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1" r:id="rId4"/>
    <p:sldId id="270" r:id="rId5"/>
    <p:sldId id="276" r:id="rId6"/>
    <p:sldId id="277" r:id="rId7"/>
    <p:sldId id="278" r:id="rId8"/>
    <p:sldId id="279" r:id="rId9"/>
    <p:sldId id="282" r:id="rId10"/>
    <p:sldId id="280" r:id="rId11"/>
    <p:sldId id="283" r:id="rId12"/>
    <p:sldId id="290" r:id="rId13"/>
    <p:sldId id="284" r:id="rId14"/>
    <p:sldId id="287" r:id="rId15"/>
    <p:sldId id="25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1" autoAdjust="0"/>
  </p:normalViewPr>
  <p:slideViewPr>
    <p:cSldViewPr>
      <p:cViewPr varScale="1">
        <p:scale>
          <a:sx n="85" d="100"/>
          <a:sy n="85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B34C-F145-442C-8409-C4FCCD6EB4D4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72D2B-FCA1-4EF4-A097-612405A0E1A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853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2905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82B0-FC76-4C6A-91CA-83621D6465DA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7061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804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9032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0693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936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72D2B-FCA1-4EF4-A097-612405A0E1A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5167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5ECF-3EA1-426E-A9DE-D4F894B87832}" type="datetimeFigureOut">
              <a:rPr lang="hu-HU" smtClean="0"/>
              <a:pPr/>
              <a:t>2019.10.03.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F587-D2DF-4B50-8126-EA5C5AE45B5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Ellenbogengelenk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Miklós Réthelyi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220072" y="556592"/>
            <a:ext cx="2569672" cy="493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925533" cy="415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2017455" y="0"/>
            <a:ext cx="114099" cy="66620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abadkézi sokszög: alakzat 1">
            <a:extLst>
              <a:ext uri="{FF2B5EF4-FFF2-40B4-BE49-F238E27FC236}">
                <a16:creationId xmlns="" xmlns:a16="http://schemas.microsoft.com/office/drawing/2014/main" id="{B1FD72BB-1E3C-403E-A2EE-454EF060AE07}"/>
              </a:ext>
            </a:extLst>
          </p:cNvPr>
          <p:cNvSpPr/>
          <p:nvPr/>
        </p:nvSpPr>
        <p:spPr>
          <a:xfrm>
            <a:off x="1852247" y="209552"/>
            <a:ext cx="1356343" cy="4042674"/>
          </a:xfrm>
          <a:custGeom>
            <a:avLst/>
            <a:gdLst>
              <a:gd name="connsiteX0" fmla="*/ 877701 w 1356343"/>
              <a:gd name="connsiteY0" fmla="*/ 15735 h 4042674"/>
              <a:gd name="connsiteX1" fmla="*/ 824692 w 1356343"/>
              <a:gd name="connsiteY1" fmla="*/ 386796 h 4042674"/>
              <a:gd name="connsiteX2" fmla="*/ 599405 w 1356343"/>
              <a:gd name="connsiteY2" fmla="*/ 930135 h 4042674"/>
              <a:gd name="connsiteX3" fmla="*/ 559649 w 1356343"/>
              <a:gd name="connsiteY3" fmla="*/ 1340952 h 4042674"/>
              <a:gd name="connsiteX4" fmla="*/ 440379 w 1356343"/>
              <a:gd name="connsiteY4" fmla="*/ 1712013 h 4042674"/>
              <a:gd name="connsiteX5" fmla="*/ 228344 w 1356343"/>
              <a:gd name="connsiteY5" fmla="*/ 2719178 h 4042674"/>
              <a:gd name="connsiteX6" fmla="*/ 228344 w 1356343"/>
              <a:gd name="connsiteY6" fmla="*/ 3156500 h 4042674"/>
              <a:gd name="connsiteX7" fmla="*/ 109075 w 1356343"/>
              <a:gd name="connsiteY7" fmla="*/ 3434796 h 4042674"/>
              <a:gd name="connsiteX8" fmla="*/ 56066 w 1356343"/>
              <a:gd name="connsiteY8" fmla="*/ 3567318 h 4042674"/>
              <a:gd name="connsiteX9" fmla="*/ 16310 w 1356343"/>
              <a:gd name="connsiteY9" fmla="*/ 3898622 h 4042674"/>
              <a:gd name="connsiteX10" fmla="*/ 16310 w 1356343"/>
              <a:gd name="connsiteY10" fmla="*/ 4017891 h 4042674"/>
              <a:gd name="connsiteX11" fmla="*/ 215092 w 1356343"/>
              <a:gd name="connsiteY11" fmla="*/ 3434796 h 4042674"/>
              <a:gd name="connsiteX12" fmla="*/ 599405 w 1356343"/>
              <a:gd name="connsiteY12" fmla="*/ 2613161 h 4042674"/>
              <a:gd name="connsiteX13" fmla="*/ 639162 w 1356343"/>
              <a:gd name="connsiteY13" fmla="*/ 2030065 h 4042674"/>
              <a:gd name="connsiteX14" fmla="*/ 864449 w 1356343"/>
              <a:gd name="connsiteY14" fmla="*/ 1274691 h 4042674"/>
              <a:gd name="connsiteX15" fmla="*/ 1036727 w 1356343"/>
              <a:gd name="connsiteY15" fmla="*/ 718100 h 4042674"/>
              <a:gd name="connsiteX16" fmla="*/ 1288518 w 1356343"/>
              <a:gd name="connsiteY16" fmla="*/ 373544 h 4042674"/>
              <a:gd name="connsiteX17" fmla="*/ 1341527 w 1356343"/>
              <a:gd name="connsiteY17" fmla="*/ 95248 h 4042674"/>
              <a:gd name="connsiteX18" fmla="*/ 1063231 w 1356343"/>
              <a:gd name="connsiteY18" fmla="*/ 68744 h 4042674"/>
              <a:gd name="connsiteX19" fmla="*/ 877701 w 1356343"/>
              <a:gd name="connsiteY19" fmla="*/ 15735 h 404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6343" h="4042674">
                <a:moveTo>
                  <a:pt x="877701" y="15735"/>
                </a:moveTo>
                <a:cubicBezTo>
                  <a:pt x="837944" y="68744"/>
                  <a:pt x="871075" y="234396"/>
                  <a:pt x="824692" y="386796"/>
                </a:cubicBezTo>
                <a:cubicBezTo>
                  <a:pt x="778309" y="539196"/>
                  <a:pt x="643579" y="771109"/>
                  <a:pt x="599405" y="930135"/>
                </a:cubicBezTo>
                <a:cubicBezTo>
                  <a:pt x="555231" y="1089161"/>
                  <a:pt x="586153" y="1210639"/>
                  <a:pt x="559649" y="1340952"/>
                </a:cubicBezTo>
                <a:cubicBezTo>
                  <a:pt x="533145" y="1471265"/>
                  <a:pt x="495597" y="1482309"/>
                  <a:pt x="440379" y="1712013"/>
                </a:cubicBezTo>
                <a:cubicBezTo>
                  <a:pt x="385161" y="1941717"/>
                  <a:pt x="263683" y="2478430"/>
                  <a:pt x="228344" y="2719178"/>
                </a:cubicBezTo>
                <a:cubicBezTo>
                  <a:pt x="193005" y="2959926"/>
                  <a:pt x="248222" y="3037230"/>
                  <a:pt x="228344" y="3156500"/>
                </a:cubicBezTo>
                <a:cubicBezTo>
                  <a:pt x="208466" y="3275770"/>
                  <a:pt x="137788" y="3366326"/>
                  <a:pt x="109075" y="3434796"/>
                </a:cubicBezTo>
                <a:cubicBezTo>
                  <a:pt x="80362" y="3503266"/>
                  <a:pt x="71527" y="3490014"/>
                  <a:pt x="56066" y="3567318"/>
                </a:cubicBezTo>
                <a:cubicBezTo>
                  <a:pt x="40605" y="3644622"/>
                  <a:pt x="22936" y="3823527"/>
                  <a:pt x="16310" y="3898622"/>
                </a:cubicBezTo>
                <a:cubicBezTo>
                  <a:pt x="9684" y="3973717"/>
                  <a:pt x="-16820" y="4095195"/>
                  <a:pt x="16310" y="4017891"/>
                </a:cubicBezTo>
                <a:cubicBezTo>
                  <a:pt x="49440" y="3940587"/>
                  <a:pt x="117910" y="3668918"/>
                  <a:pt x="215092" y="3434796"/>
                </a:cubicBezTo>
                <a:cubicBezTo>
                  <a:pt x="312274" y="3200674"/>
                  <a:pt x="528727" y="2847283"/>
                  <a:pt x="599405" y="2613161"/>
                </a:cubicBezTo>
                <a:cubicBezTo>
                  <a:pt x="670083" y="2379039"/>
                  <a:pt x="594988" y="2253143"/>
                  <a:pt x="639162" y="2030065"/>
                </a:cubicBezTo>
                <a:cubicBezTo>
                  <a:pt x="683336" y="1806987"/>
                  <a:pt x="798188" y="1493352"/>
                  <a:pt x="864449" y="1274691"/>
                </a:cubicBezTo>
                <a:cubicBezTo>
                  <a:pt x="930710" y="1056030"/>
                  <a:pt x="966049" y="868291"/>
                  <a:pt x="1036727" y="718100"/>
                </a:cubicBezTo>
                <a:cubicBezTo>
                  <a:pt x="1107405" y="567909"/>
                  <a:pt x="1237718" y="477353"/>
                  <a:pt x="1288518" y="373544"/>
                </a:cubicBezTo>
                <a:cubicBezTo>
                  <a:pt x="1339318" y="269735"/>
                  <a:pt x="1379075" y="146048"/>
                  <a:pt x="1341527" y="95248"/>
                </a:cubicBezTo>
                <a:cubicBezTo>
                  <a:pt x="1303979" y="44448"/>
                  <a:pt x="1138327" y="77579"/>
                  <a:pt x="1063231" y="68744"/>
                </a:cubicBezTo>
                <a:cubicBezTo>
                  <a:pt x="988135" y="59909"/>
                  <a:pt x="917458" y="-37274"/>
                  <a:pt x="877701" y="157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abadkézi sokszög: alakzat 2">
            <a:extLst>
              <a:ext uri="{FF2B5EF4-FFF2-40B4-BE49-F238E27FC236}">
                <a16:creationId xmlns="" xmlns:a16="http://schemas.microsoft.com/office/drawing/2014/main" id="{40D59D9E-7F3B-45DA-A7FC-46BEBCC9CDBF}"/>
              </a:ext>
            </a:extLst>
          </p:cNvPr>
          <p:cNvSpPr/>
          <p:nvPr/>
        </p:nvSpPr>
        <p:spPr>
          <a:xfrm>
            <a:off x="1493315" y="4953676"/>
            <a:ext cx="1135584" cy="878086"/>
          </a:xfrm>
          <a:custGeom>
            <a:avLst/>
            <a:gdLst>
              <a:gd name="connsiteX0" fmla="*/ 96946 w 1135584"/>
              <a:gd name="connsiteY0" fmla="*/ 29141 h 878086"/>
              <a:gd name="connsiteX1" fmla="*/ 322233 w 1135584"/>
              <a:gd name="connsiteY1" fmla="*/ 2637 h 878086"/>
              <a:gd name="connsiteX2" fmla="*/ 560772 w 1135584"/>
              <a:gd name="connsiteY2" fmla="*/ 95402 h 878086"/>
              <a:gd name="connsiteX3" fmla="*/ 905328 w 1135584"/>
              <a:gd name="connsiteY3" fmla="*/ 68898 h 878086"/>
              <a:gd name="connsiteX4" fmla="*/ 1090859 w 1135584"/>
              <a:gd name="connsiteY4" fmla="*/ 108654 h 878086"/>
              <a:gd name="connsiteX5" fmla="*/ 1130615 w 1135584"/>
              <a:gd name="connsiteY5" fmla="*/ 201420 h 878086"/>
              <a:gd name="connsiteX6" fmla="*/ 1130615 w 1135584"/>
              <a:gd name="connsiteY6" fmla="*/ 492967 h 878086"/>
              <a:gd name="connsiteX7" fmla="*/ 1090859 w 1135584"/>
              <a:gd name="connsiteY7" fmla="*/ 744759 h 878086"/>
              <a:gd name="connsiteX8" fmla="*/ 1024598 w 1135584"/>
              <a:gd name="connsiteY8" fmla="*/ 877281 h 878086"/>
              <a:gd name="connsiteX9" fmla="*/ 786059 w 1135584"/>
              <a:gd name="connsiteY9" fmla="*/ 797767 h 878086"/>
              <a:gd name="connsiteX10" fmla="*/ 547520 w 1135584"/>
              <a:gd name="connsiteY10" fmla="*/ 744759 h 878086"/>
              <a:gd name="connsiteX11" fmla="*/ 202963 w 1135584"/>
              <a:gd name="connsiteY11" fmla="*/ 758011 h 878086"/>
              <a:gd name="connsiteX12" fmla="*/ 30685 w 1135584"/>
              <a:gd name="connsiteY12" fmla="*/ 744759 h 878086"/>
              <a:gd name="connsiteX13" fmla="*/ 4181 w 1135584"/>
              <a:gd name="connsiteY13" fmla="*/ 665246 h 878086"/>
              <a:gd name="connsiteX14" fmla="*/ 4181 w 1135584"/>
              <a:gd name="connsiteY14" fmla="*/ 439959 h 878086"/>
              <a:gd name="connsiteX15" fmla="*/ 43937 w 1135584"/>
              <a:gd name="connsiteY15" fmla="*/ 201420 h 878086"/>
              <a:gd name="connsiteX16" fmla="*/ 30685 w 1135584"/>
              <a:gd name="connsiteY16" fmla="*/ 68898 h 878086"/>
              <a:gd name="connsiteX17" fmla="*/ 96946 w 1135584"/>
              <a:gd name="connsiteY17" fmla="*/ 29141 h 87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5584" h="878086">
                <a:moveTo>
                  <a:pt x="96946" y="29141"/>
                </a:moveTo>
                <a:cubicBezTo>
                  <a:pt x="145537" y="18098"/>
                  <a:pt x="244929" y="-8406"/>
                  <a:pt x="322233" y="2637"/>
                </a:cubicBezTo>
                <a:cubicBezTo>
                  <a:pt x="399537" y="13680"/>
                  <a:pt x="463590" y="84359"/>
                  <a:pt x="560772" y="95402"/>
                </a:cubicBezTo>
                <a:cubicBezTo>
                  <a:pt x="657954" y="106445"/>
                  <a:pt x="816980" y="66689"/>
                  <a:pt x="905328" y="68898"/>
                </a:cubicBezTo>
                <a:cubicBezTo>
                  <a:pt x="993676" y="71107"/>
                  <a:pt x="1053311" y="86567"/>
                  <a:pt x="1090859" y="108654"/>
                </a:cubicBezTo>
                <a:cubicBezTo>
                  <a:pt x="1128407" y="130741"/>
                  <a:pt x="1123989" y="137368"/>
                  <a:pt x="1130615" y="201420"/>
                </a:cubicBezTo>
                <a:cubicBezTo>
                  <a:pt x="1137241" y="265472"/>
                  <a:pt x="1137241" y="402411"/>
                  <a:pt x="1130615" y="492967"/>
                </a:cubicBezTo>
                <a:cubicBezTo>
                  <a:pt x="1123989" y="583524"/>
                  <a:pt x="1108528" y="680707"/>
                  <a:pt x="1090859" y="744759"/>
                </a:cubicBezTo>
                <a:cubicBezTo>
                  <a:pt x="1073190" y="808811"/>
                  <a:pt x="1075398" y="868446"/>
                  <a:pt x="1024598" y="877281"/>
                </a:cubicBezTo>
                <a:cubicBezTo>
                  <a:pt x="973798" y="886116"/>
                  <a:pt x="865572" y="819854"/>
                  <a:pt x="786059" y="797767"/>
                </a:cubicBezTo>
                <a:cubicBezTo>
                  <a:pt x="706546" y="775680"/>
                  <a:pt x="644703" y="751385"/>
                  <a:pt x="547520" y="744759"/>
                </a:cubicBezTo>
                <a:cubicBezTo>
                  <a:pt x="450337" y="738133"/>
                  <a:pt x="289102" y="758011"/>
                  <a:pt x="202963" y="758011"/>
                </a:cubicBezTo>
                <a:cubicBezTo>
                  <a:pt x="116824" y="758011"/>
                  <a:pt x="63815" y="760220"/>
                  <a:pt x="30685" y="744759"/>
                </a:cubicBezTo>
                <a:cubicBezTo>
                  <a:pt x="-2445" y="729298"/>
                  <a:pt x="8598" y="716046"/>
                  <a:pt x="4181" y="665246"/>
                </a:cubicBezTo>
                <a:cubicBezTo>
                  <a:pt x="-236" y="614446"/>
                  <a:pt x="-2445" y="517263"/>
                  <a:pt x="4181" y="439959"/>
                </a:cubicBezTo>
                <a:cubicBezTo>
                  <a:pt x="10807" y="362655"/>
                  <a:pt x="39520" y="263264"/>
                  <a:pt x="43937" y="201420"/>
                </a:cubicBezTo>
                <a:cubicBezTo>
                  <a:pt x="48354" y="139577"/>
                  <a:pt x="30685" y="68898"/>
                  <a:pt x="30685" y="68898"/>
                </a:cubicBezTo>
                <a:cubicBezTo>
                  <a:pt x="32894" y="37976"/>
                  <a:pt x="48355" y="40184"/>
                  <a:pt x="96946" y="2914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="" xmlns:a16="http://schemas.microsoft.com/office/drawing/2014/main" id="{F962EC49-E422-46C4-85EF-0C11913645F1}"/>
              </a:ext>
            </a:extLst>
          </p:cNvPr>
          <p:cNvSpPr/>
          <p:nvPr/>
        </p:nvSpPr>
        <p:spPr>
          <a:xfrm>
            <a:off x="6070189" y="1496024"/>
            <a:ext cx="1388088" cy="2664038"/>
          </a:xfrm>
          <a:custGeom>
            <a:avLst/>
            <a:gdLst>
              <a:gd name="connsiteX0" fmla="*/ 0 w 1388088"/>
              <a:gd name="connsiteY0" fmla="*/ 0 h 2664038"/>
              <a:gd name="connsiteX1" fmla="*/ 132522 w 1388088"/>
              <a:gd name="connsiteY1" fmla="*/ 185530 h 2664038"/>
              <a:gd name="connsiteX2" fmla="*/ 331305 w 1388088"/>
              <a:gd name="connsiteY2" fmla="*/ 384313 h 2664038"/>
              <a:gd name="connsiteX3" fmla="*/ 516835 w 1388088"/>
              <a:gd name="connsiteY3" fmla="*/ 609600 h 2664038"/>
              <a:gd name="connsiteX4" fmla="*/ 715618 w 1388088"/>
              <a:gd name="connsiteY4" fmla="*/ 834887 h 2664038"/>
              <a:gd name="connsiteX5" fmla="*/ 980661 w 1388088"/>
              <a:gd name="connsiteY5" fmla="*/ 1060174 h 2664038"/>
              <a:gd name="connsiteX6" fmla="*/ 1166192 w 1388088"/>
              <a:gd name="connsiteY6" fmla="*/ 1219200 h 2664038"/>
              <a:gd name="connsiteX7" fmla="*/ 1245705 w 1388088"/>
              <a:gd name="connsiteY7" fmla="*/ 1470991 h 2664038"/>
              <a:gd name="connsiteX8" fmla="*/ 1311966 w 1388088"/>
              <a:gd name="connsiteY8" fmla="*/ 1974574 h 2664038"/>
              <a:gd name="connsiteX9" fmla="*/ 1378226 w 1388088"/>
              <a:gd name="connsiteY9" fmla="*/ 2199861 h 2664038"/>
              <a:gd name="connsiteX10" fmla="*/ 1378226 w 1388088"/>
              <a:gd name="connsiteY10" fmla="*/ 2504661 h 2664038"/>
              <a:gd name="connsiteX11" fmla="*/ 1364974 w 1388088"/>
              <a:gd name="connsiteY11" fmla="*/ 2663687 h 2664038"/>
              <a:gd name="connsiteX12" fmla="*/ 1113183 w 1388088"/>
              <a:gd name="connsiteY12" fmla="*/ 2464904 h 2664038"/>
              <a:gd name="connsiteX13" fmla="*/ 649357 w 1388088"/>
              <a:gd name="connsiteY13" fmla="*/ 1789043 h 2664038"/>
              <a:gd name="connsiteX14" fmla="*/ 357809 w 1388088"/>
              <a:gd name="connsiteY14" fmla="*/ 1338469 h 2664038"/>
              <a:gd name="connsiteX15" fmla="*/ 278296 w 1388088"/>
              <a:gd name="connsiteY15" fmla="*/ 702365 h 2664038"/>
              <a:gd name="connsiteX16" fmla="*/ 225287 w 1388088"/>
              <a:gd name="connsiteY16" fmla="*/ 437322 h 2664038"/>
              <a:gd name="connsiteX17" fmla="*/ 212035 w 1388088"/>
              <a:gd name="connsiteY17" fmla="*/ 278295 h 2664038"/>
              <a:gd name="connsiteX18" fmla="*/ 212035 w 1388088"/>
              <a:gd name="connsiteY18" fmla="*/ 198782 h 2664038"/>
              <a:gd name="connsiteX19" fmla="*/ 251792 w 1388088"/>
              <a:gd name="connsiteY19" fmla="*/ 371061 h 2664038"/>
              <a:gd name="connsiteX20" fmla="*/ 278296 w 1388088"/>
              <a:gd name="connsiteY20" fmla="*/ 371061 h 2664038"/>
              <a:gd name="connsiteX21" fmla="*/ 291548 w 1388088"/>
              <a:gd name="connsiteY21" fmla="*/ 384313 h 26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88088" h="2664038">
                <a:moveTo>
                  <a:pt x="0" y="0"/>
                </a:moveTo>
                <a:cubicBezTo>
                  <a:pt x="38652" y="60739"/>
                  <a:pt x="77305" y="121478"/>
                  <a:pt x="132522" y="185530"/>
                </a:cubicBezTo>
                <a:cubicBezTo>
                  <a:pt x="187739" y="249582"/>
                  <a:pt x="267253" y="313635"/>
                  <a:pt x="331305" y="384313"/>
                </a:cubicBezTo>
                <a:cubicBezTo>
                  <a:pt x="395357" y="454991"/>
                  <a:pt x="452783" y="534504"/>
                  <a:pt x="516835" y="609600"/>
                </a:cubicBezTo>
                <a:cubicBezTo>
                  <a:pt x="580887" y="684696"/>
                  <a:pt x="638314" y="759791"/>
                  <a:pt x="715618" y="834887"/>
                </a:cubicBezTo>
                <a:cubicBezTo>
                  <a:pt x="792922" y="909983"/>
                  <a:pt x="980661" y="1060174"/>
                  <a:pt x="980661" y="1060174"/>
                </a:cubicBezTo>
                <a:cubicBezTo>
                  <a:pt x="1055757" y="1124226"/>
                  <a:pt x="1122018" y="1150731"/>
                  <a:pt x="1166192" y="1219200"/>
                </a:cubicBezTo>
                <a:cubicBezTo>
                  <a:pt x="1210366" y="1287670"/>
                  <a:pt x="1221409" y="1345095"/>
                  <a:pt x="1245705" y="1470991"/>
                </a:cubicBezTo>
                <a:cubicBezTo>
                  <a:pt x="1270001" y="1596887"/>
                  <a:pt x="1289879" y="1853096"/>
                  <a:pt x="1311966" y="1974574"/>
                </a:cubicBezTo>
                <a:cubicBezTo>
                  <a:pt x="1334053" y="2096052"/>
                  <a:pt x="1367183" y="2111513"/>
                  <a:pt x="1378226" y="2199861"/>
                </a:cubicBezTo>
                <a:cubicBezTo>
                  <a:pt x="1389269" y="2288209"/>
                  <a:pt x="1380435" y="2427357"/>
                  <a:pt x="1378226" y="2504661"/>
                </a:cubicBezTo>
                <a:cubicBezTo>
                  <a:pt x="1376017" y="2581965"/>
                  <a:pt x="1409148" y="2670313"/>
                  <a:pt x="1364974" y="2663687"/>
                </a:cubicBezTo>
                <a:cubicBezTo>
                  <a:pt x="1320800" y="2657061"/>
                  <a:pt x="1232452" y="2610678"/>
                  <a:pt x="1113183" y="2464904"/>
                </a:cubicBezTo>
                <a:cubicBezTo>
                  <a:pt x="993914" y="2319130"/>
                  <a:pt x="775253" y="1976782"/>
                  <a:pt x="649357" y="1789043"/>
                </a:cubicBezTo>
                <a:cubicBezTo>
                  <a:pt x="523461" y="1601304"/>
                  <a:pt x="419653" y="1519582"/>
                  <a:pt x="357809" y="1338469"/>
                </a:cubicBezTo>
                <a:cubicBezTo>
                  <a:pt x="295966" y="1157356"/>
                  <a:pt x="300383" y="852556"/>
                  <a:pt x="278296" y="702365"/>
                </a:cubicBezTo>
                <a:cubicBezTo>
                  <a:pt x="256209" y="552174"/>
                  <a:pt x="236331" y="508000"/>
                  <a:pt x="225287" y="437322"/>
                </a:cubicBezTo>
                <a:cubicBezTo>
                  <a:pt x="214244" y="366644"/>
                  <a:pt x="214244" y="318052"/>
                  <a:pt x="212035" y="278295"/>
                </a:cubicBezTo>
                <a:cubicBezTo>
                  <a:pt x="209826" y="238538"/>
                  <a:pt x="205409" y="183321"/>
                  <a:pt x="212035" y="198782"/>
                </a:cubicBezTo>
                <a:cubicBezTo>
                  <a:pt x="218661" y="214243"/>
                  <a:pt x="251792" y="371061"/>
                  <a:pt x="251792" y="371061"/>
                </a:cubicBezTo>
                <a:cubicBezTo>
                  <a:pt x="262835" y="399774"/>
                  <a:pt x="271670" y="368852"/>
                  <a:pt x="278296" y="371061"/>
                </a:cubicBezTo>
                <a:cubicBezTo>
                  <a:pt x="284922" y="373270"/>
                  <a:pt x="288235" y="378791"/>
                  <a:pt x="291548" y="38431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="" xmlns:a16="http://schemas.microsoft.com/office/drawing/2014/main" id="{482E2F7C-B687-4F67-B36B-815B215F03B0}"/>
              </a:ext>
            </a:extLst>
          </p:cNvPr>
          <p:cNvSpPr/>
          <p:nvPr/>
        </p:nvSpPr>
        <p:spPr>
          <a:xfrm>
            <a:off x="1244838" y="-113497"/>
            <a:ext cx="558041" cy="6517060"/>
          </a:xfrm>
          <a:custGeom>
            <a:avLst/>
            <a:gdLst>
              <a:gd name="connsiteX0" fmla="*/ 146640 w 558041"/>
              <a:gd name="connsiteY0" fmla="*/ 232767 h 6517060"/>
              <a:gd name="connsiteX1" fmla="*/ 120136 w 558041"/>
              <a:gd name="connsiteY1" fmla="*/ 3095236 h 6517060"/>
              <a:gd name="connsiteX2" fmla="*/ 53875 w 558041"/>
              <a:gd name="connsiteY2" fmla="*/ 4380697 h 6517060"/>
              <a:gd name="connsiteX3" fmla="*/ 80379 w 558041"/>
              <a:gd name="connsiteY3" fmla="*/ 5348106 h 6517060"/>
              <a:gd name="connsiteX4" fmla="*/ 40623 w 558041"/>
              <a:gd name="connsiteY4" fmla="*/ 5745671 h 6517060"/>
              <a:gd name="connsiteX5" fmla="*/ 866 w 558041"/>
              <a:gd name="connsiteY5" fmla="*/ 6143236 h 6517060"/>
              <a:gd name="connsiteX6" fmla="*/ 80379 w 558041"/>
              <a:gd name="connsiteY6" fmla="*/ 6487793 h 6517060"/>
              <a:gd name="connsiteX7" fmla="*/ 186397 w 558041"/>
              <a:gd name="connsiteY7" fmla="*/ 5348106 h 6517060"/>
              <a:gd name="connsiteX8" fmla="*/ 226153 w 558041"/>
              <a:gd name="connsiteY8" fmla="*/ 4499967 h 6517060"/>
              <a:gd name="connsiteX9" fmla="*/ 411684 w 558041"/>
              <a:gd name="connsiteY9" fmla="*/ 3095236 h 6517060"/>
              <a:gd name="connsiteX10" fmla="*/ 385179 w 558041"/>
              <a:gd name="connsiteY10" fmla="*/ 2247097 h 6517060"/>
              <a:gd name="connsiteX11" fmla="*/ 477945 w 558041"/>
              <a:gd name="connsiteY11" fmla="*/ 1412210 h 6517060"/>
              <a:gd name="connsiteX12" fmla="*/ 517701 w 558041"/>
              <a:gd name="connsiteY12" fmla="*/ 643584 h 6517060"/>
              <a:gd name="connsiteX13" fmla="*/ 530953 w 558041"/>
              <a:gd name="connsiteY13" fmla="*/ 153254 h 6517060"/>
              <a:gd name="connsiteX14" fmla="*/ 133388 w 558041"/>
              <a:gd name="connsiteY14" fmla="*/ 166506 h 6517060"/>
              <a:gd name="connsiteX15" fmla="*/ 146640 w 558041"/>
              <a:gd name="connsiteY15" fmla="*/ 232767 h 65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041" h="6517060">
                <a:moveTo>
                  <a:pt x="146640" y="232767"/>
                </a:moveTo>
                <a:cubicBezTo>
                  <a:pt x="144431" y="720889"/>
                  <a:pt x="135597" y="2403914"/>
                  <a:pt x="120136" y="3095236"/>
                </a:cubicBezTo>
                <a:cubicBezTo>
                  <a:pt x="104675" y="3786558"/>
                  <a:pt x="60501" y="4005219"/>
                  <a:pt x="53875" y="4380697"/>
                </a:cubicBezTo>
                <a:cubicBezTo>
                  <a:pt x="47249" y="4756175"/>
                  <a:pt x="82588" y="5120610"/>
                  <a:pt x="80379" y="5348106"/>
                </a:cubicBezTo>
                <a:cubicBezTo>
                  <a:pt x="78170" y="5575602"/>
                  <a:pt x="40623" y="5745671"/>
                  <a:pt x="40623" y="5745671"/>
                </a:cubicBezTo>
                <a:cubicBezTo>
                  <a:pt x="27371" y="5878193"/>
                  <a:pt x="-5760" y="6019549"/>
                  <a:pt x="866" y="6143236"/>
                </a:cubicBezTo>
                <a:cubicBezTo>
                  <a:pt x="7492" y="6266923"/>
                  <a:pt x="49457" y="6620315"/>
                  <a:pt x="80379" y="6487793"/>
                </a:cubicBezTo>
                <a:cubicBezTo>
                  <a:pt x="111301" y="6355271"/>
                  <a:pt x="162101" y="5679410"/>
                  <a:pt x="186397" y="5348106"/>
                </a:cubicBezTo>
                <a:cubicBezTo>
                  <a:pt x="210693" y="5016802"/>
                  <a:pt x="188605" y="4875445"/>
                  <a:pt x="226153" y="4499967"/>
                </a:cubicBezTo>
                <a:cubicBezTo>
                  <a:pt x="263701" y="4124489"/>
                  <a:pt x="385180" y="3470714"/>
                  <a:pt x="411684" y="3095236"/>
                </a:cubicBezTo>
                <a:cubicBezTo>
                  <a:pt x="438188" y="2719758"/>
                  <a:pt x="374136" y="2527601"/>
                  <a:pt x="385179" y="2247097"/>
                </a:cubicBezTo>
                <a:cubicBezTo>
                  <a:pt x="396222" y="1966593"/>
                  <a:pt x="455858" y="1679462"/>
                  <a:pt x="477945" y="1412210"/>
                </a:cubicBezTo>
                <a:cubicBezTo>
                  <a:pt x="500032" y="1144958"/>
                  <a:pt x="508866" y="853410"/>
                  <a:pt x="517701" y="643584"/>
                </a:cubicBezTo>
                <a:cubicBezTo>
                  <a:pt x="526536" y="433758"/>
                  <a:pt x="595005" y="232767"/>
                  <a:pt x="530953" y="153254"/>
                </a:cubicBezTo>
                <a:cubicBezTo>
                  <a:pt x="466901" y="73741"/>
                  <a:pt x="193023" y="155463"/>
                  <a:pt x="133388" y="166506"/>
                </a:cubicBezTo>
                <a:cubicBezTo>
                  <a:pt x="73753" y="177549"/>
                  <a:pt x="148849" y="-255355"/>
                  <a:pt x="146640" y="23276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>
            <a:extLst>
              <a:ext uri="{FF2B5EF4-FFF2-40B4-BE49-F238E27FC236}">
                <a16:creationId xmlns="" xmlns:a16="http://schemas.microsoft.com/office/drawing/2014/main" id="{DE4B30D3-A7CC-42FC-8F51-18487B908AEA}"/>
              </a:ext>
            </a:extLst>
          </p:cNvPr>
          <p:cNvSpPr/>
          <p:nvPr/>
        </p:nvSpPr>
        <p:spPr>
          <a:xfrm>
            <a:off x="2830613" y="2445559"/>
            <a:ext cx="1741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pronator</a:t>
            </a:r>
            <a:r>
              <a:rPr lang="hu-HU" sz="2000" dirty="0"/>
              <a:t> teres</a:t>
            </a:r>
            <a:endParaRPr lang="de-DE" sz="2000" dirty="0"/>
          </a:p>
        </p:txBody>
      </p:sp>
      <p:sp>
        <p:nvSpPr>
          <p:cNvPr id="50" name="Téglalap 49">
            <a:extLst>
              <a:ext uri="{FF2B5EF4-FFF2-40B4-BE49-F238E27FC236}">
                <a16:creationId xmlns="" xmlns:a16="http://schemas.microsoft.com/office/drawing/2014/main" id="{9825EE72-9752-44DE-8815-67167E6B5333}"/>
              </a:ext>
            </a:extLst>
          </p:cNvPr>
          <p:cNvSpPr/>
          <p:nvPr/>
        </p:nvSpPr>
        <p:spPr>
          <a:xfrm>
            <a:off x="29448" y="857421"/>
            <a:ext cx="149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brachio-radialis</a:t>
            </a:r>
            <a:endParaRPr lang="de-DE" sz="2000" dirty="0"/>
          </a:p>
        </p:txBody>
      </p:sp>
      <p:sp>
        <p:nvSpPr>
          <p:cNvPr id="51" name="Téglalap 50">
            <a:extLst>
              <a:ext uri="{FF2B5EF4-FFF2-40B4-BE49-F238E27FC236}">
                <a16:creationId xmlns="" xmlns:a16="http://schemas.microsoft.com/office/drawing/2014/main" id="{5D829F92-B683-43B7-B387-6431C4AB189E}"/>
              </a:ext>
            </a:extLst>
          </p:cNvPr>
          <p:cNvSpPr/>
          <p:nvPr/>
        </p:nvSpPr>
        <p:spPr>
          <a:xfrm>
            <a:off x="2830990" y="4983333"/>
            <a:ext cx="159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pronator</a:t>
            </a:r>
            <a:r>
              <a:rPr lang="hu-HU" sz="2000" dirty="0"/>
              <a:t> </a:t>
            </a:r>
            <a:r>
              <a:rPr lang="hu-HU" sz="2000" dirty="0" err="1"/>
              <a:t>quadratus</a:t>
            </a:r>
            <a:endParaRPr lang="de-DE" sz="2000" dirty="0"/>
          </a:p>
        </p:txBody>
      </p:sp>
      <p:sp>
        <p:nvSpPr>
          <p:cNvPr id="52" name="Szabadkézi sokszög: alakzat 51">
            <a:extLst>
              <a:ext uri="{FF2B5EF4-FFF2-40B4-BE49-F238E27FC236}">
                <a16:creationId xmlns="" xmlns:a16="http://schemas.microsoft.com/office/drawing/2014/main" id="{957A7D5F-7D54-430E-8F71-1A8D908C5093}"/>
              </a:ext>
            </a:extLst>
          </p:cNvPr>
          <p:cNvSpPr/>
          <p:nvPr/>
        </p:nvSpPr>
        <p:spPr>
          <a:xfrm flipH="1">
            <a:off x="7177809" y="-113497"/>
            <a:ext cx="751365" cy="6517060"/>
          </a:xfrm>
          <a:custGeom>
            <a:avLst/>
            <a:gdLst>
              <a:gd name="connsiteX0" fmla="*/ 146640 w 558041"/>
              <a:gd name="connsiteY0" fmla="*/ 232767 h 6517060"/>
              <a:gd name="connsiteX1" fmla="*/ 120136 w 558041"/>
              <a:gd name="connsiteY1" fmla="*/ 3095236 h 6517060"/>
              <a:gd name="connsiteX2" fmla="*/ 53875 w 558041"/>
              <a:gd name="connsiteY2" fmla="*/ 4380697 h 6517060"/>
              <a:gd name="connsiteX3" fmla="*/ 80379 w 558041"/>
              <a:gd name="connsiteY3" fmla="*/ 5348106 h 6517060"/>
              <a:gd name="connsiteX4" fmla="*/ 40623 w 558041"/>
              <a:gd name="connsiteY4" fmla="*/ 5745671 h 6517060"/>
              <a:gd name="connsiteX5" fmla="*/ 866 w 558041"/>
              <a:gd name="connsiteY5" fmla="*/ 6143236 h 6517060"/>
              <a:gd name="connsiteX6" fmla="*/ 80379 w 558041"/>
              <a:gd name="connsiteY6" fmla="*/ 6487793 h 6517060"/>
              <a:gd name="connsiteX7" fmla="*/ 186397 w 558041"/>
              <a:gd name="connsiteY7" fmla="*/ 5348106 h 6517060"/>
              <a:gd name="connsiteX8" fmla="*/ 226153 w 558041"/>
              <a:gd name="connsiteY8" fmla="*/ 4499967 h 6517060"/>
              <a:gd name="connsiteX9" fmla="*/ 411684 w 558041"/>
              <a:gd name="connsiteY9" fmla="*/ 3095236 h 6517060"/>
              <a:gd name="connsiteX10" fmla="*/ 385179 w 558041"/>
              <a:gd name="connsiteY10" fmla="*/ 2247097 h 6517060"/>
              <a:gd name="connsiteX11" fmla="*/ 477945 w 558041"/>
              <a:gd name="connsiteY11" fmla="*/ 1412210 h 6517060"/>
              <a:gd name="connsiteX12" fmla="*/ 517701 w 558041"/>
              <a:gd name="connsiteY12" fmla="*/ 643584 h 6517060"/>
              <a:gd name="connsiteX13" fmla="*/ 530953 w 558041"/>
              <a:gd name="connsiteY13" fmla="*/ 153254 h 6517060"/>
              <a:gd name="connsiteX14" fmla="*/ 133388 w 558041"/>
              <a:gd name="connsiteY14" fmla="*/ 166506 h 6517060"/>
              <a:gd name="connsiteX15" fmla="*/ 146640 w 558041"/>
              <a:gd name="connsiteY15" fmla="*/ 232767 h 65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041" h="6517060">
                <a:moveTo>
                  <a:pt x="146640" y="232767"/>
                </a:moveTo>
                <a:cubicBezTo>
                  <a:pt x="144431" y="720889"/>
                  <a:pt x="135597" y="2403914"/>
                  <a:pt x="120136" y="3095236"/>
                </a:cubicBezTo>
                <a:cubicBezTo>
                  <a:pt x="104675" y="3786558"/>
                  <a:pt x="60501" y="4005219"/>
                  <a:pt x="53875" y="4380697"/>
                </a:cubicBezTo>
                <a:cubicBezTo>
                  <a:pt x="47249" y="4756175"/>
                  <a:pt x="82588" y="5120610"/>
                  <a:pt x="80379" y="5348106"/>
                </a:cubicBezTo>
                <a:cubicBezTo>
                  <a:pt x="78170" y="5575602"/>
                  <a:pt x="40623" y="5745671"/>
                  <a:pt x="40623" y="5745671"/>
                </a:cubicBezTo>
                <a:cubicBezTo>
                  <a:pt x="27371" y="5878193"/>
                  <a:pt x="-5760" y="6019549"/>
                  <a:pt x="866" y="6143236"/>
                </a:cubicBezTo>
                <a:cubicBezTo>
                  <a:pt x="7492" y="6266923"/>
                  <a:pt x="49457" y="6620315"/>
                  <a:pt x="80379" y="6487793"/>
                </a:cubicBezTo>
                <a:cubicBezTo>
                  <a:pt x="111301" y="6355271"/>
                  <a:pt x="162101" y="5679410"/>
                  <a:pt x="186397" y="5348106"/>
                </a:cubicBezTo>
                <a:cubicBezTo>
                  <a:pt x="210693" y="5016802"/>
                  <a:pt x="188605" y="4875445"/>
                  <a:pt x="226153" y="4499967"/>
                </a:cubicBezTo>
                <a:cubicBezTo>
                  <a:pt x="263701" y="4124489"/>
                  <a:pt x="385180" y="3470714"/>
                  <a:pt x="411684" y="3095236"/>
                </a:cubicBezTo>
                <a:cubicBezTo>
                  <a:pt x="438188" y="2719758"/>
                  <a:pt x="374136" y="2527601"/>
                  <a:pt x="385179" y="2247097"/>
                </a:cubicBezTo>
                <a:cubicBezTo>
                  <a:pt x="396222" y="1966593"/>
                  <a:pt x="455858" y="1679462"/>
                  <a:pt x="477945" y="1412210"/>
                </a:cubicBezTo>
                <a:cubicBezTo>
                  <a:pt x="500032" y="1144958"/>
                  <a:pt x="508866" y="853410"/>
                  <a:pt x="517701" y="643584"/>
                </a:cubicBezTo>
                <a:cubicBezTo>
                  <a:pt x="526536" y="433758"/>
                  <a:pt x="595005" y="232767"/>
                  <a:pt x="530953" y="153254"/>
                </a:cubicBezTo>
                <a:cubicBezTo>
                  <a:pt x="466901" y="73741"/>
                  <a:pt x="193023" y="155463"/>
                  <a:pt x="133388" y="166506"/>
                </a:cubicBezTo>
                <a:cubicBezTo>
                  <a:pt x="73753" y="177549"/>
                  <a:pt x="148849" y="-255355"/>
                  <a:pt x="146640" y="23276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>
            <a:extLst>
              <a:ext uri="{FF2B5EF4-FFF2-40B4-BE49-F238E27FC236}">
                <a16:creationId xmlns="" xmlns:a16="http://schemas.microsoft.com/office/drawing/2014/main" id="{7C7D6291-5F48-4F9D-97B0-B83A2BBC9ABE}"/>
              </a:ext>
            </a:extLst>
          </p:cNvPr>
          <p:cNvSpPr/>
          <p:nvPr/>
        </p:nvSpPr>
        <p:spPr>
          <a:xfrm>
            <a:off x="7666720" y="840974"/>
            <a:ext cx="149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brachio-radialis</a:t>
            </a:r>
            <a:endParaRPr lang="de-DE" sz="2000" dirty="0"/>
          </a:p>
        </p:txBody>
      </p:sp>
      <p:sp>
        <p:nvSpPr>
          <p:cNvPr id="54" name="Téglalap 53">
            <a:extLst>
              <a:ext uri="{FF2B5EF4-FFF2-40B4-BE49-F238E27FC236}">
                <a16:creationId xmlns="" xmlns:a16="http://schemas.microsoft.com/office/drawing/2014/main" id="{27C27653-ADC0-4ECD-8190-06D59F70DBC6}"/>
              </a:ext>
            </a:extLst>
          </p:cNvPr>
          <p:cNvSpPr/>
          <p:nvPr/>
        </p:nvSpPr>
        <p:spPr>
          <a:xfrm>
            <a:off x="4532257" y="2720534"/>
            <a:ext cx="1741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supinator</a:t>
            </a:r>
            <a:r>
              <a:rPr lang="hu-HU" sz="2000" dirty="0"/>
              <a:t> </a:t>
            </a:r>
            <a:endParaRPr lang="de-DE" sz="2000" dirty="0"/>
          </a:p>
        </p:txBody>
      </p:sp>
      <p:sp>
        <p:nvSpPr>
          <p:cNvPr id="55" name="Nyíl: szalag, felfelé mutató 54">
            <a:extLst>
              <a:ext uri="{FF2B5EF4-FFF2-40B4-BE49-F238E27FC236}">
                <a16:creationId xmlns="" xmlns:a16="http://schemas.microsoft.com/office/drawing/2014/main" id="{6FD9EB3D-72FE-41DA-9068-96CFE70C1001}"/>
              </a:ext>
            </a:extLst>
          </p:cNvPr>
          <p:cNvSpPr/>
          <p:nvPr/>
        </p:nvSpPr>
        <p:spPr>
          <a:xfrm>
            <a:off x="1623882" y="5549991"/>
            <a:ext cx="1300327" cy="5489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6" name="Nyíl: szalag, felfelé mutató 55">
            <a:extLst>
              <a:ext uri="{FF2B5EF4-FFF2-40B4-BE49-F238E27FC236}">
                <a16:creationId xmlns="" xmlns:a16="http://schemas.microsoft.com/office/drawing/2014/main" id="{DA1690A5-4E94-442A-9B90-3DA2F753756A}"/>
              </a:ext>
            </a:extLst>
          </p:cNvPr>
          <p:cNvSpPr/>
          <p:nvPr/>
        </p:nvSpPr>
        <p:spPr>
          <a:xfrm flipH="1">
            <a:off x="6296066" y="5489106"/>
            <a:ext cx="1341496" cy="5489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220072" y="556592"/>
            <a:ext cx="2569672" cy="493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925533" cy="415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2017455" y="0"/>
            <a:ext cx="114099" cy="66620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>
            <a:extLst>
              <a:ext uri="{FF2B5EF4-FFF2-40B4-BE49-F238E27FC236}">
                <a16:creationId xmlns="" xmlns:a16="http://schemas.microsoft.com/office/drawing/2014/main" id="{593F62C3-B935-4FD6-B366-CB8EE2F95CC6}"/>
              </a:ext>
            </a:extLst>
          </p:cNvPr>
          <p:cNvSpPr txBox="1"/>
          <p:nvPr/>
        </p:nvSpPr>
        <p:spPr>
          <a:xfrm>
            <a:off x="3629298" y="1584035"/>
            <a:ext cx="21579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Articulatio </a:t>
            </a:r>
            <a:r>
              <a:rPr lang="de-DE" sz="2400" dirty="0" err="1"/>
              <a:t>humero</a:t>
            </a:r>
            <a:r>
              <a:rPr lang="hu-HU" sz="2400" dirty="0" err="1"/>
              <a:t>radialis</a:t>
            </a:r>
            <a:endParaRPr lang="de-DE" sz="2400" dirty="0"/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Articulatio </a:t>
            </a:r>
            <a:r>
              <a:rPr lang="hu-HU" sz="2000" dirty="0" err="1"/>
              <a:t>spheroidea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r>
              <a:rPr lang="hu-HU" sz="2000" dirty="0" err="1"/>
              <a:t>Kugel</a:t>
            </a:r>
            <a:r>
              <a:rPr lang="de-DE" sz="2000" dirty="0"/>
              <a:t>gelenk</a:t>
            </a:r>
          </a:p>
        </p:txBody>
      </p:sp>
    </p:spTree>
    <p:extLst>
      <p:ext uri="{BB962C8B-B14F-4D97-AF65-F5344CB8AC3E}">
        <p14:creationId xmlns="" xmlns:p14="http://schemas.microsoft.com/office/powerpoint/2010/main" val="12928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ubit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356373" cy="4357872"/>
          </a:xfrm>
          <a:prstGeom prst="rect">
            <a:avLst/>
          </a:prstGeom>
        </p:spPr>
      </p:pic>
      <p:pic>
        <p:nvPicPr>
          <p:cNvPr id="3" name="Kép 2" descr="Cubit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92696"/>
            <a:ext cx="2808312" cy="537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C45AD160-646A-4214-846B-EE93C756BE15}"/>
              </a:ext>
            </a:extLst>
          </p:cNvPr>
          <p:cNvSpPr txBox="1"/>
          <p:nvPr/>
        </p:nvSpPr>
        <p:spPr>
          <a:xfrm>
            <a:off x="1043608" y="83671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Unterarm</a:t>
            </a:r>
            <a:r>
              <a:rPr lang="hu-HU" dirty="0"/>
              <a:t> </a:t>
            </a:r>
            <a:r>
              <a:rPr lang="hu-HU" dirty="0" err="1"/>
              <a:t>Flexormuskeln</a:t>
            </a:r>
            <a:endParaRPr lang="hu-HU" dirty="0"/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pronator</a:t>
            </a:r>
            <a:r>
              <a:rPr lang="hu-HU" dirty="0"/>
              <a:t> teres</a:t>
            </a:r>
          </a:p>
          <a:p>
            <a:r>
              <a:rPr lang="hu-HU" dirty="0"/>
              <a:t>M. </a:t>
            </a:r>
            <a:r>
              <a:rPr lang="hu-HU" dirty="0" err="1"/>
              <a:t>flexor</a:t>
            </a:r>
            <a:r>
              <a:rPr lang="hu-HU" dirty="0"/>
              <a:t> </a:t>
            </a:r>
            <a:r>
              <a:rPr lang="hu-HU" dirty="0" err="1"/>
              <a:t>carpi</a:t>
            </a:r>
            <a:r>
              <a:rPr lang="hu-HU" dirty="0"/>
              <a:t> </a:t>
            </a:r>
            <a:r>
              <a:rPr lang="hu-HU" dirty="0" err="1"/>
              <a:t>radialis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palmaris</a:t>
            </a:r>
            <a:r>
              <a:rPr lang="hu-HU" dirty="0"/>
              <a:t> </a:t>
            </a:r>
            <a:r>
              <a:rPr lang="hu-HU" dirty="0" err="1"/>
              <a:t>longus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flexor</a:t>
            </a:r>
            <a:r>
              <a:rPr lang="hu-HU" dirty="0"/>
              <a:t> </a:t>
            </a:r>
            <a:r>
              <a:rPr lang="hu-HU" dirty="0" err="1"/>
              <a:t>carpi</a:t>
            </a:r>
            <a:r>
              <a:rPr lang="hu-HU" dirty="0"/>
              <a:t> </a:t>
            </a:r>
            <a:r>
              <a:rPr lang="hu-HU" dirty="0" err="1"/>
              <a:t>ulnaris</a:t>
            </a:r>
            <a:endParaRPr lang="hu-HU" dirty="0"/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flexor</a:t>
            </a:r>
            <a:r>
              <a:rPr lang="hu-HU" dirty="0"/>
              <a:t> </a:t>
            </a:r>
            <a:r>
              <a:rPr lang="hu-HU" dirty="0" err="1"/>
              <a:t>digitorum</a:t>
            </a:r>
            <a:r>
              <a:rPr lang="hu-HU" dirty="0"/>
              <a:t> </a:t>
            </a:r>
            <a:r>
              <a:rPr lang="hu-HU" dirty="0" err="1"/>
              <a:t>superficialis</a:t>
            </a:r>
            <a:endParaRPr lang="hu-HU" dirty="0"/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flexor</a:t>
            </a:r>
            <a:r>
              <a:rPr lang="hu-HU" dirty="0"/>
              <a:t> </a:t>
            </a:r>
            <a:r>
              <a:rPr lang="hu-HU" dirty="0" err="1"/>
              <a:t>digitorum</a:t>
            </a:r>
            <a:r>
              <a:rPr lang="hu-HU" dirty="0"/>
              <a:t> </a:t>
            </a:r>
            <a:r>
              <a:rPr lang="hu-HU" dirty="0" err="1"/>
              <a:t>profundus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flexor</a:t>
            </a:r>
            <a:r>
              <a:rPr lang="hu-HU" dirty="0"/>
              <a:t> </a:t>
            </a:r>
            <a:r>
              <a:rPr lang="hu-HU" dirty="0" err="1"/>
              <a:t>pollicis</a:t>
            </a:r>
            <a:r>
              <a:rPr lang="hu-HU" dirty="0"/>
              <a:t> </a:t>
            </a:r>
            <a:r>
              <a:rPr lang="hu-HU" dirty="0" err="1"/>
              <a:t>longus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pronator</a:t>
            </a:r>
            <a:r>
              <a:rPr lang="hu-HU" dirty="0"/>
              <a:t> </a:t>
            </a:r>
            <a:r>
              <a:rPr lang="hu-HU" dirty="0" err="1"/>
              <a:t>quadratus</a:t>
            </a:r>
            <a:r>
              <a:rPr lang="hu-HU" dirty="0"/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79B5492B-2751-4431-81A3-0A00B1EDBF83}"/>
              </a:ext>
            </a:extLst>
          </p:cNvPr>
          <p:cNvSpPr txBox="1"/>
          <p:nvPr/>
        </p:nvSpPr>
        <p:spPr>
          <a:xfrm>
            <a:off x="4561790" y="836779"/>
            <a:ext cx="3538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Unterarm</a:t>
            </a:r>
            <a:r>
              <a:rPr lang="hu-HU" dirty="0"/>
              <a:t> </a:t>
            </a:r>
            <a:r>
              <a:rPr lang="hu-HU" dirty="0" err="1"/>
              <a:t>Extensormuskeln</a:t>
            </a:r>
            <a:endParaRPr lang="hu-HU" dirty="0"/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brachioradialis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carpi</a:t>
            </a:r>
            <a:r>
              <a:rPr lang="hu-HU" dirty="0"/>
              <a:t> </a:t>
            </a:r>
            <a:r>
              <a:rPr lang="hu-HU" dirty="0" err="1"/>
              <a:t>radialis</a:t>
            </a:r>
            <a:r>
              <a:rPr lang="hu-HU" dirty="0"/>
              <a:t> </a:t>
            </a:r>
            <a:r>
              <a:rPr lang="hu-HU" dirty="0" err="1"/>
              <a:t>longus</a:t>
            </a:r>
            <a:r>
              <a:rPr lang="hu-HU" dirty="0"/>
              <a:t> (II)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carpi</a:t>
            </a:r>
            <a:r>
              <a:rPr lang="hu-HU" dirty="0"/>
              <a:t> </a:t>
            </a:r>
            <a:r>
              <a:rPr lang="hu-HU" dirty="0" err="1"/>
              <a:t>radialis</a:t>
            </a:r>
            <a:r>
              <a:rPr lang="hu-HU" dirty="0"/>
              <a:t> </a:t>
            </a:r>
            <a:r>
              <a:rPr lang="hu-HU" dirty="0" err="1"/>
              <a:t>brevis</a:t>
            </a:r>
            <a:r>
              <a:rPr lang="hu-HU" dirty="0"/>
              <a:t> (II)</a:t>
            </a:r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carpi</a:t>
            </a:r>
            <a:r>
              <a:rPr lang="hu-HU" dirty="0"/>
              <a:t> </a:t>
            </a:r>
            <a:r>
              <a:rPr lang="hu-HU" dirty="0" err="1"/>
              <a:t>ulnaris</a:t>
            </a:r>
            <a:r>
              <a:rPr lang="hu-HU" dirty="0"/>
              <a:t> (VI)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digiti</a:t>
            </a:r>
            <a:r>
              <a:rPr lang="hu-HU" dirty="0"/>
              <a:t> </a:t>
            </a:r>
            <a:r>
              <a:rPr lang="hu-HU" dirty="0" err="1"/>
              <a:t>minimi</a:t>
            </a:r>
            <a:r>
              <a:rPr lang="hu-HU" dirty="0"/>
              <a:t> (V)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digitorum</a:t>
            </a:r>
            <a:r>
              <a:rPr lang="hu-HU" dirty="0"/>
              <a:t> (IV)</a:t>
            </a:r>
          </a:p>
          <a:p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supinator</a:t>
            </a:r>
            <a:endParaRPr lang="hu-HU" dirty="0"/>
          </a:p>
          <a:p>
            <a:r>
              <a:rPr lang="hu-HU" dirty="0"/>
              <a:t>M. </a:t>
            </a:r>
            <a:r>
              <a:rPr lang="hu-HU" dirty="0" err="1"/>
              <a:t>abductor</a:t>
            </a:r>
            <a:r>
              <a:rPr lang="hu-HU" dirty="0"/>
              <a:t> </a:t>
            </a:r>
            <a:r>
              <a:rPr lang="hu-HU" dirty="0" err="1"/>
              <a:t>pollicis</a:t>
            </a:r>
            <a:r>
              <a:rPr lang="hu-HU" dirty="0"/>
              <a:t> </a:t>
            </a:r>
            <a:r>
              <a:rPr lang="hu-HU" dirty="0" err="1"/>
              <a:t>longus</a:t>
            </a:r>
            <a:r>
              <a:rPr lang="hu-HU" dirty="0"/>
              <a:t> (I)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pollicis</a:t>
            </a:r>
            <a:r>
              <a:rPr lang="hu-HU" dirty="0"/>
              <a:t> </a:t>
            </a:r>
            <a:r>
              <a:rPr lang="hu-HU" dirty="0" err="1"/>
              <a:t>brevis</a:t>
            </a:r>
            <a:r>
              <a:rPr lang="hu-HU" dirty="0"/>
              <a:t> (I)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pollicis</a:t>
            </a:r>
            <a:r>
              <a:rPr lang="hu-HU" dirty="0"/>
              <a:t> </a:t>
            </a:r>
            <a:r>
              <a:rPr lang="hu-HU" dirty="0" err="1"/>
              <a:t>longus</a:t>
            </a:r>
            <a:r>
              <a:rPr lang="hu-HU" dirty="0"/>
              <a:t> (III)</a:t>
            </a:r>
          </a:p>
          <a:p>
            <a:r>
              <a:rPr lang="hu-HU" dirty="0"/>
              <a:t>M. </a:t>
            </a:r>
            <a:r>
              <a:rPr lang="hu-HU" dirty="0" err="1"/>
              <a:t>extensor</a:t>
            </a:r>
            <a:r>
              <a:rPr lang="hu-HU" dirty="0"/>
              <a:t> </a:t>
            </a:r>
            <a:r>
              <a:rPr lang="hu-HU" dirty="0" err="1"/>
              <a:t>indicis</a:t>
            </a:r>
            <a:r>
              <a:rPr lang="hu-HU" dirty="0"/>
              <a:t> (IV)</a:t>
            </a:r>
          </a:p>
        </p:txBody>
      </p:sp>
    </p:spTree>
    <p:extLst>
      <p:ext uri="{BB962C8B-B14F-4D97-AF65-F5344CB8AC3E}">
        <p14:creationId xmlns="" xmlns:p14="http://schemas.microsoft.com/office/powerpoint/2010/main" val="22974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TEMP\Fvt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700"/>
            <a:ext cx="7086600" cy="675957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23528" y="5486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Fossa </a:t>
            </a:r>
            <a:r>
              <a:rPr lang="hu-HU" dirty="0" err="1" smtClean="0"/>
              <a:t>cubiti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ubit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2664296" cy="6405486"/>
          </a:xfrm>
          <a:prstGeom prst="rect">
            <a:avLst/>
          </a:prstGeom>
        </p:spPr>
      </p:pic>
      <p:pic>
        <p:nvPicPr>
          <p:cNvPr id="4" name="Picture 5" descr="C:\WINDOWS\TEMP\Fvt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2819400" cy="2209800"/>
          </a:xfrm>
          <a:prstGeom prst="rect">
            <a:avLst/>
          </a:prstGeom>
          <a:noFill/>
        </p:spPr>
      </p:pic>
      <p:pic>
        <p:nvPicPr>
          <p:cNvPr id="5" name="Kép 4" descr="Cubit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620688"/>
            <a:ext cx="3068722" cy="5157192"/>
          </a:xfrm>
          <a:prstGeom prst="rect">
            <a:avLst/>
          </a:prstGeom>
        </p:spPr>
      </p:pic>
      <p:sp>
        <p:nvSpPr>
          <p:cNvPr id="6" name="Szabadkézi sokszög 5"/>
          <p:cNvSpPr/>
          <p:nvPr/>
        </p:nvSpPr>
        <p:spPr>
          <a:xfrm>
            <a:off x="5208209" y="4076096"/>
            <a:ext cx="1400630" cy="2041676"/>
          </a:xfrm>
          <a:custGeom>
            <a:avLst/>
            <a:gdLst>
              <a:gd name="connsiteX0" fmla="*/ 31448 w 1400630"/>
              <a:gd name="connsiteY0" fmla="*/ 292704 h 2041676"/>
              <a:gd name="connsiteX1" fmla="*/ 31448 w 1400630"/>
              <a:gd name="connsiteY1" fmla="*/ 350761 h 2041676"/>
              <a:gd name="connsiteX2" fmla="*/ 220134 w 1400630"/>
              <a:gd name="connsiteY2" fmla="*/ 684590 h 2041676"/>
              <a:gd name="connsiteX3" fmla="*/ 220134 w 1400630"/>
              <a:gd name="connsiteY3" fmla="*/ 771675 h 2041676"/>
              <a:gd name="connsiteX4" fmla="*/ 249162 w 1400630"/>
              <a:gd name="connsiteY4" fmla="*/ 1149047 h 2041676"/>
              <a:gd name="connsiteX5" fmla="*/ 249162 w 1400630"/>
              <a:gd name="connsiteY5" fmla="*/ 1381275 h 2041676"/>
              <a:gd name="connsiteX6" fmla="*/ 176591 w 1400630"/>
              <a:gd name="connsiteY6" fmla="*/ 1613504 h 2041676"/>
              <a:gd name="connsiteX7" fmla="*/ 176591 w 1400630"/>
              <a:gd name="connsiteY7" fmla="*/ 1874761 h 2041676"/>
              <a:gd name="connsiteX8" fmla="*/ 437848 w 1400630"/>
              <a:gd name="connsiteY8" fmla="*/ 2005390 h 2041676"/>
              <a:gd name="connsiteX9" fmla="*/ 1221620 w 1400630"/>
              <a:gd name="connsiteY9" fmla="*/ 2005390 h 2041676"/>
              <a:gd name="connsiteX10" fmla="*/ 1323220 w 1400630"/>
              <a:gd name="connsiteY10" fmla="*/ 1787675 h 2041676"/>
              <a:gd name="connsiteX11" fmla="*/ 757162 w 1400630"/>
              <a:gd name="connsiteY11" fmla="*/ 1250647 h 2041676"/>
              <a:gd name="connsiteX12" fmla="*/ 539448 w 1400630"/>
              <a:gd name="connsiteY12" fmla="*/ 176590 h 2041676"/>
              <a:gd name="connsiteX13" fmla="*/ 162077 w 1400630"/>
              <a:gd name="connsiteY13" fmla="*/ 191104 h 2041676"/>
              <a:gd name="connsiteX14" fmla="*/ 31448 w 1400630"/>
              <a:gd name="connsiteY14" fmla="*/ 292704 h 204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00630" h="2041676">
                <a:moveTo>
                  <a:pt x="31448" y="292704"/>
                </a:moveTo>
                <a:cubicBezTo>
                  <a:pt x="9677" y="319313"/>
                  <a:pt x="0" y="285447"/>
                  <a:pt x="31448" y="350761"/>
                </a:cubicBezTo>
                <a:cubicBezTo>
                  <a:pt x="62896" y="416075"/>
                  <a:pt x="188686" y="614438"/>
                  <a:pt x="220134" y="684590"/>
                </a:cubicBezTo>
                <a:cubicBezTo>
                  <a:pt x="251582" y="754742"/>
                  <a:pt x="215296" y="694266"/>
                  <a:pt x="220134" y="771675"/>
                </a:cubicBezTo>
                <a:cubicBezTo>
                  <a:pt x="224972" y="849084"/>
                  <a:pt x="244324" y="1047447"/>
                  <a:pt x="249162" y="1149047"/>
                </a:cubicBezTo>
                <a:cubicBezTo>
                  <a:pt x="254000" y="1250647"/>
                  <a:pt x="261257" y="1303866"/>
                  <a:pt x="249162" y="1381275"/>
                </a:cubicBezTo>
                <a:cubicBezTo>
                  <a:pt x="237067" y="1458684"/>
                  <a:pt x="188686" y="1531256"/>
                  <a:pt x="176591" y="1613504"/>
                </a:cubicBezTo>
                <a:cubicBezTo>
                  <a:pt x="164496" y="1695752"/>
                  <a:pt x="133048" y="1809447"/>
                  <a:pt x="176591" y="1874761"/>
                </a:cubicBezTo>
                <a:cubicBezTo>
                  <a:pt x="220134" y="1940075"/>
                  <a:pt x="263677" y="1983619"/>
                  <a:pt x="437848" y="2005390"/>
                </a:cubicBezTo>
                <a:cubicBezTo>
                  <a:pt x="612019" y="2027161"/>
                  <a:pt x="1074058" y="2041676"/>
                  <a:pt x="1221620" y="2005390"/>
                </a:cubicBezTo>
                <a:cubicBezTo>
                  <a:pt x="1369182" y="1969104"/>
                  <a:pt x="1400630" y="1913466"/>
                  <a:pt x="1323220" y="1787675"/>
                </a:cubicBezTo>
                <a:cubicBezTo>
                  <a:pt x="1245810" y="1661885"/>
                  <a:pt x="887791" y="1519161"/>
                  <a:pt x="757162" y="1250647"/>
                </a:cubicBezTo>
                <a:cubicBezTo>
                  <a:pt x="626533" y="982133"/>
                  <a:pt x="638629" y="353181"/>
                  <a:pt x="539448" y="176590"/>
                </a:cubicBezTo>
                <a:cubicBezTo>
                  <a:pt x="440267" y="0"/>
                  <a:pt x="251582" y="171752"/>
                  <a:pt x="162077" y="191104"/>
                </a:cubicBezTo>
                <a:cubicBezTo>
                  <a:pt x="72572" y="210456"/>
                  <a:pt x="53219" y="266095"/>
                  <a:pt x="31448" y="2927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9512" y="4766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Regio</a:t>
            </a:r>
            <a:r>
              <a:rPr lang="hu-HU" dirty="0" smtClean="0"/>
              <a:t> </a:t>
            </a:r>
            <a:r>
              <a:rPr lang="hu-HU" dirty="0" err="1" smtClean="0"/>
              <a:t>cubiti</a:t>
            </a:r>
            <a:r>
              <a:rPr lang="hu-HU" dirty="0" smtClean="0"/>
              <a:t> </a:t>
            </a:r>
            <a:r>
              <a:rPr lang="hu-HU" dirty="0" err="1" smtClean="0"/>
              <a:t>anterior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4046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Regio</a:t>
            </a:r>
            <a:r>
              <a:rPr lang="hu-HU" dirty="0" smtClean="0"/>
              <a:t> </a:t>
            </a:r>
            <a:r>
              <a:rPr lang="hu-HU" dirty="0" err="1" smtClean="0"/>
              <a:t>cubiti</a:t>
            </a:r>
            <a:r>
              <a:rPr lang="hu-HU" dirty="0" smtClean="0"/>
              <a:t> posterior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6408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Fascia  brachii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9E413FEB-3C89-43AA-8157-5BE05BF1F774}"/>
              </a:ext>
            </a:extLst>
          </p:cNvPr>
          <p:cNvSpPr txBox="1"/>
          <p:nvPr/>
        </p:nvSpPr>
        <p:spPr>
          <a:xfrm>
            <a:off x="1115616" y="476672"/>
            <a:ext cx="69127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Gelenk                     Articulatio</a:t>
            </a:r>
          </a:p>
          <a:p>
            <a:endParaRPr lang="de-DE" sz="2800" dirty="0"/>
          </a:p>
          <a:p>
            <a:r>
              <a:rPr lang="de-DE" sz="2800" dirty="0"/>
              <a:t>Knochen, Gelenkkopf, Gelenkpfanne </a:t>
            </a:r>
          </a:p>
          <a:p>
            <a:r>
              <a:rPr lang="de-DE" sz="2800" dirty="0"/>
              <a:t>Gelenkfläche         Facies articularis</a:t>
            </a:r>
          </a:p>
          <a:p>
            <a:r>
              <a:rPr lang="de-DE" sz="2800" dirty="0"/>
              <a:t>Gelenkknorpel       Cartilago articularis</a:t>
            </a:r>
          </a:p>
          <a:p>
            <a:r>
              <a:rPr lang="de-DE" sz="2800" dirty="0"/>
              <a:t>Gelenkkapsel         Capsula articularis</a:t>
            </a:r>
          </a:p>
          <a:p>
            <a:r>
              <a:rPr lang="de-DE" sz="2800" dirty="0" err="1"/>
              <a:t>Gelenkr</a:t>
            </a:r>
            <a:r>
              <a:rPr lang="hu-HU" sz="2800" dirty="0"/>
              <a:t>a</a:t>
            </a:r>
            <a:r>
              <a:rPr lang="de-DE" sz="2800" dirty="0"/>
              <a:t>um           Cavitas </a:t>
            </a:r>
            <a:r>
              <a:rPr lang="de-DE" sz="2800" dirty="0" err="1" smtClean="0"/>
              <a:t>articularis</a:t>
            </a:r>
            <a:r>
              <a:rPr lang="hu-HU" sz="2800" dirty="0" smtClean="0"/>
              <a:t> - Synovia</a:t>
            </a:r>
            <a:endParaRPr lang="de-DE" sz="2800" dirty="0"/>
          </a:p>
          <a:p>
            <a:r>
              <a:rPr lang="hu-HU" sz="2800" dirty="0" err="1" smtClean="0"/>
              <a:t>Gelenkb</a:t>
            </a:r>
            <a:r>
              <a:rPr lang="de-DE" sz="2800" dirty="0" smtClean="0"/>
              <a:t>änder        </a:t>
            </a:r>
            <a:r>
              <a:rPr lang="de-DE" sz="2800" dirty="0"/>
              <a:t>Ligamentum, </a:t>
            </a:r>
            <a:r>
              <a:rPr lang="de-DE" sz="2800" dirty="0" err="1"/>
              <a:t>ligamenta</a:t>
            </a:r>
            <a:endParaRPr lang="de-DE" sz="2800" dirty="0"/>
          </a:p>
          <a:p>
            <a:r>
              <a:rPr lang="hu-HU" sz="2800" dirty="0" err="1" smtClean="0"/>
              <a:t>Gelenktypen</a:t>
            </a:r>
            <a:r>
              <a:rPr lang="de-DE" sz="2800" dirty="0" smtClean="0"/>
              <a:t> </a:t>
            </a:r>
            <a:endParaRPr lang="de-DE" sz="2800" dirty="0"/>
          </a:p>
          <a:p>
            <a:r>
              <a:rPr lang="de-DE" sz="2800" dirty="0"/>
              <a:t>Bewegungen</a:t>
            </a:r>
          </a:p>
          <a:p>
            <a:r>
              <a:rPr lang="de-DE" sz="2800" dirty="0"/>
              <a:t>             Achse</a:t>
            </a:r>
          </a:p>
          <a:p>
            <a:r>
              <a:rPr lang="de-DE" sz="2800" dirty="0"/>
              <a:t>             Ebene</a:t>
            </a:r>
          </a:p>
          <a:p>
            <a:r>
              <a:rPr lang="de-DE" sz="2800" dirty="0"/>
              <a:t>Muskeln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339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65025" y="1163822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1967630" y="346167"/>
            <a:ext cx="163923" cy="6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04B32F93-482E-42EB-A738-DE0C0BE395D1}"/>
              </a:ext>
            </a:extLst>
          </p:cNvPr>
          <p:cNvSpPr txBox="1"/>
          <p:nvPr/>
        </p:nvSpPr>
        <p:spPr>
          <a:xfrm>
            <a:off x="3792068" y="207214"/>
            <a:ext cx="154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Humerus</a:t>
            </a:r>
            <a:endParaRPr lang="hu-HU" sz="2800" dirty="0"/>
          </a:p>
        </p:txBody>
      </p:sp>
      <p:sp>
        <p:nvSpPr>
          <p:cNvPr id="24" name="Szövegdoboz 23">
            <a:extLst>
              <a:ext uri="{FF2B5EF4-FFF2-40B4-BE49-F238E27FC236}">
                <a16:creationId xmlns="" xmlns:a16="http://schemas.microsoft.com/office/drawing/2014/main" id="{03BD39AE-98FA-46DB-AC1D-2F204D70B99F}"/>
              </a:ext>
            </a:extLst>
          </p:cNvPr>
          <p:cNvSpPr txBox="1"/>
          <p:nvPr/>
        </p:nvSpPr>
        <p:spPr>
          <a:xfrm>
            <a:off x="4323767" y="1772816"/>
            <a:ext cx="106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Ulna</a:t>
            </a:r>
            <a:endParaRPr lang="hu-HU" sz="2800" dirty="0"/>
          </a:p>
        </p:txBody>
      </p:sp>
      <p:sp>
        <p:nvSpPr>
          <p:cNvPr id="25" name="Szövegdoboz 24">
            <a:extLst>
              <a:ext uri="{FF2B5EF4-FFF2-40B4-BE49-F238E27FC236}">
                <a16:creationId xmlns="" xmlns:a16="http://schemas.microsoft.com/office/drawing/2014/main" id="{152428E2-A259-4DDB-B7B2-1F8F8E82CB8E}"/>
              </a:ext>
            </a:extLst>
          </p:cNvPr>
          <p:cNvSpPr txBox="1"/>
          <p:nvPr/>
        </p:nvSpPr>
        <p:spPr>
          <a:xfrm>
            <a:off x="7622593" y="2474455"/>
            <a:ext cx="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Radius</a:t>
            </a:r>
            <a:endParaRPr lang="hu-HU" sz="2800" dirty="0"/>
          </a:p>
        </p:txBody>
      </p:sp>
      <p:sp>
        <p:nvSpPr>
          <p:cNvPr id="27" name="Szövegdoboz 26">
            <a:extLst>
              <a:ext uri="{FF2B5EF4-FFF2-40B4-BE49-F238E27FC236}">
                <a16:creationId xmlns="" xmlns:a16="http://schemas.microsoft.com/office/drawing/2014/main" id="{13507606-07E1-41C8-AF7E-9797C3572FEC}"/>
              </a:ext>
            </a:extLst>
          </p:cNvPr>
          <p:cNvSpPr txBox="1"/>
          <p:nvPr/>
        </p:nvSpPr>
        <p:spPr>
          <a:xfrm>
            <a:off x="401254" y="2733084"/>
            <a:ext cx="119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Radius</a:t>
            </a:r>
            <a:endParaRPr lang="hu-HU" sz="2800" dirty="0"/>
          </a:p>
        </p:txBody>
      </p:sp>
      <p:sp>
        <p:nvSpPr>
          <p:cNvPr id="4" name="Ellipszis 3">
            <a:extLst>
              <a:ext uri="{FF2B5EF4-FFF2-40B4-BE49-F238E27FC236}">
                <a16:creationId xmlns="" xmlns:a16="http://schemas.microsoft.com/office/drawing/2014/main" id="{F553992C-F181-4929-A247-2226A7AEE557}"/>
              </a:ext>
            </a:extLst>
          </p:cNvPr>
          <p:cNvSpPr/>
          <p:nvPr/>
        </p:nvSpPr>
        <p:spPr>
          <a:xfrm>
            <a:off x="2291071" y="260649"/>
            <a:ext cx="1369155" cy="151216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="" xmlns:a16="http://schemas.microsoft.com/office/drawing/2014/main" id="{7B1D123B-FE6B-4556-8F15-500FA8DA097F}"/>
              </a:ext>
            </a:extLst>
          </p:cNvPr>
          <p:cNvSpPr/>
          <p:nvPr/>
        </p:nvSpPr>
        <p:spPr>
          <a:xfrm>
            <a:off x="5751247" y="260649"/>
            <a:ext cx="1123574" cy="151216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="" xmlns:a16="http://schemas.microsoft.com/office/drawing/2014/main" id="{E32FAC2A-0F74-4542-B7F1-EF99B69B2C1D}"/>
              </a:ext>
            </a:extLst>
          </p:cNvPr>
          <p:cNvSpPr/>
          <p:nvPr/>
        </p:nvSpPr>
        <p:spPr>
          <a:xfrm>
            <a:off x="1700014" y="400785"/>
            <a:ext cx="591057" cy="134647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="" xmlns:a16="http://schemas.microsoft.com/office/drawing/2014/main" id="{852CE83B-6034-4860-8E49-9B9F921C0411}"/>
              </a:ext>
            </a:extLst>
          </p:cNvPr>
          <p:cNvSpPr/>
          <p:nvPr/>
        </p:nvSpPr>
        <p:spPr>
          <a:xfrm>
            <a:off x="6843579" y="770118"/>
            <a:ext cx="493315" cy="7146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>
            <a:extLst>
              <a:ext uri="{FF2B5EF4-FFF2-40B4-BE49-F238E27FC236}">
                <a16:creationId xmlns="" xmlns:a16="http://schemas.microsoft.com/office/drawing/2014/main" id="{03B768DA-E1BA-4E94-83D8-7BA04DF56146}"/>
              </a:ext>
            </a:extLst>
          </p:cNvPr>
          <p:cNvSpPr/>
          <p:nvPr/>
        </p:nvSpPr>
        <p:spPr>
          <a:xfrm rot="224337">
            <a:off x="1741285" y="1698349"/>
            <a:ext cx="1216818" cy="33624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>
            <a:extLst>
              <a:ext uri="{FF2B5EF4-FFF2-40B4-BE49-F238E27FC236}">
                <a16:creationId xmlns="" xmlns:a16="http://schemas.microsoft.com/office/drawing/2014/main" id="{10489F6E-BCEF-4CA7-B8D9-427F37BB0B13}"/>
              </a:ext>
            </a:extLst>
          </p:cNvPr>
          <p:cNvSpPr/>
          <p:nvPr/>
        </p:nvSpPr>
        <p:spPr>
          <a:xfrm rot="20752461">
            <a:off x="6441373" y="1512844"/>
            <a:ext cx="942466" cy="235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>
            <a:extLst>
              <a:ext uri="{FF2B5EF4-FFF2-40B4-BE49-F238E27FC236}">
                <a16:creationId xmlns="" xmlns:a16="http://schemas.microsoft.com/office/drawing/2014/main" id="{242F2AFD-DBC9-484B-906A-1EA83B91144E}"/>
              </a:ext>
            </a:extLst>
          </p:cNvPr>
          <p:cNvSpPr txBox="1"/>
          <p:nvPr/>
        </p:nvSpPr>
        <p:spPr>
          <a:xfrm>
            <a:off x="309348" y="585452"/>
            <a:ext cx="119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70C0"/>
                </a:solidFill>
              </a:rPr>
              <a:t>Articulatio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humero-radialis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="" xmlns:a16="http://schemas.microsoft.com/office/drawing/2014/main" id="{B27EE30B-A61D-48F6-AC58-72340C32CD1E}"/>
              </a:ext>
            </a:extLst>
          </p:cNvPr>
          <p:cNvSpPr txBox="1"/>
          <p:nvPr/>
        </p:nvSpPr>
        <p:spPr>
          <a:xfrm>
            <a:off x="7378898" y="555068"/>
            <a:ext cx="119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70C0"/>
                </a:solidFill>
              </a:rPr>
              <a:t>Articulatio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humero-radialis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="" xmlns:a16="http://schemas.microsoft.com/office/drawing/2014/main" id="{9A86BBE7-CB67-46E6-A714-6646B67EE8E2}"/>
              </a:ext>
            </a:extLst>
          </p:cNvPr>
          <p:cNvSpPr txBox="1"/>
          <p:nvPr/>
        </p:nvSpPr>
        <p:spPr>
          <a:xfrm>
            <a:off x="3879730" y="770118"/>
            <a:ext cx="119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FFC000"/>
                </a:solidFill>
              </a:rPr>
              <a:t>Articulatio</a:t>
            </a:r>
            <a:r>
              <a:rPr lang="hu-HU" dirty="0">
                <a:solidFill>
                  <a:srgbClr val="FFC000"/>
                </a:solidFill>
              </a:rPr>
              <a:t> </a:t>
            </a:r>
            <a:r>
              <a:rPr lang="hu-HU" dirty="0" err="1">
                <a:solidFill>
                  <a:srgbClr val="FFC000"/>
                </a:solidFill>
              </a:rPr>
              <a:t>humero-ulnaris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="" xmlns:a16="http://schemas.microsoft.com/office/drawing/2014/main" id="{7DF17620-846F-4111-824D-C92CE5F109BB}"/>
              </a:ext>
            </a:extLst>
          </p:cNvPr>
          <p:cNvSpPr txBox="1"/>
          <p:nvPr/>
        </p:nvSpPr>
        <p:spPr>
          <a:xfrm>
            <a:off x="7334833" y="1398087"/>
            <a:ext cx="144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B050"/>
                </a:solidFill>
              </a:rPr>
              <a:t>Articulatio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radio-ulnaris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proximalis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3" name="Szövegdoboz 42">
            <a:extLst>
              <a:ext uri="{FF2B5EF4-FFF2-40B4-BE49-F238E27FC236}">
                <a16:creationId xmlns="" xmlns:a16="http://schemas.microsoft.com/office/drawing/2014/main" id="{8C24CA12-5091-4AB0-94C0-04046F75E434}"/>
              </a:ext>
            </a:extLst>
          </p:cNvPr>
          <p:cNvSpPr txBox="1"/>
          <p:nvPr/>
        </p:nvSpPr>
        <p:spPr>
          <a:xfrm>
            <a:off x="206886" y="1612243"/>
            <a:ext cx="144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B050"/>
                </a:solidFill>
              </a:rPr>
              <a:t>Articulatio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radio-ulnaris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proximalis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="" xmlns:a16="http://schemas.microsoft.com/office/drawing/2014/main" id="{B3C3D4F2-9DE2-4A2C-A0CC-B715CD818146}"/>
              </a:ext>
            </a:extLst>
          </p:cNvPr>
          <p:cNvSpPr txBox="1"/>
          <p:nvPr/>
        </p:nvSpPr>
        <p:spPr>
          <a:xfrm>
            <a:off x="3820506" y="5533884"/>
            <a:ext cx="144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Articulatio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radio-ulnaris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distalis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Ellipszis 44">
            <a:extLst>
              <a:ext uri="{FF2B5EF4-FFF2-40B4-BE49-F238E27FC236}">
                <a16:creationId xmlns="" xmlns:a16="http://schemas.microsoft.com/office/drawing/2014/main" id="{8C762C49-4D10-405E-BD97-547C9F819298}"/>
              </a:ext>
            </a:extLst>
          </p:cNvPr>
          <p:cNvSpPr/>
          <p:nvPr/>
        </p:nvSpPr>
        <p:spPr>
          <a:xfrm rot="224337">
            <a:off x="1848498" y="6135620"/>
            <a:ext cx="734527" cy="33624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>
            <a:extLst>
              <a:ext uri="{FF2B5EF4-FFF2-40B4-BE49-F238E27FC236}">
                <a16:creationId xmlns="" xmlns:a16="http://schemas.microsoft.com/office/drawing/2014/main" id="{F6C32867-4754-49C6-9AC3-8CA6833634FF}"/>
              </a:ext>
            </a:extLst>
          </p:cNvPr>
          <p:cNvSpPr/>
          <p:nvPr/>
        </p:nvSpPr>
        <p:spPr>
          <a:xfrm rot="224337">
            <a:off x="6853761" y="6118761"/>
            <a:ext cx="734527" cy="33624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>
            <a:extLst>
              <a:ext uri="{FF2B5EF4-FFF2-40B4-BE49-F238E27FC236}">
                <a16:creationId xmlns="" xmlns:a16="http://schemas.microsoft.com/office/drawing/2014/main" id="{C38B6301-6E6A-46AE-9644-243D668EB2CD}"/>
              </a:ext>
            </a:extLst>
          </p:cNvPr>
          <p:cNvSpPr txBox="1"/>
          <p:nvPr/>
        </p:nvSpPr>
        <p:spPr>
          <a:xfrm>
            <a:off x="3208790" y="3167390"/>
            <a:ext cx="270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Articulatio</a:t>
            </a:r>
            <a:r>
              <a:rPr lang="hu-HU" sz="2800" dirty="0"/>
              <a:t> </a:t>
            </a:r>
            <a:r>
              <a:rPr lang="hu-HU" sz="2800" dirty="0" err="1"/>
              <a:t>cubiti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13689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367198" y="633914"/>
            <a:ext cx="2116581" cy="34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556890" cy="27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1967630" y="346167"/>
            <a:ext cx="163923" cy="6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EEBFABE0-046A-41BA-B9A8-AB884E8974BD}"/>
              </a:ext>
            </a:extLst>
          </p:cNvPr>
          <p:cNvSpPr txBox="1"/>
          <p:nvPr/>
        </p:nvSpPr>
        <p:spPr>
          <a:xfrm>
            <a:off x="3225403" y="457216"/>
            <a:ext cx="13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Trochlea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humeri</a:t>
            </a:r>
            <a:endParaRPr lang="hu-H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="" xmlns:a16="http://schemas.microsoft.com/office/drawing/2014/main" id="{3B0CBD58-9C55-4CFF-A0B7-B0525240DAB8}"/>
              </a:ext>
            </a:extLst>
          </p:cNvPr>
          <p:cNvSpPr txBox="1"/>
          <p:nvPr/>
        </p:nvSpPr>
        <p:spPr>
          <a:xfrm>
            <a:off x="3465183" y="1415608"/>
            <a:ext cx="13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Incisura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trochlearis</a:t>
            </a:r>
            <a:endParaRPr lang="hu-H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="" xmlns:a16="http://schemas.microsoft.com/office/drawing/2014/main" id="{9867AA30-0EA0-450A-A1E3-D21204B031D1}"/>
              </a:ext>
            </a:extLst>
          </p:cNvPr>
          <p:cNvSpPr txBox="1"/>
          <p:nvPr/>
        </p:nvSpPr>
        <p:spPr>
          <a:xfrm>
            <a:off x="251520" y="633914"/>
            <a:ext cx="13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70C0"/>
                </a:solidFill>
              </a:rPr>
              <a:t>Capitulum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humeri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="" xmlns:a16="http://schemas.microsoft.com/office/drawing/2014/main" id="{CA77B3A0-7BC1-4355-AE4E-C491B1DC38E3}"/>
              </a:ext>
            </a:extLst>
          </p:cNvPr>
          <p:cNvSpPr txBox="1"/>
          <p:nvPr/>
        </p:nvSpPr>
        <p:spPr>
          <a:xfrm>
            <a:off x="81530" y="1903253"/>
            <a:ext cx="168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B050"/>
                </a:solidFill>
              </a:rPr>
              <a:t>Circumferentia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articularis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="" xmlns:a16="http://schemas.microsoft.com/office/drawing/2014/main" id="{60F52AC9-FA30-49EF-B863-DFA9DE52AE48}"/>
              </a:ext>
            </a:extLst>
          </p:cNvPr>
          <p:cNvSpPr txBox="1"/>
          <p:nvPr/>
        </p:nvSpPr>
        <p:spPr>
          <a:xfrm>
            <a:off x="3146781" y="2277782"/>
            <a:ext cx="156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B050"/>
                </a:solidFill>
              </a:rPr>
              <a:t>Incisura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radialis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="" xmlns:a16="http://schemas.microsoft.com/office/drawing/2014/main" id="{A2C2BD58-D2B5-4AC5-979A-9B54C7CEF343}"/>
              </a:ext>
            </a:extLst>
          </p:cNvPr>
          <p:cNvSpPr txBox="1"/>
          <p:nvPr/>
        </p:nvSpPr>
        <p:spPr>
          <a:xfrm>
            <a:off x="7135282" y="383733"/>
            <a:ext cx="13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Trochlea</a:t>
            </a: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humeri</a:t>
            </a:r>
            <a:endParaRPr lang="hu-H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Szövegdoboz 31">
            <a:extLst>
              <a:ext uri="{FF2B5EF4-FFF2-40B4-BE49-F238E27FC236}">
                <a16:creationId xmlns="" xmlns:a16="http://schemas.microsoft.com/office/drawing/2014/main" id="{99C83C81-A2BD-4158-B03C-4DDC3D94EAC2}"/>
              </a:ext>
            </a:extLst>
          </p:cNvPr>
          <p:cNvSpPr txBox="1"/>
          <p:nvPr/>
        </p:nvSpPr>
        <p:spPr>
          <a:xfrm>
            <a:off x="7292059" y="1594643"/>
            <a:ext cx="160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B050"/>
                </a:solidFill>
              </a:rPr>
              <a:t>Circumferentia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articularis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3" name="Szabadkézi sokszög 22">
            <a:extLst>
              <a:ext uri="{FF2B5EF4-FFF2-40B4-BE49-F238E27FC236}">
                <a16:creationId xmlns="" xmlns:a16="http://schemas.microsoft.com/office/drawing/2014/main" id="{396E40D5-D7AB-42F0-ACEF-D77B000AA2B4}"/>
              </a:ext>
            </a:extLst>
          </p:cNvPr>
          <p:cNvSpPr/>
          <p:nvPr/>
        </p:nvSpPr>
        <p:spPr>
          <a:xfrm rot="16200000">
            <a:off x="2208186" y="6105890"/>
            <a:ext cx="256630" cy="428102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abadkézi sokszög 22">
            <a:extLst>
              <a:ext uri="{FF2B5EF4-FFF2-40B4-BE49-F238E27FC236}">
                <a16:creationId xmlns="" xmlns:a16="http://schemas.microsoft.com/office/drawing/2014/main" id="{A4E8D8ED-74FB-46C2-83B1-47CF6391D83D}"/>
              </a:ext>
            </a:extLst>
          </p:cNvPr>
          <p:cNvSpPr/>
          <p:nvPr/>
        </p:nvSpPr>
        <p:spPr>
          <a:xfrm rot="15586441">
            <a:off x="6688500" y="6104985"/>
            <a:ext cx="282643" cy="453340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>
            <a:extLst>
              <a:ext uri="{FF2B5EF4-FFF2-40B4-BE49-F238E27FC236}">
                <a16:creationId xmlns="" xmlns:a16="http://schemas.microsoft.com/office/drawing/2014/main" id="{90BFDC9F-2B78-46EF-B9AC-AB15DB53219F}"/>
              </a:ext>
            </a:extLst>
          </p:cNvPr>
          <p:cNvSpPr txBox="1"/>
          <p:nvPr/>
        </p:nvSpPr>
        <p:spPr>
          <a:xfrm>
            <a:off x="7757553" y="5545296"/>
            <a:ext cx="142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Incisura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ulnaris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Szövegdoboz 49">
            <a:extLst>
              <a:ext uri="{FF2B5EF4-FFF2-40B4-BE49-F238E27FC236}">
                <a16:creationId xmlns="" xmlns:a16="http://schemas.microsoft.com/office/drawing/2014/main" id="{D44F4CF0-43F7-4F36-9C37-2975AEEAC6FD}"/>
              </a:ext>
            </a:extLst>
          </p:cNvPr>
          <p:cNvSpPr txBox="1"/>
          <p:nvPr/>
        </p:nvSpPr>
        <p:spPr>
          <a:xfrm>
            <a:off x="81530" y="5256896"/>
            <a:ext cx="142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Incisura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ulnaris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Szabadkézi sokszög 22">
            <a:extLst>
              <a:ext uri="{FF2B5EF4-FFF2-40B4-BE49-F238E27FC236}">
                <a16:creationId xmlns="" xmlns:a16="http://schemas.microsoft.com/office/drawing/2014/main" id="{3E061489-A799-4C53-9AB7-6F28835933A6}"/>
              </a:ext>
            </a:extLst>
          </p:cNvPr>
          <p:cNvSpPr/>
          <p:nvPr/>
        </p:nvSpPr>
        <p:spPr>
          <a:xfrm rot="16200000">
            <a:off x="1716027" y="6166500"/>
            <a:ext cx="303422" cy="134200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abadkézi sokszög 22">
            <a:extLst>
              <a:ext uri="{FF2B5EF4-FFF2-40B4-BE49-F238E27FC236}">
                <a16:creationId xmlns="" xmlns:a16="http://schemas.microsoft.com/office/drawing/2014/main" id="{E3F8160A-30E3-4FE2-92A4-1110FE582FAE}"/>
              </a:ext>
            </a:extLst>
          </p:cNvPr>
          <p:cNvSpPr/>
          <p:nvPr/>
        </p:nvSpPr>
        <p:spPr>
          <a:xfrm rot="15586441">
            <a:off x="7239934" y="6067772"/>
            <a:ext cx="362286" cy="32675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>
            <a:extLst>
              <a:ext uri="{FF2B5EF4-FFF2-40B4-BE49-F238E27FC236}">
                <a16:creationId xmlns="" xmlns:a16="http://schemas.microsoft.com/office/drawing/2014/main" id="{1D76C1D0-2451-4875-A1AA-806C8221C72E}"/>
              </a:ext>
            </a:extLst>
          </p:cNvPr>
          <p:cNvSpPr txBox="1"/>
          <p:nvPr/>
        </p:nvSpPr>
        <p:spPr>
          <a:xfrm>
            <a:off x="3515045" y="3458604"/>
            <a:ext cx="208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Glenkflächen</a:t>
            </a:r>
            <a:endParaRPr lang="hu-HU" sz="2800" dirty="0"/>
          </a:p>
        </p:txBody>
      </p:sp>
      <p:sp>
        <p:nvSpPr>
          <p:cNvPr id="54" name="Szövegdoboz 53">
            <a:extLst>
              <a:ext uri="{FF2B5EF4-FFF2-40B4-BE49-F238E27FC236}">
                <a16:creationId xmlns="" xmlns:a16="http://schemas.microsoft.com/office/drawing/2014/main" id="{CED23D18-6A96-4B7B-AE14-AB136CADC5AC}"/>
              </a:ext>
            </a:extLst>
          </p:cNvPr>
          <p:cNvSpPr txBox="1"/>
          <p:nvPr/>
        </p:nvSpPr>
        <p:spPr>
          <a:xfrm>
            <a:off x="5280" y="1344643"/>
            <a:ext cx="17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70C0"/>
                </a:solidFill>
              </a:rPr>
              <a:t>Fovea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articularis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5" name="Szövegdoboz 54">
            <a:extLst>
              <a:ext uri="{FF2B5EF4-FFF2-40B4-BE49-F238E27FC236}">
                <a16:creationId xmlns="" xmlns:a16="http://schemas.microsoft.com/office/drawing/2014/main" id="{C6AA2C4D-AAF6-439F-9006-E026C74E2515}"/>
              </a:ext>
            </a:extLst>
          </p:cNvPr>
          <p:cNvSpPr txBox="1"/>
          <p:nvPr/>
        </p:nvSpPr>
        <p:spPr>
          <a:xfrm>
            <a:off x="7221776" y="1075028"/>
            <a:ext cx="17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70C0"/>
                </a:solidFill>
              </a:rPr>
              <a:t>Fovea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articularis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6" name="Szövegdoboz 55">
            <a:extLst>
              <a:ext uri="{FF2B5EF4-FFF2-40B4-BE49-F238E27FC236}">
                <a16:creationId xmlns="" xmlns:a16="http://schemas.microsoft.com/office/drawing/2014/main" id="{CA77B3A0-7BC1-4355-AE4E-C491B1DC38E3}"/>
              </a:ext>
            </a:extLst>
          </p:cNvPr>
          <p:cNvSpPr txBox="1"/>
          <p:nvPr/>
        </p:nvSpPr>
        <p:spPr>
          <a:xfrm>
            <a:off x="3707904" y="5733256"/>
            <a:ext cx="168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Circumferentia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articularis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367198" y="633914"/>
            <a:ext cx="2116581" cy="34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556890" cy="27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1967630" y="346167"/>
            <a:ext cx="163923" cy="6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abadkézi sokszög: alakzat 1">
            <a:extLst>
              <a:ext uri="{FF2B5EF4-FFF2-40B4-BE49-F238E27FC236}">
                <a16:creationId xmlns="" xmlns:a16="http://schemas.microsoft.com/office/drawing/2014/main" id="{8920FD26-8C37-4336-A873-94DAF9A9ED40}"/>
              </a:ext>
            </a:extLst>
          </p:cNvPr>
          <p:cNvSpPr/>
          <p:nvPr/>
        </p:nvSpPr>
        <p:spPr>
          <a:xfrm>
            <a:off x="1656522" y="-121075"/>
            <a:ext cx="1944944" cy="2388140"/>
          </a:xfrm>
          <a:custGeom>
            <a:avLst/>
            <a:gdLst>
              <a:gd name="connsiteX0" fmla="*/ 53008 w 1944944"/>
              <a:gd name="connsiteY0" fmla="*/ 531892 h 2388140"/>
              <a:gd name="connsiteX1" fmla="*/ 53008 w 1944944"/>
              <a:gd name="connsiteY1" fmla="*/ 1022223 h 2388140"/>
              <a:gd name="connsiteX2" fmla="*/ 66261 w 1944944"/>
              <a:gd name="connsiteY2" fmla="*/ 1300518 h 2388140"/>
              <a:gd name="connsiteX3" fmla="*/ 26504 w 1944944"/>
              <a:gd name="connsiteY3" fmla="*/ 1512553 h 2388140"/>
              <a:gd name="connsiteX4" fmla="*/ 0 w 1944944"/>
              <a:gd name="connsiteY4" fmla="*/ 2055892 h 2388140"/>
              <a:gd name="connsiteX5" fmla="*/ 26504 w 1944944"/>
              <a:gd name="connsiteY5" fmla="*/ 2108901 h 2388140"/>
              <a:gd name="connsiteX6" fmla="*/ 53008 w 1944944"/>
              <a:gd name="connsiteY6" fmla="*/ 2373945 h 2388140"/>
              <a:gd name="connsiteX7" fmla="*/ 291548 w 1944944"/>
              <a:gd name="connsiteY7" fmla="*/ 2347440 h 2388140"/>
              <a:gd name="connsiteX8" fmla="*/ 477078 w 1944944"/>
              <a:gd name="connsiteY8" fmla="*/ 2307684 h 2388140"/>
              <a:gd name="connsiteX9" fmla="*/ 742121 w 1944944"/>
              <a:gd name="connsiteY9" fmla="*/ 2281179 h 2388140"/>
              <a:gd name="connsiteX10" fmla="*/ 848139 w 1944944"/>
              <a:gd name="connsiteY10" fmla="*/ 2214918 h 2388140"/>
              <a:gd name="connsiteX11" fmla="*/ 940904 w 1944944"/>
              <a:gd name="connsiteY11" fmla="*/ 2228171 h 2388140"/>
              <a:gd name="connsiteX12" fmla="*/ 1126435 w 1944944"/>
              <a:gd name="connsiteY12" fmla="*/ 2320936 h 2388140"/>
              <a:gd name="connsiteX13" fmla="*/ 1378226 w 1944944"/>
              <a:gd name="connsiteY13" fmla="*/ 2347440 h 2388140"/>
              <a:gd name="connsiteX14" fmla="*/ 1616765 w 1944944"/>
              <a:gd name="connsiteY14" fmla="*/ 2069145 h 2388140"/>
              <a:gd name="connsiteX15" fmla="*/ 1934817 w 1944944"/>
              <a:gd name="connsiteY15" fmla="*/ 2002884 h 2388140"/>
              <a:gd name="connsiteX16" fmla="*/ 1868556 w 1944944"/>
              <a:gd name="connsiteY16" fmla="*/ 1751092 h 2388140"/>
              <a:gd name="connsiteX17" fmla="*/ 1895061 w 1944944"/>
              <a:gd name="connsiteY17" fmla="*/ 1433040 h 2388140"/>
              <a:gd name="connsiteX18" fmla="*/ 1775791 w 1944944"/>
              <a:gd name="connsiteY18" fmla="*/ 1300518 h 2388140"/>
              <a:gd name="connsiteX19" fmla="*/ 1669774 w 1944944"/>
              <a:gd name="connsiteY19" fmla="*/ 1221005 h 2388140"/>
              <a:gd name="connsiteX20" fmla="*/ 1550504 w 1944944"/>
              <a:gd name="connsiteY20" fmla="*/ 955962 h 2388140"/>
              <a:gd name="connsiteX21" fmla="*/ 1470991 w 1944944"/>
              <a:gd name="connsiteY21" fmla="*/ 783684 h 2388140"/>
              <a:gd name="connsiteX22" fmla="*/ 1457739 w 1944944"/>
              <a:gd name="connsiteY22" fmla="*/ 518640 h 2388140"/>
              <a:gd name="connsiteX23" fmla="*/ 1391478 w 1944944"/>
              <a:gd name="connsiteY23" fmla="*/ 372866 h 2388140"/>
              <a:gd name="connsiteX24" fmla="*/ 1205948 w 1944944"/>
              <a:gd name="connsiteY24" fmla="*/ 240345 h 2388140"/>
              <a:gd name="connsiteX25" fmla="*/ 1139687 w 1944944"/>
              <a:gd name="connsiteY25" fmla="*/ 147579 h 2388140"/>
              <a:gd name="connsiteX26" fmla="*/ 1126435 w 1944944"/>
              <a:gd name="connsiteY26" fmla="*/ 54814 h 2388140"/>
              <a:gd name="connsiteX27" fmla="*/ 1007165 w 1944944"/>
              <a:gd name="connsiteY27" fmla="*/ 1805 h 2388140"/>
              <a:gd name="connsiteX28" fmla="*/ 768626 w 1944944"/>
              <a:gd name="connsiteY28" fmla="*/ 15058 h 2388140"/>
              <a:gd name="connsiteX29" fmla="*/ 636104 w 1944944"/>
              <a:gd name="connsiteY29" fmla="*/ 41562 h 2388140"/>
              <a:gd name="connsiteX30" fmla="*/ 410817 w 1944944"/>
              <a:gd name="connsiteY30" fmla="*/ 147579 h 2388140"/>
              <a:gd name="connsiteX31" fmla="*/ 225287 w 1944944"/>
              <a:gd name="connsiteY31" fmla="*/ 227092 h 2388140"/>
              <a:gd name="connsiteX32" fmla="*/ 132521 w 1944944"/>
              <a:gd name="connsiteY32" fmla="*/ 319858 h 2388140"/>
              <a:gd name="connsiteX33" fmla="*/ 53008 w 1944944"/>
              <a:gd name="connsiteY33" fmla="*/ 386118 h 2388140"/>
              <a:gd name="connsiteX34" fmla="*/ 53008 w 1944944"/>
              <a:gd name="connsiteY34" fmla="*/ 531892 h 23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44944" h="2388140">
                <a:moveTo>
                  <a:pt x="53008" y="531892"/>
                </a:moveTo>
                <a:cubicBezTo>
                  <a:pt x="53008" y="637909"/>
                  <a:pt x="50799" y="894119"/>
                  <a:pt x="53008" y="1022223"/>
                </a:cubicBezTo>
                <a:cubicBezTo>
                  <a:pt x="55217" y="1150327"/>
                  <a:pt x="70678" y="1218796"/>
                  <a:pt x="66261" y="1300518"/>
                </a:cubicBezTo>
                <a:cubicBezTo>
                  <a:pt x="61844" y="1382240"/>
                  <a:pt x="37547" y="1386657"/>
                  <a:pt x="26504" y="1512553"/>
                </a:cubicBezTo>
                <a:cubicBezTo>
                  <a:pt x="15461" y="1638449"/>
                  <a:pt x="0" y="1956501"/>
                  <a:pt x="0" y="2055892"/>
                </a:cubicBezTo>
                <a:cubicBezTo>
                  <a:pt x="0" y="2155283"/>
                  <a:pt x="17669" y="2055892"/>
                  <a:pt x="26504" y="2108901"/>
                </a:cubicBezTo>
                <a:cubicBezTo>
                  <a:pt x="35339" y="2161910"/>
                  <a:pt x="8834" y="2334189"/>
                  <a:pt x="53008" y="2373945"/>
                </a:cubicBezTo>
                <a:cubicBezTo>
                  <a:pt x="97182" y="2413702"/>
                  <a:pt x="220870" y="2358484"/>
                  <a:pt x="291548" y="2347440"/>
                </a:cubicBezTo>
                <a:cubicBezTo>
                  <a:pt x="362226" y="2336397"/>
                  <a:pt x="401983" y="2318728"/>
                  <a:pt x="477078" y="2307684"/>
                </a:cubicBezTo>
                <a:cubicBezTo>
                  <a:pt x="552174" y="2296641"/>
                  <a:pt x="680278" y="2296640"/>
                  <a:pt x="742121" y="2281179"/>
                </a:cubicBezTo>
                <a:cubicBezTo>
                  <a:pt x="803964" y="2265718"/>
                  <a:pt x="815009" y="2223753"/>
                  <a:pt x="848139" y="2214918"/>
                </a:cubicBezTo>
                <a:cubicBezTo>
                  <a:pt x="881270" y="2206083"/>
                  <a:pt x="894521" y="2210501"/>
                  <a:pt x="940904" y="2228171"/>
                </a:cubicBezTo>
                <a:cubicBezTo>
                  <a:pt x="987287" y="2245841"/>
                  <a:pt x="1053548" y="2301058"/>
                  <a:pt x="1126435" y="2320936"/>
                </a:cubicBezTo>
                <a:cubicBezTo>
                  <a:pt x="1199322" y="2340814"/>
                  <a:pt x="1296504" y="2389405"/>
                  <a:pt x="1378226" y="2347440"/>
                </a:cubicBezTo>
                <a:cubicBezTo>
                  <a:pt x="1459948" y="2305475"/>
                  <a:pt x="1524000" y="2126571"/>
                  <a:pt x="1616765" y="2069145"/>
                </a:cubicBezTo>
                <a:cubicBezTo>
                  <a:pt x="1709530" y="2011719"/>
                  <a:pt x="1892852" y="2055893"/>
                  <a:pt x="1934817" y="2002884"/>
                </a:cubicBezTo>
                <a:cubicBezTo>
                  <a:pt x="1976782" y="1949875"/>
                  <a:pt x="1875182" y="1846066"/>
                  <a:pt x="1868556" y="1751092"/>
                </a:cubicBezTo>
                <a:cubicBezTo>
                  <a:pt x="1861930" y="1656118"/>
                  <a:pt x="1910522" y="1508136"/>
                  <a:pt x="1895061" y="1433040"/>
                </a:cubicBezTo>
                <a:cubicBezTo>
                  <a:pt x="1879600" y="1357944"/>
                  <a:pt x="1813339" y="1335857"/>
                  <a:pt x="1775791" y="1300518"/>
                </a:cubicBezTo>
                <a:cubicBezTo>
                  <a:pt x="1738243" y="1265179"/>
                  <a:pt x="1707322" y="1278431"/>
                  <a:pt x="1669774" y="1221005"/>
                </a:cubicBezTo>
                <a:cubicBezTo>
                  <a:pt x="1632226" y="1163579"/>
                  <a:pt x="1583635" y="1028849"/>
                  <a:pt x="1550504" y="955962"/>
                </a:cubicBezTo>
                <a:cubicBezTo>
                  <a:pt x="1517374" y="883075"/>
                  <a:pt x="1486452" y="856571"/>
                  <a:pt x="1470991" y="783684"/>
                </a:cubicBezTo>
                <a:cubicBezTo>
                  <a:pt x="1455530" y="710797"/>
                  <a:pt x="1470991" y="587110"/>
                  <a:pt x="1457739" y="518640"/>
                </a:cubicBezTo>
                <a:cubicBezTo>
                  <a:pt x="1444487" y="450170"/>
                  <a:pt x="1433443" y="419248"/>
                  <a:pt x="1391478" y="372866"/>
                </a:cubicBezTo>
                <a:cubicBezTo>
                  <a:pt x="1349513" y="326484"/>
                  <a:pt x="1247913" y="277893"/>
                  <a:pt x="1205948" y="240345"/>
                </a:cubicBezTo>
                <a:cubicBezTo>
                  <a:pt x="1163983" y="202797"/>
                  <a:pt x="1152939" y="178501"/>
                  <a:pt x="1139687" y="147579"/>
                </a:cubicBezTo>
                <a:cubicBezTo>
                  <a:pt x="1126435" y="116657"/>
                  <a:pt x="1148522" y="79110"/>
                  <a:pt x="1126435" y="54814"/>
                </a:cubicBezTo>
                <a:cubicBezTo>
                  <a:pt x="1104348" y="30518"/>
                  <a:pt x="1066800" y="8431"/>
                  <a:pt x="1007165" y="1805"/>
                </a:cubicBezTo>
                <a:cubicBezTo>
                  <a:pt x="947530" y="-4821"/>
                  <a:pt x="830470" y="8432"/>
                  <a:pt x="768626" y="15058"/>
                </a:cubicBezTo>
                <a:cubicBezTo>
                  <a:pt x="706783" y="21684"/>
                  <a:pt x="695739" y="19475"/>
                  <a:pt x="636104" y="41562"/>
                </a:cubicBezTo>
                <a:cubicBezTo>
                  <a:pt x="576469" y="63649"/>
                  <a:pt x="479287" y="116657"/>
                  <a:pt x="410817" y="147579"/>
                </a:cubicBezTo>
                <a:cubicBezTo>
                  <a:pt x="342348" y="178501"/>
                  <a:pt x="271670" y="198379"/>
                  <a:pt x="225287" y="227092"/>
                </a:cubicBezTo>
                <a:cubicBezTo>
                  <a:pt x="178904" y="255805"/>
                  <a:pt x="161234" y="293354"/>
                  <a:pt x="132521" y="319858"/>
                </a:cubicBezTo>
                <a:cubicBezTo>
                  <a:pt x="103808" y="346362"/>
                  <a:pt x="66260" y="350779"/>
                  <a:pt x="53008" y="386118"/>
                </a:cubicBezTo>
                <a:cubicBezTo>
                  <a:pt x="39756" y="421457"/>
                  <a:pt x="53008" y="425875"/>
                  <a:pt x="53008" y="53189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abadkézi sokszög: alakzat 2">
            <a:extLst>
              <a:ext uri="{FF2B5EF4-FFF2-40B4-BE49-F238E27FC236}">
                <a16:creationId xmlns="" xmlns:a16="http://schemas.microsoft.com/office/drawing/2014/main" id="{317C5717-2E5E-43C8-9906-10AB0E3AF8EF}"/>
              </a:ext>
            </a:extLst>
          </p:cNvPr>
          <p:cNvSpPr/>
          <p:nvPr/>
        </p:nvSpPr>
        <p:spPr>
          <a:xfrm>
            <a:off x="5669042" y="-68390"/>
            <a:ext cx="1734931" cy="2063153"/>
          </a:xfrm>
          <a:custGeom>
            <a:avLst/>
            <a:gdLst>
              <a:gd name="connsiteX0" fmla="*/ 122158 w 1734931"/>
              <a:gd name="connsiteY0" fmla="*/ 810512 h 2063153"/>
              <a:gd name="connsiteX1" fmla="*/ 108906 w 1734931"/>
              <a:gd name="connsiteY1" fmla="*/ 1168320 h 2063153"/>
              <a:gd name="connsiteX2" fmla="*/ 55897 w 1734931"/>
              <a:gd name="connsiteY2" fmla="*/ 1380355 h 2063153"/>
              <a:gd name="connsiteX3" fmla="*/ 2888 w 1734931"/>
              <a:gd name="connsiteY3" fmla="*/ 1565886 h 2063153"/>
              <a:gd name="connsiteX4" fmla="*/ 148662 w 1734931"/>
              <a:gd name="connsiteY4" fmla="*/ 1711660 h 2063153"/>
              <a:gd name="connsiteX5" fmla="*/ 175167 w 1734931"/>
              <a:gd name="connsiteY5" fmla="*/ 1632147 h 2063153"/>
              <a:gd name="connsiteX6" fmla="*/ 161915 w 1734931"/>
              <a:gd name="connsiteY6" fmla="*/ 1459868 h 2063153"/>
              <a:gd name="connsiteX7" fmla="*/ 254680 w 1734931"/>
              <a:gd name="connsiteY7" fmla="*/ 1340599 h 2063153"/>
              <a:gd name="connsiteX8" fmla="*/ 320941 w 1734931"/>
              <a:gd name="connsiteY8" fmla="*/ 1274338 h 2063153"/>
              <a:gd name="connsiteX9" fmla="*/ 453462 w 1734931"/>
              <a:gd name="connsiteY9" fmla="*/ 1274338 h 2063153"/>
              <a:gd name="connsiteX10" fmla="*/ 612488 w 1734931"/>
              <a:gd name="connsiteY10" fmla="*/ 1274338 h 2063153"/>
              <a:gd name="connsiteX11" fmla="*/ 758262 w 1734931"/>
              <a:gd name="connsiteY11" fmla="*/ 1340599 h 2063153"/>
              <a:gd name="connsiteX12" fmla="*/ 718506 w 1734931"/>
              <a:gd name="connsiteY12" fmla="*/ 1526129 h 2063153"/>
              <a:gd name="connsiteX13" fmla="*/ 705254 w 1734931"/>
              <a:gd name="connsiteY13" fmla="*/ 1685155 h 2063153"/>
              <a:gd name="connsiteX14" fmla="*/ 745010 w 1734931"/>
              <a:gd name="connsiteY14" fmla="*/ 1844181 h 2063153"/>
              <a:gd name="connsiteX15" fmla="*/ 811271 w 1734931"/>
              <a:gd name="connsiteY15" fmla="*/ 1897190 h 2063153"/>
              <a:gd name="connsiteX16" fmla="*/ 864280 w 1734931"/>
              <a:gd name="connsiteY16" fmla="*/ 1923694 h 2063153"/>
              <a:gd name="connsiteX17" fmla="*/ 877532 w 1734931"/>
              <a:gd name="connsiteY17" fmla="*/ 2056216 h 2063153"/>
              <a:gd name="connsiteX18" fmla="*/ 983549 w 1734931"/>
              <a:gd name="connsiteY18" fmla="*/ 2042964 h 2063153"/>
              <a:gd name="connsiteX19" fmla="*/ 1169080 w 1734931"/>
              <a:gd name="connsiteY19" fmla="*/ 2029712 h 2063153"/>
              <a:gd name="connsiteX20" fmla="*/ 1288349 w 1734931"/>
              <a:gd name="connsiteY20" fmla="*/ 1950199 h 2063153"/>
              <a:gd name="connsiteX21" fmla="*/ 1487132 w 1734931"/>
              <a:gd name="connsiteY21" fmla="*/ 1910442 h 2063153"/>
              <a:gd name="connsiteX22" fmla="*/ 1553393 w 1734931"/>
              <a:gd name="connsiteY22" fmla="*/ 1910442 h 2063153"/>
              <a:gd name="connsiteX23" fmla="*/ 1725671 w 1734931"/>
              <a:gd name="connsiteY23" fmla="*/ 1632147 h 2063153"/>
              <a:gd name="connsiteX24" fmla="*/ 1699167 w 1734931"/>
              <a:gd name="connsiteY24" fmla="*/ 1406860 h 2063153"/>
              <a:gd name="connsiteX25" fmla="*/ 1593149 w 1734931"/>
              <a:gd name="connsiteY25" fmla="*/ 1181573 h 2063153"/>
              <a:gd name="connsiteX26" fmla="*/ 1407619 w 1734931"/>
              <a:gd name="connsiteY26" fmla="*/ 982790 h 2063153"/>
              <a:gd name="connsiteX27" fmla="*/ 1314854 w 1734931"/>
              <a:gd name="connsiteY27" fmla="*/ 757503 h 2063153"/>
              <a:gd name="connsiteX28" fmla="*/ 1275097 w 1734931"/>
              <a:gd name="connsiteY28" fmla="*/ 518964 h 2063153"/>
              <a:gd name="connsiteX29" fmla="*/ 1222088 w 1734931"/>
              <a:gd name="connsiteY29" fmla="*/ 280425 h 2063153"/>
              <a:gd name="connsiteX30" fmla="*/ 1049810 w 1734931"/>
              <a:gd name="connsiteY30" fmla="*/ 200912 h 2063153"/>
              <a:gd name="connsiteX31" fmla="*/ 864280 w 1734931"/>
              <a:gd name="connsiteY31" fmla="*/ 68390 h 2063153"/>
              <a:gd name="connsiteX32" fmla="*/ 784767 w 1734931"/>
              <a:gd name="connsiteY32" fmla="*/ 2129 h 2063153"/>
              <a:gd name="connsiteX33" fmla="*/ 638993 w 1734931"/>
              <a:gd name="connsiteY33" fmla="*/ 28633 h 2063153"/>
              <a:gd name="connsiteX34" fmla="*/ 506471 w 1734931"/>
              <a:gd name="connsiteY34" fmla="*/ 147903 h 2063153"/>
              <a:gd name="connsiteX35" fmla="*/ 347445 w 1734931"/>
              <a:gd name="connsiteY35" fmla="*/ 333433 h 2063153"/>
              <a:gd name="connsiteX36" fmla="*/ 307688 w 1734931"/>
              <a:gd name="connsiteY36" fmla="*/ 465955 h 2063153"/>
              <a:gd name="connsiteX37" fmla="*/ 241428 w 1734931"/>
              <a:gd name="connsiteY37" fmla="*/ 545468 h 2063153"/>
              <a:gd name="connsiteX38" fmla="*/ 161915 w 1734931"/>
              <a:gd name="connsiteY38" fmla="*/ 730999 h 2063153"/>
              <a:gd name="connsiteX39" fmla="*/ 122158 w 1734931"/>
              <a:gd name="connsiteY39" fmla="*/ 810512 h 206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4931" h="2063153">
                <a:moveTo>
                  <a:pt x="122158" y="810512"/>
                </a:moveTo>
                <a:cubicBezTo>
                  <a:pt x="113323" y="883399"/>
                  <a:pt x="119949" y="1073346"/>
                  <a:pt x="108906" y="1168320"/>
                </a:cubicBezTo>
                <a:cubicBezTo>
                  <a:pt x="97862" y="1263294"/>
                  <a:pt x="73567" y="1314094"/>
                  <a:pt x="55897" y="1380355"/>
                </a:cubicBezTo>
                <a:cubicBezTo>
                  <a:pt x="38227" y="1446616"/>
                  <a:pt x="-12573" y="1510669"/>
                  <a:pt x="2888" y="1565886"/>
                </a:cubicBezTo>
                <a:cubicBezTo>
                  <a:pt x="18349" y="1621103"/>
                  <a:pt x="119949" y="1700617"/>
                  <a:pt x="148662" y="1711660"/>
                </a:cubicBezTo>
                <a:cubicBezTo>
                  <a:pt x="177375" y="1722703"/>
                  <a:pt x="172958" y="1674112"/>
                  <a:pt x="175167" y="1632147"/>
                </a:cubicBezTo>
                <a:cubicBezTo>
                  <a:pt x="177376" y="1590182"/>
                  <a:pt x="148663" y="1508459"/>
                  <a:pt x="161915" y="1459868"/>
                </a:cubicBezTo>
                <a:cubicBezTo>
                  <a:pt x="175167" y="1411277"/>
                  <a:pt x="228176" y="1371521"/>
                  <a:pt x="254680" y="1340599"/>
                </a:cubicBezTo>
                <a:cubicBezTo>
                  <a:pt x="281184" y="1309677"/>
                  <a:pt x="287811" y="1285382"/>
                  <a:pt x="320941" y="1274338"/>
                </a:cubicBezTo>
                <a:cubicBezTo>
                  <a:pt x="354071" y="1263295"/>
                  <a:pt x="453462" y="1274338"/>
                  <a:pt x="453462" y="1274338"/>
                </a:cubicBezTo>
                <a:cubicBezTo>
                  <a:pt x="502053" y="1274338"/>
                  <a:pt x="561688" y="1263295"/>
                  <a:pt x="612488" y="1274338"/>
                </a:cubicBezTo>
                <a:cubicBezTo>
                  <a:pt x="663288" y="1285382"/>
                  <a:pt x="740592" y="1298634"/>
                  <a:pt x="758262" y="1340599"/>
                </a:cubicBezTo>
                <a:cubicBezTo>
                  <a:pt x="775932" y="1382564"/>
                  <a:pt x="727341" y="1468703"/>
                  <a:pt x="718506" y="1526129"/>
                </a:cubicBezTo>
                <a:cubicBezTo>
                  <a:pt x="709671" y="1583555"/>
                  <a:pt x="700837" y="1632146"/>
                  <a:pt x="705254" y="1685155"/>
                </a:cubicBezTo>
                <a:cubicBezTo>
                  <a:pt x="709671" y="1738164"/>
                  <a:pt x="727341" y="1808842"/>
                  <a:pt x="745010" y="1844181"/>
                </a:cubicBezTo>
                <a:cubicBezTo>
                  <a:pt x="762679" y="1879520"/>
                  <a:pt x="811271" y="1897190"/>
                  <a:pt x="811271" y="1897190"/>
                </a:cubicBezTo>
                <a:cubicBezTo>
                  <a:pt x="831149" y="1910442"/>
                  <a:pt x="853236" y="1897190"/>
                  <a:pt x="864280" y="1923694"/>
                </a:cubicBezTo>
                <a:cubicBezTo>
                  <a:pt x="875324" y="1950198"/>
                  <a:pt x="857654" y="2036338"/>
                  <a:pt x="877532" y="2056216"/>
                </a:cubicBezTo>
                <a:cubicBezTo>
                  <a:pt x="897410" y="2076094"/>
                  <a:pt x="934958" y="2047381"/>
                  <a:pt x="983549" y="2042964"/>
                </a:cubicBezTo>
                <a:cubicBezTo>
                  <a:pt x="1032140" y="2038547"/>
                  <a:pt x="1118280" y="2045173"/>
                  <a:pt x="1169080" y="2029712"/>
                </a:cubicBezTo>
                <a:cubicBezTo>
                  <a:pt x="1219880" y="2014251"/>
                  <a:pt x="1235340" y="1970077"/>
                  <a:pt x="1288349" y="1950199"/>
                </a:cubicBezTo>
                <a:cubicBezTo>
                  <a:pt x="1341358" y="1930321"/>
                  <a:pt x="1442958" y="1917068"/>
                  <a:pt x="1487132" y="1910442"/>
                </a:cubicBezTo>
                <a:cubicBezTo>
                  <a:pt x="1531306" y="1903816"/>
                  <a:pt x="1513637" y="1956824"/>
                  <a:pt x="1553393" y="1910442"/>
                </a:cubicBezTo>
                <a:cubicBezTo>
                  <a:pt x="1593149" y="1864060"/>
                  <a:pt x="1701375" y="1716077"/>
                  <a:pt x="1725671" y="1632147"/>
                </a:cubicBezTo>
                <a:cubicBezTo>
                  <a:pt x="1749967" y="1548217"/>
                  <a:pt x="1721254" y="1481956"/>
                  <a:pt x="1699167" y="1406860"/>
                </a:cubicBezTo>
                <a:cubicBezTo>
                  <a:pt x="1677080" y="1331764"/>
                  <a:pt x="1641740" y="1252251"/>
                  <a:pt x="1593149" y="1181573"/>
                </a:cubicBezTo>
                <a:cubicBezTo>
                  <a:pt x="1544558" y="1110895"/>
                  <a:pt x="1454001" y="1053468"/>
                  <a:pt x="1407619" y="982790"/>
                </a:cubicBezTo>
                <a:cubicBezTo>
                  <a:pt x="1361237" y="912112"/>
                  <a:pt x="1336941" y="834807"/>
                  <a:pt x="1314854" y="757503"/>
                </a:cubicBezTo>
                <a:cubicBezTo>
                  <a:pt x="1292767" y="680199"/>
                  <a:pt x="1290558" y="598477"/>
                  <a:pt x="1275097" y="518964"/>
                </a:cubicBezTo>
                <a:cubicBezTo>
                  <a:pt x="1259636" y="439451"/>
                  <a:pt x="1259636" y="333434"/>
                  <a:pt x="1222088" y="280425"/>
                </a:cubicBezTo>
                <a:cubicBezTo>
                  <a:pt x="1184540" y="227416"/>
                  <a:pt x="1109445" y="236251"/>
                  <a:pt x="1049810" y="200912"/>
                </a:cubicBezTo>
                <a:cubicBezTo>
                  <a:pt x="990175" y="165573"/>
                  <a:pt x="908454" y="101520"/>
                  <a:pt x="864280" y="68390"/>
                </a:cubicBezTo>
                <a:cubicBezTo>
                  <a:pt x="820106" y="35260"/>
                  <a:pt x="822315" y="8755"/>
                  <a:pt x="784767" y="2129"/>
                </a:cubicBezTo>
                <a:cubicBezTo>
                  <a:pt x="747219" y="-4497"/>
                  <a:pt x="685376" y="4337"/>
                  <a:pt x="638993" y="28633"/>
                </a:cubicBezTo>
                <a:cubicBezTo>
                  <a:pt x="592610" y="52929"/>
                  <a:pt x="555062" y="97103"/>
                  <a:pt x="506471" y="147903"/>
                </a:cubicBezTo>
                <a:cubicBezTo>
                  <a:pt x="457880" y="198703"/>
                  <a:pt x="380576" y="280424"/>
                  <a:pt x="347445" y="333433"/>
                </a:cubicBezTo>
                <a:cubicBezTo>
                  <a:pt x="314315" y="386442"/>
                  <a:pt x="325357" y="430616"/>
                  <a:pt x="307688" y="465955"/>
                </a:cubicBezTo>
                <a:cubicBezTo>
                  <a:pt x="290019" y="501294"/>
                  <a:pt x="265723" y="501294"/>
                  <a:pt x="241428" y="545468"/>
                </a:cubicBezTo>
                <a:cubicBezTo>
                  <a:pt x="217133" y="589642"/>
                  <a:pt x="175167" y="689034"/>
                  <a:pt x="161915" y="730999"/>
                </a:cubicBezTo>
                <a:cubicBezTo>
                  <a:pt x="148663" y="772964"/>
                  <a:pt x="130993" y="737625"/>
                  <a:pt x="122158" y="81051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="" xmlns:a16="http://schemas.microsoft.com/office/drawing/2014/main" id="{FFCA9D4A-81C5-43E2-82B8-8DE5C6749268}"/>
              </a:ext>
            </a:extLst>
          </p:cNvPr>
          <p:cNvSpPr txBox="1"/>
          <p:nvPr/>
        </p:nvSpPr>
        <p:spPr>
          <a:xfrm>
            <a:off x="3635896" y="2060848"/>
            <a:ext cx="208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Glenkkapsel</a:t>
            </a:r>
            <a:endParaRPr lang="hu-HU" sz="2800" dirty="0"/>
          </a:p>
        </p:txBody>
      </p:sp>
      <p:pic>
        <p:nvPicPr>
          <p:cNvPr id="33" name="Kép 32" descr="Cubiti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635896" y="2852936"/>
            <a:ext cx="2376264" cy="3578688"/>
          </a:xfrm>
          <a:prstGeom prst="rect">
            <a:avLst/>
          </a:prstGeom>
        </p:spPr>
      </p:pic>
      <p:sp>
        <p:nvSpPr>
          <p:cNvPr id="37" name="Szabadkézi sokszög 36"/>
          <p:cNvSpPr/>
          <p:nvPr/>
        </p:nvSpPr>
        <p:spPr>
          <a:xfrm>
            <a:off x="3430858" y="2722756"/>
            <a:ext cx="687659" cy="3655741"/>
          </a:xfrm>
          <a:custGeom>
            <a:avLst/>
            <a:gdLst>
              <a:gd name="connsiteX0" fmla="*/ 628186 w 687659"/>
              <a:gd name="connsiteY0" fmla="*/ 187712 h 3655741"/>
              <a:gd name="connsiteX1" fmla="*/ 538976 w 687659"/>
              <a:gd name="connsiteY1" fmla="*/ 1057507 h 3655741"/>
              <a:gd name="connsiteX2" fmla="*/ 315952 w 687659"/>
              <a:gd name="connsiteY2" fmla="*/ 1581615 h 3655741"/>
              <a:gd name="connsiteX3" fmla="*/ 315952 w 687659"/>
              <a:gd name="connsiteY3" fmla="*/ 2005361 h 3655741"/>
              <a:gd name="connsiteX4" fmla="*/ 416313 w 687659"/>
              <a:gd name="connsiteY4" fmla="*/ 2250688 h 3655741"/>
              <a:gd name="connsiteX5" fmla="*/ 516674 w 687659"/>
              <a:gd name="connsiteY5" fmla="*/ 2741342 h 3655741"/>
              <a:gd name="connsiteX6" fmla="*/ 516674 w 687659"/>
              <a:gd name="connsiteY6" fmla="*/ 2975517 h 3655741"/>
              <a:gd name="connsiteX7" fmla="*/ 516674 w 687659"/>
              <a:gd name="connsiteY7" fmla="*/ 3243146 h 3655741"/>
              <a:gd name="connsiteX8" fmla="*/ 81776 w 687659"/>
              <a:gd name="connsiteY8" fmla="*/ 3388112 h 3655741"/>
              <a:gd name="connsiteX9" fmla="*/ 26020 w 687659"/>
              <a:gd name="connsiteY9" fmla="*/ 1637371 h 3655741"/>
              <a:gd name="connsiteX10" fmla="*/ 159835 w 687659"/>
              <a:gd name="connsiteY10" fmla="*/ 477644 h 3655741"/>
              <a:gd name="connsiteX11" fmla="*/ 204440 w 687659"/>
              <a:gd name="connsiteY11" fmla="*/ 65049 h 3655741"/>
              <a:gd name="connsiteX12" fmla="*/ 617035 w 687659"/>
              <a:gd name="connsiteY12" fmla="*/ 87351 h 3655741"/>
              <a:gd name="connsiteX13" fmla="*/ 628186 w 687659"/>
              <a:gd name="connsiteY13" fmla="*/ 187712 h 365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659" h="3655741">
                <a:moveTo>
                  <a:pt x="628186" y="187712"/>
                </a:moveTo>
                <a:cubicBezTo>
                  <a:pt x="615176" y="349405"/>
                  <a:pt x="591015" y="825190"/>
                  <a:pt x="538976" y="1057507"/>
                </a:cubicBezTo>
                <a:cubicBezTo>
                  <a:pt x="486937" y="1289824"/>
                  <a:pt x="353123" y="1423639"/>
                  <a:pt x="315952" y="1581615"/>
                </a:cubicBezTo>
                <a:cubicBezTo>
                  <a:pt x="278781" y="1739591"/>
                  <a:pt x="299225" y="1893849"/>
                  <a:pt x="315952" y="2005361"/>
                </a:cubicBezTo>
                <a:cubicBezTo>
                  <a:pt x="332679" y="2116873"/>
                  <a:pt x="382859" y="2128025"/>
                  <a:pt x="416313" y="2250688"/>
                </a:cubicBezTo>
                <a:cubicBezTo>
                  <a:pt x="449767" y="2373352"/>
                  <a:pt x="499947" y="2620537"/>
                  <a:pt x="516674" y="2741342"/>
                </a:cubicBezTo>
                <a:cubicBezTo>
                  <a:pt x="533401" y="2862147"/>
                  <a:pt x="516674" y="2975517"/>
                  <a:pt x="516674" y="2975517"/>
                </a:cubicBezTo>
                <a:cubicBezTo>
                  <a:pt x="516674" y="3059151"/>
                  <a:pt x="589157" y="3174380"/>
                  <a:pt x="516674" y="3243146"/>
                </a:cubicBezTo>
                <a:cubicBezTo>
                  <a:pt x="444191" y="3311912"/>
                  <a:pt x="163552" y="3655741"/>
                  <a:pt x="81776" y="3388112"/>
                </a:cubicBezTo>
                <a:cubicBezTo>
                  <a:pt x="0" y="3120483"/>
                  <a:pt x="13010" y="2122449"/>
                  <a:pt x="26020" y="1637371"/>
                </a:cubicBezTo>
                <a:cubicBezTo>
                  <a:pt x="39030" y="1152293"/>
                  <a:pt x="130098" y="739698"/>
                  <a:pt x="159835" y="477644"/>
                </a:cubicBezTo>
                <a:cubicBezTo>
                  <a:pt x="189572" y="215590"/>
                  <a:pt x="128240" y="130098"/>
                  <a:pt x="204440" y="65049"/>
                </a:cubicBezTo>
                <a:cubicBezTo>
                  <a:pt x="280640" y="0"/>
                  <a:pt x="546411" y="65049"/>
                  <a:pt x="617035" y="87351"/>
                </a:cubicBezTo>
                <a:cubicBezTo>
                  <a:pt x="687659" y="109653"/>
                  <a:pt x="641196" y="26019"/>
                  <a:pt x="628186" y="1877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22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367198" y="633914"/>
            <a:ext cx="2116581" cy="34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556890" cy="27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1967630" y="346167"/>
            <a:ext cx="163923" cy="6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>
            <a:extLst>
              <a:ext uri="{FF2B5EF4-FFF2-40B4-BE49-F238E27FC236}">
                <a16:creationId xmlns="" xmlns:a16="http://schemas.microsoft.com/office/drawing/2014/main" id="{28C621E4-6FEE-4185-9205-ACCC4B22FAA1}"/>
              </a:ext>
            </a:extLst>
          </p:cNvPr>
          <p:cNvSpPr txBox="1"/>
          <p:nvPr/>
        </p:nvSpPr>
        <p:spPr>
          <a:xfrm>
            <a:off x="3851920" y="332656"/>
            <a:ext cx="134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Bänder</a:t>
            </a:r>
            <a:endParaRPr lang="hu-HU" sz="2800" dirty="0"/>
          </a:p>
        </p:txBody>
      </p:sp>
      <p:sp>
        <p:nvSpPr>
          <p:cNvPr id="35" name="Szövegdoboz 34">
            <a:extLst>
              <a:ext uri="{FF2B5EF4-FFF2-40B4-BE49-F238E27FC236}">
                <a16:creationId xmlns="" xmlns:a16="http://schemas.microsoft.com/office/drawing/2014/main" id="{08A870CA-7A9F-45F9-BED0-FB53DE26D537}"/>
              </a:ext>
            </a:extLst>
          </p:cNvPr>
          <p:cNvSpPr txBox="1"/>
          <p:nvPr/>
        </p:nvSpPr>
        <p:spPr>
          <a:xfrm>
            <a:off x="3556963" y="1205249"/>
            <a:ext cx="208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collaterale</a:t>
            </a:r>
            <a:r>
              <a:rPr lang="hu-HU" sz="2000" dirty="0"/>
              <a:t> </a:t>
            </a:r>
            <a:r>
              <a:rPr lang="hu-HU" sz="2000" dirty="0" err="1"/>
              <a:t>ulnare</a:t>
            </a:r>
            <a:endParaRPr lang="hu-HU" sz="2000" dirty="0"/>
          </a:p>
        </p:txBody>
      </p:sp>
      <p:sp>
        <p:nvSpPr>
          <p:cNvPr id="37" name="Szövegdoboz 36">
            <a:extLst>
              <a:ext uri="{FF2B5EF4-FFF2-40B4-BE49-F238E27FC236}">
                <a16:creationId xmlns="" xmlns:a16="http://schemas.microsoft.com/office/drawing/2014/main" id="{CE26488B-943D-4C1E-9C57-A3EB1FA679BC}"/>
              </a:ext>
            </a:extLst>
          </p:cNvPr>
          <p:cNvSpPr txBox="1"/>
          <p:nvPr/>
        </p:nvSpPr>
        <p:spPr>
          <a:xfrm>
            <a:off x="7091456" y="1620747"/>
            <a:ext cx="208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collaterale</a:t>
            </a:r>
            <a:r>
              <a:rPr lang="hu-HU" sz="2000" dirty="0"/>
              <a:t> </a:t>
            </a:r>
            <a:r>
              <a:rPr lang="hu-HU" sz="2000" dirty="0" err="1"/>
              <a:t>radiale</a:t>
            </a:r>
            <a:endParaRPr lang="hu-HU" sz="2000" dirty="0"/>
          </a:p>
        </p:txBody>
      </p:sp>
      <p:sp>
        <p:nvSpPr>
          <p:cNvPr id="40" name="Szövegdoboz 39">
            <a:extLst>
              <a:ext uri="{FF2B5EF4-FFF2-40B4-BE49-F238E27FC236}">
                <a16:creationId xmlns="" xmlns:a16="http://schemas.microsoft.com/office/drawing/2014/main" id="{538E3CC3-AC2E-41FB-B2C5-4D81146E1A92}"/>
              </a:ext>
            </a:extLst>
          </p:cNvPr>
          <p:cNvSpPr txBox="1"/>
          <p:nvPr/>
        </p:nvSpPr>
        <p:spPr>
          <a:xfrm>
            <a:off x="-113183" y="1982118"/>
            <a:ext cx="208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collaterale</a:t>
            </a:r>
            <a:r>
              <a:rPr lang="hu-HU" sz="2000" dirty="0"/>
              <a:t> </a:t>
            </a:r>
            <a:r>
              <a:rPr lang="hu-HU" sz="2000" dirty="0" err="1"/>
              <a:t>radiale</a:t>
            </a:r>
            <a:endParaRPr lang="hu-HU" sz="2000" dirty="0"/>
          </a:p>
        </p:txBody>
      </p:sp>
      <p:sp>
        <p:nvSpPr>
          <p:cNvPr id="50" name="Szövegdoboz 49">
            <a:extLst>
              <a:ext uri="{FF2B5EF4-FFF2-40B4-BE49-F238E27FC236}">
                <a16:creationId xmlns="" xmlns:a16="http://schemas.microsoft.com/office/drawing/2014/main" id="{71A59313-77D6-416F-AECA-79D2EAB4795B}"/>
              </a:ext>
            </a:extLst>
          </p:cNvPr>
          <p:cNvSpPr txBox="1"/>
          <p:nvPr/>
        </p:nvSpPr>
        <p:spPr>
          <a:xfrm>
            <a:off x="-41351" y="1100386"/>
            <a:ext cx="167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/>
              <a:t>Lig</a:t>
            </a:r>
            <a:r>
              <a:rPr lang="hu-HU" sz="2000" dirty="0"/>
              <a:t>. </a:t>
            </a:r>
            <a:r>
              <a:rPr lang="hu-HU" sz="2000" dirty="0" err="1"/>
              <a:t>anulare</a:t>
            </a:r>
            <a:r>
              <a:rPr lang="hu-HU" sz="2000" dirty="0"/>
              <a:t> </a:t>
            </a:r>
            <a:r>
              <a:rPr lang="hu-HU" sz="2000" dirty="0" err="1"/>
              <a:t>radii</a:t>
            </a:r>
            <a:endParaRPr lang="hu-HU" sz="2000" dirty="0"/>
          </a:p>
        </p:txBody>
      </p:sp>
      <p:pic>
        <p:nvPicPr>
          <p:cNvPr id="51" name="Picture 3" descr="C:\WINDOWS\TEMP\Fvt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212976"/>
            <a:ext cx="1769928" cy="2537531"/>
          </a:xfrm>
          <a:prstGeom prst="rect">
            <a:avLst/>
          </a:prstGeom>
          <a:noFill/>
        </p:spPr>
      </p:pic>
      <p:pic>
        <p:nvPicPr>
          <p:cNvPr id="52" name="Picture 2" descr="C:\WINDOWS\TEMP\Fvt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843808" y="3140968"/>
            <a:ext cx="1740615" cy="2298576"/>
          </a:xfrm>
          <a:prstGeom prst="rect">
            <a:avLst/>
          </a:prstGeom>
          <a:noFill/>
        </p:spPr>
      </p:pic>
      <p:sp>
        <p:nvSpPr>
          <p:cNvPr id="54" name="Szabadkézi sokszög 53"/>
          <p:cNvSpPr/>
          <p:nvPr/>
        </p:nvSpPr>
        <p:spPr>
          <a:xfrm>
            <a:off x="3867615" y="3282176"/>
            <a:ext cx="674648" cy="1830658"/>
          </a:xfrm>
          <a:custGeom>
            <a:avLst/>
            <a:gdLst>
              <a:gd name="connsiteX0" fmla="*/ 35312 w 674648"/>
              <a:gd name="connsiteY0" fmla="*/ 141248 h 1830658"/>
              <a:gd name="connsiteX1" fmla="*/ 35312 w 674648"/>
              <a:gd name="connsiteY1" fmla="*/ 219307 h 1830658"/>
              <a:gd name="connsiteX2" fmla="*/ 169126 w 674648"/>
              <a:gd name="connsiteY2" fmla="*/ 587297 h 1830658"/>
              <a:gd name="connsiteX3" fmla="*/ 213731 w 674648"/>
              <a:gd name="connsiteY3" fmla="*/ 743414 h 1830658"/>
              <a:gd name="connsiteX4" fmla="*/ 280639 w 674648"/>
              <a:gd name="connsiteY4" fmla="*/ 854926 h 1830658"/>
              <a:gd name="connsiteX5" fmla="*/ 314092 w 674648"/>
              <a:gd name="connsiteY5" fmla="*/ 988741 h 1830658"/>
              <a:gd name="connsiteX6" fmla="*/ 213731 w 674648"/>
              <a:gd name="connsiteY6" fmla="*/ 1345580 h 1830658"/>
              <a:gd name="connsiteX7" fmla="*/ 169126 w 674648"/>
              <a:gd name="connsiteY7" fmla="*/ 1490546 h 1830658"/>
              <a:gd name="connsiteX8" fmla="*/ 157975 w 674648"/>
              <a:gd name="connsiteY8" fmla="*/ 1557453 h 1830658"/>
              <a:gd name="connsiteX9" fmla="*/ 224883 w 674648"/>
              <a:gd name="connsiteY9" fmla="*/ 1724722 h 1830658"/>
              <a:gd name="connsiteX10" fmla="*/ 280639 w 674648"/>
              <a:gd name="connsiteY10" fmla="*/ 1791629 h 1830658"/>
              <a:gd name="connsiteX11" fmla="*/ 381000 w 674648"/>
              <a:gd name="connsiteY11" fmla="*/ 1802780 h 1830658"/>
              <a:gd name="connsiteX12" fmla="*/ 592873 w 674648"/>
              <a:gd name="connsiteY12" fmla="*/ 1624361 h 1830658"/>
              <a:gd name="connsiteX13" fmla="*/ 659780 w 674648"/>
              <a:gd name="connsiteY13" fmla="*/ 1167161 h 1830658"/>
              <a:gd name="connsiteX14" fmla="*/ 503663 w 674648"/>
              <a:gd name="connsiteY14" fmla="*/ 520390 h 1830658"/>
              <a:gd name="connsiteX15" fmla="*/ 247185 w 674648"/>
              <a:gd name="connsiteY15" fmla="*/ 63190 h 1830658"/>
              <a:gd name="connsiteX16" fmla="*/ 35312 w 674648"/>
              <a:gd name="connsiteY16" fmla="*/ 141248 h 183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4648" h="1830658">
                <a:moveTo>
                  <a:pt x="35312" y="141248"/>
                </a:moveTo>
                <a:cubicBezTo>
                  <a:pt x="0" y="167267"/>
                  <a:pt x="13010" y="144966"/>
                  <a:pt x="35312" y="219307"/>
                </a:cubicBezTo>
                <a:cubicBezTo>
                  <a:pt x="57614" y="293648"/>
                  <a:pt x="139390" y="499946"/>
                  <a:pt x="169126" y="587297"/>
                </a:cubicBezTo>
                <a:cubicBezTo>
                  <a:pt x="198863" y="674648"/>
                  <a:pt x="195146" y="698809"/>
                  <a:pt x="213731" y="743414"/>
                </a:cubicBezTo>
                <a:cubicBezTo>
                  <a:pt x="232316" y="788019"/>
                  <a:pt x="263912" y="814038"/>
                  <a:pt x="280639" y="854926"/>
                </a:cubicBezTo>
                <a:cubicBezTo>
                  <a:pt x="297366" y="895814"/>
                  <a:pt x="325243" y="906965"/>
                  <a:pt x="314092" y="988741"/>
                </a:cubicBezTo>
                <a:cubicBezTo>
                  <a:pt x="302941" y="1070517"/>
                  <a:pt x="237892" y="1261946"/>
                  <a:pt x="213731" y="1345580"/>
                </a:cubicBezTo>
                <a:cubicBezTo>
                  <a:pt x="189570" y="1429214"/>
                  <a:pt x="178419" y="1455234"/>
                  <a:pt x="169126" y="1490546"/>
                </a:cubicBezTo>
                <a:cubicBezTo>
                  <a:pt x="159833" y="1525858"/>
                  <a:pt x="148682" y="1518424"/>
                  <a:pt x="157975" y="1557453"/>
                </a:cubicBezTo>
                <a:cubicBezTo>
                  <a:pt x="167268" y="1596482"/>
                  <a:pt x="204439" y="1685693"/>
                  <a:pt x="224883" y="1724722"/>
                </a:cubicBezTo>
                <a:cubicBezTo>
                  <a:pt x="245327" y="1763751"/>
                  <a:pt x="254620" y="1778619"/>
                  <a:pt x="280639" y="1791629"/>
                </a:cubicBezTo>
                <a:cubicBezTo>
                  <a:pt x="306659" y="1804639"/>
                  <a:pt x="328961" y="1830658"/>
                  <a:pt x="381000" y="1802780"/>
                </a:cubicBezTo>
                <a:cubicBezTo>
                  <a:pt x="433039" y="1774902"/>
                  <a:pt x="546410" y="1730297"/>
                  <a:pt x="592873" y="1624361"/>
                </a:cubicBezTo>
                <a:cubicBezTo>
                  <a:pt x="639336" y="1518425"/>
                  <a:pt x="674648" y="1351156"/>
                  <a:pt x="659780" y="1167161"/>
                </a:cubicBezTo>
                <a:cubicBezTo>
                  <a:pt x="644912" y="983166"/>
                  <a:pt x="572429" y="704385"/>
                  <a:pt x="503663" y="520390"/>
                </a:cubicBezTo>
                <a:cubicBezTo>
                  <a:pt x="434897" y="336395"/>
                  <a:pt x="327102" y="126380"/>
                  <a:pt x="247185" y="63190"/>
                </a:cubicBezTo>
                <a:cubicBezTo>
                  <a:pt x="167268" y="0"/>
                  <a:pt x="70624" y="115229"/>
                  <a:pt x="35312" y="141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abadkézi sokszög 54"/>
          <p:cNvSpPr/>
          <p:nvPr/>
        </p:nvSpPr>
        <p:spPr>
          <a:xfrm>
            <a:off x="2908610" y="3761678"/>
            <a:ext cx="631902" cy="1250795"/>
          </a:xfrm>
          <a:custGeom>
            <a:avLst/>
            <a:gdLst>
              <a:gd name="connsiteX0" fmla="*/ 459058 w 631902"/>
              <a:gd name="connsiteY0" fmla="*/ 63190 h 1250795"/>
              <a:gd name="connsiteX1" fmla="*/ 392151 w 631902"/>
              <a:gd name="connsiteY1" fmla="*/ 308517 h 1250795"/>
              <a:gd name="connsiteX2" fmla="*/ 314092 w 631902"/>
              <a:gd name="connsiteY2" fmla="*/ 498088 h 1250795"/>
              <a:gd name="connsiteX3" fmla="*/ 358697 w 631902"/>
              <a:gd name="connsiteY3" fmla="*/ 676507 h 1250795"/>
              <a:gd name="connsiteX4" fmla="*/ 369849 w 631902"/>
              <a:gd name="connsiteY4" fmla="*/ 854927 h 1250795"/>
              <a:gd name="connsiteX5" fmla="*/ 470210 w 631902"/>
              <a:gd name="connsiteY5" fmla="*/ 988742 h 1250795"/>
              <a:gd name="connsiteX6" fmla="*/ 604024 w 631902"/>
              <a:gd name="connsiteY6" fmla="*/ 1011044 h 1250795"/>
              <a:gd name="connsiteX7" fmla="*/ 581722 w 631902"/>
              <a:gd name="connsiteY7" fmla="*/ 1167161 h 1250795"/>
              <a:gd name="connsiteX8" fmla="*/ 302941 w 631902"/>
              <a:gd name="connsiteY8" fmla="*/ 1178312 h 1250795"/>
              <a:gd name="connsiteX9" fmla="*/ 46463 w 631902"/>
              <a:gd name="connsiteY9" fmla="*/ 732263 h 1250795"/>
              <a:gd name="connsiteX10" fmla="*/ 35312 w 631902"/>
              <a:gd name="connsiteY10" fmla="*/ 241610 h 1250795"/>
              <a:gd name="connsiteX11" fmla="*/ 258336 w 631902"/>
              <a:gd name="connsiteY11" fmla="*/ 29737 h 1250795"/>
              <a:gd name="connsiteX12" fmla="*/ 459058 w 631902"/>
              <a:gd name="connsiteY12" fmla="*/ 63190 h 125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1902" h="1250795">
                <a:moveTo>
                  <a:pt x="459058" y="63190"/>
                </a:moveTo>
                <a:cubicBezTo>
                  <a:pt x="481360" y="109653"/>
                  <a:pt x="416312" y="236034"/>
                  <a:pt x="392151" y="308517"/>
                </a:cubicBezTo>
                <a:cubicBezTo>
                  <a:pt x="367990" y="381000"/>
                  <a:pt x="319668" y="436756"/>
                  <a:pt x="314092" y="498088"/>
                </a:cubicBezTo>
                <a:cubicBezTo>
                  <a:pt x="308516" y="559420"/>
                  <a:pt x="349404" y="617034"/>
                  <a:pt x="358697" y="676507"/>
                </a:cubicBezTo>
                <a:cubicBezTo>
                  <a:pt x="367990" y="735980"/>
                  <a:pt x="351264" y="802888"/>
                  <a:pt x="369849" y="854927"/>
                </a:cubicBezTo>
                <a:cubicBezTo>
                  <a:pt x="388434" y="906966"/>
                  <a:pt x="431181" y="962723"/>
                  <a:pt x="470210" y="988742"/>
                </a:cubicBezTo>
                <a:cubicBezTo>
                  <a:pt x="509239" y="1014761"/>
                  <a:pt x="585439" y="981308"/>
                  <a:pt x="604024" y="1011044"/>
                </a:cubicBezTo>
                <a:cubicBezTo>
                  <a:pt x="622609" y="1040780"/>
                  <a:pt x="631902" y="1139283"/>
                  <a:pt x="581722" y="1167161"/>
                </a:cubicBezTo>
                <a:cubicBezTo>
                  <a:pt x="531542" y="1195039"/>
                  <a:pt x="392151" y="1250795"/>
                  <a:pt x="302941" y="1178312"/>
                </a:cubicBezTo>
                <a:cubicBezTo>
                  <a:pt x="213731" y="1105829"/>
                  <a:pt x="91068" y="888380"/>
                  <a:pt x="46463" y="732263"/>
                </a:cubicBezTo>
                <a:cubicBezTo>
                  <a:pt x="1858" y="576146"/>
                  <a:pt x="0" y="358698"/>
                  <a:pt x="35312" y="241610"/>
                </a:cubicBezTo>
                <a:cubicBezTo>
                  <a:pt x="70624" y="124522"/>
                  <a:pt x="191429" y="59474"/>
                  <a:pt x="258336" y="29737"/>
                </a:cubicBezTo>
                <a:cubicBezTo>
                  <a:pt x="325243" y="0"/>
                  <a:pt x="436756" y="16727"/>
                  <a:pt x="459058" y="631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897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220072" y="556592"/>
            <a:ext cx="2569672" cy="493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925533" cy="415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2017455" y="0"/>
            <a:ext cx="114099" cy="66620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>
            <a:extLst>
              <a:ext uri="{FF2B5EF4-FFF2-40B4-BE49-F238E27FC236}">
                <a16:creationId xmlns="" xmlns:a16="http://schemas.microsoft.com/office/drawing/2014/main" id="{593F62C3-B935-4FD6-B366-CB8EE2F95CC6}"/>
              </a:ext>
            </a:extLst>
          </p:cNvPr>
          <p:cNvSpPr txBox="1"/>
          <p:nvPr/>
        </p:nvSpPr>
        <p:spPr>
          <a:xfrm>
            <a:off x="3628398" y="1281866"/>
            <a:ext cx="21579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Articulatio humeroulnaris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 smtClean="0"/>
              <a:t>Scharniergelenk</a:t>
            </a:r>
            <a:endParaRPr lang="hu-HU" sz="2000" dirty="0" smtClean="0"/>
          </a:p>
          <a:p>
            <a:pPr algn="ctr"/>
            <a:r>
              <a:rPr lang="hu-HU" sz="2000" dirty="0" smtClean="0"/>
              <a:t>(Ginglymus)</a:t>
            </a:r>
            <a:endParaRPr lang="de-DE" sz="2000" dirty="0" smtClean="0"/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Transversale Achse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Sagittale Ebene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 err="1"/>
              <a:t>Flexio</a:t>
            </a:r>
            <a:r>
              <a:rPr lang="de-DE" sz="2000" dirty="0"/>
              <a:t> Beugung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 err="1"/>
              <a:t>Extensio</a:t>
            </a:r>
            <a:r>
              <a:rPr lang="de-DE" sz="2000" dirty="0"/>
              <a:t> Streckung</a:t>
            </a:r>
          </a:p>
        </p:txBody>
      </p:sp>
    </p:spTree>
    <p:extLst>
      <p:ext uri="{BB962C8B-B14F-4D97-AF65-F5344CB8AC3E}">
        <p14:creationId xmlns="" xmlns:p14="http://schemas.microsoft.com/office/powerpoint/2010/main" val="11533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220072" y="556592"/>
            <a:ext cx="2569672" cy="493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925533" cy="415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2017455" y="0"/>
            <a:ext cx="114099" cy="66620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abadkézi sokszög: alakzat 2">
            <a:extLst>
              <a:ext uri="{FF2B5EF4-FFF2-40B4-BE49-F238E27FC236}">
                <a16:creationId xmlns="" xmlns:a16="http://schemas.microsoft.com/office/drawing/2014/main" id="{5D9431F3-A8DF-4C6F-9402-C461F5BE5A06}"/>
              </a:ext>
            </a:extLst>
          </p:cNvPr>
          <p:cNvSpPr/>
          <p:nvPr/>
        </p:nvSpPr>
        <p:spPr>
          <a:xfrm>
            <a:off x="2318719" y="46661"/>
            <a:ext cx="781768" cy="2696603"/>
          </a:xfrm>
          <a:custGeom>
            <a:avLst/>
            <a:gdLst>
              <a:gd name="connsiteX0" fmla="*/ 694 w 781768"/>
              <a:gd name="connsiteY0" fmla="*/ 182919 h 2696603"/>
              <a:gd name="connsiteX1" fmla="*/ 159720 w 781768"/>
              <a:gd name="connsiteY1" fmla="*/ 1110571 h 2696603"/>
              <a:gd name="connsiteX2" fmla="*/ 278989 w 781768"/>
              <a:gd name="connsiteY2" fmla="*/ 1534641 h 2696603"/>
              <a:gd name="connsiteX3" fmla="*/ 371755 w 781768"/>
              <a:gd name="connsiteY3" fmla="*/ 1879198 h 2696603"/>
              <a:gd name="connsiteX4" fmla="*/ 530781 w 781768"/>
              <a:gd name="connsiteY4" fmla="*/ 2316519 h 2696603"/>
              <a:gd name="connsiteX5" fmla="*/ 557285 w 781768"/>
              <a:gd name="connsiteY5" fmla="*/ 2568311 h 2696603"/>
              <a:gd name="connsiteX6" fmla="*/ 570537 w 781768"/>
              <a:gd name="connsiteY6" fmla="*/ 2661076 h 2696603"/>
              <a:gd name="connsiteX7" fmla="*/ 769320 w 781768"/>
              <a:gd name="connsiteY7" fmla="*/ 1971963 h 2696603"/>
              <a:gd name="connsiteX8" fmla="*/ 756068 w 781768"/>
              <a:gd name="connsiteY8" fmla="*/ 1415371 h 2696603"/>
              <a:gd name="connsiteX9" fmla="*/ 716311 w 781768"/>
              <a:gd name="connsiteY9" fmla="*/ 1084067 h 2696603"/>
              <a:gd name="connsiteX10" fmla="*/ 716311 w 781768"/>
              <a:gd name="connsiteY10" fmla="*/ 606989 h 2696603"/>
              <a:gd name="connsiteX11" fmla="*/ 689807 w 781768"/>
              <a:gd name="connsiteY11" fmla="*/ 249180 h 2696603"/>
              <a:gd name="connsiteX12" fmla="*/ 689807 w 781768"/>
              <a:gd name="connsiteY12" fmla="*/ 10641 h 2696603"/>
              <a:gd name="connsiteX13" fmla="*/ 424763 w 781768"/>
              <a:gd name="connsiteY13" fmla="*/ 50398 h 2696603"/>
              <a:gd name="connsiteX14" fmla="*/ 225981 w 781768"/>
              <a:gd name="connsiteY14" fmla="*/ 129911 h 2696603"/>
              <a:gd name="connsiteX15" fmla="*/ 694 w 781768"/>
              <a:gd name="connsiteY15" fmla="*/ 182919 h 269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1768" h="2696603">
                <a:moveTo>
                  <a:pt x="694" y="182919"/>
                </a:moveTo>
                <a:cubicBezTo>
                  <a:pt x="-10349" y="346362"/>
                  <a:pt x="113338" y="885284"/>
                  <a:pt x="159720" y="1110571"/>
                </a:cubicBezTo>
                <a:cubicBezTo>
                  <a:pt x="206102" y="1335858"/>
                  <a:pt x="243650" y="1406537"/>
                  <a:pt x="278989" y="1534641"/>
                </a:cubicBezTo>
                <a:cubicBezTo>
                  <a:pt x="314328" y="1662746"/>
                  <a:pt x="329790" y="1748885"/>
                  <a:pt x="371755" y="1879198"/>
                </a:cubicBezTo>
                <a:cubicBezTo>
                  <a:pt x="413720" y="2009511"/>
                  <a:pt x="499859" y="2201667"/>
                  <a:pt x="530781" y="2316519"/>
                </a:cubicBezTo>
                <a:cubicBezTo>
                  <a:pt x="561703" y="2431371"/>
                  <a:pt x="550659" y="2510885"/>
                  <a:pt x="557285" y="2568311"/>
                </a:cubicBezTo>
                <a:cubicBezTo>
                  <a:pt x="563911" y="2625737"/>
                  <a:pt x="535198" y="2760467"/>
                  <a:pt x="570537" y="2661076"/>
                </a:cubicBezTo>
                <a:cubicBezTo>
                  <a:pt x="605876" y="2561685"/>
                  <a:pt x="738398" y="2179581"/>
                  <a:pt x="769320" y="1971963"/>
                </a:cubicBezTo>
                <a:cubicBezTo>
                  <a:pt x="800242" y="1764346"/>
                  <a:pt x="764903" y="1563354"/>
                  <a:pt x="756068" y="1415371"/>
                </a:cubicBezTo>
                <a:cubicBezTo>
                  <a:pt x="747233" y="1267388"/>
                  <a:pt x="722937" y="1218797"/>
                  <a:pt x="716311" y="1084067"/>
                </a:cubicBezTo>
                <a:cubicBezTo>
                  <a:pt x="709685" y="949337"/>
                  <a:pt x="720728" y="746137"/>
                  <a:pt x="716311" y="606989"/>
                </a:cubicBezTo>
                <a:cubicBezTo>
                  <a:pt x="711894" y="467841"/>
                  <a:pt x="694224" y="348571"/>
                  <a:pt x="689807" y="249180"/>
                </a:cubicBezTo>
                <a:cubicBezTo>
                  <a:pt x="685390" y="149789"/>
                  <a:pt x="733981" y="43771"/>
                  <a:pt x="689807" y="10641"/>
                </a:cubicBezTo>
                <a:cubicBezTo>
                  <a:pt x="645633" y="-22489"/>
                  <a:pt x="502067" y="30520"/>
                  <a:pt x="424763" y="50398"/>
                </a:cubicBezTo>
                <a:cubicBezTo>
                  <a:pt x="347459" y="70276"/>
                  <a:pt x="296659" y="105615"/>
                  <a:pt x="225981" y="129911"/>
                </a:cubicBezTo>
                <a:cubicBezTo>
                  <a:pt x="155303" y="154207"/>
                  <a:pt x="11737" y="19476"/>
                  <a:pt x="694" y="18291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="" xmlns:a16="http://schemas.microsoft.com/office/drawing/2014/main" id="{BAF17DF2-BFE5-49E5-8D17-578C379E1E93}"/>
              </a:ext>
            </a:extLst>
          </p:cNvPr>
          <p:cNvSpPr/>
          <p:nvPr/>
        </p:nvSpPr>
        <p:spPr>
          <a:xfrm>
            <a:off x="1680658" y="-39757"/>
            <a:ext cx="1040699" cy="2713999"/>
          </a:xfrm>
          <a:custGeom>
            <a:avLst/>
            <a:gdLst>
              <a:gd name="connsiteX0" fmla="*/ 121638 w 1040699"/>
              <a:gd name="connsiteY0" fmla="*/ 0 h 2713999"/>
              <a:gd name="connsiteX1" fmla="*/ 148142 w 1040699"/>
              <a:gd name="connsiteY1" fmla="*/ 728870 h 2713999"/>
              <a:gd name="connsiteX2" fmla="*/ 108385 w 1040699"/>
              <a:gd name="connsiteY2" fmla="*/ 1152940 h 2713999"/>
              <a:gd name="connsiteX3" fmla="*/ 214403 w 1040699"/>
              <a:gd name="connsiteY3" fmla="*/ 1470992 h 2713999"/>
              <a:gd name="connsiteX4" fmla="*/ 240907 w 1040699"/>
              <a:gd name="connsiteY4" fmla="*/ 1828800 h 2713999"/>
              <a:gd name="connsiteX5" fmla="*/ 267412 w 1040699"/>
              <a:gd name="connsiteY5" fmla="*/ 2252870 h 2713999"/>
              <a:gd name="connsiteX6" fmla="*/ 386681 w 1040699"/>
              <a:gd name="connsiteY6" fmla="*/ 2557670 h 2713999"/>
              <a:gd name="connsiteX7" fmla="*/ 532455 w 1040699"/>
              <a:gd name="connsiteY7" fmla="*/ 2703444 h 2713999"/>
              <a:gd name="connsiteX8" fmla="*/ 572212 w 1040699"/>
              <a:gd name="connsiteY8" fmla="*/ 2279374 h 2713999"/>
              <a:gd name="connsiteX9" fmla="*/ 638472 w 1040699"/>
              <a:gd name="connsiteY9" fmla="*/ 1855305 h 2713999"/>
              <a:gd name="connsiteX10" fmla="*/ 757742 w 1040699"/>
              <a:gd name="connsiteY10" fmla="*/ 1378227 h 2713999"/>
              <a:gd name="connsiteX11" fmla="*/ 824003 w 1040699"/>
              <a:gd name="connsiteY11" fmla="*/ 967409 h 2713999"/>
              <a:gd name="connsiteX12" fmla="*/ 877012 w 1040699"/>
              <a:gd name="connsiteY12" fmla="*/ 583096 h 2713999"/>
              <a:gd name="connsiteX13" fmla="*/ 956525 w 1040699"/>
              <a:gd name="connsiteY13" fmla="*/ 371061 h 2713999"/>
              <a:gd name="connsiteX14" fmla="*/ 1036038 w 1040699"/>
              <a:gd name="connsiteY14" fmla="*/ 185531 h 2713999"/>
              <a:gd name="connsiteX15" fmla="*/ 810751 w 1040699"/>
              <a:gd name="connsiteY15" fmla="*/ 238540 h 2713999"/>
              <a:gd name="connsiteX16" fmla="*/ 386681 w 1040699"/>
              <a:gd name="connsiteY16" fmla="*/ 251792 h 2713999"/>
              <a:gd name="connsiteX17" fmla="*/ 121638 w 1040699"/>
              <a:gd name="connsiteY17" fmla="*/ 251792 h 2713999"/>
              <a:gd name="connsiteX18" fmla="*/ 2368 w 1040699"/>
              <a:gd name="connsiteY18" fmla="*/ 251792 h 2713999"/>
              <a:gd name="connsiteX19" fmla="*/ 42125 w 1040699"/>
              <a:gd name="connsiteY19" fmla="*/ 583096 h 2713999"/>
              <a:gd name="connsiteX20" fmla="*/ 42125 w 1040699"/>
              <a:gd name="connsiteY20" fmla="*/ 689114 h 2713999"/>
              <a:gd name="connsiteX21" fmla="*/ 121638 w 1040699"/>
              <a:gd name="connsiteY21" fmla="*/ 755374 h 2713999"/>
              <a:gd name="connsiteX22" fmla="*/ 81881 w 1040699"/>
              <a:gd name="connsiteY22" fmla="*/ 848140 h 2713999"/>
              <a:gd name="connsiteX23" fmla="*/ 95133 w 1040699"/>
              <a:gd name="connsiteY23" fmla="*/ 993914 h 2713999"/>
              <a:gd name="connsiteX24" fmla="*/ 108385 w 1040699"/>
              <a:gd name="connsiteY24" fmla="*/ 927653 h 27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0699" h="2713999">
                <a:moveTo>
                  <a:pt x="121638" y="0"/>
                </a:moveTo>
                <a:cubicBezTo>
                  <a:pt x="135994" y="268356"/>
                  <a:pt x="150351" y="536713"/>
                  <a:pt x="148142" y="728870"/>
                </a:cubicBezTo>
                <a:cubicBezTo>
                  <a:pt x="145933" y="921027"/>
                  <a:pt x="97341" y="1029253"/>
                  <a:pt x="108385" y="1152940"/>
                </a:cubicBezTo>
                <a:cubicBezTo>
                  <a:pt x="119429" y="1276627"/>
                  <a:pt x="192316" y="1358349"/>
                  <a:pt x="214403" y="1470992"/>
                </a:cubicBezTo>
                <a:cubicBezTo>
                  <a:pt x="236490" y="1583635"/>
                  <a:pt x="232072" y="1698487"/>
                  <a:pt x="240907" y="1828800"/>
                </a:cubicBezTo>
                <a:cubicBezTo>
                  <a:pt x="249742" y="1959113"/>
                  <a:pt x="243116" y="2131392"/>
                  <a:pt x="267412" y="2252870"/>
                </a:cubicBezTo>
                <a:cubicBezTo>
                  <a:pt x="291708" y="2374348"/>
                  <a:pt x="342507" y="2482574"/>
                  <a:pt x="386681" y="2557670"/>
                </a:cubicBezTo>
                <a:cubicBezTo>
                  <a:pt x="430855" y="2632766"/>
                  <a:pt x="501533" y="2749827"/>
                  <a:pt x="532455" y="2703444"/>
                </a:cubicBezTo>
                <a:cubicBezTo>
                  <a:pt x="563377" y="2657061"/>
                  <a:pt x="554543" y="2420730"/>
                  <a:pt x="572212" y="2279374"/>
                </a:cubicBezTo>
                <a:cubicBezTo>
                  <a:pt x="589881" y="2138018"/>
                  <a:pt x="607550" y="2005496"/>
                  <a:pt x="638472" y="1855305"/>
                </a:cubicBezTo>
                <a:cubicBezTo>
                  <a:pt x="669394" y="1705114"/>
                  <a:pt x="726820" y="1526210"/>
                  <a:pt x="757742" y="1378227"/>
                </a:cubicBezTo>
                <a:cubicBezTo>
                  <a:pt x="788664" y="1230244"/>
                  <a:pt x="804125" y="1099931"/>
                  <a:pt x="824003" y="967409"/>
                </a:cubicBezTo>
                <a:cubicBezTo>
                  <a:pt x="843881" y="834887"/>
                  <a:pt x="854925" y="682487"/>
                  <a:pt x="877012" y="583096"/>
                </a:cubicBezTo>
                <a:cubicBezTo>
                  <a:pt x="899099" y="483705"/>
                  <a:pt x="930021" y="437322"/>
                  <a:pt x="956525" y="371061"/>
                </a:cubicBezTo>
                <a:cubicBezTo>
                  <a:pt x="983029" y="304800"/>
                  <a:pt x="1060334" y="207618"/>
                  <a:pt x="1036038" y="185531"/>
                </a:cubicBezTo>
                <a:cubicBezTo>
                  <a:pt x="1011742" y="163444"/>
                  <a:pt x="918977" y="227497"/>
                  <a:pt x="810751" y="238540"/>
                </a:cubicBezTo>
                <a:cubicBezTo>
                  <a:pt x="702525" y="249583"/>
                  <a:pt x="501533" y="249583"/>
                  <a:pt x="386681" y="251792"/>
                </a:cubicBezTo>
                <a:cubicBezTo>
                  <a:pt x="271829" y="254001"/>
                  <a:pt x="121638" y="251792"/>
                  <a:pt x="121638" y="251792"/>
                </a:cubicBezTo>
                <a:cubicBezTo>
                  <a:pt x="57586" y="251792"/>
                  <a:pt x="15620" y="196575"/>
                  <a:pt x="2368" y="251792"/>
                </a:cubicBezTo>
                <a:cubicBezTo>
                  <a:pt x="-10884" y="307009"/>
                  <a:pt x="35499" y="510209"/>
                  <a:pt x="42125" y="583096"/>
                </a:cubicBezTo>
                <a:cubicBezTo>
                  <a:pt x="48751" y="655983"/>
                  <a:pt x="28873" y="660401"/>
                  <a:pt x="42125" y="689114"/>
                </a:cubicBezTo>
                <a:cubicBezTo>
                  <a:pt x="55377" y="717827"/>
                  <a:pt x="115012" y="728870"/>
                  <a:pt x="121638" y="755374"/>
                </a:cubicBezTo>
                <a:cubicBezTo>
                  <a:pt x="128264" y="781878"/>
                  <a:pt x="86298" y="808383"/>
                  <a:pt x="81881" y="848140"/>
                </a:cubicBezTo>
                <a:cubicBezTo>
                  <a:pt x="77464" y="887897"/>
                  <a:pt x="90716" y="980662"/>
                  <a:pt x="95133" y="993914"/>
                </a:cubicBezTo>
                <a:cubicBezTo>
                  <a:pt x="99550" y="1007166"/>
                  <a:pt x="103967" y="967409"/>
                  <a:pt x="108385" y="92765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: alakzat 6">
            <a:extLst>
              <a:ext uri="{FF2B5EF4-FFF2-40B4-BE49-F238E27FC236}">
                <a16:creationId xmlns="" xmlns:a16="http://schemas.microsoft.com/office/drawing/2014/main" id="{DFE6B58C-B64F-4012-B82A-B2690CD189C4}"/>
              </a:ext>
            </a:extLst>
          </p:cNvPr>
          <p:cNvSpPr/>
          <p:nvPr/>
        </p:nvSpPr>
        <p:spPr>
          <a:xfrm>
            <a:off x="5597670" y="-28418"/>
            <a:ext cx="1449068" cy="1249750"/>
          </a:xfrm>
          <a:custGeom>
            <a:avLst/>
            <a:gdLst>
              <a:gd name="connsiteX0" fmla="*/ 34504 w 1449068"/>
              <a:gd name="connsiteY0" fmla="*/ 28418 h 1249750"/>
              <a:gd name="connsiteX1" fmla="*/ 87513 w 1449068"/>
              <a:gd name="connsiteY1" fmla="*/ 359722 h 1249750"/>
              <a:gd name="connsiteX2" fmla="*/ 114017 w 1449068"/>
              <a:gd name="connsiteY2" fmla="*/ 810296 h 1249750"/>
              <a:gd name="connsiteX3" fmla="*/ 233287 w 1449068"/>
              <a:gd name="connsiteY3" fmla="*/ 1154853 h 1249750"/>
              <a:gd name="connsiteX4" fmla="*/ 392313 w 1449068"/>
              <a:gd name="connsiteY4" fmla="*/ 1247618 h 1249750"/>
              <a:gd name="connsiteX5" fmla="*/ 524834 w 1449068"/>
              <a:gd name="connsiteY5" fmla="*/ 1221114 h 1249750"/>
              <a:gd name="connsiteX6" fmla="*/ 644104 w 1449068"/>
              <a:gd name="connsiteY6" fmla="*/ 1234366 h 1249750"/>
              <a:gd name="connsiteX7" fmla="*/ 1107930 w 1449068"/>
              <a:gd name="connsiteY7" fmla="*/ 995827 h 1249750"/>
              <a:gd name="connsiteX8" fmla="*/ 1227200 w 1449068"/>
              <a:gd name="connsiteY8" fmla="*/ 492244 h 1249750"/>
              <a:gd name="connsiteX9" fmla="*/ 1386226 w 1449068"/>
              <a:gd name="connsiteY9" fmla="*/ 134435 h 1249750"/>
              <a:gd name="connsiteX10" fmla="*/ 1412730 w 1449068"/>
              <a:gd name="connsiteY10" fmla="*/ 1914 h 1249750"/>
              <a:gd name="connsiteX11" fmla="*/ 895895 w 1449068"/>
              <a:gd name="connsiteY11" fmla="*/ 54922 h 1249750"/>
              <a:gd name="connsiteX12" fmla="*/ 405565 w 1449068"/>
              <a:gd name="connsiteY12" fmla="*/ 41670 h 1249750"/>
              <a:gd name="connsiteX13" fmla="*/ 206782 w 1449068"/>
              <a:gd name="connsiteY13" fmla="*/ 41670 h 1249750"/>
              <a:gd name="connsiteX14" fmla="*/ 8000 w 1449068"/>
              <a:gd name="connsiteY14" fmla="*/ 81427 h 1249750"/>
              <a:gd name="connsiteX15" fmla="*/ 34504 w 1449068"/>
              <a:gd name="connsiteY15" fmla="*/ 28418 h 12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9068" h="1249750">
                <a:moveTo>
                  <a:pt x="34504" y="28418"/>
                </a:moveTo>
                <a:cubicBezTo>
                  <a:pt x="47756" y="74800"/>
                  <a:pt x="74261" y="229409"/>
                  <a:pt x="87513" y="359722"/>
                </a:cubicBezTo>
                <a:cubicBezTo>
                  <a:pt x="100765" y="490035"/>
                  <a:pt x="89721" y="677774"/>
                  <a:pt x="114017" y="810296"/>
                </a:cubicBezTo>
                <a:cubicBezTo>
                  <a:pt x="138313" y="942818"/>
                  <a:pt x="186904" y="1081966"/>
                  <a:pt x="233287" y="1154853"/>
                </a:cubicBezTo>
                <a:cubicBezTo>
                  <a:pt x="279670" y="1227740"/>
                  <a:pt x="343722" y="1236575"/>
                  <a:pt x="392313" y="1247618"/>
                </a:cubicBezTo>
                <a:cubicBezTo>
                  <a:pt x="440904" y="1258661"/>
                  <a:pt x="482869" y="1223323"/>
                  <a:pt x="524834" y="1221114"/>
                </a:cubicBezTo>
                <a:cubicBezTo>
                  <a:pt x="566799" y="1218905"/>
                  <a:pt x="546921" y="1271914"/>
                  <a:pt x="644104" y="1234366"/>
                </a:cubicBezTo>
                <a:cubicBezTo>
                  <a:pt x="741287" y="1196818"/>
                  <a:pt x="1010747" y="1119514"/>
                  <a:pt x="1107930" y="995827"/>
                </a:cubicBezTo>
                <a:cubicBezTo>
                  <a:pt x="1205113" y="872140"/>
                  <a:pt x="1180817" y="635809"/>
                  <a:pt x="1227200" y="492244"/>
                </a:cubicBezTo>
                <a:cubicBezTo>
                  <a:pt x="1273583" y="348679"/>
                  <a:pt x="1355304" y="216157"/>
                  <a:pt x="1386226" y="134435"/>
                </a:cubicBezTo>
                <a:cubicBezTo>
                  <a:pt x="1417148" y="52713"/>
                  <a:pt x="1494452" y="15166"/>
                  <a:pt x="1412730" y="1914"/>
                </a:cubicBezTo>
                <a:cubicBezTo>
                  <a:pt x="1331008" y="-11338"/>
                  <a:pt x="1063756" y="48296"/>
                  <a:pt x="895895" y="54922"/>
                </a:cubicBezTo>
                <a:cubicBezTo>
                  <a:pt x="728034" y="61548"/>
                  <a:pt x="520417" y="43879"/>
                  <a:pt x="405565" y="41670"/>
                </a:cubicBezTo>
                <a:cubicBezTo>
                  <a:pt x="290713" y="39461"/>
                  <a:pt x="273043" y="35044"/>
                  <a:pt x="206782" y="41670"/>
                </a:cubicBezTo>
                <a:cubicBezTo>
                  <a:pt x="140521" y="48296"/>
                  <a:pt x="32296" y="79218"/>
                  <a:pt x="8000" y="81427"/>
                </a:cubicBezTo>
                <a:cubicBezTo>
                  <a:pt x="-16296" y="83636"/>
                  <a:pt x="21252" y="-17964"/>
                  <a:pt x="34504" y="2841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="" xmlns:a16="http://schemas.microsoft.com/office/drawing/2014/main" id="{552D25BC-0BBA-4C18-80ED-FE63715DD1EC}"/>
              </a:ext>
            </a:extLst>
          </p:cNvPr>
          <p:cNvSpPr/>
          <p:nvPr/>
        </p:nvSpPr>
        <p:spPr>
          <a:xfrm>
            <a:off x="1244838" y="-113497"/>
            <a:ext cx="558041" cy="6517060"/>
          </a:xfrm>
          <a:custGeom>
            <a:avLst/>
            <a:gdLst>
              <a:gd name="connsiteX0" fmla="*/ 146640 w 558041"/>
              <a:gd name="connsiteY0" fmla="*/ 232767 h 6517060"/>
              <a:gd name="connsiteX1" fmla="*/ 120136 w 558041"/>
              <a:gd name="connsiteY1" fmla="*/ 3095236 h 6517060"/>
              <a:gd name="connsiteX2" fmla="*/ 53875 w 558041"/>
              <a:gd name="connsiteY2" fmla="*/ 4380697 h 6517060"/>
              <a:gd name="connsiteX3" fmla="*/ 80379 w 558041"/>
              <a:gd name="connsiteY3" fmla="*/ 5348106 h 6517060"/>
              <a:gd name="connsiteX4" fmla="*/ 40623 w 558041"/>
              <a:gd name="connsiteY4" fmla="*/ 5745671 h 6517060"/>
              <a:gd name="connsiteX5" fmla="*/ 866 w 558041"/>
              <a:gd name="connsiteY5" fmla="*/ 6143236 h 6517060"/>
              <a:gd name="connsiteX6" fmla="*/ 80379 w 558041"/>
              <a:gd name="connsiteY6" fmla="*/ 6487793 h 6517060"/>
              <a:gd name="connsiteX7" fmla="*/ 186397 w 558041"/>
              <a:gd name="connsiteY7" fmla="*/ 5348106 h 6517060"/>
              <a:gd name="connsiteX8" fmla="*/ 226153 w 558041"/>
              <a:gd name="connsiteY8" fmla="*/ 4499967 h 6517060"/>
              <a:gd name="connsiteX9" fmla="*/ 411684 w 558041"/>
              <a:gd name="connsiteY9" fmla="*/ 3095236 h 6517060"/>
              <a:gd name="connsiteX10" fmla="*/ 385179 w 558041"/>
              <a:gd name="connsiteY10" fmla="*/ 2247097 h 6517060"/>
              <a:gd name="connsiteX11" fmla="*/ 477945 w 558041"/>
              <a:gd name="connsiteY11" fmla="*/ 1412210 h 6517060"/>
              <a:gd name="connsiteX12" fmla="*/ 517701 w 558041"/>
              <a:gd name="connsiteY12" fmla="*/ 643584 h 6517060"/>
              <a:gd name="connsiteX13" fmla="*/ 530953 w 558041"/>
              <a:gd name="connsiteY13" fmla="*/ 153254 h 6517060"/>
              <a:gd name="connsiteX14" fmla="*/ 133388 w 558041"/>
              <a:gd name="connsiteY14" fmla="*/ 166506 h 6517060"/>
              <a:gd name="connsiteX15" fmla="*/ 146640 w 558041"/>
              <a:gd name="connsiteY15" fmla="*/ 232767 h 65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041" h="6517060">
                <a:moveTo>
                  <a:pt x="146640" y="232767"/>
                </a:moveTo>
                <a:cubicBezTo>
                  <a:pt x="144431" y="720889"/>
                  <a:pt x="135597" y="2403914"/>
                  <a:pt x="120136" y="3095236"/>
                </a:cubicBezTo>
                <a:cubicBezTo>
                  <a:pt x="104675" y="3786558"/>
                  <a:pt x="60501" y="4005219"/>
                  <a:pt x="53875" y="4380697"/>
                </a:cubicBezTo>
                <a:cubicBezTo>
                  <a:pt x="47249" y="4756175"/>
                  <a:pt x="82588" y="5120610"/>
                  <a:pt x="80379" y="5348106"/>
                </a:cubicBezTo>
                <a:cubicBezTo>
                  <a:pt x="78170" y="5575602"/>
                  <a:pt x="40623" y="5745671"/>
                  <a:pt x="40623" y="5745671"/>
                </a:cubicBezTo>
                <a:cubicBezTo>
                  <a:pt x="27371" y="5878193"/>
                  <a:pt x="-5760" y="6019549"/>
                  <a:pt x="866" y="6143236"/>
                </a:cubicBezTo>
                <a:cubicBezTo>
                  <a:pt x="7492" y="6266923"/>
                  <a:pt x="49457" y="6620315"/>
                  <a:pt x="80379" y="6487793"/>
                </a:cubicBezTo>
                <a:cubicBezTo>
                  <a:pt x="111301" y="6355271"/>
                  <a:pt x="162101" y="5679410"/>
                  <a:pt x="186397" y="5348106"/>
                </a:cubicBezTo>
                <a:cubicBezTo>
                  <a:pt x="210693" y="5016802"/>
                  <a:pt x="188605" y="4875445"/>
                  <a:pt x="226153" y="4499967"/>
                </a:cubicBezTo>
                <a:cubicBezTo>
                  <a:pt x="263701" y="4124489"/>
                  <a:pt x="385180" y="3470714"/>
                  <a:pt x="411684" y="3095236"/>
                </a:cubicBezTo>
                <a:cubicBezTo>
                  <a:pt x="438188" y="2719758"/>
                  <a:pt x="374136" y="2527601"/>
                  <a:pt x="385179" y="2247097"/>
                </a:cubicBezTo>
                <a:cubicBezTo>
                  <a:pt x="396222" y="1966593"/>
                  <a:pt x="455858" y="1679462"/>
                  <a:pt x="477945" y="1412210"/>
                </a:cubicBezTo>
                <a:cubicBezTo>
                  <a:pt x="500032" y="1144958"/>
                  <a:pt x="508866" y="853410"/>
                  <a:pt x="517701" y="643584"/>
                </a:cubicBezTo>
                <a:cubicBezTo>
                  <a:pt x="526536" y="433758"/>
                  <a:pt x="595005" y="232767"/>
                  <a:pt x="530953" y="153254"/>
                </a:cubicBezTo>
                <a:cubicBezTo>
                  <a:pt x="466901" y="73741"/>
                  <a:pt x="193023" y="155463"/>
                  <a:pt x="133388" y="166506"/>
                </a:cubicBezTo>
                <a:cubicBezTo>
                  <a:pt x="73753" y="177549"/>
                  <a:pt x="148849" y="-255355"/>
                  <a:pt x="146640" y="23276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6C50C635-6D4D-4A68-A06B-963BD0C0E944}"/>
              </a:ext>
            </a:extLst>
          </p:cNvPr>
          <p:cNvSpPr/>
          <p:nvPr/>
        </p:nvSpPr>
        <p:spPr>
          <a:xfrm>
            <a:off x="91417" y="1709584"/>
            <a:ext cx="123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err="1"/>
              <a:t>Flexor</a:t>
            </a:r>
            <a:r>
              <a:rPr lang="hu-HU" sz="2400" dirty="0"/>
              <a:t> </a:t>
            </a:r>
            <a:r>
              <a:rPr lang="hu-HU" sz="2400" dirty="0" err="1"/>
              <a:t>Muskeln</a:t>
            </a:r>
            <a:endParaRPr lang="de-DE" sz="2400" dirty="0"/>
          </a:p>
        </p:txBody>
      </p:sp>
      <p:sp>
        <p:nvSpPr>
          <p:cNvPr id="40" name="Téglalap 39">
            <a:extLst>
              <a:ext uri="{FF2B5EF4-FFF2-40B4-BE49-F238E27FC236}">
                <a16:creationId xmlns="" xmlns:a16="http://schemas.microsoft.com/office/drawing/2014/main" id="{9F8C033D-171D-4A05-A9AE-915F1159B06D}"/>
              </a:ext>
            </a:extLst>
          </p:cNvPr>
          <p:cNvSpPr/>
          <p:nvPr/>
        </p:nvSpPr>
        <p:spPr>
          <a:xfrm>
            <a:off x="3145989" y="230832"/>
            <a:ext cx="1315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brachialis</a:t>
            </a:r>
            <a:endParaRPr lang="de-DE" sz="2000" dirty="0"/>
          </a:p>
        </p:txBody>
      </p:sp>
      <p:sp>
        <p:nvSpPr>
          <p:cNvPr id="50" name="Téglalap 49">
            <a:extLst>
              <a:ext uri="{FF2B5EF4-FFF2-40B4-BE49-F238E27FC236}">
                <a16:creationId xmlns="" xmlns:a16="http://schemas.microsoft.com/office/drawing/2014/main" id="{DF3952F5-7840-4A8D-B5A1-BC8F53AE77C6}"/>
              </a:ext>
            </a:extLst>
          </p:cNvPr>
          <p:cNvSpPr/>
          <p:nvPr/>
        </p:nvSpPr>
        <p:spPr>
          <a:xfrm>
            <a:off x="29447" y="857421"/>
            <a:ext cx="1776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M. </a:t>
            </a:r>
            <a:r>
              <a:rPr lang="hu-HU" sz="2000" dirty="0" err="1"/>
              <a:t>brachioradialis</a:t>
            </a:r>
            <a:endParaRPr lang="de-DE" sz="2000" dirty="0"/>
          </a:p>
        </p:txBody>
      </p:sp>
      <p:sp>
        <p:nvSpPr>
          <p:cNvPr id="51" name="Téglalap 50">
            <a:extLst>
              <a:ext uri="{FF2B5EF4-FFF2-40B4-BE49-F238E27FC236}">
                <a16:creationId xmlns="" xmlns:a16="http://schemas.microsoft.com/office/drawing/2014/main" id="{22D22E30-5FB7-4FB0-8F1C-F25FE8A91165}"/>
              </a:ext>
            </a:extLst>
          </p:cNvPr>
          <p:cNvSpPr/>
          <p:nvPr/>
        </p:nvSpPr>
        <p:spPr>
          <a:xfrm>
            <a:off x="1470184" y="381796"/>
            <a:ext cx="1315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M. </a:t>
            </a:r>
            <a:r>
              <a:rPr lang="hu-HU" sz="2000" dirty="0" err="1">
                <a:solidFill>
                  <a:schemeClr val="bg1"/>
                </a:solidFill>
              </a:rPr>
              <a:t>biceps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brachii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2" name="Téglalap 51">
            <a:extLst>
              <a:ext uri="{FF2B5EF4-FFF2-40B4-BE49-F238E27FC236}">
                <a16:creationId xmlns="" xmlns:a16="http://schemas.microsoft.com/office/drawing/2014/main" id="{5AE5E913-A3EB-4CBB-B9EE-4E0F9C9902E5}"/>
              </a:ext>
            </a:extLst>
          </p:cNvPr>
          <p:cNvSpPr/>
          <p:nvPr/>
        </p:nvSpPr>
        <p:spPr>
          <a:xfrm>
            <a:off x="7347644" y="1342603"/>
            <a:ext cx="1367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err="1"/>
              <a:t>Extensor</a:t>
            </a:r>
            <a:r>
              <a:rPr lang="hu-HU" sz="2400" dirty="0"/>
              <a:t> </a:t>
            </a:r>
            <a:r>
              <a:rPr lang="hu-HU" sz="2400" dirty="0" err="1"/>
              <a:t>Muskel</a:t>
            </a:r>
            <a:endParaRPr lang="de-DE" sz="2400" dirty="0"/>
          </a:p>
        </p:txBody>
      </p:sp>
      <p:sp>
        <p:nvSpPr>
          <p:cNvPr id="53" name="Téglalap 52">
            <a:extLst>
              <a:ext uri="{FF2B5EF4-FFF2-40B4-BE49-F238E27FC236}">
                <a16:creationId xmlns="" xmlns:a16="http://schemas.microsoft.com/office/drawing/2014/main" id="{7A3B1306-1675-41F5-9C2A-975DC03F97D7}"/>
              </a:ext>
            </a:extLst>
          </p:cNvPr>
          <p:cNvSpPr/>
          <p:nvPr/>
        </p:nvSpPr>
        <p:spPr>
          <a:xfrm>
            <a:off x="5579903" y="138234"/>
            <a:ext cx="1315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M. </a:t>
            </a:r>
            <a:r>
              <a:rPr lang="hu-HU" sz="2000" dirty="0" err="1">
                <a:solidFill>
                  <a:schemeClr val="bg1"/>
                </a:solidFill>
              </a:rPr>
              <a:t>triceps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brachii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21BAD378-1E46-481B-9F36-3442DB9558A4}"/>
              </a:ext>
            </a:extLst>
          </p:cNvPr>
          <p:cNvSpPr txBox="1"/>
          <p:nvPr/>
        </p:nvSpPr>
        <p:spPr>
          <a:xfrm>
            <a:off x="3203848" y="2276872"/>
            <a:ext cx="2757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Oberarm</a:t>
            </a:r>
            <a:r>
              <a:rPr lang="hu-HU" sz="2000" dirty="0"/>
              <a:t> </a:t>
            </a:r>
            <a:r>
              <a:rPr lang="hu-HU" sz="2000" dirty="0" err="1"/>
              <a:t>Muskulatur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M. </a:t>
            </a:r>
            <a:r>
              <a:rPr lang="hu-HU" sz="2000" dirty="0" err="1"/>
              <a:t>coracobrachialis</a:t>
            </a:r>
            <a:endParaRPr lang="hu-HU" sz="2000" dirty="0"/>
          </a:p>
          <a:p>
            <a:r>
              <a:rPr lang="hu-HU" sz="2000" dirty="0"/>
              <a:t>M. </a:t>
            </a:r>
            <a:r>
              <a:rPr lang="hu-HU" sz="2000" dirty="0" err="1"/>
              <a:t>biceps</a:t>
            </a:r>
            <a:r>
              <a:rPr lang="hu-HU" sz="2000" dirty="0"/>
              <a:t> </a:t>
            </a:r>
            <a:r>
              <a:rPr lang="hu-HU" sz="2000" dirty="0" err="1"/>
              <a:t>brachii</a:t>
            </a:r>
            <a:endParaRPr lang="hu-HU" sz="2000" dirty="0"/>
          </a:p>
          <a:p>
            <a:r>
              <a:rPr lang="hu-HU" sz="2000" dirty="0"/>
              <a:t>M. </a:t>
            </a:r>
            <a:r>
              <a:rPr lang="hu-HU" sz="2000" dirty="0" err="1"/>
              <a:t>brachialis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M. </a:t>
            </a:r>
            <a:r>
              <a:rPr lang="hu-HU" sz="2000" dirty="0" err="1"/>
              <a:t>triceps</a:t>
            </a:r>
            <a:r>
              <a:rPr lang="hu-HU" sz="2000" dirty="0"/>
              <a:t> </a:t>
            </a:r>
            <a:r>
              <a:rPr lang="hu-HU" sz="2000" dirty="0" err="1"/>
              <a:t>brachii</a:t>
            </a:r>
            <a:endParaRPr lang="hu-HU" sz="2000" dirty="0"/>
          </a:p>
          <a:p>
            <a:r>
              <a:rPr lang="hu-HU" sz="2000" dirty="0"/>
              <a:t>M. </a:t>
            </a:r>
            <a:r>
              <a:rPr lang="hu-HU" sz="2000" dirty="0" err="1"/>
              <a:t>aconeus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28411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Humerus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333">
            <a:off x="5415829" y="-2268465"/>
            <a:ext cx="1799076" cy="3562050"/>
          </a:xfrm>
          <a:prstGeom prst="rect">
            <a:avLst/>
          </a:prstGeom>
        </p:spPr>
      </p:pic>
      <p:pic>
        <p:nvPicPr>
          <p:cNvPr id="19" name="Kép 18" descr="Radius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6">
            <a:off x="1444712" y="1676952"/>
            <a:ext cx="866253" cy="4955125"/>
          </a:xfrm>
          <a:prstGeom prst="rect">
            <a:avLst/>
          </a:prstGeom>
        </p:spPr>
      </p:pic>
      <p:pic>
        <p:nvPicPr>
          <p:cNvPr id="20" name="Kép 19" descr="Radius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2628">
            <a:off x="6820542" y="1355206"/>
            <a:ext cx="848758" cy="5253236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2122449" y="4404732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5220072" y="556592"/>
            <a:ext cx="2569672" cy="493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1142411" y="633914"/>
            <a:ext cx="2925533" cy="415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Ulna1mod.jpg">
            <a:extLst>
              <a:ext uri="{FF2B5EF4-FFF2-40B4-BE49-F238E27FC236}">
                <a16:creationId xmlns="" xmlns:a16="http://schemas.microsoft.com/office/drawing/2014/main" id="{61B8382D-ADDA-4786-B624-3C2DB7E97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300">
            <a:off x="2270535" y="1179721"/>
            <a:ext cx="1030987" cy="5401900"/>
          </a:xfrm>
          <a:prstGeom prst="rect">
            <a:avLst/>
          </a:prstGeom>
        </p:spPr>
      </p:pic>
      <p:pic>
        <p:nvPicPr>
          <p:cNvPr id="28" name="Kép 27" descr="Humerus1m.jpg">
            <a:extLst>
              <a:ext uri="{FF2B5EF4-FFF2-40B4-BE49-F238E27FC236}">
                <a16:creationId xmlns="" xmlns:a16="http://schemas.microsoft.com/office/drawing/2014/main" id="{4CC94106-65B5-4E86-9AA1-8D9E0B91CB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2880">
            <a:off x="1489013" y="-2392026"/>
            <a:ext cx="1753607" cy="3672409"/>
          </a:xfrm>
          <a:prstGeom prst="rect">
            <a:avLst/>
          </a:prstGeom>
        </p:spPr>
      </p:pic>
      <p:cxnSp>
        <p:nvCxnSpPr>
          <p:cNvPr id="36" name="Egyenes összekötő 35">
            <a:extLst>
              <a:ext uri="{FF2B5EF4-FFF2-40B4-BE49-F238E27FC236}">
                <a16:creationId xmlns="" xmlns:a16="http://schemas.microsoft.com/office/drawing/2014/main" id="{BB38A8BB-3B55-424C-B07A-FED3CC7EFB14}"/>
              </a:ext>
            </a:extLst>
          </p:cNvPr>
          <p:cNvCxnSpPr>
            <a:cxnSpLocks/>
          </p:cNvCxnSpPr>
          <p:nvPr/>
        </p:nvCxnSpPr>
        <p:spPr>
          <a:xfrm flipH="1" flipV="1">
            <a:off x="2017455" y="0"/>
            <a:ext cx="114099" cy="66620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 descr="Ulna2m.jpg">
            <a:extLst>
              <a:ext uri="{FF2B5EF4-FFF2-40B4-BE49-F238E27FC236}">
                <a16:creationId xmlns="" xmlns:a16="http://schemas.microsoft.com/office/drawing/2014/main" id="{B3D9C955-B8BC-4C27-B511-E9E7C53155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72297">
            <a:off x="6093553" y="1080072"/>
            <a:ext cx="824064" cy="5569398"/>
          </a:xfrm>
          <a:prstGeom prst="rect">
            <a:avLst/>
          </a:prstGeom>
        </p:spPr>
      </p:pic>
      <p:cxnSp>
        <p:nvCxnSpPr>
          <p:cNvPr id="39" name="Egyenes összekötő 38">
            <a:extLst>
              <a:ext uri="{FF2B5EF4-FFF2-40B4-BE49-F238E27FC236}">
                <a16:creationId xmlns="" xmlns:a16="http://schemas.microsoft.com/office/drawing/2014/main" id="{7942B137-D804-4A14-B0CD-A7FED7A1C2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 flipV="1">
            <a:off x="6918440" y="-315416"/>
            <a:ext cx="12927" cy="6932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abadkézi sokszög 7">
            <a:extLst>
              <a:ext uri="{FF2B5EF4-FFF2-40B4-BE49-F238E27FC236}">
                <a16:creationId xmlns="" xmlns:a16="http://schemas.microsoft.com/office/drawing/2014/main" id="{495DA367-5821-4539-9937-8E5A7194CB8E}"/>
              </a:ext>
            </a:extLst>
          </p:cNvPr>
          <p:cNvSpPr/>
          <p:nvPr/>
        </p:nvSpPr>
        <p:spPr>
          <a:xfrm rot="16601500">
            <a:off x="2834216" y="1062770"/>
            <a:ext cx="652345" cy="892097"/>
          </a:xfrm>
          <a:custGeom>
            <a:avLst/>
            <a:gdLst>
              <a:gd name="connsiteX0" fmla="*/ 559419 w 652345"/>
              <a:gd name="connsiteY0" fmla="*/ 315951 h 892097"/>
              <a:gd name="connsiteX1" fmla="*/ 581721 w 652345"/>
              <a:gd name="connsiteY1" fmla="*/ 226741 h 892097"/>
              <a:gd name="connsiteX2" fmla="*/ 604023 w 652345"/>
              <a:gd name="connsiteY2" fmla="*/ 92927 h 892097"/>
              <a:gd name="connsiteX3" fmla="*/ 503663 w 652345"/>
              <a:gd name="connsiteY3" fmla="*/ 81776 h 892097"/>
              <a:gd name="connsiteX4" fmla="*/ 302941 w 652345"/>
              <a:gd name="connsiteY4" fmla="*/ 70624 h 892097"/>
              <a:gd name="connsiteX5" fmla="*/ 180277 w 652345"/>
              <a:gd name="connsiteY5" fmla="*/ 70624 h 892097"/>
              <a:gd name="connsiteX6" fmla="*/ 91067 w 652345"/>
              <a:gd name="connsiteY6" fmla="*/ 70624 h 892097"/>
              <a:gd name="connsiteX7" fmla="*/ 68765 w 652345"/>
              <a:gd name="connsiteY7" fmla="*/ 59473 h 892097"/>
              <a:gd name="connsiteX8" fmla="*/ 13009 w 652345"/>
              <a:gd name="connsiteY8" fmla="*/ 3717 h 892097"/>
              <a:gd name="connsiteX9" fmla="*/ 13009 w 652345"/>
              <a:gd name="connsiteY9" fmla="*/ 81776 h 892097"/>
              <a:gd name="connsiteX10" fmla="*/ 1858 w 652345"/>
              <a:gd name="connsiteY10" fmla="*/ 170985 h 892097"/>
              <a:gd name="connsiteX11" fmla="*/ 24160 w 652345"/>
              <a:gd name="connsiteY11" fmla="*/ 293649 h 892097"/>
              <a:gd name="connsiteX12" fmla="*/ 102219 w 652345"/>
              <a:gd name="connsiteY12" fmla="*/ 327102 h 892097"/>
              <a:gd name="connsiteX13" fmla="*/ 102219 w 652345"/>
              <a:gd name="connsiteY13" fmla="*/ 360556 h 892097"/>
              <a:gd name="connsiteX14" fmla="*/ 113370 w 652345"/>
              <a:gd name="connsiteY14" fmla="*/ 382858 h 892097"/>
              <a:gd name="connsiteX15" fmla="*/ 91067 w 652345"/>
              <a:gd name="connsiteY15" fmla="*/ 527824 h 892097"/>
              <a:gd name="connsiteX16" fmla="*/ 24160 w 652345"/>
              <a:gd name="connsiteY16" fmla="*/ 639336 h 892097"/>
              <a:gd name="connsiteX17" fmla="*/ 13009 w 652345"/>
              <a:gd name="connsiteY17" fmla="*/ 784302 h 892097"/>
              <a:gd name="connsiteX18" fmla="*/ 24160 w 652345"/>
              <a:gd name="connsiteY18" fmla="*/ 840058 h 892097"/>
              <a:gd name="connsiteX19" fmla="*/ 24160 w 652345"/>
              <a:gd name="connsiteY19" fmla="*/ 884663 h 892097"/>
              <a:gd name="connsiteX20" fmla="*/ 113370 w 652345"/>
              <a:gd name="connsiteY20" fmla="*/ 795454 h 892097"/>
              <a:gd name="connsiteX21" fmla="*/ 135672 w 652345"/>
              <a:gd name="connsiteY21" fmla="*/ 750849 h 892097"/>
              <a:gd name="connsiteX22" fmla="*/ 180277 w 652345"/>
              <a:gd name="connsiteY22" fmla="*/ 672790 h 892097"/>
              <a:gd name="connsiteX23" fmla="*/ 236033 w 652345"/>
              <a:gd name="connsiteY23" fmla="*/ 706244 h 892097"/>
              <a:gd name="connsiteX24" fmla="*/ 325243 w 652345"/>
              <a:gd name="connsiteY24" fmla="*/ 762000 h 892097"/>
              <a:gd name="connsiteX25" fmla="*/ 392150 w 652345"/>
              <a:gd name="connsiteY25" fmla="*/ 784302 h 892097"/>
              <a:gd name="connsiteX26" fmla="*/ 537116 w 652345"/>
              <a:gd name="connsiteY26" fmla="*/ 762000 h 892097"/>
              <a:gd name="connsiteX27" fmla="*/ 581721 w 652345"/>
              <a:gd name="connsiteY27" fmla="*/ 672790 h 892097"/>
              <a:gd name="connsiteX28" fmla="*/ 615175 w 652345"/>
              <a:gd name="connsiteY28" fmla="*/ 583580 h 892097"/>
              <a:gd name="connsiteX29" fmla="*/ 648628 w 652345"/>
              <a:gd name="connsiteY29" fmla="*/ 505522 h 892097"/>
              <a:gd name="connsiteX30" fmla="*/ 637477 w 652345"/>
              <a:gd name="connsiteY30" fmla="*/ 438615 h 892097"/>
              <a:gd name="connsiteX31" fmla="*/ 570570 w 652345"/>
              <a:gd name="connsiteY31" fmla="*/ 382858 h 892097"/>
              <a:gd name="connsiteX32" fmla="*/ 559419 w 652345"/>
              <a:gd name="connsiteY32" fmla="*/ 315951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345" h="892097">
                <a:moveTo>
                  <a:pt x="559419" y="315951"/>
                </a:moveTo>
                <a:cubicBezTo>
                  <a:pt x="561277" y="289932"/>
                  <a:pt x="574287" y="263912"/>
                  <a:pt x="581721" y="226741"/>
                </a:cubicBezTo>
                <a:cubicBezTo>
                  <a:pt x="589155" y="189570"/>
                  <a:pt x="617033" y="117088"/>
                  <a:pt x="604023" y="92927"/>
                </a:cubicBezTo>
                <a:cubicBezTo>
                  <a:pt x="591013" y="68766"/>
                  <a:pt x="553843" y="85493"/>
                  <a:pt x="503663" y="81776"/>
                </a:cubicBezTo>
                <a:cubicBezTo>
                  <a:pt x="453483" y="78059"/>
                  <a:pt x="356839" y="72483"/>
                  <a:pt x="302941" y="70624"/>
                </a:cubicBezTo>
                <a:cubicBezTo>
                  <a:pt x="249043" y="68765"/>
                  <a:pt x="180277" y="70624"/>
                  <a:pt x="180277" y="70624"/>
                </a:cubicBezTo>
                <a:cubicBezTo>
                  <a:pt x="144965" y="70624"/>
                  <a:pt x="109652" y="72483"/>
                  <a:pt x="91067" y="70624"/>
                </a:cubicBezTo>
                <a:cubicBezTo>
                  <a:pt x="72482" y="68765"/>
                  <a:pt x="81775" y="70624"/>
                  <a:pt x="68765" y="59473"/>
                </a:cubicBezTo>
                <a:cubicBezTo>
                  <a:pt x="55755" y="48322"/>
                  <a:pt x="22302" y="0"/>
                  <a:pt x="13009" y="3717"/>
                </a:cubicBezTo>
                <a:cubicBezTo>
                  <a:pt x="3716" y="7434"/>
                  <a:pt x="14868" y="53898"/>
                  <a:pt x="13009" y="81776"/>
                </a:cubicBezTo>
                <a:cubicBezTo>
                  <a:pt x="11150" y="109654"/>
                  <a:pt x="0" y="135673"/>
                  <a:pt x="1858" y="170985"/>
                </a:cubicBezTo>
                <a:cubicBezTo>
                  <a:pt x="3716" y="206297"/>
                  <a:pt x="7433" y="267630"/>
                  <a:pt x="24160" y="293649"/>
                </a:cubicBezTo>
                <a:cubicBezTo>
                  <a:pt x="40887" y="319668"/>
                  <a:pt x="89209" y="315951"/>
                  <a:pt x="102219" y="327102"/>
                </a:cubicBezTo>
                <a:cubicBezTo>
                  <a:pt x="115229" y="338253"/>
                  <a:pt x="100361" y="351263"/>
                  <a:pt x="102219" y="360556"/>
                </a:cubicBezTo>
                <a:cubicBezTo>
                  <a:pt x="104077" y="369849"/>
                  <a:pt x="115229" y="354980"/>
                  <a:pt x="113370" y="382858"/>
                </a:cubicBezTo>
                <a:cubicBezTo>
                  <a:pt x="111511" y="410736"/>
                  <a:pt x="105935" y="485078"/>
                  <a:pt x="91067" y="527824"/>
                </a:cubicBezTo>
                <a:cubicBezTo>
                  <a:pt x="76199" y="570570"/>
                  <a:pt x="37170" y="596590"/>
                  <a:pt x="24160" y="639336"/>
                </a:cubicBezTo>
                <a:cubicBezTo>
                  <a:pt x="11150" y="682082"/>
                  <a:pt x="13009" y="750848"/>
                  <a:pt x="13009" y="784302"/>
                </a:cubicBezTo>
                <a:cubicBezTo>
                  <a:pt x="13009" y="817756"/>
                  <a:pt x="22302" y="823331"/>
                  <a:pt x="24160" y="840058"/>
                </a:cubicBezTo>
                <a:cubicBezTo>
                  <a:pt x="26018" y="856785"/>
                  <a:pt x="9292" y="892097"/>
                  <a:pt x="24160" y="884663"/>
                </a:cubicBezTo>
                <a:cubicBezTo>
                  <a:pt x="39028" y="877229"/>
                  <a:pt x="94785" y="817756"/>
                  <a:pt x="113370" y="795454"/>
                </a:cubicBezTo>
                <a:cubicBezTo>
                  <a:pt x="131955" y="773152"/>
                  <a:pt x="124521" y="771293"/>
                  <a:pt x="135672" y="750849"/>
                </a:cubicBezTo>
                <a:cubicBezTo>
                  <a:pt x="146823" y="730405"/>
                  <a:pt x="163550" y="680224"/>
                  <a:pt x="180277" y="672790"/>
                </a:cubicBezTo>
                <a:cubicBezTo>
                  <a:pt x="197004" y="665356"/>
                  <a:pt x="236033" y="706244"/>
                  <a:pt x="236033" y="706244"/>
                </a:cubicBezTo>
                <a:cubicBezTo>
                  <a:pt x="260194" y="721112"/>
                  <a:pt x="299224" y="748990"/>
                  <a:pt x="325243" y="762000"/>
                </a:cubicBezTo>
                <a:cubicBezTo>
                  <a:pt x="351263" y="775010"/>
                  <a:pt x="356838" y="784302"/>
                  <a:pt x="392150" y="784302"/>
                </a:cubicBezTo>
                <a:cubicBezTo>
                  <a:pt x="427462" y="784302"/>
                  <a:pt x="505521" y="780585"/>
                  <a:pt x="537116" y="762000"/>
                </a:cubicBezTo>
                <a:cubicBezTo>
                  <a:pt x="568711" y="743415"/>
                  <a:pt x="568711" y="702527"/>
                  <a:pt x="581721" y="672790"/>
                </a:cubicBezTo>
                <a:cubicBezTo>
                  <a:pt x="594731" y="643053"/>
                  <a:pt x="604024" y="611458"/>
                  <a:pt x="615175" y="583580"/>
                </a:cubicBezTo>
                <a:cubicBezTo>
                  <a:pt x="626326" y="555702"/>
                  <a:pt x="644911" y="529683"/>
                  <a:pt x="648628" y="505522"/>
                </a:cubicBezTo>
                <a:cubicBezTo>
                  <a:pt x="652345" y="481361"/>
                  <a:pt x="650487" y="459059"/>
                  <a:pt x="637477" y="438615"/>
                </a:cubicBezTo>
                <a:cubicBezTo>
                  <a:pt x="624467" y="418171"/>
                  <a:pt x="581721" y="405161"/>
                  <a:pt x="570570" y="382858"/>
                </a:cubicBezTo>
                <a:cubicBezTo>
                  <a:pt x="559419" y="360556"/>
                  <a:pt x="557561" y="341970"/>
                  <a:pt x="559419" y="31595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abadkézi sokszög 8">
            <a:extLst>
              <a:ext uri="{FF2B5EF4-FFF2-40B4-BE49-F238E27FC236}">
                <a16:creationId xmlns="" xmlns:a16="http://schemas.microsoft.com/office/drawing/2014/main" id="{A7E16B7A-0E46-4E69-90C4-8EA5275A9582}"/>
              </a:ext>
            </a:extLst>
          </p:cNvPr>
          <p:cNvSpPr/>
          <p:nvPr/>
        </p:nvSpPr>
        <p:spPr>
          <a:xfrm rot="15912473">
            <a:off x="2214630" y="418340"/>
            <a:ext cx="819615" cy="780586"/>
          </a:xfrm>
          <a:custGeom>
            <a:avLst/>
            <a:gdLst>
              <a:gd name="connsiteX0" fmla="*/ 786161 w 819615"/>
              <a:gd name="connsiteY0" fmla="*/ 98503 h 780586"/>
              <a:gd name="connsiteX1" fmla="*/ 607741 w 819615"/>
              <a:gd name="connsiteY1" fmla="*/ 120805 h 780586"/>
              <a:gd name="connsiteX2" fmla="*/ 407019 w 819615"/>
              <a:gd name="connsiteY2" fmla="*/ 87352 h 780586"/>
              <a:gd name="connsiteX3" fmla="*/ 262054 w 819615"/>
              <a:gd name="connsiteY3" fmla="*/ 31596 h 780586"/>
              <a:gd name="connsiteX4" fmla="*/ 139390 w 819615"/>
              <a:gd name="connsiteY4" fmla="*/ 20444 h 780586"/>
              <a:gd name="connsiteX5" fmla="*/ 150541 w 819615"/>
              <a:gd name="connsiteY5" fmla="*/ 154259 h 780586"/>
              <a:gd name="connsiteX6" fmla="*/ 150541 w 819615"/>
              <a:gd name="connsiteY6" fmla="*/ 332679 h 780586"/>
              <a:gd name="connsiteX7" fmla="*/ 16727 w 819615"/>
              <a:gd name="connsiteY7" fmla="*/ 522249 h 780586"/>
              <a:gd name="connsiteX8" fmla="*/ 50180 w 819615"/>
              <a:gd name="connsiteY8" fmla="*/ 734122 h 780586"/>
              <a:gd name="connsiteX9" fmla="*/ 262054 w 819615"/>
              <a:gd name="connsiteY9" fmla="*/ 778727 h 780586"/>
              <a:gd name="connsiteX10" fmla="*/ 418171 w 819615"/>
              <a:gd name="connsiteY10" fmla="*/ 745274 h 780586"/>
              <a:gd name="connsiteX11" fmla="*/ 596590 w 819615"/>
              <a:gd name="connsiteY11" fmla="*/ 745274 h 780586"/>
              <a:gd name="connsiteX12" fmla="*/ 685800 w 819615"/>
              <a:gd name="connsiteY12" fmla="*/ 633761 h 780586"/>
              <a:gd name="connsiteX13" fmla="*/ 596590 w 819615"/>
              <a:gd name="connsiteY13" fmla="*/ 499947 h 780586"/>
              <a:gd name="connsiteX14" fmla="*/ 574288 w 819615"/>
              <a:gd name="connsiteY14" fmla="*/ 366132 h 780586"/>
              <a:gd name="connsiteX15" fmla="*/ 752707 w 819615"/>
              <a:gd name="connsiteY15" fmla="*/ 288074 h 780586"/>
              <a:gd name="connsiteX16" fmla="*/ 808463 w 819615"/>
              <a:gd name="connsiteY16" fmla="*/ 187713 h 780586"/>
              <a:gd name="connsiteX17" fmla="*/ 786161 w 819615"/>
              <a:gd name="connsiteY17" fmla="*/ 98503 h 7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615" h="780586">
                <a:moveTo>
                  <a:pt x="786161" y="98503"/>
                </a:moveTo>
                <a:cubicBezTo>
                  <a:pt x="752707" y="87352"/>
                  <a:pt x="670931" y="122664"/>
                  <a:pt x="607741" y="120805"/>
                </a:cubicBezTo>
                <a:cubicBezTo>
                  <a:pt x="544551" y="118947"/>
                  <a:pt x="464634" y="102220"/>
                  <a:pt x="407019" y="87352"/>
                </a:cubicBezTo>
                <a:cubicBezTo>
                  <a:pt x="349404" y="72484"/>
                  <a:pt x="306659" y="42747"/>
                  <a:pt x="262054" y="31596"/>
                </a:cubicBezTo>
                <a:cubicBezTo>
                  <a:pt x="217449" y="20445"/>
                  <a:pt x="157975" y="0"/>
                  <a:pt x="139390" y="20444"/>
                </a:cubicBezTo>
                <a:cubicBezTo>
                  <a:pt x="120805" y="40888"/>
                  <a:pt x="148683" y="102220"/>
                  <a:pt x="150541" y="154259"/>
                </a:cubicBezTo>
                <a:cubicBezTo>
                  <a:pt x="152399" y="206298"/>
                  <a:pt x="172843" y="271347"/>
                  <a:pt x="150541" y="332679"/>
                </a:cubicBezTo>
                <a:cubicBezTo>
                  <a:pt x="128239" y="394011"/>
                  <a:pt x="33454" y="455342"/>
                  <a:pt x="16727" y="522249"/>
                </a:cubicBezTo>
                <a:cubicBezTo>
                  <a:pt x="0" y="589156"/>
                  <a:pt x="9292" y="691376"/>
                  <a:pt x="50180" y="734122"/>
                </a:cubicBezTo>
                <a:cubicBezTo>
                  <a:pt x="91068" y="776868"/>
                  <a:pt x="200722" y="776868"/>
                  <a:pt x="262054" y="778727"/>
                </a:cubicBezTo>
                <a:cubicBezTo>
                  <a:pt x="323386" y="780586"/>
                  <a:pt x="362415" y="750850"/>
                  <a:pt x="418171" y="745274"/>
                </a:cubicBezTo>
                <a:cubicBezTo>
                  <a:pt x="473927" y="739699"/>
                  <a:pt x="551985" y="763859"/>
                  <a:pt x="596590" y="745274"/>
                </a:cubicBezTo>
                <a:cubicBezTo>
                  <a:pt x="641195" y="726689"/>
                  <a:pt x="685800" y="674649"/>
                  <a:pt x="685800" y="633761"/>
                </a:cubicBezTo>
                <a:cubicBezTo>
                  <a:pt x="685800" y="592873"/>
                  <a:pt x="615175" y="544552"/>
                  <a:pt x="596590" y="499947"/>
                </a:cubicBezTo>
                <a:cubicBezTo>
                  <a:pt x="578005" y="455342"/>
                  <a:pt x="548269" y="401444"/>
                  <a:pt x="574288" y="366132"/>
                </a:cubicBezTo>
                <a:cubicBezTo>
                  <a:pt x="600307" y="330820"/>
                  <a:pt x="713678" y="317810"/>
                  <a:pt x="752707" y="288074"/>
                </a:cubicBezTo>
                <a:cubicBezTo>
                  <a:pt x="791736" y="258338"/>
                  <a:pt x="802887" y="215591"/>
                  <a:pt x="808463" y="187713"/>
                </a:cubicBezTo>
                <a:cubicBezTo>
                  <a:pt x="814039" y="159835"/>
                  <a:pt x="819615" y="109654"/>
                  <a:pt x="786161" y="9850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abadkézi sokszög 9">
            <a:extLst>
              <a:ext uri="{FF2B5EF4-FFF2-40B4-BE49-F238E27FC236}">
                <a16:creationId xmlns="" xmlns:a16="http://schemas.microsoft.com/office/drawing/2014/main" id="{3CE453D1-EA16-415C-A676-99B185B88718}"/>
              </a:ext>
            </a:extLst>
          </p:cNvPr>
          <p:cNvSpPr/>
          <p:nvPr/>
        </p:nvSpPr>
        <p:spPr>
          <a:xfrm rot="5400000">
            <a:off x="6087369" y="314263"/>
            <a:ext cx="652346" cy="988741"/>
          </a:xfrm>
          <a:custGeom>
            <a:avLst/>
            <a:gdLst>
              <a:gd name="connsiteX0" fmla="*/ 7434 w 652346"/>
              <a:gd name="connsiteY0" fmla="*/ 100361 h 988741"/>
              <a:gd name="connsiteX1" fmla="*/ 141249 w 652346"/>
              <a:gd name="connsiteY1" fmla="*/ 289931 h 988741"/>
              <a:gd name="connsiteX2" fmla="*/ 174702 w 652346"/>
              <a:gd name="connsiteY2" fmla="*/ 390292 h 988741"/>
              <a:gd name="connsiteX3" fmla="*/ 130097 w 652346"/>
              <a:gd name="connsiteY3" fmla="*/ 535258 h 988741"/>
              <a:gd name="connsiteX4" fmla="*/ 63190 w 652346"/>
              <a:gd name="connsiteY4" fmla="*/ 735980 h 988741"/>
              <a:gd name="connsiteX5" fmla="*/ 18585 w 652346"/>
              <a:gd name="connsiteY5" fmla="*/ 847492 h 988741"/>
              <a:gd name="connsiteX6" fmla="*/ 74341 w 652346"/>
              <a:gd name="connsiteY6" fmla="*/ 947853 h 988741"/>
              <a:gd name="connsiteX7" fmla="*/ 174702 w 652346"/>
              <a:gd name="connsiteY7" fmla="*/ 947853 h 988741"/>
              <a:gd name="connsiteX8" fmla="*/ 375424 w 652346"/>
              <a:gd name="connsiteY8" fmla="*/ 981307 h 988741"/>
              <a:gd name="connsiteX9" fmla="*/ 475785 w 652346"/>
              <a:gd name="connsiteY9" fmla="*/ 970156 h 988741"/>
              <a:gd name="connsiteX10" fmla="*/ 620751 w 652346"/>
              <a:gd name="connsiteY10" fmla="*/ 869795 h 988741"/>
              <a:gd name="connsiteX11" fmla="*/ 643053 w 652346"/>
              <a:gd name="connsiteY11" fmla="*/ 791736 h 988741"/>
              <a:gd name="connsiteX12" fmla="*/ 564995 w 652346"/>
              <a:gd name="connsiteY12" fmla="*/ 591014 h 988741"/>
              <a:gd name="connsiteX13" fmla="*/ 509239 w 652346"/>
              <a:gd name="connsiteY13" fmla="*/ 490653 h 988741"/>
              <a:gd name="connsiteX14" fmla="*/ 509239 w 652346"/>
              <a:gd name="connsiteY14" fmla="*/ 323385 h 988741"/>
              <a:gd name="connsiteX15" fmla="*/ 498088 w 652346"/>
              <a:gd name="connsiteY15" fmla="*/ 223024 h 988741"/>
              <a:gd name="connsiteX16" fmla="*/ 509239 w 652346"/>
              <a:gd name="connsiteY16" fmla="*/ 144966 h 988741"/>
              <a:gd name="connsiteX17" fmla="*/ 509239 w 652346"/>
              <a:gd name="connsiteY17" fmla="*/ 78058 h 988741"/>
              <a:gd name="connsiteX18" fmla="*/ 386575 w 652346"/>
              <a:gd name="connsiteY18" fmla="*/ 22302 h 988741"/>
              <a:gd name="connsiteX19" fmla="*/ 241610 w 652346"/>
              <a:gd name="connsiteY19" fmla="*/ 11151 h 988741"/>
              <a:gd name="connsiteX20" fmla="*/ 96644 w 652346"/>
              <a:gd name="connsiteY20" fmla="*/ 11151 h 988741"/>
              <a:gd name="connsiteX21" fmla="*/ 7434 w 652346"/>
              <a:gd name="connsiteY21" fmla="*/ 100361 h 98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346" h="988741">
                <a:moveTo>
                  <a:pt x="7434" y="100361"/>
                </a:moveTo>
                <a:cubicBezTo>
                  <a:pt x="14868" y="146824"/>
                  <a:pt x="113371" y="241609"/>
                  <a:pt x="141249" y="289931"/>
                </a:cubicBezTo>
                <a:cubicBezTo>
                  <a:pt x="169127" y="338253"/>
                  <a:pt x="176561" y="349404"/>
                  <a:pt x="174702" y="390292"/>
                </a:cubicBezTo>
                <a:cubicBezTo>
                  <a:pt x="172843" y="431180"/>
                  <a:pt x="148682" y="477643"/>
                  <a:pt x="130097" y="535258"/>
                </a:cubicBezTo>
                <a:cubicBezTo>
                  <a:pt x="111512" y="592873"/>
                  <a:pt x="81775" y="683941"/>
                  <a:pt x="63190" y="735980"/>
                </a:cubicBezTo>
                <a:cubicBezTo>
                  <a:pt x="44605" y="788019"/>
                  <a:pt x="16727" y="812180"/>
                  <a:pt x="18585" y="847492"/>
                </a:cubicBezTo>
                <a:cubicBezTo>
                  <a:pt x="20443" y="882804"/>
                  <a:pt x="48322" y="931126"/>
                  <a:pt x="74341" y="947853"/>
                </a:cubicBezTo>
                <a:cubicBezTo>
                  <a:pt x="100360" y="964580"/>
                  <a:pt x="124522" y="942277"/>
                  <a:pt x="174702" y="947853"/>
                </a:cubicBezTo>
                <a:cubicBezTo>
                  <a:pt x="224882" y="953429"/>
                  <a:pt x="325243" y="977590"/>
                  <a:pt x="375424" y="981307"/>
                </a:cubicBezTo>
                <a:cubicBezTo>
                  <a:pt x="425605" y="985024"/>
                  <a:pt x="434897" y="988741"/>
                  <a:pt x="475785" y="970156"/>
                </a:cubicBezTo>
                <a:cubicBezTo>
                  <a:pt x="516673" y="951571"/>
                  <a:pt x="592873" y="899532"/>
                  <a:pt x="620751" y="869795"/>
                </a:cubicBezTo>
                <a:cubicBezTo>
                  <a:pt x="648629" y="840058"/>
                  <a:pt x="652346" y="838199"/>
                  <a:pt x="643053" y="791736"/>
                </a:cubicBezTo>
                <a:cubicBezTo>
                  <a:pt x="633760" y="745273"/>
                  <a:pt x="587297" y="641194"/>
                  <a:pt x="564995" y="591014"/>
                </a:cubicBezTo>
                <a:cubicBezTo>
                  <a:pt x="542693" y="540834"/>
                  <a:pt x="518532" y="535258"/>
                  <a:pt x="509239" y="490653"/>
                </a:cubicBezTo>
                <a:cubicBezTo>
                  <a:pt x="499946" y="446048"/>
                  <a:pt x="511097" y="367990"/>
                  <a:pt x="509239" y="323385"/>
                </a:cubicBezTo>
                <a:cubicBezTo>
                  <a:pt x="507381" y="278780"/>
                  <a:pt x="498088" y="252760"/>
                  <a:pt x="498088" y="223024"/>
                </a:cubicBezTo>
                <a:cubicBezTo>
                  <a:pt x="498088" y="193288"/>
                  <a:pt x="507381" y="169127"/>
                  <a:pt x="509239" y="144966"/>
                </a:cubicBezTo>
                <a:cubicBezTo>
                  <a:pt x="511097" y="120805"/>
                  <a:pt x="529683" y="98502"/>
                  <a:pt x="509239" y="78058"/>
                </a:cubicBezTo>
                <a:cubicBezTo>
                  <a:pt x="488795" y="57614"/>
                  <a:pt x="431180" y="33453"/>
                  <a:pt x="386575" y="22302"/>
                </a:cubicBezTo>
                <a:cubicBezTo>
                  <a:pt x="341970" y="11151"/>
                  <a:pt x="289932" y="13009"/>
                  <a:pt x="241610" y="11151"/>
                </a:cubicBezTo>
                <a:cubicBezTo>
                  <a:pt x="193288" y="9293"/>
                  <a:pt x="139391" y="0"/>
                  <a:pt x="96644" y="11151"/>
                </a:cubicBezTo>
                <a:cubicBezTo>
                  <a:pt x="53898" y="22302"/>
                  <a:pt x="0" y="53898"/>
                  <a:pt x="7434" y="10036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 10">
            <a:extLst>
              <a:ext uri="{FF2B5EF4-FFF2-40B4-BE49-F238E27FC236}">
                <a16:creationId xmlns="" xmlns:a16="http://schemas.microsoft.com/office/drawing/2014/main" id="{CDFED587-E31A-4A70-B9F0-B2E04F040E31}"/>
              </a:ext>
            </a:extLst>
          </p:cNvPr>
          <p:cNvSpPr/>
          <p:nvPr/>
        </p:nvSpPr>
        <p:spPr>
          <a:xfrm rot="16378074">
            <a:off x="1665980" y="511675"/>
            <a:ext cx="687659" cy="509238"/>
          </a:xfrm>
          <a:custGeom>
            <a:avLst/>
            <a:gdLst>
              <a:gd name="connsiteX0" fmla="*/ 578005 w 687659"/>
              <a:gd name="connsiteY0" fmla="*/ 486936 h 509238"/>
              <a:gd name="connsiteX1" fmla="*/ 455342 w 687659"/>
              <a:gd name="connsiteY1" fmla="*/ 498087 h 509238"/>
              <a:gd name="connsiteX2" fmla="*/ 265771 w 687659"/>
              <a:gd name="connsiteY2" fmla="*/ 498087 h 509238"/>
              <a:gd name="connsiteX3" fmla="*/ 176561 w 687659"/>
              <a:gd name="connsiteY3" fmla="*/ 486936 h 509238"/>
              <a:gd name="connsiteX4" fmla="*/ 109654 w 687659"/>
              <a:gd name="connsiteY4" fmla="*/ 475785 h 509238"/>
              <a:gd name="connsiteX5" fmla="*/ 31596 w 687659"/>
              <a:gd name="connsiteY5" fmla="*/ 464634 h 509238"/>
              <a:gd name="connsiteX6" fmla="*/ 9293 w 687659"/>
              <a:gd name="connsiteY6" fmla="*/ 263912 h 509238"/>
              <a:gd name="connsiteX7" fmla="*/ 87352 w 687659"/>
              <a:gd name="connsiteY7" fmla="*/ 52038 h 509238"/>
              <a:gd name="connsiteX8" fmla="*/ 176561 w 687659"/>
              <a:gd name="connsiteY8" fmla="*/ 7434 h 509238"/>
              <a:gd name="connsiteX9" fmla="*/ 377283 w 687659"/>
              <a:gd name="connsiteY9" fmla="*/ 7434 h 509238"/>
              <a:gd name="connsiteX10" fmla="*/ 477644 w 687659"/>
              <a:gd name="connsiteY10" fmla="*/ 29736 h 509238"/>
              <a:gd name="connsiteX11" fmla="*/ 589156 w 687659"/>
              <a:gd name="connsiteY11" fmla="*/ 40887 h 509238"/>
              <a:gd name="connsiteX12" fmla="*/ 667215 w 687659"/>
              <a:gd name="connsiteY12" fmla="*/ 96643 h 509238"/>
              <a:gd name="connsiteX13" fmla="*/ 667215 w 687659"/>
              <a:gd name="connsiteY13" fmla="*/ 208155 h 509238"/>
              <a:gd name="connsiteX14" fmla="*/ 667215 w 687659"/>
              <a:gd name="connsiteY14" fmla="*/ 386575 h 509238"/>
              <a:gd name="connsiteX15" fmla="*/ 544552 w 687659"/>
              <a:gd name="connsiteY15" fmla="*/ 442331 h 509238"/>
              <a:gd name="connsiteX16" fmla="*/ 522249 w 687659"/>
              <a:gd name="connsiteY16" fmla="*/ 509238 h 5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7659" h="509238">
                <a:moveTo>
                  <a:pt x="578005" y="486936"/>
                </a:moveTo>
                <a:cubicBezTo>
                  <a:pt x="542693" y="491582"/>
                  <a:pt x="507381" y="496229"/>
                  <a:pt x="455342" y="498087"/>
                </a:cubicBezTo>
                <a:cubicBezTo>
                  <a:pt x="403303" y="499945"/>
                  <a:pt x="312234" y="499945"/>
                  <a:pt x="265771" y="498087"/>
                </a:cubicBezTo>
                <a:cubicBezTo>
                  <a:pt x="219308" y="496229"/>
                  <a:pt x="202580" y="490653"/>
                  <a:pt x="176561" y="486936"/>
                </a:cubicBezTo>
                <a:cubicBezTo>
                  <a:pt x="150542" y="483219"/>
                  <a:pt x="133815" y="479502"/>
                  <a:pt x="109654" y="475785"/>
                </a:cubicBezTo>
                <a:cubicBezTo>
                  <a:pt x="85493" y="472068"/>
                  <a:pt x="48323" y="499946"/>
                  <a:pt x="31596" y="464634"/>
                </a:cubicBezTo>
                <a:cubicBezTo>
                  <a:pt x="14869" y="429322"/>
                  <a:pt x="0" y="332678"/>
                  <a:pt x="9293" y="263912"/>
                </a:cubicBezTo>
                <a:cubicBezTo>
                  <a:pt x="18586" y="195146"/>
                  <a:pt x="59474" y="94784"/>
                  <a:pt x="87352" y="52038"/>
                </a:cubicBezTo>
                <a:cubicBezTo>
                  <a:pt x="115230" y="9292"/>
                  <a:pt x="128239" y="14868"/>
                  <a:pt x="176561" y="7434"/>
                </a:cubicBezTo>
                <a:cubicBezTo>
                  <a:pt x="224883" y="0"/>
                  <a:pt x="327103" y="3717"/>
                  <a:pt x="377283" y="7434"/>
                </a:cubicBezTo>
                <a:cubicBezTo>
                  <a:pt x="427463" y="11151"/>
                  <a:pt x="442332" y="24161"/>
                  <a:pt x="477644" y="29736"/>
                </a:cubicBezTo>
                <a:cubicBezTo>
                  <a:pt x="512956" y="35311"/>
                  <a:pt x="557561" y="29736"/>
                  <a:pt x="589156" y="40887"/>
                </a:cubicBezTo>
                <a:cubicBezTo>
                  <a:pt x="620751" y="52038"/>
                  <a:pt x="654205" y="68765"/>
                  <a:pt x="667215" y="96643"/>
                </a:cubicBezTo>
                <a:cubicBezTo>
                  <a:pt x="680225" y="124521"/>
                  <a:pt x="667215" y="208155"/>
                  <a:pt x="667215" y="208155"/>
                </a:cubicBezTo>
                <a:cubicBezTo>
                  <a:pt x="667215" y="256477"/>
                  <a:pt x="687659" y="347546"/>
                  <a:pt x="667215" y="386575"/>
                </a:cubicBezTo>
                <a:cubicBezTo>
                  <a:pt x="646771" y="425604"/>
                  <a:pt x="568713" y="421887"/>
                  <a:pt x="544552" y="442331"/>
                </a:cubicBezTo>
                <a:cubicBezTo>
                  <a:pt x="520391" y="462775"/>
                  <a:pt x="521320" y="486006"/>
                  <a:pt x="522249" y="50923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 11">
            <a:extLst>
              <a:ext uri="{FF2B5EF4-FFF2-40B4-BE49-F238E27FC236}">
                <a16:creationId xmlns="" xmlns:a16="http://schemas.microsoft.com/office/drawing/2014/main" id="{6AE985C0-9203-444B-9E78-50B0CF2AE3F7}"/>
              </a:ext>
            </a:extLst>
          </p:cNvPr>
          <p:cNvSpPr/>
          <p:nvPr/>
        </p:nvSpPr>
        <p:spPr>
          <a:xfrm rot="16693230">
            <a:off x="2028448" y="1497908"/>
            <a:ext cx="78059" cy="520389"/>
          </a:xfrm>
          <a:custGeom>
            <a:avLst/>
            <a:gdLst>
              <a:gd name="connsiteX0" fmla="*/ 37171 w 78059"/>
              <a:gd name="connsiteY0" fmla="*/ 18585 h 520389"/>
              <a:gd name="connsiteX1" fmla="*/ 3717 w 78059"/>
              <a:gd name="connsiteY1" fmla="*/ 230458 h 520389"/>
              <a:gd name="connsiteX2" fmla="*/ 14869 w 78059"/>
              <a:gd name="connsiteY2" fmla="*/ 375424 h 520389"/>
              <a:gd name="connsiteX3" fmla="*/ 14869 w 78059"/>
              <a:gd name="connsiteY3" fmla="*/ 453482 h 520389"/>
              <a:gd name="connsiteX4" fmla="*/ 70625 w 78059"/>
              <a:gd name="connsiteY4" fmla="*/ 498087 h 520389"/>
              <a:gd name="connsiteX5" fmla="*/ 59473 w 78059"/>
              <a:gd name="connsiteY5" fmla="*/ 319668 h 520389"/>
              <a:gd name="connsiteX6" fmla="*/ 70625 w 78059"/>
              <a:gd name="connsiteY6" fmla="*/ 219307 h 520389"/>
              <a:gd name="connsiteX7" fmla="*/ 70625 w 78059"/>
              <a:gd name="connsiteY7" fmla="*/ 118946 h 520389"/>
              <a:gd name="connsiteX8" fmla="*/ 37171 w 78059"/>
              <a:gd name="connsiteY8" fmla="*/ 18585 h 52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9" h="520389">
                <a:moveTo>
                  <a:pt x="37171" y="18585"/>
                </a:moveTo>
                <a:cubicBezTo>
                  <a:pt x="26020" y="37170"/>
                  <a:pt x="7434" y="170985"/>
                  <a:pt x="3717" y="230458"/>
                </a:cubicBezTo>
                <a:cubicBezTo>
                  <a:pt x="0" y="289931"/>
                  <a:pt x="13010" y="338254"/>
                  <a:pt x="14869" y="375424"/>
                </a:cubicBezTo>
                <a:cubicBezTo>
                  <a:pt x="16728" y="412594"/>
                  <a:pt x="5576" y="433038"/>
                  <a:pt x="14869" y="453482"/>
                </a:cubicBezTo>
                <a:cubicBezTo>
                  <a:pt x="24162" y="473926"/>
                  <a:pt x="63191" y="520389"/>
                  <a:pt x="70625" y="498087"/>
                </a:cubicBezTo>
                <a:cubicBezTo>
                  <a:pt x="78059" y="475785"/>
                  <a:pt x="59473" y="366131"/>
                  <a:pt x="59473" y="319668"/>
                </a:cubicBezTo>
                <a:cubicBezTo>
                  <a:pt x="59473" y="273205"/>
                  <a:pt x="68766" y="252761"/>
                  <a:pt x="70625" y="219307"/>
                </a:cubicBezTo>
                <a:cubicBezTo>
                  <a:pt x="72484" y="185853"/>
                  <a:pt x="78059" y="148683"/>
                  <a:pt x="70625" y="118946"/>
                </a:cubicBezTo>
                <a:cubicBezTo>
                  <a:pt x="63191" y="89209"/>
                  <a:pt x="48322" y="0"/>
                  <a:pt x="37171" y="18585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abadkézi sokszög 12">
            <a:extLst>
              <a:ext uri="{FF2B5EF4-FFF2-40B4-BE49-F238E27FC236}">
                <a16:creationId xmlns="" xmlns:a16="http://schemas.microsoft.com/office/drawing/2014/main" id="{BBEFCC08-BF13-45DA-84E0-C606A7B334C0}"/>
              </a:ext>
            </a:extLst>
          </p:cNvPr>
          <p:cNvSpPr/>
          <p:nvPr/>
        </p:nvSpPr>
        <p:spPr>
          <a:xfrm rot="5213541">
            <a:off x="6959281" y="1163531"/>
            <a:ext cx="89210" cy="583580"/>
          </a:xfrm>
          <a:custGeom>
            <a:avLst/>
            <a:gdLst>
              <a:gd name="connsiteX0" fmla="*/ 31596 w 89210"/>
              <a:gd name="connsiteY0" fmla="*/ 14868 h 583580"/>
              <a:gd name="connsiteX1" fmla="*/ 9293 w 89210"/>
              <a:gd name="connsiteY1" fmla="*/ 170985 h 583580"/>
              <a:gd name="connsiteX2" fmla="*/ 9293 w 89210"/>
              <a:gd name="connsiteY2" fmla="*/ 304799 h 583580"/>
              <a:gd name="connsiteX3" fmla="*/ 9293 w 89210"/>
              <a:gd name="connsiteY3" fmla="*/ 438614 h 583580"/>
              <a:gd name="connsiteX4" fmla="*/ 9293 w 89210"/>
              <a:gd name="connsiteY4" fmla="*/ 505521 h 583580"/>
              <a:gd name="connsiteX5" fmla="*/ 65050 w 89210"/>
              <a:gd name="connsiteY5" fmla="*/ 572429 h 583580"/>
              <a:gd name="connsiteX6" fmla="*/ 76201 w 89210"/>
              <a:gd name="connsiteY6" fmla="*/ 438614 h 583580"/>
              <a:gd name="connsiteX7" fmla="*/ 87352 w 89210"/>
              <a:gd name="connsiteY7" fmla="*/ 327102 h 583580"/>
              <a:gd name="connsiteX8" fmla="*/ 87352 w 89210"/>
              <a:gd name="connsiteY8" fmla="*/ 215589 h 583580"/>
              <a:gd name="connsiteX9" fmla="*/ 76201 w 89210"/>
              <a:gd name="connsiteY9" fmla="*/ 81775 h 583580"/>
              <a:gd name="connsiteX10" fmla="*/ 31596 w 89210"/>
              <a:gd name="connsiteY10" fmla="*/ 14868 h 5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10" h="583580">
                <a:moveTo>
                  <a:pt x="31596" y="14868"/>
                </a:moveTo>
                <a:cubicBezTo>
                  <a:pt x="20445" y="29736"/>
                  <a:pt x="13010" y="122663"/>
                  <a:pt x="9293" y="170985"/>
                </a:cubicBezTo>
                <a:cubicBezTo>
                  <a:pt x="5576" y="219307"/>
                  <a:pt x="9293" y="304799"/>
                  <a:pt x="9293" y="304799"/>
                </a:cubicBezTo>
                <a:lnTo>
                  <a:pt x="9293" y="438614"/>
                </a:lnTo>
                <a:cubicBezTo>
                  <a:pt x="9293" y="472068"/>
                  <a:pt x="0" y="483219"/>
                  <a:pt x="9293" y="505521"/>
                </a:cubicBezTo>
                <a:cubicBezTo>
                  <a:pt x="18586" y="527823"/>
                  <a:pt x="53899" y="583580"/>
                  <a:pt x="65050" y="572429"/>
                </a:cubicBezTo>
                <a:cubicBezTo>
                  <a:pt x="76201" y="561278"/>
                  <a:pt x="72484" y="479502"/>
                  <a:pt x="76201" y="438614"/>
                </a:cubicBezTo>
                <a:cubicBezTo>
                  <a:pt x="79918" y="397726"/>
                  <a:pt x="85494" y="364273"/>
                  <a:pt x="87352" y="327102"/>
                </a:cubicBezTo>
                <a:cubicBezTo>
                  <a:pt x="89210" y="289931"/>
                  <a:pt x="89210" y="256477"/>
                  <a:pt x="87352" y="215589"/>
                </a:cubicBezTo>
                <a:cubicBezTo>
                  <a:pt x="85494" y="174701"/>
                  <a:pt x="83635" y="113370"/>
                  <a:pt x="76201" y="81775"/>
                </a:cubicBezTo>
                <a:cubicBezTo>
                  <a:pt x="68767" y="50180"/>
                  <a:pt x="42747" y="0"/>
                  <a:pt x="31596" y="14868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abadkézi sokszög 13">
            <a:extLst>
              <a:ext uri="{FF2B5EF4-FFF2-40B4-BE49-F238E27FC236}">
                <a16:creationId xmlns="" xmlns:a16="http://schemas.microsoft.com/office/drawing/2014/main" id="{6039C060-61A2-41C4-8C9F-B1FFDA1DD3A2}"/>
              </a:ext>
            </a:extLst>
          </p:cNvPr>
          <p:cNvSpPr/>
          <p:nvPr/>
        </p:nvSpPr>
        <p:spPr>
          <a:xfrm rot="5595707">
            <a:off x="1912175" y="1570756"/>
            <a:ext cx="269488" cy="604025"/>
          </a:xfrm>
          <a:custGeom>
            <a:avLst/>
            <a:gdLst>
              <a:gd name="connsiteX0" fmla="*/ 215590 w 269488"/>
              <a:gd name="connsiteY0" fmla="*/ 33454 h 604025"/>
              <a:gd name="connsiteX1" fmla="*/ 204439 w 269488"/>
              <a:gd name="connsiteY1" fmla="*/ 223025 h 604025"/>
              <a:gd name="connsiteX2" fmla="*/ 237893 w 269488"/>
              <a:gd name="connsiteY2" fmla="*/ 379142 h 604025"/>
              <a:gd name="connsiteX3" fmla="*/ 249044 w 269488"/>
              <a:gd name="connsiteY3" fmla="*/ 490654 h 604025"/>
              <a:gd name="connsiteX4" fmla="*/ 260195 w 269488"/>
              <a:gd name="connsiteY4" fmla="*/ 579864 h 604025"/>
              <a:gd name="connsiteX5" fmla="*/ 193288 w 269488"/>
              <a:gd name="connsiteY5" fmla="*/ 602167 h 604025"/>
              <a:gd name="connsiteX6" fmla="*/ 59473 w 269488"/>
              <a:gd name="connsiteY6" fmla="*/ 591015 h 604025"/>
              <a:gd name="connsiteX7" fmla="*/ 3717 w 269488"/>
              <a:gd name="connsiteY7" fmla="*/ 546411 h 604025"/>
              <a:gd name="connsiteX8" fmla="*/ 81776 w 269488"/>
              <a:gd name="connsiteY8" fmla="*/ 390293 h 604025"/>
              <a:gd name="connsiteX9" fmla="*/ 59473 w 269488"/>
              <a:gd name="connsiteY9" fmla="*/ 223025 h 604025"/>
              <a:gd name="connsiteX10" fmla="*/ 26020 w 269488"/>
              <a:gd name="connsiteY10" fmla="*/ 100362 h 604025"/>
              <a:gd name="connsiteX11" fmla="*/ 70624 w 269488"/>
              <a:gd name="connsiteY11" fmla="*/ 44606 h 604025"/>
              <a:gd name="connsiteX12" fmla="*/ 137532 w 269488"/>
              <a:gd name="connsiteY12" fmla="*/ 22303 h 604025"/>
              <a:gd name="connsiteX13" fmla="*/ 215590 w 269488"/>
              <a:gd name="connsiteY13" fmla="*/ 33454 h 6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88" h="604025">
                <a:moveTo>
                  <a:pt x="215590" y="33454"/>
                </a:moveTo>
                <a:cubicBezTo>
                  <a:pt x="226741" y="66908"/>
                  <a:pt x="200722" y="165410"/>
                  <a:pt x="204439" y="223025"/>
                </a:cubicBezTo>
                <a:cubicBezTo>
                  <a:pt x="208156" y="280640"/>
                  <a:pt x="230459" y="334537"/>
                  <a:pt x="237893" y="379142"/>
                </a:cubicBezTo>
                <a:cubicBezTo>
                  <a:pt x="245327" y="423747"/>
                  <a:pt x="245327" y="457200"/>
                  <a:pt x="249044" y="490654"/>
                </a:cubicBezTo>
                <a:cubicBezTo>
                  <a:pt x="252761" y="524108"/>
                  <a:pt x="269488" y="561279"/>
                  <a:pt x="260195" y="579864"/>
                </a:cubicBezTo>
                <a:cubicBezTo>
                  <a:pt x="250902" y="598449"/>
                  <a:pt x="226742" y="600309"/>
                  <a:pt x="193288" y="602167"/>
                </a:cubicBezTo>
                <a:cubicBezTo>
                  <a:pt x="159834" y="604025"/>
                  <a:pt x="91068" y="600308"/>
                  <a:pt x="59473" y="591015"/>
                </a:cubicBezTo>
                <a:cubicBezTo>
                  <a:pt x="27878" y="581722"/>
                  <a:pt x="0" y="579865"/>
                  <a:pt x="3717" y="546411"/>
                </a:cubicBezTo>
                <a:cubicBezTo>
                  <a:pt x="7434" y="512957"/>
                  <a:pt x="72483" y="444191"/>
                  <a:pt x="81776" y="390293"/>
                </a:cubicBezTo>
                <a:cubicBezTo>
                  <a:pt x="91069" y="336395"/>
                  <a:pt x="68766" y="271347"/>
                  <a:pt x="59473" y="223025"/>
                </a:cubicBezTo>
                <a:cubicBezTo>
                  <a:pt x="50180" y="174703"/>
                  <a:pt x="24161" y="130099"/>
                  <a:pt x="26020" y="100362"/>
                </a:cubicBezTo>
                <a:cubicBezTo>
                  <a:pt x="27879" y="70625"/>
                  <a:pt x="52039" y="57616"/>
                  <a:pt x="70624" y="44606"/>
                </a:cubicBezTo>
                <a:cubicBezTo>
                  <a:pt x="89209" y="31596"/>
                  <a:pt x="113371" y="26020"/>
                  <a:pt x="137532" y="22303"/>
                </a:cubicBezTo>
                <a:cubicBezTo>
                  <a:pt x="161693" y="18586"/>
                  <a:pt x="204439" y="0"/>
                  <a:pt x="215590" y="3345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22">
            <a:extLst>
              <a:ext uri="{FF2B5EF4-FFF2-40B4-BE49-F238E27FC236}">
                <a16:creationId xmlns="" xmlns:a16="http://schemas.microsoft.com/office/drawing/2014/main" id="{36DDF669-6517-47CD-9EFF-B76CDE293370}"/>
              </a:ext>
            </a:extLst>
          </p:cNvPr>
          <p:cNvSpPr/>
          <p:nvPr/>
        </p:nvSpPr>
        <p:spPr>
          <a:xfrm rot="16497578">
            <a:off x="2656925" y="1777751"/>
            <a:ext cx="293649" cy="412595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21">
            <a:extLst>
              <a:ext uri="{FF2B5EF4-FFF2-40B4-BE49-F238E27FC236}">
                <a16:creationId xmlns="" xmlns:a16="http://schemas.microsoft.com/office/drawing/2014/main" id="{C2BB7944-CAEF-4339-AEE0-FF526AE5FD42}"/>
              </a:ext>
            </a:extLst>
          </p:cNvPr>
          <p:cNvSpPr/>
          <p:nvPr/>
        </p:nvSpPr>
        <p:spPr>
          <a:xfrm rot="5400000">
            <a:off x="6865293" y="1285473"/>
            <a:ext cx="200722" cy="592873"/>
          </a:xfrm>
          <a:custGeom>
            <a:avLst/>
            <a:gdLst>
              <a:gd name="connsiteX0" fmla="*/ 7434 w 200722"/>
              <a:gd name="connsiteY0" fmla="*/ 11151 h 592873"/>
              <a:gd name="connsiteX1" fmla="*/ 40888 w 200722"/>
              <a:gd name="connsiteY1" fmla="*/ 200722 h 592873"/>
              <a:gd name="connsiteX2" fmla="*/ 18585 w 200722"/>
              <a:gd name="connsiteY2" fmla="*/ 334537 h 592873"/>
              <a:gd name="connsiteX3" fmla="*/ 7434 w 200722"/>
              <a:gd name="connsiteY3" fmla="*/ 479502 h 592873"/>
              <a:gd name="connsiteX4" fmla="*/ 18585 w 200722"/>
              <a:gd name="connsiteY4" fmla="*/ 579863 h 592873"/>
              <a:gd name="connsiteX5" fmla="*/ 118946 w 200722"/>
              <a:gd name="connsiteY5" fmla="*/ 557561 h 592873"/>
              <a:gd name="connsiteX6" fmla="*/ 163551 w 200722"/>
              <a:gd name="connsiteY6" fmla="*/ 490654 h 592873"/>
              <a:gd name="connsiteX7" fmla="*/ 107795 w 200722"/>
              <a:gd name="connsiteY7" fmla="*/ 289932 h 592873"/>
              <a:gd name="connsiteX8" fmla="*/ 118946 w 200722"/>
              <a:gd name="connsiteY8" fmla="*/ 122663 h 592873"/>
              <a:gd name="connsiteX9" fmla="*/ 197005 w 200722"/>
              <a:gd name="connsiteY9" fmla="*/ 78059 h 592873"/>
              <a:gd name="connsiteX10" fmla="*/ 141249 w 200722"/>
              <a:gd name="connsiteY10" fmla="*/ 11151 h 592873"/>
              <a:gd name="connsiteX11" fmla="*/ 63190 w 200722"/>
              <a:gd name="connsiteY11" fmla="*/ 11151 h 592873"/>
              <a:gd name="connsiteX12" fmla="*/ 7434 w 200722"/>
              <a:gd name="connsiteY12" fmla="*/ 11151 h 5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2" h="592873">
                <a:moveTo>
                  <a:pt x="7434" y="11151"/>
                </a:moveTo>
                <a:cubicBezTo>
                  <a:pt x="23232" y="78987"/>
                  <a:pt x="39030" y="146824"/>
                  <a:pt x="40888" y="200722"/>
                </a:cubicBezTo>
                <a:cubicBezTo>
                  <a:pt x="42747" y="254620"/>
                  <a:pt x="24161" y="288074"/>
                  <a:pt x="18585" y="334537"/>
                </a:cubicBezTo>
                <a:cubicBezTo>
                  <a:pt x="13009" y="381000"/>
                  <a:pt x="7434" y="438614"/>
                  <a:pt x="7434" y="479502"/>
                </a:cubicBezTo>
                <a:cubicBezTo>
                  <a:pt x="7434" y="520390"/>
                  <a:pt x="0" y="566853"/>
                  <a:pt x="18585" y="579863"/>
                </a:cubicBezTo>
                <a:cubicBezTo>
                  <a:pt x="37170" y="592873"/>
                  <a:pt x="94785" y="572429"/>
                  <a:pt x="118946" y="557561"/>
                </a:cubicBezTo>
                <a:cubicBezTo>
                  <a:pt x="143107" y="542693"/>
                  <a:pt x="165409" y="535259"/>
                  <a:pt x="163551" y="490654"/>
                </a:cubicBezTo>
                <a:cubicBezTo>
                  <a:pt x="161693" y="446049"/>
                  <a:pt x="115229" y="351264"/>
                  <a:pt x="107795" y="289932"/>
                </a:cubicBezTo>
                <a:cubicBezTo>
                  <a:pt x="100361" y="228600"/>
                  <a:pt x="104078" y="157975"/>
                  <a:pt x="118946" y="122663"/>
                </a:cubicBezTo>
                <a:cubicBezTo>
                  <a:pt x="133814" y="87351"/>
                  <a:pt x="193288" y="96644"/>
                  <a:pt x="197005" y="78059"/>
                </a:cubicBezTo>
                <a:cubicBezTo>
                  <a:pt x="200722" y="59474"/>
                  <a:pt x="163551" y="22302"/>
                  <a:pt x="141249" y="11151"/>
                </a:cubicBezTo>
                <a:cubicBezTo>
                  <a:pt x="118947" y="0"/>
                  <a:pt x="63190" y="11151"/>
                  <a:pt x="63190" y="11151"/>
                </a:cubicBezTo>
                <a:lnTo>
                  <a:pt x="7434" y="11151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abadkézi sokszög 22">
            <a:extLst>
              <a:ext uri="{FF2B5EF4-FFF2-40B4-BE49-F238E27FC236}">
                <a16:creationId xmlns="" xmlns:a16="http://schemas.microsoft.com/office/drawing/2014/main" id="{92F1A374-3BFA-445A-867C-89D8B7A47589}"/>
              </a:ext>
            </a:extLst>
          </p:cNvPr>
          <p:cNvSpPr/>
          <p:nvPr/>
        </p:nvSpPr>
        <p:spPr>
          <a:xfrm rot="16200000">
            <a:off x="1953208" y="5996004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2">
            <a:extLst>
              <a:ext uri="{FF2B5EF4-FFF2-40B4-BE49-F238E27FC236}">
                <a16:creationId xmlns="" xmlns:a16="http://schemas.microsoft.com/office/drawing/2014/main" id="{3EA6CC10-09FF-40DE-839B-D20CDCCCCF1A}"/>
              </a:ext>
            </a:extLst>
          </p:cNvPr>
          <p:cNvSpPr/>
          <p:nvPr/>
        </p:nvSpPr>
        <p:spPr>
          <a:xfrm rot="16200000">
            <a:off x="6983572" y="5984711"/>
            <a:ext cx="303421" cy="601086"/>
          </a:xfrm>
          <a:custGeom>
            <a:avLst/>
            <a:gdLst>
              <a:gd name="connsiteX0" fmla="*/ 258337 w 293649"/>
              <a:gd name="connsiteY0" fmla="*/ 37171 h 412595"/>
              <a:gd name="connsiteX1" fmla="*/ 258337 w 293649"/>
              <a:gd name="connsiteY1" fmla="*/ 170985 h 412595"/>
              <a:gd name="connsiteX2" fmla="*/ 258337 w 293649"/>
              <a:gd name="connsiteY2" fmla="*/ 282497 h 412595"/>
              <a:gd name="connsiteX3" fmla="*/ 258337 w 293649"/>
              <a:gd name="connsiteY3" fmla="*/ 360556 h 412595"/>
              <a:gd name="connsiteX4" fmla="*/ 269488 w 293649"/>
              <a:gd name="connsiteY4" fmla="*/ 405161 h 412595"/>
              <a:gd name="connsiteX5" fmla="*/ 113371 w 293649"/>
              <a:gd name="connsiteY5" fmla="*/ 405161 h 412595"/>
              <a:gd name="connsiteX6" fmla="*/ 13010 w 293649"/>
              <a:gd name="connsiteY6" fmla="*/ 360556 h 412595"/>
              <a:gd name="connsiteX7" fmla="*/ 35313 w 293649"/>
              <a:gd name="connsiteY7" fmla="*/ 215590 h 412595"/>
              <a:gd name="connsiteX8" fmla="*/ 57615 w 293649"/>
              <a:gd name="connsiteY8" fmla="*/ 104078 h 412595"/>
              <a:gd name="connsiteX9" fmla="*/ 113371 w 293649"/>
              <a:gd name="connsiteY9" fmla="*/ 26019 h 412595"/>
              <a:gd name="connsiteX10" fmla="*/ 180279 w 293649"/>
              <a:gd name="connsiteY10" fmla="*/ 3717 h 412595"/>
              <a:gd name="connsiteX11" fmla="*/ 258337 w 293649"/>
              <a:gd name="connsiteY11" fmla="*/ 37171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49" h="412595">
                <a:moveTo>
                  <a:pt x="258337" y="37171"/>
                </a:moveTo>
                <a:lnTo>
                  <a:pt x="258337" y="170985"/>
                </a:lnTo>
                <a:lnTo>
                  <a:pt x="258337" y="282497"/>
                </a:lnTo>
                <a:cubicBezTo>
                  <a:pt x="258337" y="314092"/>
                  <a:pt x="256479" y="340112"/>
                  <a:pt x="258337" y="360556"/>
                </a:cubicBezTo>
                <a:cubicBezTo>
                  <a:pt x="260196" y="381000"/>
                  <a:pt x="293649" y="397727"/>
                  <a:pt x="269488" y="405161"/>
                </a:cubicBezTo>
                <a:cubicBezTo>
                  <a:pt x="245327" y="412595"/>
                  <a:pt x="156117" y="412595"/>
                  <a:pt x="113371" y="405161"/>
                </a:cubicBezTo>
                <a:cubicBezTo>
                  <a:pt x="70625" y="397727"/>
                  <a:pt x="26020" y="392151"/>
                  <a:pt x="13010" y="360556"/>
                </a:cubicBezTo>
                <a:cubicBezTo>
                  <a:pt x="0" y="328961"/>
                  <a:pt x="27879" y="258336"/>
                  <a:pt x="35313" y="215590"/>
                </a:cubicBezTo>
                <a:cubicBezTo>
                  <a:pt x="42747" y="172844"/>
                  <a:pt x="44605" y="135673"/>
                  <a:pt x="57615" y="104078"/>
                </a:cubicBezTo>
                <a:cubicBezTo>
                  <a:pt x="70625" y="72483"/>
                  <a:pt x="92927" y="42746"/>
                  <a:pt x="113371" y="26019"/>
                </a:cubicBezTo>
                <a:cubicBezTo>
                  <a:pt x="133815" y="9292"/>
                  <a:pt x="157977" y="7434"/>
                  <a:pt x="180279" y="3717"/>
                </a:cubicBezTo>
                <a:cubicBezTo>
                  <a:pt x="202581" y="0"/>
                  <a:pt x="224883" y="1858"/>
                  <a:pt x="258337" y="37171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3">
            <a:extLst>
              <a:ext uri="{FF2B5EF4-FFF2-40B4-BE49-F238E27FC236}">
                <a16:creationId xmlns="" xmlns:a16="http://schemas.microsoft.com/office/drawing/2014/main" id="{B28ABEDD-FB5B-4ED3-AE5D-834D70735E11}"/>
              </a:ext>
            </a:extLst>
          </p:cNvPr>
          <p:cNvSpPr/>
          <p:nvPr/>
        </p:nvSpPr>
        <p:spPr>
          <a:xfrm>
            <a:off x="3180522" y="424070"/>
            <a:ext cx="123322" cy="834887"/>
          </a:xfrm>
          <a:custGeom>
            <a:avLst/>
            <a:gdLst>
              <a:gd name="connsiteX0" fmla="*/ 0 w 123322"/>
              <a:gd name="connsiteY0" fmla="*/ 0 h 834887"/>
              <a:gd name="connsiteX1" fmla="*/ 119269 w 123322"/>
              <a:gd name="connsiteY1" fmla="*/ 450573 h 834887"/>
              <a:gd name="connsiteX2" fmla="*/ 92765 w 123322"/>
              <a:gd name="connsiteY2" fmla="*/ 702365 h 834887"/>
              <a:gd name="connsiteX3" fmla="*/ 66261 w 123322"/>
              <a:gd name="connsiteY3" fmla="*/ 781878 h 834887"/>
              <a:gd name="connsiteX4" fmla="*/ 66261 w 123322"/>
              <a:gd name="connsiteY4" fmla="*/ 795130 h 834887"/>
              <a:gd name="connsiteX5" fmla="*/ 39756 w 123322"/>
              <a:gd name="connsiteY5" fmla="*/ 834887 h 834887"/>
              <a:gd name="connsiteX6" fmla="*/ 39756 w 123322"/>
              <a:gd name="connsiteY6" fmla="*/ 834887 h 834887"/>
              <a:gd name="connsiteX7" fmla="*/ 26504 w 123322"/>
              <a:gd name="connsiteY7" fmla="*/ 834887 h 834887"/>
              <a:gd name="connsiteX8" fmla="*/ 26504 w 123322"/>
              <a:gd name="connsiteY8" fmla="*/ 821634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22" h="834887">
                <a:moveTo>
                  <a:pt x="0" y="0"/>
                </a:moveTo>
                <a:cubicBezTo>
                  <a:pt x="51904" y="166756"/>
                  <a:pt x="103808" y="333512"/>
                  <a:pt x="119269" y="450573"/>
                </a:cubicBezTo>
                <a:cubicBezTo>
                  <a:pt x="134730" y="567634"/>
                  <a:pt x="101600" y="647147"/>
                  <a:pt x="92765" y="702365"/>
                </a:cubicBezTo>
                <a:cubicBezTo>
                  <a:pt x="83930" y="757583"/>
                  <a:pt x="66261" y="781878"/>
                  <a:pt x="66261" y="781878"/>
                </a:cubicBezTo>
                <a:cubicBezTo>
                  <a:pt x="61844" y="797339"/>
                  <a:pt x="70679" y="786295"/>
                  <a:pt x="66261" y="795130"/>
                </a:cubicBezTo>
                <a:cubicBezTo>
                  <a:pt x="61844" y="803965"/>
                  <a:pt x="39756" y="834887"/>
                  <a:pt x="39756" y="834887"/>
                </a:cubicBezTo>
                <a:lnTo>
                  <a:pt x="39756" y="834887"/>
                </a:lnTo>
                <a:lnTo>
                  <a:pt x="26504" y="834887"/>
                </a:lnTo>
                <a:cubicBezTo>
                  <a:pt x="24295" y="832678"/>
                  <a:pt x="25399" y="827156"/>
                  <a:pt x="26504" y="821634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: alakzat 4">
            <a:extLst>
              <a:ext uri="{FF2B5EF4-FFF2-40B4-BE49-F238E27FC236}">
                <a16:creationId xmlns="" xmlns:a16="http://schemas.microsoft.com/office/drawing/2014/main" id="{686EDF37-0AF7-46BF-B857-C4FA23C0AE01}"/>
              </a:ext>
            </a:extLst>
          </p:cNvPr>
          <p:cNvSpPr/>
          <p:nvPr/>
        </p:nvSpPr>
        <p:spPr>
          <a:xfrm>
            <a:off x="3207026" y="357809"/>
            <a:ext cx="411745" cy="1510748"/>
          </a:xfrm>
          <a:custGeom>
            <a:avLst/>
            <a:gdLst>
              <a:gd name="connsiteX0" fmla="*/ 26504 w 411745"/>
              <a:gd name="connsiteY0" fmla="*/ 0 h 1510748"/>
              <a:gd name="connsiteX1" fmla="*/ 251791 w 411745"/>
              <a:gd name="connsiteY1" fmla="*/ 212034 h 1510748"/>
              <a:gd name="connsiteX2" fmla="*/ 357809 w 411745"/>
              <a:gd name="connsiteY2" fmla="*/ 397565 h 1510748"/>
              <a:gd name="connsiteX3" fmla="*/ 397565 w 411745"/>
              <a:gd name="connsiteY3" fmla="*/ 728869 h 1510748"/>
              <a:gd name="connsiteX4" fmla="*/ 384313 w 411745"/>
              <a:gd name="connsiteY4" fmla="*/ 940904 h 1510748"/>
              <a:gd name="connsiteX5" fmla="*/ 410817 w 411745"/>
              <a:gd name="connsiteY5" fmla="*/ 1219200 h 1510748"/>
              <a:gd name="connsiteX6" fmla="*/ 344557 w 411745"/>
              <a:gd name="connsiteY6" fmla="*/ 1311965 h 1510748"/>
              <a:gd name="connsiteX7" fmla="*/ 238539 w 411745"/>
              <a:gd name="connsiteY7" fmla="*/ 1417982 h 1510748"/>
              <a:gd name="connsiteX8" fmla="*/ 66261 w 411745"/>
              <a:gd name="connsiteY8" fmla="*/ 1484243 h 1510748"/>
              <a:gd name="connsiteX9" fmla="*/ 0 w 411745"/>
              <a:gd name="connsiteY9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5" h="1510748">
                <a:moveTo>
                  <a:pt x="26504" y="0"/>
                </a:moveTo>
                <a:cubicBezTo>
                  <a:pt x="111538" y="72886"/>
                  <a:pt x="196573" y="145773"/>
                  <a:pt x="251791" y="212034"/>
                </a:cubicBezTo>
                <a:cubicBezTo>
                  <a:pt x="307009" y="278295"/>
                  <a:pt x="333513" y="311426"/>
                  <a:pt x="357809" y="397565"/>
                </a:cubicBezTo>
                <a:cubicBezTo>
                  <a:pt x="382105" y="483704"/>
                  <a:pt x="393148" y="638313"/>
                  <a:pt x="397565" y="728869"/>
                </a:cubicBezTo>
                <a:cubicBezTo>
                  <a:pt x="401982" y="819425"/>
                  <a:pt x="382104" y="859182"/>
                  <a:pt x="384313" y="940904"/>
                </a:cubicBezTo>
                <a:cubicBezTo>
                  <a:pt x="386522" y="1022626"/>
                  <a:pt x="417443" y="1157357"/>
                  <a:pt x="410817" y="1219200"/>
                </a:cubicBezTo>
                <a:cubicBezTo>
                  <a:pt x="404191" y="1281044"/>
                  <a:pt x="373270" y="1278835"/>
                  <a:pt x="344557" y="1311965"/>
                </a:cubicBezTo>
                <a:cubicBezTo>
                  <a:pt x="315844" y="1345095"/>
                  <a:pt x="284922" y="1389269"/>
                  <a:pt x="238539" y="1417982"/>
                </a:cubicBezTo>
                <a:cubicBezTo>
                  <a:pt x="192156" y="1446695"/>
                  <a:pt x="106018" y="1468782"/>
                  <a:pt x="66261" y="1484243"/>
                </a:cubicBezTo>
                <a:cubicBezTo>
                  <a:pt x="26505" y="1499704"/>
                  <a:pt x="13252" y="1505226"/>
                  <a:pt x="0" y="151074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="" xmlns:a16="http://schemas.microsoft.com/office/drawing/2014/main" id="{C12FF453-FF69-4A1E-A634-8A89AB69909C}"/>
              </a:ext>
            </a:extLst>
          </p:cNvPr>
          <p:cNvSpPr/>
          <p:nvPr/>
        </p:nvSpPr>
        <p:spPr>
          <a:xfrm>
            <a:off x="1759957" y="1641640"/>
            <a:ext cx="1274791" cy="413024"/>
          </a:xfrm>
          <a:custGeom>
            <a:avLst/>
            <a:gdLst>
              <a:gd name="connsiteX0" fmla="*/ 850721 w 1274791"/>
              <a:gd name="connsiteY0" fmla="*/ 200412 h 413024"/>
              <a:gd name="connsiteX1" fmla="*/ 678443 w 1274791"/>
              <a:gd name="connsiteY1" fmla="*/ 94395 h 413024"/>
              <a:gd name="connsiteX2" fmla="*/ 492913 w 1274791"/>
              <a:gd name="connsiteY2" fmla="*/ 94395 h 413024"/>
              <a:gd name="connsiteX3" fmla="*/ 320634 w 1274791"/>
              <a:gd name="connsiteY3" fmla="*/ 14882 h 413024"/>
              <a:gd name="connsiteX4" fmla="*/ 214617 w 1274791"/>
              <a:gd name="connsiteY4" fmla="*/ 41386 h 413024"/>
              <a:gd name="connsiteX5" fmla="*/ 121852 w 1274791"/>
              <a:gd name="connsiteY5" fmla="*/ 1630 h 413024"/>
              <a:gd name="connsiteX6" fmla="*/ 15834 w 1274791"/>
              <a:gd name="connsiteY6" fmla="*/ 107647 h 413024"/>
              <a:gd name="connsiteX7" fmla="*/ 15834 w 1274791"/>
              <a:gd name="connsiteY7" fmla="*/ 187160 h 413024"/>
              <a:gd name="connsiteX8" fmla="*/ 161608 w 1274791"/>
              <a:gd name="connsiteY8" fmla="*/ 306430 h 413024"/>
              <a:gd name="connsiteX9" fmla="*/ 426652 w 1274791"/>
              <a:gd name="connsiteY9" fmla="*/ 332934 h 413024"/>
              <a:gd name="connsiteX10" fmla="*/ 545921 w 1274791"/>
              <a:gd name="connsiteY10" fmla="*/ 385943 h 413024"/>
              <a:gd name="connsiteX11" fmla="*/ 824217 w 1274791"/>
              <a:gd name="connsiteY11" fmla="*/ 359438 h 413024"/>
              <a:gd name="connsiteX12" fmla="*/ 1049504 w 1274791"/>
              <a:gd name="connsiteY12" fmla="*/ 385943 h 413024"/>
              <a:gd name="connsiteX13" fmla="*/ 1182026 w 1274791"/>
              <a:gd name="connsiteY13" fmla="*/ 412447 h 413024"/>
              <a:gd name="connsiteX14" fmla="*/ 1274791 w 1274791"/>
              <a:gd name="connsiteY14" fmla="*/ 359438 h 41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91" h="413024">
                <a:moveTo>
                  <a:pt x="850721" y="200412"/>
                </a:moveTo>
                <a:cubicBezTo>
                  <a:pt x="794399" y="156238"/>
                  <a:pt x="738078" y="112065"/>
                  <a:pt x="678443" y="94395"/>
                </a:cubicBezTo>
                <a:cubicBezTo>
                  <a:pt x="618808" y="76725"/>
                  <a:pt x="552548" y="107647"/>
                  <a:pt x="492913" y="94395"/>
                </a:cubicBezTo>
                <a:cubicBezTo>
                  <a:pt x="433278" y="81143"/>
                  <a:pt x="367017" y="23717"/>
                  <a:pt x="320634" y="14882"/>
                </a:cubicBezTo>
                <a:cubicBezTo>
                  <a:pt x="274251" y="6047"/>
                  <a:pt x="247747" y="43595"/>
                  <a:pt x="214617" y="41386"/>
                </a:cubicBezTo>
                <a:cubicBezTo>
                  <a:pt x="181487" y="39177"/>
                  <a:pt x="154982" y="-9414"/>
                  <a:pt x="121852" y="1630"/>
                </a:cubicBezTo>
                <a:cubicBezTo>
                  <a:pt x="88721" y="12673"/>
                  <a:pt x="33504" y="76725"/>
                  <a:pt x="15834" y="107647"/>
                </a:cubicBezTo>
                <a:cubicBezTo>
                  <a:pt x="-1836" y="138569"/>
                  <a:pt x="-8462" y="154029"/>
                  <a:pt x="15834" y="187160"/>
                </a:cubicBezTo>
                <a:cubicBezTo>
                  <a:pt x="40130" y="220291"/>
                  <a:pt x="93138" y="282134"/>
                  <a:pt x="161608" y="306430"/>
                </a:cubicBezTo>
                <a:cubicBezTo>
                  <a:pt x="230078" y="330726"/>
                  <a:pt x="362600" y="319682"/>
                  <a:pt x="426652" y="332934"/>
                </a:cubicBezTo>
                <a:cubicBezTo>
                  <a:pt x="490704" y="346186"/>
                  <a:pt x="479660" y="381526"/>
                  <a:pt x="545921" y="385943"/>
                </a:cubicBezTo>
                <a:cubicBezTo>
                  <a:pt x="612182" y="390360"/>
                  <a:pt x="740287" y="359438"/>
                  <a:pt x="824217" y="359438"/>
                </a:cubicBezTo>
                <a:cubicBezTo>
                  <a:pt x="908147" y="359438"/>
                  <a:pt x="989869" y="377108"/>
                  <a:pt x="1049504" y="385943"/>
                </a:cubicBezTo>
                <a:cubicBezTo>
                  <a:pt x="1109139" y="394778"/>
                  <a:pt x="1144478" y="416864"/>
                  <a:pt x="1182026" y="412447"/>
                </a:cubicBezTo>
                <a:cubicBezTo>
                  <a:pt x="1219574" y="408030"/>
                  <a:pt x="1247182" y="383734"/>
                  <a:pt x="1274791" y="3594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Ív 8">
            <a:extLst>
              <a:ext uri="{FF2B5EF4-FFF2-40B4-BE49-F238E27FC236}">
                <a16:creationId xmlns="" xmlns:a16="http://schemas.microsoft.com/office/drawing/2014/main" id="{28A93D21-BB7E-42F3-A27C-A6F9389494FD}"/>
              </a:ext>
            </a:extLst>
          </p:cNvPr>
          <p:cNvSpPr/>
          <p:nvPr/>
        </p:nvSpPr>
        <p:spPr>
          <a:xfrm>
            <a:off x="1619672" y="4367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="" xmlns:a16="http://schemas.microsoft.com/office/drawing/2014/main" id="{E6AAF4E7-4C5D-4895-A4E2-574FFCFD3578}"/>
              </a:ext>
            </a:extLst>
          </p:cNvPr>
          <p:cNvSpPr/>
          <p:nvPr/>
        </p:nvSpPr>
        <p:spPr>
          <a:xfrm>
            <a:off x="1575537" y="463826"/>
            <a:ext cx="204180" cy="1404731"/>
          </a:xfrm>
          <a:custGeom>
            <a:avLst/>
            <a:gdLst>
              <a:gd name="connsiteX0" fmla="*/ 27976 w 204180"/>
              <a:gd name="connsiteY0" fmla="*/ 0 h 1404731"/>
              <a:gd name="connsiteX1" fmla="*/ 1472 w 204180"/>
              <a:gd name="connsiteY1" fmla="*/ 357809 h 1404731"/>
              <a:gd name="connsiteX2" fmla="*/ 14724 w 204180"/>
              <a:gd name="connsiteY2" fmla="*/ 795131 h 1404731"/>
              <a:gd name="connsiteX3" fmla="*/ 107489 w 204180"/>
              <a:gd name="connsiteY3" fmla="*/ 993913 h 1404731"/>
              <a:gd name="connsiteX4" fmla="*/ 147246 w 204180"/>
              <a:gd name="connsiteY4" fmla="*/ 1179444 h 1404731"/>
              <a:gd name="connsiteX5" fmla="*/ 200254 w 204180"/>
              <a:gd name="connsiteY5" fmla="*/ 1298713 h 1404731"/>
              <a:gd name="connsiteX6" fmla="*/ 200254 w 204180"/>
              <a:gd name="connsiteY6" fmla="*/ 1404731 h 1404731"/>
              <a:gd name="connsiteX7" fmla="*/ 200254 w 204180"/>
              <a:gd name="connsiteY7" fmla="*/ 1404731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180" h="1404731">
                <a:moveTo>
                  <a:pt x="27976" y="0"/>
                </a:moveTo>
                <a:cubicBezTo>
                  <a:pt x="15828" y="112643"/>
                  <a:pt x="3681" y="225287"/>
                  <a:pt x="1472" y="357809"/>
                </a:cubicBezTo>
                <a:cubicBezTo>
                  <a:pt x="-737" y="490331"/>
                  <a:pt x="-2945" y="689114"/>
                  <a:pt x="14724" y="795131"/>
                </a:cubicBezTo>
                <a:cubicBezTo>
                  <a:pt x="32393" y="901148"/>
                  <a:pt x="85402" y="929861"/>
                  <a:pt x="107489" y="993913"/>
                </a:cubicBezTo>
                <a:cubicBezTo>
                  <a:pt x="129576" y="1057965"/>
                  <a:pt x="131785" y="1128644"/>
                  <a:pt x="147246" y="1179444"/>
                </a:cubicBezTo>
                <a:cubicBezTo>
                  <a:pt x="162707" y="1230244"/>
                  <a:pt x="191419" y="1261165"/>
                  <a:pt x="200254" y="1298713"/>
                </a:cubicBezTo>
                <a:cubicBezTo>
                  <a:pt x="209089" y="1336261"/>
                  <a:pt x="200254" y="1404731"/>
                  <a:pt x="200254" y="1404731"/>
                </a:cubicBezTo>
                <a:lnTo>
                  <a:pt x="200254" y="1404731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="" xmlns:a16="http://schemas.microsoft.com/office/drawing/2014/main" id="{1ACB705B-89D5-41DF-B981-0DD0261F24FB}"/>
              </a:ext>
            </a:extLst>
          </p:cNvPr>
          <p:cNvSpPr/>
          <p:nvPr/>
        </p:nvSpPr>
        <p:spPr>
          <a:xfrm>
            <a:off x="6400800" y="1536265"/>
            <a:ext cx="901148" cy="133509"/>
          </a:xfrm>
          <a:custGeom>
            <a:avLst/>
            <a:gdLst>
              <a:gd name="connsiteX0" fmla="*/ 0 w 901148"/>
              <a:gd name="connsiteY0" fmla="*/ 133509 h 133509"/>
              <a:gd name="connsiteX1" fmla="*/ 119270 w 901148"/>
              <a:gd name="connsiteY1" fmla="*/ 40744 h 133509"/>
              <a:gd name="connsiteX2" fmla="*/ 278296 w 901148"/>
              <a:gd name="connsiteY2" fmla="*/ 67248 h 133509"/>
              <a:gd name="connsiteX3" fmla="*/ 503583 w 901148"/>
              <a:gd name="connsiteY3" fmla="*/ 987 h 133509"/>
              <a:gd name="connsiteX4" fmla="*/ 728870 w 901148"/>
              <a:gd name="connsiteY4" fmla="*/ 27492 h 133509"/>
              <a:gd name="connsiteX5" fmla="*/ 834887 w 901148"/>
              <a:gd name="connsiteY5" fmla="*/ 27492 h 133509"/>
              <a:gd name="connsiteX6" fmla="*/ 901148 w 901148"/>
              <a:gd name="connsiteY6" fmla="*/ 14239 h 133509"/>
              <a:gd name="connsiteX7" fmla="*/ 901148 w 901148"/>
              <a:gd name="connsiteY7" fmla="*/ 14239 h 133509"/>
              <a:gd name="connsiteX8" fmla="*/ 901148 w 901148"/>
              <a:gd name="connsiteY8" fmla="*/ 14239 h 1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148" h="133509">
                <a:moveTo>
                  <a:pt x="0" y="133509"/>
                </a:moveTo>
                <a:cubicBezTo>
                  <a:pt x="36443" y="92648"/>
                  <a:pt x="72887" y="51787"/>
                  <a:pt x="119270" y="40744"/>
                </a:cubicBezTo>
                <a:cubicBezTo>
                  <a:pt x="165653" y="29700"/>
                  <a:pt x="214244" y="73874"/>
                  <a:pt x="278296" y="67248"/>
                </a:cubicBezTo>
                <a:cubicBezTo>
                  <a:pt x="342348" y="60622"/>
                  <a:pt x="428487" y="7613"/>
                  <a:pt x="503583" y="987"/>
                </a:cubicBezTo>
                <a:cubicBezTo>
                  <a:pt x="578679" y="-5639"/>
                  <a:pt x="673653" y="23074"/>
                  <a:pt x="728870" y="27492"/>
                </a:cubicBezTo>
                <a:cubicBezTo>
                  <a:pt x="784087" y="31909"/>
                  <a:pt x="806174" y="29701"/>
                  <a:pt x="834887" y="27492"/>
                </a:cubicBezTo>
                <a:cubicBezTo>
                  <a:pt x="863600" y="25283"/>
                  <a:pt x="901148" y="14239"/>
                  <a:pt x="901148" y="14239"/>
                </a:cubicBezTo>
                <a:lnTo>
                  <a:pt x="901148" y="14239"/>
                </a:lnTo>
                <a:lnTo>
                  <a:pt x="901148" y="14239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="" xmlns:a16="http://schemas.microsoft.com/office/drawing/2014/main" id="{D85BC8DD-F616-4C93-9525-8414EF770E2E}"/>
              </a:ext>
            </a:extLst>
          </p:cNvPr>
          <p:cNvSpPr/>
          <p:nvPr/>
        </p:nvSpPr>
        <p:spPr>
          <a:xfrm>
            <a:off x="7156174" y="556591"/>
            <a:ext cx="225715" cy="1020418"/>
          </a:xfrm>
          <a:custGeom>
            <a:avLst/>
            <a:gdLst>
              <a:gd name="connsiteX0" fmla="*/ 0 w 225715"/>
              <a:gd name="connsiteY0" fmla="*/ 0 h 1020418"/>
              <a:gd name="connsiteX1" fmla="*/ 79513 w 225715"/>
              <a:gd name="connsiteY1" fmla="*/ 212035 h 1020418"/>
              <a:gd name="connsiteX2" fmla="*/ 172278 w 225715"/>
              <a:gd name="connsiteY2" fmla="*/ 543339 h 1020418"/>
              <a:gd name="connsiteX3" fmla="*/ 198783 w 225715"/>
              <a:gd name="connsiteY3" fmla="*/ 636105 h 1020418"/>
              <a:gd name="connsiteX4" fmla="*/ 225287 w 225715"/>
              <a:gd name="connsiteY4" fmla="*/ 742122 h 1020418"/>
              <a:gd name="connsiteX5" fmla="*/ 212035 w 225715"/>
              <a:gd name="connsiteY5" fmla="*/ 861392 h 1020418"/>
              <a:gd name="connsiteX6" fmla="*/ 172278 w 225715"/>
              <a:gd name="connsiteY6" fmla="*/ 1020418 h 10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15" h="1020418">
                <a:moveTo>
                  <a:pt x="0" y="0"/>
                </a:moveTo>
                <a:cubicBezTo>
                  <a:pt x="25400" y="60739"/>
                  <a:pt x="50800" y="121479"/>
                  <a:pt x="79513" y="212035"/>
                </a:cubicBezTo>
                <a:cubicBezTo>
                  <a:pt x="108226" y="302591"/>
                  <a:pt x="152400" y="472661"/>
                  <a:pt x="172278" y="543339"/>
                </a:cubicBezTo>
                <a:cubicBezTo>
                  <a:pt x="192156" y="614017"/>
                  <a:pt x="189948" y="602975"/>
                  <a:pt x="198783" y="636105"/>
                </a:cubicBezTo>
                <a:cubicBezTo>
                  <a:pt x="207618" y="669236"/>
                  <a:pt x="223078" y="704574"/>
                  <a:pt x="225287" y="742122"/>
                </a:cubicBezTo>
                <a:cubicBezTo>
                  <a:pt x="227496" y="779670"/>
                  <a:pt x="220870" y="815009"/>
                  <a:pt x="212035" y="861392"/>
                </a:cubicBezTo>
                <a:cubicBezTo>
                  <a:pt x="203200" y="907775"/>
                  <a:pt x="187739" y="964096"/>
                  <a:pt x="172278" y="102041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="" xmlns:a16="http://schemas.microsoft.com/office/drawing/2014/main" id="{C001CC13-E179-4F0E-990A-F0E40B05E440}"/>
              </a:ext>
            </a:extLst>
          </p:cNvPr>
          <p:cNvSpPr/>
          <p:nvPr/>
        </p:nvSpPr>
        <p:spPr>
          <a:xfrm>
            <a:off x="5585267" y="609600"/>
            <a:ext cx="550490" cy="747429"/>
          </a:xfrm>
          <a:custGeom>
            <a:avLst/>
            <a:gdLst>
              <a:gd name="connsiteX0" fmla="*/ 20403 w 550490"/>
              <a:gd name="connsiteY0" fmla="*/ 0 h 747429"/>
              <a:gd name="connsiteX1" fmla="*/ 20403 w 550490"/>
              <a:gd name="connsiteY1" fmla="*/ 291548 h 747429"/>
              <a:gd name="connsiteX2" fmla="*/ 232437 w 550490"/>
              <a:gd name="connsiteY2" fmla="*/ 530087 h 747429"/>
              <a:gd name="connsiteX3" fmla="*/ 431220 w 550490"/>
              <a:gd name="connsiteY3" fmla="*/ 742122 h 747429"/>
              <a:gd name="connsiteX4" fmla="*/ 550490 w 550490"/>
              <a:gd name="connsiteY4" fmla="*/ 66260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90" h="747429">
                <a:moveTo>
                  <a:pt x="20403" y="0"/>
                </a:moveTo>
                <a:cubicBezTo>
                  <a:pt x="2733" y="101600"/>
                  <a:pt x="-14936" y="203200"/>
                  <a:pt x="20403" y="291548"/>
                </a:cubicBezTo>
                <a:cubicBezTo>
                  <a:pt x="55742" y="379896"/>
                  <a:pt x="163968" y="454991"/>
                  <a:pt x="232437" y="530087"/>
                </a:cubicBezTo>
                <a:cubicBezTo>
                  <a:pt x="300907" y="605183"/>
                  <a:pt x="378211" y="720035"/>
                  <a:pt x="431220" y="742122"/>
                </a:cubicBezTo>
                <a:cubicBezTo>
                  <a:pt x="484229" y="764209"/>
                  <a:pt x="517359" y="713409"/>
                  <a:pt x="550490" y="662609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="" xmlns:a16="http://schemas.microsoft.com/office/drawing/2014/main" id="{5B2E06E5-DC5E-497E-AED4-C7D84072A581}"/>
              </a:ext>
            </a:extLst>
          </p:cNvPr>
          <p:cNvSpPr/>
          <p:nvPr/>
        </p:nvSpPr>
        <p:spPr>
          <a:xfrm>
            <a:off x="5605670" y="569843"/>
            <a:ext cx="278295" cy="1232453"/>
          </a:xfrm>
          <a:custGeom>
            <a:avLst/>
            <a:gdLst>
              <a:gd name="connsiteX0" fmla="*/ 0 w 278295"/>
              <a:gd name="connsiteY0" fmla="*/ 0 h 1232453"/>
              <a:gd name="connsiteX1" fmla="*/ 13252 w 278295"/>
              <a:gd name="connsiteY1" fmla="*/ 357809 h 1232453"/>
              <a:gd name="connsiteX2" fmla="*/ 13252 w 278295"/>
              <a:gd name="connsiteY2" fmla="*/ 834887 h 1232453"/>
              <a:gd name="connsiteX3" fmla="*/ 53008 w 278295"/>
              <a:gd name="connsiteY3" fmla="*/ 874644 h 1232453"/>
              <a:gd name="connsiteX4" fmla="*/ 119269 w 278295"/>
              <a:gd name="connsiteY4" fmla="*/ 993914 h 1232453"/>
              <a:gd name="connsiteX5" fmla="*/ 172278 w 278295"/>
              <a:gd name="connsiteY5" fmla="*/ 1192696 h 1232453"/>
              <a:gd name="connsiteX6" fmla="*/ 278295 w 278295"/>
              <a:gd name="connsiteY6" fmla="*/ 1232453 h 12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5" h="1232453">
                <a:moveTo>
                  <a:pt x="0" y="0"/>
                </a:moveTo>
                <a:cubicBezTo>
                  <a:pt x="5521" y="109330"/>
                  <a:pt x="11043" y="218661"/>
                  <a:pt x="13252" y="357809"/>
                </a:cubicBezTo>
                <a:cubicBezTo>
                  <a:pt x="15461" y="496957"/>
                  <a:pt x="6626" y="748748"/>
                  <a:pt x="13252" y="834887"/>
                </a:cubicBezTo>
                <a:cubicBezTo>
                  <a:pt x="19878" y="921026"/>
                  <a:pt x="35338" y="848139"/>
                  <a:pt x="53008" y="874644"/>
                </a:cubicBezTo>
                <a:cubicBezTo>
                  <a:pt x="70678" y="901149"/>
                  <a:pt x="99391" y="940905"/>
                  <a:pt x="119269" y="993914"/>
                </a:cubicBezTo>
                <a:cubicBezTo>
                  <a:pt x="139147" y="1046923"/>
                  <a:pt x="145774" y="1152940"/>
                  <a:pt x="172278" y="1192696"/>
                </a:cubicBezTo>
                <a:cubicBezTo>
                  <a:pt x="198782" y="1232453"/>
                  <a:pt x="238538" y="1232453"/>
                  <a:pt x="278295" y="1232453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>
            <a:extLst>
              <a:ext uri="{FF2B5EF4-FFF2-40B4-BE49-F238E27FC236}">
                <a16:creationId xmlns="" xmlns:a16="http://schemas.microsoft.com/office/drawing/2014/main" id="{593F62C3-B935-4FD6-B366-CB8EE2F95CC6}"/>
              </a:ext>
            </a:extLst>
          </p:cNvPr>
          <p:cNvSpPr txBox="1"/>
          <p:nvPr/>
        </p:nvSpPr>
        <p:spPr>
          <a:xfrm>
            <a:off x="3491880" y="1223813"/>
            <a:ext cx="23184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Articulatio </a:t>
            </a:r>
            <a:r>
              <a:rPr lang="hu-HU" sz="2400" dirty="0" err="1"/>
              <a:t>radioulnaris</a:t>
            </a:r>
            <a:r>
              <a:rPr lang="hu-HU" sz="2400" dirty="0"/>
              <a:t> </a:t>
            </a:r>
            <a:r>
              <a:rPr lang="hu-HU" sz="2400" dirty="0" err="1"/>
              <a:t>proximalis</a:t>
            </a:r>
            <a:r>
              <a:rPr lang="hu-HU" sz="2400" dirty="0"/>
              <a:t> </a:t>
            </a:r>
          </a:p>
          <a:p>
            <a:pPr algn="ctr"/>
            <a:r>
              <a:rPr lang="hu-HU" sz="2400" dirty="0" err="1"/>
              <a:t>et</a:t>
            </a:r>
            <a:endParaRPr lang="hu-HU" sz="2400" dirty="0"/>
          </a:p>
          <a:p>
            <a:pPr algn="ctr"/>
            <a:r>
              <a:rPr lang="hu-HU" sz="2400" dirty="0" err="1"/>
              <a:t>distalis</a:t>
            </a:r>
            <a:endParaRPr lang="de-DE" sz="2400" dirty="0"/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Articulatio </a:t>
            </a:r>
            <a:r>
              <a:rPr lang="de-DE" sz="2000" dirty="0" err="1"/>
              <a:t>trochoidea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r>
              <a:rPr lang="hu-HU" sz="2000" dirty="0" err="1" smtClean="0"/>
              <a:t>Rad</a:t>
            </a:r>
            <a:r>
              <a:rPr lang="de-DE" sz="2000" dirty="0" err="1" smtClean="0"/>
              <a:t>gelenk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r>
              <a:rPr lang="hu-HU" sz="2000" dirty="0" err="1"/>
              <a:t>Verticale</a:t>
            </a:r>
            <a:r>
              <a:rPr lang="de-DE" sz="2000" dirty="0"/>
              <a:t> Achse</a:t>
            </a:r>
          </a:p>
          <a:p>
            <a:pPr algn="ctr"/>
            <a:endParaRPr lang="de-DE" sz="2000" dirty="0"/>
          </a:p>
          <a:p>
            <a:pPr algn="ctr"/>
            <a:r>
              <a:rPr lang="hu-HU" sz="2000" dirty="0" err="1"/>
              <a:t>Horizontale</a:t>
            </a:r>
            <a:r>
              <a:rPr lang="de-DE" sz="2000" dirty="0"/>
              <a:t> Ebene</a:t>
            </a:r>
          </a:p>
          <a:p>
            <a:pPr algn="ctr"/>
            <a:endParaRPr lang="de-DE" sz="2000" dirty="0"/>
          </a:p>
          <a:p>
            <a:pPr algn="ctr"/>
            <a:r>
              <a:rPr lang="hu-HU" sz="2000" dirty="0" err="1" smtClean="0"/>
              <a:t>Supinatio-</a:t>
            </a:r>
            <a:r>
              <a:rPr lang="hu-HU" sz="2000" dirty="0" smtClean="0"/>
              <a:t> </a:t>
            </a:r>
            <a:r>
              <a:rPr lang="hu-HU" sz="2000" dirty="0" err="1"/>
              <a:t>pronatio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1764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338</Words>
  <Application>Microsoft Office PowerPoint</Application>
  <PresentationFormat>Diavetítés a képernyőre (4:3 oldalarány)</PresentationFormat>
  <Paragraphs>140</Paragraphs>
  <Slides>15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Ellenbogengelenk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Ellenbogengelenk</dc:title>
  <dc:creator>admin</dc:creator>
  <cp:lastModifiedBy>admin</cp:lastModifiedBy>
  <cp:revision>47</cp:revision>
  <dcterms:created xsi:type="dcterms:W3CDTF">2019-09-16T10:05:27Z</dcterms:created>
  <dcterms:modified xsi:type="dcterms:W3CDTF">2019-10-03T11:45:15Z</dcterms:modified>
</cp:coreProperties>
</file>