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sldIdLst>
    <p:sldId id="256" r:id="rId2"/>
    <p:sldId id="393" r:id="rId3"/>
    <p:sldId id="363" r:id="rId4"/>
    <p:sldId id="394" r:id="rId5"/>
    <p:sldId id="403" r:id="rId6"/>
    <p:sldId id="389" r:id="rId7"/>
    <p:sldId id="401" r:id="rId8"/>
    <p:sldId id="320" r:id="rId9"/>
    <p:sldId id="354" r:id="rId10"/>
    <p:sldId id="402" r:id="rId11"/>
    <p:sldId id="333" r:id="rId12"/>
    <p:sldId id="365" r:id="rId13"/>
    <p:sldId id="390" r:id="rId14"/>
    <p:sldId id="342" r:id="rId15"/>
    <p:sldId id="343" r:id="rId16"/>
    <p:sldId id="357" r:id="rId17"/>
    <p:sldId id="321" r:id="rId18"/>
    <p:sldId id="347" r:id="rId19"/>
    <p:sldId id="348" r:id="rId20"/>
    <p:sldId id="404" r:id="rId21"/>
    <p:sldId id="349" r:id="rId22"/>
    <p:sldId id="368" r:id="rId23"/>
    <p:sldId id="356" r:id="rId24"/>
    <p:sldId id="350" r:id="rId25"/>
    <p:sldId id="387" r:id="rId26"/>
    <p:sldId id="366" r:id="rId27"/>
    <p:sldId id="369" r:id="rId28"/>
    <p:sldId id="407" r:id="rId29"/>
    <p:sldId id="405" r:id="rId30"/>
    <p:sldId id="406" r:id="rId31"/>
    <p:sldId id="374" r:id="rId32"/>
    <p:sldId id="375" r:id="rId33"/>
    <p:sldId id="376" r:id="rId34"/>
    <p:sldId id="377" r:id="rId35"/>
    <p:sldId id="338" r:id="rId36"/>
    <p:sldId id="367" r:id="rId37"/>
    <p:sldId id="307" r:id="rId38"/>
    <p:sldId id="280" r:id="rId39"/>
    <p:sldId id="395" r:id="rId40"/>
    <p:sldId id="396" r:id="rId41"/>
    <p:sldId id="371" r:id="rId42"/>
    <p:sldId id="378" r:id="rId43"/>
    <p:sldId id="379" r:id="rId44"/>
    <p:sldId id="346" r:id="rId45"/>
    <p:sldId id="372" r:id="rId46"/>
    <p:sldId id="397" r:id="rId47"/>
    <p:sldId id="373" r:id="rId48"/>
    <p:sldId id="385" r:id="rId49"/>
    <p:sldId id="384" r:id="rId50"/>
    <p:sldId id="359" r:id="rId51"/>
    <p:sldId id="360" r:id="rId52"/>
    <p:sldId id="392" r:id="rId53"/>
    <p:sldId id="283" r:id="rId54"/>
    <p:sldId id="391" r:id="rId55"/>
    <p:sldId id="352" r:id="rId56"/>
    <p:sldId id="353" r:id="rId57"/>
    <p:sldId id="329" r:id="rId58"/>
    <p:sldId id="362" r:id="rId59"/>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B9"/>
    <a:srgbClr val="5F5F5F"/>
    <a:srgbClr val="FF3399"/>
    <a:srgbClr val="FEC6B4"/>
    <a:srgbClr val="FEDCD2"/>
    <a:srgbClr val="EAEAEA"/>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0" autoAdjust="0"/>
    <p:restoredTop sz="94640" autoAdjust="0"/>
  </p:normalViewPr>
  <p:slideViewPr>
    <p:cSldViewPr>
      <p:cViewPr varScale="1">
        <p:scale>
          <a:sx n="102" d="100"/>
          <a:sy n="102" d="100"/>
        </p:scale>
        <p:origin x="228" y="102"/>
      </p:cViewPr>
      <p:guideLst>
        <p:guide orient="horz" pos="2160"/>
        <p:guide pos="2880"/>
      </p:guideLst>
    </p:cSldViewPr>
  </p:slideViewPr>
  <p:outlineViewPr>
    <p:cViewPr>
      <p:scale>
        <a:sx n="33" d="100"/>
        <a:sy n="33" d="100"/>
      </p:scale>
      <p:origin x="0" y="-11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3" d="100"/>
          <a:sy n="33" d="100"/>
        </p:scale>
        <p:origin x="-116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hu-HU" altLang="hu-HU"/>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ltLang="hu-H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noProof="0" smtClean="0"/>
              <a:t>Mintaszöveg szerkesztése </a:t>
            </a:r>
          </a:p>
          <a:p>
            <a:pPr lvl="1"/>
            <a:r>
              <a:rPr lang="hu-HU" altLang="hu-HU" noProof="0" smtClean="0"/>
              <a:t>Második szint</a:t>
            </a:r>
          </a:p>
          <a:p>
            <a:pPr lvl="2"/>
            <a:r>
              <a:rPr lang="hu-HU" altLang="hu-HU" noProof="0" smtClean="0"/>
              <a:t>Harmadik szint</a:t>
            </a:r>
          </a:p>
          <a:p>
            <a:pPr lvl="3"/>
            <a:r>
              <a:rPr lang="hu-HU" altLang="hu-HU" noProof="0" smtClean="0"/>
              <a:t>Negyedik szint</a:t>
            </a:r>
          </a:p>
          <a:p>
            <a:pPr lvl="4"/>
            <a:r>
              <a:rPr lang="hu-HU" altLang="hu-HU" noProof="0" smtClean="0"/>
              <a:t>Ötödik szint</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hu-HU" altLang="hu-H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E0F14A2-E4B1-4CA4-B2FE-691276E47981}" type="slidenum">
              <a:rPr lang="hu-HU" altLang="hu-HU"/>
              <a:pPr>
                <a:defRPr/>
              </a:pPr>
              <a:t>‹#›</a:t>
            </a:fld>
            <a:endParaRPr lang="hu-HU" altLang="hu-HU"/>
          </a:p>
        </p:txBody>
      </p:sp>
    </p:spTree>
    <p:extLst>
      <p:ext uri="{BB962C8B-B14F-4D97-AF65-F5344CB8AC3E}">
        <p14:creationId xmlns:p14="http://schemas.microsoft.com/office/powerpoint/2010/main" val="153635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6E0F14A2-E4B1-4CA4-B2FE-691276E47981}" type="slidenum">
              <a:rPr lang="hu-HU" altLang="hu-HU" smtClean="0"/>
              <a:pPr>
                <a:defRPr/>
              </a:pPr>
              <a:t>19</a:t>
            </a:fld>
            <a:endParaRPr lang="hu-HU" altLang="hu-HU"/>
          </a:p>
        </p:txBody>
      </p:sp>
    </p:spTree>
    <p:extLst>
      <p:ext uri="{BB962C8B-B14F-4D97-AF65-F5344CB8AC3E}">
        <p14:creationId xmlns:p14="http://schemas.microsoft.com/office/powerpoint/2010/main" val="223810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tLang="hu-HU" smtClean="0"/>
          </a:p>
        </p:txBody>
      </p:sp>
    </p:spTree>
    <p:extLst>
      <p:ext uri="{BB962C8B-B14F-4D97-AF65-F5344CB8AC3E}">
        <p14:creationId xmlns:p14="http://schemas.microsoft.com/office/powerpoint/2010/main" val="355738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258888" y="720725"/>
            <a:ext cx="4797425" cy="3598863"/>
          </a:xfrm>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u-HU" smtClean="0"/>
              <a:t>Please remember the order of differentiation.</a:t>
            </a:r>
          </a:p>
          <a:p>
            <a:pPr eaLnBrk="1" hangingPunct="1"/>
            <a:r>
              <a:rPr lang="en-US" altLang="hu-HU" smtClean="0"/>
              <a:t>Preameloblasts </a:t>
            </a:r>
            <a:r>
              <a:rPr lang="en-US" altLang="hu-HU" smtClean="0">
                <a:sym typeface="Wingdings" panose="05000000000000000000" pitchFamily="2" charset="2"/>
              </a:rPr>
              <a:t> preodontoblasts  odontoblasts  dentin  ameloblasts  enamel</a:t>
            </a:r>
            <a:endParaRPr lang="en-US" altLang="hu-HU"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defRPr>
            </a:lvl1pPr>
            <a:lvl2pPr marL="742950" indent="-285750" defTabSz="965200">
              <a:spcBef>
                <a:spcPct val="30000"/>
              </a:spcBef>
              <a:defRPr sz="1200">
                <a:solidFill>
                  <a:schemeClr val="tx1"/>
                </a:solidFill>
                <a:latin typeface="Times New Roman" panose="02020603050405020304" pitchFamily="18" charset="0"/>
              </a:defRPr>
            </a:lvl2pPr>
            <a:lvl3pPr marL="1143000" indent="-228600" defTabSz="965200">
              <a:spcBef>
                <a:spcPct val="30000"/>
              </a:spcBef>
              <a:defRPr sz="1200">
                <a:solidFill>
                  <a:schemeClr val="tx1"/>
                </a:solidFill>
                <a:latin typeface="Times New Roman" panose="02020603050405020304" pitchFamily="18" charset="0"/>
              </a:defRPr>
            </a:lvl3pPr>
            <a:lvl4pPr marL="1600200" indent="-228600" defTabSz="965200">
              <a:spcBef>
                <a:spcPct val="30000"/>
              </a:spcBef>
              <a:defRPr sz="1200">
                <a:solidFill>
                  <a:schemeClr val="tx1"/>
                </a:solidFill>
                <a:latin typeface="Times New Roman" panose="02020603050405020304" pitchFamily="18" charset="0"/>
              </a:defRPr>
            </a:lvl4pPr>
            <a:lvl5pPr marL="2057400" indent="-228600" defTabSz="965200">
              <a:spcBef>
                <a:spcPct val="30000"/>
              </a:spcBef>
              <a:defRPr sz="1200">
                <a:solidFill>
                  <a:schemeClr val="tx1"/>
                </a:solidFill>
                <a:latin typeface="Times New Roman" panose="02020603050405020304" pitchFamily="18" charset="0"/>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D10E4A-70C3-4E87-A650-880D0B58D22D}" type="slidenum">
              <a:rPr lang="en-US" altLang="hu-HU" sz="1300" smtClean="0">
                <a:latin typeface="Calibri" panose="020F0502020204030204" pitchFamily="34" charset="0"/>
              </a:rPr>
              <a:pPr>
                <a:spcBef>
                  <a:spcPct val="0"/>
                </a:spcBef>
              </a:pPr>
              <a:t>30</a:t>
            </a:fld>
            <a:endParaRPr lang="en-US" altLang="hu-HU" sz="1300" smtClean="0">
              <a:latin typeface="Calibri" panose="020F0502020204030204" pitchFamily="34" charset="0"/>
            </a:endParaRPr>
          </a:p>
        </p:txBody>
      </p:sp>
    </p:spTree>
    <p:extLst>
      <p:ext uri="{BB962C8B-B14F-4D97-AF65-F5344CB8AC3E}">
        <p14:creationId xmlns:p14="http://schemas.microsoft.com/office/powerpoint/2010/main" val="165931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D379E28-4385-43E6-9F2B-DBAF7808C978}" type="slidenum">
              <a:rPr lang="hu-HU" altLang="hu-HU" sz="1200" smtClean="0"/>
              <a:pPr/>
              <a:t>33</a:t>
            </a:fld>
            <a:endParaRPr lang="hu-HU" altLang="hu-HU"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hu-HU" altLang="hu-HU" smtClean="0"/>
          </a:p>
        </p:txBody>
      </p:sp>
    </p:spTree>
    <p:extLst>
      <p:ext uri="{BB962C8B-B14F-4D97-AF65-F5344CB8AC3E}">
        <p14:creationId xmlns:p14="http://schemas.microsoft.com/office/powerpoint/2010/main" val="148113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hu-HU" smtClean="0"/>
              <a:t>Tooth eruption means the axial movement of tooth toward the oral epithelium. Tooth eruption begins while the root formation occurs. The source of erupting force is not clear. One hypothesis suggests that fibroblasts within the periodontal ligament are able to contract and such contraction exert force to move the tooth axially.</a:t>
            </a:r>
          </a:p>
        </p:txBody>
      </p:sp>
    </p:spTree>
    <p:extLst>
      <p:ext uri="{BB962C8B-B14F-4D97-AF65-F5344CB8AC3E}">
        <p14:creationId xmlns:p14="http://schemas.microsoft.com/office/powerpoint/2010/main" val="98974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hu-HU" smtClean="0"/>
              <a:t>The reduced enamel epithelium is eventually fused with oral epithelium and only small part of it is left as a junctional epithelium connecting tooth and oral epithelium. </a:t>
            </a:r>
          </a:p>
          <a:p>
            <a:pPr eaLnBrk="1" hangingPunct="1">
              <a:spcBef>
                <a:spcPct val="0"/>
              </a:spcBef>
              <a:buFontTx/>
              <a:buChar char="•"/>
            </a:pPr>
            <a:r>
              <a:rPr lang="en-US" altLang="hu-HU" smtClean="0"/>
              <a:t> Enamel cuticle (Nasmyth’s membrane) is a thin layer of epithelial cells covering the surface of tooth emerging to oral cavity. It may be the remnants of epithelium covering the erupting tooth. </a:t>
            </a:r>
          </a:p>
          <a:p>
            <a:endParaRPr lang="en-US" altLang="hu-HU"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52DDDC-1560-49C8-B87C-DC07242FADC4}" type="slidenum">
              <a:rPr lang="en-US" altLang="hu-HU" sz="1300" smtClean="0">
                <a:latin typeface="Calibri" panose="020F0502020204030204" pitchFamily="34" charset="0"/>
              </a:rPr>
              <a:pPr>
                <a:spcBef>
                  <a:spcPct val="0"/>
                </a:spcBef>
              </a:pPr>
              <a:t>48</a:t>
            </a:fld>
            <a:endParaRPr lang="en-US" altLang="hu-HU" sz="1300" smtClean="0">
              <a:latin typeface="Calibri" panose="020F0502020204030204" pitchFamily="34" charset="0"/>
            </a:endParaRPr>
          </a:p>
        </p:txBody>
      </p:sp>
    </p:spTree>
    <p:extLst>
      <p:ext uri="{BB962C8B-B14F-4D97-AF65-F5344CB8AC3E}">
        <p14:creationId xmlns:p14="http://schemas.microsoft.com/office/powerpoint/2010/main" val="70342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hu-HU" smtClean="0"/>
              <a:t> As the tooth erupt, epithelial cells in the enamel organ become degenerated and form a reduced enamel epithelium. </a:t>
            </a:r>
          </a:p>
        </p:txBody>
      </p:sp>
    </p:spTree>
    <p:extLst>
      <p:ext uri="{BB962C8B-B14F-4D97-AF65-F5344CB8AC3E}">
        <p14:creationId xmlns:p14="http://schemas.microsoft.com/office/powerpoint/2010/main" val="212380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u-HU" smtClean="0"/>
              <a:t>Although permanent teeth begin to erupt at the age of 6, they begin to develop when the primary teeth develop. The tooth germs of permanent teeth are located at the lingual side of primary tooth germs. Some of the permanent teeth are formed next to the primary teeth (succedaneous teeth) but the tooth buds of molars are formed at the dental lamina that has grown distally without predecessors (accessional teeth). The tooth buds of succedaneous teeth roughly start to begin at the bell stage of the primary tooth germ.</a:t>
            </a:r>
          </a:p>
        </p:txBody>
      </p:sp>
    </p:spTree>
    <p:extLst>
      <p:ext uri="{BB962C8B-B14F-4D97-AF65-F5344CB8AC3E}">
        <p14:creationId xmlns:p14="http://schemas.microsoft.com/office/powerpoint/2010/main" val="338252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hu-HU" smtClean="0"/>
              <a:t>The genes that are involved in tooth development processes are actively studied. For further studies, refer to the references included in the next slide.</a:t>
            </a:r>
          </a:p>
        </p:txBody>
      </p:sp>
    </p:spTree>
    <p:extLst>
      <p:ext uri="{BB962C8B-B14F-4D97-AF65-F5344CB8AC3E}">
        <p14:creationId xmlns:p14="http://schemas.microsoft.com/office/powerpoint/2010/main" val="310386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921CF410-9715-4FB1-89E0-A0B021179D06}" type="slidenum">
              <a:rPr lang="hu-HU" altLang="hu-HU"/>
              <a:pPr>
                <a:defRPr/>
              </a:pPr>
              <a:t>‹#›</a:t>
            </a:fld>
            <a:endParaRPr lang="hu-HU" altLang="hu-HU"/>
          </a:p>
        </p:txBody>
      </p:sp>
    </p:spTree>
    <p:extLst>
      <p:ext uri="{BB962C8B-B14F-4D97-AF65-F5344CB8AC3E}">
        <p14:creationId xmlns:p14="http://schemas.microsoft.com/office/powerpoint/2010/main" val="257338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E7EC0D4B-9091-4639-972B-5671986E821E}" type="slidenum">
              <a:rPr lang="hu-HU" altLang="hu-HU"/>
              <a:pPr>
                <a:defRPr/>
              </a:pPr>
              <a:t>‹#›</a:t>
            </a:fld>
            <a:endParaRPr lang="hu-HU" altLang="hu-HU"/>
          </a:p>
        </p:txBody>
      </p:sp>
    </p:spTree>
    <p:extLst>
      <p:ext uri="{BB962C8B-B14F-4D97-AF65-F5344CB8AC3E}">
        <p14:creationId xmlns:p14="http://schemas.microsoft.com/office/powerpoint/2010/main" val="407628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A4C6AE97-D8D7-4712-B04C-D274AD3E5F11}" type="slidenum">
              <a:rPr lang="hu-HU" altLang="hu-HU"/>
              <a:pPr>
                <a:defRPr/>
              </a:pPr>
              <a:t>‹#›</a:t>
            </a:fld>
            <a:endParaRPr lang="hu-HU" altLang="hu-HU"/>
          </a:p>
        </p:txBody>
      </p:sp>
    </p:spTree>
    <p:extLst>
      <p:ext uri="{BB962C8B-B14F-4D97-AF65-F5344CB8AC3E}">
        <p14:creationId xmlns:p14="http://schemas.microsoft.com/office/powerpoint/2010/main" val="236126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FEE9B734-2F2F-4C4C-9186-310C5BD75EC8}" type="slidenum">
              <a:rPr lang="hu-HU" altLang="hu-HU"/>
              <a:pPr>
                <a:defRPr/>
              </a:pPr>
              <a:t>‹#›</a:t>
            </a:fld>
            <a:endParaRPr lang="hu-HU" altLang="hu-HU"/>
          </a:p>
        </p:txBody>
      </p:sp>
    </p:spTree>
    <p:extLst>
      <p:ext uri="{BB962C8B-B14F-4D97-AF65-F5344CB8AC3E}">
        <p14:creationId xmlns:p14="http://schemas.microsoft.com/office/powerpoint/2010/main" val="347483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8" name="Rectangle 6"/>
          <p:cNvSpPr>
            <a:spLocks noGrp="1" noChangeArrowheads="1"/>
          </p:cNvSpPr>
          <p:nvPr>
            <p:ph type="sldNum" sz="quarter" idx="12"/>
          </p:nvPr>
        </p:nvSpPr>
        <p:spPr>
          <a:ln/>
        </p:spPr>
        <p:txBody>
          <a:bodyPr/>
          <a:lstStyle>
            <a:lvl1pPr>
              <a:defRPr/>
            </a:lvl1pPr>
          </a:lstStyle>
          <a:p>
            <a:pPr>
              <a:defRPr/>
            </a:pPr>
            <a:fld id="{276017B4-3389-4FAA-B0F3-856D034B84AE}" type="slidenum">
              <a:rPr lang="hu-HU" altLang="hu-HU"/>
              <a:pPr>
                <a:defRPr/>
              </a:pPr>
              <a:t>‹#›</a:t>
            </a:fld>
            <a:endParaRPr lang="hu-HU" altLang="hu-HU"/>
          </a:p>
        </p:txBody>
      </p:sp>
    </p:spTree>
    <p:extLst>
      <p:ext uri="{BB962C8B-B14F-4D97-AF65-F5344CB8AC3E}">
        <p14:creationId xmlns:p14="http://schemas.microsoft.com/office/powerpoint/2010/main" val="133825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EE64963F-4E67-43D1-9F0B-B5976694E3A9}" type="slidenum">
              <a:rPr lang="hu-HU" altLang="hu-HU"/>
              <a:pPr>
                <a:defRPr/>
              </a:pPr>
              <a:t>‹#›</a:t>
            </a:fld>
            <a:endParaRPr lang="hu-HU" altLang="hu-HU"/>
          </a:p>
        </p:txBody>
      </p:sp>
    </p:spTree>
    <p:extLst>
      <p:ext uri="{BB962C8B-B14F-4D97-AF65-F5344CB8AC3E}">
        <p14:creationId xmlns:p14="http://schemas.microsoft.com/office/powerpoint/2010/main" val="344910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A9261DA6-718F-41FA-9AB1-9B38FACB4409}" type="slidenum">
              <a:rPr lang="hu-HU" altLang="hu-HU"/>
              <a:pPr>
                <a:defRPr/>
              </a:pPr>
              <a:t>‹#›</a:t>
            </a:fld>
            <a:endParaRPr lang="hu-HU" altLang="hu-HU"/>
          </a:p>
        </p:txBody>
      </p:sp>
    </p:spTree>
    <p:extLst>
      <p:ext uri="{BB962C8B-B14F-4D97-AF65-F5344CB8AC3E}">
        <p14:creationId xmlns:p14="http://schemas.microsoft.com/office/powerpoint/2010/main" val="280129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81D384FC-822B-466D-A802-7918C47381D5}" type="slidenum">
              <a:rPr lang="hu-HU" altLang="hu-HU"/>
              <a:pPr>
                <a:defRPr/>
              </a:pPr>
              <a:t>‹#›</a:t>
            </a:fld>
            <a:endParaRPr lang="hu-HU" altLang="hu-HU"/>
          </a:p>
        </p:txBody>
      </p:sp>
    </p:spTree>
    <p:extLst>
      <p:ext uri="{BB962C8B-B14F-4D97-AF65-F5344CB8AC3E}">
        <p14:creationId xmlns:p14="http://schemas.microsoft.com/office/powerpoint/2010/main" val="929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p:cNvSpPr>
            <a:spLocks noGrp="1" noChangeArrowheads="1"/>
          </p:cNvSpPr>
          <p:nvPr>
            <p:ph type="sldNum" sz="quarter" idx="12"/>
          </p:nvPr>
        </p:nvSpPr>
        <p:spPr>
          <a:ln/>
        </p:spPr>
        <p:txBody>
          <a:bodyPr/>
          <a:lstStyle>
            <a:lvl1pPr>
              <a:defRPr/>
            </a:lvl1pPr>
          </a:lstStyle>
          <a:p>
            <a:pPr>
              <a:defRPr/>
            </a:pPr>
            <a:fld id="{7F2B4A10-83B7-4ED7-B14D-455CA55B247D}" type="slidenum">
              <a:rPr lang="hu-HU" altLang="hu-HU"/>
              <a:pPr>
                <a:defRPr/>
              </a:pPr>
              <a:t>‹#›</a:t>
            </a:fld>
            <a:endParaRPr lang="hu-HU" altLang="hu-HU"/>
          </a:p>
        </p:txBody>
      </p:sp>
    </p:spTree>
    <p:extLst>
      <p:ext uri="{BB962C8B-B14F-4D97-AF65-F5344CB8AC3E}">
        <p14:creationId xmlns:p14="http://schemas.microsoft.com/office/powerpoint/2010/main" val="72757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2"/>
          </p:nvPr>
        </p:nvSpPr>
        <p:spPr>
          <a:ln/>
        </p:spPr>
        <p:txBody>
          <a:bodyPr/>
          <a:lstStyle>
            <a:lvl1pPr>
              <a:defRPr/>
            </a:lvl1pPr>
          </a:lstStyle>
          <a:p>
            <a:pPr>
              <a:defRPr/>
            </a:pPr>
            <a:fld id="{A9A1A523-68E9-4A33-A023-B83DFB17339D}" type="slidenum">
              <a:rPr lang="hu-HU" altLang="hu-HU"/>
              <a:pPr>
                <a:defRPr/>
              </a:pPr>
              <a:t>‹#›</a:t>
            </a:fld>
            <a:endParaRPr lang="hu-HU" altLang="hu-HU"/>
          </a:p>
        </p:txBody>
      </p:sp>
    </p:spTree>
    <p:extLst>
      <p:ext uri="{BB962C8B-B14F-4D97-AF65-F5344CB8AC3E}">
        <p14:creationId xmlns:p14="http://schemas.microsoft.com/office/powerpoint/2010/main" val="60267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2"/>
          </p:nvPr>
        </p:nvSpPr>
        <p:spPr>
          <a:ln/>
        </p:spPr>
        <p:txBody>
          <a:bodyPr/>
          <a:lstStyle>
            <a:lvl1pPr>
              <a:defRPr/>
            </a:lvl1pPr>
          </a:lstStyle>
          <a:p>
            <a:pPr>
              <a:defRPr/>
            </a:pPr>
            <a:fld id="{D0F8A54C-F0A7-4B70-B543-8AAD4783E175}" type="slidenum">
              <a:rPr lang="hu-HU" altLang="hu-HU"/>
              <a:pPr>
                <a:defRPr/>
              </a:pPr>
              <a:t>‹#›</a:t>
            </a:fld>
            <a:endParaRPr lang="hu-HU" altLang="hu-HU"/>
          </a:p>
        </p:txBody>
      </p:sp>
    </p:spTree>
    <p:extLst>
      <p:ext uri="{BB962C8B-B14F-4D97-AF65-F5344CB8AC3E}">
        <p14:creationId xmlns:p14="http://schemas.microsoft.com/office/powerpoint/2010/main" val="33816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99D5C656-3EFE-4641-AEC2-D9A9B896256F}" type="slidenum">
              <a:rPr lang="hu-HU" altLang="hu-HU"/>
              <a:pPr>
                <a:defRPr/>
              </a:pPr>
              <a:t>‹#›</a:t>
            </a:fld>
            <a:endParaRPr lang="hu-HU" altLang="hu-HU"/>
          </a:p>
        </p:txBody>
      </p:sp>
    </p:spTree>
    <p:extLst>
      <p:ext uri="{BB962C8B-B14F-4D97-AF65-F5344CB8AC3E}">
        <p14:creationId xmlns:p14="http://schemas.microsoft.com/office/powerpoint/2010/main" val="26893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E4051DF0-BFA0-4C90-A147-2000B071B710}" type="slidenum">
              <a:rPr lang="hu-HU" altLang="hu-HU"/>
              <a:pPr>
                <a:defRPr/>
              </a:pPr>
              <a:t>‹#›</a:t>
            </a:fld>
            <a:endParaRPr lang="hu-HU" altLang="hu-HU"/>
          </a:p>
        </p:txBody>
      </p:sp>
    </p:spTree>
    <p:extLst>
      <p:ext uri="{BB962C8B-B14F-4D97-AF65-F5344CB8AC3E}">
        <p14:creationId xmlns:p14="http://schemas.microsoft.com/office/powerpoint/2010/main" val="9232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hu-HU" alt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lt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88DFC2D-1575-4786-9EF5-9121713EDDDD}"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file:///C:\PAT\My%20Documents\West%20LA\DH156%20Embryology\tooth1.jpg"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file:///C:\Documents%20and%20Settings\gallatz\Local%20Settings\PAT\My%20Documents\West%20LA\DH156%20Embryology\tooth4.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C:\Documents%20and%20Settings\gallatz\Local%20Settings\PAT\My%20Documents\West%20LA\DH156%20Embryology\tooth4.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8.jpeg"/><Relationship Id="rId7" Type="http://schemas.openxmlformats.org/officeDocument/2006/relationships/image" Target="../media/image17.jpeg"/><Relationship Id="rId2" Type="http://schemas.openxmlformats.org/officeDocument/2006/relationships/hyperlink" Target="file:///C:\PAT\My%20Documents\West%20LA\DH156%20Embryology\tooth1.jpg" TargetMode="External"/><Relationship Id="rId1" Type="http://schemas.openxmlformats.org/officeDocument/2006/relationships/slideLayout" Target="../slideLayouts/slideLayout13.xml"/><Relationship Id="rId6" Type="http://schemas.openxmlformats.org/officeDocument/2006/relationships/hyperlink" Target="file:///C:\PAT\My%20Documents\West%20LA\DH156%20Embryology\tooth4.jpg"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hu/url?sa=t&amp;rct=j&amp;q=&amp;esrc=s&amp;source=web&amp;cd=7&amp;ved=0CFkQtwIwBg&amp;url=http://www.youtube.com/watch?v%3DRxR1iwa69C0&amp;ei=EkcYU83KNum9ygPMgYKYAQ&amp;usg=AFQjCNGlA0oYXL-OgIPW0Nx5688w-exllA&amp;sig2=LgOG5mjTu0HDyyiffekuUQ&amp;bvm=bv.62577051,d.bGQ" TargetMode="External"/><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file:///C:\Documents%20and%20Settings\gallatz\Local%20Settings\PAT\My%20Documents\West%20LA\DH156%20Embryology\tooth4.j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71550" y="188913"/>
            <a:ext cx="6913563"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3600" b="1">
                <a:solidFill>
                  <a:schemeClr val="accent2"/>
                </a:solidFill>
                <a:latin typeface="Comic Sans MS" panose="030F0702030302020204" pitchFamily="66" charset="0"/>
              </a:rPr>
              <a:t>	Development of teeth, malformations</a:t>
            </a:r>
          </a:p>
          <a:p>
            <a:pPr>
              <a:spcBef>
                <a:spcPct val="0"/>
              </a:spcBef>
              <a:buFontTx/>
              <a:buNone/>
            </a:pPr>
            <a:endParaRPr lang="hu-HU" altLang="hu-HU" sz="3600" b="1">
              <a:solidFill>
                <a:schemeClr val="accent2"/>
              </a:solidFill>
              <a:latin typeface="Comic Sans MS" panose="030F0702030302020204" pitchFamily="66" charset="0"/>
            </a:endParaRPr>
          </a:p>
          <a:p>
            <a:pPr algn="ctr">
              <a:spcBef>
                <a:spcPct val="0"/>
              </a:spcBef>
              <a:buFontTx/>
              <a:buNone/>
            </a:pPr>
            <a:r>
              <a:rPr lang="hu-HU" altLang="hu-HU" sz="2000" b="1">
                <a:solidFill>
                  <a:srgbClr val="CC0099"/>
                </a:solidFill>
                <a:latin typeface="Comic Sans MS" panose="030F0702030302020204" pitchFamily="66" charset="0"/>
              </a:rPr>
              <a:t>Dr Gallatz Katalin</a:t>
            </a:r>
            <a:endParaRPr lang="en-US" altLang="hu-HU" sz="2000" b="1">
              <a:solidFill>
                <a:srgbClr val="CC0099"/>
              </a:solidFill>
              <a:latin typeface="Comic Sans MS" panose="030F0702030302020204" pitchFamily="66" charset="0"/>
            </a:endParaRPr>
          </a:p>
        </p:txBody>
      </p:sp>
      <p:pic>
        <p:nvPicPr>
          <p:cNvPr id="3075"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6375" y="4005263"/>
            <a:ext cx="2795588"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Kép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852738"/>
            <a:ext cx="395922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Kép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8125" y="1189038"/>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1116013" y="3860800"/>
            <a:ext cx="3311525" cy="2952750"/>
          </a:xfrm>
          <a:solidFill>
            <a:srgbClr val="FFD9B9"/>
          </a:solidFill>
        </p:spPr>
        <p:txBody>
          <a:bodyPr/>
          <a:lstStyle/>
          <a:p>
            <a:pPr>
              <a:lnSpc>
                <a:spcPct val="130000"/>
              </a:lnSpc>
            </a:pPr>
            <a:r>
              <a:rPr lang="hu-HU" altLang="hu-HU" sz="2400" b="1" dirty="0" err="1" smtClean="0">
                <a:solidFill>
                  <a:srgbClr val="FF0066"/>
                </a:solidFill>
                <a:latin typeface="Comic Sans MS" panose="030F0702030302020204" pitchFamily="66" charset="0"/>
              </a:rPr>
              <a:t>Enamel</a:t>
            </a:r>
            <a:r>
              <a:rPr lang="hu-HU" altLang="hu-HU" sz="2400" b="1" dirty="0" smtClean="0">
                <a:solidFill>
                  <a:srgbClr val="FF0066"/>
                </a:solidFill>
                <a:latin typeface="Comic Sans MS" panose="030F0702030302020204" pitchFamily="66" charset="0"/>
              </a:rPr>
              <a:t> </a:t>
            </a:r>
            <a:r>
              <a:rPr lang="hu-HU" altLang="hu-HU" sz="2400" b="1" dirty="0" err="1" smtClean="0">
                <a:solidFill>
                  <a:srgbClr val="FF0066"/>
                </a:solidFill>
                <a:latin typeface="Comic Sans MS" panose="030F0702030302020204" pitchFamily="66" charset="0"/>
              </a:rPr>
              <a:t>organ</a:t>
            </a:r>
            <a:r>
              <a:rPr lang="en-US" altLang="hu-HU" sz="2400" b="1" dirty="0" smtClean="0">
                <a:latin typeface="Comic Sans MS" panose="030F0702030302020204" pitchFamily="66" charset="0"/>
              </a:rPr>
              <a:t> </a:t>
            </a:r>
            <a:endParaRPr lang="hu-HU" altLang="hu-HU" sz="2400" b="1" dirty="0" smtClean="0">
              <a:latin typeface="Comic Sans MS" panose="030F0702030302020204" pitchFamily="66" charset="0"/>
            </a:endParaRPr>
          </a:p>
          <a:p>
            <a:pPr>
              <a:lnSpc>
                <a:spcPct val="130000"/>
              </a:lnSpc>
            </a:pPr>
            <a:r>
              <a:rPr lang="hu-HU" altLang="hu-HU" sz="2400" b="1" dirty="0" err="1" smtClean="0">
                <a:solidFill>
                  <a:schemeClr val="accent2"/>
                </a:solidFill>
                <a:latin typeface="Comic Sans MS" panose="030F0702030302020204" pitchFamily="66" charset="0"/>
              </a:rPr>
              <a:t>Dental</a:t>
            </a:r>
            <a:r>
              <a:rPr lang="hu-HU" altLang="hu-HU" sz="2400" b="1" dirty="0" smtClean="0">
                <a:solidFill>
                  <a:schemeClr val="accent2"/>
                </a:solidFill>
                <a:latin typeface="Comic Sans MS" panose="030F0702030302020204" pitchFamily="66" charset="0"/>
              </a:rPr>
              <a:t> papilla</a:t>
            </a:r>
            <a:r>
              <a:rPr lang="en-US" altLang="hu-HU" sz="2400" b="1" dirty="0" smtClean="0">
                <a:solidFill>
                  <a:schemeClr val="accent2"/>
                </a:solidFill>
                <a:latin typeface="Comic Sans MS" panose="030F0702030302020204" pitchFamily="66" charset="0"/>
              </a:rPr>
              <a:t> </a:t>
            </a:r>
            <a:endParaRPr lang="hu-HU" altLang="hu-HU" sz="2400" b="1" dirty="0" smtClean="0">
              <a:solidFill>
                <a:schemeClr val="accent2"/>
              </a:solidFill>
              <a:latin typeface="Comic Sans MS" panose="030F0702030302020204" pitchFamily="66" charset="0"/>
            </a:endParaRPr>
          </a:p>
          <a:p>
            <a:pPr>
              <a:lnSpc>
                <a:spcPct val="130000"/>
              </a:lnSpc>
            </a:pPr>
            <a:r>
              <a:rPr lang="en-US" altLang="hu-HU" sz="2400" b="1" dirty="0" smtClean="0">
                <a:solidFill>
                  <a:schemeClr val="accent2"/>
                </a:solidFill>
                <a:latin typeface="Comic Sans MS" panose="030F0702030302020204" pitchFamily="66" charset="0"/>
              </a:rPr>
              <a:t>Dental</a:t>
            </a:r>
            <a:r>
              <a:rPr lang="hu-HU" altLang="hu-HU" sz="2400" b="1" dirty="0" smtClean="0">
                <a:solidFill>
                  <a:schemeClr val="accent2"/>
                </a:solidFill>
                <a:latin typeface="Comic Sans MS" panose="030F0702030302020204" pitchFamily="66" charset="0"/>
              </a:rPr>
              <a:t> </a:t>
            </a:r>
            <a:r>
              <a:rPr lang="hu-HU" altLang="hu-HU" sz="2400" b="1" dirty="0" err="1" smtClean="0">
                <a:solidFill>
                  <a:schemeClr val="accent2"/>
                </a:solidFill>
                <a:latin typeface="Comic Sans MS" panose="030F0702030302020204" pitchFamily="66" charset="0"/>
              </a:rPr>
              <a:t>sac</a:t>
            </a:r>
            <a:r>
              <a:rPr lang="hu-HU" altLang="hu-HU" sz="2400" b="1" dirty="0" smtClean="0">
                <a:solidFill>
                  <a:schemeClr val="accent2"/>
                </a:solidFill>
                <a:latin typeface="Comic Sans MS" panose="030F0702030302020204" pitchFamily="66" charset="0"/>
              </a:rPr>
              <a:t> (</a:t>
            </a:r>
            <a:r>
              <a:rPr lang="hu-HU" altLang="hu-HU" sz="2400" b="1" dirty="0" err="1" smtClean="0">
                <a:solidFill>
                  <a:schemeClr val="accent2"/>
                </a:solidFill>
                <a:latin typeface="Comic Sans MS" panose="030F0702030302020204" pitchFamily="66" charset="0"/>
              </a:rPr>
              <a:t>follicle</a:t>
            </a:r>
            <a:r>
              <a:rPr lang="hu-HU" altLang="hu-HU" sz="2400" b="1" dirty="0" smtClean="0">
                <a:solidFill>
                  <a:schemeClr val="accent2"/>
                </a:solidFill>
                <a:latin typeface="Comic Sans MS" panose="030F0702030302020204" pitchFamily="66" charset="0"/>
              </a:rPr>
              <a:t>)</a:t>
            </a:r>
            <a:endParaRPr lang="en-US" altLang="hu-HU" sz="2400" dirty="0" smtClean="0">
              <a:latin typeface="Comic Sans MS" panose="030F0702030302020204" pitchFamily="66" charset="0"/>
            </a:endParaRPr>
          </a:p>
          <a:p>
            <a:pPr>
              <a:lnSpc>
                <a:spcPct val="130000"/>
              </a:lnSpc>
            </a:pPr>
            <a:endParaRPr lang="hu-HU" altLang="hu-HU" sz="2400" dirty="0" smtClean="0">
              <a:latin typeface="Comic Sans MS" panose="030F0702030302020204" pitchFamily="66" charset="0"/>
            </a:endParaRPr>
          </a:p>
          <a:p>
            <a:pPr>
              <a:lnSpc>
                <a:spcPct val="130000"/>
              </a:lnSpc>
            </a:pPr>
            <a:endParaRPr lang="en-US" altLang="hu-HU" sz="2800" dirty="0" smtClean="0">
              <a:solidFill>
                <a:srgbClr val="FF3399"/>
              </a:solidFill>
              <a:latin typeface="Comic Sans MS" panose="030F0702030302020204" pitchFamily="66" charset="0"/>
            </a:endParaRPr>
          </a:p>
        </p:txBody>
      </p:sp>
      <p:sp>
        <p:nvSpPr>
          <p:cNvPr id="11267" name="Rectangle 5"/>
          <p:cNvSpPr>
            <a:spLocks noChangeArrowheads="1"/>
          </p:cNvSpPr>
          <p:nvPr/>
        </p:nvSpPr>
        <p:spPr bwMode="auto">
          <a:xfrm>
            <a:off x="2411413" y="0"/>
            <a:ext cx="4249737" cy="476250"/>
          </a:xfrm>
          <a:prstGeom prst="rect">
            <a:avLst/>
          </a:prstGeom>
          <a:solidFill>
            <a:srgbClr val="FFD9B9"/>
          </a:solidFill>
          <a:ln>
            <a:noFill/>
          </a:ln>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dirty="0" smtClean="0">
                <a:solidFill>
                  <a:schemeClr val="tx2"/>
                </a:solidFill>
                <a:latin typeface="Comic Sans MS" panose="030F0702030302020204" pitchFamily="66" charset="0"/>
              </a:rPr>
              <a:t>CAP STAGE</a:t>
            </a:r>
            <a:endParaRPr lang="en-US" altLang="hu-HU" dirty="0">
              <a:solidFill>
                <a:schemeClr val="tx2"/>
              </a:solidFill>
              <a:latin typeface="Comic Sans MS" panose="030F0702030302020204" pitchFamily="66" charset="0"/>
            </a:endParaRPr>
          </a:p>
        </p:txBody>
      </p:sp>
      <p:pic>
        <p:nvPicPr>
          <p:cNvPr id="11268" name="Kép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7704" y="580996"/>
            <a:ext cx="4942664" cy="29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Kép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0413" y="3706813"/>
            <a:ext cx="3962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1" name="Egyenes összekötő nyíllal 2"/>
          <p:cNvCxnSpPr>
            <a:cxnSpLocks noChangeShapeType="1"/>
          </p:cNvCxnSpPr>
          <p:nvPr/>
        </p:nvCxnSpPr>
        <p:spPr bwMode="auto">
          <a:xfrm flipV="1">
            <a:off x="2916238" y="5502275"/>
            <a:ext cx="9525" cy="14288"/>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2" name="Egyenes összekötő nyíllal 4"/>
          <p:cNvCxnSpPr>
            <a:cxnSpLocks noChangeShapeType="1"/>
          </p:cNvCxnSpPr>
          <p:nvPr/>
        </p:nvCxnSpPr>
        <p:spPr bwMode="auto">
          <a:xfrm>
            <a:off x="3635375" y="4724400"/>
            <a:ext cx="2232025" cy="73025"/>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3" name="Egyenes összekötő nyíllal 8"/>
          <p:cNvCxnSpPr>
            <a:cxnSpLocks noChangeShapeType="1"/>
          </p:cNvCxnSpPr>
          <p:nvPr/>
        </p:nvCxnSpPr>
        <p:spPr bwMode="auto">
          <a:xfrm>
            <a:off x="3779838" y="5300663"/>
            <a:ext cx="2808287" cy="360362"/>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4" name="Egyenes összekötő nyíllal 10"/>
          <p:cNvCxnSpPr>
            <a:cxnSpLocks noChangeShapeType="1"/>
          </p:cNvCxnSpPr>
          <p:nvPr/>
        </p:nvCxnSpPr>
        <p:spPr bwMode="auto">
          <a:xfrm>
            <a:off x="4140200" y="5949950"/>
            <a:ext cx="1511300" cy="358775"/>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5" name="Jobb oldali kapcsos zárójel 11"/>
          <p:cNvSpPr>
            <a:spLocks/>
          </p:cNvSpPr>
          <p:nvPr/>
        </p:nvSpPr>
        <p:spPr bwMode="auto">
          <a:xfrm>
            <a:off x="6084888" y="4224338"/>
            <a:ext cx="358775" cy="1277937"/>
          </a:xfrm>
          <a:prstGeom prst="rightBrace">
            <a:avLst>
              <a:gd name="adj1" fmla="val 836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hu-HU" altLang="hu-HU"/>
          </a:p>
        </p:txBody>
      </p:sp>
    </p:spTree>
    <p:extLst>
      <p:ext uri="{BB962C8B-B14F-4D97-AF65-F5344CB8AC3E}">
        <p14:creationId xmlns:p14="http://schemas.microsoft.com/office/powerpoint/2010/main" val="314762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31913" y="195263"/>
            <a:ext cx="6759575" cy="519112"/>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solidFill>
                  <a:srgbClr val="000099"/>
                </a:solidFill>
                <a:latin typeface="Comic Sans MS" panose="030F0702030302020204" pitchFamily="66" charset="0"/>
              </a:rPr>
              <a:t>PARTS OF THE DEVELOPING TEETH</a:t>
            </a:r>
          </a:p>
        </p:txBody>
      </p:sp>
      <p:sp>
        <p:nvSpPr>
          <p:cNvPr id="104451" name="Text Box 3"/>
          <p:cNvSpPr txBox="1">
            <a:spLocks noChangeArrowheads="1"/>
          </p:cNvSpPr>
          <p:nvPr/>
        </p:nvSpPr>
        <p:spPr bwMode="auto">
          <a:xfrm>
            <a:off x="587375" y="1341438"/>
            <a:ext cx="21256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CC0099"/>
                </a:solidFill>
                <a:latin typeface="Comic Sans MS" panose="030F0702030302020204" pitchFamily="66" charset="0"/>
              </a:rPr>
              <a:t>ECTODERM</a:t>
            </a:r>
          </a:p>
          <a:p>
            <a:pPr>
              <a:spcBef>
                <a:spcPct val="0"/>
              </a:spcBef>
              <a:buFontTx/>
              <a:buNone/>
            </a:pPr>
            <a:endParaRPr lang="hu-HU" altLang="hu-HU" sz="2400" b="1">
              <a:solidFill>
                <a:srgbClr val="CC0099"/>
              </a:solidFill>
              <a:latin typeface="Comic Sans MS" panose="030F0702030302020204" pitchFamily="66" charset="0"/>
            </a:endParaRPr>
          </a:p>
          <a:p>
            <a:pPr>
              <a:spcBef>
                <a:spcPct val="0"/>
              </a:spcBef>
              <a:buFontTx/>
              <a:buNone/>
            </a:pPr>
            <a:r>
              <a:rPr lang="hu-HU" altLang="hu-HU" sz="2400" b="1">
                <a:solidFill>
                  <a:srgbClr val="4D4D4D"/>
                </a:solidFill>
                <a:latin typeface="Comic Sans MS" panose="030F0702030302020204" pitchFamily="66" charset="0"/>
              </a:rPr>
              <a:t>Enamel organ</a:t>
            </a:r>
            <a:endParaRPr lang="hu-HU" altLang="hu-HU" sz="2400">
              <a:solidFill>
                <a:srgbClr val="4D4D4D"/>
              </a:solidFill>
              <a:latin typeface="Comic Sans MS" panose="030F0702030302020204" pitchFamily="66" charset="0"/>
            </a:endParaRPr>
          </a:p>
        </p:txBody>
      </p:sp>
      <p:sp>
        <p:nvSpPr>
          <p:cNvPr id="104452" name="Text Box 4"/>
          <p:cNvSpPr txBox="1">
            <a:spLocks noChangeArrowheads="1"/>
          </p:cNvSpPr>
          <p:nvPr/>
        </p:nvSpPr>
        <p:spPr bwMode="auto">
          <a:xfrm>
            <a:off x="3348038" y="2060575"/>
            <a:ext cx="6005512"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4D4D4D"/>
                </a:solidFill>
                <a:latin typeface="Comic Sans MS" panose="030F0702030302020204" pitchFamily="66" charset="0"/>
              </a:rPr>
              <a:t>Dental papilla	Dental sac</a:t>
            </a:r>
          </a:p>
          <a:p>
            <a:pPr>
              <a:spcBef>
                <a:spcPct val="0"/>
              </a:spcBef>
              <a:buFontTx/>
              <a:buNone/>
            </a:pPr>
            <a:endParaRPr lang="hu-HU" altLang="hu-HU" sz="2400" b="1">
              <a:solidFill>
                <a:srgbClr val="4D4D4D"/>
              </a:solidFill>
              <a:latin typeface="Comic Sans MS" panose="030F0702030302020204" pitchFamily="66" charset="0"/>
            </a:endParaRPr>
          </a:p>
          <a:p>
            <a:pPr>
              <a:spcBef>
                <a:spcPct val="0"/>
              </a:spcBef>
              <a:buFontTx/>
              <a:buNone/>
            </a:pPr>
            <a:endParaRPr lang="hu-HU" altLang="hu-HU" sz="2400" b="1">
              <a:solidFill>
                <a:srgbClr val="4D4D4D"/>
              </a:solidFill>
              <a:latin typeface="Comic Sans MS" panose="030F0702030302020204" pitchFamily="66" charset="0"/>
            </a:endParaRPr>
          </a:p>
          <a:p>
            <a:pPr>
              <a:spcBef>
                <a:spcPct val="0"/>
              </a:spcBef>
              <a:buFontTx/>
              <a:buNone/>
            </a:pPr>
            <a:r>
              <a:rPr lang="hu-HU" altLang="hu-HU" sz="2400" b="1">
                <a:solidFill>
                  <a:schemeClr val="accent2"/>
                </a:solidFill>
                <a:latin typeface="Comic Sans MS" panose="030F0702030302020204" pitchFamily="66" charset="0"/>
              </a:rPr>
              <a:t> DENTIN</a:t>
            </a:r>
            <a:r>
              <a:rPr lang="hu-HU" altLang="hu-HU" sz="2400" b="1">
                <a:solidFill>
                  <a:srgbClr val="4D4D4D"/>
                </a:solidFill>
                <a:latin typeface="Comic Sans MS" panose="030F0702030302020204" pitchFamily="66" charset="0"/>
              </a:rPr>
              <a:t>		</a:t>
            </a:r>
            <a:r>
              <a:rPr lang="hu-HU" altLang="hu-HU" sz="2400" b="1">
                <a:solidFill>
                  <a:srgbClr val="009900"/>
                </a:solidFill>
                <a:latin typeface="Comic Sans MS" panose="030F0702030302020204" pitchFamily="66" charset="0"/>
              </a:rPr>
              <a:t>CEMENT</a:t>
            </a:r>
          </a:p>
          <a:p>
            <a:pPr>
              <a:spcBef>
                <a:spcPct val="0"/>
              </a:spcBef>
              <a:buFontTx/>
              <a:buNone/>
            </a:pPr>
            <a:endParaRPr lang="hu-HU" altLang="hu-HU" sz="2400" b="1">
              <a:solidFill>
                <a:srgbClr val="4D4D4D"/>
              </a:solidFill>
              <a:latin typeface="Comic Sans MS" panose="030F0702030302020204" pitchFamily="66" charset="0"/>
            </a:endParaRPr>
          </a:p>
          <a:p>
            <a:pPr>
              <a:spcBef>
                <a:spcPct val="0"/>
              </a:spcBef>
              <a:buFontTx/>
              <a:buNone/>
            </a:pPr>
            <a:r>
              <a:rPr lang="hu-HU" altLang="hu-HU" sz="2400" b="1">
                <a:solidFill>
                  <a:schemeClr val="accent2"/>
                </a:solidFill>
                <a:latin typeface="Comic Sans MS" panose="030F0702030302020204" pitchFamily="66" charset="0"/>
              </a:rPr>
              <a:t> PULP</a:t>
            </a:r>
            <a:r>
              <a:rPr lang="hu-HU" altLang="hu-HU" sz="2400" b="1">
                <a:solidFill>
                  <a:srgbClr val="4D4D4D"/>
                </a:solidFill>
                <a:latin typeface="Comic Sans MS" panose="030F0702030302020204" pitchFamily="66" charset="0"/>
              </a:rPr>
              <a:t>			</a:t>
            </a:r>
            <a:r>
              <a:rPr lang="hu-HU" altLang="hu-HU" sz="2400" b="1">
                <a:solidFill>
                  <a:srgbClr val="009900"/>
                </a:solidFill>
                <a:latin typeface="Comic Sans MS" panose="030F0702030302020204" pitchFamily="66" charset="0"/>
              </a:rPr>
              <a:t>PERIODONTAL LIG.</a:t>
            </a:r>
          </a:p>
          <a:p>
            <a:pPr>
              <a:spcBef>
                <a:spcPct val="0"/>
              </a:spcBef>
              <a:buFontTx/>
              <a:buNone/>
            </a:pPr>
            <a:endParaRPr lang="hu-HU" altLang="hu-HU" sz="2400" b="1">
              <a:solidFill>
                <a:srgbClr val="009900"/>
              </a:solidFill>
              <a:latin typeface="Comic Sans MS" panose="030F0702030302020204" pitchFamily="66" charset="0"/>
            </a:endParaRPr>
          </a:p>
          <a:p>
            <a:pPr>
              <a:spcBef>
                <a:spcPct val="0"/>
              </a:spcBef>
              <a:buFontTx/>
              <a:buNone/>
            </a:pPr>
            <a:r>
              <a:rPr lang="hu-HU" altLang="hu-HU" sz="2400" b="1">
                <a:solidFill>
                  <a:srgbClr val="009900"/>
                </a:solidFill>
                <a:latin typeface="Comic Sans MS" panose="030F0702030302020204" pitchFamily="66" charset="0"/>
              </a:rPr>
              <a:t>			ALVEOLUS</a:t>
            </a:r>
          </a:p>
        </p:txBody>
      </p:sp>
      <p:sp>
        <p:nvSpPr>
          <p:cNvPr id="104453" name="Text Box 5"/>
          <p:cNvSpPr txBox="1">
            <a:spLocks noChangeArrowheads="1"/>
          </p:cNvSpPr>
          <p:nvPr/>
        </p:nvSpPr>
        <p:spPr bwMode="auto">
          <a:xfrm>
            <a:off x="3059113" y="1300163"/>
            <a:ext cx="43481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000099"/>
                </a:solidFill>
              </a:rPr>
              <a:t>	   </a:t>
            </a:r>
            <a:r>
              <a:rPr lang="hu-HU" altLang="hu-HU" sz="2400" b="1">
                <a:solidFill>
                  <a:srgbClr val="000099"/>
                </a:solidFill>
                <a:latin typeface="Comic Sans MS" panose="030F0702030302020204" pitchFamily="66" charset="0"/>
              </a:rPr>
              <a:t>ECTOMESENCHYME</a:t>
            </a:r>
          </a:p>
          <a:p>
            <a:pPr>
              <a:spcBef>
                <a:spcPct val="0"/>
              </a:spcBef>
              <a:buFontTx/>
              <a:buNone/>
            </a:pPr>
            <a:r>
              <a:rPr lang="hu-HU" altLang="hu-HU" sz="2400" b="1">
                <a:solidFill>
                  <a:srgbClr val="000099"/>
                </a:solidFill>
                <a:latin typeface="Comic Sans MS" panose="030F0702030302020204" pitchFamily="66" charset="0"/>
              </a:rPr>
              <a:t>	  </a:t>
            </a:r>
            <a:r>
              <a:rPr lang="hu-HU" altLang="hu-HU" sz="2000">
                <a:solidFill>
                  <a:srgbClr val="000099"/>
                </a:solidFill>
                <a:latin typeface="Comic Sans MS" panose="030F0702030302020204" pitchFamily="66" charset="0"/>
              </a:rPr>
              <a:t>(from the neural crest)</a:t>
            </a:r>
          </a:p>
        </p:txBody>
      </p:sp>
      <p:sp>
        <p:nvSpPr>
          <p:cNvPr id="104454" name="Text Box 6"/>
          <p:cNvSpPr txBox="1">
            <a:spLocks noChangeArrowheads="1"/>
          </p:cNvSpPr>
          <p:nvPr/>
        </p:nvSpPr>
        <p:spPr bwMode="auto">
          <a:xfrm>
            <a:off x="838200" y="3263900"/>
            <a:ext cx="147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FF3399"/>
                </a:solidFill>
                <a:latin typeface="Comic Sans MS" panose="030F0702030302020204" pitchFamily="66" charset="0"/>
              </a:rPr>
              <a:t>ENAMEL</a:t>
            </a:r>
          </a:p>
        </p:txBody>
      </p:sp>
      <p:pic>
        <p:nvPicPr>
          <p:cNvPr id="9" name="Kép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1521" y="4328772"/>
            <a:ext cx="3816424" cy="252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4451">
                                            <p:txEl>
                                              <p:pRg st="2" end="2"/>
                                            </p:txEl>
                                          </p:spTgt>
                                        </p:tgtEl>
                                        <p:attrNameLst>
                                          <p:attrName>style.visibility</p:attrName>
                                        </p:attrNameLst>
                                      </p:cBhvr>
                                      <p:to>
                                        <p:strVal val="visible"/>
                                      </p:to>
                                    </p:set>
                                    <p:animEffect transition="in" filter="dissolve">
                                      <p:cBhvr>
                                        <p:cTn id="10" dur="500"/>
                                        <p:tgtEl>
                                          <p:spTgt spid="10445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4454">
                                            <p:txEl>
                                              <p:pRg st="0" end="0"/>
                                            </p:txEl>
                                          </p:spTgt>
                                        </p:tgtEl>
                                        <p:attrNameLst>
                                          <p:attrName>style.visibility</p:attrName>
                                        </p:attrNameLst>
                                      </p:cBhvr>
                                      <p:to>
                                        <p:strVal val="visible"/>
                                      </p:to>
                                    </p:set>
                                    <p:animEffect transition="in" filter="dissolve">
                                      <p:cBhvr>
                                        <p:cTn id="15" dur="500"/>
                                        <p:tgtEl>
                                          <p:spTgt spid="10445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4453">
                                            <p:txEl>
                                              <p:pRg st="0" end="0"/>
                                            </p:txEl>
                                          </p:spTgt>
                                        </p:tgtEl>
                                        <p:attrNameLst>
                                          <p:attrName>style.visibility</p:attrName>
                                        </p:attrNameLst>
                                      </p:cBhvr>
                                      <p:to>
                                        <p:strVal val="visible"/>
                                      </p:to>
                                    </p:set>
                                    <p:animEffect transition="in" filter="dissolve">
                                      <p:cBhvr>
                                        <p:cTn id="20" dur="500"/>
                                        <p:tgtEl>
                                          <p:spTgt spid="10445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4453">
                                            <p:txEl>
                                              <p:pRg st="1" end="1"/>
                                            </p:txEl>
                                          </p:spTgt>
                                        </p:tgtEl>
                                        <p:attrNameLst>
                                          <p:attrName>style.visibility</p:attrName>
                                        </p:attrNameLst>
                                      </p:cBhvr>
                                      <p:to>
                                        <p:strVal val="visible"/>
                                      </p:to>
                                    </p:set>
                                    <p:animEffect transition="in" filter="dissolve">
                                      <p:cBhvr>
                                        <p:cTn id="25" dur="500"/>
                                        <p:tgtEl>
                                          <p:spTgt spid="10445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4452">
                                            <p:txEl>
                                              <p:pRg st="0" end="0"/>
                                            </p:txEl>
                                          </p:spTgt>
                                        </p:tgtEl>
                                        <p:attrNameLst>
                                          <p:attrName>style.visibility</p:attrName>
                                        </p:attrNameLst>
                                      </p:cBhvr>
                                      <p:to>
                                        <p:strVal val="visible"/>
                                      </p:to>
                                    </p:set>
                                    <p:animEffect transition="in" filter="dissolve">
                                      <p:cBhvr>
                                        <p:cTn id="30" dur="500"/>
                                        <p:tgtEl>
                                          <p:spTgt spid="10445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4452">
                                            <p:txEl>
                                              <p:pRg st="3" end="3"/>
                                            </p:txEl>
                                          </p:spTgt>
                                        </p:tgtEl>
                                        <p:attrNameLst>
                                          <p:attrName>style.visibility</p:attrName>
                                        </p:attrNameLst>
                                      </p:cBhvr>
                                      <p:to>
                                        <p:strVal val="visible"/>
                                      </p:to>
                                    </p:set>
                                    <p:animEffect transition="in" filter="dissolve">
                                      <p:cBhvr>
                                        <p:cTn id="35" dur="500"/>
                                        <p:tgtEl>
                                          <p:spTgt spid="104452">
                                            <p:txEl>
                                              <p:pRg st="3" end="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04452">
                                            <p:txEl>
                                              <p:pRg st="5" end="5"/>
                                            </p:txEl>
                                          </p:spTgt>
                                        </p:tgtEl>
                                        <p:attrNameLst>
                                          <p:attrName>style.visibility</p:attrName>
                                        </p:attrNameLst>
                                      </p:cBhvr>
                                      <p:to>
                                        <p:strVal val="visible"/>
                                      </p:to>
                                    </p:set>
                                    <p:animEffect transition="in" filter="dissolve">
                                      <p:cBhvr>
                                        <p:cTn id="38" dur="500"/>
                                        <p:tgtEl>
                                          <p:spTgt spid="104452">
                                            <p:txEl>
                                              <p:pRg st="5" end="5"/>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04452">
                                            <p:txEl>
                                              <p:pRg st="7" end="7"/>
                                            </p:txEl>
                                          </p:spTgt>
                                        </p:tgtEl>
                                        <p:attrNameLst>
                                          <p:attrName>style.visibility</p:attrName>
                                        </p:attrNameLst>
                                      </p:cBhvr>
                                      <p:to>
                                        <p:strVal val="visible"/>
                                      </p:to>
                                    </p:set>
                                    <p:animEffect transition="in" filter="dissolve">
                                      <p:cBhvr>
                                        <p:cTn id="41" dur="500"/>
                                        <p:tgtEl>
                                          <p:spTgt spid="1044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950" y="476250"/>
            <a:ext cx="88693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432594"/>
            <a:ext cx="3890392" cy="30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7092280" y="2708920"/>
            <a:ext cx="513282" cy="400110"/>
          </a:xfrm>
          <a:prstGeom prst="rect">
            <a:avLst/>
          </a:prstGeom>
          <a:noFill/>
        </p:spPr>
        <p:txBody>
          <a:bodyPr wrap="none" rtlCol="0">
            <a:spAutoFit/>
          </a:bodyPr>
          <a:lstStyle/>
          <a:p>
            <a:r>
              <a:rPr lang="hu-HU" b="1" dirty="0" smtClean="0">
                <a:solidFill>
                  <a:srgbClr val="FF0000"/>
                </a:solidFill>
                <a:latin typeface="Comic Sans MS" panose="030F0702030302020204" pitchFamily="66" charset="0"/>
              </a:rPr>
              <a:t>DP</a:t>
            </a:r>
            <a:endParaRPr lang="hu-HU" b="1" dirty="0">
              <a:solidFill>
                <a:srgbClr val="FF0000"/>
              </a:solidFill>
              <a:latin typeface="Comic Sans MS" panose="030F0702030302020204" pitchFamily="66" charset="0"/>
            </a:endParaRPr>
          </a:p>
        </p:txBody>
      </p:sp>
      <p:sp>
        <p:nvSpPr>
          <p:cNvPr id="5" name="Szövegdoboz 4"/>
          <p:cNvSpPr txBox="1"/>
          <p:nvPr/>
        </p:nvSpPr>
        <p:spPr>
          <a:xfrm>
            <a:off x="8451206" y="1556792"/>
            <a:ext cx="546945" cy="400110"/>
          </a:xfrm>
          <a:prstGeom prst="rect">
            <a:avLst/>
          </a:prstGeom>
          <a:noFill/>
        </p:spPr>
        <p:txBody>
          <a:bodyPr wrap="none" rtlCol="0">
            <a:spAutoFit/>
          </a:bodyPr>
          <a:lstStyle/>
          <a:p>
            <a:r>
              <a:rPr lang="hu-HU" b="1" dirty="0" smtClean="0">
                <a:solidFill>
                  <a:srgbClr val="FF0000"/>
                </a:solidFill>
                <a:latin typeface="Comic Sans MS" panose="030F0702030302020204" pitchFamily="66" charset="0"/>
              </a:rPr>
              <a:t>DS</a:t>
            </a:r>
            <a:endParaRPr lang="hu-HU"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ntitled-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62475" y="0"/>
            <a:ext cx="4581525" cy="6553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5363" name="Line 3"/>
          <p:cNvSpPr>
            <a:spLocks noChangeShapeType="1"/>
          </p:cNvSpPr>
          <p:nvPr/>
        </p:nvSpPr>
        <p:spPr bwMode="auto">
          <a:xfrm>
            <a:off x="3565525" y="765175"/>
            <a:ext cx="1293813" cy="431800"/>
          </a:xfrm>
          <a:prstGeom prst="line">
            <a:avLst/>
          </a:prstGeom>
          <a:noFill/>
          <a:ln w="38100">
            <a:solidFill>
              <a:srgbClr val="4D4D4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4" name="Line 4"/>
          <p:cNvSpPr>
            <a:spLocks noChangeShapeType="1"/>
          </p:cNvSpPr>
          <p:nvPr/>
        </p:nvSpPr>
        <p:spPr bwMode="auto">
          <a:xfrm flipV="1">
            <a:off x="4284663" y="4868863"/>
            <a:ext cx="2447925" cy="576262"/>
          </a:xfrm>
          <a:prstGeom prst="line">
            <a:avLst/>
          </a:prstGeom>
          <a:noFill/>
          <a:ln w="38100">
            <a:solidFill>
              <a:srgbClr val="4D4D4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5" name="Text Box 5"/>
          <p:cNvSpPr txBox="1">
            <a:spLocks noChangeArrowheads="1"/>
          </p:cNvSpPr>
          <p:nvPr/>
        </p:nvSpPr>
        <p:spPr bwMode="auto">
          <a:xfrm>
            <a:off x="34925" y="404813"/>
            <a:ext cx="4184650" cy="1015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a:latin typeface="Comic Sans MS" panose="030F0702030302020204" pitchFamily="66" charset="0"/>
              </a:rPr>
              <a:t>		DENTAL SAC</a:t>
            </a: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r>
              <a:rPr lang="hu-HU" altLang="hu-HU" sz="2000">
                <a:latin typeface="Comic Sans MS" panose="030F0702030302020204" pitchFamily="66" charset="0"/>
              </a:rPr>
              <a:t>		ENAMEL ORGAN</a:t>
            </a: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r>
              <a:rPr lang="hu-HU" altLang="hu-HU" sz="2000">
                <a:latin typeface="Comic Sans MS" panose="030F0702030302020204" pitchFamily="66" charset="0"/>
              </a:rPr>
              <a:t> </a:t>
            </a:r>
          </a:p>
          <a:p>
            <a:pPr>
              <a:spcBef>
                <a:spcPct val="0"/>
              </a:spcBef>
              <a:buFontTx/>
              <a:buNone/>
            </a:pPr>
            <a:r>
              <a:rPr lang="hu-HU" altLang="hu-HU" sz="2000">
                <a:latin typeface="Comic Sans MS" panose="030F0702030302020204" pitchFamily="66" charset="0"/>
              </a:rPr>
              <a:t>		</a:t>
            </a:r>
          </a:p>
          <a:p>
            <a:pPr>
              <a:spcBef>
                <a:spcPct val="0"/>
              </a:spcBef>
              <a:buFontTx/>
              <a:buNone/>
            </a:pPr>
            <a:r>
              <a:rPr lang="hu-HU" altLang="hu-HU" sz="2000">
                <a:latin typeface="Comic Sans MS" panose="030F0702030302020204" pitchFamily="66" charset="0"/>
              </a:rPr>
              <a:t>		DENTAL PAPILLA</a:t>
            </a: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r>
              <a:rPr lang="hu-HU" altLang="hu-HU" sz="2000">
                <a:latin typeface="Comic Sans MS" panose="030F0702030302020204" pitchFamily="66" charset="0"/>
              </a:rPr>
              <a:t> </a:t>
            </a: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a:p>
            <a:pPr>
              <a:spcBef>
                <a:spcPct val="0"/>
              </a:spcBef>
              <a:buFontTx/>
              <a:buNone/>
            </a:pPr>
            <a:endParaRPr lang="hu-HU" altLang="hu-HU" sz="2000">
              <a:latin typeface="Comic Sans MS" panose="030F0702030302020204" pitchFamily="66" charset="0"/>
            </a:endParaRPr>
          </a:p>
        </p:txBody>
      </p:sp>
      <p:sp>
        <p:nvSpPr>
          <p:cNvPr id="15366" name="AutoShape 6"/>
          <p:cNvSpPr>
            <a:spLocks noChangeArrowheads="1"/>
          </p:cNvSpPr>
          <p:nvPr/>
        </p:nvSpPr>
        <p:spPr bwMode="auto">
          <a:xfrm>
            <a:off x="4654550" y="3500438"/>
            <a:ext cx="1646238" cy="144462"/>
          </a:xfrm>
          <a:prstGeom prst="leftRightArrow">
            <a:avLst>
              <a:gd name="adj1" fmla="val 50000"/>
              <a:gd name="adj2" fmla="val 22791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Tree>
    <p:extLst>
      <p:ext uri="{BB962C8B-B14F-4D97-AF65-F5344CB8AC3E}">
        <p14:creationId xmlns:p14="http://schemas.microsoft.com/office/powerpoint/2010/main" val="308057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49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2313" y="115888"/>
            <a:ext cx="4611687"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99"/>
                </a:solidFill>
                <a:miter lim="800000"/>
                <a:headEnd/>
                <a:tailEnd/>
              </a14:hiddenLine>
            </a:ext>
          </a:extLst>
        </p:spPr>
      </p:pic>
      <p:sp>
        <p:nvSpPr>
          <p:cNvPr id="115715" name="Text Box 3"/>
          <p:cNvSpPr txBox="1">
            <a:spLocks noChangeArrowheads="1"/>
          </p:cNvSpPr>
          <p:nvPr/>
        </p:nvSpPr>
        <p:spPr bwMode="auto">
          <a:xfrm>
            <a:off x="179388" y="333375"/>
            <a:ext cx="4608512" cy="62817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FF3399"/>
                </a:solidFill>
                <a:latin typeface="Comic Sans MS" panose="030F0702030302020204" pitchFamily="66" charset="0"/>
              </a:rPr>
              <a:t>Parts of the developing tooth</a:t>
            </a:r>
          </a:p>
          <a:p>
            <a:pPr eaLnBrk="1" hangingPunct="1">
              <a:spcBef>
                <a:spcPct val="0"/>
              </a:spcBef>
              <a:buFontTx/>
              <a:buNone/>
            </a:pPr>
            <a:endParaRPr lang="hu-HU" altLang="hu-HU" sz="2000" b="1">
              <a:solidFill>
                <a:srgbClr val="9933FF"/>
              </a:solidFill>
              <a:latin typeface="Arial" panose="020B0604020202020204" pitchFamily="34" charset="0"/>
            </a:endParaRPr>
          </a:p>
          <a:p>
            <a:pPr eaLnBrk="1" hangingPunct="1">
              <a:spcBef>
                <a:spcPct val="0"/>
              </a:spcBef>
              <a:buFontTx/>
              <a:buNone/>
            </a:pPr>
            <a:r>
              <a:rPr lang="hu-HU" altLang="hu-HU" sz="2000">
                <a:latin typeface="Comic Sans MS" panose="030F0702030302020204" pitchFamily="66" charset="0"/>
              </a:rPr>
              <a:t>enamel organ</a:t>
            </a:r>
          </a:p>
          <a:p>
            <a:pPr eaLnBrk="1" hangingPunct="1">
              <a:spcBef>
                <a:spcPct val="0"/>
              </a:spcBef>
              <a:buFontTx/>
              <a:buNone/>
            </a:pPr>
            <a:endParaRPr lang="hu-HU" altLang="hu-HU" sz="2000">
              <a:latin typeface="Comic Sans MS" panose="030F0702030302020204" pitchFamily="66" charset="0"/>
            </a:endParaRPr>
          </a:p>
          <a:p>
            <a:pPr eaLnBrk="1" hangingPunct="1">
              <a:spcBef>
                <a:spcPct val="0"/>
              </a:spcBef>
              <a:buFontTx/>
              <a:buNone/>
            </a:pPr>
            <a:r>
              <a:rPr lang="hu-HU" altLang="hu-HU" sz="2000">
                <a:latin typeface="Comic Sans MS" panose="030F0702030302020204" pitchFamily="66" charset="0"/>
              </a:rPr>
              <a:t>dental papilla</a:t>
            </a:r>
          </a:p>
          <a:p>
            <a:pPr eaLnBrk="1" hangingPunct="1">
              <a:spcBef>
                <a:spcPct val="0"/>
              </a:spcBef>
              <a:buFontTx/>
              <a:buNone/>
            </a:pPr>
            <a:endParaRPr lang="hu-HU" altLang="hu-HU" sz="2000">
              <a:latin typeface="Comic Sans MS" panose="030F0702030302020204" pitchFamily="66" charset="0"/>
            </a:endParaRPr>
          </a:p>
          <a:p>
            <a:pPr eaLnBrk="1" hangingPunct="1">
              <a:spcBef>
                <a:spcPct val="0"/>
              </a:spcBef>
              <a:buFontTx/>
              <a:buNone/>
            </a:pPr>
            <a:r>
              <a:rPr lang="hu-HU" altLang="hu-HU" sz="2000">
                <a:latin typeface="Comic Sans MS" panose="030F0702030302020204" pitchFamily="66" charset="0"/>
              </a:rPr>
              <a:t>dental sac</a:t>
            </a:r>
          </a:p>
          <a:p>
            <a:pPr eaLnBrk="1" hangingPunct="1">
              <a:spcBef>
                <a:spcPct val="0"/>
              </a:spcBef>
              <a:buFontTx/>
              <a:buNone/>
            </a:pPr>
            <a:endParaRPr lang="hu-HU" altLang="hu-HU" sz="2000">
              <a:latin typeface="Arial" panose="020B0604020202020204" pitchFamily="34" charset="0"/>
            </a:endParaRPr>
          </a:p>
          <a:p>
            <a:pPr eaLnBrk="1" hangingPunct="1">
              <a:spcBef>
                <a:spcPct val="0"/>
              </a:spcBef>
              <a:buFontTx/>
              <a:buNone/>
            </a:pPr>
            <a:r>
              <a:rPr lang="hu-HU" altLang="hu-HU" sz="2000" b="1">
                <a:solidFill>
                  <a:srgbClr val="FF0066"/>
                </a:solidFill>
                <a:latin typeface="Comic Sans MS" panose="030F0702030302020204" pitchFamily="66" charset="0"/>
              </a:rPr>
              <a:t>ameloblasts</a:t>
            </a:r>
            <a:r>
              <a:rPr lang="hu-HU" altLang="hu-HU" sz="2000">
                <a:latin typeface="Comic Sans MS" panose="030F0702030302020204" pitchFamily="66" charset="0"/>
              </a:rPr>
              <a:t> – enamel producing cells</a:t>
            </a:r>
          </a:p>
          <a:p>
            <a:pPr eaLnBrk="1" hangingPunct="1">
              <a:spcBef>
                <a:spcPct val="0"/>
              </a:spcBef>
              <a:buFontTx/>
              <a:buNone/>
            </a:pPr>
            <a:endParaRPr lang="hu-HU" altLang="hu-HU" sz="1800">
              <a:latin typeface="Comic Sans MS" panose="030F0702030302020204" pitchFamily="66" charset="0"/>
            </a:endParaRPr>
          </a:p>
          <a:p>
            <a:pPr eaLnBrk="1" hangingPunct="1">
              <a:spcBef>
                <a:spcPct val="0"/>
              </a:spcBef>
              <a:buFontTx/>
              <a:buNone/>
            </a:pPr>
            <a:r>
              <a:rPr lang="hu-HU" altLang="hu-HU" sz="1800">
                <a:latin typeface="Comic Sans MS" panose="030F0702030302020204" pitchFamily="66" charset="0"/>
              </a:rPr>
              <a:t>differentiate from the inner enamel </a:t>
            </a:r>
          </a:p>
          <a:p>
            <a:pPr eaLnBrk="1" hangingPunct="1">
              <a:spcBef>
                <a:spcPct val="0"/>
              </a:spcBef>
              <a:buFontTx/>
              <a:buNone/>
            </a:pPr>
            <a:endParaRPr lang="hu-HU" altLang="hu-HU" sz="1800">
              <a:latin typeface="Comic Sans MS" panose="030F0702030302020204" pitchFamily="66" charset="0"/>
            </a:endParaRPr>
          </a:p>
          <a:p>
            <a:pPr eaLnBrk="1" hangingPunct="1">
              <a:spcBef>
                <a:spcPct val="0"/>
              </a:spcBef>
              <a:buFontTx/>
              <a:buNone/>
            </a:pPr>
            <a:r>
              <a:rPr lang="hu-HU" altLang="hu-HU" sz="1800">
                <a:latin typeface="Comic Sans MS" panose="030F0702030302020204" pitchFamily="66" charset="0"/>
              </a:rPr>
              <a:t>epithelium</a:t>
            </a:r>
          </a:p>
          <a:p>
            <a:pPr eaLnBrk="1" hangingPunct="1">
              <a:spcBef>
                <a:spcPct val="0"/>
              </a:spcBef>
              <a:buFontTx/>
              <a:buNone/>
            </a:pPr>
            <a:endParaRPr lang="hu-HU" altLang="hu-HU" sz="2000">
              <a:latin typeface="Comic Sans MS" panose="030F0702030302020204" pitchFamily="66" charset="0"/>
            </a:endParaRPr>
          </a:p>
          <a:p>
            <a:pPr eaLnBrk="1" hangingPunct="1">
              <a:spcBef>
                <a:spcPct val="0"/>
              </a:spcBef>
              <a:buFontTx/>
              <a:buNone/>
            </a:pPr>
            <a:r>
              <a:rPr lang="hu-HU" altLang="hu-HU" sz="2000" b="1">
                <a:solidFill>
                  <a:schemeClr val="accent2"/>
                </a:solidFill>
                <a:latin typeface="Comic Sans MS" panose="030F0702030302020204" pitchFamily="66" charset="0"/>
              </a:rPr>
              <a:t>odontoblasts</a:t>
            </a:r>
            <a:r>
              <a:rPr lang="hu-HU" altLang="hu-HU" sz="2000" b="1">
                <a:latin typeface="Comic Sans MS" panose="030F0702030302020204" pitchFamily="66" charset="0"/>
              </a:rPr>
              <a:t> </a:t>
            </a:r>
            <a:r>
              <a:rPr lang="hu-HU" altLang="hu-HU" sz="2000">
                <a:latin typeface="Comic Sans MS" panose="030F0702030302020204" pitchFamily="66" charset="0"/>
              </a:rPr>
              <a:t>– dentin producing cells  </a:t>
            </a:r>
          </a:p>
          <a:p>
            <a:pPr eaLnBrk="1" hangingPunct="1">
              <a:spcBef>
                <a:spcPct val="0"/>
              </a:spcBef>
              <a:buFontTx/>
              <a:buNone/>
            </a:pPr>
            <a:endParaRPr lang="hu-HU" altLang="hu-HU" sz="2000">
              <a:latin typeface="Comic Sans MS" panose="030F0702030302020204" pitchFamily="66" charset="0"/>
            </a:endParaRPr>
          </a:p>
          <a:p>
            <a:pPr eaLnBrk="1" hangingPunct="1">
              <a:spcBef>
                <a:spcPct val="0"/>
              </a:spcBef>
              <a:buFontTx/>
              <a:buNone/>
            </a:pPr>
            <a:r>
              <a:rPr lang="hu-HU" altLang="hu-HU" sz="1800">
                <a:latin typeface="Comic Sans MS" panose="030F0702030302020204" pitchFamily="66" charset="0"/>
              </a:rPr>
              <a:t>differentiate from the ectomesenchymal </a:t>
            </a:r>
          </a:p>
          <a:p>
            <a:pPr eaLnBrk="1" hangingPunct="1">
              <a:spcBef>
                <a:spcPct val="0"/>
              </a:spcBef>
              <a:buFontTx/>
              <a:buNone/>
            </a:pPr>
            <a:endParaRPr lang="hu-HU" altLang="hu-HU" sz="1800">
              <a:latin typeface="Comic Sans MS" panose="030F0702030302020204" pitchFamily="66" charset="0"/>
            </a:endParaRPr>
          </a:p>
          <a:p>
            <a:pPr eaLnBrk="1" hangingPunct="1">
              <a:spcBef>
                <a:spcPct val="0"/>
              </a:spcBef>
              <a:buFontTx/>
              <a:buNone/>
            </a:pPr>
            <a:r>
              <a:rPr lang="hu-HU" altLang="hu-HU" sz="1800">
                <a:latin typeface="Comic Sans MS" panose="030F0702030302020204" pitchFamily="66" charset="0"/>
              </a:rPr>
              <a:t> cells of the dental papilla</a:t>
            </a:r>
          </a:p>
          <a:p>
            <a:pPr eaLnBrk="1" hangingPunct="1">
              <a:spcBef>
                <a:spcPct val="0"/>
              </a:spcBef>
              <a:buFontTx/>
              <a:buNone/>
            </a:pPr>
            <a:endParaRPr lang="hu-HU" altLang="hu-HU" sz="1800">
              <a:latin typeface="Comic Sans MS" panose="030F0702030302020204" pitchFamily="66" charset="0"/>
            </a:endParaRPr>
          </a:p>
          <a:p>
            <a:pPr eaLnBrk="1" hangingPunct="1">
              <a:spcBef>
                <a:spcPct val="0"/>
              </a:spcBef>
              <a:buFontTx/>
              <a:buNone/>
            </a:pPr>
            <a:r>
              <a:rPr lang="hu-HU" altLang="hu-HU" sz="1800">
                <a:latin typeface="Comic Sans MS" panose="030F0702030302020204" pitchFamily="66" charset="0"/>
              </a:rPr>
              <a:t>(neural crest origin)</a:t>
            </a:r>
          </a:p>
        </p:txBody>
      </p:sp>
      <p:sp>
        <p:nvSpPr>
          <p:cNvPr id="12292" name="Oval 6"/>
          <p:cNvSpPr>
            <a:spLocks noChangeArrowheads="1"/>
          </p:cNvSpPr>
          <p:nvPr/>
        </p:nvSpPr>
        <p:spPr bwMode="auto">
          <a:xfrm>
            <a:off x="6083300" y="3068638"/>
            <a:ext cx="576263" cy="339725"/>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12293" name="Line 7"/>
          <p:cNvSpPr>
            <a:spLocks noChangeShapeType="1"/>
          </p:cNvSpPr>
          <p:nvPr/>
        </p:nvSpPr>
        <p:spPr bwMode="auto">
          <a:xfrm flipH="1">
            <a:off x="6372225" y="1557338"/>
            <a:ext cx="504825" cy="15113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4" name="Text Box 8"/>
          <p:cNvSpPr txBox="1">
            <a:spLocks noChangeArrowheads="1"/>
          </p:cNvSpPr>
          <p:nvPr/>
        </p:nvSpPr>
        <p:spPr bwMode="auto">
          <a:xfrm>
            <a:off x="6927850" y="1222375"/>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solidFill>
                  <a:srgbClr val="D60093"/>
                </a:solidFill>
                <a:latin typeface="Comic Sans MS" panose="030F0702030302020204" pitchFamily="66" charset="0"/>
              </a:rPr>
              <a:t>enamel knot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5715">
                                            <p:txEl>
                                              <p:pRg st="8" end="8"/>
                                            </p:txEl>
                                          </p:spTgt>
                                        </p:tgtEl>
                                        <p:attrNameLst>
                                          <p:attrName>style.visibility</p:attrName>
                                        </p:attrNameLst>
                                      </p:cBhvr>
                                      <p:to>
                                        <p:strVal val="visible"/>
                                      </p:to>
                                    </p:set>
                                    <p:animEffect transition="in" filter="dissolve">
                                      <p:cBhvr>
                                        <p:cTn id="7" dur="500"/>
                                        <p:tgtEl>
                                          <p:spTgt spid="115715">
                                            <p:txEl>
                                              <p:pRg st="8" end="8"/>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5715">
                                            <p:txEl>
                                              <p:pRg st="10" end="10"/>
                                            </p:txEl>
                                          </p:spTgt>
                                        </p:tgtEl>
                                        <p:attrNameLst>
                                          <p:attrName>style.visibility</p:attrName>
                                        </p:attrNameLst>
                                      </p:cBhvr>
                                      <p:to>
                                        <p:strVal val="visible"/>
                                      </p:to>
                                    </p:set>
                                    <p:animEffect transition="in" filter="dissolve">
                                      <p:cBhvr>
                                        <p:cTn id="10" dur="500"/>
                                        <p:tgtEl>
                                          <p:spTgt spid="115715">
                                            <p:txEl>
                                              <p:pRg st="10" end="1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5715">
                                            <p:txEl>
                                              <p:pRg st="12" end="12"/>
                                            </p:txEl>
                                          </p:spTgt>
                                        </p:tgtEl>
                                        <p:attrNameLst>
                                          <p:attrName>style.visibility</p:attrName>
                                        </p:attrNameLst>
                                      </p:cBhvr>
                                      <p:to>
                                        <p:strVal val="visible"/>
                                      </p:to>
                                    </p:set>
                                    <p:animEffect transition="in" filter="dissolve">
                                      <p:cBhvr>
                                        <p:cTn id="13" dur="500"/>
                                        <p:tgtEl>
                                          <p:spTgt spid="115715">
                                            <p:txEl>
                                              <p:pRg st="12" end="1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5715">
                                            <p:txEl>
                                              <p:pRg st="14" end="14"/>
                                            </p:txEl>
                                          </p:spTgt>
                                        </p:tgtEl>
                                        <p:attrNameLst>
                                          <p:attrName>style.visibility</p:attrName>
                                        </p:attrNameLst>
                                      </p:cBhvr>
                                      <p:to>
                                        <p:strVal val="visible"/>
                                      </p:to>
                                    </p:set>
                                    <p:animEffect transition="in" filter="dissolve">
                                      <p:cBhvr>
                                        <p:cTn id="18" dur="500"/>
                                        <p:tgtEl>
                                          <p:spTgt spid="115715">
                                            <p:txEl>
                                              <p:pRg st="14" end="1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5715">
                                            <p:txEl>
                                              <p:pRg st="16" end="16"/>
                                            </p:txEl>
                                          </p:spTgt>
                                        </p:tgtEl>
                                        <p:attrNameLst>
                                          <p:attrName>style.visibility</p:attrName>
                                        </p:attrNameLst>
                                      </p:cBhvr>
                                      <p:to>
                                        <p:strVal val="visible"/>
                                      </p:to>
                                    </p:set>
                                    <p:animEffect transition="in" filter="dissolve">
                                      <p:cBhvr>
                                        <p:cTn id="21" dur="500"/>
                                        <p:tgtEl>
                                          <p:spTgt spid="115715">
                                            <p:txEl>
                                              <p:pRg st="16" end="1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5715">
                                            <p:txEl>
                                              <p:pRg st="18" end="18"/>
                                            </p:txEl>
                                          </p:spTgt>
                                        </p:tgtEl>
                                        <p:attrNameLst>
                                          <p:attrName>style.visibility</p:attrName>
                                        </p:attrNameLst>
                                      </p:cBhvr>
                                      <p:to>
                                        <p:strVal val="visible"/>
                                      </p:to>
                                    </p:set>
                                    <p:animEffect transition="in" filter="dissolve">
                                      <p:cBhvr>
                                        <p:cTn id="24" dur="500"/>
                                        <p:tgtEl>
                                          <p:spTgt spid="115715">
                                            <p:txEl>
                                              <p:pRg st="18" end="18"/>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5715">
                                            <p:txEl>
                                              <p:pRg st="20" end="20"/>
                                            </p:txEl>
                                          </p:spTgt>
                                        </p:tgtEl>
                                        <p:attrNameLst>
                                          <p:attrName>style.visibility</p:attrName>
                                        </p:attrNameLst>
                                      </p:cBhvr>
                                      <p:to>
                                        <p:strVal val="visible"/>
                                      </p:to>
                                    </p:set>
                                    <p:animEffect transition="in" filter="dissolve">
                                      <p:cBhvr>
                                        <p:cTn id="27" dur="500"/>
                                        <p:tgtEl>
                                          <p:spTgt spid="11571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49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8825" y="620713"/>
            <a:ext cx="4611688"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99"/>
                </a:solidFill>
                <a:miter lim="800000"/>
                <a:headEnd/>
                <a:tailEnd/>
              </a14:hiddenLine>
            </a:ext>
          </a:extLst>
        </p:spPr>
      </p:pic>
      <p:sp>
        <p:nvSpPr>
          <p:cNvPr id="13315" name="Text Box 3"/>
          <p:cNvSpPr txBox="1">
            <a:spLocks noChangeArrowheads="1"/>
          </p:cNvSpPr>
          <p:nvPr/>
        </p:nvSpPr>
        <p:spPr bwMode="auto">
          <a:xfrm>
            <a:off x="0" y="765175"/>
            <a:ext cx="4587875" cy="4968875"/>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b="1" dirty="0">
                <a:solidFill>
                  <a:srgbClr val="FF0000"/>
                </a:solidFill>
                <a:latin typeface="Comic Sans MS" panose="030F0702030302020204" pitchFamily="66" charset="0"/>
              </a:rPr>
              <a:t>ENAMEL KNOT – SIGNAL CENTER</a:t>
            </a:r>
          </a:p>
          <a:p>
            <a:pPr eaLnBrk="1" hangingPunct="1">
              <a:spcBef>
                <a:spcPct val="0"/>
              </a:spcBef>
              <a:buFontTx/>
              <a:buNone/>
            </a:pPr>
            <a:endParaRPr lang="hu-HU" altLang="hu-HU" sz="2000" b="1" dirty="0">
              <a:solidFill>
                <a:srgbClr val="9933FF"/>
              </a:solidFill>
              <a:latin typeface="Arial" panose="020B0604020202020204" pitchFamily="34" charset="0"/>
            </a:endParaRPr>
          </a:p>
          <a:p>
            <a:pPr eaLnBrk="1" hangingPunct="1">
              <a:spcBef>
                <a:spcPct val="0"/>
              </a:spcBef>
              <a:buFontTx/>
              <a:buNone/>
            </a:pPr>
            <a:endParaRPr lang="hu-HU" altLang="hu-HU" sz="2000" b="1" dirty="0">
              <a:solidFill>
                <a:srgbClr val="FF33CC"/>
              </a:solidFill>
              <a:latin typeface="Arial" panose="020B0604020202020204" pitchFamily="34" charset="0"/>
            </a:endParaRPr>
          </a:p>
          <a:p>
            <a:pPr eaLnBrk="1" hangingPunct="1">
              <a:spcBef>
                <a:spcPct val="0"/>
              </a:spcBef>
              <a:buFontTx/>
              <a:buNone/>
            </a:pPr>
            <a:r>
              <a:rPr lang="en-US" altLang="hu-HU" sz="2000" dirty="0"/>
              <a:t>*</a:t>
            </a:r>
            <a:r>
              <a:rPr lang="hu-HU" altLang="hu-HU" sz="2000" dirty="0"/>
              <a:t> </a:t>
            </a:r>
            <a:r>
              <a:rPr lang="hu-HU" altLang="hu-HU" sz="2000" dirty="0" err="1">
                <a:latin typeface="Comic Sans MS" panose="030F0702030302020204" pitchFamily="66" charset="0"/>
              </a:rPr>
              <a:t>Non-dividing</a:t>
            </a:r>
            <a:r>
              <a:rPr lang="hu-HU" altLang="hu-HU" sz="2000" dirty="0">
                <a:latin typeface="Comic Sans MS" panose="030F0702030302020204" pitchFamily="66" charset="0"/>
              </a:rPr>
              <a:t> </a:t>
            </a:r>
            <a:r>
              <a:rPr lang="hu-HU" altLang="hu-HU" sz="2000" dirty="0" err="1">
                <a:latin typeface="Comic Sans MS" panose="030F0702030302020204" pitchFamily="66" charset="0"/>
              </a:rPr>
              <a:t>cells</a:t>
            </a:r>
            <a:r>
              <a:rPr lang="hu-HU" altLang="hu-HU" sz="2000" dirty="0">
                <a:latin typeface="Comic Sans MS" panose="030F0702030302020204" pitchFamily="66" charset="0"/>
              </a:rPr>
              <a:t> </a:t>
            </a:r>
            <a:r>
              <a:rPr lang="hu-HU" altLang="hu-HU" sz="2000" dirty="0" err="1">
                <a:latin typeface="Comic Sans MS" panose="030F0702030302020204" pitchFamily="66" charset="0"/>
              </a:rPr>
              <a:t>from</a:t>
            </a:r>
            <a:r>
              <a:rPr lang="hu-HU" altLang="hu-HU" sz="2000" dirty="0">
                <a:latin typeface="Comic Sans MS" panose="030F0702030302020204" pitchFamily="66" charset="0"/>
              </a:rPr>
              <a:t> </a:t>
            </a:r>
            <a:r>
              <a:rPr lang="hu-HU" altLang="hu-HU" sz="2000" dirty="0" err="1">
                <a:latin typeface="Comic Sans MS" panose="030F0702030302020204" pitchFamily="66" charset="0"/>
              </a:rPr>
              <a:t>the</a:t>
            </a:r>
            <a:r>
              <a:rPr lang="hu-HU" altLang="hu-HU" sz="2000" dirty="0">
                <a:latin typeface="Comic Sans MS" panose="030F0702030302020204" pitchFamily="66" charset="0"/>
              </a:rPr>
              <a:t> </a:t>
            </a:r>
            <a:r>
              <a:rPr lang="hu-HU" altLang="hu-HU" sz="2000" dirty="0" err="1">
                <a:latin typeface="Comic Sans MS" panose="030F0702030302020204" pitchFamily="66" charset="0"/>
              </a:rPr>
              <a:t>inner</a:t>
            </a:r>
            <a:endParaRPr lang="hu-HU" altLang="hu-HU" sz="2000" dirty="0">
              <a:latin typeface="Comic Sans MS" panose="030F0702030302020204" pitchFamily="66" charset="0"/>
            </a:endParaRP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enamel</a:t>
            </a:r>
            <a:r>
              <a:rPr lang="hu-HU" altLang="hu-HU" sz="2000" dirty="0">
                <a:latin typeface="Comic Sans MS" panose="030F0702030302020204" pitchFamily="66" charset="0"/>
              </a:rPr>
              <a:t> </a:t>
            </a:r>
            <a:r>
              <a:rPr lang="hu-HU" altLang="hu-HU" sz="2000" dirty="0" err="1">
                <a:latin typeface="Comic Sans MS" panose="030F0702030302020204" pitchFamily="66" charset="0"/>
              </a:rPr>
              <a:t>epithelium</a:t>
            </a:r>
            <a:r>
              <a:rPr lang="hu-HU" altLang="hu-HU" sz="2000" dirty="0">
                <a:latin typeface="Comic Sans MS" panose="030F0702030302020204" pitchFamily="66" charset="0"/>
              </a:rPr>
              <a:t>,</a:t>
            </a:r>
          </a:p>
          <a:p>
            <a:pPr eaLnBrk="1" hangingPunct="1">
              <a:spcBef>
                <a:spcPct val="0"/>
              </a:spcBef>
              <a:buFontTx/>
              <a:buNone/>
            </a:pPr>
            <a:endParaRPr lang="hu-HU" altLang="hu-HU" sz="2000" dirty="0"/>
          </a:p>
          <a:p>
            <a:pPr eaLnBrk="1" hangingPunct="1">
              <a:spcBef>
                <a:spcPct val="0"/>
              </a:spcBef>
            </a:pPr>
            <a:r>
              <a:rPr lang="hu-HU" altLang="hu-HU" sz="2000" dirty="0" err="1">
                <a:latin typeface="Comic Sans MS" panose="030F0702030302020204" pitchFamily="66" charset="0"/>
              </a:rPr>
              <a:t>produce</a:t>
            </a:r>
            <a:r>
              <a:rPr lang="hu-HU" altLang="hu-HU" sz="2000" dirty="0">
                <a:latin typeface="Comic Sans MS" panose="030F0702030302020204" pitchFamily="66" charset="0"/>
              </a:rPr>
              <a:t> </a:t>
            </a:r>
            <a:r>
              <a:rPr lang="hu-HU" altLang="hu-HU" sz="2000" dirty="0" err="1">
                <a:latin typeface="Comic Sans MS" panose="030F0702030302020204" pitchFamily="66" charset="0"/>
              </a:rPr>
              <a:t>different</a:t>
            </a:r>
            <a:r>
              <a:rPr lang="hu-HU" altLang="hu-HU" sz="2000" dirty="0">
                <a:latin typeface="Comic Sans MS" panose="030F0702030302020204" pitchFamily="66" charset="0"/>
              </a:rPr>
              <a:t> </a:t>
            </a:r>
            <a:r>
              <a:rPr lang="hu-HU" altLang="hu-HU" sz="2000" dirty="0" err="1">
                <a:latin typeface="Comic Sans MS" panose="030F0702030302020204" pitchFamily="66" charset="0"/>
              </a:rPr>
              <a:t>signal</a:t>
            </a:r>
            <a:r>
              <a:rPr lang="hu-HU" altLang="hu-HU" sz="2000" dirty="0">
                <a:latin typeface="Comic Sans MS" panose="030F0702030302020204" pitchFamily="66" charset="0"/>
              </a:rPr>
              <a:t> </a:t>
            </a:r>
            <a:r>
              <a:rPr lang="hu-HU" altLang="hu-HU" sz="2000" dirty="0" err="1">
                <a:latin typeface="Comic Sans MS" panose="030F0702030302020204" pitchFamily="66" charset="0"/>
              </a:rPr>
              <a:t>molecules</a:t>
            </a:r>
            <a:r>
              <a:rPr lang="hu-HU" altLang="hu-HU" sz="2000" dirty="0">
                <a:latin typeface="Comic Sans MS" panose="030F0702030302020204" pitchFamily="66" charset="0"/>
              </a:rPr>
              <a:t>,</a:t>
            </a:r>
          </a:p>
          <a:p>
            <a:pPr eaLnBrk="1" hangingPunct="1">
              <a:spcBef>
                <a:spcPct val="0"/>
              </a:spcBef>
            </a:pPr>
            <a:endParaRPr lang="hu-HU" altLang="hu-HU" sz="2000" dirty="0">
              <a:latin typeface="Comic Sans MS" panose="030F0702030302020204" pitchFamily="66" charset="0"/>
            </a:endParaRP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which</a:t>
            </a:r>
            <a:r>
              <a:rPr lang="hu-HU" altLang="hu-HU" sz="2000" dirty="0">
                <a:latin typeface="Comic Sans MS" panose="030F0702030302020204" pitchFamily="66" charset="0"/>
              </a:rPr>
              <a:t> </a:t>
            </a:r>
            <a:r>
              <a:rPr lang="hu-HU" altLang="hu-HU" sz="2000" dirty="0" err="1">
                <a:latin typeface="Comic Sans MS" panose="030F0702030302020204" pitchFamily="66" charset="0"/>
              </a:rPr>
              <a:t>transport</a:t>
            </a:r>
            <a:r>
              <a:rPr lang="hu-HU" altLang="hu-HU" sz="2000" dirty="0">
                <a:latin typeface="Comic Sans MS" panose="030F0702030302020204" pitchFamily="66" charset="0"/>
              </a:rPr>
              <a:t> </a:t>
            </a:r>
            <a:r>
              <a:rPr lang="hu-HU" altLang="hu-HU" sz="2000" dirty="0" err="1">
                <a:latin typeface="Comic Sans MS" panose="030F0702030302020204" pitchFamily="66" charset="0"/>
              </a:rPr>
              <a:t>the</a:t>
            </a:r>
            <a:r>
              <a:rPr lang="hu-HU" altLang="hu-HU" sz="2000" dirty="0">
                <a:latin typeface="Comic Sans MS" panose="030F0702030302020204" pitchFamily="66" charset="0"/>
              </a:rPr>
              <a:t> </a:t>
            </a:r>
            <a:r>
              <a:rPr lang="hu-HU" altLang="hu-HU" sz="2000" dirty="0" err="1">
                <a:latin typeface="Comic Sans MS" panose="030F0702030302020204" pitchFamily="66" charset="0"/>
              </a:rPr>
              <a:t>information</a:t>
            </a:r>
            <a:r>
              <a:rPr lang="hu-HU" altLang="hu-HU" sz="2000" dirty="0">
                <a:latin typeface="Comic Sans MS" panose="030F0702030302020204" pitchFamily="66" charset="0"/>
              </a:rPr>
              <a:t> </a:t>
            </a:r>
          </a:p>
          <a:p>
            <a:pPr eaLnBrk="1" hangingPunct="1">
              <a:spcBef>
                <a:spcPct val="0"/>
              </a:spcBef>
            </a:pPr>
            <a:endParaRPr lang="hu-HU" altLang="hu-HU" sz="2000" dirty="0">
              <a:latin typeface="Comic Sans MS" panose="030F0702030302020204" pitchFamily="66" charset="0"/>
            </a:endParaRP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between</a:t>
            </a:r>
            <a:r>
              <a:rPr lang="hu-HU" altLang="hu-HU" sz="2000" dirty="0">
                <a:latin typeface="Comic Sans MS" panose="030F0702030302020204" pitchFamily="66" charset="0"/>
              </a:rPr>
              <a:t> </a:t>
            </a:r>
            <a:r>
              <a:rPr lang="hu-HU" altLang="hu-HU" sz="2000" dirty="0" err="1">
                <a:latin typeface="Comic Sans MS" panose="030F0702030302020204" pitchFamily="66" charset="0"/>
              </a:rPr>
              <a:t>the</a:t>
            </a:r>
            <a:r>
              <a:rPr lang="hu-HU" altLang="hu-HU" sz="2000" dirty="0">
                <a:latin typeface="Comic Sans MS" panose="030F0702030302020204" pitchFamily="66" charset="0"/>
              </a:rPr>
              <a:t> </a:t>
            </a:r>
            <a:r>
              <a:rPr lang="hu-HU" altLang="hu-HU" sz="2000" dirty="0" err="1">
                <a:latin typeface="Comic Sans MS" panose="030F0702030302020204" pitchFamily="66" charset="0"/>
              </a:rPr>
              <a:t>ectodermal</a:t>
            </a:r>
            <a:r>
              <a:rPr lang="hu-HU" altLang="hu-HU" sz="2000" dirty="0">
                <a:latin typeface="Comic Sans MS" panose="030F0702030302020204" pitchFamily="66" charset="0"/>
              </a:rPr>
              <a:t> and </a:t>
            </a:r>
          </a:p>
          <a:p>
            <a:pPr eaLnBrk="1" hangingPunct="1">
              <a:spcBef>
                <a:spcPct val="0"/>
              </a:spcBef>
            </a:pPr>
            <a:endParaRPr lang="hu-HU" altLang="hu-HU" sz="2000" dirty="0">
              <a:latin typeface="Comic Sans MS" panose="030F0702030302020204" pitchFamily="66" charset="0"/>
            </a:endParaRP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ectomesenchymal</a:t>
            </a:r>
            <a:r>
              <a:rPr lang="hu-HU" altLang="hu-HU" sz="2000" dirty="0">
                <a:latin typeface="Comic Sans MS" panose="030F0702030302020204" pitchFamily="66" charset="0"/>
              </a:rPr>
              <a:t> </a:t>
            </a:r>
            <a:r>
              <a:rPr lang="hu-HU" altLang="hu-HU" sz="2000" dirty="0" err="1">
                <a:latin typeface="Comic Sans MS" panose="030F0702030302020204" pitchFamily="66" charset="0"/>
              </a:rPr>
              <a:t>cells</a:t>
            </a:r>
            <a:endParaRPr lang="hu-HU" altLang="hu-HU" sz="2000" dirty="0">
              <a:latin typeface="Comic Sans MS" panose="030F0702030302020204" pitchFamily="66" charset="0"/>
            </a:endParaRP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r>
              <a:rPr lang="hu-HU" altLang="hu-HU" sz="2000" dirty="0">
                <a:latin typeface="Comic Sans MS" panose="030F0702030302020204" pitchFamily="66" charset="0"/>
              </a:rPr>
              <a:t>  BMP, FGF,</a:t>
            </a:r>
            <a:r>
              <a:rPr lang="hu-HU" altLang="hu-HU" sz="2000" dirty="0" err="1">
                <a:latin typeface="Comic Sans MS" panose="030F0702030302020204" pitchFamily="66" charset="0"/>
              </a:rPr>
              <a:t>ShH</a:t>
            </a:r>
            <a:r>
              <a:rPr lang="hu-HU" altLang="hu-HU" sz="2000" dirty="0">
                <a:latin typeface="Comic Sans MS" panose="030F0702030302020204" pitchFamily="66" charset="0"/>
              </a:rPr>
              <a:t>, </a:t>
            </a:r>
            <a:r>
              <a:rPr lang="hu-HU" altLang="hu-HU" sz="2000" dirty="0" err="1">
                <a:latin typeface="Comic Sans MS" panose="030F0702030302020204" pitchFamily="66" charset="0"/>
              </a:rPr>
              <a:t>activin</a:t>
            </a:r>
            <a:endParaRPr lang="hu-HU" altLang="hu-HU" sz="2000" dirty="0"/>
          </a:p>
        </p:txBody>
      </p:sp>
      <p:sp>
        <p:nvSpPr>
          <p:cNvPr id="116742" name="Oval 6"/>
          <p:cNvSpPr>
            <a:spLocks noChangeArrowheads="1"/>
          </p:cNvSpPr>
          <p:nvPr/>
        </p:nvSpPr>
        <p:spPr bwMode="auto">
          <a:xfrm>
            <a:off x="6083300" y="3665538"/>
            <a:ext cx="576263" cy="339725"/>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116743" name="Line 7"/>
          <p:cNvSpPr>
            <a:spLocks noChangeShapeType="1"/>
          </p:cNvSpPr>
          <p:nvPr/>
        </p:nvSpPr>
        <p:spPr bwMode="auto">
          <a:xfrm flipH="1">
            <a:off x="6443663" y="1844675"/>
            <a:ext cx="792162" cy="1728788"/>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6744" name="Text Box 8"/>
          <p:cNvSpPr txBox="1">
            <a:spLocks noChangeArrowheads="1"/>
          </p:cNvSpPr>
          <p:nvPr/>
        </p:nvSpPr>
        <p:spPr bwMode="auto">
          <a:xfrm>
            <a:off x="6927850" y="1387475"/>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solidFill>
                  <a:srgbClr val="D60093"/>
                </a:solidFill>
                <a:latin typeface="Comic Sans MS" panose="030F0702030302020204" pitchFamily="66" charset="0"/>
              </a:rPr>
              <a:t>enamel knot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dissolve">
                                      <p:cBhvr>
                                        <p:cTn id="7" dur="500"/>
                                        <p:tgtEl>
                                          <p:spTgt spid="11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dissolve">
                                      <p:cBhvr>
                                        <p:cTn id="12" dur="500"/>
                                        <p:tgtEl>
                                          <p:spTgt spid="1167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6744">
                                            <p:txEl>
                                              <p:pRg st="0" end="0"/>
                                            </p:txEl>
                                          </p:spTgt>
                                        </p:tgtEl>
                                        <p:attrNameLst>
                                          <p:attrName>style.visibility</p:attrName>
                                        </p:attrNameLst>
                                      </p:cBhvr>
                                      <p:to>
                                        <p:strVal val="visible"/>
                                      </p:to>
                                    </p:set>
                                    <p:animEffect transition="in" filter="dissolve">
                                      <p:cBhvr>
                                        <p:cTn id="17" dur="500"/>
                                        <p:tgtEl>
                                          <p:spTgt spid="1167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ignál útvonala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260350"/>
            <a:ext cx="8424863"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696200" cy="563563"/>
          </a:xfrm>
        </p:spPr>
        <p:txBody>
          <a:bodyPr/>
          <a:lstStyle/>
          <a:p>
            <a:r>
              <a:rPr lang="en-US" altLang="hu-HU" sz="3200" b="1" smtClean="0">
                <a:solidFill>
                  <a:srgbClr val="FF3399"/>
                </a:solidFill>
                <a:latin typeface="Comic Sans MS" panose="030F0702030302020204" pitchFamily="66" charset="0"/>
              </a:rPr>
              <a:t>Tooth formation: Initial stages</a:t>
            </a:r>
          </a:p>
        </p:txBody>
      </p:sp>
      <p:pic>
        <p:nvPicPr>
          <p:cNvPr id="16387" name="Picture 3" descr="tooth1">
            <a:hlinkClick r:id="rId2" action="ppaction://hlinkfile"/>
          </p:cNvPr>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31763" y="3193188"/>
            <a:ext cx="4030662" cy="28400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4"/>
          <p:cNvSpPr>
            <a:spLocks noChangeArrowheads="1"/>
          </p:cNvSpPr>
          <p:nvPr/>
        </p:nvSpPr>
        <p:spPr bwMode="auto">
          <a:xfrm>
            <a:off x="131763" y="6477000"/>
            <a:ext cx="8977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hu-HU" sz="2000">
                <a:latin typeface="Comic Sans MS" panose="030F0702030302020204" pitchFamily="66" charset="0"/>
                <a:cs typeface="Arial" panose="020B0604020202020204" pitchFamily="34" charset="0"/>
              </a:rPr>
              <a:t>The initiation of tooth formation starts around the 37th day of gestation.</a:t>
            </a:r>
          </a:p>
        </p:txBody>
      </p:sp>
      <p:sp>
        <p:nvSpPr>
          <p:cNvPr id="16389" name="Text Box 6"/>
          <p:cNvSpPr txBox="1">
            <a:spLocks noChangeArrowheads="1"/>
          </p:cNvSpPr>
          <p:nvPr/>
        </p:nvSpPr>
        <p:spPr bwMode="auto">
          <a:xfrm>
            <a:off x="407988" y="671513"/>
            <a:ext cx="8556625" cy="247015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a:latin typeface="Arial" panose="020B0604020202020204" pitchFamily="34" charset="0"/>
                <a:cs typeface="Arial" panose="020B0604020202020204" pitchFamily="34" charset="0"/>
              </a:rPr>
              <a:t> </a:t>
            </a:r>
            <a:endParaRPr lang="en-US" altLang="hu-HU" sz="1600">
              <a:latin typeface="Arial" panose="020B0604020202020204" pitchFamily="34" charset="0"/>
              <a:cs typeface="Arial" panose="020B0604020202020204" pitchFamily="34" charset="0"/>
            </a:endParaRPr>
          </a:p>
          <a:p>
            <a:pPr eaLnBrk="1" hangingPunct="1">
              <a:spcBef>
                <a:spcPct val="0"/>
              </a:spcBef>
              <a:buFontTx/>
              <a:buNone/>
            </a:pPr>
            <a:r>
              <a:rPr lang="hu-HU" altLang="hu-HU" sz="1600">
                <a:latin typeface="Arial" panose="020B0604020202020204" pitchFamily="34" charset="0"/>
                <a:cs typeface="Arial" panose="020B0604020202020204" pitchFamily="34" charset="0"/>
              </a:rPr>
              <a:t> </a:t>
            </a:r>
            <a:r>
              <a:rPr lang="en-US" altLang="hu-HU" sz="1600">
                <a:latin typeface="Arial" panose="020B0604020202020204" pitchFamily="34" charset="0"/>
                <a:cs typeface="Arial" panose="020B0604020202020204" pitchFamily="34" charset="0"/>
              </a:rPr>
              <a:t> </a:t>
            </a:r>
            <a:r>
              <a:rPr lang="hu-HU" altLang="hu-HU" sz="1600">
                <a:latin typeface="Arial" panose="020B0604020202020204" pitchFamily="34" charset="0"/>
                <a:cs typeface="Arial" panose="020B0604020202020204" pitchFamily="34" charset="0"/>
              </a:rPr>
              <a:t>- </a:t>
            </a:r>
            <a:r>
              <a:rPr lang="hu-HU" altLang="hu-HU" sz="2000">
                <a:latin typeface="Comic Sans MS" panose="030F0702030302020204" pitchFamily="66" charset="0"/>
                <a:cs typeface="Arial" panose="020B0604020202020204" pitchFamily="34" charset="0"/>
              </a:rPr>
              <a:t>development of the </a:t>
            </a:r>
            <a:r>
              <a:rPr lang="hu-HU" altLang="hu-HU" sz="2000" b="1">
                <a:solidFill>
                  <a:srgbClr val="FF3399"/>
                </a:solidFill>
                <a:latin typeface="Comic Sans MS" panose="030F0702030302020204" pitchFamily="66" charset="0"/>
                <a:cs typeface="Arial" panose="020B0604020202020204" pitchFamily="34" charset="0"/>
              </a:rPr>
              <a:t>dental lamina</a:t>
            </a:r>
            <a:endParaRPr lang="en-US" altLang="hu-HU" sz="2000" b="1">
              <a:solidFill>
                <a:srgbClr val="FF3399"/>
              </a:solidFill>
              <a:latin typeface="Comic Sans MS" panose="030F0702030302020204" pitchFamily="66" charset="0"/>
              <a:cs typeface="Arial" panose="020B0604020202020204" pitchFamily="34" charset="0"/>
            </a:endParaRPr>
          </a:p>
          <a:p>
            <a:pPr eaLnBrk="1" hangingPunct="1">
              <a:spcBef>
                <a:spcPct val="0"/>
              </a:spcBef>
              <a:buFontTx/>
              <a:buNone/>
            </a:pPr>
            <a:endParaRPr lang="hu-HU" altLang="hu-HU" sz="2000">
              <a:latin typeface="Comic Sans MS" panose="030F0702030302020204" pitchFamily="66" charset="0"/>
              <a:cs typeface="Arial" panose="020B0604020202020204" pitchFamily="34" charset="0"/>
            </a:endParaRPr>
          </a:p>
          <a:p>
            <a:pPr eaLnBrk="1" hangingPunct="1">
              <a:spcBef>
                <a:spcPct val="0"/>
              </a:spcBef>
              <a:buFontTx/>
              <a:buNone/>
            </a:pPr>
            <a:r>
              <a:rPr lang="en-US" altLang="hu-HU" sz="2000">
                <a:latin typeface="Comic Sans MS" panose="030F0702030302020204" pitchFamily="66" charset="0"/>
                <a:cs typeface="Arial" panose="020B0604020202020204" pitchFamily="34" charset="0"/>
              </a:rPr>
              <a:t> </a:t>
            </a:r>
            <a:r>
              <a:rPr lang="hu-HU" altLang="hu-HU" sz="2000">
                <a:latin typeface="Comic Sans MS" panose="030F0702030302020204" pitchFamily="66" charset="0"/>
                <a:cs typeface="Arial" panose="020B0604020202020204" pitchFamily="34" charset="0"/>
              </a:rPr>
              <a:t> - </a:t>
            </a:r>
            <a:r>
              <a:rPr lang="en-US" altLang="hu-HU" sz="2000">
                <a:latin typeface="Comic Sans MS" panose="030F0702030302020204" pitchFamily="66" charset="0"/>
              </a:rPr>
              <a:t>neural crest cells </a:t>
            </a:r>
            <a:r>
              <a:rPr lang="hu-HU" altLang="hu-HU" sz="2000">
                <a:latin typeface="Comic Sans MS" panose="030F0702030302020204" pitchFamily="66" charset="0"/>
              </a:rPr>
              <a:t> </a:t>
            </a:r>
            <a:r>
              <a:rPr lang="en-US" altLang="hu-HU" sz="2000">
                <a:latin typeface="Comic Sans MS" panose="030F0702030302020204" pitchFamily="66" charset="0"/>
              </a:rPr>
              <a:t> migrate</a:t>
            </a:r>
            <a:r>
              <a:rPr lang="hu-HU" altLang="hu-HU" sz="2000">
                <a:latin typeface="Comic Sans MS" panose="030F0702030302020204" pitchFamily="66" charset="0"/>
              </a:rPr>
              <a:t> into the </a:t>
            </a:r>
            <a:r>
              <a:rPr lang="en-US" altLang="hu-HU" sz="2000">
                <a:latin typeface="Comic Sans MS" panose="030F0702030302020204" pitchFamily="66" charset="0"/>
                <a:cs typeface="Arial" panose="020B0604020202020204" pitchFamily="34" charset="0"/>
              </a:rPr>
              <a:t>developing mesenchyme</a:t>
            </a:r>
          </a:p>
          <a:p>
            <a:pPr eaLnBrk="1" hangingPunct="1">
              <a:spcBef>
                <a:spcPct val="0"/>
              </a:spcBef>
              <a:buFontTx/>
              <a:buNone/>
            </a:pPr>
            <a:r>
              <a:rPr lang="hu-HU" altLang="hu-HU" sz="2000">
                <a:latin typeface="Comic Sans MS" panose="030F0702030302020204" pitchFamily="66" charset="0"/>
                <a:cs typeface="Arial" panose="020B0604020202020204" pitchFamily="34" charset="0"/>
              </a:rPr>
              <a:t> </a:t>
            </a:r>
            <a:endParaRPr lang="en-US" altLang="hu-HU" sz="2000">
              <a:latin typeface="Comic Sans MS" panose="030F0702030302020204" pitchFamily="66" charset="0"/>
              <a:cs typeface="Arial" panose="020B0604020202020204" pitchFamily="34" charset="0"/>
            </a:endParaRPr>
          </a:p>
          <a:p>
            <a:pPr eaLnBrk="1" hangingPunct="1">
              <a:spcBef>
                <a:spcPct val="0"/>
              </a:spcBef>
              <a:buFontTx/>
              <a:buNone/>
            </a:pPr>
            <a:r>
              <a:rPr lang="hu-HU" altLang="hu-HU" sz="2000">
                <a:latin typeface="Comic Sans MS" panose="030F0702030302020204" pitchFamily="66" charset="0"/>
                <a:cs typeface="Arial" panose="020B0604020202020204" pitchFamily="34" charset="0"/>
              </a:rPr>
              <a:t> - </a:t>
            </a:r>
            <a:r>
              <a:rPr lang="en-US" altLang="hu-HU" sz="2000">
                <a:latin typeface="Comic Sans MS" panose="030F0702030302020204" pitchFamily="66" charset="0"/>
                <a:cs typeface="Arial" panose="020B0604020202020204" pitchFamily="34" charset="0"/>
              </a:rPr>
              <a:t>a </a:t>
            </a:r>
            <a:r>
              <a:rPr lang="en-US" altLang="hu-HU" sz="2000" b="1">
                <a:solidFill>
                  <a:srgbClr val="FF3399"/>
                </a:solidFill>
                <a:latin typeface="Comic Sans MS" panose="030F0702030302020204" pitchFamily="66" charset="0"/>
                <a:cs typeface="Arial" panose="020B0604020202020204" pitchFamily="34" charset="0"/>
              </a:rPr>
              <a:t>basement membrane</a:t>
            </a:r>
            <a:r>
              <a:rPr lang="en-US" altLang="hu-HU" sz="2000">
                <a:solidFill>
                  <a:srgbClr val="FF3399"/>
                </a:solidFill>
                <a:latin typeface="Comic Sans MS" panose="030F0702030302020204" pitchFamily="66" charset="0"/>
                <a:cs typeface="Arial" panose="020B0604020202020204" pitchFamily="34" charset="0"/>
              </a:rPr>
              <a:t> </a:t>
            </a:r>
            <a:r>
              <a:rPr lang="en-US" altLang="hu-HU" sz="2000">
                <a:latin typeface="Comic Sans MS" panose="030F0702030302020204" pitchFamily="66" charset="0"/>
                <a:cs typeface="Arial" panose="020B0604020202020204" pitchFamily="34" charset="0"/>
              </a:rPr>
              <a:t>separates the developing oral epithelium and </a:t>
            </a:r>
            <a:endParaRPr lang="hu-HU" altLang="hu-HU" sz="2000">
              <a:latin typeface="Comic Sans MS" panose="030F0702030302020204" pitchFamily="66" charset="0"/>
              <a:cs typeface="Arial" panose="020B0604020202020204" pitchFamily="34" charset="0"/>
            </a:endParaRPr>
          </a:p>
          <a:p>
            <a:pPr eaLnBrk="1" hangingPunct="1">
              <a:spcBef>
                <a:spcPct val="0"/>
              </a:spcBef>
              <a:buFontTx/>
              <a:buNone/>
            </a:pPr>
            <a:endParaRPr lang="hu-HU" altLang="hu-HU" sz="2000">
              <a:latin typeface="Comic Sans MS" panose="030F0702030302020204" pitchFamily="66" charset="0"/>
              <a:cs typeface="Arial" panose="020B0604020202020204" pitchFamily="34" charset="0"/>
            </a:endParaRPr>
          </a:p>
          <a:p>
            <a:pPr eaLnBrk="1" hangingPunct="1">
              <a:spcBef>
                <a:spcPct val="0"/>
              </a:spcBef>
              <a:buFontTx/>
              <a:buNone/>
            </a:pPr>
            <a:r>
              <a:rPr lang="hu-HU" altLang="hu-HU" sz="2000">
                <a:latin typeface="Comic Sans MS" panose="030F0702030302020204" pitchFamily="66" charset="0"/>
                <a:cs typeface="Arial" panose="020B0604020202020204" pitchFamily="34" charset="0"/>
              </a:rPr>
              <a:t>    </a:t>
            </a:r>
            <a:r>
              <a:rPr lang="en-US" altLang="hu-HU" sz="2000">
                <a:latin typeface="Comic Sans MS" panose="030F0702030302020204" pitchFamily="66" charset="0"/>
                <a:cs typeface="Arial" panose="020B0604020202020204" pitchFamily="34" charset="0"/>
              </a:rPr>
              <a:t>mesenchyme</a:t>
            </a:r>
          </a:p>
        </p:txBody>
      </p:sp>
      <p:pic>
        <p:nvPicPr>
          <p:cNvPr id="2" name="Kép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1500" y="3513535"/>
            <a:ext cx="4533630" cy="25915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870575" y="188913"/>
            <a:ext cx="2878138" cy="182562"/>
          </a:xfrm>
        </p:spPr>
        <p:txBody>
          <a:bodyPr/>
          <a:lstStyle/>
          <a:p>
            <a:r>
              <a:rPr lang="hu-HU" altLang="hu-HU" sz="3200" smtClean="0">
                <a:latin typeface="Comic Sans MS" panose="030F0702030302020204" pitchFamily="66" charset="0"/>
              </a:rPr>
              <a:t>CAP STAGE</a:t>
            </a:r>
            <a:endParaRPr lang="en-US" altLang="hu-HU" sz="3200" smtClean="0">
              <a:latin typeface="Comic Sans MS" panose="030F0702030302020204" pitchFamily="66" charset="0"/>
            </a:endParaRPr>
          </a:p>
        </p:txBody>
      </p:sp>
      <p:pic>
        <p:nvPicPr>
          <p:cNvPr id="17411" name="Picture 3" descr="tooth4">
            <a:hlinkClick r:id="rId2" action="ppaction://hlinkfile"/>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3374" y="3253323"/>
            <a:ext cx="3995738"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4"/>
          <p:cNvSpPr>
            <a:spLocks noGrp="1" noChangeArrowheads="1"/>
          </p:cNvSpPr>
          <p:nvPr>
            <p:ph type="body" idx="1"/>
          </p:nvPr>
        </p:nvSpPr>
        <p:spPr>
          <a:xfrm>
            <a:off x="111125" y="333375"/>
            <a:ext cx="5181600" cy="5903913"/>
          </a:xfrm>
          <a:solidFill>
            <a:srgbClr val="FFD9B9"/>
          </a:solidFill>
        </p:spPr>
        <p:txBody>
          <a:bodyPr/>
          <a:lstStyle/>
          <a:p>
            <a:pPr>
              <a:buFontTx/>
              <a:buNone/>
              <a:defRPr/>
            </a:pPr>
            <a:r>
              <a:rPr lang="hu-HU" altLang="hu-HU" dirty="0" smtClean="0"/>
              <a:t> </a:t>
            </a:r>
          </a:p>
          <a:p>
            <a:pPr>
              <a:defRPr/>
            </a:pPr>
            <a:r>
              <a:rPr lang="hu-HU" altLang="hu-HU" sz="2400" b="1" dirty="0" smtClean="0">
                <a:solidFill>
                  <a:schemeClr val="bg2">
                    <a:lumMod val="75000"/>
                  </a:schemeClr>
                </a:solidFill>
                <a:latin typeface="Comic Sans MS" panose="030F0702030302020204" pitchFamily="66" charset="0"/>
              </a:rPr>
              <a:t>T</a:t>
            </a:r>
            <a:r>
              <a:rPr lang="en-US" altLang="hu-HU" sz="2400" b="1" dirty="0" err="1" smtClean="0">
                <a:solidFill>
                  <a:schemeClr val="bg2">
                    <a:lumMod val="75000"/>
                  </a:schemeClr>
                </a:solidFill>
                <a:latin typeface="Comic Sans MS" panose="030F0702030302020204" pitchFamily="66" charset="0"/>
              </a:rPr>
              <a:t>ooth</a:t>
            </a:r>
            <a:r>
              <a:rPr lang="en-US" altLang="hu-HU" sz="2400" b="1" dirty="0" smtClean="0">
                <a:solidFill>
                  <a:schemeClr val="bg2">
                    <a:lumMod val="75000"/>
                  </a:schemeClr>
                </a:solidFill>
                <a:latin typeface="Comic Sans MS" panose="030F0702030302020204" pitchFamily="66" charset="0"/>
              </a:rPr>
              <a:t> bud proliferates </a:t>
            </a:r>
            <a:r>
              <a:rPr lang="hu-HU" altLang="hu-HU" sz="2400" b="1" dirty="0" smtClean="0">
                <a:solidFill>
                  <a:schemeClr val="bg2">
                    <a:lumMod val="75000"/>
                  </a:schemeClr>
                </a:solidFill>
                <a:latin typeface="Comic Sans MS" panose="030F0702030302020204" pitchFamily="66" charset="0"/>
              </a:rPr>
              <a:t>and </a:t>
            </a:r>
            <a:r>
              <a:rPr lang="en-US" altLang="hu-HU" sz="2400" b="1" dirty="0" smtClean="0">
                <a:solidFill>
                  <a:schemeClr val="bg2">
                    <a:lumMod val="75000"/>
                  </a:schemeClr>
                </a:solidFill>
                <a:latin typeface="Comic Sans MS" panose="030F0702030302020204" pitchFamily="66" charset="0"/>
              </a:rPr>
              <a:t>forms a cap shaped </a:t>
            </a:r>
            <a:r>
              <a:rPr lang="hu-HU" altLang="hu-HU" sz="2400" b="1" dirty="0" err="1" smtClean="0">
                <a:solidFill>
                  <a:schemeClr val="bg2">
                    <a:lumMod val="75000"/>
                  </a:schemeClr>
                </a:solidFill>
                <a:latin typeface="Comic Sans MS" panose="030F0702030302020204" pitchFamily="66" charset="0"/>
              </a:rPr>
              <a:t>organ</a:t>
            </a:r>
            <a:endParaRPr lang="en-US" altLang="hu-HU" sz="2400" b="1" dirty="0" smtClean="0">
              <a:solidFill>
                <a:schemeClr val="bg2">
                  <a:lumMod val="75000"/>
                </a:schemeClr>
              </a:solidFill>
              <a:latin typeface="Comic Sans MS" panose="030F0702030302020204" pitchFamily="66" charset="0"/>
            </a:endParaRPr>
          </a:p>
          <a:p>
            <a:pPr>
              <a:defRPr/>
            </a:pPr>
            <a:endParaRPr lang="hu-HU" altLang="hu-HU" sz="2000" dirty="0" smtClean="0">
              <a:latin typeface="Comic Sans MS" panose="030F0702030302020204" pitchFamily="66" charset="0"/>
            </a:endParaRPr>
          </a:p>
          <a:p>
            <a:pPr>
              <a:defRPr/>
            </a:pPr>
            <a:endParaRPr lang="hu-HU" altLang="hu-HU" sz="2000" dirty="0" smtClean="0">
              <a:latin typeface="Comic Sans MS" panose="030F0702030302020204" pitchFamily="66" charset="0"/>
            </a:endParaRPr>
          </a:p>
          <a:p>
            <a:pPr>
              <a:defRPr/>
            </a:pPr>
            <a:r>
              <a:rPr lang="en-US" altLang="hu-HU" sz="2000" dirty="0" smtClean="0">
                <a:latin typeface="Comic Sans MS" panose="030F0702030302020204" pitchFamily="66" charset="0"/>
              </a:rPr>
              <a:t>this stage marks the beginning of </a:t>
            </a:r>
            <a:r>
              <a:rPr lang="en-US" altLang="hu-HU" sz="2000" b="1" dirty="0" err="1" smtClean="0">
                <a:solidFill>
                  <a:srgbClr val="FF3399"/>
                </a:solidFill>
                <a:latin typeface="Comic Sans MS" panose="030F0702030302020204" pitchFamily="66" charset="0"/>
              </a:rPr>
              <a:t>histodifferentiation</a:t>
            </a:r>
            <a:r>
              <a:rPr lang="en-US" altLang="hu-HU" sz="2000" dirty="0" smtClean="0">
                <a:latin typeface="Comic Sans MS" panose="030F0702030302020204" pitchFamily="66" charset="0"/>
              </a:rPr>
              <a:t>  (differentiation of tissues)</a:t>
            </a:r>
          </a:p>
          <a:p>
            <a:pPr>
              <a:defRPr/>
            </a:pPr>
            <a:endParaRPr lang="hu-HU" altLang="hu-HU" sz="2000" dirty="0" smtClean="0">
              <a:latin typeface="Comic Sans MS" panose="030F0702030302020204" pitchFamily="66" charset="0"/>
            </a:endParaRPr>
          </a:p>
          <a:p>
            <a:pPr>
              <a:defRPr/>
            </a:pPr>
            <a:endParaRPr lang="hu-HU" altLang="hu-HU" sz="2000" dirty="0" smtClean="0">
              <a:latin typeface="Comic Sans MS" panose="030F0702030302020204" pitchFamily="66" charset="0"/>
            </a:endParaRPr>
          </a:p>
          <a:p>
            <a:pPr>
              <a:defRPr/>
            </a:pPr>
            <a:r>
              <a:rPr lang="en-US" altLang="hu-HU" sz="2000" dirty="0" smtClean="0">
                <a:latin typeface="Comic Sans MS" panose="030F0702030302020204" pitchFamily="66" charset="0"/>
              </a:rPr>
              <a:t>the tooth germ also begins to take on form – start of </a:t>
            </a:r>
            <a:r>
              <a:rPr lang="en-US" altLang="hu-HU" sz="2000" b="1" dirty="0" err="1" smtClean="0">
                <a:solidFill>
                  <a:srgbClr val="FF3399"/>
                </a:solidFill>
                <a:latin typeface="Comic Sans MS" panose="030F0702030302020204" pitchFamily="66" charset="0"/>
              </a:rPr>
              <a:t>morphodifferentiation</a:t>
            </a:r>
            <a:endParaRPr lang="en-US" altLang="hu-HU" sz="2000" b="1" dirty="0" smtClean="0">
              <a:solidFill>
                <a:srgbClr val="FF3399"/>
              </a:solidFill>
              <a:latin typeface="Comic Sans MS" panose="030F0702030302020204" pitchFamily="66" charset="0"/>
            </a:endParaRPr>
          </a:p>
          <a:p>
            <a:pPr>
              <a:defRPr/>
            </a:pPr>
            <a:endParaRPr lang="hu-HU" altLang="hu-HU" sz="2000" b="1" dirty="0" smtClean="0">
              <a:solidFill>
                <a:srgbClr val="FF3399"/>
              </a:solidFill>
              <a:latin typeface="Comic Sans MS" panose="030F0702030302020204" pitchFamily="66" charset="0"/>
            </a:endParaRPr>
          </a:p>
          <a:p>
            <a:pPr>
              <a:defRPr/>
            </a:pPr>
            <a:endParaRPr lang="hu-HU" altLang="hu-HU" sz="2000" b="1" dirty="0" smtClean="0">
              <a:solidFill>
                <a:srgbClr val="FF3399"/>
              </a:solidFill>
              <a:latin typeface="Comic Sans MS" panose="030F0702030302020204" pitchFamily="66" charset="0"/>
            </a:endParaRPr>
          </a:p>
          <a:p>
            <a:pPr>
              <a:defRPr/>
            </a:pPr>
            <a:r>
              <a:rPr lang="en-US" altLang="hu-HU" sz="2000" b="1" dirty="0" smtClean="0">
                <a:solidFill>
                  <a:srgbClr val="FF3399"/>
                </a:solidFill>
                <a:latin typeface="Comic Sans MS" panose="030F0702030302020204" pitchFamily="66" charset="0"/>
              </a:rPr>
              <a:t>enamel organ </a:t>
            </a:r>
            <a:r>
              <a:rPr lang="hu-HU" altLang="hu-HU" sz="2000" b="1" dirty="0" smtClean="0">
                <a:solidFill>
                  <a:srgbClr val="FF3399"/>
                </a:solidFill>
                <a:latin typeface="Comic Sans MS" panose="030F0702030302020204" pitchFamily="66" charset="0"/>
              </a:rPr>
              <a:t>is </a:t>
            </a:r>
            <a:r>
              <a:rPr lang="hu-HU" altLang="hu-HU" sz="2000" b="1" dirty="0" err="1" smtClean="0">
                <a:solidFill>
                  <a:srgbClr val="FF3399"/>
                </a:solidFill>
                <a:latin typeface="Comic Sans MS" panose="030F0702030302020204" pitchFamily="66" charset="0"/>
              </a:rPr>
              <a:t>formed</a:t>
            </a:r>
            <a:r>
              <a:rPr lang="en-US" altLang="hu-HU" sz="2000" dirty="0" smtClean="0">
                <a:latin typeface="Comic Sans MS" panose="030F0702030302020204" pitchFamily="66" charset="0"/>
              </a:rPr>
              <a:t> – produces the future enamel (ectodermal origin)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60">
                                            <p:txEl>
                                              <p:pRg st="1" end="1"/>
                                            </p:txEl>
                                          </p:spTgt>
                                        </p:tgtEl>
                                        <p:attrNameLst>
                                          <p:attrName>style.visibility</p:attrName>
                                        </p:attrNameLst>
                                      </p:cBhvr>
                                      <p:to>
                                        <p:strVal val="visible"/>
                                      </p:to>
                                    </p:set>
                                    <p:animEffect transition="in" filter="dissolve">
                                      <p:cBhvr>
                                        <p:cTn id="7" dur="500"/>
                                        <p:tgtEl>
                                          <p:spTgt spid="12186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860">
                                            <p:txEl>
                                              <p:pRg st="4" end="4"/>
                                            </p:txEl>
                                          </p:spTgt>
                                        </p:tgtEl>
                                        <p:attrNameLst>
                                          <p:attrName>style.visibility</p:attrName>
                                        </p:attrNameLst>
                                      </p:cBhvr>
                                      <p:to>
                                        <p:strVal val="visible"/>
                                      </p:to>
                                    </p:set>
                                    <p:animEffect transition="in" filter="dissolve">
                                      <p:cBhvr>
                                        <p:cTn id="12" dur="500"/>
                                        <p:tgtEl>
                                          <p:spTgt spid="12186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1860">
                                            <p:txEl>
                                              <p:pRg st="7" end="7"/>
                                            </p:txEl>
                                          </p:spTgt>
                                        </p:tgtEl>
                                        <p:attrNameLst>
                                          <p:attrName>style.visibility</p:attrName>
                                        </p:attrNameLst>
                                      </p:cBhvr>
                                      <p:to>
                                        <p:strVal val="visible"/>
                                      </p:to>
                                    </p:set>
                                    <p:animEffect transition="in" filter="dissolve">
                                      <p:cBhvr>
                                        <p:cTn id="17" dur="500"/>
                                        <p:tgtEl>
                                          <p:spTgt spid="121860">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1860">
                                            <p:txEl>
                                              <p:pRg st="10" end="10"/>
                                            </p:txEl>
                                          </p:spTgt>
                                        </p:tgtEl>
                                        <p:attrNameLst>
                                          <p:attrName>style.visibility</p:attrName>
                                        </p:attrNameLst>
                                      </p:cBhvr>
                                      <p:to>
                                        <p:strVal val="visible"/>
                                      </p:to>
                                    </p:set>
                                    <p:animEffect transition="in" filter="dissolve">
                                      <p:cBhvr>
                                        <p:cTn id="22" dur="500"/>
                                        <p:tgtEl>
                                          <p:spTgt spid="12186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870575" y="188913"/>
            <a:ext cx="2878138" cy="182562"/>
          </a:xfrm>
        </p:spPr>
        <p:txBody>
          <a:bodyPr/>
          <a:lstStyle/>
          <a:p>
            <a:r>
              <a:rPr lang="hu-HU" altLang="hu-HU" sz="3200" smtClean="0">
                <a:latin typeface="Comic Sans MS" panose="030F0702030302020204" pitchFamily="66" charset="0"/>
              </a:rPr>
              <a:t>CAP STAGE</a:t>
            </a:r>
            <a:endParaRPr lang="en-US" altLang="hu-HU" sz="3200" smtClean="0">
              <a:latin typeface="Comic Sans MS" panose="030F0702030302020204" pitchFamily="66" charset="0"/>
            </a:endParaRPr>
          </a:p>
        </p:txBody>
      </p:sp>
      <p:pic>
        <p:nvPicPr>
          <p:cNvPr id="18435" name="Picture 3" descr="tooth4">
            <a:hlinkClick r:id="rId3" action="ppaction://hlinkfil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0072" y="1773238"/>
            <a:ext cx="3923928" cy="328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4"/>
          <p:cNvSpPr>
            <a:spLocks noGrp="1" noChangeArrowheads="1"/>
          </p:cNvSpPr>
          <p:nvPr>
            <p:ph type="body" idx="1"/>
          </p:nvPr>
        </p:nvSpPr>
        <p:spPr>
          <a:xfrm>
            <a:off x="182563" y="188640"/>
            <a:ext cx="5181600" cy="6408712"/>
          </a:xfrm>
          <a:solidFill>
            <a:srgbClr val="FFD9B9"/>
          </a:solidFill>
        </p:spPr>
        <p:txBody>
          <a:bodyPr/>
          <a:lstStyle/>
          <a:p>
            <a:pPr>
              <a:lnSpc>
                <a:spcPct val="150000"/>
              </a:lnSpc>
              <a:buFontTx/>
              <a:buNone/>
            </a:pPr>
            <a:r>
              <a:rPr lang="hu-HU" altLang="hu-HU" dirty="0" smtClean="0"/>
              <a:t>   </a:t>
            </a:r>
            <a:r>
              <a:rPr lang="hu-HU" altLang="hu-HU" sz="2000" dirty="0">
                <a:latin typeface="Comic Sans MS" panose="030F0702030302020204" pitchFamily="66" charset="0"/>
              </a:rPr>
              <a:t>B</a:t>
            </a:r>
            <a:r>
              <a:rPr lang="en-US" altLang="hu-HU" sz="2000" dirty="0" err="1" smtClean="0">
                <a:latin typeface="Comic Sans MS" panose="030F0702030302020204" pitchFamily="66" charset="0"/>
              </a:rPr>
              <a:t>elow</a:t>
            </a:r>
            <a:r>
              <a:rPr lang="en-US" altLang="hu-HU" sz="2000" dirty="0" smtClean="0">
                <a:latin typeface="Comic Sans MS" panose="030F0702030302020204" pitchFamily="66" charset="0"/>
              </a:rPr>
              <a:t> this cap is a condensing mass of mesenchyme</a:t>
            </a:r>
            <a:r>
              <a:rPr lang="hu-HU" altLang="hu-HU" sz="2000" dirty="0" smtClean="0">
                <a:latin typeface="Arial" panose="020B0604020202020204" pitchFamily="34" charset="0"/>
              </a:rPr>
              <a:t> </a:t>
            </a:r>
            <a:r>
              <a:rPr lang="hu-HU" altLang="hu-HU" sz="2000" dirty="0" smtClean="0">
                <a:latin typeface="Comic Sans MS" panose="030F0702030302020204" pitchFamily="66" charset="0"/>
              </a:rPr>
              <a:t>(</a:t>
            </a:r>
            <a:r>
              <a:rPr lang="hu-HU" altLang="hu-HU" sz="2000" dirty="0" err="1" smtClean="0">
                <a:latin typeface="Comic Sans MS" panose="030F0702030302020204" pitchFamily="66" charset="0"/>
              </a:rPr>
              <a:t>ectomesenchyme</a:t>
            </a:r>
            <a:r>
              <a:rPr lang="hu-HU" altLang="hu-HU" sz="2000" dirty="0" smtClean="0">
                <a:latin typeface="Comic Sans MS" panose="030F0702030302020204" pitchFamily="66" charset="0"/>
              </a:rPr>
              <a:t>)</a:t>
            </a:r>
            <a:r>
              <a:rPr lang="en-US" altLang="hu-HU" sz="2000" dirty="0" smtClean="0">
                <a:latin typeface="Comic Sans MS" panose="030F0702030302020204" pitchFamily="66" charset="0"/>
              </a:rPr>
              <a:t> – </a:t>
            </a:r>
            <a:r>
              <a:rPr lang="en-US" altLang="hu-HU" sz="2000" b="1" dirty="0" smtClean="0">
                <a:solidFill>
                  <a:srgbClr val="FF3399"/>
                </a:solidFill>
                <a:latin typeface="Comic Sans MS" panose="030F0702030302020204" pitchFamily="66" charset="0"/>
              </a:rPr>
              <a:t>dental papilla</a:t>
            </a:r>
            <a:r>
              <a:rPr lang="en-US" altLang="hu-HU" sz="2000" dirty="0" smtClean="0">
                <a:latin typeface="Comic Sans MS" panose="030F0702030302020204" pitchFamily="66" charset="0"/>
              </a:rPr>
              <a:t> – produces the future dentin and pulp tissue</a:t>
            </a:r>
            <a:r>
              <a:rPr lang="hu-HU" altLang="hu-HU" sz="2000" dirty="0" smtClean="0">
                <a:latin typeface="Comic Sans MS" panose="030F0702030302020204" pitchFamily="66" charset="0"/>
              </a:rPr>
              <a:t>.</a:t>
            </a:r>
            <a:r>
              <a:rPr lang="en-US" altLang="hu-HU" sz="2000" dirty="0" smtClean="0">
                <a:latin typeface="Comic Sans MS" panose="030F0702030302020204" pitchFamily="66" charset="0"/>
              </a:rPr>
              <a:t> </a:t>
            </a:r>
            <a:endParaRPr lang="hu-HU" altLang="hu-HU" sz="2000" dirty="0" smtClean="0">
              <a:latin typeface="Comic Sans MS" panose="030F0702030302020204" pitchFamily="66" charset="0"/>
            </a:endParaRPr>
          </a:p>
          <a:p>
            <a:pPr>
              <a:lnSpc>
                <a:spcPct val="150000"/>
              </a:lnSpc>
            </a:pPr>
            <a:endParaRPr lang="hu-HU" altLang="hu-HU" sz="2000" dirty="0" smtClean="0">
              <a:latin typeface="Comic Sans MS" panose="030F0702030302020204" pitchFamily="66" charset="0"/>
            </a:endParaRPr>
          </a:p>
          <a:p>
            <a:pPr marL="0" indent="0">
              <a:lnSpc>
                <a:spcPct val="150000"/>
              </a:lnSpc>
              <a:buNone/>
            </a:pPr>
            <a:r>
              <a:rPr lang="hu-HU" altLang="hu-HU" sz="2000" dirty="0" smtClean="0">
                <a:latin typeface="Comic Sans MS" panose="030F0702030302020204" pitchFamily="66" charset="0"/>
              </a:rPr>
              <a:t>    </a:t>
            </a:r>
            <a:r>
              <a:rPr lang="hu-HU" altLang="hu-HU" sz="2000" dirty="0">
                <a:latin typeface="Comic Sans MS" panose="030F0702030302020204" pitchFamily="66" charset="0"/>
              </a:rPr>
              <a:t>T</a:t>
            </a:r>
            <a:r>
              <a:rPr lang="en-US" altLang="hu-HU" sz="2000" dirty="0" smtClean="0">
                <a:latin typeface="Comic Sans MS" panose="030F0702030302020204" pitchFamily="66" charset="0"/>
              </a:rPr>
              <a:t>he basement membrane separating</a:t>
            </a:r>
            <a:endParaRPr lang="hu-HU" altLang="hu-HU" sz="2000" dirty="0" smtClean="0">
              <a:latin typeface="Comic Sans MS" panose="030F0702030302020204" pitchFamily="66" charset="0"/>
            </a:endParaRPr>
          </a:p>
          <a:p>
            <a:pPr marL="0" indent="0">
              <a:lnSpc>
                <a:spcPct val="150000"/>
              </a:lnSpc>
              <a:buNone/>
            </a:pPr>
            <a:r>
              <a:rPr lang="en-US" altLang="hu-HU" sz="2000" dirty="0" smtClean="0">
                <a:latin typeface="Comic Sans MS" panose="030F0702030302020204" pitchFamily="66" charset="0"/>
              </a:rPr>
              <a:t> </a:t>
            </a:r>
            <a:r>
              <a:rPr lang="hu-HU" altLang="hu-HU" sz="2000" dirty="0" smtClean="0">
                <a:latin typeface="Comic Sans MS" panose="030F0702030302020204" pitchFamily="66" charset="0"/>
              </a:rPr>
              <a:t>   </a:t>
            </a:r>
            <a:r>
              <a:rPr lang="en-US" altLang="hu-HU" sz="2000" dirty="0" smtClean="0">
                <a:latin typeface="Comic Sans MS" panose="030F0702030302020204" pitchFamily="66" charset="0"/>
              </a:rPr>
              <a:t>the </a:t>
            </a:r>
            <a:r>
              <a:rPr lang="hu-HU" altLang="hu-HU" sz="2000" dirty="0" err="1" smtClean="0">
                <a:latin typeface="Comic Sans MS" panose="030F0702030302020204" pitchFamily="66" charset="0"/>
              </a:rPr>
              <a:t>enamel</a:t>
            </a:r>
            <a:r>
              <a:rPr lang="hu-HU" altLang="hu-HU" sz="2000" dirty="0" smtClean="0">
                <a:latin typeface="Comic Sans MS" panose="030F0702030302020204" pitchFamily="66" charset="0"/>
              </a:rPr>
              <a:t> </a:t>
            </a:r>
            <a:r>
              <a:rPr lang="en-US" altLang="hu-HU" sz="2000" dirty="0" smtClean="0">
                <a:latin typeface="Comic Sans MS" panose="030F0702030302020204" pitchFamily="66" charset="0"/>
              </a:rPr>
              <a:t>organ and the dental papilla</a:t>
            </a:r>
            <a:endParaRPr lang="hu-HU" altLang="hu-HU" sz="2000" dirty="0" smtClean="0">
              <a:latin typeface="Comic Sans MS" panose="030F0702030302020204" pitchFamily="66" charset="0"/>
            </a:endParaRPr>
          </a:p>
          <a:p>
            <a:pPr marL="0" indent="0">
              <a:lnSpc>
                <a:spcPct val="150000"/>
              </a:lnSpc>
              <a:buNone/>
            </a:pPr>
            <a:r>
              <a:rPr lang="hu-HU" altLang="hu-HU" sz="2000" dirty="0">
                <a:latin typeface="Comic Sans MS" panose="030F0702030302020204" pitchFamily="66" charset="0"/>
              </a:rPr>
              <a:t> </a:t>
            </a:r>
            <a:r>
              <a:rPr lang="hu-HU" altLang="hu-HU" sz="2000" dirty="0" smtClean="0">
                <a:latin typeface="Comic Sans MS" panose="030F0702030302020204" pitchFamily="66" charset="0"/>
              </a:rPr>
              <a:t>  </a:t>
            </a:r>
            <a:r>
              <a:rPr lang="en-US" altLang="hu-HU" sz="2000" dirty="0" smtClean="0">
                <a:latin typeface="Comic Sans MS" panose="030F0702030302020204" pitchFamily="66" charset="0"/>
              </a:rPr>
              <a:t> becomes the future site for the </a:t>
            </a:r>
            <a:endParaRPr lang="hu-HU" altLang="hu-HU" sz="2000" dirty="0" smtClean="0">
              <a:latin typeface="Comic Sans MS" panose="030F0702030302020204" pitchFamily="66" charset="0"/>
            </a:endParaRPr>
          </a:p>
          <a:p>
            <a:pPr marL="0" indent="0">
              <a:lnSpc>
                <a:spcPct val="150000"/>
              </a:lnSpc>
              <a:buNone/>
            </a:pPr>
            <a:r>
              <a:rPr lang="hu-HU" altLang="hu-HU" sz="2000" b="1" dirty="0">
                <a:solidFill>
                  <a:srgbClr val="FF3399"/>
                </a:solidFill>
                <a:latin typeface="Comic Sans MS" panose="030F0702030302020204" pitchFamily="66" charset="0"/>
              </a:rPr>
              <a:t> </a:t>
            </a:r>
            <a:r>
              <a:rPr lang="hu-HU" altLang="hu-HU" sz="2000" b="1" dirty="0" smtClean="0">
                <a:solidFill>
                  <a:srgbClr val="FF3399"/>
                </a:solidFill>
                <a:latin typeface="Comic Sans MS" panose="030F0702030302020204" pitchFamily="66" charset="0"/>
              </a:rPr>
              <a:t>  </a:t>
            </a:r>
            <a:r>
              <a:rPr lang="en-US" altLang="hu-HU" sz="2000" b="1" dirty="0" err="1" smtClean="0">
                <a:solidFill>
                  <a:srgbClr val="FF3399"/>
                </a:solidFill>
                <a:latin typeface="Comic Sans MS" panose="030F0702030302020204" pitchFamily="66" charset="0"/>
              </a:rPr>
              <a:t>dentinoenamel</a:t>
            </a:r>
            <a:r>
              <a:rPr lang="en-US" altLang="hu-HU" sz="2000" b="1" dirty="0" smtClean="0">
                <a:solidFill>
                  <a:srgbClr val="FF3399"/>
                </a:solidFill>
                <a:latin typeface="Comic Sans MS" panose="030F0702030302020204" pitchFamily="66" charset="0"/>
              </a:rPr>
              <a:t> junction (DEJ)</a:t>
            </a:r>
          </a:p>
          <a:p>
            <a:pPr>
              <a:lnSpc>
                <a:spcPct val="150000"/>
              </a:lnSpc>
            </a:pPr>
            <a:endParaRPr lang="hu-HU" altLang="hu-HU" sz="2000" dirty="0" smtClean="0">
              <a:latin typeface="Comic Sans MS" panose="030F0702030302020204" pitchFamily="66" charset="0"/>
            </a:endParaRPr>
          </a:p>
          <a:p>
            <a:pPr>
              <a:lnSpc>
                <a:spcPct val="150000"/>
              </a:lnSpc>
            </a:pPr>
            <a:r>
              <a:rPr lang="hu-HU" altLang="hu-HU" sz="2000" dirty="0">
                <a:latin typeface="Comic Sans MS" panose="030F0702030302020204" pitchFamily="66" charset="0"/>
              </a:rPr>
              <a:t>T</a:t>
            </a:r>
            <a:r>
              <a:rPr lang="hu-HU" altLang="hu-HU" sz="2000" dirty="0" smtClean="0">
                <a:latin typeface="Comic Sans MS" panose="030F0702030302020204" pitchFamily="66" charset="0"/>
              </a:rPr>
              <a:t>he</a:t>
            </a:r>
            <a:r>
              <a:rPr lang="en-US" altLang="hu-HU" sz="2000" dirty="0" smtClean="0">
                <a:latin typeface="Comic Sans MS" panose="030F0702030302020204" pitchFamily="66" charset="0"/>
              </a:rPr>
              <a:t> mesenchyme surround</a:t>
            </a:r>
            <a:r>
              <a:rPr lang="hu-HU" altLang="hu-HU" sz="2000" dirty="0" smtClean="0">
                <a:latin typeface="Arial" panose="020B0604020202020204" pitchFamily="34" charset="0"/>
              </a:rPr>
              <a:t>ing</a:t>
            </a:r>
            <a:r>
              <a:rPr lang="en-US" altLang="hu-HU" sz="2000" dirty="0" smtClean="0">
                <a:latin typeface="Comic Sans MS" panose="030F0702030302020204" pitchFamily="66" charset="0"/>
              </a:rPr>
              <a:t> the </a:t>
            </a:r>
            <a:r>
              <a:rPr lang="hu-HU" altLang="hu-HU" sz="2000" dirty="0" smtClean="0">
                <a:latin typeface="Comic Sans MS" panose="030F0702030302020204" pitchFamily="66" charset="0"/>
              </a:rPr>
              <a:t> </a:t>
            </a:r>
            <a:r>
              <a:rPr lang="en-US" altLang="hu-HU" sz="2000" dirty="0" smtClean="0">
                <a:latin typeface="Comic Sans MS" panose="030F0702030302020204" pitchFamily="66" charset="0"/>
              </a:rPr>
              <a:t>enamel or</a:t>
            </a:r>
            <a:r>
              <a:rPr lang="hu-HU" altLang="hu-HU" sz="2000" dirty="0" err="1" smtClean="0">
                <a:latin typeface="Comic Sans MS" panose="030F0702030302020204" pitchFamily="66" charset="0"/>
              </a:rPr>
              <a:t>gan</a:t>
            </a:r>
            <a:r>
              <a:rPr lang="hu-HU" altLang="hu-HU" sz="2000" dirty="0" smtClean="0">
                <a:latin typeface="Comic Sans MS" panose="030F0702030302020204" pitchFamily="66" charset="0"/>
              </a:rPr>
              <a:t> is</a:t>
            </a:r>
            <a:r>
              <a:rPr lang="en-US" altLang="hu-HU" sz="2000" dirty="0" smtClean="0">
                <a:latin typeface="Comic Sans MS" panose="030F0702030302020204" pitchFamily="66" charset="0"/>
              </a:rPr>
              <a:t> the </a:t>
            </a:r>
            <a:r>
              <a:rPr lang="en-US" altLang="hu-HU" sz="2000" b="1" dirty="0" smtClean="0">
                <a:solidFill>
                  <a:srgbClr val="FF3399"/>
                </a:solidFill>
                <a:latin typeface="Comic Sans MS" panose="030F0702030302020204" pitchFamily="66" charset="0"/>
              </a:rPr>
              <a:t>dental</a:t>
            </a:r>
            <a:r>
              <a:rPr lang="hu-HU" altLang="hu-HU" sz="2000" b="1" dirty="0" smtClean="0">
                <a:solidFill>
                  <a:srgbClr val="FF3399"/>
                </a:solidFill>
                <a:latin typeface="Comic Sans MS" panose="030F0702030302020204" pitchFamily="66" charset="0"/>
              </a:rPr>
              <a:t> </a:t>
            </a:r>
            <a:r>
              <a:rPr lang="hu-HU" altLang="hu-HU" sz="2000" b="1" dirty="0" err="1" smtClean="0">
                <a:solidFill>
                  <a:srgbClr val="FF3399"/>
                </a:solidFill>
                <a:latin typeface="Comic Sans MS" panose="030F0702030302020204" pitchFamily="66" charset="0"/>
              </a:rPr>
              <a:t>sac</a:t>
            </a:r>
            <a:r>
              <a:rPr lang="hu-HU" altLang="hu-HU" sz="2000" b="1" dirty="0" smtClean="0">
                <a:solidFill>
                  <a:srgbClr val="FF3399"/>
                </a:solidFill>
                <a:latin typeface="Comic Sans MS" panose="030F0702030302020204" pitchFamily="66" charset="0"/>
              </a:rPr>
              <a:t> </a:t>
            </a:r>
            <a:endParaRPr lang="en-US" altLang="hu-HU" sz="2000" b="1" dirty="0" smtClean="0">
              <a:solidFill>
                <a:srgbClr val="FF3399"/>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88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620274" y="1400577"/>
            <a:ext cx="6019597" cy="3108543"/>
          </a:xfrm>
          <a:prstGeom prst="rect">
            <a:avLst/>
          </a:prstGeom>
          <a:noFill/>
        </p:spPr>
        <p:txBody>
          <a:bodyPr wrap="none" rtlCol="0">
            <a:spAutoFit/>
          </a:bodyPr>
          <a:lstStyle/>
          <a:p>
            <a:r>
              <a:rPr lang="hu-HU" sz="2800" b="1" dirty="0" smtClean="0">
                <a:solidFill>
                  <a:srgbClr val="FF3399"/>
                </a:solidFill>
                <a:effectLst>
                  <a:outerShdw blurRad="38100" dist="38100" dir="2700000" algn="tl">
                    <a:srgbClr val="000000">
                      <a:alpha val="43137"/>
                    </a:srgbClr>
                  </a:outerShdw>
                </a:effectLst>
                <a:latin typeface="Comic Sans MS" panose="030F0702030302020204" pitchFamily="66" charset="0"/>
              </a:rPr>
              <a:t>DEVELOPMENT OF THE CROWN</a:t>
            </a:r>
          </a:p>
          <a:p>
            <a:endParaRPr lang="hu-HU" sz="2800" b="1" dirty="0">
              <a:solidFill>
                <a:srgbClr val="FF3399"/>
              </a:solidFill>
              <a:effectLst>
                <a:outerShdw blurRad="38100" dist="38100" dir="2700000" algn="tl">
                  <a:srgbClr val="000000">
                    <a:alpha val="43137"/>
                  </a:srgbClr>
                </a:outerShdw>
              </a:effectLst>
              <a:latin typeface="Comic Sans MS" panose="030F0702030302020204" pitchFamily="66" charset="0"/>
            </a:endParaRPr>
          </a:p>
          <a:p>
            <a:r>
              <a:rPr lang="hu-HU" sz="2800" b="1" dirty="0" smtClean="0">
                <a:solidFill>
                  <a:srgbClr val="FF3399"/>
                </a:solidFill>
                <a:effectLst>
                  <a:outerShdw blurRad="38100" dist="38100" dir="2700000" algn="tl">
                    <a:srgbClr val="000000">
                      <a:alpha val="43137"/>
                    </a:srgbClr>
                  </a:outerShdw>
                </a:effectLst>
                <a:latin typeface="Comic Sans MS" panose="030F0702030302020204" pitchFamily="66" charset="0"/>
              </a:rPr>
              <a:t>DEVELOPMENT OF THE ROOT</a:t>
            </a:r>
          </a:p>
          <a:p>
            <a:endParaRPr lang="hu-HU" sz="2800" b="1" dirty="0">
              <a:solidFill>
                <a:srgbClr val="FF3399"/>
              </a:solidFill>
              <a:effectLst>
                <a:outerShdw blurRad="38100" dist="38100" dir="2700000" algn="tl">
                  <a:srgbClr val="000000">
                    <a:alpha val="43137"/>
                  </a:srgbClr>
                </a:outerShdw>
              </a:effectLst>
              <a:latin typeface="Comic Sans MS" panose="030F0702030302020204" pitchFamily="66" charset="0"/>
            </a:endParaRPr>
          </a:p>
          <a:p>
            <a:r>
              <a:rPr lang="hu-HU" sz="2800" b="1" dirty="0" smtClean="0">
                <a:solidFill>
                  <a:srgbClr val="FF3399"/>
                </a:solidFill>
                <a:effectLst>
                  <a:outerShdw blurRad="38100" dist="38100" dir="2700000" algn="tl">
                    <a:srgbClr val="000000">
                      <a:alpha val="43137"/>
                    </a:srgbClr>
                  </a:outerShdw>
                </a:effectLst>
                <a:latin typeface="Comic Sans MS" panose="030F0702030302020204" pitchFamily="66" charset="0"/>
              </a:rPr>
              <a:t>ERUPTION</a:t>
            </a:r>
          </a:p>
          <a:p>
            <a:endParaRPr lang="hu-HU" sz="2800" b="1" dirty="0">
              <a:solidFill>
                <a:srgbClr val="FF3399"/>
              </a:solidFill>
              <a:effectLst>
                <a:outerShdw blurRad="38100" dist="38100" dir="2700000" algn="tl">
                  <a:srgbClr val="000000">
                    <a:alpha val="43137"/>
                  </a:srgbClr>
                </a:outerShdw>
              </a:effectLst>
              <a:latin typeface="Comic Sans MS" panose="030F0702030302020204" pitchFamily="66" charset="0"/>
            </a:endParaRPr>
          </a:p>
          <a:p>
            <a:r>
              <a:rPr lang="hu-HU" sz="2800" b="1" dirty="0">
                <a:solidFill>
                  <a:srgbClr val="FF3399"/>
                </a:solidFill>
                <a:effectLst>
                  <a:outerShdw blurRad="38100" dist="38100" dir="2700000" algn="tl">
                    <a:srgbClr val="000000">
                      <a:alpha val="43137"/>
                    </a:srgbClr>
                  </a:outerShdw>
                </a:effectLst>
                <a:latin typeface="Comic Sans MS" panose="030F0702030302020204" pitchFamily="66" charset="0"/>
              </a:rPr>
              <a:t>M</a:t>
            </a:r>
            <a:r>
              <a:rPr lang="hu-HU" sz="2800" b="1" dirty="0" smtClean="0">
                <a:solidFill>
                  <a:srgbClr val="FF3399"/>
                </a:solidFill>
                <a:effectLst>
                  <a:outerShdw blurRad="38100" dist="38100" dir="2700000" algn="tl">
                    <a:srgbClr val="000000">
                      <a:alpha val="43137"/>
                    </a:srgbClr>
                  </a:outerShdw>
                </a:effectLst>
                <a:latin typeface="Comic Sans MS" panose="030F0702030302020204" pitchFamily="66" charset="0"/>
              </a:rPr>
              <a:t>ALFORMATIONS</a:t>
            </a:r>
            <a:endParaRPr lang="hu-HU" sz="2800" b="1" dirty="0">
              <a:solidFill>
                <a:srgbClr val="FF3399"/>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4591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1222375" y="4644903"/>
            <a:ext cx="3061593" cy="1808433"/>
          </a:xfrm>
          <a:solidFill>
            <a:srgbClr val="FFD9B9"/>
          </a:solidFill>
        </p:spPr>
        <p:txBody>
          <a:bodyPr/>
          <a:lstStyle/>
          <a:p>
            <a:pPr>
              <a:lnSpc>
                <a:spcPct val="130000"/>
              </a:lnSpc>
            </a:pPr>
            <a:r>
              <a:rPr lang="hu-HU" altLang="hu-HU" sz="2000" b="1" dirty="0" err="1" smtClean="0">
                <a:solidFill>
                  <a:srgbClr val="FF0066"/>
                </a:solidFill>
                <a:latin typeface="Comic Sans MS" panose="030F0702030302020204" pitchFamily="66" charset="0"/>
              </a:rPr>
              <a:t>Enamel</a:t>
            </a:r>
            <a:r>
              <a:rPr lang="hu-HU" altLang="hu-HU" sz="2000" b="1" dirty="0" smtClean="0">
                <a:solidFill>
                  <a:srgbClr val="FF0066"/>
                </a:solidFill>
                <a:latin typeface="Comic Sans MS" panose="030F0702030302020204" pitchFamily="66" charset="0"/>
              </a:rPr>
              <a:t> </a:t>
            </a:r>
            <a:r>
              <a:rPr lang="hu-HU" altLang="hu-HU" sz="2000" b="1" dirty="0" err="1" smtClean="0">
                <a:solidFill>
                  <a:srgbClr val="FF0066"/>
                </a:solidFill>
                <a:latin typeface="Comic Sans MS" panose="030F0702030302020204" pitchFamily="66" charset="0"/>
              </a:rPr>
              <a:t>organ</a:t>
            </a:r>
            <a:r>
              <a:rPr lang="en-US" altLang="hu-HU" sz="2000" b="1" dirty="0" smtClean="0">
                <a:latin typeface="Comic Sans MS" panose="030F0702030302020204" pitchFamily="66" charset="0"/>
              </a:rPr>
              <a:t> </a:t>
            </a:r>
            <a:endParaRPr lang="hu-HU" altLang="hu-HU" sz="2000" b="1" dirty="0" smtClean="0">
              <a:latin typeface="Comic Sans MS" panose="030F0702030302020204" pitchFamily="66" charset="0"/>
            </a:endParaRPr>
          </a:p>
          <a:p>
            <a:pPr>
              <a:lnSpc>
                <a:spcPct val="130000"/>
              </a:lnSpc>
            </a:pPr>
            <a:r>
              <a:rPr lang="hu-HU" altLang="hu-HU" sz="2000" b="1" dirty="0" err="1" smtClean="0">
                <a:solidFill>
                  <a:schemeClr val="accent2"/>
                </a:solidFill>
                <a:latin typeface="Comic Sans MS" panose="030F0702030302020204" pitchFamily="66" charset="0"/>
              </a:rPr>
              <a:t>Dental</a:t>
            </a:r>
            <a:r>
              <a:rPr lang="hu-HU" altLang="hu-HU" sz="2000" b="1" dirty="0" smtClean="0">
                <a:solidFill>
                  <a:schemeClr val="accent2"/>
                </a:solidFill>
                <a:latin typeface="Comic Sans MS" panose="030F0702030302020204" pitchFamily="66" charset="0"/>
              </a:rPr>
              <a:t> papilla</a:t>
            </a:r>
            <a:r>
              <a:rPr lang="en-US" altLang="hu-HU" sz="2000" b="1" dirty="0" smtClean="0">
                <a:solidFill>
                  <a:schemeClr val="accent2"/>
                </a:solidFill>
                <a:latin typeface="Comic Sans MS" panose="030F0702030302020204" pitchFamily="66" charset="0"/>
              </a:rPr>
              <a:t> </a:t>
            </a:r>
            <a:endParaRPr lang="hu-HU" altLang="hu-HU" sz="2000" b="1" dirty="0" smtClean="0">
              <a:solidFill>
                <a:schemeClr val="accent2"/>
              </a:solidFill>
              <a:latin typeface="Comic Sans MS" panose="030F0702030302020204" pitchFamily="66" charset="0"/>
            </a:endParaRPr>
          </a:p>
          <a:p>
            <a:pPr>
              <a:lnSpc>
                <a:spcPct val="130000"/>
              </a:lnSpc>
            </a:pPr>
            <a:r>
              <a:rPr lang="en-US" altLang="hu-HU" sz="2000" b="1" dirty="0" smtClean="0">
                <a:solidFill>
                  <a:schemeClr val="accent2"/>
                </a:solidFill>
                <a:latin typeface="Comic Sans MS" panose="030F0702030302020204" pitchFamily="66" charset="0"/>
              </a:rPr>
              <a:t>Dental</a:t>
            </a:r>
            <a:r>
              <a:rPr lang="hu-HU" altLang="hu-HU" sz="2000" b="1" dirty="0" smtClean="0">
                <a:solidFill>
                  <a:schemeClr val="accent2"/>
                </a:solidFill>
                <a:latin typeface="Comic Sans MS" panose="030F0702030302020204" pitchFamily="66" charset="0"/>
              </a:rPr>
              <a:t> </a:t>
            </a:r>
            <a:r>
              <a:rPr lang="hu-HU" altLang="hu-HU" sz="2000" b="1" dirty="0" err="1" smtClean="0">
                <a:solidFill>
                  <a:schemeClr val="accent2"/>
                </a:solidFill>
                <a:latin typeface="Comic Sans MS" panose="030F0702030302020204" pitchFamily="66" charset="0"/>
              </a:rPr>
              <a:t>sac</a:t>
            </a:r>
            <a:r>
              <a:rPr lang="hu-HU" altLang="hu-HU" sz="2000" b="1" dirty="0" smtClean="0">
                <a:solidFill>
                  <a:schemeClr val="accent2"/>
                </a:solidFill>
                <a:latin typeface="Comic Sans MS" panose="030F0702030302020204" pitchFamily="66" charset="0"/>
              </a:rPr>
              <a:t> (</a:t>
            </a:r>
            <a:r>
              <a:rPr lang="hu-HU" altLang="hu-HU" sz="2000" b="1" dirty="0" err="1" smtClean="0">
                <a:solidFill>
                  <a:schemeClr val="accent2"/>
                </a:solidFill>
                <a:latin typeface="Comic Sans MS" panose="030F0702030302020204" pitchFamily="66" charset="0"/>
              </a:rPr>
              <a:t>follicle</a:t>
            </a:r>
            <a:r>
              <a:rPr lang="hu-HU" altLang="hu-HU" sz="2000" b="1" dirty="0" smtClean="0">
                <a:solidFill>
                  <a:schemeClr val="accent2"/>
                </a:solidFill>
                <a:latin typeface="Comic Sans MS" panose="030F0702030302020204" pitchFamily="66" charset="0"/>
              </a:rPr>
              <a:t>)</a:t>
            </a:r>
            <a:endParaRPr lang="en-US" altLang="hu-HU" sz="2000" dirty="0" smtClean="0">
              <a:latin typeface="Comic Sans MS" panose="030F0702030302020204" pitchFamily="66" charset="0"/>
            </a:endParaRPr>
          </a:p>
        </p:txBody>
      </p:sp>
      <p:sp>
        <p:nvSpPr>
          <p:cNvPr id="11267" name="Rectangle 5"/>
          <p:cNvSpPr>
            <a:spLocks noChangeArrowheads="1"/>
          </p:cNvSpPr>
          <p:nvPr/>
        </p:nvSpPr>
        <p:spPr bwMode="auto">
          <a:xfrm>
            <a:off x="3850655" y="0"/>
            <a:ext cx="4249737" cy="476250"/>
          </a:xfrm>
          <a:prstGeom prst="rect">
            <a:avLst/>
          </a:prstGeom>
          <a:solidFill>
            <a:srgbClr val="FFD9B9"/>
          </a:solidFill>
          <a:ln>
            <a:noFill/>
          </a:ln>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dirty="0" smtClean="0">
                <a:solidFill>
                  <a:schemeClr val="tx2"/>
                </a:solidFill>
                <a:latin typeface="Comic Sans MS" panose="030F0702030302020204" pitchFamily="66" charset="0"/>
              </a:rPr>
              <a:t>CAP STAGE</a:t>
            </a:r>
            <a:endParaRPr lang="en-US" altLang="hu-HU" dirty="0">
              <a:solidFill>
                <a:schemeClr val="tx2"/>
              </a:solidFill>
              <a:latin typeface="Comic Sans MS" panose="030F0702030302020204" pitchFamily="66" charset="0"/>
            </a:endParaRPr>
          </a:p>
        </p:txBody>
      </p:sp>
      <p:pic>
        <p:nvPicPr>
          <p:cNvPr id="11270"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0413" y="3706813"/>
            <a:ext cx="3962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1" name="Egyenes összekötő nyíllal 2"/>
          <p:cNvCxnSpPr>
            <a:cxnSpLocks noChangeShapeType="1"/>
          </p:cNvCxnSpPr>
          <p:nvPr/>
        </p:nvCxnSpPr>
        <p:spPr bwMode="auto">
          <a:xfrm flipV="1">
            <a:off x="2916238" y="5502275"/>
            <a:ext cx="9525" cy="14288"/>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2" name="Egyenes összekötő nyíllal 4"/>
          <p:cNvCxnSpPr>
            <a:cxnSpLocks noChangeShapeType="1"/>
          </p:cNvCxnSpPr>
          <p:nvPr/>
        </p:nvCxnSpPr>
        <p:spPr bwMode="auto">
          <a:xfrm>
            <a:off x="3635375" y="4724400"/>
            <a:ext cx="2232025" cy="73025"/>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3" name="Egyenes összekötő nyíllal 8"/>
          <p:cNvCxnSpPr>
            <a:cxnSpLocks noChangeShapeType="1"/>
          </p:cNvCxnSpPr>
          <p:nvPr/>
        </p:nvCxnSpPr>
        <p:spPr bwMode="auto">
          <a:xfrm>
            <a:off x="3779838" y="5300663"/>
            <a:ext cx="2808287" cy="360362"/>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4" name="Egyenes összekötő nyíllal 10"/>
          <p:cNvCxnSpPr>
            <a:cxnSpLocks noChangeShapeType="1"/>
          </p:cNvCxnSpPr>
          <p:nvPr/>
        </p:nvCxnSpPr>
        <p:spPr bwMode="auto">
          <a:xfrm>
            <a:off x="4140200" y="5949950"/>
            <a:ext cx="1511300" cy="358775"/>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5" name="Jobb oldali kapcsos zárójel 11"/>
          <p:cNvSpPr>
            <a:spLocks/>
          </p:cNvSpPr>
          <p:nvPr/>
        </p:nvSpPr>
        <p:spPr bwMode="auto">
          <a:xfrm>
            <a:off x="6084888" y="4224338"/>
            <a:ext cx="358775" cy="1277937"/>
          </a:xfrm>
          <a:prstGeom prst="rightBrace">
            <a:avLst>
              <a:gd name="adj1" fmla="val 836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hu-HU" altLang="hu-HU"/>
          </a:p>
        </p:txBody>
      </p:sp>
      <p:sp>
        <p:nvSpPr>
          <p:cNvPr id="11" name="Rectangle 3"/>
          <p:cNvSpPr txBox="1">
            <a:spLocks noChangeArrowheads="1"/>
          </p:cNvSpPr>
          <p:nvPr/>
        </p:nvSpPr>
        <p:spPr bwMode="auto">
          <a:xfrm>
            <a:off x="254000" y="44624"/>
            <a:ext cx="3309938" cy="4114800"/>
          </a:xfrm>
          <a:prstGeom prst="rect">
            <a:avLst/>
          </a:prstGeom>
          <a:solidFill>
            <a:srgbClr val="FFD9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hu-HU" altLang="hu-HU" sz="1000" dirty="0" smtClean="0">
                <a:latin typeface="Comic Sans MS" panose="030F0702030302020204" pitchFamily="66" charset="0"/>
              </a:rPr>
              <a:t> </a:t>
            </a:r>
            <a:r>
              <a:rPr lang="en-US" altLang="hu-HU" sz="2000" b="1" dirty="0" smtClean="0">
                <a:solidFill>
                  <a:srgbClr val="FF3399"/>
                </a:solidFill>
                <a:latin typeface="Comic Sans MS" panose="030F0702030302020204" pitchFamily="66" charset="0"/>
              </a:rPr>
              <a:t>enamel organ</a:t>
            </a:r>
            <a:r>
              <a:rPr lang="en-US" altLang="hu-HU" sz="2000" b="1" dirty="0" smtClean="0">
                <a:latin typeface="Comic Sans MS" panose="030F0702030302020204" pitchFamily="66" charset="0"/>
              </a:rPr>
              <a:t> + </a:t>
            </a:r>
            <a:r>
              <a:rPr lang="en-US" altLang="hu-HU" sz="2000" b="1" dirty="0" smtClean="0">
                <a:solidFill>
                  <a:schemeClr val="accent2"/>
                </a:solidFill>
                <a:latin typeface="Comic Sans MS" panose="030F0702030302020204" pitchFamily="66" charset="0"/>
              </a:rPr>
              <a:t>dental papilla + dental </a:t>
            </a:r>
            <a:r>
              <a:rPr lang="hu-HU" altLang="hu-HU" sz="2000" b="1" dirty="0" err="1" smtClean="0">
                <a:solidFill>
                  <a:schemeClr val="accent2"/>
                </a:solidFill>
                <a:latin typeface="Comic Sans MS" panose="030F0702030302020204" pitchFamily="66" charset="0"/>
              </a:rPr>
              <a:t>sac</a:t>
            </a:r>
            <a:r>
              <a:rPr lang="en-US" altLang="hu-HU" sz="2000" dirty="0" smtClean="0">
                <a:latin typeface="Comic Sans MS" panose="030F0702030302020204" pitchFamily="66" charset="0"/>
              </a:rPr>
              <a:t> is considered the developing </a:t>
            </a:r>
            <a:r>
              <a:rPr lang="en-US" altLang="hu-HU" sz="2000" b="1" dirty="0" smtClean="0">
                <a:latin typeface="Comic Sans MS" panose="030F0702030302020204" pitchFamily="66" charset="0"/>
              </a:rPr>
              <a:t>tooth germ</a:t>
            </a:r>
            <a:r>
              <a:rPr lang="en-US" altLang="hu-HU" sz="2000" dirty="0" smtClean="0">
                <a:latin typeface="Comic Sans MS" panose="030F0702030302020204" pitchFamily="66" charset="0"/>
              </a:rPr>
              <a:t> </a:t>
            </a:r>
          </a:p>
          <a:p>
            <a:pPr>
              <a:lnSpc>
                <a:spcPct val="130000"/>
              </a:lnSpc>
            </a:pPr>
            <a:endParaRPr lang="hu-HU" altLang="hu-HU" sz="2000" dirty="0" smtClean="0">
              <a:latin typeface="Comic Sans MS" panose="030F0702030302020204" pitchFamily="66" charset="0"/>
            </a:endParaRPr>
          </a:p>
          <a:p>
            <a:pPr>
              <a:lnSpc>
                <a:spcPct val="130000"/>
              </a:lnSpc>
            </a:pPr>
            <a:r>
              <a:rPr lang="en-US" altLang="hu-HU" sz="2000" dirty="0" smtClean="0">
                <a:latin typeface="Comic Sans MS" panose="030F0702030302020204" pitchFamily="66" charset="0"/>
              </a:rPr>
              <a:t>t</a:t>
            </a:r>
            <a:r>
              <a:rPr lang="hu-HU" altLang="hu-HU" sz="2000" dirty="0" err="1" smtClean="0">
                <a:latin typeface="Arial" panose="020B0604020202020204" pitchFamily="34" charset="0"/>
              </a:rPr>
              <a:t>ooth</a:t>
            </a:r>
            <a:r>
              <a:rPr lang="en-US" altLang="hu-HU" sz="2000" dirty="0" smtClean="0">
                <a:latin typeface="Comic Sans MS" panose="030F0702030302020204" pitchFamily="66" charset="0"/>
              </a:rPr>
              <a:t> germs are found in the developing dental arches </a:t>
            </a:r>
            <a:r>
              <a:rPr lang="hu-HU" altLang="hu-HU" sz="2000" dirty="0" smtClean="0">
                <a:latin typeface="Comic Sans MS" panose="030F0702030302020204" pitchFamily="66" charset="0"/>
              </a:rPr>
              <a:t> - </a:t>
            </a:r>
            <a:r>
              <a:rPr lang="en-US" altLang="hu-HU" sz="2000" dirty="0" smtClean="0">
                <a:latin typeface="Comic Sans MS" panose="030F0702030302020204" pitchFamily="66" charset="0"/>
              </a:rPr>
              <a:t> </a:t>
            </a:r>
            <a:r>
              <a:rPr lang="en-US" altLang="hu-HU" sz="2000" dirty="0" smtClean="0">
                <a:solidFill>
                  <a:srgbClr val="FF3399"/>
                </a:solidFill>
                <a:latin typeface="Comic Sans MS" panose="030F0702030302020204" pitchFamily="66" charset="0"/>
              </a:rPr>
              <a:t>primary dentition</a:t>
            </a:r>
          </a:p>
        </p:txBody>
      </p:sp>
    </p:spTree>
    <p:extLst>
      <p:ext uri="{BB962C8B-B14F-4D97-AF65-F5344CB8AC3E}">
        <p14:creationId xmlns:p14="http://schemas.microsoft.com/office/powerpoint/2010/main" val="28493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4450"/>
            <a:ext cx="2374900" cy="411163"/>
          </a:xfrm>
        </p:spPr>
        <p:txBody>
          <a:bodyPr/>
          <a:lstStyle/>
          <a:p>
            <a:r>
              <a:rPr lang="en-US" altLang="hu-HU" sz="3200" b="1" smtClean="0">
                <a:solidFill>
                  <a:srgbClr val="FF3399"/>
                </a:solidFill>
                <a:latin typeface="Comic Sans MS" panose="030F0702030302020204" pitchFamily="66" charset="0"/>
              </a:rPr>
              <a:t>Bell Stage</a:t>
            </a:r>
          </a:p>
        </p:txBody>
      </p:sp>
      <p:sp>
        <p:nvSpPr>
          <p:cNvPr id="20483" name="Rectangle 3"/>
          <p:cNvSpPr>
            <a:spLocks noGrp="1" noChangeArrowheads="1"/>
          </p:cNvSpPr>
          <p:nvPr>
            <p:ph type="body" idx="1"/>
          </p:nvPr>
        </p:nvSpPr>
        <p:spPr>
          <a:xfrm>
            <a:off x="160338" y="908050"/>
            <a:ext cx="5491162" cy="5257800"/>
          </a:xfrm>
          <a:solidFill>
            <a:srgbClr val="FFD9B9"/>
          </a:solidFill>
        </p:spPr>
        <p:txBody>
          <a:bodyPr/>
          <a:lstStyle/>
          <a:p>
            <a:pPr>
              <a:lnSpc>
                <a:spcPct val="80000"/>
              </a:lnSpc>
            </a:pPr>
            <a:endParaRPr lang="hu-HU" altLang="hu-HU" sz="2000" dirty="0" smtClean="0">
              <a:latin typeface="Comic Sans MS" panose="030F0702030302020204" pitchFamily="66" charset="0"/>
            </a:endParaRPr>
          </a:p>
          <a:p>
            <a:pPr>
              <a:lnSpc>
                <a:spcPct val="150000"/>
              </a:lnSpc>
            </a:pPr>
            <a:r>
              <a:rPr lang="en-US" altLang="hu-HU" sz="1800" dirty="0" smtClean="0">
                <a:latin typeface="Comic Sans MS" panose="030F0702030302020204" pitchFamily="66" charset="0"/>
              </a:rPr>
              <a:t>Continuation of </a:t>
            </a:r>
            <a:r>
              <a:rPr lang="en-US" altLang="hu-HU" sz="1800" b="1" dirty="0" err="1" smtClean="0">
                <a:latin typeface="Comic Sans MS" panose="030F0702030302020204" pitchFamily="66" charset="0"/>
              </a:rPr>
              <a:t>histodifferentiatio</a:t>
            </a:r>
            <a:r>
              <a:rPr lang="hu-HU" altLang="hu-HU" sz="1800" b="1" dirty="0" smtClean="0">
                <a:latin typeface="Comic Sans MS" panose="030F0702030302020204" pitchFamily="66" charset="0"/>
              </a:rPr>
              <a:t>n</a:t>
            </a:r>
          </a:p>
          <a:p>
            <a:pPr marL="0" indent="0">
              <a:lnSpc>
                <a:spcPct val="150000"/>
              </a:lnSpc>
              <a:buNone/>
            </a:pPr>
            <a:r>
              <a:rPr lang="hu-HU" altLang="hu-HU" sz="1800" b="1" dirty="0">
                <a:latin typeface="Comic Sans MS" panose="030F0702030302020204" pitchFamily="66" charset="0"/>
              </a:rPr>
              <a:t> </a:t>
            </a:r>
            <a:r>
              <a:rPr lang="hu-HU" altLang="hu-HU" sz="1800" b="1" dirty="0" smtClean="0">
                <a:latin typeface="Comic Sans MS" panose="030F0702030302020204" pitchFamily="66" charset="0"/>
              </a:rPr>
              <a:t> </a:t>
            </a:r>
            <a:r>
              <a:rPr lang="en-US" altLang="hu-HU" sz="1800" b="1" dirty="0" smtClean="0">
                <a:latin typeface="Comic Sans MS" panose="030F0702030302020204" pitchFamily="66" charset="0"/>
              </a:rPr>
              <a:t> </a:t>
            </a:r>
            <a:r>
              <a:rPr lang="hu-HU" altLang="hu-HU" sz="1800" b="1" dirty="0" smtClean="0">
                <a:latin typeface="Comic Sans MS" panose="030F0702030302020204" pitchFamily="66" charset="0"/>
              </a:rPr>
              <a:t> </a:t>
            </a:r>
            <a:r>
              <a:rPr lang="en-US" altLang="hu-HU" sz="1800" b="1" dirty="0" smtClean="0">
                <a:latin typeface="Comic Sans MS" panose="030F0702030302020204" pitchFamily="66" charset="0"/>
              </a:rPr>
              <a:t>and </a:t>
            </a:r>
            <a:r>
              <a:rPr lang="en-US" altLang="hu-HU" sz="1800" b="1" dirty="0" err="1" smtClean="0">
                <a:latin typeface="Comic Sans MS" panose="030F0702030302020204" pitchFamily="66" charset="0"/>
              </a:rPr>
              <a:t>morphodifferentiation</a:t>
            </a:r>
            <a:r>
              <a:rPr lang="en-US" altLang="hu-HU" sz="1800" dirty="0" smtClean="0">
                <a:latin typeface="Comic Sans MS" panose="030F0702030302020204" pitchFamily="66" charset="0"/>
              </a:rPr>
              <a:t> </a:t>
            </a:r>
          </a:p>
          <a:p>
            <a:pPr>
              <a:lnSpc>
                <a:spcPct val="80000"/>
              </a:lnSpc>
              <a:buFontTx/>
              <a:buNone/>
            </a:pPr>
            <a:endParaRPr lang="en-US" altLang="hu-HU" sz="1800" dirty="0" smtClean="0">
              <a:latin typeface="Comic Sans MS" panose="030F0702030302020204" pitchFamily="66" charset="0"/>
            </a:endParaRPr>
          </a:p>
          <a:p>
            <a:pPr>
              <a:lnSpc>
                <a:spcPct val="80000"/>
              </a:lnSpc>
            </a:pPr>
            <a:endParaRPr lang="hu-HU" altLang="hu-HU" sz="1800" dirty="0" smtClean="0">
              <a:latin typeface="Comic Sans MS" panose="030F0702030302020204" pitchFamily="66" charset="0"/>
            </a:endParaRPr>
          </a:p>
          <a:p>
            <a:pPr>
              <a:lnSpc>
                <a:spcPct val="80000"/>
              </a:lnSpc>
            </a:pPr>
            <a:endParaRPr lang="hu-HU" altLang="hu-HU" sz="1800" dirty="0" smtClean="0">
              <a:latin typeface="Comic Sans MS" panose="030F0702030302020204" pitchFamily="66" charset="0"/>
            </a:endParaRPr>
          </a:p>
          <a:p>
            <a:pPr>
              <a:lnSpc>
                <a:spcPct val="80000"/>
              </a:lnSpc>
            </a:pPr>
            <a:r>
              <a:rPr lang="en-US" altLang="hu-HU" sz="1800" dirty="0" smtClean="0">
                <a:latin typeface="Comic Sans MS" panose="030F0702030302020204" pitchFamily="66" charset="0"/>
              </a:rPr>
              <a:t>differentiation produces </a:t>
            </a:r>
            <a:r>
              <a:rPr lang="hu-HU" altLang="hu-HU" sz="1800" dirty="0" smtClean="0">
                <a:latin typeface="Comic Sans MS" panose="030F0702030302020204" pitchFamily="66" charset="0"/>
              </a:rPr>
              <a:t>4 </a:t>
            </a:r>
            <a:r>
              <a:rPr lang="hu-HU" altLang="hu-HU" sz="1800" dirty="0" err="1" smtClean="0">
                <a:latin typeface="Comic Sans MS" panose="030F0702030302020204" pitchFamily="66" charset="0"/>
              </a:rPr>
              <a:t>cell</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layer</a:t>
            </a:r>
            <a:r>
              <a:rPr lang="en-US" altLang="hu-HU" sz="1800" dirty="0" smtClean="0">
                <a:latin typeface="Comic Sans MS" panose="030F0702030302020204" pitchFamily="66" charset="0"/>
              </a:rPr>
              <a:t>  </a:t>
            </a:r>
            <a:endParaRPr lang="hu-HU" altLang="hu-HU" sz="1800" dirty="0" smtClean="0">
              <a:latin typeface="Comic Sans MS" panose="030F0702030302020204" pitchFamily="66" charset="0"/>
            </a:endParaRPr>
          </a:p>
          <a:p>
            <a:pPr>
              <a:lnSpc>
                <a:spcPct val="80000"/>
              </a:lnSpc>
              <a:buFontTx/>
              <a:buNone/>
            </a:pPr>
            <a:r>
              <a:rPr lang="hu-HU" altLang="hu-HU" sz="1800" dirty="0" smtClean="0">
                <a:latin typeface="Comic Sans MS" panose="030F0702030302020204" pitchFamily="66" charset="0"/>
              </a:rPr>
              <a:t>     </a:t>
            </a:r>
            <a:r>
              <a:rPr lang="en-US" altLang="hu-HU" sz="1800" dirty="0" smtClean="0">
                <a:latin typeface="Comic Sans MS" panose="030F0702030302020204" pitchFamily="66" charset="0"/>
              </a:rPr>
              <a:t>within the </a:t>
            </a:r>
            <a:r>
              <a:rPr lang="hu-HU" altLang="hu-HU" sz="1800" b="1" dirty="0" smtClean="0">
                <a:solidFill>
                  <a:srgbClr val="FF3399"/>
                </a:solidFill>
                <a:latin typeface="Comic Sans MS" panose="030F0702030302020204" pitchFamily="66" charset="0"/>
              </a:rPr>
              <a:t>ENAMEL ORGAN</a:t>
            </a:r>
            <a:r>
              <a:rPr lang="en-US" altLang="hu-HU" sz="1800" dirty="0" smtClean="0">
                <a:latin typeface="Comic Sans MS" panose="030F0702030302020204" pitchFamily="66" charset="0"/>
              </a:rPr>
              <a:t> </a:t>
            </a:r>
          </a:p>
          <a:p>
            <a:pPr lvl="1">
              <a:lnSpc>
                <a:spcPct val="80000"/>
              </a:lnSpc>
            </a:pPr>
            <a:endParaRPr lang="hu-HU" altLang="hu-HU" sz="1800" b="1" dirty="0" smtClean="0">
              <a:latin typeface="Comic Sans MS" panose="030F0702030302020204" pitchFamily="66" charset="0"/>
            </a:endParaRPr>
          </a:p>
          <a:p>
            <a:pPr lvl="1">
              <a:lnSpc>
                <a:spcPct val="80000"/>
              </a:lnSpc>
            </a:pPr>
            <a:r>
              <a:rPr lang="en-US" altLang="hu-HU" sz="1800" b="1" dirty="0" smtClean="0">
                <a:latin typeface="Comic Sans MS" panose="030F0702030302020204" pitchFamily="66" charset="0"/>
              </a:rPr>
              <a:t>1. inner enamel epithelium</a:t>
            </a:r>
          </a:p>
          <a:p>
            <a:pPr lvl="1">
              <a:lnSpc>
                <a:spcPct val="80000"/>
              </a:lnSpc>
            </a:pPr>
            <a:endParaRPr lang="hu-HU" altLang="hu-HU" sz="1800" b="1" dirty="0" smtClean="0">
              <a:latin typeface="Comic Sans MS" panose="030F0702030302020204" pitchFamily="66" charset="0"/>
            </a:endParaRPr>
          </a:p>
          <a:p>
            <a:pPr lvl="1">
              <a:lnSpc>
                <a:spcPct val="80000"/>
              </a:lnSpc>
            </a:pPr>
            <a:r>
              <a:rPr lang="en-US" altLang="hu-HU" sz="1800" b="1" dirty="0" smtClean="0">
                <a:latin typeface="Comic Sans MS" panose="030F0702030302020204" pitchFamily="66" charset="0"/>
              </a:rPr>
              <a:t>2. outer enamel epithelium</a:t>
            </a:r>
          </a:p>
          <a:p>
            <a:pPr lvl="1">
              <a:lnSpc>
                <a:spcPct val="80000"/>
              </a:lnSpc>
            </a:pPr>
            <a:endParaRPr lang="hu-HU" altLang="hu-HU" sz="1800" b="1" dirty="0" smtClean="0">
              <a:latin typeface="Comic Sans MS" panose="030F0702030302020204" pitchFamily="66" charset="0"/>
            </a:endParaRPr>
          </a:p>
          <a:p>
            <a:pPr lvl="1">
              <a:lnSpc>
                <a:spcPct val="80000"/>
              </a:lnSpc>
            </a:pPr>
            <a:r>
              <a:rPr lang="en-US" altLang="hu-HU" sz="1800" b="1" dirty="0" smtClean="0">
                <a:latin typeface="Comic Sans MS" panose="030F0702030302020204" pitchFamily="66" charset="0"/>
              </a:rPr>
              <a:t>3. stellate reticulum</a:t>
            </a:r>
          </a:p>
          <a:p>
            <a:pPr lvl="1">
              <a:lnSpc>
                <a:spcPct val="80000"/>
              </a:lnSpc>
            </a:pPr>
            <a:endParaRPr lang="hu-HU" altLang="hu-HU" sz="1800" b="1" dirty="0" smtClean="0">
              <a:latin typeface="Comic Sans MS" panose="030F0702030302020204" pitchFamily="66" charset="0"/>
            </a:endParaRPr>
          </a:p>
          <a:p>
            <a:pPr lvl="1">
              <a:lnSpc>
                <a:spcPct val="80000"/>
              </a:lnSpc>
            </a:pPr>
            <a:r>
              <a:rPr lang="en-US" altLang="hu-HU" sz="1800" b="1" dirty="0" smtClean="0">
                <a:latin typeface="Comic Sans MS" panose="030F0702030302020204" pitchFamily="66" charset="0"/>
              </a:rPr>
              <a:t>4. stratum intermedium</a:t>
            </a:r>
          </a:p>
          <a:p>
            <a:pPr>
              <a:lnSpc>
                <a:spcPct val="80000"/>
              </a:lnSpc>
            </a:pPr>
            <a:endParaRPr lang="hu-HU" altLang="hu-HU" sz="2000" dirty="0" smtClean="0">
              <a:latin typeface="Comic Sans MS" panose="030F0702030302020204" pitchFamily="66" charset="0"/>
            </a:endParaRPr>
          </a:p>
          <a:p>
            <a:pPr>
              <a:lnSpc>
                <a:spcPct val="80000"/>
              </a:lnSpc>
            </a:pPr>
            <a:endParaRPr lang="hu-HU" altLang="hu-HU" sz="2000" dirty="0" smtClean="0">
              <a:latin typeface="Comic Sans MS" panose="030F0702030302020204" pitchFamily="66" charset="0"/>
            </a:endParaRPr>
          </a:p>
          <a:p>
            <a:pPr>
              <a:lnSpc>
                <a:spcPct val="80000"/>
              </a:lnSpc>
              <a:buFontTx/>
              <a:buNone/>
            </a:pPr>
            <a:endParaRPr lang="en-US" altLang="hu-HU" sz="2000" dirty="0" smtClean="0">
              <a:latin typeface="Comic Sans MS" panose="030F0702030302020204" pitchFamily="66" charset="0"/>
            </a:endParaRPr>
          </a:p>
        </p:txBody>
      </p:sp>
      <p:sp>
        <p:nvSpPr>
          <p:cNvPr id="20484" name="Rectangle 4"/>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20485" name="Rectangle 5"/>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20486" name="Rectangle 6"/>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pic>
        <p:nvPicPr>
          <p:cNvPr id="8" name="Kép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54626" y="188640"/>
            <a:ext cx="456088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503595" y="3288576"/>
            <a:ext cx="4699424" cy="33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850" y="188913"/>
            <a:ext cx="855503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479287"/>
            <a:ext cx="7163842" cy="639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22531" name="Text Box 3"/>
          <p:cNvSpPr txBox="1">
            <a:spLocks noChangeArrowheads="1"/>
          </p:cNvSpPr>
          <p:nvPr/>
        </p:nvSpPr>
        <p:spPr bwMode="auto">
          <a:xfrm>
            <a:off x="1331913" y="73025"/>
            <a:ext cx="6224587" cy="519113"/>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solidFill>
                  <a:srgbClr val="FF3399"/>
                </a:solidFill>
                <a:latin typeface="Comic Sans MS" panose="030F0702030302020204" pitchFamily="66" charset="0"/>
              </a:rPr>
              <a:t>LAYERS OF THE ENAMEL ORGAN</a:t>
            </a:r>
            <a:endParaRPr lang="hu-HU" altLang="hu-HU" sz="2400" b="1">
              <a:solidFill>
                <a:srgbClr val="FF3399"/>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11863" y="44450"/>
            <a:ext cx="2374900" cy="411163"/>
          </a:xfrm>
        </p:spPr>
        <p:txBody>
          <a:bodyPr/>
          <a:lstStyle/>
          <a:p>
            <a:r>
              <a:rPr lang="en-US" altLang="hu-HU" sz="3200" b="1" smtClean="0">
                <a:solidFill>
                  <a:srgbClr val="FF3399"/>
                </a:solidFill>
                <a:latin typeface="Comic Sans MS" panose="030F0702030302020204" pitchFamily="66" charset="0"/>
              </a:rPr>
              <a:t>Bell Stage</a:t>
            </a:r>
          </a:p>
        </p:txBody>
      </p:sp>
      <p:sp>
        <p:nvSpPr>
          <p:cNvPr id="23555" name="Rectangle 4"/>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23556" name="Rectangle 5"/>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23557" name="Rectangle 6"/>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pic>
        <p:nvPicPr>
          <p:cNvPr id="23558" name="Kép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38725" y="2636838"/>
            <a:ext cx="41052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107950" y="44450"/>
            <a:ext cx="5543550" cy="4826000"/>
          </a:xfrm>
          <a:prstGeom prst="rect">
            <a:avLst/>
          </a:prstGeom>
          <a:solidFill>
            <a:srgbClr val="FFD9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None/>
              <a:defRPr/>
            </a:pPr>
            <a:endParaRPr lang="hu-HU" altLang="hu-HU" sz="2000" dirty="0" smtClean="0">
              <a:latin typeface="Comic Sans MS" panose="030F0702030302020204" pitchFamily="66" charset="0"/>
            </a:endParaRPr>
          </a:p>
          <a:p>
            <a:pPr marL="609600" indent="-609600">
              <a:lnSpc>
                <a:spcPct val="80000"/>
              </a:lnSpc>
              <a:defRPr/>
            </a:pPr>
            <a:r>
              <a:rPr lang="hu-HU" altLang="hu-HU" sz="2000" dirty="0" smtClean="0">
                <a:solidFill>
                  <a:srgbClr val="FF3399"/>
                </a:solidFill>
                <a:effectLst>
                  <a:outerShdw blurRad="38100" dist="38100" dir="2700000" algn="tl">
                    <a:srgbClr val="000000">
                      <a:alpha val="43137"/>
                    </a:srgbClr>
                  </a:outerShdw>
                </a:effectLst>
                <a:latin typeface="Comic Sans MS" panose="030F0702030302020204" pitchFamily="66" charset="0"/>
              </a:rPr>
              <a:t>DENTAL PAPILLA</a:t>
            </a:r>
            <a:r>
              <a:rPr lang="en-US" altLang="hu-HU" sz="2000" dirty="0" smtClean="0">
                <a:effectLst>
                  <a:outerShdw blurRad="38100" dist="38100" dir="2700000" algn="tl">
                    <a:srgbClr val="000000">
                      <a:alpha val="43137"/>
                    </a:srgbClr>
                  </a:outerShdw>
                </a:effectLst>
                <a:latin typeface="Comic Sans MS" panose="030F0702030302020204" pitchFamily="66" charset="0"/>
              </a:rPr>
              <a:t> </a:t>
            </a:r>
            <a:r>
              <a:rPr lang="en-US" altLang="hu-HU" sz="1800" dirty="0" smtClean="0">
                <a:latin typeface="Comic Sans MS" panose="030F0702030302020204" pitchFamily="66" charset="0"/>
              </a:rPr>
              <a:t>undergoes </a:t>
            </a:r>
            <a:endParaRPr lang="hu-HU" altLang="hu-HU" sz="1800" dirty="0" smtClean="0">
              <a:latin typeface="Comic Sans MS" panose="030F0702030302020204" pitchFamily="66" charset="0"/>
            </a:endParaRPr>
          </a:p>
          <a:p>
            <a:pPr marL="609600" indent="-609600">
              <a:lnSpc>
                <a:spcPct val="80000"/>
              </a:lnSpc>
              <a:defRPr/>
            </a:pPr>
            <a:endParaRPr lang="hu-HU" altLang="hu-HU" sz="1800" dirty="0" smtClean="0">
              <a:latin typeface="Comic Sans MS" panose="030F0702030302020204" pitchFamily="66" charset="0"/>
            </a:endParaRPr>
          </a:p>
          <a:p>
            <a:pPr marL="609600" indent="-609600">
              <a:lnSpc>
                <a:spcPct val="80000"/>
              </a:lnSpc>
              <a:buFontTx/>
              <a:buNone/>
              <a:defRPr/>
            </a:pPr>
            <a:r>
              <a:rPr lang="en-US" altLang="hu-HU" sz="1600" dirty="0" smtClean="0">
                <a:latin typeface="Comic Sans MS" panose="030F0702030302020204" pitchFamily="66" charset="0"/>
              </a:rPr>
              <a:t>differentiation and produces two types of cells</a:t>
            </a:r>
          </a:p>
          <a:p>
            <a:pPr marL="990600" lvl="1" indent="-533400">
              <a:lnSpc>
                <a:spcPct val="80000"/>
              </a:lnSpc>
              <a:buFontTx/>
              <a:buNone/>
              <a:defRPr/>
            </a:pPr>
            <a:endParaRPr lang="hu-HU" altLang="hu-HU" sz="1600" b="1" dirty="0" smtClean="0">
              <a:latin typeface="Comic Sans MS" panose="030F0702030302020204" pitchFamily="66" charset="0"/>
            </a:endParaRPr>
          </a:p>
          <a:p>
            <a:pPr marL="457200" lvl="1" indent="0">
              <a:lnSpc>
                <a:spcPct val="150000"/>
              </a:lnSpc>
              <a:buNone/>
              <a:defRPr/>
            </a:pPr>
            <a:r>
              <a:rPr lang="hu-HU" altLang="hu-HU" sz="1600" b="1" dirty="0" smtClean="0">
                <a:latin typeface="Comic Sans MS" panose="030F0702030302020204" pitchFamily="66" charset="0"/>
              </a:rPr>
              <a:t>1. </a:t>
            </a:r>
            <a:r>
              <a:rPr lang="en-US" altLang="hu-HU" sz="1600" b="1" dirty="0" smtClean="0">
                <a:latin typeface="Comic Sans MS" panose="030F0702030302020204" pitchFamily="66" charset="0"/>
              </a:rPr>
              <a:t>outer cells of the DP</a:t>
            </a:r>
            <a:r>
              <a:rPr lang="en-US" altLang="hu-HU" sz="1600" dirty="0" smtClean="0">
                <a:latin typeface="Comic Sans MS" panose="030F0702030302020204" pitchFamily="66" charset="0"/>
              </a:rPr>
              <a:t> </a:t>
            </a:r>
            <a:r>
              <a:rPr lang="hu-HU" altLang="hu-HU" sz="1600" dirty="0" smtClean="0">
                <a:latin typeface="Comic Sans MS" panose="030F0702030302020204" pitchFamily="66" charset="0"/>
              </a:rPr>
              <a:t>–</a:t>
            </a:r>
            <a:r>
              <a:rPr lang="hu-HU" altLang="hu-HU" sz="1600" dirty="0" err="1" smtClean="0">
                <a:latin typeface="Comic Sans MS" panose="030F0702030302020204" pitchFamily="66" charset="0"/>
              </a:rPr>
              <a:t>ectomesenchymal</a:t>
            </a:r>
            <a:endParaRPr lang="hu-HU" altLang="hu-HU" sz="1600" dirty="0" smtClean="0">
              <a:latin typeface="Comic Sans MS" panose="030F0702030302020204" pitchFamily="66" charset="0"/>
            </a:endParaRPr>
          </a:p>
          <a:p>
            <a:pPr marL="990600" lvl="1" indent="-533400">
              <a:lnSpc>
                <a:spcPct val="150000"/>
              </a:lnSpc>
              <a:buFontTx/>
              <a:buNone/>
              <a:defRPr/>
            </a:pPr>
            <a:r>
              <a:rPr lang="hu-HU" altLang="hu-HU" sz="1600" dirty="0" smtClean="0">
                <a:latin typeface="Comic Sans MS" panose="030F0702030302020204" pitchFamily="66" charset="0"/>
              </a:rPr>
              <a:t>         </a:t>
            </a:r>
            <a:r>
              <a:rPr lang="hu-HU" altLang="hu-HU" sz="1600" dirty="0" err="1" smtClean="0">
                <a:latin typeface="Comic Sans MS" panose="030F0702030302020204" pitchFamily="66" charset="0"/>
              </a:rPr>
              <a:t>cells</a:t>
            </a:r>
            <a:r>
              <a:rPr lang="hu-HU" altLang="hu-HU" sz="1600" dirty="0" smtClean="0">
                <a:latin typeface="Comic Sans MS" panose="030F0702030302020204" pitchFamily="66" charset="0"/>
              </a:rPr>
              <a:t> </a:t>
            </a:r>
            <a:r>
              <a:rPr lang="hu-HU" altLang="hu-HU" sz="1600" dirty="0" err="1" smtClean="0">
                <a:latin typeface="Comic Sans MS" panose="030F0702030302020204" pitchFamily="66" charset="0"/>
              </a:rPr>
              <a:t>differentiate</a:t>
            </a:r>
            <a:r>
              <a:rPr lang="hu-HU" altLang="hu-HU" sz="1600" dirty="0" smtClean="0">
                <a:latin typeface="Comic Sans MS" panose="030F0702030302020204" pitchFamily="66" charset="0"/>
              </a:rPr>
              <a:t> </a:t>
            </a:r>
            <a:r>
              <a:rPr lang="hu-HU" altLang="hu-HU" sz="1600" dirty="0" err="1" smtClean="0">
                <a:latin typeface="Comic Sans MS" panose="030F0702030302020204" pitchFamily="66" charset="0"/>
              </a:rPr>
              <a:t>into</a:t>
            </a:r>
            <a:r>
              <a:rPr lang="en-US" altLang="hu-HU" sz="1600" dirty="0" smtClean="0">
                <a:latin typeface="Comic Sans MS" panose="030F0702030302020204" pitchFamily="66" charset="0"/>
              </a:rPr>
              <a:t> dentin-secreting cells </a:t>
            </a:r>
            <a:endParaRPr lang="hu-HU" altLang="hu-HU" sz="1600" dirty="0" smtClean="0">
              <a:latin typeface="Comic Sans MS" panose="030F0702030302020204" pitchFamily="66" charset="0"/>
            </a:endParaRPr>
          </a:p>
          <a:p>
            <a:pPr marL="990600" lvl="1" indent="-533400">
              <a:lnSpc>
                <a:spcPct val="150000"/>
              </a:lnSpc>
              <a:buFontTx/>
              <a:buNone/>
              <a:defRPr/>
            </a:pPr>
            <a:r>
              <a:rPr lang="hu-HU" altLang="hu-HU" sz="1600" dirty="0" smtClean="0">
                <a:latin typeface="Comic Sans MS" panose="030F0702030302020204" pitchFamily="66" charset="0"/>
              </a:rPr>
              <a:t>		</a:t>
            </a:r>
            <a:r>
              <a:rPr lang="en-US" altLang="hu-HU" sz="1800" b="1" dirty="0" smtClean="0">
                <a:solidFill>
                  <a:srgbClr val="FF3399"/>
                </a:solidFill>
                <a:latin typeface="Comic Sans MS" panose="030F0702030302020204" pitchFamily="66" charset="0"/>
              </a:rPr>
              <a:t>odontoblasts</a:t>
            </a:r>
            <a:endParaRPr lang="hu-HU" altLang="hu-HU" sz="1800" b="1" dirty="0" smtClean="0">
              <a:solidFill>
                <a:srgbClr val="FF3399"/>
              </a:solidFill>
              <a:latin typeface="Comic Sans MS" panose="030F0702030302020204" pitchFamily="66" charset="0"/>
            </a:endParaRPr>
          </a:p>
          <a:p>
            <a:pPr marL="990600" lvl="1" indent="-533400">
              <a:lnSpc>
                <a:spcPct val="150000"/>
              </a:lnSpc>
              <a:buFontTx/>
              <a:buNone/>
              <a:defRPr/>
            </a:pPr>
            <a:r>
              <a:rPr lang="en-US" altLang="hu-HU" sz="1600" b="1" dirty="0" smtClean="0">
                <a:latin typeface="Comic Sans MS" panose="030F0702030302020204" pitchFamily="66" charset="0"/>
              </a:rPr>
              <a:t>2. central cells of the DP</a:t>
            </a:r>
            <a:r>
              <a:rPr lang="en-US" altLang="hu-HU" sz="1600" dirty="0" smtClean="0">
                <a:latin typeface="Comic Sans MS" panose="030F0702030302020204" pitchFamily="66" charset="0"/>
              </a:rPr>
              <a:t> </a:t>
            </a:r>
            <a:endParaRPr lang="hu-HU" altLang="hu-HU" sz="1600" dirty="0" smtClean="0">
              <a:latin typeface="Comic Sans MS" panose="030F0702030302020204" pitchFamily="66" charset="0"/>
            </a:endParaRPr>
          </a:p>
          <a:p>
            <a:pPr marL="990600" lvl="1" indent="-533400">
              <a:lnSpc>
                <a:spcPct val="80000"/>
              </a:lnSpc>
              <a:defRPr/>
            </a:pPr>
            <a:endParaRPr lang="hu-HU" altLang="hu-HU" sz="1600" dirty="0" smtClean="0">
              <a:latin typeface="Comic Sans MS" panose="030F0702030302020204" pitchFamily="66" charset="0"/>
            </a:endParaRPr>
          </a:p>
          <a:p>
            <a:pPr marL="1371600" lvl="2" indent="-457200">
              <a:lnSpc>
                <a:spcPct val="80000"/>
              </a:lnSpc>
              <a:buFontTx/>
              <a:buNone/>
              <a:defRPr/>
            </a:pPr>
            <a:r>
              <a:rPr lang="en-US" altLang="hu-HU" sz="1600" dirty="0" smtClean="0">
                <a:latin typeface="Comic Sans MS" panose="030F0702030302020204" pitchFamily="66" charset="0"/>
              </a:rPr>
              <a:t>form the </a:t>
            </a:r>
            <a:r>
              <a:rPr lang="hu-HU" altLang="hu-HU" sz="1600" dirty="0" err="1" smtClean="0">
                <a:latin typeface="Comic Sans MS" panose="030F0702030302020204" pitchFamily="66" charset="0"/>
              </a:rPr>
              <a:t>connective</a:t>
            </a:r>
            <a:r>
              <a:rPr lang="hu-HU" altLang="hu-HU" sz="1600" dirty="0" smtClean="0">
                <a:latin typeface="Comic Sans MS" panose="030F0702030302020204" pitchFamily="66" charset="0"/>
              </a:rPr>
              <a:t> </a:t>
            </a:r>
            <a:r>
              <a:rPr lang="hu-HU" altLang="hu-HU" sz="1600" dirty="0" err="1" smtClean="0">
                <a:latin typeface="Comic Sans MS" panose="030F0702030302020204" pitchFamily="66" charset="0"/>
              </a:rPr>
              <a:t>tissue</a:t>
            </a:r>
            <a:r>
              <a:rPr lang="hu-HU" altLang="hu-HU" sz="1600" dirty="0" smtClean="0">
                <a:latin typeface="Comic Sans MS" panose="030F0702030302020204" pitchFamily="66" charset="0"/>
              </a:rPr>
              <a:t> </a:t>
            </a:r>
            <a:r>
              <a:rPr lang="en-US" altLang="hu-HU" sz="1600" dirty="0" smtClean="0">
                <a:latin typeface="Comic Sans MS" panose="030F0702030302020204" pitchFamily="66" charset="0"/>
              </a:rPr>
              <a:t> of the pulp</a:t>
            </a:r>
          </a:p>
          <a:p>
            <a:pPr marL="609600" indent="-609600">
              <a:lnSpc>
                <a:spcPct val="80000"/>
              </a:lnSpc>
              <a:defRPr/>
            </a:pPr>
            <a:endParaRPr lang="hu-HU" altLang="hu-HU" sz="1600" dirty="0" smtClean="0">
              <a:latin typeface="Comic Sans MS" panose="030F0702030302020204" pitchFamily="66" charset="0"/>
            </a:endParaRPr>
          </a:p>
          <a:p>
            <a:pPr marL="609600" indent="-609600">
              <a:lnSpc>
                <a:spcPct val="80000"/>
              </a:lnSpc>
              <a:defRPr/>
            </a:pPr>
            <a:endParaRPr lang="hu-HU" altLang="hu-HU" sz="1600" dirty="0" smtClean="0">
              <a:latin typeface="Comic Sans MS" panose="030F0702030302020204" pitchFamily="66" charset="0"/>
            </a:endParaRPr>
          </a:p>
          <a:p>
            <a:pPr marL="0" indent="0">
              <a:lnSpc>
                <a:spcPct val="140000"/>
              </a:lnSpc>
              <a:buFontTx/>
              <a:buNone/>
              <a:defRPr/>
            </a:pPr>
            <a:r>
              <a:rPr lang="hu-HU" altLang="hu-HU" sz="1600" b="1" dirty="0" smtClean="0">
                <a:latin typeface="Comic Sans MS" panose="030F0702030302020204" pitchFamily="66" charset="0"/>
              </a:rPr>
              <a:t>D</a:t>
            </a:r>
            <a:r>
              <a:rPr lang="en-US" altLang="hu-HU" sz="1600" b="1" dirty="0" err="1" smtClean="0">
                <a:latin typeface="Comic Sans MS" panose="030F0702030302020204" pitchFamily="66" charset="0"/>
              </a:rPr>
              <a:t>ental</a:t>
            </a:r>
            <a:r>
              <a:rPr lang="en-US" altLang="hu-HU" sz="1600" b="1" dirty="0" smtClean="0">
                <a:latin typeface="Comic Sans MS" panose="030F0702030302020204" pitchFamily="66" charset="0"/>
              </a:rPr>
              <a:t> sac/follicle</a:t>
            </a:r>
            <a:r>
              <a:rPr lang="en-US" altLang="hu-HU" sz="1600" dirty="0" smtClean="0">
                <a:latin typeface="Comic Sans MS" panose="030F0702030302020204" pitchFamily="66" charset="0"/>
              </a:rPr>
              <a:t> increases its collagen content and differentiates at a later stage than the EO and D</a:t>
            </a:r>
            <a:r>
              <a:rPr lang="hu-HU" altLang="hu-HU" sz="1600" dirty="0" smtClean="0">
                <a:latin typeface="Comic Sans MS" panose="030F0702030302020204" pitchFamily="66" charset="0"/>
              </a:rPr>
              <a:t>P</a:t>
            </a:r>
            <a:endParaRPr lang="en-US" altLang="hu-HU" sz="16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Kép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8" y="1444624"/>
            <a:ext cx="9171798" cy="398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363" y="398463"/>
            <a:ext cx="864235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56" y="0"/>
            <a:ext cx="8793038" cy="657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zövegdoboz 1"/>
          <p:cNvSpPr txBox="1">
            <a:spLocks noChangeArrowheads="1"/>
          </p:cNvSpPr>
          <p:nvPr/>
        </p:nvSpPr>
        <p:spPr bwMode="auto">
          <a:xfrm>
            <a:off x="611188" y="-26988"/>
            <a:ext cx="5320687" cy="461665"/>
          </a:xfrm>
          <a:prstGeom prst="rect">
            <a:avLst/>
          </a:prstGeom>
          <a:solidFill>
            <a:srgbClr val="FEC6B4"/>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dirty="0">
                <a:latin typeface="Comic Sans MS" panose="030F0702030302020204" pitchFamily="66" charset="0"/>
              </a:rPr>
              <a:t>APPOSITION AND MATURATION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788" y="284163"/>
            <a:ext cx="2671762"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zövegdoboz 1"/>
          <p:cNvSpPr txBox="1">
            <a:spLocks noChangeArrowheads="1"/>
          </p:cNvSpPr>
          <p:nvPr/>
        </p:nvSpPr>
        <p:spPr bwMode="auto">
          <a:xfrm>
            <a:off x="611188" y="87313"/>
            <a:ext cx="4719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dirty="0" smtClean="0">
                <a:latin typeface="Comic Sans MS" panose="030F0702030302020204" pitchFamily="66" charset="0"/>
              </a:rPr>
              <a:t>APPOSITION   MATURATION</a:t>
            </a:r>
            <a:endParaRPr lang="hu-HU" altLang="hu-HU" sz="2400" dirty="0">
              <a:latin typeface="Comic Sans MS" panose="030F0702030302020204" pitchFamily="66" charset="0"/>
            </a:endParaRPr>
          </a:p>
        </p:txBody>
      </p:sp>
      <p:sp>
        <p:nvSpPr>
          <p:cNvPr id="18436" name="Szövegdoboz 1"/>
          <p:cNvSpPr txBox="1">
            <a:spLocks noChangeArrowheads="1"/>
          </p:cNvSpPr>
          <p:nvPr/>
        </p:nvSpPr>
        <p:spPr bwMode="auto">
          <a:xfrm>
            <a:off x="6372225" y="2205038"/>
            <a:ext cx="1223963" cy="646112"/>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800">
                <a:latin typeface="Comic Sans MS" panose="030F0702030302020204" pitchFamily="66" charset="0"/>
              </a:rPr>
              <a:t>zománc </a:t>
            </a:r>
          </a:p>
          <a:p>
            <a:pPr>
              <a:spcBef>
                <a:spcPct val="0"/>
              </a:spcBef>
              <a:buFontTx/>
              <a:buNone/>
            </a:pPr>
            <a:r>
              <a:rPr lang="hu-HU" altLang="hu-HU" sz="1800">
                <a:latin typeface="Comic Sans MS" panose="030F0702030302020204" pitchFamily="66" charset="0"/>
              </a:rPr>
              <a:t>szekréció</a:t>
            </a:r>
          </a:p>
        </p:txBody>
      </p:sp>
      <p:sp>
        <p:nvSpPr>
          <p:cNvPr id="18437" name="Szövegdoboz 4"/>
          <p:cNvSpPr txBox="1">
            <a:spLocks noChangeArrowheads="1"/>
          </p:cNvSpPr>
          <p:nvPr/>
        </p:nvSpPr>
        <p:spPr bwMode="auto">
          <a:xfrm>
            <a:off x="6300788" y="4294188"/>
            <a:ext cx="1223962" cy="64770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800">
                <a:latin typeface="Comic Sans MS" panose="030F0702030302020204" pitchFamily="66" charset="0"/>
              </a:rPr>
              <a:t>dentin </a:t>
            </a:r>
          </a:p>
          <a:p>
            <a:pPr>
              <a:spcBef>
                <a:spcPct val="0"/>
              </a:spcBef>
              <a:buFontTx/>
              <a:buNone/>
            </a:pPr>
            <a:r>
              <a:rPr lang="hu-HU" altLang="hu-HU" sz="1800">
                <a:latin typeface="Comic Sans MS" panose="030F0702030302020204" pitchFamily="66" charset="0"/>
              </a:rPr>
              <a:t>szekréció</a:t>
            </a:r>
          </a:p>
        </p:txBody>
      </p:sp>
      <p:sp>
        <p:nvSpPr>
          <p:cNvPr id="24582" name="Szövegdoboz 2"/>
          <p:cNvSpPr txBox="1">
            <a:spLocks noChangeArrowheads="1"/>
          </p:cNvSpPr>
          <p:nvPr/>
        </p:nvSpPr>
        <p:spPr bwMode="auto">
          <a:xfrm>
            <a:off x="467544" y="765175"/>
            <a:ext cx="5687776" cy="5201424"/>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hu-HU" altLang="hu-HU" sz="2000" dirty="0" smtClean="0">
                <a:solidFill>
                  <a:srgbClr val="FF0066"/>
                </a:solidFill>
                <a:effectLst>
                  <a:outerShdw blurRad="38100" dist="38100" dir="2700000" algn="tl">
                    <a:srgbClr val="000000">
                      <a:alpha val="43137"/>
                    </a:srgbClr>
                  </a:outerShdw>
                </a:effectLst>
                <a:latin typeface="Comic Sans MS" panose="030F0702030302020204" pitchFamily="66" charset="0"/>
              </a:rPr>
              <a:t>DENTINOGENESIS:</a:t>
            </a:r>
          </a:p>
          <a:p>
            <a:pPr>
              <a:spcBef>
                <a:spcPct val="0"/>
              </a:spcBef>
              <a:buFontTx/>
              <a:buNone/>
              <a:defRPr/>
            </a:pPr>
            <a:endParaRPr lang="hu-HU" altLang="hu-HU" sz="2000" dirty="0" smtClean="0">
              <a:latin typeface="Comic Sans MS" panose="030F0702030302020204" pitchFamily="66" charset="0"/>
            </a:endParaRPr>
          </a:p>
          <a:p>
            <a:pPr>
              <a:spcBef>
                <a:spcPct val="0"/>
              </a:spcBef>
              <a:buFontTx/>
              <a:buNone/>
              <a:defRPr/>
            </a:pPr>
            <a:r>
              <a:rPr lang="hu-HU" altLang="hu-HU" sz="2000" dirty="0" smtClean="0">
                <a:latin typeface="Comic Sans MS" panose="030F0702030302020204" pitchFamily="66" charset="0"/>
              </a:rPr>
              <a:t>	 </a:t>
            </a:r>
            <a:r>
              <a:rPr lang="hu-HU" altLang="hu-HU" sz="1800" dirty="0" err="1" smtClean="0">
                <a:latin typeface="Comic Sans MS" panose="030F0702030302020204" pitchFamily="66" charset="0"/>
              </a:rPr>
              <a:t>first</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the</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odontoblasts</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produce</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predentin</a:t>
            </a:r>
            <a:r>
              <a:rPr lang="hu-HU" altLang="hu-HU" sz="1800" dirty="0" smtClean="0">
                <a:latin typeface="Comic Sans MS" panose="030F0702030302020204" pitchFamily="66" charset="0"/>
              </a:rPr>
              <a:t> </a:t>
            </a:r>
          </a:p>
          <a:p>
            <a:pPr>
              <a:spcBef>
                <a:spcPct val="0"/>
              </a:spcBef>
              <a:buFontTx/>
              <a:buNone/>
              <a:defRPr/>
            </a:pP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organic</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material</a:t>
            </a:r>
            <a:r>
              <a:rPr lang="hu-HU" altLang="hu-HU" sz="1800" dirty="0" smtClean="0">
                <a:latin typeface="Comic Sans MS" panose="030F0702030302020204" pitchFamily="66" charset="0"/>
              </a:rPr>
              <a:t>)</a:t>
            </a:r>
          </a:p>
          <a:p>
            <a:pPr>
              <a:spcBef>
                <a:spcPct val="0"/>
              </a:spcBef>
              <a:buFontTx/>
              <a:buNone/>
              <a:defRPr/>
            </a:pPr>
            <a:endParaRPr lang="hu-HU" altLang="hu-HU" sz="1800" dirty="0" smtClean="0">
              <a:latin typeface="Comic Sans MS" panose="030F0702030302020204" pitchFamily="66" charset="0"/>
            </a:endParaRPr>
          </a:p>
          <a:p>
            <a:pPr>
              <a:spcBef>
                <a:spcPct val="0"/>
              </a:spcBef>
              <a:buFontTx/>
              <a:buNone/>
              <a:defRPr/>
            </a:pPr>
            <a:r>
              <a:rPr lang="hu-HU" altLang="hu-HU" sz="1800" dirty="0">
                <a:latin typeface="Comic Sans MS" panose="030F0702030302020204" pitchFamily="66" charset="0"/>
              </a:rPr>
              <a:t>		</a:t>
            </a:r>
            <a:r>
              <a:rPr lang="hu-HU" altLang="hu-HU" sz="1800" dirty="0" err="1" smtClean="0">
                <a:latin typeface="Comic Sans MS" panose="030F0702030302020204" pitchFamily="66" charset="0"/>
              </a:rPr>
              <a:t>mineralization</a:t>
            </a:r>
            <a:endParaRPr lang="hu-HU" altLang="hu-HU" sz="1800" dirty="0" smtClean="0">
              <a:latin typeface="Comic Sans MS" panose="030F0702030302020204" pitchFamily="66" charset="0"/>
            </a:endParaRPr>
          </a:p>
          <a:p>
            <a:pPr>
              <a:spcBef>
                <a:spcPct val="0"/>
              </a:spcBef>
              <a:buFontTx/>
              <a:buNone/>
              <a:defRPr/>
            </a:pPr>
            <a:endParaRPr lang="hu-HU" altLang="hu-HU" sz="2000" dirty="0" smtClean="0">
              <a:latin typeface="Comic Sans MS" panose="030F0702030302020204" pitchFamily="66" charset="0"/>
            </a:endParaRPr>
          </a:p>
          <a:p>
            <a:pPr>
              <a:spcBef>
                <a:spcPct val="0"/>
              </a:spcBef>
              <a:buFontTx/>
              <a:buNone/>
              <a:defRPr/>
            </a:pPr>
            <a:r>
              <a:rPr lang="hu-HU" altLang="hu-HU" sz="2000" dirty="0" smtClean="0">
                <a:solidFill>
                  <a:srgbClr val="FF0066"/>
                </a:solidFill>
                <a:effectLst>
                  <a:outerShdw blurRad="38100" dist="38100" dir="2700000" algn="tl">
                    <a:srgbClr val="000000">
                      <a:alpha val="43137"/>
                    </a:srgbClr>
                  </a:outerShdw>
                </a:effectLst>
                <a:latin typeface="Comic Sans MS" panose="030F0702030302020204" pitchFamily="66" charset="0"/>
              </a:rPr>
              <a:t>AMELOGENESIS: </a:t>
            </a:r>
          </a:p>
          <a:p>
            <a:pPr>
              <a:lnSpc>
                <a:spcPct val="150000"/>
              </a:lnSpc>
              <a:spcBef>
                <a:spcPct val="0"/>
              </a:spcBef>
              <a:buFontTx/>
              <a:buNone/>
              <a:defRPr/>
            </a:pPr>
            <a:r>
              <a:rPr lang="hu-HU" altLang="hu-HU" sz="2000" dirty="0">
                <a:latin typeface="Comic Sans MS" panose="030F0702030302020204" pitchFamily="66" charset="0"/>
              </a:rPr>
              <a:t>	</a:t>
            </a:r>
            <a:r>
              <a:rPr lang="hu-HU" altLang="hu-HU" sz="1800" dirty="0" err="1" smtClean="0">
                <a:latin typeface="Comic Sans MS" panose="030F0702030302020204" pitchFamily="66" charset="0"/>
              </a:rPr>
              <a:t>the</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first</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layer</a:t>
            </a:r>
            <a:r>
              <a:rPr lang="hu-HU" altLang="hu-HU" sz="1800" dirty="0" smtClean="0">
                <a:latin typeface="Comic Sans MS" panose="030F0702030302020204" pitchFamily="66" charset="0"/>
              </a:rPr>
              <a:t> of </a:t>
            </a:r>
            <a:r>
              <a:rPr lang="hu-HU" altLang="hu-HU" sz="1800" dirty="0" err="1" smtClean="0">
                <a:latin typeface="Comic Sans MS" panose="030F0702030302020204" pitchFamily="66" charset="0"/>
              </a:rPr>
              <a:t>predentin</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induces</a:t>
            </a:r>
            <a:r>
              <a:rPr lang="hu-HU" altLang="hu-HU" sz="1800" dirty="0" smtClean="0">
                <a:latin typeface="Comic Sans MS" panose="030F0702030302020204" pitchFamily="66" charset="0"/>
              </a:rPr>
              <a:t> </a:t>
            </a:r>
          </a:p>
          <a:p>
            <a:pPr>
              <a:lnSpc>
                <a:spcPct val="150000"/>
              </a:lnSpc>
              <a:spcBef>
                <a:spcPct val="0"/>
              </a:spcBef>
              <a:buFontTx/>
              <a:buNone/>
              <a:defRPr/>
            </a:pP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the</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inner</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enamel</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epithelial</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cells</a:t>
            </a:r>
            <a:r>
              <a:rPr lang="hu-HU" altLang="hu-HU" sz="1800" dirty="0" smtClean="0">
                <a:latin typeface="Comic Sans MS" panose="030F0702030302020204" pitchFamily="66" charset="0"/>
              </a:rPr>
              <a:t>,</a:t>
            </a:r>
          </a:p>
          <a:p>
            <a:pPr>
              <a:lnSpc>
                <a:spcPct val="150000"/>
              </a:lnSpc>
              <a:spcBef>
                <a:spcPct val="0"/>
              </a:spcBef>
              <a:buFontTx/>
              <a:buNone/>
              <a:defRPr/>
            </a:pP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they</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differentiate</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into</a:t>
            </a:r>
            <a:endParaRPr lang="hu-HU" altLang="hu-HU" sz="1800" dirty="0" smtClean="0">
              <a:latin typeface="Comic Sans MS" panose="030F0702030302020204" pitchFamily="66" charset="0"/>
            </a:endParaRPr>
          </a:p>
          <a:p>
            <a:pPr>
              <a:lnSpc>
                <a:spcPct val="150000"/>
              </a:lnSpc>
              <a:spcBef>
                <a:spcPct val="0"/>
              </a:spcBef>
              <a:buFontTx/>
              <a:buNone/>
              <a:defRPr/>
            </a:pP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ameloblasts</a:t>
            </a:r>
            <a:r>
              <a:rPr lang="hu-HU" altLang="hu-HU" sz="1800" dirty="0" smtClean="0">
                <a:latin typeface="Comic Sans MS" panose="030F0702030302020204" pitchFamily="66" charset="0"/>
              </a:rPr>
              <a:t> and </a:t>
            </a:r>
            <a:r>
              <a:rPr lang="hu-HU" altLang="hu-HU" sz="1800" dirty="0" err="1" smtClean="0">
                <a:latin typeface="Comic Sans MS" panose="030F0702030302020204" pitchFamily="66" charset="0"/>
              </a:rPr>
              <a:t>secret</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the</a:t>
            </a:r>
            <a:r>
              <a:rPr lang="hu-HU" altLang="hu-HU" sz="1800" dirty="0" smtClean="0">
                <a:latin typeface="Comic Sans MS" panose="030F0702030302020204" pitchFamily="66" charset="0"/>
              </a:rPr>
              <a:t> </a:t>
            </a:r>
          </a:p>
          <a:p>
            <a:pPr>
              <a:lnSpc>
                <a:spcPct val="150000"/>
              </a:lnSpc>
              <a:spcBef>
                <a:spcPct val="0"/>
              </a:spcBef>
              <a:buFontTx/>
              <a:buNone/>
              <a:defRPr/>
            </a:pPr>
            <a:r>
              <a:rPr lang="hu-HU" altLang="hu-HU" sz="1800" dirty="0">
                <a:latin typeface="Comic Sans MS" panose="030F0702030302020204" pitchFamily="66" charset="0"/>
              </a:rPr>
              <a:t>	</a:t>
            </a:r>
            <a:r>
              <a:rPr lang="hu-HU" altLang="hu-HU" sz="1800" dirty="0" err="1" smtClean="0">
                <a:latin typeface="Comic Sans MS" panose="030F0702030302020204" pitchFamily="66" charset="0"/>
              </a:rPr>
              <a:t>organic</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matrix</a:t>
            </a:r>
            <a:r>
              <a:rPr lang="hu-HU" altLang="hu-HU" sz="1800" dirty="0" smtClean="0">
                <a:latin typeface="Comic Sans MS" panose="030F0702030302020204" pitchFamily="66" charset="0"/>
              </a:rPr>
              <a:t> of </a:t>
            </a:r>
            <a:r>
              <a:rPr lang="hu-HU" altLang="hu-HU" sz="1800" dirty="0" err="1" smtClean="0">
                <a:latin typeface="Comic Sans MS" panose="030F0702030302020204" pitchFamily="66" charset="0"/>
              </a:rPr>
              <a:t>the</a:t>
            </a:r>
            <a:r>
              <a:rPr lang="hu-HU" altLang="hu-HU" sz="1800" dirty="0" smtClean="0">
                <a:latin typeface="Comic Sans MS" panose="030F0702030302020204" pitchFamily="66" charset="0"/>
              </a:rPr>
              <a:t> </a:t>
            </a:r>
            <a:r>
              <a:rPr lang="hu-HU" altLang="hu-HU" sz="1800" dirty="0" err="1" smtClean="0">
                <a:latin typeface="Comic Sans MS" panose="030F0702030302020204" pitchFamily="66" charset="0"/>
              </a:rPr>
              <a:t>enamel</a:t>
            </a:r>
            <a:r>
              <a:rPr lang="hu-HU" altLang="hu-HU" sz="1800" dirty="0" smtClean="0">
                <a:latin typeface="Comic Sans MS" panose="030F0702030302020204" pitchFamily="66" charset="0"/>
              </a:rPr>
              <a:t>, </a:t>
            </a:r>
          </a:p>
          <a:p>
            <a:pPr>
              <a:spcBef>
                <a:spcPct val="0"/>
              </a:spcBef>
              <a:buFontTx/>
              <a:buNone/>
              <a:defRPr/>
            </a:pPr>
            <a:endParaRPr lang="hu-HU" altLang="hu-HU" sz="2000" dirty="0">
              <a:latin typeface="Comic Sans MS" panose="030F0702030302020204" pitchFamily="66" charset="0"/>
            </a:endParaRPr>
          </a:p>
          <a:p>
            <a:pPr>
              <a:spcBef>
                <a:spcPct val="0"/>
              </a:spcBef>
              <a:buFontTx/>
              <a:buNone/>
              <a:defRPr/>
            </a:pPr>
            <a:r>
              <a:rPr lang="hu-HU" altLang="hu-HU" sz="2000" dirty="0" smtClean="0">
                <a:latin typeface="Comic Sans MS" panose="030F0702030302020204" pitchFamily="66" charset="0"/>
              </a:rPr>
              <a:t>		</a:t>
            </a:r>
            <a:r>
              <a:rPr lang="hu-HU" altLang="hu-HU" sz="2000" dirty="0" err="1" smtClean="0">
                <a:latin typeface="Comic Sans MS" panose="030F0702030302020204" pitchFamily="66" charset="0"/>
              </a:rPr>
              <a:t>mineralization</a:t>
            </a:r>
            <a:endParaRPr lang="hu-HU" altLang="hu-HU" sz="2000" dirty="0" smtClean="0">
              <a:latin typeface="Comic Sans MS" panose="030F0702030302020204" pitchFamily="66" charset="0"/>
            </a:endParaRPr>
          </a:p>
        </p:txBody>
      </p:sp>
      <p:cxnSp>
        <p:nvCxnSpPr>
          <p:cNvPr id="18439" name="Egyenes összekötő nyíllal 5"/>
          <p:cNvCxnSpPr>
            <a:cxnSpLocks noChangeShapeType="1"/>
          </p:cNvCxnSpPr>
          <p:nvPr/>
        </p:nvCxnSpPr>
        <p:spPr bwMode="auto">
          <a:xfrm>
            <a:off x="2915816" y="1994564"/>
            <a:ext cx="0" cy="35877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Egyenes összekötő nyíllal 9"/>
          <p:cNvCxnSpPr>
            <a:cxnSpLocks noChangeShapeType="1"/>
          </p:cNvCxnSpPr>
          <p:nvPr/>
        </p:nvCxnSpPr>
        <p:spPr bwMode="auto">
          <a:xfrm>
            <a:off x="3131840" y="5229200"/>
            <a:ext cx="0" cy="36036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zövegdoboz 1"/>
          <p:cNvSpPr txBox="1"/>
          <p:nvPr/>
        </p:nvSpPr>
        <p:spPr>
          <a:xfrm>
            <a:off x="529951" y="6308725"/>
            <a:ext cx="5266185" cy="400110"/>
          </a:xfrm>
          <a:prstGeom prst="rect">
            <a:avLst/>
          </a:prstGeom>
          <a:noFill/>
        </p:spPr>
        <p:txBody>
          <a:bodyPr wrap="none">
            <a:spAutoFit/>
          </a:bodyPr>
          <a:lstStyle/>
          <a:p>
            <a:pPr>
              <a:defRPr/>
            </a:pPr>
            <a:r>
              <a:rPr lang="hu-HU" sz="2000" b="1" dirty="0" smtClean="0">
                <a:solidFill>
                  <a:srgbClr val="FF0066"/>
                </a:solidFill>
                <a:effectLst>
                  <a:outerShdw blurRad="38100" dist="38100" dir="2700000" algn="tl">
                    <a:srgbClr val="000000">
                      <a:alpha val="43137"/>
                    </a:srgbClr>
                  </a:outerShdw>
                </a:effectLst>
                <a:latin typeface="Comic Sans MS" panose="030F0702030302020204" pitchFamily="66" charset="0"/>
              </a:rPr>
              <a:t>ECTO-MESENCHYMAL INTERACTIONS</a:t>
            </a:r>
            <a:endParaRPr lang="hu-HU" sz="2000"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308317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4000" cy="1600200"/>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627" name="Rectangle 2"/>
          <p:cNvSpPr>
            <a:spLocks noGrp="1"/>
          </p:cNvSpPr>
          <p:nvPr>
            <p:ph type="title"/>
          </p:nvPr>
        </p:nvSpPr>
        <p:spPr>
          <a:xfrm>
            <a:off x="0" y="76200"/>
            <a:ext cx="9144000" cy="1143000"/>
          </a:xfrm>
          <a:solidFill>
            <a:srgbClr val="FFD9B9"/>
          </a:solidFill>
        </p:spPr>
        <p:txBody>
          <a:bodyPr/>
          <a:lstStyle/>
          <a:p>
            <a:pPr eaLnBrk="1" hangingPunct="1"/>
            <a:r>
              <a:rPr lang="hu-HU" altLang="hu-HU" sz="3500" dirty="0" smtClean="0">
                <a:latin typeface="Comic Sans MS" panose="030F0702030302020204" pitchFamily="66" charset="0"/>
                <a:ea typeface="Adobe Gothic Std B" panose="020B0800000000000000" pitchFamily="34" charset="-128"/>
              </a:rPr>
              <a:t>APPOSITIONAL STAGE</a:t>
            </a:r>
            <a:endParaRPr lang="en-US" altLang="hu-HU" sz="3500" dirty="0" smtClean="0">
              <a:latin typeface="Comic Sans MS" panose="030F0702030302020204" pitchFamily="66" charset="0"/>
              <a:ea typeface="Adobe Gothic Std B" panose="020B0800000000000000" pitchFamily="34" charset="-128"/>
            </a:endParaRPr>
          </a:p>
        </p:txBody>
      </p:sp>
      <p:sp>
        <p:nvSpPr>
          <p:cNvPr id="26628" name="Rectangle 3"/>
          <p:cNvSpPr>
            <a:spLocks noGrp="1"/>
          </p:cNvSpPr>
          <p:nvPr>
            <p:ph type="body" idx="1"/>
          </p:nvPr>
        </p:nvSpPr>
        <p:spPr>
          <a:xfrm>
            <a:off x="6705600" y="2332038"/>
            <a:ext cx="2286000" cy="2392362"/>
          </a:xfrm>
        </p:spPr>
        <p:txBody>
          <a:bodyPr/>
          <a:lstStyle/>
          <a:p>
            <a:pPr marL="609600" indent="-609600" eaLnBrk="1" hangingPunct="1">
              <a:buFontTx/>
              <a:buNone/>
            </a:pPr>
            <a:r>
              <a:rPr lang="en-US" altLang="hu-HU" sz="1800" smtClean="0"/>
              <a:t>1. oral ep.</a:t>
            </a:r>
          </a:p>
          <a:p>
            <a:pPr marL="609600" indent="-609600" eaLnBrk="1" hangingPunct="1">
              <a:buFontTx/>
              <a:buNone/>
            </a:pPr>
            <a:r>
              <a:rPr lang="en-US" altLang="hu-HU" sz="1800" smtClean="0"/>
              <a:t>2. outer enamel ep.</a:t>
            </a:r>
          </a:p>
          <a:p>
            <a:pPr marL="609600" indent="-609600" eaLnBrk="1" hangingPunct="1">
              <a:buFontTx/>
              <a:buNone/>
            </a:pPr>
            <a:r>
              <a:rPr lang="en-US" altLang="hu-HU" sz="1800" smtClean="0"/>
              <a:t>3. stellate reticulum</a:t>
            </a:r>
          </a:p>
          <a:p>
            <a:pPr marL="609600" indent="-609600" eaLnBrk="1" hangingPunct="1">
              <a:buFontTx/>
              <a:buNone/>
            </a:pPr>
            <a:r>
              <a:rPr lang="en-US" altLang="hu-HU" sz="1800" smtClean="0"/>
              <a:t>4. inner enamel ep.</a:t>
            </a:r>
          </a:p>
          <a:p>
            <a:pPr marL="609600" indent="-609600" eaLnBrk="1" hangingPunct="1">
              <a:buFontTx/>
              <a:buNone/>
            </a:pPr>
            <a:r>
              <a:rPr lang="en-US" altLang="hu-HU" sz="1800" smtClean="0"/>
              <a:t>5. dental papilla</a:t>
            </a:r>
          </a:p>
          <a:p>
            <a:pPr marL="609600" indent="-609600" eaLnBrk="1" hangingPunct="1">
              <a:buFontTx/>
              <a:buNone/>
            </a:pPr>
            <a:r>
              <a:rPr lang="en-US" altLang="hu-HU" sz="1800" smtClean="0"/>
              <a:t>6. cervical loop</a:t>
            </a:r>
          </a:p>
          <a:p>
            <a:pPr marL="609600" indent="-609600" eaLnBrk="1" hangingPunct="1"/>
            <a:endParaRPr lang="en-US" altLang="hu-HU" sz="1800" smtClean="0"/>
          </a:p>
        </p:txBody>
      </p:sp>
      <p:pic>
        <p:nvPicPr>
          <p:cNvPr id="26629" name="Picture 4" descr="min-01"/>
          <p:cNvPicPr>
            <a:picLocks noChangeAspect="1" noChangeArrowheads="1"/>
          </p:cNvPicPr>
          <p:nvPr/>
        </p:nvPicPr>
        <p:blipFill>
          <a:blip r:embed="rId3" cstate="email">
            <a:lum bright="-2000" contrast="8000"/>
            <a:extLst>
              <a:ext uri="{28A0092B-C50C-407E-A947-70E740481C1C}">
                <a14:useLocalDpi xmlns:a14="http://schemas.microsoft.com/office/drawing/2010/main"/>
              </a:ext>
            </a:extLst>
          </a:blip>
          <a:srcRect/>
          <a:stretch>
            <a:fillRect/>
          </a:stretch>
        </p:blipFill>
        <p:spPr bwMode="auto">
          <a:xfrm>
            <a:off x="228600" y="1371600"/>
            <a:ext cx="6416675" cy="513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6630" name="Group 24"/>
          <p:cNvGrpSpPr>
            <a:grpSpLocks/>
          </p:cNvGrpSpPr>
          <p:nvPr/>
        </p:nvGrpSpPr>
        <p:grpSpPr bwMode="auto">
          <a:xfrm>
            <a:off x="1365250" y="3238500"/>
            <a:ext cx="312738" cy="366713"/>
            <a:chOff x="1739" y="1155"/>
            <a:chExt cx="197" cy="231"/>
          </a:xfrm>
        </p:grpSpPr>
        <p:sp>
          <p:nvSpPr>
            <p:cNvPr id="26659" name="Oval 11"/>
            <p:cNvSpPr>
              <a:spLocks noChangeArrowheads="1"/>
            </p:cNvSpPr>
            <p:nvPr/>
          </p:nvSpPr>
          <p:spPr bwMode="auto">
            <a:xfrm>
              <a:off x="1744" y="1178"/>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Calibri" panose="020F0502020204030204" pitchFamily="34" charset="0"/>
              </a:endParaRPr>
            </a:p>
          </p:txBody>
        </p:sp>
        <p:sp>
          <p:nvSpPr>
            <p:cNvPr id="26660" name="Text Box 12"/>
            <p:cNvSpPr txBox="1">
              <a:spLocks noChangeArrowheads="1"/>
            </p:cNvSpPr>
            <p:nvPr/>
          </p:nvSpPr>
          <p:spPr bwMode="auto">
            <a:xfrm>
              <a:off x="1739" y="11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3</a:t>
              </a:r>
            </a:p>
          </p:txBody>
        </p:sp>
      </p:grpSp>
      <p:sp>
        <p:nvSpPr>
          <p:cNvPr id="26631" name="Line 13"/>
          <p:cNvSpPr>
            <a:spLocks noChangeShapeType="1"/>
          </p:cNvSpPr>
          <p:nvPr/>
        </p:nvSpPr>
        <p:spPr bwMode="auto">
          <a:xfrm>
            <a:off x="838200" y="2819400"/>
            <a:ext cx="1517650" cy="47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6632" name="Oval 15"/>
          <p:cNvSpPr>
            <a:spLocks noChangeArrowheads="1"/>
          </p:cNvSpPr>
          <p:nvPr/>
        </p:nvSpPr>
        <p:spPr bwMode="auto">
          <a:xfrm>
            <a:off x="534988" y="2663825"/>
            <a:ext cx="304800" cy="3048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Calibri" panose="020F0502020204030204" pitchFamily="34" charset="0"/>
            </a:endParaRPr>
          </a:p>
        </p:txBody>
      </p:sp>
      <p:sp>
        <p:nvSpPr>
          <p:cNvPr id="26633" name="Text Box 16"/>
          <p:cNvSpPr txBox="1">
            <a:spLocks noChangeArrowheads="1"/>
          </p:cNvSpPr>
          <p:nvPr/>
        </p:nvSpPr>
        <p:spPr bwMode="auto">
          <a:xfrm>
            <a:off x="527050" y="2627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2</a:t>
            </a:r>
          </a:p>
        </p:txBody>
      </p:sp>
      <p:sp>
        <p:nvSpPr>
          <p:cNvPr id="26634" name="Oval 17"/>
          <p:cNvSpPr>
            <a:spLocks noChangeArrowheads="1"/>
          </p:cNvSpPr>
          <p:nvPr/>
        </p:nvSpPr>
        <p:spPr bwMode="auto">
          <a:xfrm>
            <a:off x="541338" y="1941513"/>
            <a:ext cx="304800" cy="3048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Calibri" panose="020F0502020204030204" pitchFamily="34" charset="0"/>
            </a:endParaRPr>
          </a:p>
        </p:txBody>
      </p:sp>
      <p:sp>
        <p:nvSpPr>
          <p:cNvPr id="26635" name="Text Box 18"/>
          <p:cNvSpPr txBox="1">
            <a:spLocks noChangeArrowheads="1"/>
          </p:cNvSpPr>
          <p:nvPr/>
        </p:nvSpPr>
        <p:spPr bwMode="auto">
          <a:xfrm>
            <a:off x="533400" y="1905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1</a:t>
            </a:r>
          </a:p>
        </p:txBody>
      </p:sp>
      <p:grpSp>
        <p:nvGrpSpPr>
          <p:cNvPr id="26636" name="Group 26"/>
          <p:cNvGrpSpPr>
            <a:grpSpLocks/>
          </p:cNvGrpSpPr>
          <p:nvPr/>
        </p:nvGrpSpPr>
        <p:grpSpPr bwMode="auto">
          <a:xfrm>
            <a:off x="1517650" y="4610100"/>
            <a:ext cx="312738" cy="366713"/>
            <a:chOff x="816" y="376"/>
            <a:chExt cx="197" cy="231"/>
          </a:xfrm>
        </p:grpSpPr>
        <p:sp>
          <p:nvSpPr>
            <p:cNvPr id="26657" name="Oval 20"/>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Calibri" panose="020F0502020204030204" pitchFamily="34" charset="0"/>
              </a:endParaRPr>
            </a:p>
          </p:txBody>
        </p:sp>
        <p:sp>
          <p:nvSpPr>
            <p:cNvPr id="26658" name="Text Box 21"/>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5</a:t>
              </a:r>
            </a:p>
          </p:txBody>
        </p:sp>
      </p:grpSp>
      <p:sp>
        <p:nvSpPr>
          <p:cNvPr id="26637" name="Line 22"/>
          <p:cNvSpPr>
            <a:spLocks noChangeShapeType="1"/>
          </p:cNvSpPr>
          <p:nvPr/>
        </p:nvSpPr>
        <p:spPr bwMode="auto">
          <a:xfrm>
            <a:off x="838200" y="2133600"/>
            <a:ext cx="381000" cy="120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6638" name="Line 23"/>
          <p:cNvSpPr>
            <a:spLocks noChangeShapeType="1"/>
          </p:cNvSpPr>
          <p:nvPr/>
        </p:nvSpPr>
        <p:spPr bwMode="auto">
          <a:xfrm>
            <a:off x="1676400" y="3429000"/>
            <a:ext cx="1517650" cy="47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6639" name="Line 25"/>
          <p:cNvSpPr>
            <a:spLocks noChangeShapeType="1"/>
          </p:cNvSpPr>
          <p:nvPr/>
        </p:nvSpPr>
        <p:spPr bwMode="auto">
          <a:xfrm>
            <a:off x="1822450" y="4159250"/>
            <a:ext cx="2203450" cy="123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nvGrpSpPr>
          <p:cNvPr id="26640" name="Group 27"/>
          <p:cNvGrpSpPr>
            <a:grpSpLocks/>
          </p:cNvGrpSpPr>
          <p:nvPr/>
        </p:nvGrpSpPr>
        <p:grpSpPr bwMode="auto">
          <a:xfrm>
            <a:off x="1524000" y="3962400"/>
            <a:ext cx="312738" cy="366713"/>
            <a:chOff x="816" y="376"/>
            <a:chExt cx="197" cy="231"/>
          </a:xfrm>
        </p:grpSpPr>
        <p:sp>
          <p:nvSpPr>
            <p:cNvPr id="26655" name="Oval 28"/>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Calibri" panose="020F0502020204030204" pitchFamily="34" charset="0"/>
              </a:endParaRPr>
            </a:p>
          </p:txBody>
        </p:sp>
        <p:sp>
          <p:nvSpPr>
            <p:cNvPr id="26656" name="Text Box 29"/>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4</a:t>
              </a:r>
            </a:p>
          </p:txBody>
        </p:sp>
      </p:grpSp>
      <p:sp>
        <p:nvSpPr>
          <p:cNvPr id="26641" name="Line 30"/>
          <p:cNvSpPr>
            <a:spLocks noChangeShapeType="1"/>
          </p:cNvSpPr>
          <p:nvPr/>
        </p:nvSpPr>
        <p:spPr bwMode="auto">
          <a:xfrm>
            <a:off x="1828800" y="4800600"/>
            <a:ext cx="2819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6642" name="Line 31"/>
          <p:cNvSpPr>
            <a:spLocks noChangeShapeType="1"/>
          </p:cNvSpPr>
          <p:nvPr/>
        </p:nvSpPr>
        <p:spPr bwMode="auto">
          <a:xfrm>
            <a:off x="2590800" y="6273800"/>
            <a:ext cx="838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nvGrpSpPr>
          <p:cNvPr id="26643" name="Group 32"/>
          <p:cNvGrpSpPr>
            <a:grpSpLocks/>
          </p:cNvGrpSpPr>
          <p:nvPr/>
        </p:nvGrpSpPr>
        <p:grpSpPr bwMode="auto">
          <a:xfrm>
            <a:off x="2286000" y="6078538"/>
            <a:ext cx="312738" cy="366712"/>
            <a:chOff x="816" y="376"/>
            <a:chExt cx="197" cy="231"/>
          </a:xfrm>
        </p:grpSpPr>
        <p:sp>
          <p:nvSpPr>
            <p:cNvPr id="26653" name="Oval 33"/>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Calibri" panose="020F0502020204030204" pitchFamily="34" charset="0"/>
              </a:endParaRPr>
            </a:p>
          </p:txBody>
        </p:sp>
        <p:sp>
          <p:nvSpPr>
            <p:cNvPr id="26654" name="Text Box 34"/>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6</a:t>
              </a:r>
            </a:p>
          </p:txBody>
        </p:sp>
      </p:grpSp>
      <p:cxnSp>
        <p:nvCxnSpPr>
          <p:cNvPr id="30" name="Straight Arrow Connector 29"/>
          <p:cNvCxnSpPr/>
          <p:nvPr/>
        </p:nvCxnSpPr>
        <p:spPr>
          <a:xfrm rot="10800000">
            <a:off x="4800600" y="54864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4889500" y="53340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4927600" y="50673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4356100" y="41021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2882900" y="17780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2806700" y="19050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2946400" y="1524000"/>
            <a:ext cx="228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51" name="TextBox 38"/>
          <p:cNvSpPr txBox="1">
            <a:spLocks noChangeArrowheads="1"/>
          </p:cNvSpPr>
          <p:nvPr/>
        </p:nvSpPr>
        <p:spPr bwMode="auto">
          <a:xfrm>
            <a:off x="5180013" y="5221288"/>
            <a:ext cx="95408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blood </a:t>
            </a:r>
          </a:p>
          <a:p>
            <a:pPr eaLnBrk="1" hangingPunct="1">
              <a:spcBef>
                <a:spcPct val="0"/>
              </a:spcBef>
              <a:buFontTx/>
              <a:buNone/>
            </a:pPr>
            <a:r>
              <a:rPr lang="en-US" altLang="hu-HU" sz="1800">
                <a:latin typeface="Calibri" panose="020F0502020204030204" pitchFamily="34" charset="0"/>
              </a:rPr>
              <a:t>vessels</a:t>
            </a:r>
          </a:p>
        </p:txBody>
      </p:sp>
      <p:sp>
        <p:nvSpPr>
          <p:cNvPr id="26652" name="Rectangle 23"/>
          <p:cNvSpPr>
            <a:spLocks noChangeArrowheads="1"/>
          </p:cNvSpPr>
          <p:nvPr/>
        </p:nvSpPr>
        <p:spPr bwMode="auto">
          <a:xfrm>
            <a:off x="533400" y="6477000"/>
            <a:ext cx="4294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200">
                <a:latin typeface="Calibri" panose="020F0502020204030204" pitchFamily="34" charset="0"/>
              </a:rPr>
              <a:t>http://www.iob.uio.no/studier/undervisning/histologi/index.php</a:t>
            </a:r>
          </a:p>
        </p:txBody>
      </p:sp>
    </p:spTree>
    <p:extLst>
      <p:ext uri="{BB962C8B-B14F-4D97-AF65-F5344CB8AC3E}">
        <p14:creationId xmlns:p14="http://schemas.microsoft.com/office/powerpoint/2010/main" val="366072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Kép 3"/>
          <p:cNvPicPr>
            <a:picLocks noChangeAspect="1"/>
          </p:cNvPicPr>
          <p:nvPr/>
        </p:nvPicPr>
        <p:blipFill>
          <a:blip r:embed="rId2" cstate="email">
            <a:extLst>
              <a:ext uri="{28A0092B-C50C-407E-A947-70E740481C1C}">
                <a14:useLocalDpi xmlns:a14="http://schemas.microsoft.com/office/drawing/2010/main"/>
              </a:ext>
            </a:extLst>
          </a:blip>
          <a:srcRect t="-489" r="-189"/>
          <a:stretch>
            <a:fillRect/>
          </a:stretch>
        </p:blipFill>
        <p:spPr bwMode="auto">
          <a:xfrm>
            <a:off x="420688" y="115888"/>
            <a:ext cx="8328025"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562600" y="0"/>
            <a:ext cx="3581400" cy="2209800"/>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8675" name="Picture 18" descr="min-03"/>
          <p:cNvPicPr>
            <a:picLocks noChangeAspect="1" noChangeArrowheads="1"/>
          </p:cNvPicPr>
          <p:nvPr/>
        </p:nvPicPr>
        <p:blipFill>
          <a:blip r:embed="rId3" cstate="email">
            <a:lum bright="3000" contrast="2000"/>
            <a:extLst>
              <a:ext uri="{28A0092B-C50C-407E-A947-70E740481C1C}">
                <a14:useLocalDpi xmlns:a14="http://schemas.microsoft.com/office/drawing/2010/main"/>
              </a:ext>
            </a:extLst>
          </a:blip>
          <a:srcRect/>
          <a:stretch>
            <a:fillRect/>
          </a:stretch>
        </p:blipFill>
        <p:spPr bwMode="auto">
          <a:xfrm>
            <a:off x="381000" y="304800"/>
            <a:ext cx="5059363"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Line 7"/>
          <p:cNvSpPr>
            <a:spLocks noChangeShapeType="1"/>
          </p:cNvSpPr>
          <p:nvPr/>
        </p:nvSpPr>
        <p:spPr bwMode="auto">
          <a:xfrm flipH="1">
            <a:off x="2470150" y="1660525"/>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77" name="Text Box 8"/>
          <p:cNvSpPr txBox="1">
            <a:spLocks noChangeArrowheads="1"/>
          </p:cNvSpPr>
          <p:nvPr/>
        </p:nvSpPr>
        <p:spPr bwMode="auto">
          <a:xfrm>
            <a:off x="5887037" y="1408415"/>
            <a:ext cx="2717411" cy="4108817"/>
          </a:xfrm>
          <a:prstGeom prst="rect">
            <a:avLst/>
          </a:prstGeom>
          <a:solidFill>
            <a:srgbClr val="FFD9B9"/>
          </a:solidFill>
          <a:ln>
            <a:noFill/>
          </a:ln>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hu-HU" sz="1800" dirty="0">
              <a:latin typeface="Adobe Fan Heiti Std B" panose="020B0700000000000000" pitchFamily="34" charset="-128"/>
              <a:ea typeface="Adobe Fan Heiti Std B" panose="020B0700000000000000" pitchFamily="34" charset="-128"/>
            </a:endParaRP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1. dental papilla</a:t>
            </a: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2. </a:t>
            </a:r>
            <a:r>
              <a:rPr lang="en-US" altLang="hu-HU" sz="1800" dirty="0" err="1">
                <a:latin typeface="Comic Sans MS" panose="030F0702030302020204" pitchFamily="66" charset="0"/>
                <a:ea typeface="Adobe Fan Heiti Std B" panose="020B0700000000000000" pitchFamily="34" charset="-128"/>
              </a:rPr>
              <a:t>preameloblasts</a:t>
            </a:r>
            <a:endParaRPr lang="en-US" altLang="hu-HU" sz="1800" dirty="0">
              <a:latin typeface="Comic Sans MS" panose="030F0702030302020204" pitchFamily="66" charset="0"/>
              <a:ea typeface="Adobe Fan Heiti Std B" panose="020B0700000000000000" pitchFamily="34" charset="-128"/>
            </a:endParaRP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3. </a:t>
            </a:r>
            <a:r>
              <a:rPr lang="en-US" altLang="hu-HU" sz="1800" dirty="0" err="1">
                <a:latin typeface="Comic Sans MS" panose="030F0702030302020204" pitchFamily="66" charset="0"/>
                <a:ea typeface="Adobe Fan Heiti Std B" panose="020B0700000000000000" pitchFamily="34" charset="-128"/>
              </a:rPr>
              <a:t>Preodontoblasts</a:t>
            </a:r>
            <a:endParaRPr lang="en-US" altLang="hu-HU" sz="1800" dirty="0">
              <a:latin typeface="Comic Sans MS" panose="030F0702030302020204" pitchFamily="66" charset="0"/>
              <a:ea typeface="Adobe Fan Heiti Std B" panose="020B0700000000000000" pitchFamily="34" charset="-128"/>
            </a:endParaRP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4. odontoblasts</a:t>
            </a: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5. </a:t>
            </a:r>
            <a:r>
              <a:rPr lang="en-US" altLang="hu-HU" sz="1800" dirty="0" err="1">
                <a:latin typeface="Comic Sans MS" panose="030F0702030302020204" pitchFamily="66" charset="0"/>
                <a:ea typeface="Adobe Fan Heiti Std B" panose="020B0700000000000000" pitchFamily="34" charset="-128"/>
              </a:rPr>
              <a:t>predentin</a:t>
            </a:r>
            <a:endParaRPr lang="en-US" altLang="hu-HU" sz="1800" dirty="0">
              <a:latin typeface="Comic Sans MS" panose="030F0702030302020204" pitchFamily="66" charset="0"/>
              <a:ea typeface="Adobe Fan Heiti Std B" panose="020B0700000000000000" pitchFamily="34" charset="-128"/>
            </a:endParaRP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6. </a:t>
            </a:r>
            <a:r>
              <a:rPr lang="en-US" altLang="hu-HU" sz="1800" dirty="0" err="1">
                <a:latin typeface="Comic Sans MS" panose="030F0702030302020204" pitchFamily="66" charset="0"/>
                <a:ea typeface="Adobe Fan Heiti Std B" panose="020B0700000000000000" pitchFamily="34" charset="-128"/>
              </a:rPr>
              <a:t>ameloblasts</a:t>
            </a:r>
            <a:r>
              <a:rPr lang="en-US" altLang="hu-HU" sz="1800" dirty="0">
                <a:latin typeface="Comic Sans MS" panose="030F0702030302020204" pitchFamily="66" charset="0"/>
                <a:ea typeface="Adobe Fan Heiti Std B" panose="020B0700000000000000" pitchFamily="34" charset="-128"/>
              </a:rPr>
              <a:t> </a:t>
            </a: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7. dentin</a:t>
            </a: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8. stratum intermedium</a:t>
            </a:r>
          </a:p>
          <a:p>
            <a:pPr eaLnBrk="1" hangingPunct="1">
              <a:lnSpc>
                <a:spcPct val="150000"/>
              </a:lnSpc>
              <a:spcBef>
                <a:spcPct val="0"/>
              </a:spcBef>
              <a:buFontTx/>
              <a:buNone/>
            </a:pPr>
            <a:r>
              <a:rPr lang="en-US" altLang="hu-HU" sz="1800" dirty="0">
                <a:latin typeface="Comic Sans MS" panose="030F0702030302020204" pitchFamily="66" charset="0"/>
                <a:ea typeface="Adobe Fan Heiti Std B" panose="020B0700000000000000" pitchFamily="34" charset="-128"/>
              </a:rPr>
              <a:t>9. </a:t>
            </a:r>
            <a:r>
              <a:rPr lang="en-US" altLang="hu-HU" sz="1800" dirty="0" smtClean="0">
                <a:latin typeface="Comic Sans MS" panose="030F0702030302020204" pitchFamily="66" charset="0"/>
                <a:ea typeface="Adobe Fan Heiti Std B" panose="020B0700000000000000" pitchFamily="34" charset="-128"/>
              </a:rPr>
              <a:t>enamel</a:t>
            </a:r>
            <a:endParaRPr lang="en-US" altLang="hu-HU" sz="1800" dirty="0">
              <a:latin typeface="Comic Sans MS" panose="030F0702030302020204" pitchFamily="66" charset="0"/>
              <a:ea typeface="Adobe Fan Heiti Std B" panose="020B0700000000000000" pitchFamily="34" charset="-128"/>
            </a:endParaRPr>
          </a:p>
        </p:txBody>
      </p:sp>
      <p:grpSp>
        <p:nvGrpSpPr>
          <p:cNvPr id="28678" name="Group 19"/>
          <p:cNvGrpSpPr>
            <a:grpSpLocks/>
          </p:cNvGrpSpPr>
          <p:nvPr/>
        </p:nvGrpSpPr>
        <p:grpSpPr bwMode="auto">
          <a:xfrm>
            <a:off x="2081213" y="5668963"/>
            <a:ext cx="312737" cy="366712"/>
            <a:chOff x="1739" y="1155"/>
            <a:chExt cx="197" cy="231"/>
          </a:xfrm>
        </p:grpSpPr>
        <p:sp>
          <p:nvSpPr>
            <p:cNvPr id="28713" name="Oval 20"/>
            <p:cNvSpPr>
              <a:spLocks noChangeArrowheads="1"/>
            </p:cNvSpPr>
            <p:nvPr/>
          </p:nvSpPr>
          <p:spPr bwMode="auto">
            <a:xfrm>
              <a:off x="1744" y="1178"/>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14" name="Text Box 21"/>
            <p:cNvSpPr txBox="1">
              <a:spLocks noChangeArrowheads="1"/>
            </p:cNvSpPr>
            <p:nvPr/>
          </p:nvSpPr>
          <p:spPr bwMode="auto">
            <a:xfrm>
              <a:off x="1739" y="11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3</a:t>
              </a:r>
            </a:p>
          </p:txBody>
        </p:sp>
      </p:grpSp>
      <p:grpSp>
        <p:nvGrpSpPr>
          <p:cNvPr id="28679" name="Group 36"/>
          <p:cNvGrpSpPr>
            <a:grpSpLocks/>
          </p:cNvGrpSpPr>
          <p:nvPr/>
        </p:nvGrpSpPr>
        <p:grpSpPr bwMode="auto">
          <a:xfrm>
            <a:off x="5181600" y="4572000"/>
            <a:ext cx="312738" cy="366713"/>
            <a:chOff x="332" y="1655"/>
            <a:chExt cx="197" cy="231"/>
          </a:xfrm>
        </p:grpSpPr>
        <p:sp>
          <p:nvSpPr>
            <p:cNvPr id="28711" name="Oval 22"/>
            <p:cNvSpPr>
              <a:spLocks noChangeArrowheads="1"/>
            </p:cNvSpPr>
            <p:nvPr/>
          </p:nvSpPr>
          <p:spPr bwMode="auto">
            <a:xfrm>
              <a:off x="337" y="1678"/>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12" name="Text Box 23"/>
            <p:cNvSpPr txBox="1">
              <a:spLocks noChangeArrowheads="1"/>
            </p:cNvSpPr>
            <p:nvPr/>
          </p:nvSpPr>
          <p:spPr bwMode="auto">
            <a:xfrm>
              <a:off x="332" y="16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2</a:t>
              </a:r>
            </a:p>
          </p:txBody>
        </p:sp>
      </p:grpSp>
      <p:grpSp>
        <p:nvGrpSpPr>
          <p:cNvPr id="28680" name="Group 35"/>
          <p:cNvGrpSpPr>
            <a:grpSpLocks/>
          </p:cNvGrpSpPr>
          <p:nvPr/>
        </p:nvGrpSpPr>
        <p:grpSpPr bwMode="auto">
          <a:xfrm>
            <a:off x="3513138" y="1403350"/>
            <a:ext cx="312737" cy="366713"/>
            <a:chOff x="2256" y="912"/>
            <a:chExt cx="197" cy="231"/>
          </a:xfrm>
        </p:grpSpPr>
        <p:sp>
          <p:nvSpPr>
            <p:cNvPr id="28709" name="Oval 24"/>
            <p:cNvSpPr>
              <a:spLocks noChangeArrowheads="1"/>
            </p:cNvSpPr>
            <p:nvPr/>
          </p:nvSpPr>
          <p:spPr bwMode="auto">
            <a:xfrm>
              <a:off x="2261" y="935"/>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10" name="Text Box 25"/>
            <p:cNvSpPr txBox="1">
              <a:spLocks noChangeArrowheads="1"/>
            </p:cNvSpPr>
            <p:nvPr/>
          </p:nvSpPr>
          <p:spPr bwMode="auto">
            <a:xfrm>
              <a:off x="2256" y="9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8</a:t>
              </a:r>
            </a:p>
          </p:txBody>
        </p:sp>
      </p:grpSp>
      <p:grpSp>
        <p:nvGrpSpPr>
          <p:cNvPr id="28681" name="Group 26"/>
          <p:cNvGrpSpPr>
            <a:grpSpLocks/>
          </p:cNvGrpSpPr>
          <p:nvPr/>
        </p:nvGrpSpPr>
        <p:grpSpPr bwMode="auto">
          <a:xfrm>
            <a:off x="1447800" y="4419600"/>
            <a:ext cx="312738" cy="366713"/>
            <a:chOff x="816" y="376"/>
            <a:chExt cx="197" cy="231"/>
          </a:xfrm>
        </p:grpSpPr>
        <p:sp>
          <p:nvSpPr>
            <p:cNvPr id="28707" name="Oval 27"/>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08" name="Text Box 28"/>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5</a:t>
              </a:r>
            </a:p>
          </p:txBody>
        </p:sp>
      </p:grpSp>
      <p:grpSp>
        <p:nvGrpSpPr>
          <p:cNvPr id="28682" name="Group 29"/>
          <p:cNvGrpSpPr>
            <a:grpSpLocks/>
          </p:cNvGrpSpPr>
          <p:nvPr/>
        </p:nvGrpSpPr>
        <p:grpSpPr bwMode="auto">
          <a:xfrm>
            <a:off x="1820863" y="4929188"/>
            <a:ext cx="312737" cy="366712"/>
            <a:chOff x="816" y="376"/>
            <a:chExt cx="197" cy="231"/>
          </a:xfrm>
        </p:grpSpPr>
        <p:sp>
          <p:nvSpPr>
            <p:cNvPr id="28705" name="Oval 30"/>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06" name="Text Box 31"/>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4</a:t>
              </a:r>
            </a:p>
          </p:txBody>
        </p:sp>
      </p:grpSp>
      <p:grpSp>
        <p:nvGrpSpPr>
          <p:cNvPr id="28683" name="Group 32"/>
          <p:cNvGrpSpPr>
            <a:grpSpLocks/>
          </p:cNvGrpSpPr>
          <p:nvPr/>
        </p:nvGrpSpPr>
        <p:grpSpPr bwMode="auto">
          <a:xfrm>
            <a:off x="4419600" y="3146425"/>
            <a:ext cx="312738" cy="366713"/>
            <a:chOff x="816" y="376"/>
            <a:chExt cx="197" cy="231"/>
          </a:xfrm>
        </p:grpSpPr>
        <p:sp>
          <p:nvSpPr>
            <p:cNvPr id="28703" name="Oval 33"/>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04" name="Text Box 34"/>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dirty="0">
                  <a:latin typeface="Arial" panose="020B0604020202020204" pitchFamily="34" charset="0"/>
                </a:rPr>
                <a:t>6</a:t>
              </a:r>
            </a:p>
          </p:txBody>
        </p:sp>
      </p:grpSp>
      <p:sp>
        <p:nvSpPr>
          <p:cNvPr id="28684" name="Line 37"/>
          <p:cNvSpPr>
            <a:spLocks noChangeShapeType="1"/>
          </p:cNvSpPr>
          <p:nvPr/>
        </p:nvSpPr>
        <p:spPr bwMode="auto">
          <a:xfrm flipH="1">
            <a:off x="4419600" y="4843463"/>
            <a:ext cx="776288"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85" name="Line 38"/>
          <p:cNvSpPr>
            <a:spLocks noChangeShapeType="1"/>
          </p:cNvSpPr>
          <p:nvPr/>
        </p:nvSpPr>
        <p:spPr bwMode="auto">
          <a:xfrm flipV="1">
            <a:off x="2395538" y="5638800"/>
            <a:ext cx="18716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86" name="Line 39"/>
          <p:cNvSpPr>
            <a:spLocks noChangeShapeType="1"/>
          </p:cNvSpPr>
          <p:nvPr/>
        </p:nvSpPr>
        <p:spPr bwMode="auto">
          <a:xfrm flipV="1">
            <a:off x="2133600" y="4946650"/>
            <a:ext cx="1865313" cy="158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87" name="Line 40"/>
          <p:cNvSpPr>
            <a:spLocks noChangeShapeType="1"/>
          </p:cNvSpPr>
          <p:nvPr/>
        </p:nvSpPr>
        <p:spPr bwMode="auto">
          <a:xfrm>
            <a:off x="1766888" y="4611688"/>
            <a:ext cx="2305050" cy="109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88" name="Line 41"/>
          <p:cNvSpPr>
            <a:spLocks noChangeShapeType="1"/>
          </p:cNvSpPr>
          <p:nvPr/>
        </p:nvSpPr>
        <p:spPr bwMode="auto">
          <a:xfrm flipH="1">
            <a:off x="3352800" y="33528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89" name="Line 42"/>
          <p:cNvSpPr>
            <a:spLocks noChangeShapeType="1"/>
          </p:cNvSpPr>
          <p:nvPr/>
        </p:nvSpPr>
        <p:spPr bwMode="auto">
          <a:xfrm flipV="1">
            <a:off x="1371600" y="3309938"/>
            <a:ext cx="1390650" cy="119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nvGrpSpPr>
          <p:cNvPr id="28690" name="Group 43"/>
          <p:cNvGrpSpPr>
            <a:grpSpLocks/>
          </p:cNvGrpSpPr>
          <p:nvPr/>
        </p:nvGrpSpPr>
        <p:grpSpPr bwMode="auto">
          <a:xfrm>
            <a:off x="1074738" y="3222625"/>
            <a:ext cx="312737" cy="366713"/>
            <a:chOff x="816" y="376"/>
            <a:chExt cx="197" cy="231"/>
          </a:xfrm>
        </p:grpSpPr>
        <p:sp>
          <p:nvSpPr>
            <p:cNvPr id="28701" name="Oval 44"/>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02" name="Text Box 45"/>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7</a:t>
              </a:r>
            </a:p>
          </p:txBody>
        </p:sp>
      </p:grpSp>
      <p:grpSp>
        <p:nvGrpSpPr>
          <p:cNvPr id="28691" name="Group 46"/>
          <p:cNvGrpSpPr>
            <a:grpSpLocks/>
          </p:cNvGrpSpPr>
          <p:nvPr/>
        </p:nvGrpSpPr>
        <p:grpSpPr bwMode="auto">
          <a:xfrm>
            <a:off x="3581400" y="2393950"/>
            <a:ext cx="312738" cy="369888"/>
            <a:chOff x="816" y="376"/>
            <a:chExt cx="197" cy="233"/>
          </a:xfrm>
        </p:grpSpPr>
        <p:sp>
          <p:nvSpPr>
            <p:cNvPr id="28699" name="Oval 47"/>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700" name="Text Box 48"/>
            <p:cNvSpPr txBox="1">
              <a:spLocks noChangeArrowheads="1"/>
            </p:cNvSpPr>
            <p:nvPr/>
          </p:nvSpPr>
          <p:spPr bwMode="auto">
            <a:xfrm>
              <a:off x="816" y="376"/>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9</a:t>
              </a:r>
            </a:p>
          </p:txBody>
        </p:sp>
      </p:grpSp>
      <p:sp>
        <p:nvSpPr>
          <p:cNvPr id="28692" name="Line 49"/>
          <p:cNvSpPr>
            <a:spLocks noChangeShapeType="1"/>
          </p:cNvSpPr>
          <p:nvPr/>
        </p:nvSpPr>
        <p:spPr bwMode="auto">
          <a:xfrm flipH="1">
            <a:off x="2701925" y="2601913"/>
            <a:ext cx="890588" cy="173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nvGrpSpPr>
          <p:cNvPr id="28693" name="Group 29"/>
          <p:cNvGrpSpPr>
            <a:grpSpLocks/>
          </p:cNvGrpSpPr>
          <p:nvPr/>
        </p:nvGrpSpPr>
        <p:grpSpPr bwMode="auto">
          <a:xfrm>
            <a:off x="1981200" y="6172200"/>
            <a:ext cx="312738" cy="366713"/>
            <a:chOff x="816" y="376"/>
            <a:chExt cx="197" cy="231"/>
          </a:xfrm>
        </p:grpSpPr>
        <p:sp>
          <p:nvSpPr>
            <p:cNvPr id="28697" name="Oval 30"/>
            <p:cNvSpPr>
              <a:spLocks noChangeArrowheads="1"/>
            </p:cNvSpPr>
            <p:nvPr/>
          </p:nvSpPr>
          <p:spPr bwMode="auto">
            <a:xfrm>
              <a:off x="821" y="399"/>
              <a:ext cx="192" cy="19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28698" name="Text Box 31"/>
            <p:cNvSpPr txBox="1">
              <a:spLocks noChangeArrowheads="1"/>
            </p:cNvSpPr>
            <p:nvPr/>
          </p:nvSpPr>
          <p:spPr bwMode="auto">
            <a:xfrm>
              <a:off x="816" y="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1</a:t>
              </a:r>
            </a:p>
          </p:txBody>
        </p:sp>
      </p:grpSp>
      <p:sp>
        <p:nvSpPr>
          <p:cNvPr id="28694" name="Line 39"/>
          <p:cNvSpPr>
            <a:spLocks noChangeShapeType="1"/>
          </p:cNvSpPr>
          <p:nvPr/>
        </p:nvSpPr>
        <p:spPr bwMode="auto">
          <a:xfrm flipV="1">
            <a:off x="2286000" y="6172200"/>
            <a:ext cx="1865313" cy="158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95" name="Rectangle 23"/>
          <p:cNvSpPr>
            <a:spLocks noChangeArrowheads="1"/>
          </p:cNvSpPr>
          <p:nvPr/>
        </p:nvSpPr>
        <p:spPr bwMode="auto">
          <a:xfrm>
            <a:off x="533400" y="6477000"/>
            <a:ext cx="4294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200">
                <a:latin typeface="Arial" panose="020B0604020202020204" pitchFamily="34" charset="0"/>
              </a:rPr>
              <a:t>http://www.iob.uio.no/studier/undervisning/histologi/index.php</a:t>
            </a:r>
          </a:p>
        </p:txBody>
      </p:sp>
      <p:sp>
        <p:nvSpPr>
          <p:cNvPr id="43" name="Rectangle 2"/>
          <p:cNvSpPr>
            <a:spLocks noGrp="1"/>
          </p:cNvSpPr>
          <p:nvPr>
            <p:ph type="title"/>
          </p:nvPr>
        </p:nvSpPr>
        <p:spPr>
          <a:xfrm>
            <a:off x="5562600" y="-27384"/>
            <a:ext cx="3563416" cy="1143000"/>
          </a:xfrm>
          <a:solidFill>
            <a:srgbClr val="FFD9B9"/>
          </a:solidFill>
        </p:spPr>
        <p:txBody>
          <a:bodyPr/>
          <a:lstStyle/>
          <a:p>
            <a:pPr eaLnBrk="1" hangingPunct="1"/>
            <a:r>
              <a:rPr lang="hu-HU" altLang="hu-HU" sz="2000" dirty="0" smtClean="0">
                <a:latin typeface="Comic Sans MS" panose="030F0702030302020204" pitchFamily="66" charset="0"/>
                <a:ea typeface="Adobe Gothic Std B" panose="020B0800000000000000" pitchFamily="34" charset="-128"/>
              </a:rPr>
              <a:t>APPOSITIONAL STAGE</a:t>
            </a:r>
            <a:endParaRPr lang="en-US" altLang="hu-HU" sz="2000" dirty="0" smtClean="0">
              <a:latin typeface="Comic Sans MS" panose="030F0702030302020204" pitchFamily="66" charset="0"/>
              <a:ea typeface="Adobe Gothic Std B" panose="020B0800000000000000" pitchFamily="34" charset="-128"/>
            </a:endParaRPr>
          </a:p>
        </p:txBody>
      </p:sp>
    </p:spTree>
    <p:extLst>
      <p:ext uri="{BB962C8B-B14F-4D97-AF65-F5344CB8AC3E}">
        <p14:creationId xmlns:p14="http://schemas.microsoft.com/office/powerpoint/2010/main" val="2726319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7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450" y="361950"/>
            <a:ext cx="62357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pic>
        <p:nvPicPr>
          <p:cNvPr id="31747" name="Picture 3" descr="p7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787775"/>
            <a:ext cx="6019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31748" name="Text Box 4"/>
          <p:cNvSpPr txBox="1">
            <a:spLocks noChangeArrowheads="1"/>
          </p:cNvSpPr>
          <p:nvPr/>
        </p:nvSpPr>
        <p:spPr bwMode="auto">
          <a:xfrm>
            <a:off x="1455738" y="117475"/>
            <a:ext cx="5864225" cy="396875"/>
          </a:xfrm>
          <a:prstGeom prst="rect">
            <a:avLst/>
          </a:prstGeom>
          <a:solidFill>
            <a:srgbClr val="FFD9B9"/>
          </a:solidFill>
          <a:ln>
            <a:noFill/>
          </a:ln>
          <a:effec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dirty="0">
                <a:solidFill>
                  <a:srgbClr val="FF0000"/>
                </a:solidFill>
                <a:latin typeface="Comic Sans MS" panose="030F0702030302020204" pitchFamily="66" charset="0"/>
              </a:rPr>
              <a:t>DIFFERENTIATION OF THE AMELOBLASTS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1476375" y="117475"/>
            <a:ext cx="6048375" cy="40005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FF3399"/>
                </a:solidFill>
                <a:latin typeface="Comic Sans MS" panose="030F0702030302020204" pitchFamily="66" charset="0"/>
              </a:rPr>
              <a:t>DIFFERENTIATION OF THE AMELOBLASTS</a:t>
            </a:r>
          </a:p>
        </p:txBody>
      </p:sp>
      <p:pic>
        <p:nvPicPr>
          <p:cNvPr id="4" name="Picture 2" descr="p74-6-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175" y="620713"/>
            <a:ext cx="5407025"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
        <p:nvSpPr>
          <p:cNvPr id="2" name="Téglalap 1"/>
          <p:cNvSpPr/>
          <p:nvPr/>
        </p:nvSpPr>
        <p:spPr bwMode="auto">
          <a:xfrm>
            <a:off x="5796136" y="2492896"/>
            <a:ext cx="1224136" cy="504056"/>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2000" b="0" i="0" u="none" strike="noStrike" cap="none" normalizeH="0" baseline="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74-6-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3305886"/>
            <a:ext cx="3018312" cy="34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
        <p:nvSpPr>
          <p:cNvPr id="4" name="Text Box 2"/>
          <p:cNvSpPr txBox="1">
            <a:spLocks noChangeArrowheads="1"/>
          </p:cNvSpPr>
          <p:nvPr/>
        </p:nvSpPr>
        <p:spPr bwMode="auto">
          <a:xfrm>
            <a:off x="34925" y="115888"/>
            <a:ext cx="9147175"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800" b="1" dirty="0" err="1">
                <a:solidFill>
                  <a:srgbClr val="FF3399"/>
                </a:solidFill>
                <a:latin typeface="Comic Sans MS" panose="030F0702030302020204" pitchFamily="66" charset="0"/>
              </a:rPr>
              <a:t>Amelogenesis</a:t>
            </a:r>
            <a:r>
              <a:rPr lang="hu-HU" altLang="hu-HU" sz="2800" b="1" dirty="0">
                <a:solidFill>
                  <a:srgbClr val="FF3399"/>
                </a:solidFill>
                <a:latin typeface="Comic Sans MS" panose="030F0702030302020204" pitchFamily="66" charset="0"/>
              </a:rPr>
              <a:t> – </a:t>
            </a:r>
            <a:r>
              <a:rPr lang="hu-HU" altLang="hu-HU" sz="2800" b="1" dirty="0" err="1">
                <a:solidFill>
                  <a:srgbClr val="FF3399"/>
                </a:solidFill>
                <a:latin typeface="Comic Sans MS" panose="030F0702030302020204" pitchFamily="66" charset="0"/>
              </a:rPr>
              <a:t>Ameloblasts</a:t>
            </a:r>
            <a:r>
              <a:rPr lang="hu-HU" altLang="hu-HU" sz="2800" b="1" dirty="0">
                <a:solidFill>
                  <a:srgbClr val="FF3399"/>
                </a:solidFill>
                <a:latin typeface="Comic Sans MS" panose="030F0702030302020204" pitchFamily="66" charset="0"/>
              </a:rPr>
              <a:t> (</a:t>
            </a:r>
            <a:r>
              <a:rPr lang="hu-HU" altLang="hu-HU" sz="2800" b="1" dirty="0" err="1">
                <a:solidFill>
                  <a:srgbClr val="FF3399"/>
                </a:solidFill>
                <a:latin typeface="Comic Sans MS" panose="030F0702030302020204" pitchFamily="66" charset="0"/>
              </a:rPr>
              <a:t>enamel</a:t>
            </a:r>
            <a:r>
              <a:rPr lang="hu-HU" altLang="hu-HU" sz="2800" b="1" dirty="0">
                <a:solidFill>
                  <a:srgbClr val="FF3399"/>
                </a:solidFill>
                <a:latin typeface="Comic Sans MS" panose="030F0702030302020204" pitchFamily="66" charset="0"/>
              </a:rPr>
              <a:t> </a:t>
            </a:r>
            <a:r>
              <a:rPr lang="hu-HU" altLang="hu-HU" sz="2800" b="1" dirty="0" err="1">
                <a:solidFill>
                  <a:srgbClr val="FF3399"/>
                </a:solidFill>
                <a:latin typeface="Comic Sans MS" panose="030F0702030302020204" pitchFamily="66" charset="0"/>
              </a:rPr>
              <a:t>producing</a:t>
            </a:r>
            <a:r>
              <a:rPr lang="hu-HU" altLang="hu-HU" sz="2800" b="1" dirty="0">
                <a:solidFill>
                  <a:srgbClr val="FF3399"/>
                </a:solidFill>
                <a:latin typeface="Comic Sans MS" panose="030F0702030302020204" pitchFamily="66" charset="0"/>
              </a:rPr>
              <a:t> </a:t>
            </a:r>
            <a:r>
              <a:rPr lang="hu-HU" altLang="hu-HU" sz="2800" b="1" dirty="0" err="1">
                <a:solidFill>
                  <a:srgbClr val="FF3399"/>
                </a:solidFill>
                <a:latin typeface="Comic Sans MS" panose="030F0702030302020204" pitchFamily="66" charset="0"/>
              </a:rPr>
              <a:t>cells</a:t>
            </a:r>
            <a:r>
              <a:rPr lang="hu-HU" altLang="hu-HU" sz="2800" b="1" dirty="0">
                <a:solidFill>
                  <a:srgbClr val="FF3399"/>
                </a:solidFill>
                <a:latin typeface="Comic Sans MS" panose="030F0702030302020204" pitchFamily="66" charset="0"/>
              </a:rPr>
              <a:t>)</a:t>
            </a:r>
          </a:p>
          <a:p>
            <a:pPr eaLnBrk="1" hangingPunct="1">
              <a:spcBef>
                <a:spcPct val="0"/>
              </a:spcBef>
              <a:buFontTx/>
              <a:buNone/>
            </a:pPr>
            <a:endParaRPr lang="hu-HU" altLang="hu-HU" sz="2400" b="1" dirty="0">
              <a:solidFill>
                <a:srgbClr val="800080"/>
              </a:solidFill>
              <a:latin typeface="Comic Sans MS" panose="030F0702030302020204" pitchFamily="66" charset="0"/>
            </a:endParaRP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r>
              <a:rPr lang="hu-HU" altLang="hu-HU" sz="2000" b="1" dirty="0">
                <a:solidFill>
                  <a:srgbClr val="009900"/>
                </a:solidFill>
                <a:latin typeface="Comic Sans MS" panose="030F0702030302020204" pitchFamily="66" charset="0"/>
              </a:rPr>
              <a:t>1.phase:</a:t>
            </a: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granular</a:t>
            </a:r>
            <a:r>
              <a:rPr lang="hu-HU" altLang="hu-HU" sz="2000" dirty="0">
                <a:latin typeface="Comic Sans MS" panose="030F0702030302020204" pitchFamily="66" charset="0"/>
              </a:rPr>
              <a:t> </a:t>
            </a:r>
            <a:r>
              <a:rPr lang="hu-HU" altLang="hu-HU" sz="2000" dirty="0" err="1">
                <a:latin typeface="Comic Sans MS" panose="030F0702030302020204" pitchFamily="66" charset="0"/>
              </a:rPr>
              <a:t>process</a:t>
            </a:r>
            <a:r>
              <a:rPr lang="hu-HU" altLang="hu-HU" sz="2000" dirty="0">
                <a:latin typeface="Comic Sans MS" panose="030F0702030302020204" pitchFamily="66" charset="0"/>
              </a:rPr>
              <a:t> </a:t>
            </a:r>
            <a:r>
              <a:rPr lang="hu-HU" altLang="hu-HU" sz="2000" dirty="0" err="1">
                <a:latin typeface="Comic Sans MS" panose="030F0702030302020204" pitchFamily="66" charset="0"/>
              </a:rPr>
              <a:t>appears</a:t>
            </a:r>
            <a:r>
              <a:rPr lang="hu-HU" altLang="hu-HU" sz="2000" dirty="0">
                <a:latin typeface="Comic Sans MS" panose="030F0702030302020204" pitchFamily="66" charset="0"/>
              </a:rPr>
              <a:t> </a:t>
            </a:r>
            <a:r>
              <a:rPr lang="hu-HU" altLang="hu-HU" sz="2000" dirty="0" err="1">
                <a:latin typeface="Comic Sans MS" panose="030F0702030302020204" pitchFamily="66" charset="0"/>
              </a:rPr>
              <a:t>on</a:t>
            </a:r>
            <a:r>
              <a:rPr lang="hu-HU" altLang="hu-HU" sz="2000" dirty="0">
                <a:latin typeface="Comic Sans MS" panose="030F0702030302020204" pitchFamily="66" charset="0"/>
              </a:rPr>
              <a:t> </a:t>
            </a:r>
            <a:r>
              <a:rPr lang="hu-HU" altLang="hu-HU" sz="2000" dirty="0" err="1">
                <a:latin typeface="Comic Sans MS" panose="030F0702030302020204" pitchFamily="66" charset="0"/>
              </a:rPr>
              <a:t>the</a:t>
            </a:r>
            <a:r>
              <a:rPr lang="hu-HU" altLang="hu-HU" sz="2000" dirty="0">
                <a:latin typeface="Comic Sans MS" panose="030F0702030302020204" pitchFamily="66" charset="0"/>
              </a:rPr>
              <a:t> </a:t>
            </a:r>
            <a:r>
              <a:rPr lang="hu-HU" altLang="hu-HU" sz="2000" dirty="0" err="1">
                <a:latin typeface="Comic Sans MS" panose="030F0702030302020204" pitchFamily="66" charset="0"/>
              </a:rPr>
              <a:t>apical</a:t>
            </a:r>
            <a:r>
              <a:rPr lang="hu-HU" altLang="hu-HU" sz="2000" dirty="0">
                <a:latin typeface="Comic Sans MS" panose="030F0702030302020204" pitchFamily="66" charset="0"/>
              </a:rPr>
              <a:t> </a:t>
            </a:r>
            <a:r>
              <a:rPr lang="hu-HU" altLang="hu-HU" sz="2000" dirty="0" err="1">
                <a:latin typeface="Comic Sans MS" panose="030F0702030302020204" pitchFamily="66" charset="0"/>
              </a:rPr>
              <a:t>surface</a:t>
            </a:r>
            <a:r>
              <a:rPr lang="hu-HU" altLang="hu-HU" sz="2000" dirty="0">
                <a:latin typeface="Comic Sans MS" panose="030F0702030302020204" pitchFamily="66" charset="0"/>
              </a:rPr>
              <a:t> of </a:t>
            </a:r>
            <a:r>
              <a:rPr lang="hu-HU" altLang="hu-HU" sz="2000" dirty="0" err="1">
                <a:latin typeface="Comic Sans MS" panose="030F0702030302020204" pitchFamily="66" charset="0"/>
              </a:rPr>
              <a:t>the</a:t>
            </a:r>
            <a:r>
              <a:rPr lang="hu-HU" altLang="hu-HU" sz="2000" dirty="0">
                <a:latin typeface="Comic Sans MS" panose="030F0702030302020204" pitchFamily="66" charset="0"/>
              </a:rPr>
              <a:t> </a:t>
            </a:r>
            <a:r>
              <a:rPr lang="hu-HU" altLang="hu-HU" sz="2000" dirty="0" err="1">
                <a:latin typeface="Comic Sans MS" panose="030F0702030302020204" pitchFamily="66" charset="0"/>
              </a:rPr>
              <a:t>ameloblasts</a:t>
            </a:r>
            <a:r>
              <a:rPr lang="hu-HU" altLang="hu-HU" sz="2000" dirty="0">
                <a:latin typeface="Comic Sans MS" panose="030F0702030302020204" pitchFamily="66" charset="0"/>
              </a:rPr>
              <a:t> </a:t>
            </a:r>
          </a:p>
          <a:p>
            <a:pPr eaLnBrk="1" hangingPunct="1">
              <a:spcBef>
                <a:spcPct val="0"/>
              </a:spcBef>
              <a:buFontTx/>
              <a:buNone/>
            </a:pPr>
            <a:r>
              <a:rPr lang="hu-HU" altLang="hu-HU" sz="2000" dirty="0">
                <a:latin typeface="Comic Sans MS" panose="030F0702030302020204" pitchFamily="66" charset="0"/>
              </a:rPr>
              <a:t> </a:t>
            </a: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the</a:t>
            </a:r>
            <a:r>
              <a:rPr lang="hu-HU" altLang="hu-HU" sz="2000" dirty="0">
                <a:latin typeface="Comic Sans MS" panose="030F0702030302020204" pitchFamily="66" charset="0"/>
              </a:rPr>
              <a:t> </a:t>
            </a:r>
            <a:r>
              <a:rPr lang="hu-HU" altLang="hu-HU" sz="2000" b="1" dirty="0" err="1">
                <a:solidFill>
                  <a:srgbClr val="FF3399"/>
                </a:solidFill>
                <a:latin typeface="Comic Sans MS" panose="030F0702030302020204" pitchFamily="66" charset="0"/>
              </a:rPr>
              <a:t>Tomes-process</a:t>
            </a:r>
            <a:r>
              <a:rPr lang="hu-HU" altLang="hu-HU" sz="2000" b="1" dirty="0">
                <a:solidFill>
                  <a:srgbClr val="800080"/>
                </a:solidFill>
                <a:latin typeface="Comic Sans MS" panose="030F0702030302020204" pitchFamily="66" charset="0"/>
              </a:rPr>
              <a:t>, </a:t>
            </a:r>
            <a:r>
              <a:rPr lang="hu-HU" altLang="hu-HU" sz="2000" dirty="0" err="1">
                <a:solidFill>
                  <a:srgbClr val="333333"/>
                </a:solidFill>
                <a:latin typeface="Comic Sans MS" panose="030F0702030302020204" pitchFamily="66" charset="0"/>
              </a:rPr>
              <a:t>it</a:t>
            </a:r>
            <a:r>
              <a:rPr lang="hu-HU" altLang="hu-HU" sz="2000" dirty="0">
                <a:solidFill>
                  <a:srgbClr val="333333"/>
                </a:solidFill>
                <a:latin typeface="Comic Sans MS" panose="030F0702030302020204" pitchFamily="66" charset="0"/>
              </a:rPr>
              <a:t> </a:t>
            </a:r>
            <a:r>
              <a:rPr lang="hu-HU" altLang="hu-HU" sz="2000" dirty="0" err="1">
                <a:solidFill>
                  <a:srgbClr val="333333"/>
                </a:solidFill>
                <a:latin typeface="Comic Sans MS" panose="030F0702030302020204" pitchFamily="66" charset="0"/>
              </a:rPr>
              <a:t>comes</a:t>
            </a:r>
            <a:r>
              <a:rPr lang="hu-HU" altLang="hu-HU" sz="2000" dirty="0">
                <a:solidFill>
                  <a:srgbClr val="333333"/>
                </a:solidFill>
                <a:latin typeface="Comic Sans MS" panose="030F0702030302020204" pitchFamily="66" charset="0"/>
              </a:rPr>
              <a:t> </a:t>
            </a:r>
            <a:r>
              <a:rPr lang="hu-HU" altLang="hu-HU" sz="2000" dirty="0" err="1">
                <a:solidFill>
                  <a:srgbClr val="333333"/>
                </a:solidFill>
                <a:latin typeface="Comic Sans MS" panose="030F0702030302020204" pitchFamily="66" charset="0"/>
              </a:rPr>
              <a:t>off</a:t>
            </a:r>
            <a:r>
              <a:rPr lang="hu-HU" altLang="hu-HU" sz="2000" b="1" dirty="0">
                <a:solidFill>
                  <a:srgbClr val="800080"/>
                </a:solidFill>
                <a:latin typeface="Comic Sans MS" panose="030F0702030302020204" pitchFamily="66" charset="0"/>
              </a:rPr>
              <a:t> </a:t>
            </a:r>
            <a:r>
              <a:rPr lang="hu-HU" altLang="hu-HU" sz="2000" dirty="0">
                <a:solidFill>
                  <a:srgbClr val="333333"/>
                </a:solidFill>
                <a:latin typeface="Comic Sans MS" panose="030F0702030302020204" pitchFamily="66" charset="0"/>
              </a:rPr>
              <a:t>and </a:t>
            </a:r>
            <a:r>
              <a:rPr lang="hu-HU" altLang="hu-HU" sz="2000" dirty="0" err="1">
                <a:solidFill>
                  <a:srgbClr val="333333"/>
                </a:solidFill>
                <a:latin typeface="Comic Sans MS" panose="030F0702030302020204" pitchFamily="66" charset="0"/>
              </a:rPr>
              <a:t>forms</a:t>
            </a:r>
            <a:r>
              <a:rPr lang="hu-HU" altLang="hu-HU" sz="2000" dirty="0">
                <a:solidFill>
                  <a:srgbClr val="333333"/>
                </a:solidFill>
                <a:latin typeface="Comic Sans MS" panose="030F0702030302020204" pitchFamily="66" charset="0"/>
              </a:rPr>
              <a:t> </a:t>
            </a:r>
            <a:r>
              <a:rPr lang="hu-HU" altLang="hu-HU" sz="2000" dirty="0" err="1">
                <a:solidFill>
                  <a:srgbClr val="333333"/>
                </a:solidFill>
                <a:latin typeface="Comic Sans MS" panose="030F0702030302020204" pitchFamily="66" charset="0"/>
              </a:rPr>
              <a:t>the</a:t>
            </a:r>
            <a:r>
              <a:rPr lang="hu-HU" altLang="hu-HU" sz="2000" dirty="0">
                <a:latin typeface="Comic Sans MS" panose="030F0702030302020204" pitchFamily="66" charset="0"/>
              </a:rPr>
              <a:t> </a:t>
            </a:r>
            <a:r>
              <a:rPr lang="hu-HU" altLang="hu-HU" sz="2000" i="1" dirty="0" err="1">
                <a:latin typeface="Comic Sans MS" panose="030F0702030302020204" pitchFamily="66" charset="0"/>
              </a:rPr>
              <a:t>organic</a:t>
            </a:r>
            <a:r>
              <a:rPr lang="hu-HU" altLang="hu-HU" sz="2000" i="1" dirty="0">
                <a:latin typeface="Comic Sans MS" panose="030F0702030302020204" pitchFamily="66" charset="0"/>
              </a:rPr>
              <a:t> </a:t>
            </a:r>
            <a:r>
              <a:rPr lang="hu-HU" altLang="hu-HU" sz="2000" i="1" dirty="0" err="1">
                <a:latin typeface="Comic Sans MS" panose="030F0702030302020204" pitchFamily="66" charset="0"/>
              </a:rPr>
              <a:t>matrix</a:t>
            </a:r>
            <a:endParaRPr lang="hu-HU" altLang="hu-HU" sz="2000" dirty="0">
              <a:latin typeface="Comic Sans MS" panose="030F0702030302020204" pitchFamily="66" charset="0"/>
            </a:endParaRP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r>
              <a:rPr lang="hu-HU" altLang="hu-HU" sz="2000" b="1" dirty="0">
                <a:solidFill>
                  <a:srgbClr val="009900"/>
                </a:solidFill>
                <a:latin typeface="Comic Sans MS" panose="030F0702030302020204" pitchFamily="66" charset="0"/>
              </a:rPr>
              <a:t>2. </a:t>
            </a:r>
            <a:r>
              <a:rPr lang="hu-HU" altLang="hu-HU" sz="2000" b="1" dirty="0" err="1">
                <a:solidFill>
                  <a:srgbClr val="009900"/>
                </a:solidFill>
                <a:latin typeface="Comic Sans MS" panose="030F0702030302020204" pitchFamily="66" charset="0"/>
              </a:rPr>
              <a:t>phase</a:t>
            </a:r>
            <a:r>
              <a:rPr lang="hu-HU" altLang="hu-HU" sz="2400" dirty="0">
                <a:solidFill>
                  <a:srgbClr val="009900"/>
                </a:solidFill>
                <a:latin typeface="Comic Sans MS" panose="030F0702030302020204" pitchFamily="66" charset="0"/>
              </a:rPr>
              <a:t>:</a:t>
            </a: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calcification</a:t>
            </a:r>
            <a:r>
              <a:rPr lang="hu-HU" altLang="hu-HU" sz="2000" dirty="0">
                <a:latin typeface="Comic Sans MS" panose="030F0702030302020204" pitchFamily="66" charset="0"/>
              </a:rPr>
              <a:t> (</a:t>
            </a:r>
            <a:r>
              <a:rPr lang="hu-HU" altLang="hu-HU" sz="2000" dirty="0" err="1">
                <a:latin typeface="Comic Sans MS" panose="030F0702030302020204" pitchFamily="66" charset="0"/>
              </a:rPr>
              <a:t>mineralisation</a:t>
            </a:r>
            <a:r>
              <a:rPr lang="hu-HU" altLang="hu-HU" sz="2000" dirty="0">
                <a:latin typeface="Comic Sans MS" panose="030F0702030302020204" pitchFamily="66" charset="0"/>
              </a:rPr>
              <a:t> and </a:t>
            </a:r>
            <a:r>
              <a:rPr lang="hu-HU" altLang="hu-HU" sz="2000" dirty="0" err="1">
                <a:latin typeface="Comic Sans MS" panose="030F0702030302020204" pitchFamily="66" charset="0"/>
              </a:rPr>
              <a:t>maturation</a:t>
            </a:r>
            <a:r>
              <a:rPr lang="hu-HU" altLang="hu-HU" sz="2000" dirty="0">
                <a:latin typeface="Comic Sans MS" panose="030F0702030302020204" pitchFamily="66" charset="0"/>
              </a:rPr>
              <a:t>)</a:t>
            </a: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r>
              <a:rPr lang="hu-HU" altLang="hu-HU" sz="2000" b="1" dirty="0">
                <a:latin typeface="Comic Sans MS" panose="030F0702030302020204" pitchFamily="66" charset="0"/>
              </a:rPr>
              <a:t>4 </a:t>
            </a:r>
            <a:r>
              <a:rPr lang="hu-HU" altLang="hu-HU" sz="2000" b="1" dirty="0" err="1">
                <a:latin typeface="Comic Sans MS" panose="030F0702030302020204" pitchFamily="66" charset="0"/>
              </a:rPr>
              <a:t>micrometer</a:t>
            </a:r>
            <a:r>
              <a:rPr lang="hu-HU" altLang="hu-HU" sz="2000" dirty="0">
                <a:latin typeface="Comic Sans MS" panose="030F0702030302020204" pitchFamily="66" charset="0"/>
              </a:rPr>
              <a:t> </a:t>
            </a:r>
            <a:r>
              <a:rPr lang="hu-HU" altLang="hu-HU" sz="2000" dirty="0" err="1">
                <a:latin typeface="Comic Sans MS" panose="030F0702030302020204" pitchFamily="66" charset="0"/>
              </a:rPr>
              <a:t>thick</a:t>
            </a:r>
            <a:r>
              <a:rPr lang="hu-HU" altLang="hu-HU" sz="2000" dirty="0">
                <a:latin typeface="Comic Sans MS" panose="030F0702030302020204" pitchFamily="66" charset="0"/>
              </a:rPr>
              <a:t> </a:t>
            </a:r>
            <a:r>
              <a:rPr lang="hu-HU" altLang="hu-HU" sz="2000" b="1" dirty="0" err="1">
                <a:latin typeface="Comic Sans MS" panose="030F0702030302020204" pitchFamily="66" charset="0"/>
              </a:rPr>
              <a:t>enamel</a:t>
            </a:r>
            <a:r>
              <a:rPr lang="hu-HU" altLang="hu-HU" sz="2000" b="1" dirty="0">
                <a:latin typeface="Comic Sans MS" panose="030F0702030302020204" pitchFamily="66" charset="0"/>
              </a:rPr>
              <a:t> </a:t>
            </a:r>
            <a:r>
              <a:rPr lang="hu-HU" altLang="hu-HU" sz="2000" b="1" dirty="0" err="1">
                <a:latin typeface="Comic Sans MS" panose="030F0702030302020204" pitchFamily="66" charset="0"/>
              </a:rPr>
              <a:t>layer</a:t>
            </a:r>
            <a:r>
              <a:rPr lang="hu-HU" altLang="hu-HU" sz="2000" b="1" dirty="0">
                <a:latin typeface="Comic Sans MS" panose="030F0702030302020204" pitchFamily="66" charset="0"/>
              </a:rPr>
              <a:t>/</a:t>
            </a:r>
            <a:r>
              <a:rPr lang="hu-HU" altLang="hu-HU" sz="2000" b="1" dirty="0" err="1">
                <a:latin typeface="Comic Sans MS" panose="030F0702030302020204" pitchFamily="66" charset="0"/>
              </a:rPr>
              <a:t>day</a:t>
            </a:r>
            <a:endParaRPr lang="hu-HU" altLang="hu-HU" sz="2000" b="1" dirty="0">
              <a:latin typeface="Comic Sans MS" panose="030F0702030302020204" pitchFamily="66" charset="0"/>
            </a:endParaRPr>
          </a:p>
          <a:p>
            <a:pPr eaLnBrk="1" hangingPunct="1">
              <a:spcBef>
                <a:spcPct val="0"/>
              </a:spcBef>
              <a:buFontTx/>
              <a:buNone/>
            </a:pPr>
            <a:endParaRPr lang="hu-HU" altLang="hu-HU" sz="2000" dirty="0">
              <a:latin typeface="Comic Sans MS" panose="030F0702030302020204" pitchFamily="66" charset="0"/>
            </a:endParaRPr>
          </a:p>
          <a:p>
            <a:pPr eaLnBrk="1" hangingPunct="1">
              <a:spcBef>
                <a:spcPct val="0"/>
              </a:spcBef>
              <a:buFontTx/>
              <a:buNone/>
            </a:pPr>
            <a:r>
              <a:rPr lang="hu-HU" altLang="hu-HU" sz="2000" dirty="0">
                <a:latin typeface="Comic Sans MS" panose="030F0702030302020204" pitchFamily="66" charset="0"/>
              </a:rPr>
              <a:t>  </a:t>
            </a:r>
            <a:r>
              <a:rPr lang="hu-HU" altLang="hu-HU" sz="2000" dirty="0" err="1">
                <a:latin typeface="Comic Sans MS" panose="030F0702030302020204" pitchFamily="66" charset="0"/>
              </a:rPr>
              <a:t>Retzius</a:t>
            </a:r>
            <a:r>
              <a:rPr lang="hu-HU" altLang="hu-HU" sz="2000" dirty="0">
                <a:latin typeface="Comic Sans MS" panose="030F0702030302020204" pitchFamily="66" charset="0"/>
              </a:rPr>
              <a:t> </a:t>
            </a:r>
            <a:r>
              <a:rPr lang="hu-HU" altLang="hu-HU" sz="2000" dirty="0" err="1">
                <a:latin typeface="Comic Sans MS" panose="030F0702030302020204" pitchFamily="66" charset="0"/>
              </a:rPr>
              <a:t>lines</a:t>
            </a:r>
            <a:r>
              <a:rPr lang="hu-HU" altLang="hu-HU" sz="2000" dirty="0">
                <a:latin typeface="Comic Sans MS" panose="030F0702030302020204"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dissolve">
                                      <p:cBhvr>
                                        <p:cTn id="13" dur="500"/>
                                        <p:tgtEl>
                                          <p:spTgt spid="4">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dissolv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dissolve">
                                      <p:cBhvr>
                                        <p:cTn id="21" dur="500"/>
                                        <p:tgtEl>
                                          <p:spTgt spid="4">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dissolve">
                                      <p:cBhvr>
                                        <p:cTn id="24" dur="500"/>
                                        <p:tgtEl>
                                          <p:spTgt spid="4">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dissolve">
                                      <p:cBhvr>
                                        <p:cTn id="29" dur="500"/>
                                        <p:tgtEl>
                                          <p:spTgt spid="4">
                                            <p:txEl>
                                              <p:pRg st="12" end="12"/>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4">
                                            <p:txEl>
                                              <p:pRg st="14" end="14"/>
                                            </p:txEl>
                                          </p:spTgt>
                                        </p:tgtEl>
                                        <p:attrNameLst>
                                          <p:attrName>style.visibility</p:attrName>
                                        </p:attrNameLst>
                                      </p:cBhvr>
                                      <p:to>
                                        <p:strVal val="visible"/>
                                      </p:to>
                                    </p:set>
                                    <p:animEffect transition="in" filter="dissolve">
                                      <p:cBhvr>
                                        <p:cTn id="3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331913" y="1022350"/>
            <a:ext cx="6588125" cy="4422775"/>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Times New Roman" panose="02020603050405020304" pitchFamily="18" charset="0"/>
              </a:defRPr>
            </a:lvl1pPr>
            <a:lvl2pPr marL="914400" indent="-457200">
              <a:defRPr sz="2000">
                <a:solidFill>
                  <a:schemeClr val="tx1"/>
                </a:solidFill>
                <a:latin typeface="Times New Roman" panose="02020603050405020304" pitchFamily="18" charset="0"/>
              </a:defRPr>
            </a:lvl2pPr>
            <a:lvl3pPr marL="1371600" indent="-457200">
              <a:defRPr sz="2000">
                <a:solidFill>
                  <a:schemeClr val="tx1"/>
                </a:solidFill>
                <a:latin typeface="Times New Roman" panose="02020603050405020304" pitchFamily="18" charset="0"/>
              </a:defRPr>
            </a:lvl3pPr>
            <a:lvl4pPr marL="1828800" indent="-457200">
              <a:defRPr sz="2000">
                <a:solidFill>
                  <a:schemeClr val="tx1"/>
                </a:solidFill>
                <a:latin typeface="Times New Roman" panose="02020603050405020304" pitchFamily="18" charset="0"/>
              </a:defRPr>
            </a:lvl4pPr>
            <a:lvl5pPr marL="2286000" indent="-457200">
              <a:defRPr sz="20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0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0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0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000">
                <a:solidFill>
                  <a:schemeClr val="tx1"/>
                </a:solidFill>
                <a:latin typeface="Times New Roman" panose="02020603050405020304" pitchFamily="18" charset="0"/>
              </a:defRPr>
            </a:lvl9pPr>
          </a:lstStyle>
          <a:p>
            <a:r>
              <a:rPr lang="hu-HU" altLang="hu-HU" sz="3600" b="1">
                <a:solidFill>
                  <a:srgbClr val="CC0099"/>
                </a:solidFill>
                <a:latin typeface="Comic Sans MS" panose="030F0702030302020204" pitchFamily="66" charset="0"/>
              </a:rPr>
              <a:t>Stages of the</a:t>
            </a:r>
            <a:r>
              <a:rPr lang="hu-HU" altLang="hu-HU" sz="3600" b="1">
                <a:solidFill>
                  <a:srgbClr val="CC0099"/>
                </a:solidFill>
                <a:latin typeface="Arial" panose="020B0604020202020204" pitchFamily="34" charset="0"/>
              </a:rPr>
              <a:t> </a:t>
            </a:r>
            <a:r>
              <a:rPr lang="hu-HU" altLang="hu-HU" sz="3600" b="1">
                <a:solidFill>
                  <a:srgbClr val="CC0099"/>
                </a:solidFill>
                <a:latin typeface="Comic Sans MS" panose="030F0702030302020204" pitchFamily="66" charset="0"/>
              </a:rPr>
              <a:t>amelogenesis</a:t>
            </a:r>
            <a:r>
              <a:rPr lang="hu-HU" altLang="hu-HU" sz="4000" b="1">
                <a:solidFill>
                  <a:srgbClr val="000066"/>
                </a:solidFill>
                <a:latin typeface="Comic Sans MS" panose="030F0702030302020204" pitchFamily="66" charset="0"/>
              </a:rPr>
              <a:t>  </a:t>
            </a:r>
          </a:p>
          <a:p>
            <a:endParaRPr lang="hu-HU" altLang="hu-HU" sz="4000" b="1">
              <a:solidFill>
                <a:srgbClr val="000066"/>
              </a:solidFill>
              <a:latin typeface="Comic Sans MS" panose="030F0702030302020204" pitchFamily="66" charset="0"/>
            </a:endParaRPr>
          </a:p>
          <a:p>
            <a:r>
              <a:rPr lang="hu-HU" altLang="hu-HU" sz="3600">
                <a:solidFill>
                  <a:srgbClr val="000099"/>
                </a:solidFill>
                <a:latin typeface="Comic Sans MS" panose="030F0702030302020204" pitchFamily="66" charset="0"/>
              </a:rPr>
              <a:t>1. stage of the secretion</a:t>
            </a:r>
          </a:p>
          <a:p>
            <a:endParaRPr lang="hu-HU" altLang="hu-HU" sz="3600">
              <a:solidFill>
                <a:srgbClr val="000099"/>
              </a:solidFill>
              <a:latin typeface="Comic Sans MS" panose="030F0702030302020204" pitchFamily="66" charset="0"/>
            </a:endParaRPr>
          </a:p>
          <a:p>
            <a:r>
              <a:rPr lang="hu-HU" altLang="hu-HU" sz="3600">
                <a:solidFill>
                  <a:srgbClr val="000099"/>
                </a:solidFill>
                <a:latin typeface="Comic Sans MS" panose="030F0702030302020204" pitchFamily="66" charset="0"/>
              </a:rPr>
              <a:t>2. stage of the preabsorption</a:t>
            </a:r>
          </a:p>
          <a:p>
            <a:endParaRPr lang="hu-HU" altLang="hu-HU" sz="3600">
              <a:solidFill>
                <a:srgbClr val="000099"/>
              </a:solidFill>
              <a:latin typeface="Comic Sans MS" panose="030F0702030302020204" pitchFamily="66" charset="0"/>
            </a:endParaRPr>
          </a:p>
          <a:p>
            <a:r>
              <a:rPr lang="hu-HU" altLang="hu-HU" sz="3600">
                <a:solidFill>
                  <a:srgbClr val="000099"/>
                </a:solidFill>
                <a:latin typeface="Comic Sans MS" panose="030F0702030302020204" pitchFamily="66" charset="0"/>
              </a:rPr>
              <a:t>3. stage of the maturation</a:t>
            </a:r>
          </a:p>
          <a:p>
            <a:r>
              <a:rPr lang="hu-HU" altLang="hu-HU" sz="2400">
                <a:solidFill>
                  <a:srgbClr val="000099"/>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876425" y="188913"/>
            <a:ext cx="726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b="1">
                <a:solidFill>
                  <a:srgbClr val="000099"/>
                </a:solidFill>
              </a:rPr>
              <a:t> </a:t>
            </a:r>
            <a:r>
              <a:rPr lang="hu-HU" altLang="hu-HU" sz="2400" b="1">
                <a:solidFill>
                  <a:srgbClr val="FF3399"/>
                </a:solidFill>
                <a:latin typeface="Comic Sans MS" panose="030F0702030302020204" pitchFamily="66" charset="0"/>
              </a:rPr>
              <a:t>Summary of the development of the crown</a:t>
            </a:r>
          </a:p>
        </p:txBody>
      </p:sp>
      <p:sp>
        <p:nvSpPr>
          <p:cNvPr id="110595" name="Text Box 3"/>
          <p:cNvSpPr txBox="1">
            <a:spLocks noChangeArrowheads="1"/>
          </p:cNvSpPr>
          <p:nvPr/>
        </p:nvSpPr>
        <p:spPr bwMode="auto">
          <a:xfrm>
            <a:off x="152400" y="690563"/>
            <a:ext cx="432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1.</a:t>
            </a:r>
            <a:r>
              <a:rPr lang="hu-HU" altLang="hu-HU" sz="2000" b="1">
                <a:solidFill>
                  <a:srgbClr val="000099"/>
                </a:solidFill>
              </a:rPr>
              <a:t> </a:t>
            </a:r>
            <a:r>
              <a:rPr lang="hu-HU" altLang="hu-HU" sz="2000">
                <a:solidFill>
                  <a:srgbClr val="4D4D4D"/>
                </a:solidFill>
                <a:latin typeface="Arial" panose="020B0604020202020204" pitchFamily="34" charset="0"/>
              </a:rPr>
              <a:t>F</a:t>
            </a:r>
            <a:r>
              <a:rPr lang="hu-HU" altLang="hu-HU" sz="2000">
                <a:solidFill>
                  <a:srgbClr val="4D4D4D"/>
                </a:solidFill>
                <a:latin typeface="Comic Sans MS" panose="030F0702030302020204" pitchFamily="66" charset="0"/>
              </a:rPr>
              <a:t>ormation of the </a:t>
            </a:r>
            <a:r>
              <a:rPr lang="hu-HU" altLang="hu-HU" sz="2000" b="1">
                <a:solidFill>
                  <a:schemeClr val="accent2"/>
                </a:solidFill>
                <a:latin typeface="Comic Sans MS" panose="030F0702030302020204" pitchFamily="66" charset="0"/>
              </a:rPr>
              <a:t>dental lamina</a:t>
            </a:r>
            <a:r>
              <a:rPr lang="hu-HU" altLang="hu-HU" sz="2400">
                <a:solidFill>
                  <a:schemeClr val="accent2"/>
                </a:solidFill>
                <a:latin typeface="Comic Sans MS" panose="030F0702030302020204" pitchFamily="66" charset="0"/>
              </a:rPr>
              <a:t>  </a:t>
            </a:r>
          </a:p>
        </p:txBody>
      </p:sp>
      <p:sp>
        <p:nvSpPr>
          <p:cNvPr id="110596" name="Text Box 4"/>
          <p:cNvSpPr txBox="1">
            <a:spLocks noChangeArrowheads="1"/>
          </p:cNvSpPr>
          <p:nvPr/>
        </p:nvSpPr>
        <p:spPr bwMode="auto">
          <a:xfrm>
            <a:off x="152400" y="1268413"/>
            <a:ext cx="4995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2.</a:t>
            </a:r>
            <a:r>
              <a:rPr lang="hu-HU" altLang="hu-HU" sz="2000" b="1">
                <a:solidFill>
                  <a:srgbClr val="000099"/>
                </a:solidFill>
              </a:rPr>
              <a:t> </a:t>
            </a:r>
            <a:r>
              <a:rPr lang="hu-HU" altLang="hu-HU" sz="2000">
                <a:solidFill>
                  <a:srgbClr val="4D4D4D"/>
                </a:solidFill>
                <a:latin typeface="Arial" panose="020B0604020202020204" pitchFamily="34" charset="0"/>
              </a:rPr>
              <a:t>F</a:t>
            </a:r>
            <a:r>
              <a:rPr lang="hu-HU" altLang="hu-HU" sz="2000">
                <a:solidFill>
                  <a:srgbClr val="4D4D4D"/>
                </a:solidFill>
                <a:latin typeface="Comic Sans MS" panose="030F0702030302020204" pitchFamily="66" charset="0"/>
              </a:rPr>
              <a:t>ormation of the </a:t>
            </a:r>
            <a:r>
              <a:rPr lang="hu-HU" altLang="hu-HU" sz="2000" b="1">
                <a:solidFill>
                  <a:schemeClr val="accent2"/>
                </a:solidFill>
                <a:latin typeface="Comic Sans MS" panose="030F0702030302020204" pitchFamily="66" charset="0"/>
              </a:rPr>
              <a:t>enamel organ</a:t>
            </a:r>
            <a:r>
              <a:rPr lang="hu-HU" altLang="hu-HU" sz="2000">
                <a:solidFill>
                  <a:srgbClr val="4D4D4D"/>
                </a:solidFill>
                <a:latin typeface="Comic Sans MS" panose="030F0702030302020204" pitchFamily="66" charset="0"/>
              </a:rPr>
              <a:t> and </a:t>
            </a:r>
          </a:p>
          <a:p>
            <a:pPr>
              <a:spcBef>
                <a:spcPct val="0"/>
              </a:spcBef>
              <a:buFontTx/>
              <a:buNone/>
            </a:pPr>
            <a:r>
              <a:rPr lang="hu-HU" altLang="hu-HU" sz="2000">
                <a:solidFill>
                  <a:srgbClr val="4D4D4D"/>
                </a:solidFill>
                <a:latin typeface="Comic Sans MS" panose="030F0702030302020204" pitchFamily="66" charset="0"/>
              </a:rPr>
              <a:t>    the </a:t>
            </a:r>
            <a:r>
              <a:rPr lang="hu-HU" altLang="hu-HU" sz="2000" b="1">
                <a:solidFill>
                  <a:schemeClr val="accent2"/>
                </a:solidFill>
                <a:latin typeface="Comic Sans MS" panose="030F0702030302020204" pitchFamily="66" charset="0"/>
              </a:rPr>
              <a:t>preameloblasts</a:t>
            </a:r>
            <a:r>
              <a:rPr lang="hu-HU" altLang="hu-HU" sz="2400" b="1">
                <a:solidFill>
                  <a:srgbClr val="000099"/>
                </a:solidFill>
              </a:rPr>
              <a:t>  </a:t>
            </a:r>
            <a:endParaRPr lang="hu-HU" altLang="hu-HU" sz="2400">
              <a:solidFill>
                <a:srgbClr val="000099"/>
              </a:solidFill>
            </a:endParaRPr>
          </a:p>
        </p:txBody>
      </p:sp>
      <p:sp>
        <p:nvSpPr>
          <p:cNvPr id="110597" name="Text Box 5"/>
          <p:cNvSpPr txBox="1">
            <a:spLocks noChangeArrowheads="1"/>
          </p:cNvSpPr>
          <p:nvPr/>
        </p:nvSpPr>
        <p:spPr bwMode="auto">
          <a:xfrm>
            <a:off x="152400" y="2362200"/>
            <a:ext cx="4203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3.</a:t>
            </a:r>
            <a:r>
              <a:rPr lang="hu-HU" altLang="hu-HU" sz="2000" b="1">
                <a:solidFill>
                  <a:srgbClr val="000099"/>
                </a:solidFill>
              </a:rPr>
              <a:t> </a:t>
            </a:r>
            <a:r>
              <a:rPr lang="hu-HU" altLang="hu-HU" sz="2000">
                <a:solidFill>
                  <a:srgbClr val="4D4D4D"/>
                </a:solidFill>
                <a:latin typeface="Arial" panose="020B0604020202020204" pitchFamily="34" charset="0"/>
              </a:rPr>
              <a:t>F</a:t>
            </a:r>
            <a:r>
              <a:rPr lang="hu-HU" altLang="hu-HU" sz="2000">
                <a:solidFill>
                  <a:srgbClr val="4D4D4D"/>
                </a:solidFill>
                <a:latin typeface="Comic Sans MS" panose="030F0702030302020204" pitchFamily="66" charset="0"/>
              </a:rPr>
              <a:t>ormation of the </a:t>
            </a:r>
            <a:r>
              <a:rPr lang="hu-HU" altLang="hu-HU" sz="2000" b="1">
                <a:solidFill>
                  <a:schemeClr val="accent2"/>
                </a:solidFill>
                <a:latin typeface="Comic Sans MS" panose="030F0702030302020204" pitchFamily="66" charset="0"/>
              </a:rPr>
              <a:t>dental papilla</a:t>
            </a:r>
          </a:p>
          <a:p>
            <a:pPr>
              <a:spcBef>
                <a:spcPct val="0"/>
              </a:spcBef>
              <a:buFontTx/>
              <a:buNone/>
            </a:pPr>
            <a:r>
              <a:rPr lang="hu-HU" altLang="hu-HU" sz="2000">
                <a:solidFill>
                  <a:srgbClr val="4D4D4D"/>
                </a:solidFill>
                <a:latin typeface="Comic Sans MS" panose="030F0702030302020204" pitchFamily="66" charset="0"/>
              </a:rPr>
              <a:t>    and </a:t>
            </a:r>
            <a:r>
              <a:rPr lang="hu-HU" altLang="hu-HU" sz="2000" b="1">
                <a:solidFill>
                  <a:schemeClr val="accent2"/>
                </a:solidFill>
                <a:latin typeface="Comic Sans MS" panose="030F0702030302020204" pitchFamily="66" charset="0"/>
              </a:rPr>
              <a:t>odontoblasts</a:t>
            </a:r>
            <a:r>
              <a:rPr lang="hu-HU" altLang="hu-HU" sz="2000">
                <a:solidFill>
                  <a:srgbClr val="4D4D4D"/>
                </a:solidFill>
                <a:latin typeface="Comic Sans MS" panose="030F0702030302020204" pitchFamily="66" charset="0"/>
              </a:rPr>
              <a:t>  </a:t>
            </a:r>
          </a:p>
        </p:txBody>
      </p:sp>
      <p:sp>
        <p:nvSpPr>
          <p:cNvPr id="110598" name="Text Box 6"/>
          <p:cNvSpPr txBox="1">
            <a:spLocks noChangeArrowheads="1"/>
          </p:cNvSpPr>
          <p:nvPr/>
        </p:nvSpPr>
        <p:spPr bwMode="auto">
          <a:xfrm>
            <a:off x="152400" y="3357563"/>
            <a:ext cx="391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4.</a:t>
            </a:r>
            <a:r>
              <a:rPr lang="hu-HU" altLang="hu-HU" sz="2000" b="1">
                <a:solidFill>
                  <a:srgbClr val="000099"/>
                </a:solidFill>
              </a:rPr>
              <a:t> </a:t>
            </a:r>
            <a:r>
              <a:rPr lang="hu-HU" altLang="hu-HU" sz="2000">
                <a:solidFill>
                  <a:srgbClr val="4D4D4D"/>
                </a:solidFill>
                <a:latin typeface="Arial" panose="020B0604020202020204" pitchFamily="34" charset="0"/>
              </a:rPr>
              <a:t>S</a:t>
            </a:r>
            <a:r>
              <a:rPr lang="hu-HU" altLang="hu-HU" sz="2000">
                <a:solidFill>
                  <a:srgbClr val="4D4D4D"/>
                </a:solidFill>
                <a:latin typeface="Comic Sans MS" panose="030F0702030302020204" pitchFamily="66" charset="0"/>
              </a:rPr>
              <a:t>ecretion of the </a:t>
            </a:r>
            <a:r>
              <a:rPr lang="hu-HU" altLang="hu-HU" sz="2000" b="1">
                <a:solidFill>
                  <a:schemeClr val="accent2"/>
                </a:solidFill>
                <a:latin typeface="Comic Sans MS" panose="030F0702030302020204" pitchFamily="66" charset="0"/>
              </a:rPr>
              <a:t>predentin</a:t>
            </a:r>
            <a:r>
              <a:rPr lang="hu-HU" altLang="hu-HU" sz="2400">
                <a:solidFill>
                  <a:srgbClr val="000099"/>
                </a:solidFill>
                <a:latin typeface="Comic Sans MS" panose="030F0702030302020204" pitchFamily="66" charset="0"/>
              </a:rPr>
              <a:t>  </a:t>
            </a:r>
          </a:p>
        </p:txBody>
      </p:sp>
      <p:sp>
        <p:nvSpPr>
          <p:cNvPr id="110599" name="Text Box 7"/>
          <p:cNvSpPr txBox="1">
            <a:spLocks noChangeArrowheads="1"/>
          </p:cNvSpPr>
          <p:nvPr/>
        </p:nvSpPr>
        <p:spPr bwMode="auto">
          <a:xfrm>
            <a:off x="158750" y="4295775"/>
            <a:ext cx="4678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5.</a:t>
            </a:r>
            <a:r>
              <a:rPr lang="hu-HU" altLang="hu-HU" sz="2000" b="1">
                <a:solidFill>
                  <a:srgbClr val="000099"/>
                </a:solidFill>
              </a:rPr>
              <a:t> </a:t>
            </a:r>
            <a:r>
              <a:rPr lang="hu-HU" altLang="hu-HU" sz="2000">
                <a:solidFill>
                  <a:srgbClr val="4D4D4D"/>
                </a:solidFill>
                <a:latin typeface="Comic Sans MS" panose="030F0702030302020204" pitchFamily="66" charset="0"/>
              </a:rPr>
              <a:t>Differentiation of the </a:t>
            </a:r>
            <a:r>
              <a:rPr lang="hu-HU" altLang="hu-HU" sz="2000" b="1">
                <a:solidFill>
                  <a:schemeClr val="accent2"/>
                </a:solidFill>
                <a:latin typeface="Comic Sans MS" panose="030F0702030302020204" pitchFamily="66" charset="0"/>
              </a:rPr>
              <a:t>ameloblasts</a:t>
            </a:r>
            <a:r>
              <a:rPr lang="hu-HU" altLang="hu-HU" sz="2000" b="1">
                <a:solidFill>
                  <a:srgbClr val="4D4D4D"/>
                </a:solidFill>
                <a:latin typeface="Comic Sans MS" panose="030F0702030302020204" pitchFamily="66" charset="0"/>
              </a:rPr>
              <a:t> </a:t>
            </a:r>
          </a:p>
          <a:p>
            <a:pPr>
              <a:spcBef>
                <a:spcPct val="0"/>
              </a:spcBef>
              <a:buFontTx/>
              <a:buNone/>
            </a:pPr>
            <a:r>
              <a:rPr lang="hu-HU" altLang="hu-HU" sz="2000" b="1">
                <a:solidFill>
                  <a:srgbClr val="4D4D4D"/>
                </a:solidFill>
                <a:latin typeface="Comic Sans MS" panose="030F0702030302020204" pitchFamily="66" charset="0"/>
              </a:rPr>
              <a:t>    </a:t>
            </a:r>
            <a:r>
              <a:rPr lang="hu-HU" altLang="hu-HU" sz="2000" b="1">
                <a:solidFill>
                  <a:schemeClr val="accent2"/>
                </a:solidFill>
                <a:latin typeface="Comic Sans MS" panose="030F0702030302020204" pitchFamily="66" charset="0"/>
              </a:rPr>
              <a:t>amelogenesis</a:t>
            </a:r>
          </a:p>
        </p:txBody>
      </p:sp>
      <p:sp>
        <p:nvSpPr>
          <p:cNvPr id="110600" name="Text Box 8"/>
          <p:cNvSpPr txBox="1">
            <a:spLocks noChangeArrowheads="1"/>
          </p:cNvSpPr>
          <p:nvPr/>
        </p:nvSpPr>
        <p:spPr bwMode="auto">
          <a:xfrm>
            <a:off x="152400" y="5103813"/>
            <a:ext cx="4203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6.</a:t>
            </a:r>
            <a:r>
              <a:rPr lang="hu-HU" altLang="hu-HU" sz="2000" b="1">
                <a:solidFill>
                  <a:srgbClr val="000099"/>
                </a:solidFill>
              </a:rPr>
              <a:t> </a:t>
            </a:r>
            <a:r>
              <a:rPr lang="hu-HU" altLang="hu-HU" sz="2000">
                <a:solidFill>
                  <a:srgbClr val="4D4D4D"/>
                </a:solidFill>
                <a:latin typeface="Arial" panose="020B0604020202020204" pitchFamily="34" charset="0"/>
              </a:rPr>
              <a:t>M</a:t>
            </a:r>
            <a:r>
              <a:rPr lang="hu-HU" altLang="hu-HU" sz="2000">
                <a:solidFill>
                  <a:srgbClr val="4D4D4D"/>
                </a:solidFill>
                <a:latin typeface="Comic Sans MS" panose="030F0702030302020204" pitchFamily="66" charset="0"/>
              </a:rPr>
              <a:t>ineralization of the dentin</a:t>
            </a:r>
          </a:p>
          <a:p>
            <a:pPr>
              <a:spcBef>
                <a:spcPct val="0"/>
              </a:spcBef>
              <a:buFontTx/>
              <a:buNone/>
            </a:pPr>
            <a:r>
              <a:rPr lang="hu-HU" altLang="hu-HU" sz="2000">
                <a:solidFill>
                  <a:srgbClr val="4D4D4D"/>
                </a:solidFill>
                <a:latin typeface="Comic Sans MS" panose="030F0702030302020204" pitchFamily="66" charset="0"/>
              </a:rPr>
              <a:t>   mineralization of the enamel</a:t>
            </a:r>
          </a:p>
        </p:txBody>
      </p:sp>
      <p:sp>
        <p:nvSpPr>
          <p:cNvPr id="110601" name="Text Box 9"/>
          <p:cNvSpPr txBox="1">
            <a:spLocks noChangeArrowheads="1"/>
          </p:cNvSpPr>
          <p:nvPr/>
        </p:nvSpPr>
        <p:spPr bwMode="auto">
          <a:xfrm>
            <a:off x="152400" y="5975350"/>
            <a:ext cx="5356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rPr>
              <a:t>7.</a:t>
            </a:r>
            <a:r>
              <a:rPr lang="hu-HU" altLang="hu-HU" sz="2000" b="1">
                <a:solidFill>
                  <a:srgbClr val="000099"/>
                </a:solidFill>
              </a:rPr>
              <a:t> </a:t>
            </a:r>
            <a:r>
              <a:rPr lang="hu-HU" altLang="hu-HU" sz="2000">
                <a:solidFill>
                  <a:srgbClr val="4D4D4D"/>
                </a:solidFill>
                <a:latin typeface="Arial" panose="020B0604020202020204" pitchFamily="34" charset="0"/>
              </a:rPr>
              <a:t>E</a:t>
            </a:r>
            <a:r>
              <a:rPr lang="hu-HU" altLang="hu-HU" sz="2000">
                <a:solidFill>
                  <a:srgbClr val="4D4D4D"/>
                </a:solidFill>
                <a:latin typeface="Comic Sans MS" panose="030F0702030302020204" pitchFamily="66" charset="0"/>
              </a:rPr>
              <a:t>nd of the amelogenesis </a:t>
            </a:r>
          </a:p>
          <a:p>
            <a:pPr>
              <a:spcBef>
                <a:spcPct val="0"/>
              </a:spcBef>
              <a:buFontTx/>
              <a:buNone/>
            </a:pPr>
            <a:r>
              <a:rPr lang="hu-HU" altLang="hu-HU" sz="2000">
                <a:solidFill>
                  <a:srgbClr val="4D4D4D"/>
                </a:solidFill>
                <a:latin typeface="Comic Sans MS" panose="030F0702030302020204" pitchFamily="66" charset="0"/>
              </a:rPr>
              <a:t>    secretion of the </a:t>
            </a:r>
            <a:r>
              <a:rPr lang="hu-HU" altLang="hu-HU" sz="2000" b="1">
                <a:solidFill>
                  <a:schemeClr val="accent2"/>
                </a:solidFill>
                <a:latin typeface="Comic Sans MS" panose="030F0702030302020204" pitchFamily="66" charset="0"/>
              </a:rPr>
              <a:t>Nasmyth’s membrane</a:t>
            </a:r>
            <a:r>
              <a:rPr lang="hu-HU" altLang="hu-HU" sz="2400" b="1">
                <a:solidFill>
                  <a:srgbClr val="000099"/>
                </a:solidFill>
              </a:rPr>
              <a:t>   </a:t>
            </a:r>
            <a:endParaRPr lang="hu-HU" altLang="hu-HU" sz="2400"/>
          </a:p>
        </p:txBody>
      </p:sp>
      <p:pic>
        <p:nvPicPr>
          <p:cNvPr id="36874" name="Picture 10" descr="fogfe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0" y="2286000"/>
            <a:ext cx="44958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66"/>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dissolve">
                                      <p:cBhvr>
                                        <p:cTn id="12" dur="500"/>
                                        <p:tgtEl>
                                          <p:spTgt spid="1105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0597"/>
                                        </p:tgtEl>
                                        <p:attrNameLst>
                                          <p:attrName>style.visibility</p:attrName>
                                        </p:attrNameLst>
                                      </p:cBhvr>
                                      <p:to>
                                        <p:strVal val="visible"/>
                                      </p:to>
                                    </p:set>
                                    <p:animEffect transition="in" filter="dissolve">
                                      <p:cBhvr>
                                        <p:cTn id="17" dur="500"/>
                                        <p:tgtEl>
                                          <p:spTgt spid="1105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0598"/>
                                        </p:tgtEl>
                                        <p:attrNameLst>
                                          <p:attrName>style.visibility</p:attrName>
                                        </p:attrNameLst>
                                      </p:cBhvr>
                                      <p:to>
                                        <p:strVal val="visible"/>
                                      </p:to>
                                    </p:set>
                                    <p:animEffect transition="in" filter="dissolve">
                                      <p:cBhvr>
                                        <p:cTn id="22" dur="500"/>
                                        <p:tgtEl>
                                          <p:spTgt spid="1105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0599"/>
                                        </p:tgtEl>
                                        <p:attrNameLst>
                                          <p:attrName>style.visibility</p:attrName>
                                        </p:attrNameLst>
                                      </p:cBhvr>
                                      <p:to>
                                        <p:strVal val="visible"/>
                                      </p:to>
                                    </p:set>
                                    <p:animEffect transition="in" filter="dissolve">
                                      <p:cBhvr>
                                        <p:cTn id="27" dur="500"/>
                                        <p:tgtEl>
                                          <p:spTgt spid="1105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0600"/>
                                        </p:tgtEl>
                                        <p:attrNameLst>
                                          <p:attrName>style.visibility</p:attrName>
                                        </p:attrNameLst>
                                      </p:cBhvr>
                                      <p:to>
                                        <p:strVal val="visible"/>
                                      </p:to>
                                    </p:set>
                                    <p:animEffect transition="in" filter="dissolve">
                                      <p:cBhvr>
                                        <p:cTn id="32" dur="500"/>
                                        <p:tgtEl>
                                          <p:spTgt spid="1106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0601"/>
                                        </p:tgtEl>
                                        <p:attrNameLst>
                                          <p:attrName>style.visibility</p:attrName>
                                        </p:attrNameLst>
                                      </p:cBhvr>
                                      <p:to>
                                        <p:strVal val="visible"/>
                                      </p:to>
                                    </p:set>
                                    <p:animEffect transition="in" filter="dissolve">
                                      <p:cBhvr>
                                        <p:cTn id="37" dur="500"/>
                                        <p:tgtEl>
                                          <p:spTgt spid="110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6" grpId="0" autoUpdateAnimBg="0"/>
      <p:bldP spid="110597" grpId="0" autoUpdateAnimBg="0"/>
      <p:bldP spid="110598" grpId="0" autoUpdateAnimBg="0"/>
      <p:bldP spid="110599" grpId="0" autoUpdateAnimBg="0"/>
      <p:bldP spid="110600" grpId="0" autoUpdateAnimBg="0"/>
      <p:bldP spid="11060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7450" y="115888"/>
            <a:ext cx="6765925" cy="552450"/>
          </a:xfrm>
        </p:spPr>
        <p:txBody>
          <a:bodyPr/>
          <a:lstStyle/>
          <a:p>
            <a:pPr>
              <a:defRPr/>
            </a:pPr>
            <a:r>
              <a:rPr lang="hu-HU" altLang="hu-HU" sz="2400" dirty="0" smtClean="0">
                <a:solidFill>
                  <a:schemeClr val="tx1">
                    <a:lumMod val="95000"/>
                    <a:lumOff val="5000"/>
                  </a:schemeClr>
                </a:solidFill>
                <a:latin typeface="Comic Sans MS" panose="030F0702030302020204" pitchFamily="66" charset="0"/>
              </a:rPr>
              <a:t>TOOTH DEVELOPMENT</a:t>
            </a:r>
            <a:endParaRPr lang="en-US" altLang="hu-HU" sz="2400" dirty="0" smtClean="0">
              <a:solidFill>
                <a:schemeClr val="tx1">
                  <a:lumMod val="95000"/>
                  <a:lumOff val="5000"/>
                </a:schemeClr>
              </a:solidFill>
            </a:endParaRPr>
          </a:p>
        </p:txBody>
      </p:sp>
      <p:pic>
        <p:nvPicPr>
          <p:cNvPr id="37891" name="Picture 3" descr="tooth1">
            <a:hlinkClick r:id="rId2" action="ppaction://hlinkfile"/>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57200" y="1447800"/>
            <a:ext cx="2816225" cy="206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descr="Figure_05-20"/>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838200" y="4038600"/>
            <a:ext cx="3140075"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5" descr="Figure_05-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1295400"/>
            <a:ext cx="358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tooth4">
            <a:hlinkClick r:id="rId6" action="ppaction://hlinkfile"/>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62600" y="12954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Figure_05-21"/>
          <p:cNvPicPr>
            <a:picLocks noGrp="1" noChangeAspect="1" noChangeArrowheads="1"/>
          </p:cNvPicPr>
          <p:nvPr>
            <p:ph sz="quarter" idx="3"/>
          </p:nvPr>
        </p:nvPicPr>
        <p:blipFill>
          <a:blip r:embed="rId8" cstate="email">
            <a:extLst>
              <a:ext uri="{28A0092B-C50C-407E-A947-70E740481C1C}">
                <a14:useLocalDpi xmlns:a14="http://schemas.microsoft.com/office/drawing/2010/main"/>
              </a:ext>
            </a:extLst>
          </a:blip>
          <a:srcRect/>
          <a:stretch>
            <a:fillRect/>
          </a:stretch>
        </p:blipFill>
        <p:spPr>
          <a:xfrm>
            <a:off x="4267200" y="3657600"/>
            <a:ext cx="2530475" cy="300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6" name="Text Box 4"/>
          <p:cNvSpPr txBox="1">
            <a:spLocks noChangeArrowheads="1"/>
          </p:cNvSpPr>
          <p:nvPr/>
        </p:nvSpPr>
        <p:spPr bwMode="auto">
          <a:xfrm>
            <a:off x="2549525" y="749300"/>
            <a:ext cx="468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solidFill>
                  <a:srgbClr val="FF3399"/>
                </a:solidFill>
                <a:latin typeface="Comic Sans MS" panose="030F0702030302020204" pitchFamily="66" charset="0"/>
              </a:rPr>
              <a:t>Development of the crown</a:t>
            </a:r>
            <a:endParaRPr lang="hu-HU" altLang="hu-HU" sz="2400" b="1">
              <a:solidFill>
                <a:srgbClr val="FF3399"/>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og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44450"/>
            <a:ext cx="4032250" cy="2616200"/>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3" descr="fog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625" y="2771775"/>
            <a:ext cx="7777163" cy="3970338"/>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descr="fog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90488"/>
            <a:ext cx="3960812" cy="2570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fogfe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74625"/>
            <a:ext cx="8305800" cy="6530975"/>
          </a:xfrm>
          <a:prstGeom prst="rect">
            <a:avLst/>
          </a:prstGeom>
          <a:solidFill>
            <a:srgbClr val="FFD9B9"/>
          </a:solidFill>
          <a:ln w="9525">
            <a:solidFill>
              <a:srgbClr val="000066"/>
            </a:solidFill>
            <a:miter lim="800000"/>
            <a:headEnd/>
            <a:tailEnd/>
          </a:ln>
        </p:spPr>
      </p:pic>
      <p:sp>
        <p:nvSpPr>
          <p:cNvPr id="40963" name="Text Box 4"/>
          <p:cNvSpPr txBox="1">
            <a:spLocks noChangeArrowheads="1"/>
          </p:cNvSpPr>
          <p:nvPr/>
        </p:nvSpPr>
        <p:spPr bwMode="auto">
          <a:xfrm>
            <a:off x="2843213" y="325438"/>
            <a:ext cx="5668539" cy="52322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dirty="0" smtClean="0">
                <a:solidFill>
                  <a:srgbClr val="FF0000"/>
                </a:solidFill>
                <a:latin typeface="Comic Sans MS" panose="030F0702030302020204" pitchFamily="66" charset="0"/>
              </a:rPr>
              <a:t>DEVELOPMENT OF THE ROOT</a:t>
            </a:r>
            <a:endParaRPr lang="hu-HU" altLang="hu-HU" sz="2800" b="1" dirty="0">
              <a:solidFill>
                <a:srgbClr val="FF0000"/>
              </a:solidFill>
              <a:latin typeface="Comic Sans MS" panose="030F0702030302020204" pitchFamily="66" charset="0"/>
            </a:endParaRPr>
          </a:p>
        </p:txBody>
      </p:sp>
      <p:sp>
        <p:nvSpPr>
          <p:cNvPr id="3" name="Ellipszis 2"/>
          <p:cNvSpPr/>
          <p:nvPr/>
        </p:nvSpPr>
        <p:spPr bwMode="auto">
          <a:xfrm rot="1059072">
            <a:off x="2307507" y="2485385"/>
            <a:ext cx="647477" cy="79208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2000" b="0" i="0" u="none" strike="noStrike" cap="none" normalizeH="0" baseline="0" smtClean="0">
              <a:ln>
                <a:noFill/>
              </a:ln>
              <a:solidFill>
                <a:schemeClr val="tx1"/>
              </a:solidFill>
              <a:effectLst/>
              <a:latin typeface="Times New Roman" panose="02020603050405020304" pitchFamily="18" charset="0"/>
            </a:endParaRPr>
          </a:p>
        </p:txBody>
      </p:sp>
      <p:sp>
        <p:nvSpPr>
          <p:cNvPr id="4" name="Szövegdoboz 3"/>
          <p:cNvSpPr txBox="1"/>
          <p:nvPr/>
        </p:nvSpPr>
        <p:spPr>
          <a:xfrm>
            <a:off x="2987824" y="2924944"/>
            <a:ext cx="3416320" cy="369332"/>
          </a:xfrm>
          <a:prstGeom prst="rect">
            <a:avLst/>
          </a:prstGeom>
          <a:noFill/>
        </p:spPr>
        <p:txBody>
          <a:bodyPr wrap="none" rtlCol="0">
            <a:spAutoFit/>
          </a:bodyPr>
          <a:lstStyle/>
          <a:p>
            <a:r>
              <a:rPr lang="hu-HU" sz="1800" b="1" dirty="0" smtClean="0">
                <a:latin typeface="Comic Sans MS" panose="030F0702030302020204" pitchFamily="66" charset="0"/>
              </a:rPr>
              <a:t>HERTWIG’S ROOT SHEATH</a:t>
            </a:r>
            <a:endParaRPr lang="hu-HU" sz="18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9388" y="260350"/>
            <a:ext cx="8683625"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75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1238" y="1484313"/>
            <a:ext cx="43227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179388" y="2276475"/>
            <a:ext cx="4516437" cy="2282825"/>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Tx/>
              <a:buNone/>
            </a:pPr>
            <a:r>
              <a:rPr lang="hu-HU" altLang="hu-HU" sz="2400">
                <a:latin typeface="Comic Sans MS" panose="030F0702030302020204" pitchFamily="66" charset="0"/>
              </a:rPr>
              <a:t>The development of the teeth</a:t>
            </a:r>
          </a:p>
          <a:p>
            <a:pPr>
              <a:lnSpc>
                <a:spcPct val="150000"/>
              </a:lnSpc>
              <a:spcBef>
                <a:spcPct val="0"/>
              </a:spcBef>
              <a:buFontTx/>
              <a:buNone/>
            </a:pPr>
            <a:r>
              <a:rPr lang="hu-HU" altLang="hu-HU" sz="2400">
                <a:latin typeface="Comic Sans MS" panose="030F0702030302020204" pitchFamily="66" charset="0"/>
              </a:rPr>
              <a:t>starts at  </a:t>
            </a:r>
            <a:r>
              <a:rPr lang="hu-HU" altLang="hu-HU" sz="2400" b="1">
                <a:solidFill>
                  <a:srgbClr val="FF0000"/>
                </a:solidFill>
                <a:latin typeface="Comic Sans MS" panose="030F0702030302020204" pitchFamily="66" charset="0"/>
              </a:rPr>
              <a:t>6th</a:t>
            </a:r>
            <a:r>
              <a:rPr lang="hu-HU" altLang="hu-HU" sz="2400">
                <a:latin typeface="Comic Sans MS" panose="030F0702030302020204" pitchFamily="66" charset="0"/>
              </a:rPr>
              <a:t> week with the </a:t>
            </a:r>
          </a:p>
          <a:p>
            <a:pPr>
              <a:lnSpc>
                <a:spcPct val="150000"/>
              </a:lnSpc>
              <a:spcBef>
                <a:spcPct val="0"/>
              </a:spcBef>
              <a:buFontTx/>
              <a:buNone/>
            </a:pPr>
            <a:r>
              <a:rPr lang="hu-HU" altLang="hu-HU" sz="2400">
                <a:latin typeface="Comic Sans MS" panose="030F0702030302020204" pitchFamily="66" charset="0"/>
              </a:rPr>
              <a:t>proliferation of the ectoderm </a:t>
            </a:r>
          </a:p>
          <a:p>
            <a:pPr>
              <a:lnSpc>
                <a:spcPct val="150000"/>
              </a:lnSpc>
              <a:spcBef>
                <a:spcPct val="0"/>
              </a:spcBef>
              <a:buFontTx/>
              <a:buNone/>
            </a:pPr>
            <a:r>
              <a:rPr lang="hu-HU" altLang="hu-HU" sz="2400">
                <a:latin typeface="Comic Sans MS" panose="030F0702030302020204" pitchFamily="66" charset="0"/>
              </a:rPr>
              <a:t>of the stomodeum  </a:t>
            </a:r>
          </a:p>
        </p:txBody>
      </p:sp>
    </p:spTree>
    <p:extLst>
      <p:ext uri="{BB962C8B-B14F-4D97-AF65-F5344CB8AC3E}">
        <p14:creationId xmlns:p14="http://schemas.microsoft.com/office/powerpoint/2010/main" val="3481270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ertwi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4300" y="188913"/>
            <a:ext cx="4081463"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250825" y="5481638"/>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latin typeface="Comic Sans MS" panose="030F0702030302020204" pitchFamily="66" charset="0"/>
              </a:rPr>
              <a:t>HERTWIG-root sheath</a:t>
            </a:r>
          </a:p>
          <a:p>
            <a:pPr>
              <a:spcBef>
                <a:spcPct val="0"/>
              </a:spcBef>
              <a:buFontTx/>
              <a:buNone/>
            </a:pPr>
            <a:endParaRPr lang="hu-HU" altLang="hu-HU" sz="2400">
              <a:latin typeface="Comic Sans MS" panose="030F0702030302020204" pitchFamily="66" charset="0"/>
            </a:endParaRPr>
          </a:p>
          <a:p>
            <a:pPr>
              <a:spcBef>
                <a:spcPct val="0"/>
              </a:spcBef>
              <a:buFontTx/>
              <a:buNone/>
            </a:pPr>
            <a:r>
              <a:rPr lang="hu-HU" altLang="hu-HU" sz="2400">
                <a:latin typeface="Comic Sans MS" panose="030F0702030302020204" pitchFamily="66" charset="0"/>
              </a:rPr>
              <a:t>Composed by the inner and outer enamel epithelium</a:t>
            </a:r>
          </a:p>
        </p:txBody>
      </p:sp>
      <p:sp>
        <p:nvSpPr>
          <p:cNvPr id="141316" name="Line 4"/>
          <p:cNvSpPr>
            <a:spLocks noChangeShapeType="1"/>
          </p:cNvSpPr>
          <p:nvPr/>
        </p:nvSpPr>
        <p:spPr bwMode="auto">
          <a:xfrm flipV="1">
            <a:off x="3492500" y="5229225"/>
            <a:ext cx="1295400" cy="2159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315316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dissolve">
                                      <p:cBhvr>
                                        <p:cTn id="7"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77-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6250" y="1100138"/>
            <a:ext cx="6019800"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
        <p:nvSpPr>
          <p:cNvPr id="47107" name="Text Box 3"/>
          <p:cNvSpPr txBox="1">
            <a:spLocks noChangeArrowheads="1"/>
          </p:cNvSpPr>
          <p:nvPr/>
        </p:nvSpPr>
        <p:spPr bwMode="auto">
          <a:xfrm>
            <a:off x="76200" y="1860550"/>
            <a:ext cx="3055938" cy="1643527"/>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spcBef>
                <a:spcPct val="0"/>
              </a:spcBef>
              <a:buFontTx/>
              <a:buNone/>
            </a:pPr>
            <a:r>
              <a:rPr lang="hu-HU" altLang="hu-HU" sz="2400" b="1" dirty="0">
                <a:solidFill>
                  <a:schemeClr val="accent2"/>
                </a:solidFill>
              </a:rPr>
              <a:t>1. </a:t>
            </a:r>
            <a:r>
              <a:rPr lang="hu-HU" altLang="hu-HU" sz="2000" b="1" dirty="0" err="1">
                <a:solidFill>
                  <a:schemeClr val="accent2"/>
                </a:solidFill>
                <a:latin typeface="Comic Sans MS" panose="030F0702030302020204" pitchFamily="66" charset="0"/>
              </a:rPr>
              <a:t>Formation</a:t>
            </a:r>
            <a:r>
              <a:rPr lang="hu-HU" altLang="hu-HU" sz="2000" b="1" dirty="0">
                <a:solidFill>
                  <a:schemeClr val="accent2"/>
                </a:solidFill>
                <a:latin typeface="Comic Sans MS" panose="030F0702030302020204" pitchFamily="66" charset="0"/>
              </a:rPr>
              <a:t> of </a:t>
            </a:r>
            <a:r>
              <a:rPr lang="hu-HU" altLang="hu-HU" sz="2000" b="1" dirty="0" err="1">
                <a:solidFill>
                  <a:schemeClr val="accent2"/>
                </a:solidFill>
                <a:latin typeface="Comic Sans MS" panose="030F0702030302020204" pitchFamily="66" charset="0"/>
              </a:rPr>
              <a:t>the</a:t>
            </a:r>
            <a:endParaRPr lang="hu-HU" altLang="hu-HU" sz="2000" b="1" dirty="0">
              <a:solidFill>
                <a:schemeClr val="accent2"/>
              </a:solidFill>
              <a:latin typeface="Comic Sans MS" panose="030F0702030302020204" pitchFamily="66" charset="0"/>
            </a:endParaRPr>
          </a:p>
          <a:p>
            <a:pPr>
              <a:lnSpc>
                <a:spcPct val="120000"/>
              </a:lnSpc>
              <a:spcBef>
                <a:spcPct val="0"/>
              </a:spcBef>
              <a:buFontTx/>
              <a:buNone/>
            </a:pPr>
            <a:r>
              <a:rPr lang="hu-HU" altLang="hu-HU" sz="2000" b="1" dirty="0">
                <a:solidFill>
                  <a:schemeClr val="accent2"/>
                </a:solidFill>
                <a:latin typeface="Comic Sans MS" panose="030F0702030302020204" pitchFamily="66" charset="0"/>
              </a:rPr>
              <a:t>   </a:t>
            </a:r>
            <a:r>
              <a:rPr lang="hu-HU" altLang="hu-HU" sz="2000" b="1" dirty="0" err="1">
                <a:solidFill>
                  <a:schemeClr val="accent2"/>
                </a:solidFill>
                <a:latin typeface="Comic Sans MS" panose="030F0702030302020204" pitchFamily="66" charset="0"/>
              </a:rPr>
              <a:t>Hertwig’s</a:t>
            </a:r>
            <a:r>
              <a:rPr lang="hu-HU" altLang="hu-HU" sz="2000" b="1" dirty="0">
                <a:solidFill>
                  <a:schemeClr val="accent2"/>
                </a:solidFill>
                <a:latin typeface="Comic Sans MS" panose="030F0702030302020204" pitchFamily="66" charset="0"/>
              </a:rPr>
              <a:t> </a:t>
            </a:r>
            <a:r>
              <a:rPr lang="hu-HU" altLang="hu-HU" sz="2000" b="1" dirty="0" err="1">
                <a:solidFill>
                  <a:schemeClr val="accent2"/>
                </a:solidFill>
                <a:latin typeface="Comic Sans MS" panose="030F0702030302020204" pitchFamily="66" charset="0"/>
              </a:rPr>
              <a:t>root</a:t>
            </a:r>
            <a:endParaRPr lang="hu-HU" altLang="hu-HU" sz="2000" b="1" dirty="0">
              <a:solidFill>
                <a:schemeClr val="accent2"/>
              </a:solidFill>
              <a:latin typeface="Comic Sans MS" panose="030F0702030302020204" pitchFamily="66" charset="0"/>
            </a:endParaRPr>
          </a:p>
          <a:p>
            <a:pPr>
              <a:lnSpc>
                <a:spcPct val="120000"/>
              </a:lnSpc>
              <a:spcBef>
                <a:spcPct val="0"/>
              </a:spcBef>
              <a:buFontTx/>
              <a:buNone/>
            </a:pPr>
            <a:r>
              <a:rPr lang="hu-HU" altLang="hu-HU" sz="2000" b="1" dirty="0">
                <a:solidFill>
                  <a:schemeClr val="accent2"/>
                </a:solidFill>
                <a:latin typeface="Comic Sans MS" panose="030F0702030302020204" pitchFamily="66" charset="0"/>
              </a:rPr>
              <a:t>   </a:t>
            </a:r>
            <a:r>
              <a:rPr lang="hu-HU" altLang="hu-HU" sz="2000" b="1" dirty="0" err="1">
                <a:solidFill>
                  <a:schemeClr val="accent2"/>
                </a:solidFill>
                <a:latin typeface="Comic Sans MS" panose="030F0702030302020204" pitchFamily="66" charset="0"/>
              </a:rPr>
              <a:t>sheath</a:t>
            </a:r>
            <a:endParaRPr lang="hu-HU" altLang="hu-HU" sz="2000" b="1" dirty="0">
              <a:solidFill>
                <a:schemeClr val="accent2"/>
              </a:solidFill>
              <a:latin typeface="Comic Sans MS" panose="030F0702030302020204" pitchFamily="66" charset="0"/>
            </a:endParaRPr>
          </a:p>
          <a:p>
            <a:pPr>
              <a:spcBef>
                <a:spcPct val="0"/>
              </a:spcBef>
              <a:buFontTx/>
              <a:buNone/>
            </a:pPr>
            <a:r>
              <a:rPr lang="hu-HU" altLang="hu-HU" sz="2400" b="1" dirty="0">
                <a:solidFill>
                  <a:schemeClr val="accent2"/>
                </a:solidFill>
              </a:rPr>
              <a:t> </a:t>
            </a:r>
          </a:p>
        </p:txBody>
      </p:sp>
      <p:sp>
        <p:nvSpPr>
          <p:cNvPr id="47109" name="Text Box 5"/>
          <p:cNvSpPr txBox="1">
            <a:spLocks noChangeArrowheads="1"/>
          </p:cNvSpPr>
          <p:nvPr/>
        </p:nvSpPr>
        <p:spPr bwMode="auto">
          <a:xfrm>
            <a:off x="76200" y="4332288"/>
            <a:ext cx="2715808" cy="904863"/>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spcBef>
                <a:spcPct val="0"/>
              </a:spcBef>
              <a:buFontTx/>
              <a:buNone/>
            </a:pPr>
            <a:r>
              <a:rPr lang="hu-HU" altLang="hu-HU" sz="2400" b="1" dirty="0">
                <a:solidFill>
                  <a:schemeClr val="accent2"/>
                </a:solidFill>
              </a:rPr>
              <a:t>2. </a:t>
            </a:r>
            <a:r>
              <a:rPr lang="hu-HU" altLang="hu-HU" sz="2000" b="1" dirty="0" err="1">
                <a:solidFill>
                  <a:schemeClr val="accent2"/>
                </a:solidFill>
                <a:latin typeface="Comic Sans MS" panose="030F0702030302020204" pitchFamily="66" charset="0"/>
              </a:rPr>
              <a:t>Formation</a:t>
            </a:r>
            <a:r>
              <a:rPr lang="hu-HU" altLang="hu-HU" sz="2000" b="1" dirty="0">
                <a:solidFill>
                  <a:schemeClr val="accent2"/>
                </a:solidFill>
                <a:latin typeface="Comic Sans MS" panose="030F0702030302020204" pitchFamily="66" charset="0"/>
              </a:rPr>
              <a:t> of </a:t>
            </a:r>
            <a:r>
              <a:rPr lang="hu-HU" altLang="hu-HU" sz="2000" b="1" dirty="0" err="1">
                <a:solidFill>
                  <a:schemeClr val="accent2"/>
                </a:solidFill>
                <a:latin typeface="Comic Sans MS" panose="030F0702030302020204" pitchFamily="66" charset="0"/>
              </a:rPr>
              <a:t>the</a:t>
            </a:r>
            <a:r>
              <a:rPr lang="hu-HU" altLang="hu-HU" sz="2000" b="1" dirty="0">
                <a:solidFill>
                  <a:schemeClr val="accent2"/>
                </a:solidFill>
                <a:latin typeface="Comic Sans MS" panose="030F0702030302020204" pitchFamily="66" charset="0"/>
              </a:rPr>
              <a:t> </a:t>
            </a:r>
          </a:p>
          <a:p>
            <a:pPr>
              <a:lnSpc>
                <a:spcPct val="120000"/>
              </a:lnSpc>
              <a:spcBef>
                <a:spcPct val="0"/>
              </a:spcBef>
              <a:buFontTx/>
              <a:buNone/>
            </a:pPr>
            <a:r>
              <a:rPr lang="hu-HU" altLang="hu-HU" sz="2000" b="1" dirty="0">
                <a:solidFill>
                  <a:schemeClr val="accent2"/>
                </a:solidFill>
                <a:latin typeface="Comic Sans MS" panose="030F0702030302020204" pitchFamily="66" charset="0"/>
              </a:rPr>
              <a:t>    </a:t>
            </a:r>
            <a:r>
              <a:rPr lang="hu-HU" altLang="hu-HU" sz="2000" b="1" dirty="0" err="1">
                <a:solidFill>
                  <a:schemeClr val="accent2"/>
                </a:solidFill>
                <a:latin typeface="Comic Sans MS" panose="030F0702030302020204" pitchFamily="66" charset="0"/>
              </a:rPr>
              <a:t>odontoblasts</a:t>
            </a:r>
            <a:endParaRPr lang="hu-HU" altLang="hu-HU" sz="2000" b="1" dirty="0">
              <a:solidFill>
                <a:schemeClr val="accent2"/>
              </a:solidFill>
              <a:latin typeface="Comic Sans MS" panose="030F0702030302020204" pitchFamily="66" charset="0"/>
            </a:endParaRPr>
          </a:p>
        </p:txBody>
      </p:sp>
      <p:sp>
        <p:nvSpPr>
          <p:cNvPr id="6" name="Text Box 4"/>
          <p:cNvSpPr txBox="1">
            <a:spLocks noChangeArrowheads="1"/>
          </p:cNvSpPr>
          <p:nvPr/>
        </p:nvSpPr>
        <p:spPr bwMode="auto">
          <a:xfrm>
            <a:off x="2843213" y="325438"/>
            <a:ext cx="5668539" cy="52322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dirty="0" smtClean="0">
                <a:solidFill>
                  <a:srgbClr val="FF0000"/>
                </a:solidFill>
                <a:latin typeface="Comic Sans MS" panose="030F0702030302020204" pitchFamily="66" charset="0"/>
              </a:rPr>
              <a:t>DEVELOPMENT OF THE ROOT</a:t>
            </a:r>
            <a:endParaRPr lang="hu-HU" altLang="hu-HU" sz="28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dissolve">
                                      <p:cBhvr>
                                        <p:cTn id="10" dur="500"/>
                                        <p:tgtEl>
                                          <p:spTgt spid="4710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dissolve">
                                      <p:cBhvr>
                                        <p:cTn id="13" dur="500"/>
                                        <p:tgtEl>
                                          <p:spTgt spid="4710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7109">
                                            <p:txEl>
                                              <p:pRg st="0" end="0"/>
                                            </p:txEl>
                                          </p:spTgt>
                                        </p:tgtEl>
                                        <p:attrNameLst>
                                          <p:attrName>style.visibility</p:attrName>
                                        </p:attrNameLst>
                                      </p:cBhvr>
                                      <p:to>
                                        <p:strVal val="visible"/>
                                      </p:to>
                                    </p:set>
                                    <p:animEffect transition="in" filter="dissolve">
                                      <p:cBhvr>
                                        <p:cTn id="18" dur="500"/>
                                        <p:tgtEl>
                                          <p:spTgt spid="47109">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7109">
                                            <p:txEl>
                                              <p:pRg st="1" end="1"/>
                                            </p:txEl>
                                          </p:spTgt>
                                        </p:tgtEl>
                                        <p:attrNameLst>
                                          <p:attrName>style.visibility</p:attrName>
                                        </p:attrNameLst>
                                      </p:cBhvr>
                                      <p:to>
                                        <p:strVal val="visible"/>
                                      </p:to>
                                    </p:set>
                                    <p:animEffect transition="in" filter="dissolve">
                                      <p:cBhvr>
                                        <p:cTn id="21" dur="500"/>
                                        <p:tgtEl>
                                          <p:spTgt spid="47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78-6-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6350" y="1628775"/>
            <a:ext cx="53641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
        <p:nvSpPr>
          <p:cNvPr id="48131" name="Text Box 3"/>
          <p:cNvSpPr txBox="1">
            <a:spLocks noChangeArrowheads="1"/>
          </p:cNvSpPr>
          <p:nvPr/>
        </p:nvSpPr>
        <p:spPr bwMode="auto">
          <a:xfrm>
            <a:off x="107950" y="1341438"/>
            <a:ext cx="2735263" cy="461962"/>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000099"/>
                </a:solidFill>
                <a:latin typeface="Comic Sans MS" panose="030F0702030302020204" pitchFamily="66" charset="0"/>
              </a:rPr>
              <a:t>3.</a:t>
            </a:r>
            <a:r>
              <a:rPr lang="hu-HU" altLang="hu-HU" sz="2400" b="1">
                <a:solidFill>
                  <a:srgbClr val="CC0099"/>
                </a:solidFill>
                <a:latin typeface="Comic Sans MS" panose="030F0702030302020204" pitchFamily="66" charset="0"/>
              </a:rPr>
              <a:t> </a:t>
            </a:r>
            <a:r>
              <a:rPr lang="hu-HU" altLang="hu-HU" sz="2400" b="1">
                <a:solidFill>
                  <a:schemeClr val="accent2"/>
                </a:solidFill>
                <a:latin typeface="Comic Sans MS" panose="030F0702030302020204" pitchFamily="66" charset="0"/>
              </a:rPr>
              <a:t>dentinogenesis</a:t>
            </a:r>
            <a:endParaRPr lang="hu-HU" altLang="hu-HU" sz="2400">
              <a:solidFill>
                <a:schemeClr val="accent2"/>
              </a:solidFill>
              <a:latin typeface="Comic Sans MS" panose="030F0702030302020204" pitchFamily="66" charset="0"/>
            </a:endParaRPr>
          </a:p>
        </p:txBody>
      </p:sp>
      <p:sp>
        <p:nvSpPr>
          <p:cNvPr id="48132" name="Text Box 4"/>
          <p:cNvSpPr txBox="1">
            <a:spLocks noChangeArrowheads="1"/>
          </p:cNvSpPr>
          <p:nvPr/>
        </p:nvSpPr>
        <p:spPr bwMode="auto">
          <a:xfrm>
            <a:off x="34925" y="2420938"/>
            <a:ext cx="3784600" cy="264795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spcBef>
                <a:spcPct val="0"/>
              </a:spcBef>
              <a:buFontTx/>
              <a:buNone/>
            </a:pPr>
            <a:r>
              <a:rPr lang="hu-HU" altLang="hu-HU" sz="2400" b="1">
                <a:solidFill>
                  <a:srgbClr val="000099"/>
                </a:solidFill>
                <a:latin typeface="Comic Sans MS" panose="030F0702030302020204" pitchFamily="66" charset="0"/>
              </a:rPr>
              <a:t>4.</a:t>
            </a:r>
            <a:r>
              <a:rPr lang="hu-HU" altLang="hu-HU" sz="2400" b="1">
                <a:solidFill>
                  <a:srgbClr val="CC0099"/>
                </a:solidFill>
                <a:latin typeface="Comic Sans MS" panose="030F0702030302020204" pitchFamily="66" charset="0"/>
              </a:rPr>
              <a:t> </a:t>
            </a:r>
            <a:r>
              <a:rPr lang="hu-HU" altLang="hu-HU" sz="2400" b="1">
                <a:solidFill>
                  <a:schemeClr val="accent2"/>
                </a:solidFill>
                <a:latin typeface="Comic Sans MS" panose="030F0702030302020204" pitchFamily="66" charset="0"/>
              </a:rPr>
              <a:t>desintegration of the</a:t>
            </a:r>
          </a:p>
          <a:p>
            <a:pPr>
              <a:lnSpc>
                <a:spcPct val="120000"/>
              </a:lnSpc>
              <a:spcBef>
                <a:spcPct val="0"/>
              </a:spcBef>
              <a:buFontTx/>
              <a:buNone/>
            </a:pPr>
            <a:r>
              <a:rPr lang="hu-HU" altLang="hu-HU" sz="2400" b="1">
                <a:solidFill>
                  <a:schemeClr val="accent2"/>
                </a:solidFill>
                <a:latin typeface="Comic Sans MS" panose="030F0702030302020204" pitchFamily="66" charset="0"/>
              </a:rPr>
              <a:t>    Hertwig’s sheath </a:t>
            </a:r>
          </a:p>
          <a:p>
            <a:pPr>
              <a:spcBef>
                <a:spcPct val="0"/>
              </a:spcBef>
              <a:buFontTx/>
              <a:buNone/>
            </a:pPr>
            <a:r>
              <a:rPr lang="hu-HU" altLang="hu-HU" sz="2400" b="1">
                <a:solidFill>
                  <a:schemeClr val="accent2"/>
                </a:solidFill>
                <a:latin typeface="Comic Sans MS" panose="030F0702030302020204" pitchFamily="66" charset="0"/>
              </a:rPr>
              <a:t> </a:t>
            </a:r>
          </a:p>
          <a:p>
            <a:pPr>
              <a:lnSpc>
                <a:spcPct val="120000"/>
              </a:lnSpc>
              <a:spcBef>
                <a:spcPct val="0"/>
              </a:spcBef>
              <a:buFontTx/>
              <a:buNone/>
            </a:pPr>
            <a:r>
              <a:rPr lang="hu-HU" altLang="hu-HU" sz="2400" b="1">
                <a:solidFill>
                  <a:srgbClr val="000099"/>
                </a:solidFill>
                <a:latin typeface="Comic Sans MS" panose="030F0702030302020204" pitchFamily="66" charset="0"/>
              </a:rPr>
              <a:t>5.</a:t>
            </a:r>
            <a:r>
              <a:rPr lang="hu-HU" altLang="hu-HU" sz="2400" b="1">
                <a:solidFill>
                  <a:srgbClr val="CC0099"/>
                </a:solidFill>
                <a:latin typeface="Comic Sans MS" panose="030F0702030302020204" pitchFamily="66" charset="0"/>
              </a:rPr>
              <a:t> </a:t>
            </a:r>
            <a:r>
              <a:rPr lang="hu-HU" altLang="hu-HU" sz="2400" b="1">
                <a:solidFill>
                  <a:schemeClr val="accent2"/>
                </a:solidFill>
                <a:latin typeface="Comic Sans MS" panose="030F0702030302020204" pitchFamily="66" charset="0"/>
              </a:rPr>
              <a:t>formation of the</a:t>
            </a:r>
          </a:p>
          <a:p>
            <a:pPr>
              <a:lnSpc>
                <a:spcPct val="120000"/>
              </a:lnSpc>
              <a:spcBef>
                <a:spcPct val="0"/>
              </a:spcBef>
              <a:buFontTx/>
              <a:buNone/>
            </a:pPr>
            <a:r>
              <a:rPr lang="hu-HU" altLang="hu-HU" sz="2400" b="1">
                <a:solidFill>
                  <a:schemeClr val="accent2"/>
                </a:solidFill>
                <a:latin typeface="Comic Sans MS" panose="030F0702030302020204" pitchFamily="66" charset="0"/>
              </a:rPr>
              <a:t>    epithelial islands of</a:t>
            </a:r>
          </a:p>
          <a:p>
            <a:pPr>
              <a:lnSpc>
                <a:spcPct val="120000"/>
              </a:lnSpc>
              <a:spcBef>
                <a:spcPct val="0"/>
              </a:spcBef>
              <a:buFontTx/>
              <a:buNone/>
            </a:pPr>
            <a:r>
              <a:rPr lang="hu-HU" altLang="hu-HU" sz="2400" b="1">
                <a:solidFill>
                  <a:schemeClr val="accent2"/>
                </a:solidFill>
                <a:latin typeface="Comic Sans MS" panose="030F0702030302020204" pitchFamily="66" charset="0"/>
              </a:rPr>
              <a:t>    Malassez</a:t>
            </a:r>
          </a:p>
        </p:txBody>
      </p:sp>
      <p:sp>
        <p:nvSpPr>
          <p:cNvPr id="6" name="Text Box 4"/>
          <p:cNvSpPr txBox="1">
            <a:spLocks noChangeArrowheads="1"/>
          </p:cNvSpPr>
          <p:nvPr/>
        </p:nvSpPr>
        <p:spPr bwMode="auto">
          <a:xfrm>
            <a:off x="1979712" y="188640"/>
            <a:ext cx="6244008" cy="52322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dirty="0" smtClean="0">
                <a:solidFill>
                  <a:srgbClr val="FF0000"/>
                </a:solidFill>
                <a:latin typeface="Comic Sans MS" panose="030F0702030302020204" pitchFamily="66" charset="0"/>
              </a:rPr>
              <a:t>DEVELOPMENT OF THE ROOT</a:t>
            </a:r>
            <a:endParaRPr lang="hu-HU" altLang="hu-HU" sz="28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8132">
                                            <p:txEl>
                                              <p:pRg st="0" end="0"/>
                                            </p:txEl>
                                          </p:spTgt>
                                        </p:tgtEl>
                                        <p:attrNameLst>
                                          <p:attrName>style.visibility</p:attrName>
                                        </p:attrNameLst>
                                      </p:cBhvr>
                                      <p:to>
                                        <p:strVal val="visible"/>
                                      </p:to>
                                    </p:set>
                                    <p:animEffect transition="in" filter="dissolve">
                                      <p:cBhvr>
                                        <p:cTn id="12" dur="500"/>
                                        <p:tgtEl>
                                          <p:spTgt spid="48132">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8132">
                                            <p:txEl>
                                              <p:pRg st="1" end="1"/>
                                            </p:txEl>
                                          </p:spTgt>
                                        </p:tgtEl>
                                        <p:attrNameLst>
                                          <p:attrName>style.visibility</p:attrName>
                                        </p:attrNameLst>
                                      </p:cBhvr>
                                      <p:to>
                                        <p:strVal val="visible"/>
                                      </p:to>
                                    </p:set>
                                    <p:animEffect transition="in" filter="dissolve">
                                      <p:cBhvr>
                                        <p:cTn id="15" dur="500"/>
                                        <p:tgtEl>
                                          <p:spTgt spid="4813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8132">
                                            <p:txEl>
                                              <p:pRg st="3" end="3"/>
                                            </p:txEl>
                                          </p:spTgt>
                                        </p:tgtEl>
                                        <p:attrNameLst>
                                          <p:attrName>style.visibility</p:attrName>
                                        </p:attrNameLst>
                                      </p:cBhvr>
                                      <p:to>
                                        <p:strVal val="visible"/>
                                      </p:to>
                                    </p:set>
                                    <p:animEffect transition="in" filter="dissolve">
                                      <p:cBhvr>
                                        <p:cTn id="20" dur="500"/>
                                        <p:tgtEl>
                                          <p:spTgt spid="48132">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8132">
                                            <p:txEl>
                                              <p:pRg st="4" end="4"/>
                                            </p:txEl>
                                          </p:spTgt>
                                        </p:tgtEl>
                                        <p:attrNameLst>
                                          <p:attrName>style.visibility</p:attrName>
                                        </p:attrNameLst>
                                      </p:cBhvr>
                                      <p:to>
                                        <p:strVal val="visible"/>
                                      </p:to>
                                    </p:set>
                                    <p:animEffect transition="in" filter="dissolve">
                                      <p:cBhvr>
                                        <p:cTn id="23" dur="500"/>
                                        <p:tgtEl>
                                          <p:spTgt spid="48132">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8132">
                                            <p:txEl>
                                              <p:pRg st="5" end="5"/>
                                            </p:txEl>
                                          </p:spTgt>
                                        </p:tgtEl>
                                        <p:attrNameLst>
                                          <p:attrName>style.visibility</p:attrName>
                                        </p:attrNameLst>
                                      </p:cBhvr>
                                      <p:to>
                                        <p:strVal val="visible"/>
                                      </p:to>
                                    </p:set>
                                    <p:animEffect transition="in" filter="dissolve">
                                      <p:cBhvr>
                                        <p:cTn id="26" dur="500"/>
                                        <p:tgtEl>
                                          <p:spTgt spid="481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79-6-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9725" y="1125538"/>
            <a:ext cx="62642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49155" name="Text Box 3"/>
          <p:cNvSpPr txBox="1">
            <a:spLocks noChangeArrowheads="1"/>
          </p:cNvSpPr>
          <p:nvPr/>
        </p:nvSpPr>
        <p:spPr bwMode="auto">
          <a:xfrm>
            <a:off x="76200" y="2214563"/>
            <a:ext cx="2873375" cy="45720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chemeClr val="accent2"/>
                </a:solidFill>
                <a:latin typeface="Comic Sans MS" panose="030F0702030302020204" pitchFamily="66" charset="0"/>
              </a:rPr>
              <a:t>6. cementogenesis</a:t>
            </a:r>
          </a:p>
        </p:txBody>
      </p:sp>
      <p:sp>
        <p:nvSpPr>
          <p:cNvPr id="5" name="Text Box 4"/>
          <p:cNvSpPr txBox="1">
            <a:spLocks noChangeArrowheads="1"/>
          </p:cNvSpPr>
          <p:nvPr/>
        </p:nvSpPr>
        <p:spPr bwMode="auto">
          <a:xfrm>
            <a:off x="2051720" y="325438"/>
            <a:ext cx="5677112" cy="523220"/>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dirty="0" smtClean="0">
                <a:solidFill>
                  <a:srgbClr val="FF0000"/>
                </a:solidFill>
                <a:latin typeface="Comic Sans MS" panose="030F0702030302020204" pitchFamily="66" charset="0"/>
              </a:rPr>
              <a:t>DEVELOPMENT OF THE ROOT</a:t>
            </a:r>
            <a:endParaRPr lang="hu-HU" altLang="hu-HU" sz="28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ogfe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74625"/>
            <a:ext cx="8305800" cy="65309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3200400" y="325438"/>
            <a:ext cx="4430713" cy="519112"/>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solidFill>
                  <a:srgbClr val="CC0099"/>
                </a:solidFill>
                <a:latin typeface="Comic Sans MS" panose="030F0702030302020204" pitchFamily="66" charset="0"/>
              </a:rPr>
              <a:t>Development of the root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6525" y="70168"/>
            <a:ext cx="8393113" cy="636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ép 1"/>
          <p:cNvPicPr>
            <a:picLocks noChangeAspect="1"/>
          </p:cNvPicPr>
          <p:nvPr/>
        </p:nvPicPr>
        <p:blipFill rotWithShape="1">
          <a:blip r:embed="rId3" cstate="email">
            <a:lum bright="11000"/>
            <a:extLst>
              <a:ext uri="{28A0092B-C50C-407E-A947-70E740481C1C}">
                <a14:useLocalDpi xmlns:a14="http://schemas.microsoft.com/office/drawing/2010/main"/>
              </a:ext>
            </a:extLst>
          </a:blip>
          <a:srcRect/>
          <a:stretch/>
        </p:blipFill>
        <p:spPr>
          <a:xfrm>
            <a:off x="6876256" y="3501008"/>
            <a:ext cx="2062628" cy="15192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67000" y="0"/>
            <a:ext cx="3505200" cy="762000"/>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227" name="Rectangle 2"/>
          <p:cNvSpPr>
            <a:spLocks noGrp="1"/>
          </p:cNvSpPr>
          <p:nvPr>
            <p:ph type="title"/>
          </p:nvPr>
        </p:nvSpPr>
        <p:spPr>
          <a:xfrm>
            <a:off x="1524000" y="0"/>
            <a:ext cx="5410200" cy="762000"/>
          </a:xfrm>
          <a:solidFill>
            <a:srgbClr val="FFD9B9"/>
          </a:solidFill>
        </p:spPr>
        <p:txBody>
          <a:bodyPr/>
          <a:lstStyle/>
          <a:p>
            <a:pPr eaLnBrk="1" hangingPunct="1"/>
            <a:r>
              <a:rPr lang="hu-HU" altLang="hu-HU" sz="3500" dirty="0" smtClean="0">
                <a:latin typeface="Comic Sans MS" panose="030F0702030302020204" pitchFamily="66" charset="0"/>
                <a:ea typeface="Adobe Gothic Std B" panose="020B0800000000000000" pitchFamily="34" charset="-128"/>
              </a:rPr>
              <a:t>ERUPTION</a:t>
            </a:r>
            <a:endParaRPr lang="en-US" altLang="hu-HU" sz="3500" dirty="0" smtClean="0">
              <a:latin typeface="Comic Sans MS" panose="030F0702030302020204" pitchFamily="66" charset="0"/>
              <a:ea typeface="Adobe Gothic Std B" panose="020B0800000000000000" pitchFamily="34" charset="-128"/>
            </a:endParaRPr>
          </a:p>
        </p:txBody>
      </p:sp>
      <p:sp>
        <p:nvSpPr>
          <p:cNvPr id="52228" name="Rectangle 3"/>
          <p:cNvSpPr>
            <a:spLocks noChangeArrowheads="1"/>
          </p:cNvSpPr>
          <p:nvPr/>
        </p:nvSpPr>
        <p:spPr bwMode="auto">
          <a:xfrm>
            <a:off x="2057400" y="6411913"/>
            <a:ext cx="518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Calibri" panose="020F0502020204030204" pitchFamily="34" charset="0"/>
              </a:rPr>
              <a:t>http://www.anat.ucl.ac.uk/research/arnett_lab/</a:t>
            </a:r>
          </a:p>
        </p:txBody>
      </p:sp>
      <p:grpSp>
        <p:nvGrpSpPr>
          <p:cNvPr id="52229" name="Group 25"/>
          <p:cNvGrpSpPr>
            <a:grpSpLocks noChangeAspect="1"/>
          </p:cNvGrpSpPr>
          <p:nvPr/>
        </p:nvGrpSpPr>
        <p:grpSpPr bwMode="auto">
          <a:xfrm>
            <a:off x="2568575" y="1752600"/>
            <a:ext cx="6575425" cy="5029200"/>
            <a:chOff x="490" y="384"/>
            <a:chExt cx="4815" cy="3683"/>
          </a:xfrm>
        </p:grpSpPr>
        <p:pic>
          <p:nvPicPr>
            <p:cNvPr id="52231" name="Picture 18" descr="E:\DC 200\med histol\bone cartilage\jaw62 vlp1 P 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 y="384"/>
              <a:ext cx="4815" cy="3683"/>
            </a:xfrm>
            <a:prstGeom prst="rect">
              <a:avLst/>
            </a:prstGeom>
            <a:noFill/>
            <a:ln w="1587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2232" name="Line 20"/>
            <p:cNvSpPr>
              <a:spLocks noChangeAspect="1" noChangeShapeType="1"/>
            </p:cNvSpPr>
            <p:nvPr/>
          </p:nvSpPr>
          <p:spPr bwMode="auto">
            <a:xfrm>
              <a:off x="570" y="4014"/>
              <a:ext cx="3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2233" name="Text Box 21"/>
            <p:cNvSpPr txBox="1">
              <a:spLocks noChangeAspect="1" noChangeArrowheads="1"/>
            </p:cNvSpPr>
            <p:nvPr/>
          </p:nvSpPr>
          <p:spPr bwMode="auto">
            <a:xfrm>
              <a:off x="566" y="3856"/>
              <a:ext cx="37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1200">
                  <a:latin typeface="Calibri" panose="020F0502020204030204" pitchFamily="34" charset="0"/>
                </a:rPr>
                <a:t>1 mm</a:t>
              </a:r>
            </a:p>
          </p:txBody>
        </p:sp>
      </p:grpSp>
      <p:sp>
        <p:nvSpPr>
          <p:cNvPr id="52230" name="TextBox 33"/>
          <p:cNvSpPr txBox="1">
            <a:spLocks noChangeArrowheads="1"/>
          </p:cNvSpPr>
          <p:nvPr/>
        </p:nvSpPr>
        <p:spPr bwMode="auto">
          <a:xfrm>
            <a:off x="76200" y="838200"/>
            <a:ext cx="3847728" cy="1338828"/>
          </a:xfrm>
          <a:prstGeom prst="rect">
            <a:avLst/>
          </a:prstGeom>
          <a:solidFill>
            <a:schemeClr val="bg1"/>
          </a:solidFill>
          <a:ln w="15875">
            <a:solidFill>
              <a:srgbClr val="80808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pPr>
            <a:r>
              <a:rPr lang="en-US" altLang="hu-HU" sz="1800" dirty="0">
                <a:latin typeface="Calibri" panose="020F0502020204030204" pitchFamily="34" charset="0"/>
              </a:rPr>
              <a:t> </a:t>
            </a:r>
            <a:r>
              <a:rPr lang="en-US" altLang="hu-HU" sz="1800" dirty="0">
                <a:latin typeface="Comic Sans MS" panose="030F0702030302020204" pitchFamily="66" charset="0"/>
              </a:rPr>
              <a:t>Axial movement toward oral </a:t>
            </a:r>
            <a:endParaRPr lang="hu-HU" altLang="hu-HU" sz="1800" dirty="0">
              <a:latin typeface="Comic Sans MS" panose="030F0702030302020204" pitchFamily="66" charset="0"/>
            </a:endParaRPr>
          </a:p>
          <a:p>
            <a:pPr eaLnBrk="1" hangingPunct="1">
              <a:lnSpc>
                <a:spcPct val="150000"/>
              </a:lnSpc>
              <a:spcBef>
                <a:spcPct val="0"/>
              </a:spcBef>
              <a:buFontTx/>
              <a:buNone/>
            </a:pPr>
            <a:r>
              <a:rPr lang="hu-HU" altLang="hu-HU" sz="1800" dirty="0">
                <a:latin typeface="Comic Sans MS" panose="030F0702030302020204" pitchFamily="66" charset="0"/>
              </a:rPr>
              <a:t>  </a:t>
            </a:r>
            <a:r>
              <a:rPr lang="en-US" altLang="hu-HU" sz="1800" dirty="0">
                <a:latin typeface="Comic Sans MS" panose="030F0702030302020204" pitchFamily="66" charset="0"/>
              </a:rPr>
              <a:t>epithelium</a:t>
            </a:r>
            <a:r>
              <a:rPr lang="hu-HU" altLang="hu-HU" sz="1800" dirty="0">
                <a:latin typeface="Comic Sans MS" panose="030F0702030302020204" pitchFamily="66" charset="0"/>
              </a:rPr>
              <a:t> </a:t>
            </a:r>
            <a:r>
              <a:rPr lang="hu-HU" altLang="hu-HU" sz="1800" dirty="0" err="1">
                <a:latin typeface="Comic Sans MS" panose="030F0702030302020204" pitchFamily="66" charset="0"/>
              </a:rPr>
              <a:t>starts</a:t>
            </a:r>
            <a:r>
              <a:rPr lang="en-US" altLang="hu-HU" sz="1800" dirty="0">
                <a:latin typeface="Comic Sans MS" panose="030F0702030302020204" pitchFamily="66" charset="0"/>
              </a:rPr>
              <a:t> when the root</a:t>
            </a:r>
            <a:endParaRPr lang="hu-HU" altLang="hu-HU" sz="1800" dirty="0">
              <a:latin typeface="Comic Sans MS" panose="030F0702030302020204" pitchFamily="66" charset="0"/>
            </a:endParaRPr>
          </a:p>
          <a:p>
            <a:pPr eaLnBrk="1" hangingPunct="1">
              <a:lnSpc>
                <a:spcPct val="150000"/>
              </a:lnSpc>
              <a:spcBef>
                <a:spcPct val="0"/>
              </a:spcBef>
              <a:buFontTx/>
              <a:buNone/>
            </a:pPr>
            <a:r>
              <a:rPr lang="en-US" altLang="hu-HU" sz="1800" dirty="0">
                <a:latin typeface="Comic Sans MS" panose="030F0702030302020204" pitchFamily="66" charset="0"/>
              </a:rPr>
              <a:t> </a:t>
            </a:r>
            <a:r>
              <a:rPr lang="hu-HU" altLang="hu-HU" sz="1800" dirty="0">
                <a:latin typeface="Comic Sans MS" panose="030F0702030302020204" pitchFamily="66" charset="0"/>
              </a:rPr>
              <a:t> </a:t>
            </a:r>
            <a:r>
              <a:rPr lang="hu-HU" altLang="hu-HU" sz="1800" dirty="0" err="1">
                <a:latin typeface="Comic Sans MS" panose="030F0702030302020204" pitchFamily="66" charset="0"/>
              </a:rPr>
              <a:t>develops</a:t>
            </a:r>
            <a:r>
              <a:rPr lang="en-US" altLang="hu-HU" sz="1800" dirty="0" smtClean="0">
                <a:latin typeface="Comic Sans MS" panose="030F0702030302020204" pitchFamily="66" charset="0"/>
              </a:rPr>
              <a:t>.</a:t>
            </a:r>
            <a:endParaRPr lang="en-US" altLang="hu-HU" sz="1800" dirty="0">
              <a:latin typeface="Comic Sans MS" panose="030F0702030302020204" pitchFamily="66" charset="0"/>
            </a:endParaRPr>
          </a:p>
        </p:txBody>
      </p:sp>
    </p:spTree>
    <p:extLst>
      <p:ext uri="{BB962C8B-B14F-4D97-AF65-F5344CB8AC3E}">
        <p14:creationId xmlns:p14="http://schemas.microsoft.com/office/powerpoint/2010/main" val="579575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0825" y="188913"/>
            <a:ext cx="859790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450" y="0"/>
            <a:ext cx="7391400" cy="877888"/>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2"/>
          <p:cNvSpPr txBox="1">
            <a:spLocks/>
          </p:cNvSpPr>
          <p:nvPr/>
        </p:nvSpPr>
        <p:spPr bwMode="auto">
          <a:xfrm>
            <a:off x="1295400" y="0"/>
            <a:ext cx="7391400" cy="877888"/>
          </a:xfrm>
          <a:prstGeom prst="rect">
            <a:avLst/>
          </a:prstGeom>
          <a:solidFill>
            <a:srgbClr val="FFD9B9"/>
          </a:solidFill>
          <a:ln w="9525">
            <a:noFill/>
            <a:miter lim="800000"/>
            <a:headEnd/>
            <a:tailEnd/>
          </a:ln>
        </p:spPr>
        <p:txBody>
          <a:bodyPr anchor="ctr"/>
          <a:lstStyle/>
          <a:p>
            <a:pPr algn="ctr" eaLnBrk="1" hangingPunct="1">
              <a:defRPr/>
            </a:pPr>
            <a:r>
              <a:rPr lang="en-US" sz="3200" dirty="0">
                <a:latin typeface="Comic Sans MS" panose="030F0702030302020204" pitchFamily="66" charset="0"/>
                <a:ea typeface="Adobe Gothic Std B" pitchFamily="34" charset="-128"/>
                <a:cs typeface="+mj-cs"/>
              </a:rPr>
              <a:t>Changes in epithelium during eruption</a:t>
            </a:r>
          </a:p>
        </p:txBody>
      </p:sp>
      <p:sp>
        <p:nvSpPr>
          <p:cNvPr id="7" name="Freeform 6"/>
          <p:cNvSpPr/>
          <p:nvPr/>
        </p:nvSpPr>
        <p:spPr>
          <a:xfrm>
            <a:off x="609600" y="3886200"/>
            <a:ext cx="1550988" cy="161925"/>
          </a:xfrm>
          <a:custGeom>
            <a:avLst/>
            <a:gdLst>
              <a:gd name="connsiteX0" fmla="*/ 0 w 1551008"/>
              <a:gd name="connsiteY0" fmla="*/ 92597 h 162045"/>
              <a:gd name="connsiteX1" fmla="*/ 150471 w 1551008"/>
              <a:gd name="connsiteY1" fmla="*/ 46299 h 162045"/>
              <a:gd name="connsiteX2" fmla="*/ 393540 w 1551008"/>
              <a:gd name="connsiteY2" fmla="*/ 34724 h 162045"/>
              <a:gd name="connsiteX3" fmla="*/ 462988 w 1551008"/>
              <a:gd name="connsiteY3" fmla="*/ 23149 h 162045"/>
              <a:gd name="connsiteX4" fmla="*/ 544011 w 1551008"/>
              <a:gd name="connsiteY4" fmla="*/ 0 h 162045"/>
              <a:gd name="connsiteX5" fmla="*/ 1053297 w 1551008"/>
              <a:gd name="connsiteY5" fmla="*/ 11575 h 162045"/>
              <a:gd name="connsiteX6" fmla="*/ 1180618 w 1551008"/>
              <a:gd name="connsiteY6" fmla="*/ 34724 h 162045"/>
              <a:gd name="connsiteX7" fmla="*/ 1215342 w 1551008"/>
              <a:gd name="connsiteY7" fmla="*/ 46299 h 162045"/>
              <a:gd name="connsiteX8" fmla="*/ 1331089 w 1551008"/>
              <a:gd name="connsiteY8" fmla="*/ 69448 h 162045"/>
              <a:gd name="connsiteX9" fmla="*/ 1412112 w 1551008"/>
              <a:gd name="connsiteY9" fmla="*/ 104172 h 162045"/>
              <a:gd name="connsiteX10" fmla="*/ 1446836 w 1551008"/>
              <a:gd name="connsiteY10" fmla="*/ 127321 h 162045"/>
              <a:gd name="connsiteX11" fmla="*/ 1539433 w 1551008"/>
              <a:gd name="connsiteY11" fmla="*/ 150471 h 162045"/>
              <a:gd name="connsiteX12" fmla="*/ 1551008 w 1551008"/>
              <a:gd name="connsiteY12" fmla="*/ 162045 h 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008" h="162045">
                <a:moveTo>
                  <a:pt x="0" y="92597"/>
                </a:moveTo>
                <a:cubicBezTo>
                  <a:pt x="24431" y="84454"/>
                  <a:pt x="128477" y="48656"/>
                  <a:pt x="150471" y="46299"/>
                </a:cubicBezTo>
                <a:cubicBezTo>
                  <a:pt x="231124" y="37658"/>
                  <a:pt x="312517" y="38582"/>
                  <a:pt x="393540" y="34724"/>
                </a:cubicBezTo>
                <a:cubicBezTo>
                  <a:pt x="416689" y="30866"/>
                  <a:pt x="440120" y="28426"/>
                  <a:pt x="462988" y="23149"/>
                </a:cubicBezTo>
                <a:cubicBezTo>
                  <a:pt x="490357" y="16833"/>
                  <a:pt x="515928" y="551"/>
                  <a:pt x="544011" y="0"/>
                </a:cubicBezTo>
                <a:lnTo>
                  <a:pt x="1053297" y="11575"/>
                </a:lnTo>
                <a:cubicBezTo>
                  <a:pt x="1095737" y="19291"/>
                  <a:pt x="1138439" y="25686"/>
                  <a:pt x="1180618" y="34724"/>
                </a:cubicBezTo>
                <a:cubicBezTo>
                  <a:pt x="1192548" y="37280"/>
                  <a:pt x="1203454" y="43556"/>
                  <a:pt x="1215342" y="46299"/>
                </a:cubicBezTo>
                <a:cubicBezTo>
                  <a:pt x="1253681" y="55146"/>
                  <a:pt x="1331089" y="69448"/>
                  <a:pt x="1331089" y="69448"/>
                </a:cubicBezTo>
                <a:cubicBezTo>
                  <a:pt x="1418265" y="127565"/>
                  <a:pt x="1307472" y="59326"/>
                  <a:pt x="1412112" y="104172"/>
                </a:cubicBezTo>
                <a:cubicBezTo>
                  <a:pt x="1424898" y="109652"/>
                  <a:pt x="1433811" y="122437"/>
                  <a:pt x="1446836" y="127321"/>
                </a:cubicBezTo>
                <a:cubicBezTo>
                  <a:pt x="1499675" y="147136"/>
                  <a:pt x="1496587" y="129049"/>
                  <a:pt x="1539433" y="150471"/>
                </a:cubicBezTo>
                <a:cubicBezTo>
                  <a:pt x="1544313" y="152911"/>
                  <a:pt x="1547150" y="158187"/>
                  <a:pt x="1551008" y="162045"/>
                </a:cubicBezTo>
              </a:path>
            </a:pathLst>
          </a:custGeom>
          <a:ln w="63500">
            <a:solidFill>
              <a:srgbClr val="FF000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914400" y="4038600"/>
            <a:ext cx="714375" cy="1768475"/>
          </a:xfrm>
          <a:custGeom>
            <a:avLst/>
            <a:gdLst>
              <a:gd name="connsiteX0" fmla="*/ 77633 w 714241"/>
              <a:gd name="connsiteY0" fmla="*/ 972273 h 972273"/>
              <a:gd name="connsiteX1" fmla="*/ 66058 w 714241"/>
              <a:gd name="connsiteY1" fmla="*/ 937549 h 972273"/>
              <a:gd name="connsiteX2" fmla="*/ 42909 w 714241"/>
              <a:gd name="connsiteY2" fmla="*/ 902825 h 972273"/>
              <a:gd name="connsiteX3" fmla="*/ 8185 w 714241"/>
              <a:gd name="connsiteY3" fmla="*/ 810228 h 972273"/>
              <a:gd name="connsiteX4" fmla="*/ 19760 w 714241"/>
              <a:gd name="connsiteY4" fmla="*/ 613458 h 972273"/>
              <a:gd name="connsiteX5" fmla="*/ 31334 w 714241"/>
              <a:gd name="connsiteY5" fmla="*/ 578734 h 972273"/>
              <a:gd name="connsiteX6" fmla="*/ 42909 w 714241"/>
              <a:gd name="connsiteY6" fmla="*/ 509286 h 972273"/>
              <a:gd name="connsiteX7" fmla="*/ 123932 w 714241"/>
              <a:gd name="connsiteY7" fmla="*/ 405114 h 972273"/>
              <a:gd name="connsiteX8" fmla="*/ 147081 w 714241"/>
              <a:gd name="connsiteY8" fmla="*/ 370390 h 972273"/>
              <a:gd name="connsiteX9" fmla="*/ 170231 w 714241"/>
              <a:gd name="connsiteY9" fmla="*/ 347241 h 972273"/>
              <a:gd name="connsiteX10" fmla="*/ 193380 w 714241"/>
              <a:gd name="connsiteY10" fmla="*/ 312516 h 972273"/>
              <a:gd name="connsiteX11" fmla="*/ 228104 w 714241"/>
              <a:gd name="connsiteY11" fmla="*/ 277792 h 972273"/>
              <a:gd name="connsiteX12" fmla="*/ 251253 w 714241"/>
              <a:gd name="connsiteY12" fmla="*/ 231494 h 972273"/>
              <a:gd name="connsiteX13" fmla="*/ 297552 w 714241"/>
              <a:gd name="connsiteY13" fmla="*/ 173620 h 972273"/>
              <a:gd name="connsiteX14" fmla="*/ 320701 w 714241"/>
              <a:gd name="connsiteY14" fmla="*/ 138896 h 972273"/>
              <a:gd name="connsiteX15" fmla="*/ 355425 w 714241"/>
              <a:gd name="connsiteY15" fmla="*/ 104172 h 972273"/>
              <a:gd name="connsiteX16" fmla="*/ 424874 w 714241"/>
              <a:gd name="connsiteY16" fmla="*/ 11575 h 972273"/>
              <a:gd name="connsiteX17" fmla="*/ 459598 w 714241"/>
              <a:gd name="connsiteY17" fmla="*/ 0 h 972273"/>
              <a:gd name="connsiteX18" fmla="*/ 575344 w 714241"/>
              <a:gd name="connsiteY18" fmla="*/ 11575 h 972273"/>
              <a:gd name="connsiteX19" fmla="*/ 598494 w 714241"/>
              <a:gd name="connsiteY19" fmla="*/ 81023 h 972273"/>
              <a:gd name="connsiteX20" fmla="*/ 610068 w 714241"/>
              <a:gd name="connsiteY20" fmla="*/ 335666 h 972273"/>
              <a:gd name="connsiteX21" fmla="*/ 633218 w 714241"/>
              <a:gd name="connsiteY21" fmla="*/ 405114 h 972273"/>
              <a:gd name="connsiteX22" fmla="*/ 656367 w 714241"/>
              <a:gd name="connsiteY22" fmla="*/ 474562 h 972273"/>
              <a:gd name="connsiteX23" fmla="*/ 667942 w 714241"/>
              <a:gd name="connsiteY23" fmla="*/ 520861 h 972273"/>
              <a:gd name="connsiteX24" fmla="*/ 679517 w 714241"/>
              <a:gd name="connsiteY24" fmla="*/ 555585 h 972273"/>
              <a:gd name="connsiteX25" fmla="*/ 691091 w 714241"/>
              <a:gd name="connsiteY25" fmla="*/ 613458 h 972273"/>
              <a:gd name="connsiteX26" fmla="*/ 702666 w 714241"/>
              <a:gd name="connsiteY26" fmla="*/ 648182 h 972273"/>
              <a:gd name="connsiteX27" fmla="*/ 714241 w 714241"/>
              <a:gd name="connsiteY27" fmla="*/ 694481 h 972273"/>
              <a:gd name="connsiteX28" fmla="*/ 702666 w 714241"/>
              <a:gd name="connsiteY28" fmla="*/ 844952 h 972273"/>
              <a:gd name="connsiteX29" fmla="*/ 691091 w 714241"/>
              <a:gd name="connsiteY29" fmla="*/ 879676 h 972273"/>
              <a:gd name="connsiteX30" fmla="*/ 656367 w 714241"/>
              <a:gd name="connsiteY30" fmla="*/ 914400 h 972273"/>
              <a:gd name="connsiteX31" fmla="*/ 633218 w 714241"/>
              <a:gd name="connsiteY31" fmla="*/ 960699 h 972273"/>
              <a:gd name="connsiteX0" fmla="*/ 77633 w 714241"/>
              <a:gd name="connsiteY0" fmla="*/ 972273 h 1687313"/>
              <a:gd name="connsiteX1" fmla="*/ 76200 w 714241"/>
              <a:gd name="connsiteY1" fmla="*/ 1676400 h 1687313"/>
              <a:gd name="connsiteX2" fmla="*/ 42909 w 714241"/>
              <a:gd name="connsiteY2" fmla="*/ 902825 h 1687313"/>
              <a:gd name="connsiteX3" fmla="*/ 8185 w 714241"/>
              <a:gd name="connsiteY3" fmla="*/ 810228 h 1687313"/>
              <a:gd name="connsiteX4" fmla="*/ 19760 w 714241"/>
              <a:gd name="connsiteY4" fmla="*/ 613458 h 1687313"/>
              <a:gd name="connsiteX5" fmla="*/ 31334 w 714241"/>
              <a:gd name="connsiteY5" fmla="*/ 578734 h 1687313"/>
              <a:gd name="connsiteX6" fmla="*/ 42909 w 714241"/>
              <a:gd name="connsiteY6" fmla="*/ 509286 h 1687313"/>
              <a:gd name="connsiteX7" fmla="*/ 123932 w 714241"/>
              <a:gd name="connsiteY7" fmla="*/ 405114 h 1687313"/>
              <a:gd name="connsiteX8" fmla="*/ 147081 w 714241"/>
              <a:gd name="connsiteY8" fmla="*/ 370390 h 1687313"/>
              <a:gd name="connsiteX9" fmla="*/ 170231 w 714241"/>
              <a:gd name="connsiteY9" fmla="*/ 347241 h 1687313"/>
              <a:gd name="connsiteX10" fmla="*/ 193380 w 714241"/>
              <a:gd name="connsiteY10" fmla="*/ 312516 h 1687313"/>
              <a:gd name="connsiteX11" fmla="*/ 228104 w 714241"/>
              <a:gd name="connsiteY11" fmla="*/ 277792 h 1687313"/>
              <a:gd name="connsiteX12" fmla="*/ 251253 w 714241"/>
              <a:gd name="connsiteY12" fmla="*/ 231494 h 1687313"/>
              <a:gd name="connsiteX13" fmla="*/ 297552 w 714241"/>
              <a:gd name="connsiteY13" fmla="*/ 173620 h 1687313"/>
              <a:gd name="connsiteX14" fmla="*/ 320701 w 714241"/>
              <a:gd name="connsiteY14" fmla="*/ 138896 h 1687313"/>
              <a:gd name="connsiteX15" fmla="*/ 355425 w 714241"/>
              <a:gd name="connsiteY15" fmla="*/ 104172 h 1687313"/>
              <a:gd name="connsiteX16" fmla="*/ 424874 w 714241"/>
              <a:gd name="connsiteY16" fmla="*/ 11575 h 1687313"/>
              <a:gd name="connsiteX17" fmla="*/ 459598 w 714241"/>
              <a:gd name="connsiteY17" fmla="*/ 0 h 1687313"/>
              <a:gd name="connsiteX18" fmla="*/ 575344 w 714241"/>
              <a:gd name="connsiteY18" fmla="*/ 11575 h 1687313"/>
              <a:gd name="connsiteX19" fmla="*/ 598494 w 714241"/>
              <a:gd name="connsiteY19" fmla="*/ 81023 h 1687313"/>
              <a:gd name="connsiteX20" fmla="*/ 610068 w 714241"/>
              <a:gd name="connsiteY20" fmla="*/ 335666 h 1687313"/>
              <a:gd name="connsiteX21" fmla="*/ 633218 w 714241"/>
              <a:gd name="connsiteY21" fmla="*/ 405114 h 1687313"/>
              <a:gd name="connsiteX22" fmla="*/ 656367 w 714241"/>
              <a:gd name="connsiteY22" fmla="*/ 474562 h 1687313"/>
              <a:gd name="connsiteX23" fmla="*/ 667942 w 714241"/>
              <a:gd name="connsiteY23" fmla="*/ 520861 h 1687313"/>
              <a:gd name="connsiteX24" fmla="*/ 679517 w 714241"/>
              <a:gd name="connsiteY24" fmla="*/ 555585 h 1687313"/>
              <a:gd name="connsiteX25" fmla="*/ 691091 w 714241"/>
              <a:gd name="connsiteY25" fmla="*/ 613458 h 1687313"/>
              <a:gd name="connsiteX26" fmla="*/ 702666 w 714241"/>
              <a:gd name="connsiteY26" fmla="*/ 648182 h 1687313"/>
              <a:gd name="connsiteX27" fmla="*/ 714241 w 714241"/>
              <a:gd name="connsiteY27" fmla="*/ 694481 h 1687313"/>
              <a:gd name="connsiteX28" fmla="*/ 702666 w 714241"/>
              <a:gd name="connsiteY28" fmla="*/ 844952 h 1687313"/>
              <a:gd name="connsiteX29" fmla="*/ 691091 w 714241"/>
              <a:gd name="connsiteY29" fmla="*/ 879676 h 1687313"/>
              <a:gd name="connsiteX30" fmla="*/ 656367 w 714241"/>
              <a:gd name="connsiteY30" fmla="*/ 914400 h 1687313"/>
              <a:gd name="connsiteX31" fmla="*/ 633218 w 714241"/>
              <a:gd name="connsiteY31" fmla="*/ 960699 h 1687313"/>
              <a:gd name="connsiteX0" fmla="*/ 228600 w 714241"/>
              <a:gd name="connsiteY0" fmla="*/ 914400 h 1687313"/>
              <a:gd name="connsiteX1" fmla="*/ 76200 w 714241"/>
              <a:gd name="connsiteY1" fmla="*/ 1676400 h 1687313"/>
              <a:gd name="connsiteX2" fmla="*/ 42909 w 714241"/>
              <a:gd name="connsiteY2" fmla="*/ 902825 h 1687313"/>
              <a:gd name="connsiteX3" fmla="*/ 8185 w 714241"/>
              <a:gd name="connsiteY3" fmla="*/ 810228 h 1687313"/>
              <a:gd name="connsiteX4" fmla="*/ 19760 w 714241"/>
              <a:gd name="connsiteY4" fmla="*/ 613458 h 1687313"/>
              <a:gd name="connsiteX5" fmla="*/ 31334 w 714241"/>
              <a:gd name="connsiteY5" fmla="*/ 578734 h 1687313"/>
              <a:gd name="connsiteX6" fmla="*/ 42909 w 714241"/>
              <a:gd name="connsiteY6" fmla="*/ 509286 h 1687313"/>
              <a:gd name="connsiteX7" fmla="*/ 123932 w 714241"/>
              <a:gd name="connsiteY7" fmla="*/ 405114 h 1687313"/>
              <a:gd name="connsiteX8" fmla="*/ 147081 w 714241"/>
              <a:gd name="connsiteY8" fmla="*/ 370390 h 1687313"/>
              <a:gd name="connsiteX9" fmla="*/ 170231 w 714241"/>
              <a:gd name="connsiteY9" fmla="*/ 347241 h 1687313"/>
              <a:gd name="connsiteX10" fmla="*/ 193380 w 714241"/>
              <a:gd name="connsiteY10" fmla="*/ 312516 h 1687313"/>
              <a:gd name="connsiteX11" fmla="*/ 228104 w 714241"/>
              <a:gd name="connsiteY11" fmla="*/ 277792 h 1687313"/>
              <a:gd name="connsiteX12" fmla="*/ 251253 w 714241"/>
              <a:gd name="connsiteY12" fmla="*/ 231494 h 1687313"/>
              <a:gd name="connsiteX13" fmla="*/ 297552 w 714241"/>
              <a:gd name="connsiteY13" fmla="*/ 173620 h 1687313"/>
              <a:gd name="connsiteX14" fmla="*/ 320701 w 714241"/>
              <a:gd name="connsiteY14" fmla="*/ 138896 h 1687313"/>
              <a:gd name="connsiteX15" fmla="*/ 355425 w 714241"/>
              <a:gd name="connsiteY15" fmla="*/ 104172 h 1687313"/>
              <a:gd name="connsiteX16" fmla="*/ 424874 w 714241"/>
              <a:gd name="connsiteY16" fmla="*/ 11575 h 1687313"/>
              <a:gd name="connsiteX17" fmla="*/ 459598 w 714241"/>
              <a:gd name="connsiteY17" fmla="*/ 0 h 1687313"/>
              <a:gd name="connsiteX18" fmla="*/ 575344 w 714241"/>
              <a:gd name="connsiteY18" fmla="*/ 11575 h 1687313"/>
              <a:gd name="connsiteX19" fmla="*/ 598494 w 714241"/>
              <a:gd name="connsiteY19" fmla="*/ 81023 h 1687313"/>
              <a:gd name="connsiteX20" fmla="*/ 610068 w 714241"/>
              <a:gd name="connsiteY20" fmla="*/ 335666 h 1687313"/>
              <a:gd name="connsiteX21" fmla="*/ 633218 w 714241"/>
              <a:gd name="connsiteY21" fmla="*/ 405114 h 1687313"/>
              <a:gd name="connsiteX22" fmla="*/ 656367 w 714241"/>
              <a:gd name="connsiteY22" fmla="*/ 474562 h 1687313"/>
              <a:gd name="connsiteX23" fmla="*/ 667942 w 714241"/>
              <a:gd name="connsiteY23" fmla="*/ 520861 h 1687313"/>
              <a:gd name="connsiteX24" fmla="*/ 679517 w 714241"/>
              <a:gd name="connsiteY24" fmla="*/ 555585 h 1687313"/>
              <a:gd name="connsiteX25" fmla="*/ 691091 w 714241"/>
              <a:gd name="connsiteY25" fmla="*/ 613458 h 1687313"/>
              <a:gd name="connsiteX26" fmla="*/ 702666 w 714241"/>
              <a:gd name="connsiteY26" fmla="*/ 648182 h 1687313"/>
              <a:gd name="connsiteX27" fmla="*/ 714241 w 714241"/>
              <a:gd name="connsiteY27" fmla="*/ 694481 h 1687313"/>
              <a:gd name="connsiteX28" fmla="*/ 702666 w 714241"/>
              <a:gd name="connsiteY28" fmla="*/ 844952 h 1687313"/>
              <a:gd name="connsiteX29" fmla="*/ 691091 w 714241"/>
              <a:gd name="connsiteY29" fmla="*/ 879676 h 1687313"/>
              <a:gd name="connsiteX30" fmla="*/ 656367 w 714241"/>
              <a:gd name="connsiteY30" fmla="*/ 914400 h 1687313"/>
              <a:gd name="connsiteX31" fmla="*/ 633218 w 714241"/>
              <a:gd name="connsiteY31" fmla="*/ 960699 h 1687313"/>
              <a:gd name="connsiteX0" fmla="*/ 228600 w 714241"/>
              <a:gd name="connsiteY0" fmla="*/ 914400 h 1687313"/>
              <a:gd name="connsiteX1" fmla="*/ 76200 w 714241"/>
              <a:gd name="connsiteY1" fmla="*/ 1676400 h 1687313"/>
              <a:gd name="connsiteX2" fmla="*/ 229565 w 714241"/>
              <a:gd name="connsiteY2" fmla="*/ 867137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228600 w 714241"/>
              <a:gd name="connsiteY0" fmla="*/ 914400 h 1687313"/>
              <a:gd name="connsiteX1" fmla="*/ 76200 w 714241"/>
              <a:gd name="connsiteY1" fmla="*/ 1676400 h 1687313"/>
              <a:gd name="connsiteX2" fmla="*/ 76200 w 714241"/>
              <a:gd name="connsiteY2" fmla="*/ 1066800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381000 w 714241"/>
              <a:gd name="connsiteY0" fmla="*/ 457200 h 1687313"/>
              <a:gd name="connsiteX1" fmla="*/ 76200 w 714241"/>
              <a:gd name="connsiteY1" fmla="*/ 1676400 h 1687313"/>
              <a:gd name="connsiteX2" fmla="*/ 76200 w 714241"/>
              <a:gd name="connsiteY2" fmla="*/ 1066800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381000 w 714241"/>
              <a:gd name="connsiteY0" fmla="*/ 457200 h 1676400"/>
              <a:gd name="connsiteX1" fmla="*/ 264289 w 714241"/>
              <a:gd name="connsiteY1" fmla="*/ 878711 h 1676400"/>
              <a:gd name="connsiteX2" fmla="*/ 76200 w 714241"/>
              <a:gd name="connsiteY2" fmla="*/ 1676400 h 1676400"/>
              <a:gd name="connsiteX3" fmla="*/ 76200 w 714241"/>
              <a:gd name="connsiteY3" fmla="*/ 1066800 h 1676400"/>
              <a:gd name="connsiteX4" fmla="*/ 42909 w 714241"/>
              <a:gd name="connsiteY4" fmla="*/ 902825 h 1676400"/>
              <a:gd name="connsiteX5" fmla="*/ 8185 w 714241"/>
              <a:gd name="connsiteY5" fmla="*/ 810228 h 1676400"/>
              <a:gd name="connsiteX6" fmla="*/ 19760 w 714241"/>
              <a:gd name="connsiteY6" fmla="*/ 613458 h 1676400"/>
              <a:gd name="connsiteX7" fmla="*/ 31334 w 714241"/>
              <a:gd name="connsiteY7" fmla="*/ 578734 h 1676400"/>
              <a:gd name="connsiteX8" fmla="*/ 42909 w 714241"/>
              <a:gd name="connsiteY8" fmla="*/ 509286 h 1676400"/>
              <a:gd name="connsiteX9" fmla="*/ 123932 w 714241"/>
              <a:gd name="connsiteY9" fmla="*/ 405114 h 1676400"/>
              <a:gd name="connsiteX10" fmla="*/ 147081 w 714241"/>
              <a:gd name="connsiteY10" fmla="*/ 370390 h 1676400"/>
              <a:gd name="connsiteX11" fmla="*/ 170231 w 714241"/>
              <a:gd name="connsiteY11" fmla="*/ 347241 h 1676400"/>
              <a:gd name="connsiteX12" fmla="*/ 193380 w 714241"/>
              <a:gd name="connsiteY12" fmla="*/ 312516 h 1676400"/>
              <a:gd name="connsiteX13" fmla="*/ 228104 w 714241"/>
              <a:gd name="connsiteY13" fmla="*/ 277792 h 1676400"/>
              <a:gd name="connsiteX14" fmla="*/ 251253 w 714241"/>
              <a:gd name="connsiteY14" fmla="*/ 231494 h 1676400"/>
              <a:gd name="connsiteX15" fmla="*/ 297552 w 714241"/>
              <a:gd name="connsiteY15" fmla="*/ 173620 h 1676400"/>
              <a:gd name="connsiteX16" fmla="*/ 320701 w 714241"/>
              <a:gd name="connsiteY16" fmla="*/ 138896 h 1676400"/>
              <a:gd name="connsiteX17" fmla="*/ 355425 w 714241"/>
              <a:gd name="connsiteY17" fmla="*/ 104172 h 1676400"/>
              <a:gd name="connsiteX18" fmla="*/ 424874 w 714241"/>
              <a:gd name="connsiteY18" fmla="*/ 11575 h 1676400"/>
              <a:gd name="connsiteX19" fmla="*/ 459598 w 714241"/>
              <a:gd name="connsiteY19" fmla="*/ 0 h 1676400"/>
              <a:gd name="connsiteX20" fmla="*/ 575344 w 714241"/>
              <a:gd name="connsiteY20" fmla="*/ 11575 h 1676400"/>
              <a:gd name="connsiteX21" fmla="*/ 598494 w 714241"/>
              <a:gd name="connsiteY21" fmla="*/ 81023 h 1676400"/>
              <a:gd name="connsiteX22" fmla="*/ 610068 w 714241"/>
              <a:gd name="connsiteY22" fmla="*/ 335666 h 1676400"/>
              <a:gd name="connsiteX23" fmla="*/ 633218 w 714241"/>
              <a:gd name="connsiteY23" fmla="*/ 405114 h 1676400"/>
              <a:gd name="connsiteX24" fmla="*/ 656367 w 714241"/>
              <a:gd name="connsiteY24" fmla="*/ 474562 h 1676400"/>
              <a:gd name="connsiteX25" fmla="*/ 667942 w 714241"/>
              <a:gd name="connsiteY25" fmla="*/ 520861 h 1676400"/>
              <a:gd name="connsiteX26" fmla="*/ 679517 w 714241"/>
              <a:gd name="connsiteY26" fmla="*/ 555585 h 1676400"/>
              <a:gd name="connsiteX27" fmla="*/ 691091 w 714241"/>
              <a:gd name="connsiteY27" fmla="*/ 613458 h 1676400"/>
              <a:gd name="connsiteX28" fmla="*/ 702666 w 714241"/>
              <a:gd name="connsiteY28" fmla="*/ 648182 h 1676400"/>
              <a:gd name="connsiteX29" fmla="*/ 714241 w 714241"/>
              <a:gd name="connsiteY29" fmla="*/ 694481 h 1676400"/>
              <a:gd name="connsiteX30" fmla="*/ 702666 w 714241"/>
              <a:gd name="connsiteY30" fmla="*/ 844952 h 1676400"/>
              <a:gd name="connsiteX31" fmla="*/ 691091 w 714241"/>
              <a:gd name="connsiteY31" fmla="*/ 879676 h 1676400"/>
              <a:gd name="connsiteX32" fmla="*/ 656367 w 714241"/>
              <a:gd name="connsiteY32" fmla="*/ 914400 h 1676400"/>
              <a:gd name="connsiteX33" fmla="*/ 633218 w 714241"/>
              <a:gd name="connsiteY33" fmla="*/ 960699 h 1676400"/>
              <a:gd name="connsiteX0" fmla="*/ 381000 w 714241"/>
              <a:gd name="connsiteY0" fmla="*/ 457200 h 1676400"/>
              <a:gd name="connsiteX1" fmla="*/ 152400 w 714241"/>
              <a:gd name="connsiteY1" fmla="*/ 1295400 h 1676400"/>
              <a:gd name="connsiteX2" fmla="*/ 76200 w 714241"/>
              <a:gd name="connsiteY2" fmla="*/ 1676400 h 1676400"/>
              <a:gd name="connsiteX3" fmla="*/ 76200 w 714241"/>
              <a:gd name="connsiteY3" fmla="*/ 1066800 h 1676400"/>
              <a:gd name="connsiteX4" fmla="*/ 42909 w 714241"/>
              <a:gd name="connsiteY4" fmla="*/ 902825 h 1676400"/>
              <a:gd name="connsiteX5" fmla="*/ 8185 w 714241"/>
              <a:gd name="connsiteY5" fmla="*/ 810228 h 1676400"/>
              <a:gd name="connsiteX6" fmla="*/ 19760 w 714241"/>
              <a:gd name="connsiteY6" fmla="*/ 613458 h 1676400"/>
              <a:gd name="connsiteX7" fmla="*/ 31334 w 714241"/>
              <a:gd name="connsiteY7" fmla="*/ 578734 h 1676400"/>
              <a:gd name="connsiteX8" fmla="*/ 42909 w 714241"/>
              <a:gd name="connsiteY8" fmla="*/ 509286 h 1676400"/>
              <a:gd name="connsiteX9" fmla="*/ 123932 w 714241"/>
              <a:gd name="connsiteY9" fmla="*/ 405114 h 1676400"/>
              <a:gd name="connsiteX10" fmla="*/ 147081 w 714241"/>
              <a:gd name="connsiteY10" fmla="*/ 370390 h 1676400"/>
              <a:gd name="connsiteX11" fmla="*/ 170231 w 714241"/>
              <a:gd name="connsiteY11" fmla="*/ 347241 h 1676400"/>
              <a:gd name="connsiteX12" fmla="*/ 193380 w 714241"/>
              <a:gd name="connsiteY12" fmla="*/ 312516 h 1676400"/>
              <a:gd name="connsiteX13" fmla="*/ 228104 w 714241"/>
              <a:gd name="connsiteY13" fmla="*/ 277792 h 1676400"/>
              <a:gd name="connsiteX14" fmla="*/ 251253 w 714241"/>
              <a:gd name="connsiteY14" fmla="*/ 231494 h 1676400"/>
              <a:gd name="connsiteX15" fmla="*/ 297552 w 714241"/>
              <a:gd name="connsiteY15" fmla="*/ 173620 h 1676400"/>
              <a:gd name="connsiteX16" fmla="*/ 320701 w 714241"/>
              <a:gd name="connsiteY16" fmla="*/ 138896 h 1676400"/>
              <a:gd name="connsiteX17" fmla="*/ 355425 w 714241"/>
              <a:gd name="connsiteY17" fmla="*/ 104172 h 1676400"/>
              <a:gd name="connsiteX18" fmla="*/ 424874 w 714241"/>
              <a:gd name="connsiteY18" fmla="*/ 11575 h 1676400"/>
              <a:gd name="connsiteX19" fmla="*/ 459598 w 714241"/>
              <a:gd name="connsiteY19" fmla="*/ 0 h 1676400"/>
              <a:gd name="connsiteX20" fmla="*/ 575344 w 714241"/>
              <a:gd name="connsiteY20" fmla="*/ 11575 h 1676400"/>
              <a:gd name="connsiteX21" fmla="*/ 598494 w 714241"/>
              <a:gd name="connsiteY21" fmla="*/ 81023 h 1676400"/>
              <a:gd name="connsiteX22" fmla="*/ 610068 w 714241"/>
              <a:gd name="connsiteY22" fmla="*/ 335666 h 1676400"/>
              <a:gd name="connsiteX23" fmla="*/ 633218 w 714241"/>
              <a:gd name="connsiteY23" fmla="*/ 405114 h 1676400"/>
              <a:gd name="connsiteX24" fmla="*/ 656367 w 714241"/>
              <a:gd name="connsiteY24" fmla="*/ 474562 h 1676400"/>
              <a:gd name="connsiteX25" fmla="*/ 667942 w 714241"/>
              <a:gd name="connsiteY25" fmla="*/ 520861 h 1676400"/>
              <a:gd name="connsiteX26" fmla="*/ 679517 w 714241"/>
              <a:gd name="connsiteY26" fmla="*/ 555585 h 1676400"/>
              <a:gd name="connsiteX27" fmla="*/ 691091 w 714241"/>
              <a:gd name="connsiteY27" fmla="*/ 613458 h 1676400"/>
              <a:gd name="connsiteX28" fmla="*/ 702666 w 714241"/>
              <a:gd name="connsiteY28" fmla="*/ 648182 h 1676400"/>
              <a:gd name="connsiteX29" fmla="*/ 714241 w 714241"/>
              <a:gd name="connsiteY29" fmla="*/ 694481 h 1676400"/>
              <a:gd name="connsiteX30" fmla="*/ 702666 w 714241"/>
              <a:gd name="connsiteY30" fmla="*/ 844952 h 1676400"/>
              <a:gd name="connsiteX31" fmla="*/ 691091 w 714241"/>
              <a:gd name="connsiteY31" fmla="*/ 879676 h 1676400"/>
              <a:gd name="connsiteX32" fmla="*/ 656367 w 714241"/>
              <a:gd name="connsiteY32" fmla="*/ 914400 h 1676400"/>
              <a:gd name="connsiteX33" fmla="*/ 633218 w 714241"/>
              <a:gd name="connsiteY33" fmla="*/ 960699 h 1676400"/>
              <a:gd name="connsiteX0" fmla="*/ 381000 w 714241"/>
              <a:gd name="connsiteY0" fmla="*/ 457200 h 1676400"/>
              <a:gd name="connsiteX1" fmla="*/ 299013 w 714241"/>
              <a:gd name="connsiteY1" fmla="*/ 774539 h 1676400"/>
              <a:gd name="connsiteX2" fmla="*/ 152400 w 714241"/>
              <a:gd name="connsiteY2" fmla="*/ 1295400 h 1676400"/>
              <a:gd name="connsiteX3" fmla="*/ 76200 w 714241"/>
              <a:gd name="connsiteY3" fmla="*/ 1676400 h 1676400"/>
              <a:gd name="connsiteX4" fmla="*/ 76200 w 714241"/>
              <a:gd name="connsiteY4" fmla="*/ 1066800 h 1676400"/>
              <a:gd name="connsiteX5" fmla="*/ 42909 w 714241"/>
              <a:gd name="connsiteY5" fmla="*/ 902825 h 1676400"/>
              <a:gd name="connsiteX6" fmla="*/ 8185 w 714241"/>
              <a:gd name="connsiteY6" fmla="*/ 810228 h 1676400"/>
              <a:gd name="connsiteX7" fmla="*/ 19760 w 714241"/>
              <a:gd name="connsiteY7" fmla="*/ 613458 h 1676400"/>
              <a:gd name="connsiteX8" fmla="*/ 31334 w 714241"/>
              <a:gd name="connsiteY8" fmla="*/ 578734 h 1676400"/>
              <a:gd name="connsiteX9" fmla="*/ 42909 w 714241"/>
              <a:gd name="connsiteY9" fmla="*/ 509286 h 1676400"/>
              <a:gd name="connsiteX10" fmla="*/ 123932 w 714241"/>
              <a:gd name="connsiteY10" fmla="*/ 405114 h 1676400"/>
              <a:gd name="connsiteX11" fmla="*/ 147081 w 714241"/>
              <a:gd name="connsiteY11" fmla="*/ 370390 h 1676400"/>
              <a:gd name="connsiteX12" fmla="*/ 170231 w 714241"/>
              <a:gd name="connsiteY12" fmla="*/ 347241 h 1676400"/>
              <a:gd name="connsiteX13" fmla="*/ 193380 w 714241"/>
              <a:gd name="connsiteY13" fmla="*/ 312516 h 1676400"/>
              <a:gd name="connsiteX14" fmla="*/ 228104 w 714241"/>
              <a:gd name="connsiteY14" fmla="*/ 277792 h 1676400"/>
              <a:gd name="connsiteX15" fmla="*/ 251253 w 714241"/>
              <a:gd name="connsiteY15" fmla="*/ 231494 h 1676400"/>
              <a:gd name="connsiteX16" fmla="*/ 297552 w 714241"/>
              <a:gd name="connsiteY16" fmla="*/ 173620 h 1676400"/>
              <a:gd name="connsiteX17" fmla="*/ 320701 w 714241"/>
              <a:gd name="connsiteY17" fmla="*/ 138896 h 1676400"/>
              <a:gd name="connsiteX18" fmla="*/ 355425 w 714241"/>
              <a:gd name="connsiteY18" fmla="*/ 104172 h 1676400"/>
              <a:gd name="connsiteX19" fmla="*/ 424874 w 714241"/>
              <a:gd name="connsiteY19" fmla="*/ 11575 h 1676400"/>
              <a:gd name="connsiteX20" fmla="*/ 459598 w 714241"/>
              <a:gd name="connsiteY20" fmla="*/ 0 h 1676400"/>
              <a:gd name="connsiteX21" fmla="*/ 575344 w 714241"/>
              <a:gd name="connsiteY21" fmla="*/ 11575 h 1676400"/>
              <a:gd name="connsiteX22" fmla="*/ 598494 w 714241"/>
              <a:gd name="connsiteY22" fmla="*/ 81023 h 1676400"/>
              <a:gd name="connsiteX23" fmla="*/ 610068 w 714241"/>
              <a:gd name="connsiteY23" fmla="*/ 335666 h 1676400"/>
              <a:gd name="connsiteX24" fmla="*/ 633218 w 714241"/>
              <a:gd name="connsiteY24" fmla="*/ 405114 h 1676400"/>
              <a:gd name="connsiteX25" fmla="*/ 656367 w 714241"/>
              <a:gd name="connsiteY25" fmla="*/ 474562 h 1676400"/>
              <a:gd name="connsiteX26" fmla="*/ 667942 w 714241"/>
              <a:gd name="connsiteY26" fmla="*/ 520861 h 1676400"/>
              <a:gd name="connsiteX27" fmla="*/ 679517 w 714241"/>
              <a:gd name="connsiteY27" fmla="*/ 555585 h 1676400"/>
              <a:gd name="connsiteX28" fmla="*/ 691091 w 714241"/>
              <a:gd name="connsiteY28" fmla="*/ 613458 h 1676400"/>
              <a:gd name="connsiteX29" fmla="*/ 702666 w 714241"/>
              <a:gd name="connsiteY29" fmla="*/ 648182 h 1676400"/>
              <a:gd name="connsiteX30" fmla="*/ 714241 w 714241"/>
              <a:gd name="connsiteY30" fmla="*/ 694481 h 1676400"/>
              <a:gd name="connsiteX31" fmla="*/ 702666 w 714241"/>
              <a:gd name="connsiteY31" fmla="*/ 844952 h 1676400"/>
              <a:gd name="connsiteX32" fmla="*/ 691091 w 714241"/>
              <a:gd name="connsiteY32" fmla="*/ 879676 h 1676400"/>
              <a:gd name="connsiteX33" fmla="*/ 656367 w 714241"/>
              <a:gd name="connsiteY33" fmla="*/ 914400 h 1676400"/>
              <a:gd name="connsiteX34" fmla="*/ 633218 w 714241"/>
              <a:gd name="connsiteY34" fmla="*/ 960699 h 1676400"/>
              <a:gd name="connsiteX0" fmla="*/ 381000 w 714241"/>
              <a:gd name="connsiteY0" fmla="*/ 457200 h 1752600"/>
              <a:gd name="connsiteX1" fmla="*/ 299013 w 714241"/>
              <a:gd name="connsiteY1" fmla="*/ 774539 h 1752600"/>
              <a:gd name="connsiteX2" fmla="*/ 152400 w 714241"/>
              <a:gd name="connsiteY2" fmla="*/ 1295400 h 1752600"/>
              <a:gd name="connsiteX3" fmla="*/ 76200 w 714241"/>
              <a:gd name="connsiteY3" fmla="*/ 1752600 h 1752600"/>
              <a:gd name="connsiteX4" fmla="*/ 76200 w 714241"/>
              <a:gd name="connsiteY4" fmla="*/ 1066800 h 1752600"/>
              <a:gd name="connsiteX5" fmla="*/ 42909 w 714241"/>
              <a:gd name="connsiteY5" fmla="*/ 902825 h 1752600"/>
              <a:gd name="connsiteX6" fmla="*/ 8185 w 714241"/>
              <a:gd name="connsiteY6" fmla="*/ 810228 h 1752600"/>
              <a:gd name="connsiteX7" fmla="*/ 19760 w 714241"/>
              <a:gd name="connsiteY7" fmla="*/ 613458 h 1752600"/>
              <a:gd name="connsiteX8" fmla="*/ 31334 w 714241"/>
              <a:gd name="connsiteY8" fmla="*/ 578734 h 1752600"/>
              <a:gd name="connsiteX9" fmla="*/ 42909 w 714241"/>
              <a:gd name="connsiteY9" fmla="*/ 509286 h 1752600"/>
              <a:gd name="connsiteX10" fmla="*/ 123932 w 714241"/>
              <a:gd name="connsiteY10" fmla="*/ 405114 h 1752600"/>
              <a:gd name="connsiteX11" fmla="*/ 147081 w 714241"/>
              <a:gd name="connsiteY11" fmla="*/ 370390 h 1752600"/>
              <a:gd name="connsiteX12" fmla="*/ 170231 w 714241"/>
              <a:gd name="connsiteY12" fmla="*/ 347241 h 1752600"/>
              <a:gd name="connsiteX13" fmla="*/ 193380 w 714241"/>
              <a:gd name="connsiteY13" fmla="*/ 312516 h 1752600"/>
              <a:gd name="connsiteX14" fmla="*/ 228104 w 714241"/>
              <a:gd name="connsiteY14" fmla="*/ 277792 h 1752600"/>
              <a:gd name="connsiteX15" fmla="*/ 251253 w 714241"/>
              <a:gd name="connsiteY15" fmla="*/ 231494 h 1752600"/>
              <a:gd name="connsiteX16" fmla="*/ 297552 w 714241"/>
              <a:gd name="connsiteY16" fmla="*/ 173620 h 1752600"/>
              <a:gd name="connsiteX17" fmla="*/ 320701 w 714241"/>
              <a:gd name="connsiteY17" fmla="*/ 138896 h 1752600"/>
              <a:gd name="connsiteX18" fmla="*/ 355425 w 714241"/>
              <a:gd name="connsiteY18" fmla="*/ 104172 h 1752600"/>
              <a:gd name="connsiteX19" fmla="*/ 424874 w 714241"/>
              <a:gd name="connsiteY19" fmla="*/ 11575 h 1752600"/>
              <a:gd name="connsiteX20" fmla="*/ 459598 w 714241"/>
              <a:gd name="connsiteY20" fmla="*/ 0 h 1752600"/>
              <a:gd name="connsiteX21" fmla="*/ 575344 w 714241"/>
              <a:gd name="connsiteY21" fmla="*/ 11575 h 1752600"/>
              <a:gd name="connsiteX22" fmla="*/ 598494 w 714241"/>
              <a:gd name="connsiteY22" fmla="*/ 81023 h 1752600"/>
              <a:gd name="connsiteX23" fmla="*/ 610068 w 714241"/>
              <a:gd name="connsiteY23" fmla="*/ 335666 h 1752600"/>
              <a:gd name="connsiteX24" fmla="*/ 633218 w 714241"/>
              <a:gd name="connsiteY24" fmla="*/ 405114 h 1752600"/>
              <a:gd name="connsiteX25" fmla="*/ 656367 w 714241"/>
              <a:gd name="connsiteY25" fmla="*/ 474562 h 1752600"/>
              <a:gd name="connsiteX26" fmla="*/ 667942 w 714241"/>
              <a:gd name="connsiteY26" fmla="*/ 520861 h 1752600"/>
              <a:gd name="connsiteX27" fmla="*/ 679517 w 714241"/>
              <a:gd name="connsiteY27" fmla="*/ 555585 h 1752600"/>
              <a:gd name="connsiteX28" fmla="*/ 691091 w 714241"/>
              <a:gd name="connsiteY28" fmla="*/ 613458 h 1752600"/>
              <a:gd name="connsiteX29" fmla="*/ 702666 w 714241"/>
              <a:gd name="connsiteY29" fmla="*/ 648182 h 1752600"/>
              <a:gd name="connsiteX30" fmla="*/ 714241 w 714241"/>
              <a:gd name="connsiteY30" fmla="*/ 694481 h 1752600"/>
              <a:gd name="connsiteX31" fmla="*/ 702666 w 714241"/>
              <a:gd name="connsiteY31" fmla="*/ 844952 h 1752600"/>
              <a:gd name="connsiteX32" fmla="*/ 691091 w 714241"/>
              <a:gd name="connsiteY32" fmla="*/ 879676 h 1752600"/>
              <a:gd name="connsiteX33" fmla="*/ 656367 w 714241"/>
              <a:gd name="connsiteY33" fmla="*/ 914400 h 1752600"/>
              <a:gd name="connsiteX34" fmla="*/ 633218 w 714241"/>
              <a:gd name="connsiteY34" fmla="*/ 960699 h 1752600"/>
              <a:gd name="connsiteX0" fmla="*/ 381000 w 714241"/>
              <a:gd name="connsiteY0" fmla="*/ 457200 h 1752600"/>
              <a:gd name="connsiteX1" fmla="*/ 299013 w 714241"/>
              <a:gd name="connsiteY1" fmla="*/ 774539 h 1752600"/>
              <a:gd name="connsiteX2" fmla="*/ 152400 w 714241"/>
              <a:gd name="connsiteY2" fmla="*/ 1447800 h 1752600"/>
              <a:gd name="connsiteX3" fmla="*/ 76200 w 714241"/>
              <a:gd name="connsiteY3" fmla="*/ 1752600 h 1752600"/>
              <a:gd name="connsiteX4" fmla="*/ 76200 w 714241"/>
              <a:gd name="connsiteY4" fmla="*/ 1066800 h 1752600"/>
              <a:gd name="connsiteX5" fmla="*/ 42909 w 714241"/>
              <a:gd name="connsiteY5" fmla="*/ 902825 h 1752600"/>
              <a:gd name="connsiteX6" fmla="*/ 8185 w 714241"/>
              <a:gd name="connsiteY6" fmla="*/ 810228 h 1752600"/>
              <a:gd name="connsiteX7" fmla="*/ 19760 w 714241"/>
              <a:gd name="connsiteY7" fmla="*/ 613458 h 1752600"/>
              <a:gd name="connsiteX8" fmla="*/ 31334 w 714241"/>
              <a:gd name="connsiteY8" fmla="*/ 578734 h 1752600"/>
              <a:gd name="connsiteX9" fmla="*/ 42909 w 714241"/>
              <a:gd name="connsiteY9" fmla="*/ 509286 h 1752600"/>
              <a:gd name="connsiteX10" fmla="*/ 123932 w 714241"/>
              <a:gd name="connsiteY10" fmla="*/ 405114 h 1752600"/>
              <a:gd name="connsiteX11" fmla="*/ 147081 w 714241"/>
              <a:gd name="connsiteY11" fmla="*/ 370390 h 1752600"/>
              <a:gd name="connsiteX12" fmla="*/ 170231 w 714241"/>
              <a:gd name="connsiteY12" fmla="*/ 347241 h 1752600"/>
              <a:gd name="connsiteX13" fmla="*/ 193380 w 714241"/>
              <a:gd name="connsiteY13" fmla="*/ 312516 h 1752600"/>
              <a:gd name="connsiteX14" fmla="*/ 228104 w 714241"/>
              <a:gd name="connsiteY14" fmla="*/ 277792 h 1752600"/>
              <a:gd name="connsiteX15" fmla="*/ 251253 w 714241"/>
              <a:gd name="connsiteY15" fmla="*/ 231494 h 1752600"/>
              <a:gd name="connsiteX16" fmla="*/ 297552 w 714241"/>
              <a:gd name="connsiteY16" fmla="*/ 173620 h 1752600"/>
              <a:gd name="connsiteX17" fmla="*/ 320701 w 714241"/>
              <a:gd name="connsiteY17" fmla="*/ 138896 h 1752600"/>
              <a:gd name="connsiteX18" fmla="*/ 355425 w 714241"/>
              <a:gd name="connsiteY18" fmla="*/ 104172 h 1752600"/>
              <a:gd name="connsiteX19" fmla="*/ 424874 w 714241"/>
              <a:gd name="connsiteY19" fmla="*/ 11575 h 1752600"/>
              <a:gd name="connsiteX20" fmla="*/ 459598 w 714241"/>
              <a:gd name="connsiteY20" fmla="*/ 0 h 1752600"/>
              <a:gd name="connsiteX21" fmla="*/ 575344 w 714241"/>
              <a:gd name="connsiteY21" fmla="*/ 11575 h 1752600"/>
              <a:gd name="connsiteX22" fmla="*/ 598494 w 714241"/>
              <a:gd name="connsiteY22" fmla="*/ 81023 h 1752600"/>
              <a:gd name="connsiteX23" fmla="*/ 610068 w 714241"/>
              <a:gd name="connsiteY23" fmla="*/ 335666 h 1752600"/>
              <a:gd name="connsiteX24" fmla="*/ 633218 w 714241"/>
              <a:gd name="connsiteY24" fmla="*/ 405114 h 1752600"/>
              <a:gd name="connsiteX25" fmla="*/ 656367 w 714241"/>
              <a:gd name="connsiteY25" fmla="*/ 474562 h 1752600"/>
              <a:gd name="connsiteX26" fmla="*/ 667942 w 714241"/>
              <a:gd name="connsiteY26" fmla="*/ 520861 h 1752600"/>
              <a:gd name="connsiteX27" fmla="*/ 679517 w 714241"/>
              <a:gd name="connsiteY27" fmla="*/ 555585 h 1752600"/>
              <a:gd name="connsiteX28" fmla="*/ 691091 w 714241"/>
              <a:gd name="connsiteY28" fmla="*/ 613458 h 1752600"/>
              <a:gd name="connsiteX29" fmla="*/ 702666 w 714241"/>
              <a:gd name="connsiteY29" fmla="*/ 648182 h 1752600"/>
              <a:gd name="connsiteX30" fmla="*/ 714241 w 714241"/>
              <a:gd name="connsiteY30" fmla="*/ 694481 h 1752600"/>
              <a:gd name="connsiteX31" fmla="*/ 702666 w 714241"/>
              <a:gd name="connsiteY31" fmla="*/ 844952 h 1752600"/>
              <a:gd name="connsiteX32" fmla="*/ 691091 w 714241"/>
              <a:gd name="connsiteY32" fmla="*/ 879676 h 1752600"/>
              <a:gd name="connsiteX33" fmla="*/ 656367 w 714241"/>
              <a:gd name="connsiteY33" fmla="*/ 914400 h 1752600"/>
              <a:gd name="connsiteX34" fmla="*/ 633218 w 714241"/>
              <a:gd name="connsiteY34" fmla="*/ 960699 h 1752600"/>
              <a:gd name="connsiteX0" fmla="*/ 381000 w 714241"/>
              <a:gd name="connsiteY0" fmla="*/ 457200 h 1752600"/>
              <a:gd name="connsiteX1" fmla="*/ 406400 w 714241"/>
              <a:gd name="connsiteY1" fmla="*/ 467360 h 1752600"/>
              <a:gd name="connsiteX2" fmla="*/ 299013 w 714241"/>
              <a:gd name="connsiteY2" fmla="*/ 774539 h 1752600"/>
              <a:gd name="connsiteX3" fmla="*/ 152400 w 714241"/>
              <a:gd name="connsiteY3" fmla="*/ 1447800 h 1752600"/>
              <a:gd name="connsiteX4" fmla="*/ 76200 w 714241"/>
              <a:gd name="connsiteY4" fmla="*/ 1752600 h 1752600"/>
              <a:gd name="connsiteX5" fmla="*/ 76200 w 714241"/>
              <a:gd name="connsiteY5" fmla="*/ 1066800 h 1752600"/>
              <a:gd name="connsiteX6" fmla="*/ 42909 w 714241"/>
              <a:gd name="connsiteY6" fmla="*/ 902825 h 1752600"/>
              <a:gd name="connsiteX7" fmla="*/ 8185 w 714241"/>
              <a:gd name="connsiteY7" fmla="*/ 810228 h 1752600"/>
              <a:gd name="connsiteX8" fmla="*/ 19760 w 714241"/>
              <a:gd name="connsiteY8" fmla="*/ 613458 h 1752600"/>
              <a:gd name="connsiteX9" fmla="*/ 31334 w 714241"/>
              <a:gd name="connsiteY9" fmla="*/ 578734 h 1752600"/>
              <a:gd name="connsiteX10" fmla="*/ 42909 w 714241"/>
              <a:gd name="connsiteY10" fmla="*/ 509286 h 1752600"/>
              <a:gd name="connsiteX11" fmla="*/ 123932 w 714241"/>
              <a:gd name="connsiteY11" fmla="*/ 405114 h 1752600"/>
              <a:gd name="connsiteX12" fmla="*/ 147081 w 714241"/>
              <a:gd name="connsiteY12" fmla="*/ 370390 h 1752600"/>
              <a:gd name="connsiteX13" fmla="*/ 170231 w 714241"/>
              <a:gd name="connsiteY13" fmla="*/ 347241 h 1752600"/>
              <a:gd name="connsiteX14" fmla="*/ 193380 w 714241"/>
              <a:gd name="connsiteY14" fmla="*/ 312516 h 1752600"/>
              <a:gd name="connsiteX15" fmla="*/ 228104 w 714241"/>
              <a:gd name="connsiteY15" fmla="*/ 277792 h 1752600"/>
              <a:gd name="connsiteX16" fmla="*/ 251253 w 714241"/>
              <a:gd name="connsiteY16" fmla="*/ 231494 h 1752600"/>
              <a:gd name="connsiteX17" fmla="*/ 297552 w 714241"/>
              <a:gd name="connsiteY17" fmla="*/ 173620 h 1752600"/>
              <a:gd name="connsiteX18" fmla="*/ 320701 w 714241"/>
              <a:gd name="connsiteY18" fmla="*/ 138896 h 1752600"/>
              <a:gd name="connsiteX19" fmla="*/ 355425 w 714241"/>
              <a:gd name="connsiteY19" fmla="*/ 104172 h 1752600"/>
              <a:gd name="connsiteX20" fmla="*/ 424874 w 714241"/>
              <a:gd name="connsiteY20" fmla="*/ 11575 h 1752600"/>
              <a:gd name="connsiteX21" fmla="*/ 459598 w 714241"/>
              <a:gd name="connsiteY21" fmla="*/ 0 h 1752600"/>
              <a:gd name="connsiteX22" fmla="*/ 575344 w 714241"/>
              <a:gd name="connsiteY22" fmla="*/ 11575 h 1752600"/>
              <a:gd name="connsiteX23" fmla="*/ 598494 w 714241"/>
              <a:gd name="connsiteY23" fmla="*/ 81023 h 1752600"/>
              <a:gd name="connsiteX24" fmla="*/ 610068 w 714241"/>
              <a:gd name="connsiteY24" fmla="*/ 335666 h 1752600"/>
              <a:gd name="connsiteX25" fmla="*/ 633218 w 714241"/>
              <a:gd name="connsiteY25" fmla="*/ 405114 h 1752600"/>
              <a:gd name="connsiteX26" fmla="*/ 656367 w 714241"/>
              <a:gd name="connsiteY26" fmla="*/ 474562 h 1752600"/>
              <a:gd name="connsiteX27" fmla="*/ 667942 w 714241"/>
              <a:gd name="connsiteY27" fmla="*/ 520861 h 1752600"/>
              <a:gd name="connsiteX28" fmla="*/ 679517 w 714241"/>
              <a:gd name="connsiteY28" fmla="*/ 555585 h 1752600"/>
              <a:gd name="connsiteX29" fmla="*/ 691091 w 714241"/>
              <a:gd name="connsiteY29" fmla="*/ 613458 h 1752600"/>
              <a:gd name="connsiteX30" fmla="*/ 702666 w 714241"/>
              <a:gd name="connsiteY30" fmla="*/ 648182 h 1752600"/>
              <a:gd name="connsiteX31" fmla="*/ 714241 w 714241"/>
              <a:gd name="connsiteY31" fmla="*/ 694481 h 1752600"/>
              <a:gd name="connsiteX32" fmla="*/ 702666 w 714241"/>
              <a:gd name="connsiteY32" fmla="*/ 844952 h 1752600"/>
              <a:gd name="connsiteX33" fmla="*/ 691091 w 714241"/>
              <a:gd name="connsiteY33" fmla="*/ 879676 h 1752600"/>
              <a:gd name="connsiteX34" fmla="*/ 656367 w 714241"/>
              <a:gd name="connsiteY34" fmla="*/ 914400 h 1752600"/>
              <a:gd name="connsiteX35" fmla="*/ 633218 w 714241"/>
              <a:gd name="connsiteY35" fmla="*/ 960699 h 1752600"/>
              <a:gd name="connsiteX0" fmla="*/ 381000 w 714241"/>
              <a:gd name="connsiteY0" fmla="*/ 762000 h 1752600"/>
              <a:gd name="connsiteX1" fmla="*/ 406400 w 714241"/>
              <a:gd name="connsiteY1" fmla="*/ 467360 h 1752600"/>
              <a:gd name="connsiteX2" fmla="*/ 299013 w 714241"/>
              <a:gd name="connsiteY2" fmla="*/ 774539 h 1752600"/>
              <a:gd name="connsiteX3" fmla="*/ 152400 w 714241"/>
              <a:gd name="connsiteY3" fmla="*/ 1447800 h 1752600"/>
              <a:gd name="connsiteX4" fmla="*/ 76200 w 714241"/>
              <a:gd name="connsiteY4" fmla="*/ 1752600 h 1752600"/>
              <a:gd name="connsiteX5" fmla="*/ 76200 w 714241"/>
              <a:gd name="connsiteY5" fmla="*/ 1066800 h 1752600"/>
              <a:gd name="connsiteX6" fmla="*/ 42909 w 714241"/>
              <a:gd name="connsiteY6" fmla="*/ 902825 h 1752600"/>
              <a:gd name="connsiteX7" fmla="*/ 8185 w 714241"/>
              <a:gd name="connsiteY7" fmla="*/ 810228 h 1752600"/>
              <a:gd name="connsiteX8" fmla="*/ 19760 w 714241"/>
              <a:gd name="connsiteY8" fmla="*/ 613458 h 1752600"/>
              <a:gd name="connsiteX9" fmla="*/ 31334 w 714241"/>
              <a:gd name="connsiteY9" fmla="*/ 578734 h 1752600"/>
              <a:gd name="connsiteX10" fmla="*/ 42909 w 714241"/>
              <a:gd name="connsiteY10" fmla="*/ 509286 h 1752600"/>
              <a:gd name="connsiteX11" fmla="*/ 123932 w 714241"/>
              <a:gd name="connsiteY11" fmla="*/ 405114 h 1752600"/>
              <a:gd name="connsiteX12" fmla="*/ 147081 w 714241"/>
              <a:gd name="connsiteY12" fmla="*/ 370390 h 1752600"/>
              <a:gd name="connsiteX13" fmla="*/ 170231 w 714241"/>
              <a:gd name="connsiteY13" fmla="*/ 347241 h 1752600"/>
              <a:gd name="connsiteX14" fmla="*/ 193380 w 714241"/>
              <a:gd name="connsiteY14" fmla="*/ 312516 h 1752600"/>
              <a:gd name="connsiteX15" fmla="*/ 228104 w 714241"/>
              <a:gd name="connsiteY15" fmla="*/ 277792 h 1752600"/>
              <a:gd name="connsiteX16" fmla="*/ 251253 w 714241"/>
              <a:gd name="connsiteY16" fmla="*/ 231494 h 1752600"/>
              <a:gd name="connsiteX17" fmla="*/ 297552 w 714241"/>
              <a:gd name="connsiteY17" fmla="*/ 173620 h 1752600"/>
              <a:gd name="connsiteX18" fmla="*/ 320701 w 714241"/>
              <a:gd name="connsiteY18" fmla="*/ 138896 h 1752600"/>
              <a:gd name="connsiteX19" fmla="*/ 355425 w 714241"/>
              <a:gd name="connsiteY19" fmla="*/ 104172 h 1752600"/>
              <a:gd name="connsiteX20" fmla="*/ 424874 w 714241"/>
              <a:gd name="connsiteY20" fmla="*/ 11575 h 1752600"/>
              <a:gd name="connsiteX21" fmla="*/ 459598 w 714241"/>
              <a:gd name="connsiteY21" fmla="*/ 0 h 1752600"/>
              <a:gd name="connsiteX22" fmla="*/ 575344 w 714241"/>
              <a:gd name="connsiteY22" fmla="*/ 11575 h 1752600"/>
              <a:gd name="connsiteX23" fmla="*/ 598494 w 714241"/>
              <a:gd name="connsiteY23" fmla="*/ 81023 h 1752600"/>
              <a:gd name="connsiteX24" fmla="*/ 610068 w 714241"/>
              <a:gd name="connsiteY24" fmla="*/ 335666 h 1752600"/>
              <a:gd name="connsiteX25" fmla="*/ 633218 w 714241"/>
              <a:gd name="connsiteY25" fmla="*/ 405114 h 1752600"/>
              <a:gd name="connsiteX26" fmla="*/ 656367 w 714241"/>
              <a:gd name="connsiteY26" fmla="*/ 474562 h 1752600"/>
              <a:gd name="connsiteX27" fmla="*/ 667942 w 714241"/>
              <a:gd name="connsiteY27" fmla="*/ 520861 h 1752600"/>
              <a:gd name="connsiteX28" fmla="*/ 679517 w 714241"/>
              <a:gd name="connsiteY28" fmla="*/ 555585 h 1752600"/>
              <a:gd name="connsiteX29" fmla="*/ 691091 w 714241"/>
              <a:gd name="connsiteY29" fmla="*/ 613458 h 1752600"/>
              <a:gd name="connsiteX30" fmla="*/ 702666 w 714241"/>
              <a:gd name="connsiteY30" fmla="*/ 648182 h 1752600"/>
              <a:gd name="connsiteX31" fmla="*/ 714241 w 714241"/>
              <a:gd name="connsiteY31" fmla="*/ 694481 h 1752600"/>
              <a:gd name="connsiteX32" fmla="*/ 702666 w 714241"/>
              <a:gd name="connsiteY32" fmla="*/ 844952 h 1752600"/>
              <a:gd name="connsiteX33" fmla="*/ 691091 w 714241"/>
              <a:gd name="connsiteY33" fmla="*/ 879676 h 1752600"/>
              <a:gd name="connsiteX34" fmla="*/ 656367 w 714241"/>
              <a:gd name="connsiteY34" fmla="*/ 914400 h 1752600"/>
              <a:gd name="connsiteX35" fmla="*/ 633218 w 714241"/>
              <a:gd name="connsiteY35" fmla="*/ 960699 h 1752600"/>
              <a:gd name="connsiteX0" fmla="*/ 381000 w 714241"/>
              <a:gd name="connsiteY0" fmla="*/ 762000 h 1752600"/>
              <a:gd name="connsiteX1" fmla="*/ 406400 w 714241"/>
              <a:gd name="connsiteY1" fmla="*/ 467360 h 1752600"/>
              <a:gd name="connsiteX2" fmla="*/ 381000 w 714241"/>
              <a:gd name="connsiteY2" fmla="*/ 77724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406400 w 714241"/>
              <a:gd name="connsiteY1" fmla="*/ 467360 h 1752600"/>
              <a:gd name="connsiteX2" fmla="*/ 304800 w 714241"/>
              <a:gd name="connsiteY2" fmla="*/ 60960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04800 w 714241"/>
              <a:gd name="connsiteY2" fmla="*/ 60960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25120 w 714241"/>
              <a:gd name="connsiteY2" fmla="*/ 60452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81000 w 714241"/>
              <a:gd name="connsiteY2" fmla="*/ 7620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762000 h 1752600"/>
              <a:gd name="connsiteX1" fmla="*/ 381000 w 714241"/>
              <a:gd name="connsiteY1" fmla="*/ 381000 h 1752600"/>
              <a:gd name="connsiteX2" fmla="*/ 304800 w 714241"/>
              <a:gd name="connsiteY2" fmla="*/ 5334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762000 h 1752600"/>
              <a:gd name="connsiteX1" fmla="*/ 457200 w 714241"/>
              <a:gd name="connsiteY1" fmla="*/ 381000 h 1752600"/>
              <a:gd name="connsiteX2" fmla="*/ 304800 w 714241"/>
              <a:gd name="connsiteY2" fmla="*/ 5334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1752600 h 1755140"/>
              <a:gd name="connsiteX1" fmla="*/ 457200 w 714241"/>
              <a:gd name="connsiteY1" fmla="*/ 381000 h 1755140"/>
              <a:gd name="connsiteX2" fmla="*/ 304800 w 714241"/>
              <a:gd name="connsiteY2" fmla="*/ 533400 h 1755140"/>
              <a:gd name="connsiteX3" fmla="*/ 325120 w 714241"/>
              <a:gd name="connsiteY3" fmla="*/ 604520 h 1755140"/>
              <a:gd name="connsiteX4" fmla="*/ 299013 w 714241"/>
              <a:gd name="connsiteY4" fmla="*/ 774539 h 1755140"/>
              <a:gd name="connsiteX5" fmla="*/ 152400 w 714241"/>
              <a:gd name="connsiteY5" fmla="*/ 1447800 h 1755140"/>
              <a:gd name="connsiteX6" fmla="*/ 76200 w 714241"/>
              <a:gd name="connsiteY6" fmla="*/ 1752600 h 1755140"/>
              <a:gd name="connsiteX7" fmla="*/ 76200 w 714241"/>
              <a:gd name="connsiteY7" fmla="*/ 1066800 h 1755140"/>
              <a:gd name="connsiteX8" fmla="*/ 42909 w 714241"/>
              <a:gd name="connsiteY8" fmla="*/ 902825 h 1755140"/>
              <a:gd name="connsiteX9" fmla="*/ 8185 w 714241"/>
              <a:gd name="connsiteY9" fmla="*/ 810228 h 1755140"/>
              <a:gd name="connsiteX10" fmla="*/ 19760 w 714241"/>
              <a:gd name="connsiteY10" fmla="*/ 613458 h 1755140"/>
              <a:gd name="connsiteX11" fmla="*/ 31334 w 714241"/>
              <a:gd name="connsiteY11" fmla="*/ 578734 h 1755140"/>
              <a:gd name="connsiteX12" fmla="*/ 42909 w 714241"/>
              <a:gd name="connsiteY12" fmla="*/ 509286 h 1755140"/>
              <a:gd name="connsiteX13" fmla="*/ 123932 w 714241"/>
              <a:gd name="connsiteY13" fmla="*/ 405114 h 1755140"/>
              <a:gd name="connsiteX14" fmla="*/ 147081 w 714241"/>
              <a:gd name="connsiteY14" fmla="*/ 370390 h 1755140"/>
              <a:gd name="connsiteX15" fmla="*/ 170231 w 714241"/>
              <a:gd name="connsiteY15" fmla="*/ 347241 h 1755140"/>
              <a:gd name="connsiteX16" fmla="*/ 193380 w 714241"/>
              <a:gd name="connsiteY16" fmla="*/ 312516 h 1755140"/>
              <a:gd name="connsiteX17" fmla="*/ 228104 w 714241"/>
              <a:gd name="connsiteY17" fmla="*/ 277792 h 1755140"/>
              <a:gd name="connsiteX18" fmla="*/ 251253 w 714241"/>
              <a:gd name="connsiteY18" fmla="*/ 231494 h 1755140"/>
              <a:gd name="connsiteX19" fmla="*/ 297552 w 714241"/>
              <a:gd name="connsiteY19" fmla="*/ 173620 h 1755140"/>
              <a:gd name="connsiteX20" fmla="*/ 320701 w 714241"/>
              <a:gd name="connsiteY20" fmla="*/ 138896 h 1755140"/>
              <a:gd name="connsiteX21" fmla="*/ 355425 w 714241"/>
              <a:gd name="connsiteY21" fmla="*/ 104172 h 1755140"/>
              <a:gd name="connsiteX22" fmla="*/ 424874 w 714241"/>
              <a:gd name="connsiteY22" fmla="*/ 11575 h 1755140"/>
              <a:gd name="connsiteX23" fmla="*/ 459598 w 714241"/>
              <a:gd name="connsiteY23" fmla="*/ 0 h 1755140"/>
              <a:gd name="connsiteX24" fmla="*/ 575344 w 714241"/>
              <a:gd name="connsiteY24" fmla="*/ 11575 h 1755140"/>
              <a:gd name="connsiteX25" fmla="*/ 598494 w 714241"/>
              <a:gd name="connsiteY25" fmla="*/ 81023 h 1755140"/>
              <a:gd name="connsiteX26" fmla="*/ 610068 w 714241"/>
              <a:gd name="connsiteY26" fmla="*/ 335666 h 1755140"/>
              <a:gd name="connsiteX27" fmla="*/ 633218 w 714241"/>
              <a:gd name="connsiteY27" fmla="*/ 405114 h 1755140"/>
              <a:gd name="connsiteX28" fmla="*/ 656367 w 714241"/>
              <a:gd name="connsiteY28" fmla="*/ 474562 h 1755140"/>
              <a:gd name="connsiteX29" fmla="*/ 667942 w 714241"/>
              <a:gd name="connsiteY29" fmla="*/ 520861 h 1755140"/>
              <a:gd name="connsiteX30" fmla="*/ 679517 w 714241"/>
              <a:gd name="connsiteY30" fmla="*/ 555585 h 1755140"/>
              <a:gd name="connsiteX31" fmla="*/ 691091 w 714241"/>
              <a:gd name="connsiteY31" fmla="*/ 613458 h 1755140"/>
              <a:gd name="connsiteX32" fmla="*/ 702666 w 714241"/>
              <a:gd name="connsiteY32" fmla="*/ 648182 h 1755140"/>
              <a:gd name="connsiteX33" fmla="*/ 714241 w 714241"/>
              <a:gd name="connsiteY33" fmla="*/ 694481 h 1755140"/>
              <a:gd name="connsiteX34" fmla="*/ 702666 w 714241"/>
              <a:gd name="connsiteY34" fmla="*/ 844952 h 1755140"/>
              <a:gd name="connsiteX35" fmla="*/ 691091 w 714241"/>
              <a:gd name="connsiteY35" fmla="*/ 879676 h 1755140"/>
              <a:gd name="connsiteX36" fmla="*/ 656367 w 714241"/>
              <a:gd name="connsiteY36" fmla="*/ 914400 h 1755140"/>
              <a:gd name="connsiteX37" fmla="*/ 633218 w 714241"/>
              <a:gd name="connsiteY37" fmla="*/ 960699 h 1755140"/>
              <a:gd name="connsiteX0" fmla="*/ 381000 w 714241"/>
              <a:gd name="connsiteY0" fmla="*/ 1752600 h 1755140"/>
              <a:gd name="connsiteX1" fmla="*/ 457200 w 714241"/>
              <a:gd name="connsiteY1" fmla="*/ 381000 h 1755140"/>
              <a:gd name="connsiteX2" fmla="*/ 381000 w 714241"/>
              <a:gd name="connsiteY2" fmla="*/ 457200 h 1755140"/>
              <a:gd name="connsiteX3" fmla="*/ 325120 w 714241"/>
              <a:gd name="connsiteY3" fmla="*/ 604520 h 1755140"/>
              <a:gd name="connsiteX4" fmla="*/ 299013 w 714241"/>
              <a:gd name="connsiteY4" fmla="*/ 774539 h 1755140"/>
              <a:gd name="connsiteX5" fmla="*/ 152400 w 714241"/>
              <a:gd name="connsiteY5" fmla="*/ 1447800 h 1755140"/>
              <a:gd name="connsiteX6" fmla="*/ 76200 w 714241"/>
              <a:gd name="connsiteY6" fmla="*/ 1752600 h 1755140"/>
              <a:gd name="connsiteX7" fmla="*/ 76200 w 714241"/>
              <a:gd name="connsiteY7" fmla="*/ 1066800 h 1755140"/>
              <a:gd name="connsiteX8" fmla="*/ 42909 w 714241"/>
              <a:gd name="connsiteY8" fmla="*/ 902825 h 1755140"/>
              <a:gd name="connsiteX9" fmla="*/ 8185 w 714241"/>
              <a:gd name="connsiteY9" fmla="*/ 810228 h 1755140"/>
              <a:gd name="connsiteX10" fmla="*/ 19760 w 714241"/>
              <a:gd name="connsiteY10" fmla="*/ 613458 h 1755140"/>
              <a:gd name="connsiteX11" fmla="*/ 31334 w 714241"/>
              <a:gd name="connsiteY11" fmla="*/ 578734 h 1755140"/>
              <a:gd name="connsiteX12" fmla="*/ 42909 w 714241"/>
              <a:gd name="connsiteY12" fmla="*/ 509286 h 1755140"/>
              <a:gd name="connsiteX13" fmla="*/ 123932 w 714241"/>
              <a:gd name="connsiteY13" fmla="*/ 405114 h 1755140"/>
              <a:gd name="connsiteX14" fmla="*/ 147081 w 714241"/>
              <a:gd name="connsiteY14" fmla="*/ 370390 h 1755140"/>
              <a:gd name="connsiteX15" fmla="*/ 170231 w 714241"/>
              <a:gd name="connsiteY15" fmla="*/ 347241 h 1755140"/>
              <a:gd name="connsiteX16" fmla="*/ 193380 w 714241"/>
              <a:gd name="connsiteY16" fmla="*/ 312516 h 1755140"/>
              <a:gd name="connsiteX17" fmla="*/ 228104 w 714241"/>
              <a:gd name="connsiteY17" fmla="*/ 277792 h 1755140"/>
              <a:gd name="connsiteX18" fmla="*/ 251253 w 714241"/>
              <a:gd name="connsiteY18" fmla="*/ 231494 h 1755140"/>
              <a:gd name="connsiteX19" fmla="*/ 297552 w 714241"/>
              <a:gd name="connsiteY19" fmla="*/ 173620 h 1755140"/>
              <a:gd name="connsiteX20" fmla="*/ 320701 w 714241"/>
              <a:gd name="connsiteY20" fmla="*/ 138896 h 1755140"/>
              <a:gd name="connsiteX21" fmla="*/ 355425 w 714241"/>
              <a:gd name="connsiteY21" fmla="*/ 104172 h 1755140"/>
              <a:gd name="connsiteX22" fmla="*/ 424874 w 714241"/>
              <a:gd name="connsiteY22" fmla="*/ 11575 h 1755140"/>
              <a:gd name="connsiteX23" fmla="*/ 459598 w 714241"/>
              <a:gd name="connsiteY23" fmla="*/ 0 h 1755140"/>
              <a:gd name="connsiteX24" fmla="*/ 575344 w 714241"/>
              <a:gd name="connsiteY24" fmla="*/ 11575 h 1755140"/>
              <a:gd name="connsiteX25" fmla="*/ 598494 w 714241"/>
              <a:gd name="connsiteY25" fmla="*/ 81023 h 1755140"/>
              <a:gd name="connsiteX26" fmla="*/ 610068 w 714241"/>
              <a:gd name="connsiteY26" fmla="*/ 335666 h 1755140"/>
              <a:gd name="connsiteX27" fmla="*/ 633218 w 714241"/>
              <a:gd name="connsiteY27" fmla="*/ 405114 h 1755140"/>
              <a:gd name="connsiteX28" fmla="*/ 656367 w 714241"/>
              <a:gd name="connsiteY28" fmla="*/ 474562 h 1755140"/>
              <a:gd name="connsiteX29" fmla="*/ 667942 w 714241"/>
              <a:gd name="connsiteY29" fmla="*/ 520861 h 1755140"/>
              <a:gd name="connsiteX30" fmla="*/ 679517 w 714241"/>
              <a:gd name="connsiteY30" fmla="*/ 555585 h 1755140"/>
              <a:gd name="connsiteX31" fmla="*/ 691091 w 714241"/>
              <a:gd name="connsiteY31" fmla="*/ 613458 h 1755140"/>
              <a:gd name="connsiteX32" fmla="*/ 702666 w 714241"/>
              <a:gd name="connsiteY32" fmla="*/ 648182 h 1755140"/>
              <a:gd name="connsiteX33" fmla="*/ 714241 w 714241"/>
              <a:gd name="connsiteY33" fmla="*/ 694481 h 1755140"/>
              <a:gd name="connsiteX34" fmla="*/ 702666 w 714241"/>
              <a:gd name="connsiteY34" fmla="*/ 844952 h 1755140"/>
              <a:gd name="connsiteX35" fmla="*/ 691091 w 714241"/>
              <a:gd name="connsiteY35" fmla="*/ 879676 h 1755140"/>
              <a:gd name="connsiteX36" fmla="*/ 656367 w 714241"/>
              <a:gd name="connsiteY36" fmla="*/ 914400 h 1755140"/>
              <a:gd name="connsiteX37" fmla="*/ 633218 w 714241"/>
              <a:gd name="connsiteY37" fmla="*/ 960699 h 1755140"/>
              <a:gd name="connsiteX0" fmla="*/ 381000 w 714241"/>
              <a:gd name="connsiteY0" fmla="*/ 1752600 h 1752600"/>
              <a:gd name="connsiteX1" fmla="*/ 426720 w 714241"/>
              <a:gd name="connsiteY1" fmla="*/ 1203960 h 1752600"/>
              <a:gd name="connsiteX2" fmla="*/ 457200 w 714241"/>
              <a:gd name="connsiteY2" fmla="*/ 381000 h 1752600"/>
              <a:gd name="connsiteX3" fmla="*/ 381000 w 714241"/>
              <a:gd name="connsiteY3" fmla="*/ 457200 h 1752600"/>
              <a:gd name="connsiteX4" fmla="*/ 325120 w 714241"/>
              <a:gd name="connsiteY4" fmla="*/ 604520 h 1752600"/>
              <a:gd name="connsiteX5" fmla="*/ 299013 w 714241"/>
              <a:gd name="connsiteY5" fmla="*/ 774539 h 1752600"/>
              <a:gd name="connsiteX6" fmla="*/ 152400 w 714241"/>
              <a:gd name="connsiteY6" fmla="*/ 1447800 h 1752600"/>
              <a:gd name="connsiteX7" fmla="*/ 76200 w 714241"/>
              <a:gd name="connsiteY7" fmla="*/ 1752600 h 1752600"/>
              <a:gd name="connsiteX8" fmla="*/ 76200 w 714241"/>
              <a:gd name="connsiteY8" fmla="*/ 1066800 h 1752600"/>
              <a:gd name="connsiteX9" fmla="*/ 42909 w 714241"/>
              <a:gd name="connsiteY9" fmla="*/ 902825 h 1752600"/>
              <a:gd name="connsiteX10" fmla="*/ 8185 w 714241"/>
              <a:gd name="connsiteY10" fmla="*/ 810228 h 1752600"/>
              <a:gd name="connsiteX11" fmla="*/ 19760 w 714241"/>
              <a:gd name="connsiteY11" fmla="*/ 613458 h 1752600"/>
              <a:gd name="connsiteX12" fmla="*/ 31334 w 714241"/>
              <a:gd name="connsiteY12" fmla="*/ 578734 h 1752600"/>
              <a:gd name="connsiteX13" fmla="*/ 42909 w 714241"/>
              <a:gd name="connsiteY13" fmla="*/ 509286 h 1752600"/>
              <a:gd name="connsiteX14" fmla="*/ 123932 w 714241"/>
              <a:gd name="connsiteY14" fmla="*/ 405114 h 1752600"/>
              <a:gd name="connsiteX15" fmla="*/ 147081 w 714241"/>
              <a:gd name="connsiteY15" fmla="*/ 370390 h 1752600"/>
              <a:gd name="connsiteX16" fmla="*/ 170231 w 714241"/>
              <a:gd name="connsiteY16" fmla="*/ 347241 h 1752600"/>
              <a:gd name="connsiteX17" fmla="*/ 193380 w 714241"/>
              <a:gd name="connsiteY17" fmla="*/ 312516 h 1752600"/>
              <a:gd name="connsiteX18" fmla="*/ 228104 w 714241"/>
              <a:gd name="connsiteY18" fmla="*/ 277792 h 1752600"/>
              <a:gd name="connsiteX19" fmla="*/ 251253 w 714241"/>
              <a:gd name="connsiteY19" fmla="*/ 231494 h 1752600"/>
              <a:gd name="connsiteX20" fmla="*/ 297552 w 714241"/>
              <a:gd name="connsiteY20" fmla="*/ 173620 h 1752600"/>
              <a:gd name="connsiteX21" fmla="*/ 320701 w 714241"/>
              <a:gd name="connsiteY21" fmla="*/ 138896 h 1752600"/>
              <a:gd name="connsiteX22" fmla="*/ 355425 w 714241"/>
              <a:gd name="connsiteY22" fmla="*/ 104172 h 1752600"/>
              <a:gd name="connsiteX23" fmla="*/ 424874 w 714241"/>
              <a:gd name="connsiteY23" fmla="*/ 11575 h 1752600"/>
              <a:gd name="connsiteX24" fmla="*/ 459598 w 714241"/>
              <a:gd name="connsiteY24" fmla="*/ 0 h 1752600"/>
              <a:gd name="connsiteX25" fmla="*/ 575344 w 714241"/>
              <a:gd name="connsiteY25" fmla="*/ 11575 h 1752600"/>
              <a:gd name="connsiteX26" fmla="*/ 598494 w 714241"/>
              <a:gd name="connsiteY26" fmla="*/ 81023 h 1752600"/>
              <a:gd name="connsiteX27" fmla="*/ 610068 w 714241"/>
              <a:gd name="connsiteY27" fmla="*/ 335666 h 1752600"/>
              <a:gd name="connsiteX28" fmla="*/ 633218 w 714241"/>
              <a:gd name="connsiteY28" fmla="*/ 405114 h 1752600"/>
              <a:gd name="connsiteX29" fmla="*/ 656367 w 714241"/>
              <a:gd name="connsiteY29" fmla="*/ 474562 h 1752600"/>
              <a:gd name="connsiteX30" fmla="*/ 667942 w 714241"/>
              <a:gd name="connsiteY30" fmla="*/ 520861 h 1752600"/>
              <a:gd name="connsiteX31" fmla="*/ 679517 w 714241"/>
              <a:gd name="connsiteY31" fmla="*/ 555585 h 1752600"/>
              <a:gd name="connsiteX32" fmla="*/ 691091 w 714241"/>
              <a:gd name="connsiteY32" fmla="*/ 613458 h 1752600"/>
              <a:gd name="connsiteX33" fmla="*/ 702666 w 714241"/>
              <a:gd name="connsiteY33" fmla="*/ 648182 h 1752600"/>
              <a:gd name="connsiteX34" fmla="*/ 714241 w 714241"/>
              <a:gd name="connsiteY34" fmla="*/ 694481 h 1752600"/>
              <a:gd name="connsiteX35" fmla="*/ 702666 w 714241"/>
              <a:gd name="connsiteY35" fmla="*/ 844952 h 1752600"/>
              <a:gd name="connsiteX36" fmla="*/ 691091 w 714241"/>
              <a:gd name="connsiteY36" fmla="*/ 879676 h 1752600"/>
              <a:gd name="connsiteX37" fmla="*/ 656367 w 714241"/>
              <a:gd name="connsiteY37" fmla="*/ 914400 h 1752600"/>
              <a:gd name="connsiteX38" fmla="*/ 633218 w 714241"/>
              <a:gd name="connsiteY38" fmla="*/ 960699 h 1752600"/>
              <a:gd name="connsiteX0" fmla="*/ 381000 w 714241"/>
              <a:gd name="connsiteY0" fmla="*/ 1752600 h 1752600"/>
              <a:gd name="connsiteX1" fmla="*/ 482600 w 714241"/>
              <a:gd name="connsiteY1" fmla="*/ 711200 h 1752600"/>
              <a:gd name="connsiteX2" fmla="*/ 457200 w 714241"/>
              <a:gd name="connsiteY2" fmla="*/ 381000 h 1752600"/>
              <a:gd name="connsiteX3" fmla="*/ 381000 w 714241"/>
              <a:gd name="connsiteY3" fmla="*/ 457200 h 1752600"/>
              <a:gd name="connsiteX4" fmla="*/ 325120 w 714241"/>
              <a:gd name="connsiteY4" fmla="*/ 604520 h 1752600"/>
              <a:gd name="connsiteX5" fmla="*/ 299013 w 714241"/>
              <a:gd name="connsiteY5" fmla="*/ 774539 h 1752600"/>
              <a:gd name="connsiteX6" fmla="*/ 152400 w 714241"/>
              <a:gd name="connsiteY6" fmla="*/ 1447800 h 1752600"/>
              <a:gd name="connsiteX7" fmla="*/ 76200 w 714241"/>
              <a:gd name="connsiteY7" fmla="*/ 1752600 h 1752600"/>
              <a:gd name="connsiteX8" fmla="*/ 76200 w 714241"/>
              <a:gd name="connsiteY8" fmla="*/ 1066800 h 1752600"/>
              <a:gd name="connsiteX9" fmla="*/ 42909 w 714241"/>
              <a:gd name="connsiteY9" fmla="*/ 902825 h 1752600"/>
              <a:gd name="connsiteX10" fmla="*/ 8185 w 714241"/>
              <a:gd name="connsiteY10" fmla="*/ 810228 h 1752600"/>
              <a:gd name="connsiteX11" fmla="*/ 19760 w 714241"/>
              <a:gd name="connsiteY11" fmla="*/ 613458 h 1752600"/>
              <a:gd name="connsiteX12" fmla="*/ 31334 w 714241"/>
              <a:gd name="connsiteY12" fmla="*/ 578734 h 1752600"/>
              <a:gd name="connsiteX13" fmla="*/ 42909 w 714241"/>
              <a:gd name="connsiteY13" fmla="*/ 509286 h 1752600"/>
              <a:gd name="connsiteX14" fmla="*/ 123932 w 714241"/>
              <a:gd name="connsiteY14" fmla="*/ 405114 h 1752600"/>
              <a:gd name="connsiteX15" fmla="*/ 147081 w 714241"/>
              <a:gd name="connsiteY15" fmla="*/ 370390 h 1752600"/>
              <a:gd name="connsiteX16" fmla="*/ 170231 w 714241"/>
              <a:gd name="connsiteY16" fmla="*/ 347241 h 1752600"/>
              <a:gd name="connsiteX17" fmla="*/ 193380 w 714241"/>
              <a:gd name="connsiteY17" fmla="*/ 312516 h 1752600"/>
              <a:gd name="connsiteX18" fmla="*/ 228104 w 714241"/>
              <a:gd name="connsiteY18" fmla="*/ 277792 h 1752600"/>
              <a:gd name="connsiteX19" fmla="*/ 251253 w 714241"/>
              <a:gd name="connsiteY19" fmla="*/ 231494 h 1752600"/>
              <a:gd name="connsiteX20" fmla="*/ 297552 w 714241"/>
              <a:gd name="connsiteY20" fmla="*/ 173620 h 1752600"/>
              <a:gd name="connsiteX21" fmla="*/ 320701 w 714241"/>
              <a:gd name="connsiteY21" fmla="*/ 138896 h 1752600"/>
              <a:gd name="connsiteX22" fmla="*/ 355425 w 714241"/>
              <a:gd name="connsiteY22" fmla="*/ 104172 h 1752600"/>
              <a:gd name="connsiteX23" fmla="*/ 424874 w 714241"/>
              <a:gd name="connsiteY23" fmla="*/ 11575 h 1752600"/>
              <a:gd name="connsiteX24" fmla="*/ 459598 w 714241"/>
              <a:gd name="connsiteY24" fmla="*/ 0 h 1752600"/>
              <a:gd name="connsiteX25" fmla="*/ 575344 w 714241"/>
              <a:gd name="connsiteY25" fmla="*/ 11575 h 1752600"/>
              <a:gd name="connsiteX26" fmla="*/ 598494 w 714241"/>
              <a:gd name="connsiteY26" fmla="*/ 81023 h 1752600"/>
              <a:gd name="connsiteX27" fmla="*/ 610068 w 714241"/>
              <a:gd name="connsiteY27" fmla="*/ 335666 h 1752600"/>
              <a:gd name="connsiteX28" fmla="*/ 633218 w 714241"/>
              <a:gd name="connsiteY28" fmla="*/ 405114 h 1752600"/>
              <a:gd name="connsiteX29" fmla="*/ 656367 w 714241"/>
              <a:gd name="connsiteY29" fmla="*/ 474562 h 1752600"/>
              <a:gd name="connsiteX30" fmla="*/ 667942 w 714241"/>
              <a:gd name="connsiteY30" fmla="*/ 520861 h 1752600"/>
              <a:gd name="connsiteX31" fmla="*/ 679517 w 714241"/>
              <a:gd name="connsiteY31" fmla="*/ 555585 h 1752600"/>
              <a:gd name="connsiteX32" fmla="*/ 691091 w 714241"/>
              <a:gd name="connsiteY32" fmla="*/ 613458 h 1752600"/>
              <a:gd name="connsiteX33" fmla="*/ 702666 w 714241"/>
              <a:gd name="connsiteY33" fmla="*/ 648182 h 1752600"/>
              <a:gd name="connsiteX34" fmla="*/ 714241 w 714241"/>
              <a:gd name="connsiteY34" fmla="*/ 694481 h 1752600"/>
              <a:gd name="connsiteX35" fmla="*/ 702666 w 714241"/>
              <a:gd name="connsiteY35" fmla="*/ 844952 h 1752600"/>
              <a:gd name="connsiteX36" fmla="*/ 691091 w 714241"/>
              <a:gd name="connsiteY36" fmla="*/ 879676 h 1752600"/>
              <a:gd name="connsiteX37" fmla="*/ 656367 w 714241"/>
              <a:gd name="connsiteY37" fmla="*/ 914400 h 1752600"/>
              <a:gd name="connsiteX38" fmla="*/ 633218 w 714241"/>
              <a:gd name="connsiteY38" fmla="*/ 960699 h 1752600"/>
              <a:gd name="connsiteX0" fmla="*/ 381000 w 714241"/>
              <a:gd name="connsiteY0" fmla="*/ 1752600 h 1916007"/>
              <a:gd name="connsiteX1" fmla="*/ 396240 w 714241"/>
              <a:gd name="connsiteY1" fmla="*/ 1742440 h 1916007"/>
              <a:gd name="connsiteX2" fmla="*/ 482600 w 714241"/>
              <a:gd name="connsiteY2" fmla="*/ 711200 h 1916007"/>
              <a:gd name="connsiteX3" fmla="*/ 457200 w 714241"/>
              <a:gd name="connsiteY3" fmla="*/ 381000 h 1916007"/>
              <a:gd name="connsiteX4" fmla="*/ 381000 w 714241"/>
              <a:gd name="connsiteY4" fmla="*/ 457200 h 1916007"/>
              <a:gd name="connsiteX5" fmla="*/ 325120 w 714241"/>
              <a:gd name="connsiteY5" fmla="*/ 604520 h 1916007"/>
              <a:gd name="connsiteX6" fmla="*/ 299013 w 714241"/>
              <a:gd name="connsiteY6" fmla="*/ 774539 h 1916007"/>
              <a:gd name="connsiteX7" fmla="*/ 152400 w 714241"/>
              <a:gd name="connsiteY7" fmla="*/ 1447800 h 1916007"/>
              <a:gd name="connsiteX8" fmla="*/ 76200 w 714241"/>
              <a:gd name="connsiteY8" fmla="*/ 1752600 h 1916007"/>
              <a:gd name="connsiteX9" fmla="*/ 76200 w 714241"/>
              <a:gd name="connsiteY9" fmla="*/ 1066800 h 1916007"/>
              <a:gd name="connsiteX10" fmla="*/ 42909 w 714241"/>
              <a:gd name="connsiteY10" fmla="*/ 902825 h 1916007"/>
              <a:gd name="connsiteX11" fmla="*/ 8185 w 714241"/>
              <a:gd name="connsiteY11" fmla="*/ 810228 h 1916007"/>
              <a:gd name="connsiteX12" fmla="*/ 19760 w 714241"/>
              <a:gd name="connsiteY12" fmla="*/ 613458 h 1916007"/>
              <a:gd name="connsiteX13" fmla="*/ 31334 w 714241"/>
              <a:gd name="connsiteY13" fmla="*/ 578734 h 1916007"/>
              <a:gd name="connsiteX14" fmla="*/ 42909 w 714241"/>
              <a:gd name="connsiteY14" fmla="*/ 509286 h 1916007"/>
              <a:gd name="connsiteX15" fmla="*/ 123932 w 714241"/>
              <a:gd name="connsiteY15" fmla="*/ 405114 h 1916007"/>
              <a:gd name="connsiteX16" fmla="*/ 147081 w 714241"/>
              <a:gd name="connsiteY16" fmla="*/ 370390 h 1916007"/>
              <a:gd name="connsiteX17" fmla="*/ 170231 w 714241"/>
              <a:gd name="connsiteY17" fmla="*/ 347241 h 1916007"/>
              <a:gd name="connsiteX18" fmla="*/ 193380 w 714241"/>
              <a:gd name="connsiteY18" fmla="*/ 312516 h 1916007"/>
              <a:gd name="connsiteX19" fmla="*/ 228104 w 714241"/>
              <a:gd name="connsiteY19" fmla="*/ 277792 h 1916007"/>
              <a:gd name="connsiteX20" fmla="*/ 251253 w 714241"/>
              <a:gd name="connsiteY20" fmla="*/ 231494 h 1916007"/>
              <a:gd name="connsiteX21" fmla="*/ 297552 w 714241"/>
              <a:gd name="connsiteY21" fmla="*/ 173620 h 1916007"/>
              <a:gd name="connsiteX22" fmla="*/ 320701 w 714241"/>
              <a:gd name="connsiteY22" fmla="*/ 138896 h 1916007"/>
              <a:gd name="connsiteX23" fmla="*/ 355425 w 714241"/>
              <a:gd name="connsiteY23" fmla="*/ 104172 h 1916007"/>
              <a:gd name="connsiteX24" fmla="*/ 424874 w 714241"/>
              <a:gd name="connsiteY24" fmla="*/ 11575 h 1916007"/>
              <a:gd name="connsiteX25" fmla="*/ 459598 w 714241"/>
              <a:gd name="connsiteY25" fmla="*/ 0 h 1916007"/>
              <a:gd name="connsiteX26" fmla="*/ 575344 w 714241"/>
              <a:gd name="connsiteY26" fmla="*/ 11575 h 1916007"/>
              <a:gd name="connsiteX27" fmla="*/ 598494 w 714241"/>
              <a:gd name="connsiteY27" fmla="*/ 81023 h 1916007"/>
              <a:gd name="connsiteX28" fmla="*/ 610068 w 714241"/>
              <a:gd name="connsiteY28" fmla="*/ 335666 h 1916007"/>
              <a:gd name="connsiteX29" fmla="*/ 633218 w 714241"/>
              <a:gd name="connsiteY29" fmla="*/ 405114 h 1916007"/>
              <a:gd name="connsiteX30" fmla="*/ 656367 w 714241"/>
              <a:gd name="connsiteY30" fmla="*/ 474562 h 1916007"/>
              <a:gd name="connsiteX31" fmla="*/ 667942 w 714241"/>
              <a:gd name="connsiteY31" fmla="*/ 520861 h 1916007"/>
              <a:gd name="connsiteX32" fmla="*/ 679517 w 714241"/>
              <a:gd name="connsiteY32" fmla="*/ 555585 h 1916007"/>
              <a:gd name="connsiteX33" fmla="*/ 691091 w 714241"/>
              <a:gd name="connsiteY33" fmla="*/ 613458 h 1916007"/>
              <a:gd name="connsiteX34" fmla="*/ 702666 w 714241"/>
              <a:gd name="connsiteY34" fmla="*/ 648182 h 1916007"/>
              <a:gd name="connsiteX35" fmla="*/ 714241 w 714241"/>
              <a:gd name="connsiteY35" fmla="*/ 694481 h 1916007"/>
              <a:gd name="connsiteX36" fmla="*/ 702666 w 714241"/>
              <a:gd name="connsiteY36" fmla="*/ 844952 h 1916007"/>
              <a:gd name="connsiteX37" fmla="*/ 691091 w 714241"/>
              <a:gd name="connsiteY37" fmla="*/ 879676 h 1916007"/>
              <a:gd name="connsiteX38" fmla="*/ 656367 w 714241"/>
              <a:gd name="connsiteY38" fmla="*/ 914400 h 1916007"/>
              <a:gd name="connsiteX39" fmla="*/ 633218 w 714241"/>
              <a:gd name="connsiteY39" fmla="*/ 960699 h 1916007"/>
              <a:gd name="connsiteX0" fmla="*/ 685800 w 714241"/>
              <a:gd name="connsiteY0" fmla="*/ 1600200 h 1890607"/>
              <a:gd name="connsiteX1" fmla="*/ 396240 w 714241"/>
              <a:gd name="connsiteY1" fmla="*/ 1742440 h 1890607"/>
              <a:gd name="connsiteX2" fmla="*/ 482600 w 714241"/>
              <a:gd name="connsiteY2" fmla="*/ 711200 h 1890607"/>
              <a:gd name="connsiteX3" fmla="*/ 457200 w 714241"/>
              <a:gd name="connsiteY3" fmla="*/ 381000 h 1890607"/>
              <a:gd name="connsiteX4" fmla="*/ 381000 w 714241"/>
              <a:gd name="connsiteY4" fmla="*/ 457200 h 1890607"/>
              <a:gd name="connsiteX5" fmla="*/ 325120 w 714241"/>
              <a:gd name="connsiteY5" fmla="*/ 604520 h 1890607"/>
              <a:gd name="connsiteX6" fmla="*/ 299013 w 714241"/>
              <a:gd name="connsiteY6" fmla="*/ 774539 h 1890607"/>
              <a:gd name="connsiteX7" fmla="*/ 152400 w 714241"/>
              <a:gd name="connsiteY7" fmla="*/ 1447800 h 1890607"/>
              <a:gd name="connsiteX8" fmla="*/ 76200 w 714241"/>
              <a:gd name="connsiteY8" fmla="*/ 1752600 h 1890607"/>
              <a:gd name="connsiteX9" fmla="*/ 76200 w 714241"/>
              <a:gd name="connsiteY9" fmla="*/ 1066800 h 1890607"/>
              <a:gd name="connsiteX10" fmla="*/ 42909 w 714241"/>
              <a:gd name="connsiteY10" fmla="*/ 902825 h 1890607"/>
              <a:gd name="connsiteX11" fmla="*/ 8185 w 714241"/>
              <a:gd name="connsiteY11" fmla="*/ 810228 h 1890607"/>
              <a:gd name="connsiteX12" fmla="*/ 19760 w 714241"/>
              <a:gd name="connsiteY12" fmla="*/ 613458 h 1890607"/>
              <a:gd name="connsiteX13" fmla="*/ 31334 w 714241"/>
              <a:gd name="connsiteY13" fmla="*/ 578734 h 1890607"/>
              <a:gd name="connsiteX14" fmla="*/ 42909 w 714241"/>
              <a:gd name="connsiteY14" fmla="*/ 509286 h 1890607"/>
              <a:gd name="connsiteX15" fmla="*/ 123932 w 714241"/>
              <a:gd name="connsiteY15" fmla="*/ 405114 h 1890607"/>
              <a:gd name="connsiteX16" fmla="*/ 147081 w 714241"/>
              <a:gd name="connsiteY16" fmla="*/ 370390 h 1890607"/>
              <a:gd name="connsiteX17" fmla="*/ 170231 w 714241"/>
              <a:gd name="connsiteY17" fmla="*/ 347241 h 1890607"/>
              <a:gd name="connsiteX18" fmla="*/ 193380 w 714241"/>
              <a:gd name="connsiteY18" fmla="*/ 312516 h 1890607"/>
              <a:gd name="connsiteX19" fmla="*/ 228104 w 714241"/>
              <a:gd name="connsiteY19" fmla="*/ 277792 h 1890607"/>
              <a:gd name="connsiteX20" fmla="*/ 251253 w 714241"/>
              <a:gd name="connsiteY20" fmla="*/ 231494 h 1890607"/>
              <a:gd name="connsiteX21" fmla="*/ 297552 w 714241"/>
              <a:gd name="connsiteY21" fmla="*/ 173620 h 1890607"/>
              <a:gd name="connsiteX22" fmla="*/ 320701 w 714241"/>
              <a:gd name="connsiteY22" fmla="*/ 138896 h 1890607"/>
              <a:gd name="connsiteX23" fmla="*/ 355425 w 714241"/>
              <a:gd name="connsiteY23" fmla="*/ 104172 h 1890607"/>
              <a:gd name="connsiteX24" fmla="*/ 424874 w 714241"/>
              <a:gd name="connsiteY24" fmla="*/ 11575 h 1890607"/>
              <a:gd name="connsiteX25" fmla="*/ 459598 w 714241"/>
              <a:gd name="connsiteY25" fmla="*/ 0 h 1890607"/>
              <a:gd name="connsiteX26" fmla="*/ 575344 w 714241"/>
              <a:gd name="connsiteY26" fmla="*/ 11575 h 1890607"/>
              <a:gd name="connsiteX27" fmla="*/ 598494 w 714241"/>
              <a:gd name="connsiteY27" fmla="*/ 81023 h 1890607"/>
              <a:gd name="connsiteX28" fmla="*/ 610068 w 714241"/>
              <a:gd name="connsiteY28" fmla="*/ 335666 h 1890607"/>
              <a:gd name="connsiteX29" fmla="*/ 633218 w 714241"/>
              <a:gd name="connsiteY29" fmla="*/ 405114 h 1890607"/>
              <a:gd name="connsiteX30" fmla="*/ 656367 w 714241"/>
              <a:gd name="connsiteY30" fmla="*/ 474562 h 1890607"/>
              <a:gd name="connsiteX31" fmla="*/ 667942 w 714241"/>
              <a:gd name="connsiteY31" fmla="*/ 520861 h 1890607"/>
              <a:gd name="connsiteX32" fmla="*/ 679517 w 714241"/>
              <a:gd name="connsiteY32" fmla="*/ 555585 h 1890607"/>
              <a:gd name="connsiteX33" fmla="*/ 691091 w 714241"/>
              <a:gd name="connsiteY33" fmla="*/ 613458 h 1890607"/>
              <a:gd name="connsiteX34" fmla="*/ 702666 w 714241"/>
              <a:gd name="connsiteY34" fmla="*/ 648182 h 1890607"/>
              <a:gd name="connsiteX35" fmla="*/ 714241 w 714241"/>
              <a:gd name="connsiteY35" fmla="*/ 694481 h 1890607"/>
              <a:gd name="connsiteX36" fmla="*/ 702666 w 714241"/>
              <a:gd name="connsiteY36" fmla="*/ 844952 h 1890607"/>
              <a:gd name="connsiteX37" fmla="*/ 691091 w 714241"/>
              <a:gd name="connsiteY37" fmla="*/ 879676 h 1890607"/>
              <a:gd name="connsiteX38" fmla="*/ 656367 w 714241"/>
              <a:gd name="connsiteY38" fmla="*/ 914400 h 1890607"/>
              <a:gd name="connsiteX39" fmla="*/ 633218 w 714241"/>
              <a:gd name="connsiteY39" fmla="*/ 960699 h 1890607"/>
              <a:gd name="connsiteX0" fmla="*/ 685800 w 714241"/>
              <a:gd name="connsiteY0" fmla="*/ 1600200 h 1890607"/>
              <a:gd name="connsiteX1" fmla="*/ 396240 w 714241"/>
              <a:gd name="connsiteY1" fmla="*/ 1742440 h 1890607"/>
              <a:gd name="connsiteX2" fmla="*/ 482600 w 714241"/>
              <a:gd name="connsiteY2" fmla="*/ 711200 h 1890607"/>
              <a:gd name="connsiteX3" fmla="*/ 457200 w 714241"/>
              <a:gd name="connsiteY3" fmla="*/ 381000 h 1890607"/>
              <a:gd name="connsiteX4" fmla="*/ 381000 w 714241"/>
              <a:gd name="connsiteY4" fmla="*/ 457200 h 1890607"/>
              <a:gd name="connsiteX5" fmla="*/ 325120 w 714241"/>
              <a:gd name="connsiteY5" fmla="*/ 604520 h 1890607"/>
              <a:gd name="connsiteX6" fmla="*/ 299013 w 714241"/>
              <a:gd name="connsiteY6" fmla="*/ 774539 h 1890607"/>
              <a:gd name="connsiteX7" fmla="*/ 152400 w 714241"/>
              <a:gd name="connsiteY7" fmla="*/ 1447800 h 1890607"/>
              <a:gd name="connsiteX8" fmla="*/ 76200 w 714241"/>
              <a:gd name="connsiteY8" fmla="*/ 1752600 h 1890607"/>
              <a:gd name="connsiteX9" fmla="*/ 76200 w 714241"/>
              <a:gd name="connsiteY9" fmla="*/ 1066800 h 1890607"/>
              <a:gd name="connsiteX10" fmla="*/ 42909 w 714241"/>
              <a:gd name="connsiteY10" fmla="*/ 902825 h 1890607"/>
              <a:gd name="connsiteX11" fmla="*/ 8185 w 714241"/>
              <a:gd name="connsiteY11" fmla="*/ 810228 h 1890607"/>
              <a:gd name="connsiteX12" fmla="*/ 19760 w 714241"/>
              <a:gd name="connsiteY12" fmla="*/ 613458 h 1890607"/>
              <a:gd name="connsiteX13" fmla="*/ 31334 w 714241"/>
              <a:gd name="connsiteY13" fmla="*/ 578734 h 1890607"/>
              <a:gd name="connsiteX14" fmla="*/ 42909 w 714241"/>
              <a:gd name="connsiteY14" fmla="*/ 509286 h 1890607"/>
              <a:gd name="connsiteX15" fmla="*/ 123932 w 714241"/>
              <a:gd name="connsiteY15" fmla="*/ 405114 h 1890607"/>
              <a:gd name="connsiteX16" fmla="*/ 147081 w 714241"/>
              <a:gd name="connsiteY16" fmla="*/ 370390 h 1890607"/>
              <a:gd name="connsiteX17" fmla="*/ 170231 w 714241"/>
              <a:gd name="connsiteY17" fmla="*/ 347241 h 1890607"/>
              <a:gd name="connsiteX18" fmla="*/ 193380 w 714241"/>
              <a:gd name="connsiteY18" fmla="*/ 312516 h 1890607"/>
              <a:gd name="connsiteX19" fmla="*/ 228104 w 714241"/>
              <a:gd name="connsiteY19" fmla="*/ 277792 h 1890607"/>
              <a:gd name="connsiteX20" fmla="*/ 251253 w 714241"/>
              <a:gd name="connsiteY20" fmla="*/ 231494 h 1890607"/>
              <a:gd name="connsiteX21" fmla="*/ 297552 w 714241"/>
              <a:gd name="connsiteY21" fmla="*/ 173620 h 1890607"/>
              <a:gd name="connsiteX22" fmla="*/ 320701 w 714241"/>
              <a:gd name="connsiteY22" fmla="*/ 138896 h 1890607"/>
              <a:gd name="connsiteX23" fmla="*/ 355425 w 714241"/>
              <a:gd name="connsiteY23" fmla="*/ 104172 h 1890607"/>
              <a:gd name="connsiteX24" fmla="*/ 424874 w 714241"/>
              <a:gd name="connsiteY24" fmla="*/ 11575 h 1890607"/>
              <a:gd name="connsiteX25" fmla="*/ 459598 w 714241"/>
              <a:gd name="connsiteY25" fmla="*/ 0 h 1890607"/>
              <a:gd name="connsiteX26" fmla="*/ 575344 w 714241"/>
              <a:gd name="connsiteY26" fmla="*/ 11575 h 1890607"/>
              <a:gd name="connsiteX27" fmla="*/ 598494 w 714241"/>
              <a:gd name="connsiteY27" fmla="*/ 81023 h 1890607"/>
              <a:gd name="connsiteX28" fmla="*/ 610068 w 714241"/>
              <a:gd name="connsiteY28" fmla="*/ 335666 h 1890607"/>
              <a:gd name="connsiteX29" fmla="*/ 633218 w 714241"/>
              <a:gd name="connsiteY29" fmla="*/ 405114 h 1890607"/>
              <a:gd name="connsiteX30" fmla="*/ 656367 w 714241"/>
              <a:gd name="connsiteY30" fmla="*/ 474562 h 1890607"/>
              <a:gd name="connsiteX31" fmla="*/ 667942 w 714241"/>
              <a:gd name="connsiteY31" fmla="*/ 520861 h 1890607"/>
              <a:gd name="connsiteX32" fmla="*/ 679517 w 714241"/>
              <a:gd name="connsiteY32" fmla="*/ 555585 h 1890607"/>
              <a:gd name="connsiteX33" fmla="*/ 691091 w 714241"/>
              <a:gd name="connsiteY33" fmla="*/ 613458 h 1890607"/>
              <a:gd name="connsiteX34" fmla="*/ 702666 w 714241"/>
              <a:gd name="connsiteY34" fmla="*/ 648182 h 1890607"/>
              <a:gd name="connsiteX35" fmla="*/ 714241 w 714241"/>
              <a:gd name="connsiteY35" fmla="*/ 694481 h 1890607"/>
              <a:gd name="connsiteX36" fmla="*/ 702666 w 714241"/>
              <a:gd name="connsiteY36" fmla="*/ 844952 h 1890607"/>
              <a:gd name="connsiteX37" fmla="*/ 691091 w 714241"/>
              <a:gd name="connsiteY37" fmla="*/ 879676 h 1890607"/>
              <a:gd name="connsiteX38" fmla="*/ 656367 w 714241"/>
              <a:gd name="connsiteY38" fmla="*/ 914400 h 1890607"/>
              <a:gd name="connsiteX39" fmla="*/ 633218 w 714241"/>
              <a:gd name="connsiteY39" fmla="*/ 960699 h 1890607"/>
              <a:gd name="connsiteX0" fmla="*/ 609600 w 714241"/>
              <a:gd name="connsiteY0" fmla="*/ 990600 h 1789007"/>
              <a:gd name="connsiteX1" fmla="*/ 396240 w 714241"/>
              <a:gd name="connsiteY1" fmla="*/ 1742440 h 1789007"/>
              <a:gd name="connsiteX2" fmla="*/ 482600 w 714241"/>
              <a:gd name="connsiteY2" fmla="*/ 711200 h 1789007"/>
              <a:gd name="connsiteX3" fmla="*/ 457200 w 714241"/>
              <a:gd name="connsiteY3" fmla="*/ 381000 h 1789007"/>
              <a:gd name="connsiteX4" fmla="*/ 381000 w 714241"/>
              <a:gd name="connsiteY4" fmla="*/ 457200 h 1789007"/>
              <a:gd name="connsiteX5" fmla="*/ 325120 w 714241"/>
              <a:gd name="connsiteY5" fmla="*/ 604520 h 1789007"/>
              <a:gd name="connsiteX6" fmla="*/ 299013 w 714241"/>
              <a:gd name="connsiteY6" fmla="*/ 774539 h 1789007"/>
              <a:gd name="connsiteX7" fmla="*/ 152400 w 714241"/>
              <a:gd name="connsiteY7" fmla="*/ 1447800 h 1789007"/>
              <a:gd name="connsiteX8" fmla="*/ 76200 w 714241"/>
              <a:gd name="connsiteY8" fmla="*/ 1752600 h 1789007"/>
              <a:gd name="connsiteX9" fmla="*/ 76200 w 714241"/>
              <a:gd name="connsiteY9" fmla="*/ 1066800 h 1789007"/>
              <a:gd name="connsiteX10" fmla="*/ 42909 w 714241"/>
              <a:gd name="connsiteY10" fmla="*/ 902825 h 1789007"/>
              <a:gd name="connsiteX11" fmla="*/ 8185 w 714241"/>
              <a:gd name="connsiteY11" fmla="*/ 810228 h 1789007"/>
              <a:gd name="connsiteX12" fmla="*/ 19760 w 714241"/>
              <a:gd name="connsiteY12" fmla="*/ 613458 h 1789007"/>
              <a:gd name="connsiteX13" fmla="*/ 31334 w 714241"/>
              <a:gd name="connsiteY13" fmla="*/ 578734 h 1789007"/>
              <a:gd name="connsiteX14" fmla="*/ 42909 w 714241"/>
              <a:gd name="connsiteY14" fmla="*/ 509286 h 1789007"/>
              <a:gd name="connsiteX15" fmla="*/ 123932 w 714241"/>
              <a:gd name="connsiteY15" fmla="*/ 405114 h 1789007"/>
              <a:gd name="connsiteX16" fmla="*/ 147081 w 714241"/>
              <a:gd name="connsiteY16" fmla="*/ 370390 h 1789007"/>
              <a:gd name="connsiteX17" fmla="*/ 170231 w 714241"/>
              <a:gd name="connsiteY17" fmla="*/ 347241 h 1789007"/>
              <a:gd name="connsiteX18" fmla="*/ 193380 w 714241"/>
              <a:gd name="connsiteY18" fmla="*/ 312516 h 1789007"/>
              <a:gd name="connsiteX19" fmla="*/ 228104 w 714241"/>
              <a:gd name="connsiteY19" fmla="*/ 277792 h 1789007"/>
              <a:gd name="connsiteX20" fmla="*/ 251253 w 714241"/>
              <a:gd name="connsiteY20" fmla="*/ 231494 h 1789007"/>
              <a:gd name="connsiteX21" fmla="*/ 297552 w 714241"/>
              <a:gd name="connsiteY21" fmla="*/ 173620 h 1789007"/>
              <a:gd name="connsiteX22" fmla="*/ 320701 w 714241"/>
              <a:gd name="connsiteY22" fmla="*/ 138896 h 1789007"/>
              <a:gd name="connsiteX23" fmla="*/ 355425 w 714241"/>
              <a:gd name="connsiteY23" fmla="*/ 104172 h 1789007"/>
              <a:gd name="connsiteX24" fmla="*/ 424874 w 714241"/>
              <a:gd name="connsiteY24" fmla="*/ 11575 h 1789007"/>
              <a:gd name="connsiteX25" fmla="*/ 459598 w 714241"/>
              <a:gd name="connsiteY25" fmla="*/ 0 h 1789007"/>
              <a:gd name="connsiteX26" fmla="*/ 575344 w 714241"/>
              <a:gd name="connsiteY26" fmla="*/ 11575 h 1789007"/>
              <a:gd name="connsiteX27" fmla="*/ 598494 w 714241"/>
              <a:gd name="connsiteY27" fmla="*/ 81023 h 1789007"/>
              <a:gd name="connsiteX28" fmla="*/ 610068 w 714241"/>
              <a:gd name="connsiteY28" fmla="*/ 335666 h 1789007"/>
              <a:gd name="connsiteX29" fmla="*/ 633218 w 714241"/>
              <a:gd name="connsiteY29" fmla="*/ 405114 h 1789007"/>
              <a:gd name="connsiteX30" fmla="*/ 656367 w 714241"/>
              <a:gd name="connsiteY30" fmla="*/ 474562 h 1789007"/>
              <a:gd name="connsiteX31" fmla="*/ 667942 w 714241"/>
              <a:gd name="connsiteY31" fmla="*/ 520861 h 1789007"/>
              <a:gd name="connsiteX32" fmla="*/ 679517 w 714241"/>
              <a:gd name="connsiteY32" fmla="*/ 555585 h 1789007"/>
              <a:gd name="connsiteX33" fmla="*/ 691091 w 714241"/>
              <a:gd name="connsiteY33" fmla="*/ 613458 h 1789007"/>
              <a:gd name="connsiteX34" fmla="*/ 702666 w 714241"/>
              <a:gd name="connsiteY34" fmla="*/ 648182 h 1789007"/>
              <a:gd name="connsiteX35" fmla="*/ 714241 w 714241"/>
              <a:gd name="connsiteY35" fmla="*/ 694481 h 1789007"/>
              <a:gd name="connsiteX36" fmla="*/ 702666 w 714241"/>
              <a:gd name="connsiteY36" fmla="*/ 844952 h 1789007"/>
              <a:gd name="connsiteX37" fmla="*/ 691091 w 714241"/>
              <a:gd name="connsiteY37" fmla="*/ 879676 h 1789007"/>
              <a:gd name="connsiteX38" fmla="*/ 656367 w 714241"/>
              <a:gd name="connsiteY38" fmla="*/ 914400 h 1789007"/>
              <a:gd name="connsiteX39" fmla="*/ 633218 w 714241"/>
              <a:gd name="connsiteY39" fmla="*/ 960699 h 1789007"/>
              <a:gd name="connsiteX0" fmla="*/ 609600 w 714241"/>
              <a:gd name="connsiteY0" fmla="*/ 990600 h 1755140"/>
              <a:gd name="connsiteX1" fmla="*/ 396240 w 714241"/>
              <a:gd name="connsiteY1" fmla="*/ 1742440 h 1755140"/>
              <a:gd name="connsiteX2" fmla="*/ 457200 w 714241"/>
              <a:gd name="connsiteY2" fmla="*/ 1066800 h 1755140"/>
              <a:gd name="connsiteX3" fmla="*/ 457200 w 714241"/>
              <a:gd name="connsiteY3" fmla="*/ 381000 h 1755140"/>
              <a:gd name="connsiteX4" fmla="*/ 381000 w 714241"/>
              <a:gd name="connsiteY4" fmla="*/ 457200 h 1755140"/>
              <a:gd name="connsiteX5" fmla="*/ 325120 w 714241"/>
              <a:gd name="connsiteY5" fmla="*/ 604520 h 1755140"/>
              <a:gd name="connsiteX6" fmla="*/ 299013 w 714241"/>
              <a:gd name="connsiteY6" fmla="*/ 774539 h 1755140"/>
              <a:gd name="connsiteX7" fmla="*/ 152400 w 714241"/>
              <a:gd name="connsiteY7" fmla="*/ 1447800 h 1755140"/>
              <a:gd name="connsiteX8" fmla="*/ 76200 w 714241"/>
              <a:gd name="connsiteY8" fmla="*/ 1752600 h 1755140"/>
              <a:gd name="connsiteX9" fmla="*/ 76200 w 714241"/>
              <a:gd name="connsiteY9" fmla="*/ 1066800 h 1755140"/>
              <a:gd name="connsiteX10" fmla="*/ 42909 w 714241"/>
              <a:gd name="connsiteY10" fmla="*/ 902825 h 1755140"/>
              <a:gd name="connsiteX11" fmla="*/ 8185 w 714241"/>
              <a:gd name="connsiteY11" fmla="*/ 810228 h 1755140"/>
              <a:gd name="connsiteX12" fmla="*/ 19760 w 714241"/>
              <a:gd name="connsiteY12" fmla="*/ 613458 h 1755140"/>
              <a:gd name="connsiteX13" fmla="*/ 31334 w 714241"/>
              <a:gd name="connsiteY13" fmla="*/ 578734 h 1755140"/>
              <a:gd name="connsiteX14" fmla="*/ 42909 w 714241"/>
              <a:gd name="connsiteY14" fmla="*/ 509286 h 1755140"/>
              <a:gd name="connsiteX15" fmla="*/ 123932 w 714241"/>
              <a:gd name="connsiteY15" fmla="*/ 405114 h 1755140"/>
              <a:gd name="connsiteX16" fmla="*/ 147081 w 714241"/>
              <a:gd name="connsiteY16" fmla="*/ 370390 h 1755140"/>
              <a:gd name="connsiteX17" fmla="*/ 170231 w 714241"/>
              <a:gd name="connsiteY17" fmla="*/ 347241 h 1755140"/>
              <a:gd name="connsiteX18" fmla="*/ 193380 w 714241"/>
              <a:gd name="connsiteY18" fmla="*/ 312516 h 1755140"/>
              <a:gd name="connsiteX19" fmla="*/ 228104 w 714241"/>
              <a:gd name="connsiteY19" fmla="*/ 277792 h 1755140"/>
              <a:gd name="connsiteX20" fmla="*/ 251253 w 714241"/>
              <a:gd name="connsiteY20" fmla="*/ 231494 h 1755140"/>
              <a:gd name="connsiteX21" fmla="*/ 297552 w 714241"/>
              <a:gd name="connsiteY21" fmla="*/ 173620 h 1755140"/>
              <a:gd name="connsiteX22" fmla="*/ 320701 w 714241"/>
              <a:gd name="connsiteY22" fmla="*/ 138896 h 1755140"/>
              <a:gd name="connsiteX23" fmla="*/ 355425 w 714241"/>
              <a:gd name="connsiteY23" fmla="*/ 104172 h 1755140"/>
              <a:gd name="connsiteX24" fmla="*/ 424874 w 714241"/>
              <a:gd name="connsiteY24" fmla="*/ 11575 h 1755140"/>
              <a:gd name="connsiteX25" fmla="*/ 459598 w 714241"/>
              <a:gd name="connsiteY25" fmla="*/ 0 h 1755140"/>
              <a:gd name="connsiteX26" fmla="*/ 575344 w 714241"/>
              <a:gd name="connsiteY26" fmla="*/ 11575 h 1755140"/>
              <a:gd name="connsiteX27" fmla="*/ 598494 w 714241"/>
              <a:gd name="connsiteY27" fmla="*/ 81023 h 1755140"/>
              <a:gd name="connsiteX28" fmla="*/ 610068 w 714241"/>
              <a:gd name="connsiteY28" fmla="*/ 335666 h 1755140"/>
              <a:gd name="connsiteX29" fmla="*/ 633218 w 714241"/>
              <a:gd name="connsiteY29" fmla="*/ 405114 h 1755140"/>
              <a:gd name="connsiteX30" fmla="*/ 656367 w 714241"/>
              <a:gd name="connsiteY30" fmla="*/ 474562 h 1755140"/>
              <a:gd name="connsiteX31" fmla="*/ 667942 w 714241"/>
              <a:gd name="connsiteY31" fmla="*/ 520861 h 1755140"/>
              <a:gd name="connsiteX32" fmla="*/ 679517 w 714241"/>
              <a:gd name="connsiteY32" fmla="*/ 555585 h 1755140"/>
              <a:gd name="connsiteX33" fmla="*/ 691091 w 714241"/>
              <a:gd name="connsiteY33" fmla="*/ 613458 h 1755140"/>
              <a:gd name="connsiteX34" fmla="*/ 702666 w 714241"/>
              <a:gd name="connsiteY34" fmla="*/ 648182 h 1755140"/>
              <a:gd name="connsiteX35" fmla="*/ 714241 w 714241"/>
              <a:gd name="connsiteY35" fmla="*/ 694481 h 1755140"/>
              <a:gd name="connsiteX36" fmla="*/ 702666 w 714241"/>
              <a:gd name="connsiteY36" fmla="*/ 844952 h 1755140"/>
              <a:gd name="connsiteX37" fmla="*/ 691091 w 714241"/>
              <a:gd name="connsiteY37" fmla="*/ 879676 h 1755140"/>
              <a:gd name="connsiteX38" fmla="*/ 656367 w 714241"/>
              <a:gd name="connsiteY38" fmla="*/ 914400 h 1755140"/>
              <a:gd name="connsiteX39" fmla="*/ 633218 w 714241"/>
              <a:gd name="connsiteY39" fmla="*/ 960699 h 1755140"/>
              <a:gd name="connsiteX0" fmla="*/ 609600 w 714241"/>
              <a:gd name="connsiteY0" fmla="*/ 990600 h 1755140"/>
              <a:gd name="connsiteX1" fmla="*/ 533400 w 714241"/>
              <a:gd name="connsiteY1" fmla="*/ 1143000 h 1755140"/>
              <a:gd name="connsiteX2" fmla="*/ 396240 w 714241"/>
              <a:gd name="connsiteY2" fmla="*/ 1742440 h 1755140"/>
              <a:gd name="connsiteX3" fmla="*/ 457200 w 714241"/>
              <a:gd name="connsiteY3" fmla="*/ 1066800 h 1755140"/>
              <a:gd name="connsiteX4" fmla="*/ 457200 w 714241"/>
              <a:gd name="connsiteY4" fmla="*/ 381000 h 1755140"/>
              <a:gd name="connsiteX5" fmla="*/ 381000 w 714241"/>
              <a:gd name="connsiteY5" fmla="*/ 457200 h 1755140"/>
              <a:gd name="connsiteX6" fmla="*/ 325120 w 714241"/>
              <a:gd name="connsiteY6" fmla="*/ 604520 h 1755140"/>
              <a:gd name="connsiteX7" fmla="*/ 299013 w 714241"/>
              <a:gd name="connsiteY7" fmla="*/ 774539 h 1755140"/>
              <a:gd name="connsiteX8" fmla="*/ 152400 w 714241"/>
              <a:gd name="connsiteY8" fmla="*/ 1447800 h 1755140"/>
              <a:gd name="connsiteX9" fmla="*/ 76200 w 714241"/>
              <a:gd name="connsiteY9" fmla="*/ 1752600 h 1755140"/>
              <a:gd name="connsiteX10" fmla="*/ 76200 w 714241"/>
              <a:gd name="connsiteY10" fmla="*/ 1066800 h 1755140"/>
              <a:gd name="connsiteX11" fmla="*/ 42909 w 714241"/>
              <a:gd name="connsiteY11" fmla="*/ 902825 h 1755140"/>
              <a:gd name="connsiteX12" fmla="*/ 8185 w 714241"/>
              <a:gd name="connsiteY12" fmla="*/ 810228 h 1755140"/>
              <a:gd name="connsiteX13" fmla="*/ 19760 w 714241"/>
              <a:gd name="connsiteY13" fmla="*/ 613458 h 1755140"/>
              <a:gd name="connsiteX14" fmla="*/ 31334 w 714241"/>
              <a:gd name="connsiteY14" fmla="*/ 578734 h 1755140"/>
              <a:gd name="connsiteX15" fmla="*/ 42909 w 714241"/>
              <a:gd name="connsiteY15" fmla="*/ 509286 h 1755140"/>
              <a:gd name="connsiteX16" fmla="*/ 123932 w 714241"/>
              <a:gd name="connsiteY16" fmla="*/ 405114 h 1755140"/>
              <a:gd name="connsiteX17" fmla="*/ 147081 w 714241"/>
              <a:gd name="connsiteY17" fmla="*/ 370390 h 1755140"/>
              <a:gd name="connsiteX18" fmla="*/ 170231 w 714241"/>
              <a:gd name="connsiteY18" fmla="*/ 347241 h 1755140"/>
              <a:gd name="connsiteX19" fmla="*/ 193380 w 714241"/>
              <a:gd name="connsiteY19" fmla="*/ 312516 h 1755140"/>
              <a:gd name="connsiteX20" fmla="*/ 228104 w 714241"/>
              <a:gd name="connsiteY20" fmla="*/ 277792 h 1755140"/>
              <a:gd name="connsiteX21" fmla="*/ 251253 w 714241"/>
              <a:gd name="connsiteY21" fmla="*/ 231494 h 1755140"/>
              <a:gd name="connsiteX22" fmla="*/ 297552 w 714241"/>
              <a:gd name="connsiteY22" fmla="*/ 173620 h 1755140"/>
              <a:gd name="connsiteX23" fmla="*/ 320701 w 714241"/>
              <a:gd name="connsiteY23" fmla="*/ 138896 h 1755140"/>
              <a:gd name="connsiteX24" fmla="*/ 355425 w 714241"/>
              <a:gd name="connsiteY24" fmla="*/ 104172 h 1755140"/>
              <a:gd name="connsiteX25" fmla="*/ 424874 w 714241"/>
              <a:gd name="connsiteY25" fmla="*/ 11575 h 1755140"/>
              <a:gd name="connsiteX26" fmla="*/ 459598 w 714241"/>
              <a:gd name="connsiteY26" fmla="*/ 0 h 1755140"/>
              <a:gd name="connsiteX27" fmla="*/ 575344 w 714241"/>
              <a:gd name="connsiteY27" fmla="*/ 11575 h 1755140"/>
              <a:gd name="connsiteX28" fmla="*/ 598494 w 714241"/>
              <a:gd name="connsiteY28" fmla="*/ 81023 h 1755140"/>
              <a:gd name="connsiteX29" fmla="*/ 610068 w 714241"/>
              <a:gd name="connsiteY29" fmla="*/ 335666 h 1755140"/>
              <a:gd name="connsiteX30" fmla="*/ 633218 w 714241"/>
              <a:gd name="connsiteY30" fmla="*/ 405114 h 1755140"/>
              <a:gd name="connsiteX31" fmla="*/ 656367 w 714241"/>
              <a:gd name="connsiteY31" fmla="*/ 474562 h 1755140"/>
              <a:gd name="connsiteX32" fmla="*/ 667942 w 714241"/>
              <a:gd name="connsiteY32" fmla="*/ 520861 h 1755140"/>
              <a:gd name="connsiteX33" fmla="*/ 679517 w 714241"/>
              <a:gd name="connsiteY33" fmla="*/ 555585 h 1755140"/>
              <a:gd name="connsiteX34" fmla="*/ 691091 w 714241"/>
              <a:gd name="connsiteY34" fmla="*/ 613458 h 1755140"/>
              <a:gd name="connsiteX35" fmla="*/ 702666 w 714241"/>
              <a:gd name="connsiteY35" fmla="*/ 648182 h 1755140"/>
              <a:gd name="connsiteX36" fmla="*/ 714241 w 714241"/>
              <a:gd name="connsiteY36" fmla="*/ 694481 h 1755140"/>
              <a:gd name="connsiteX37" fmla="*/ 702666 w 714241"/>
              <a:gd name="connsiteY37" fmla="*/ 844952 h 1755140"/>
              <a:gd name="connsiteX38" fmla="*/ 691091 w 714241"/>
              <a:gd name="connsiteY38" fmla="*/ 879676 h 1755140"/>
              <a:gd name="connsiteX39" fmla="*/ 656367 w 714241"/>
              <a:gd name="connsiteY39" fmla="*/ 914400 h 1755140"/>
              <a:gd name="connsiteX40" fmla="*/ 633218 w 714241"/>
              <a:gd name="connsiteY40" fmla="*/ 960699 h 1755140"/>
              <a:gd name="connsiteX0" fmla="*/ 609600 w 714241"/>
              <a:gd name="connsiteY0" fmla="*/ 99060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57200 w 714241"/>
              <a:gd name="connsiteY4" fmla="*/ 381000 h 1767840"/>
              <a:gd name="connsiteX5" fmla="*/ 381000 w 714241"/>
              <a:gd name="connsiteY5" fmla="*/ 457200 h 1767840"/>
              <a:gd name="connsiteX6" fmla="*/ 325120 w 714241"/>
              <a:gd name="connsiteY6" fmla="*/ 604520 h 1767840"/>
              <a:gd name="connsiteX7" fmla="*/ 299013 w 714241"/>
              <a:gd name="connsiteY7" fmla="*/ 774539 h 1767840"/>
              <a:gd name="connsiteX8" fmla="*/ 152400 w 714241"/>
              <a:gd name="connsiteY8" fmla="*/ 1447800 h 1767840"/>
              <a:gd name="connsiteX9" fmla="*/ 76200 w 714241"/>
              <a:gd name="connsiteY9" fmla="*/ 1752600 h 1767840"/>
              <a:gd name="connsiteX10" fmla="*/ 76200 w 714241"/>
              <a:gd name="connsiteY10" fmla="*/ 1066800 h 1767840"/>
              <a:gd name="connsiteX11" fmla="*/ 42909 w 714241"/>
              <a:gd name="connsiteY11" fmla="*/ 902825 h 1767840"/>
              <a:gd name="connsiteX12" fmla="*/ 8185 w 714241"/>
              <a:gd name="connsiteY12" fmla="*/ 810228 h 1767840"/>
              <a:gd name="connsiteX13" fmla="*/ 19760 w 714241"/>
              <a:gd name="connsiteY13" fmla="*/ 613458 h 1767840"/>
              <a:gd name="connsiteX14" fmla="*/ 31334 w 714241"/>
              <a:gd name="connsiteY14" fmla="*/ 578734 h 1767840"/>
              <a:gd name="connsiteX15" fmla="*/ 42909 w 714241"/>
              <a:gd name="connsiteY15" fmla="*/ 509286 h 1767840"/>
              <a:gd name="connsiteX16" fmla="*/ 123932 w 714241"/>
              <a:gd name="connsiteY16" fmla="*/ 405114 h 1767840"/>
              <a:gd name="connsiteX17" fmla="*/ 147081 w 714241"/>
              <a:gd name="connsiteY17" fmla="*/ 370390 h 1767840"/>
              <a:gd name="connsiteX18" fmla="*/ 170231 w 714241"/>
              <a:gd name="connsiteY18" fmla="*/ 347241 h 1767840"/>
              <a:gd name="connsiteX19" fmla="*/ 193380 w 714241"/>
              <a:gd name="connsiteY19" fmla="*/ 312516 h 1767840"/>
              <a:gd name="connsiteX20" fmla="*/ 228104 w 714241"/>
              <a:gd name="connsiteY20" fmla="*/ 277792 h 1767840"/>
              <a:gd name="connsiteX21" fmla="*/ 251253 w 714241"/>
              <a:gd name="connsiteY21" fmla="*/ 231494 h 1767840"/>
              <a:gd name="connsiteX22" fmla="*/ 297552 w 714241"/>
              <a:gd name="connsiteY22" fmla="*/ 173620 h 1767840"/>
              <a:gd name="connsiteX23" fmla="*/ 320701 w 714241"/>
              <a:gd name="connsiteY23" fmla="*/ 138896 h 1767840"/>
              <a:gd name="connsiteX24" fmla="*/ 355425 w 714241"/>
              <a:gd name="connsiteY24" fmla="*/ 104172 h 1767840"/>
              <a:gd name="connsiteX25" fmla="*/ 424874 w 714241"/>
              <a:gd name="connsiteY25" fmla="*/ 11575 h 1767840"/>
              <a:gd name="connsiteX26" fmla="*/ 459598 w 714241"/>
              <a:gd name="connsiteY26" fmla="*/ 0 h 1767840"/>
              <a:gd name="connsiteX27" fmla="*/ 575344 w 714241"/>
              <a:gd name="connsiteY27" fmla="*/ 11575 h 1767840"/>
              <a:gd name="connsiteX28" fmla="*/ 598494 w 714241"/>
              <a:gd name="connsiteY28" fmla="*/ 81023 h 1767840"/>
              <a:gd name="connsiteX29" fmla="*/ 610068 w 714241"/>
              <a:gd name="connsiteY29" fmla="*/ 335666 h 1767840"/>
              <a:gd name="connsiteX30" fmla="*/ 633218 w 714241"/>
              <a:gd name="connsiteY30" fmla="*/ 405114 h 1767840"/>
              <a:gd name="connsiteX31" fmla="*/ 656367 w 714241"/>
              <a:gd name="connsiteY31" fmla="*/ 474562 h 1767840"/>
              <a:gd name="connsiteX32" fmla="*/ 667942 w 714241"/>
              <a:gd name="connsiteY32" fmla="*/ 520861 h 1767840"/>
              <a:gd name="connsiteX33" fmla="*/ 679517 w 714241"/>
              <a:gd name="connsiteY33" fmla="*/ 555585 h 1767840"/>
              <a:gd name="connsiteX34" fmla="*/ 691091 w 714241"/>
              <a:gd name="connsiteY34" fmla="*/ 613458 h 1767840"/>
              <a:gd name="connsiteX35" fmla="*/ 702666 w 714241"/>
              <a:gd name="connsiteY35" fmla="*/ 648182 h 1767840"/>
              <a:gd name="connsiteX36" fmla="*/ 714241 w 714241"/>
              <a:gd name="connsiteY36" fmla="*/ 694481 h 1767840"/>
              <a:gd name="connsiteX37" fmla="*/ 702666 w 714241"/>
              <a:gd name="connsiteY37" fmla="*/ 844952 h 1767840"/>
              <a:gd name="connsiteX38" fmla="*/ 691091 w 714241"/>
              <a:gd name="connsiteY38" fmla="*/ 879676 h 1767840"/>
              <a:gd name="connsiteX39" fmla="*/ 656367 w 714241"/>
              <a:gd name="connsiteY39" fmla="*/ 914400 h 1767840"/>
              <a:gd name="connsiteX40" fmla="*/ 633218 w 714241"/>
              <a:gd name="connsiteY40"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57200 w 714241"/>
              <a:gd name="connsiteY4" fmla="*/ 381000 h 1767840"/>
              <a:gd name="connsiteX5" fmla="*/ 381000 w 714241"/>
              <a:gd name="connsiteY5" fmla="*/ 457200 h 1767840"/>
              <a:gd name="connsiteX6" fmla="*/ 325120 w 714241"/>
              <a:gd name="connsiteY6" fmla="*/ 604520 h 1767840"/>
              <a:gd name="connsiteX7" fmla="*/ 299013 w 714241"/>
              <a:gd name="connsiteY7" fmla="*/ 774539 h 1767840"/>
              <a:gd name="connsiteX8" fmla="*/ 152400 w 714241"/>
              <a:gd name="connsiteY8" fmla="*/ 1447800 h 1767840"/>
              <a:gd name="connsiteX9" fmla="*/ 76200 w 714241"/>
              <a:gd name="connsiteY9" fmla="*/ 1752600 h 1767840"/>
              <a:gd name="connsiteX10" fmla="*/ 76200 w 714241"/>
              <a:gd name="connsiteY10" fmla="*/ 1066800 h 1767840"/>
              <a:gd name="connsiteX11" fmla="*/ 42909 w 714241"/>
              <a:gd name="connsiteY11" fmla="*/ 902825 h 1767840"/>
              <a:gd name="connsiteX12" fmla="*/ 8185 w 714241"/>
              <a:gd name="connsiteY12" fmla="*/ 810228 h 1767840"/>
              <a:gd name="connsiteX13" fmla="*/ 19760 w 714241"/>
              <a:gd name="connsiteY13" fmla="*/ 613458 h 1767840"/>
              <a:gd name="connsiteX14" fmla="*/ 31334 w 714241"/>
              <a:gd name="connsiteY14" fmla="*/ 578734 h 1767840"/>
              <a:gd name="connsiteX15" fmla="*/ 42909 w 714241"/>
              <a:gd name="connsiteY15" fmla="*/ 509286 h 1767840"/>
              <a:gd name="connsiteX16" fmla="*/ 123932 w 714241"/>
              <a:gd name="connsiteY16" fmla="*/ 405114 h 1767840"/>
              <a:gd name="connsiteX17" fmla="*/ 147081 w 714241"/>
              <a:gd name="connsiteY17" fmla="*/ 370390 h 1767840"/>
              <a:gd name="connsiteX18" fmla="*/ 170231 w 714241"/>
              <a:gd name="connsiteY18" fmla="*/ 347241 h 1767840"/>
              <a:gd name="connsiteX19" fmla="*/ 193380 w 714241"/>
              <a:gd name="connsiteY19" fmla="*/ 312516 h 1767840"/>
              <a:gd name="connsiteX20" fmla="*/ 228104 w 714241"/>
              <a:gd name="connsiteY20" fmla="*/ 277792 h 1767840"/>
              <a:gd name="connsiteX21" fmla="*/ 251253 w 714241"/>
              <a:gd name="connsiteY21" fmla="*/ 231494 h 1767840"/>
              <a:gd name="connsiteX22" fmla="*/ 297552 w 714241"/>
              <a:gd name="connsiteY22" fmla="*/ 173620 h 1767840"/>
              <a:gd name="connsiteX23" fmla="*/ 320701 w 714241"/>
              <a:gd name="connsiteY23" fmla="*/ 138896 h 1767840"/>
              <a:gd name="connsiteX24" fmla="*/ 355425 w 714241"/>
              <a:gd name="connsiteY24" fmla="*/ 104172 h 1767840"/>
              <a:gd name="connsiteX25" fmla="*/ 424874 w 714241"/>
              <a:gd name="connsiteY25" fmla="*/ 11575 h 1767840"/>
              <a:gd name="connsiteX26" fmla="*/ 459598 w 714241"/>
              <a:gd name="connsiteY26" fmla="*/ 0 h 1767840"/>
              <a:gd name="connsiteX27" fmla="*/ 575344 w 714241"/>
              <a:gd name="connsiteY27" fmla="*/ 11575 h 1767840"/>
              <a:gd name="connsiteX28" fmla="*/ 598494 w 714241"/>
              <a:gd name="connsiteY28" fmla="*/ 81023 h 1767840"/>
              <a:gd name="connsiteX29" fmla="*/ 610068 w 714241"/>
              <a:gd name="connsiteY29" fmla="*/ 335666 h 1767840"/>
              <a:gd name="connsiteX30" fmla="*/ 633218 w 714241"/>
              <a:gd name="connsiteY30" fmla="*/ 405114 h 1767840"/>
              <a:gd name="connsiteX31" fmla="*/ 656367 w 714241"/>
              <a:gd name="connsiteY31" fmla="*/ 474562 h 1767840"/>
              <a:gd name="connsiteX32" fmla="*/ 667942 w 714241"/>
              <a:gd name="connsiteY32" fmla="*/ 520861 h 1767840"/>
              <a:gd name="connsiteX33" fmla="*/ 679517 w 714241"/>
              <a:gd name="connsiteY33" fmla="*/ 555585 h 1767840"/>
              <a:gd name="connsiteX34" fmla="*/ 691091 w 714241"/>
              <a:gd name="connsiteY34" fmla="*/ 613458 h 1767840"/>
              <a:gd name="connsiteX35" fmla="*/ 702666 w 714241"/>
              <a:gd name="connsiteY35" fmla="*/ 648182 h 1767840"/>
              <a:gd name="connsiteX36" fmla="*/ 714241 w 714241"/>
              <a:gd name="connsiteY36" fmla="*/ 694481 h 1767840"/>
              <a:gd name="connsiteX37" fmla="*/ 702666 w 714241"/>
              <a:gd name="connsiteY37" fmla="*/ 844952 h 1767840"/>
              <a:gd name="connsiteX38" fmla="*/ 691091 w 714241"/>
              <a:gd name="connsiteY38" fmla="*/ 879676 h 1767840"/>
              <a:gd name="connsiteX39" fmla="*/ 656367 w 714241"/>
              <a:gd name="connsiteY39" fmla="*/ 914400 h 1767840"/>
              <a:gd name="connsiteX40" fmla="*/ 633218 w 714241"/>
              <a:gd name="connsiteY40"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25120 w 714241"/>
              <a:gd name="connsiteY7" fmla="*/ 604520 h 1767840"/>
              <a:gd name="connsiteX8" fmla="*/ 299013 w 714241"/>
              <a:gd name="connsiteY8" fmla="*/ 77453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25120 w 714241"/>
              <a:gd name="connsiteY7" fmla="*/ 604520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45008 w 714241"/>
              <a:gd name="connsiteY5" fmla="*/ 423672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84632 w 714241"/>
              <a:gd name="connsiteY4" fmla="*/ 643128 h 1767840"/>
              <a:gd name="connsiteX5" fmla="*/ 445008 w 714241"/>
              <a:gd name="connsiteY5" fmla="*/ 423672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4241" h="1767840">
                <a:moveTo>
                  <a:pt x="650240" y="934720"/>
                </a:moveTo>
                <a:cubicBezTo>
                  <a:pt x="641773" y="927947"/>
                  <a:pt x="575733" y="1084580"/>
                  <a:pt x="533400" y="1219200"/>
                </a:cubicBezTo>
                <a:cubicBezTo>
                  <a:pt x="491067" y="1353820"/>
                  <a:pt x="408940" y="1767840"/>
                  <a:pt x="396240" y="1742440"/>
                </a:cubicBezTo>
                <a:cubicBezTo>
                  <a:pt x="383540" y="1717040"/>
                  <a:pt x="442468" y="1250019"/>
                  <a:pt x="457200" y="1066800"/>
                </a:cubicBezTo>
                <a:cubicBezTo>
                  <a:pt x="471932" y="883581"/>
                  <a:pt x="486664" y="750316"/>
                  <a:pt x="484632" y="643128"/>
                </a:cubicBezTo>
                <a:cubicBezTo>
                  <a:pt x="482600" y="535940"/>
                  <a:pt x="459740" y="481076"/>
                  <a:pt x="445008" y="423672"/>
                </a:cubicBezTo>
                <a:cubicBezTo>
                  <a:pt x="445008" y="423672"/>
                  <a:pt x="404029" y="432647"/>
                  <a:pt x="381000" y="457200"/>
                </a:cubicBezTo>
                <a:cubicBezTo>
                  <a:pt x="357971" y="481753"/>
                  <a:pt x="323544" y="525722"/>
                  <a:pt x="306832" y="570992"/>
                </a:cubicBezTo>
                <a:cubicBezTo>
                  <a:pt x="290120" y="616262"/>
                  <a:pt x="306464" y="582684"/>
                  <a:pt x="280725" y="728819"/>
                </a:cubicBezTo>
                <a:cubicBezTo>
                  <a:pt x="254986" y="874954"/>
                  <a:pt x="186487" y="1277170"/>
                  <a:pt x="152400" y="1447800"/>
                </a:cubicBezTo>
                <a:cubicBezTo>
                  <a:pt x="118313" y="1618430"/>
                  <a:pt x="107548" y="1721252"/>
                  <a:pt x="76200" y="1752600"/>
                </a:cubicBezTo>
                <a:cubicBezTo>
                  <a:pt x="76361" y="1744723"/>
                  <a:pt x="81748" y="1208429"/>
                  <a:pt x="76200" y="1066800"/>
                </a:cubicBezTo>
                <a:cubicBezTo>
                  <a:pt x="70652" y="925171"/>
                  <a:pt x="79806" y="912310"/>
                  <a:pt x="42909" y="902825"/>
                </a:cubicBezTo>
                <a:cubicBezTo>
                  <a:pt x="0" y="788403"/>
                  <a:pt x="62474" y="891662"/>
                  <a:pt x="8185" y="810228"/>
                </a:cubicBezTo>
                <a:cubicBezTo>
                  <a:pt x="12043" y="744638"/>
                  <a:pt x="13222" y="678835"/>
                  <a:pt x="19760" y="613458"/>
                </a:cubicBezTo>
                <a:cubicBezTo>
                  <a:pt x="20974" y="601318"/>
                  <a:pt x="28687" y="590644"/>
                  <a:pt x="31334" y="578734"/>
                </a:cubicBezTo>
                <a:cubicBezTo>
                  <a:pt x="36425" y="555824"/>
                  <a:pt x="33883" y="530949"/>
                  <a:pt x="42909" y="509286"/>
                </a:cubicBezTo>
                <a:cubicBezTo>
                  <a:pt x="72164" y="439075"/>
                  <a:pt x="84905" y="451947"/>
                  <a:pt x="123932" y="405114"/>
                </a:cubicBezTo>
                <a:cubicBezTo>
                  <a:pt x="132838" y="394427"/>
                  <a:pt x="138391" y="381253"/>
                  <a:pt x="147081" y="370390"/>
                </a:cubicBezTo>
                <a:cubicBezTo>
                  <a:pt x="153898" y="361869"/>
                  <a:pt x="163414" y="355762"/>
                  <a:pt x="170231" y="347241"/>
                </a:cubicBezTo>
                <a:cubicBezTo>
                  <a:pt x="178921" y="336378"/>
                  <a:pt x="184474" y="323203"/>
                  <a:pt x="193380" y="312516"/>
                </a:cubicBezTo>
                <a:cubicBezTo>
                  <a:pt x="203859" y="299941"/>
                  <a:pt x="218590" y="291112"/>
                  <a:pt x="228104" y="277792"/>
                </a:cubicBezTo>
                <a:cubicBezTo>
                  <a:pt x="238133" y="263752"/>
                  <a:pt x="242692" y="246475"/>
                  <a:pt x="251253" y="231494"/>
                </a:cubicBezTo>
                <a:cubicBezTo>
                  <a:pt x="286878" y="169151"/>
                  <a:pt x="259529" y="221150"/>
                  <a:pt x="297552" y="173620"/>
                </a:cubicBezTo>
                <a:cubicBezTo>
                  <a:pt x="306242" y="162757"/>
                  <a:pt x="311795" y="149583"/>
                  <a:pt x="320701" y="138896"/>
                </a:cubicBezTo>
                <a:cubicBezTo>
                  <a:pt x="331180" y="126321"/>
                  <a:pt x="345375" y="117093"/>
                  <a:pt x="355425" y="104172"/>
                </a:cubicBezTo>
                <a:cubicBezTo>
                  <a:pt x="360455" y="97704"/>
                  <a:pt x="400612" y="26132"/>
                  <a:pt x="424874" y="11575"/>
                </a:cubicBezTo>
                <a:cubicBezTo>
                  <a:pt x="435336" y="5298"/>
                  <a:pt x="448023" y="3858"/>
                  <a:pt x="459598" y="0"/>
                </a:cubicBezTo>
                <a:lnTo>
                  <a:pt x="575344" y="11575"/>
                </a:lnTo>
                <a:cubicBezTo>
                  <a:pt x="596422" y="23870"/>
                  <a:pt x="598494" y="81023"/>
                  <a:pt x="598494" y="81023"/>
                </a:cubicBezTo>
                <a:cubicBezTo>
                  <a:pt x="602352" y="165904"/>
                  <a:pt x="601016" y="251181"/>
                  <a:pt x="610068" y="335666"/>
                </a:cubicBezTo>
                <a:cubicBezTo>
                  <a:pt x="612668" y="359929"/>
                  <a:pt x="625501" y="381965"/>
                  <a:pt x="633218" y="405114"/>
                </a:cubicBezTo>
                <a:lnTo>
                  <a:pt x="656367" y="474562"/>
                </a:lnTo>
                <a:cubicBezTo>
                  <a:pt x="660225" y="489995"/>
                  <a:pt x="663572" y="505565"/>
                  <a:pt x="667942" y="520861"/>
                </a:cubicBezTo>
                <a:cubicBezTo>
                  <a:pt x="671294" y="532592"/>
                  <a:pt x="676558" y="543748"/>
                  <a:pt x="679517" y="555585"/>
                </a:cubicBezTo>
                <a:cubicBezTo>
                  <a:pt x="684288" y="574671"/>
                  <a:pt x="686320" y="594372"/>
                  <a:pt x="691091" y="613458"/>
                </a:cubicBezTo>
                <a:cubicBezTo>
                  <a:pt x="694050" y="625295"/>
                  <a:pt x="699314" y="636451"/>
                  <a:pt x="702666" y="648182"/>
                </a:cubicBezTo>
                <a:cubicBezTo>
                  <a:pt x="707036" y="663478"/>
                  <a:pt x="710383" y="679048"/>
                  <a:pt x="714241" y="694481"/>
                </a:cubicBezTo>
                <a:cubicBezTo>
                  <a:pt x="710383" y="744638"/>
                  <a:pt x="708906" y="795035"/>
                  <a:pt x="702666" y="844952"/>
                </a:cubicBezTo>
                <a:cubicBezTo>
                  <a:pt x="701153" y="857059"/>
                  <a:pt x="697859" y="869524"/>
                  <a:pt x="691091" y="879676"/>
                </a:cubicBezTo>
                <a:cubicBezTo>
                  <a:pt x="682011" y="893296"/>
                  <a:pt x="667942" y="902825"/>
                  <a:pt x="656367" y="914400"/>
                </a:cubicBezTo>
                <a:cubicBezTo>
                  <a:pt x="643068" y="954301"/>
                  <a:pt x="653420" y="940497"/>
                  <a:pt x="633218" y="96069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p:cNvSpPr/>
          <p:nvPr/>
        </p:nvSpPr>
        <p:spPr>
          <a:xfrm>
            <a:off x="884238" y="4005263"/>
            <a:ext cx="801687" cy="987425"/>
          </a:xfrm>
          <a:custGeom>
            <a:avLst/>
            <a:gdLst>
              <a:gd name="connsiteX0" fmla="*/ 54864 w 802347"/>
              <a:gd name="connsiteY0" fmla="*/ 975360 h 987552"/>
              <a:gd name="connsiteX1" fmla="*/ 42672 w 802347"/>
              <a:gd name="connsiteY1" fmla="*/ 950976 h 987552"/>
              <a:gd name="connsiteX2" fmla="*/ 30480 w 802347"/>
              <a:gd name="connsiteY2" fmla="*/ 914400 h 987552"/>
              <a:gd name="connsiteX3" fmla="*/ 0 w 802347"/>
              <a:gd name="connsiteY3" fmla="*/ 859536 h 987552"/>
              <a:gd name="connsiteX4" fmla="*/ 6096 w 802347"/>
              <a:gd name="connsiteY4" fmla="*/ 621792 h 987552"/>
              <a:gd name="connsiteX5" fmla="*/ 12192 w 802347"/>
              <a:gd name="connsiteY5" fmla="*/ 597408 h 987552"/>
              <a:gd name="connsiteX6" fmla="*/ 24384 w 802347"/>
              <a:gd name="connsiteY6" fmla="*/ 579120 h 987552"/>
              <a:gd name="connsiteX7" fmla="*/ 30480 w 802347"/>
              <a:gd name="connsiteY7" fmla="*/ 530352 h 987552"/>
              <a:gd name="connsiteX8" fmla="*/ 48768 w 802347"/>
              <a:gd name="connsiteY8" fmla="*/ 512064 h 987552"/>
              <a:gd name="connsiteX9" fmla="*/ 79248 w 802347"/>
              <a:gd name="connsiteY9" fmla="*/ 469392 h 987552"/>
              <a:gd name="connsiteX10" fmla="*/ 91440 w 802347"/>
              <a:gd name="connsiteY10" fmla="*/ 432816 h 987552"/>
              <a:gd name="connsiteX11" fmla="*/ 121920 w 802347"/>
              <a:gd name="connsiteY11" fmla="*/ 396240 h 987552"/>
              <a:gd name="connsiteX12" fmla="*/ 134112 w 802347"/>
              <a:gd name="connsiteY12" fmla="*/ 371856 h 987552"/>
              <a:gd name="connsiteX13" fmla="*/ 164592 w 802347"/>
              <a:gd name="connsiteY13" fmla="*/ 335280 h 987552"/>
              <a:gd name="connsiteX14" fmla="*/ 170688 w 802347"/>
              <a:gd name="connsiteY14" fmla="*/ 316992 h 987552"/>
              <a:gd name="connsiteX15" fmla="*/ 188976 w 802347"/>
              <a:gd name="connsiteY15" fmla="*/ 298704 h 987552"/>
              <a:gd name="connsiteX16" fmla="*/ 207264 w 802347"/>
              <a:gd name="connsiteY16" fmla="*/ 274320 h 987552"/>
              <a:gd name="connsiteX17" fmla="*/ 249936 w 802347"/>
              <a:gd name="connsiteY17" fmla="*/ 225552 h 987552"/>
              <a:gd name="connsiteX18" fmla="*/ 280416 w 802347"/>
              <a:gd name="connsiteY18" fmla="*/ 188976 h 987552"/>
              <a:gd name="connsiteX19" fmla="*/ 292608 w 802347"/>
              <a:gd name="connsiteY19" fmla="*/ 170688 h 987552"/>
              <a:gd name="connsiteX20" fmla="*/ 310896 w 802347"/>
              <a:gd name="connsiteY20" fmla="*/ 152400 h 987552"/>
              <a:gd name="connsiteX21" fmla="*/ 353568 w 802347"/>
              <a:gd name="connsiteY21" fmla="*/ 103632 h 987552"/>
              <a:gd name="connsiteX22" fmla="*/ 365760 w 802347"/>
              <a:gd name="connsiteY22" fmla="*/ 85344 h 987552"/>
              <a:gd name="connsiteX23" fmla="*/ 371856 w 802347"/>
              <a:gd name="connsiteY23" fmla="*/ 67056 h 987552"/>
              <a:gd name="connsiteX24" fmla="*/ 390144 w 802347"/>
              <a:gd name="connsiteY24" fmla="*/ 48768 h 987552"/>
              <a:gd name="connsiteX25" fmla="*/ 414528 w 802347"/>
              <a:gd name="connsiteY25" fmla="*/ 12192 h 987552"/>
              <a:gd name="connsiteX26" fmla="*/ 469392 w 802347"/>
              <a:gd name="connsiteY26" fmla="*/ 0 h 987552"/>
              <a:gd name="connsiteX27" fmla="*/ 615696 w 802347"/>
              <a:gd name="connsiteY27" fmla="*/ 6096 h 987552"/>
              <a:gd name="connsiteX28" fmla="*/ 633984 w 802347"/>
              <a:gd name="connsiteY28" fmla="*/ 18288 h 987552"/>
              <a:gd name="connsiteX29" fmla="*/ 652272 w 802347"/>
              <a:gd name="connsiteY29" fmla="*/ 24384 h 987552"/>
              <a:gd name="connsiteX30" fmla="*/ 658368 w 802347"/>
              <a:gd name="connsiteY30" fmla="*/ 42672 h 987552"/>
              <a:gd name="connsiteX31" fmla="*/ 670560 w 802347"/>
              <a:gd name="connsiteY31" fmla="*/ 201168 h 987552"/>
              <a:gd name="connsiteX32" fmla="*/ 682752 w 802347"/>
              <a:gd name="connsiteY32" fmla="*/ 237744 h 987552"/>
              <a:gd name="connsiteX33" fmla="*/ 688848 w 802347"/>
              <a:gd name="connsiteY33" fmla="*/ 408432 h 987552"/>
              <a:gd name="connsiteX34" fmla="*/ 701040 w 802347"/>
              <a:gd name="connsiteY34" fmla="*/ 426720 h 987552"/>
              <a:gd name="connsiteX35" fmla="*/ 713232 w 802347"/>
              <a:gd name="connsiteY35" fmla="*/ 463296 h 987552"/>
              <a:gd name="connsiteX36" fmla="*/ 719328 w 802347"/>
              <a:gd name="connsiteY36" fmla="*/ 481584 h 987552"/>
              <a:gd name="connsiteX37" fmla="*/ 731520 w 802347"/>
              <a:gd name="connsiteY37" fmla="*/ 499872 h 987552"/>
              <a:gd name="connsiteX38" fmla="*/ 737616 w 802347"/>
              <a:gd name="connsiteY38" fmla="*/ 524256 h 987552"/>
              <a:gd name="connsiteX39" fmla="*/ 749808 w 802347"/>
              <a:gd name="connsiteY39" fmla="*/ 542544 h 987552"/>
              <a:gd name="connsiteX40" fmla="*/ 755904 w 802347"/>
              <a:gd name="connsiteY40" fmla="*/ 579120 h 987552"/>
              <a:gd name="connsiteX41" fmla="*/ 768096 w 802347"/>
              <a:gd name="connsiteY41" fmla="*/ 615696 h 987552"/>
              <a:gd name="connsiteX42" fmla="*/ 774192 w 802347"/>
              <a:gd name="connsiteY42" fmla="*/ 670560 h 987552"/>
              <a:gd name="connsiteX43" fmla="*/ 786384 w 802347"/>
              <a:gd name="connsiteY43" fmla="*/ 713232 h 987552"/>
              <a:gd name="connsiteX44" fmla="*/ 786384 w 802347"/>
              <a:gd name="connsiteY44" fmla="*/ 902208 h 987552"/>
              <a:gd name="connsiteX45" fmla="*/ 749808 w 802347"/>
              <a:gd name="connsiteY45" fmla="*/ 957072 h 987552"/>
              <a:gd name="connsiteX46" fmla="*/ 731520 w 802347"/>
              <a:gd name="connsiteY46" fmla="*/ 987552 h 98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2347" h="987552">
                <a:moveTo>
                  <a:pt x="54864" y="975360"/>
                </a:moveTo>
                <a:cubicBezTo>
                  <a:pt x="50800" y="967232"/>
                  <a:pt x="46047" y="959413"/>
                  <a:pt x="42672" y="950976"/>
                </a:cubicBezTo>
                <a:cubicBezTo>
                  <a:pt x="37899" y="939044"/>
                  <a:pt x="37609" y="925093"/>
                  <a:pt x="30480" y="914400"/>
                </a:cubicBezTo>
                <a:cubicBezTo>
                  <a:pt x="2532" y="872477"/>
                  <a:pt x="10730" y="891725"/>
                  <a:pt x="0" y="859536"/>
                </a:cubicBezTo>
                <a:cubicBezTo>
                  <a:pt x="2032" y="780288"/>
                  <a:pt x="2413" y="700980"/>
                  <a:pt x="6096" y="621792"/>
                </a:cubicBezTo>
                <a:cubicBezTo>
                  <a:pt x="6485" y="613423"/>
                  <a:pt x="8892" y="605109"/>
                  <a:pt x="12192" y="597408"/>
                </a:cubicBezTo>
                <a:cubicBezTo>
                  <a:pt x="15078" y="590674"/>
                  <a:pt x="20320" y="585216"/>
                  <a:pt x="24384" y="579120"/>
                </a:cubicBezTo>
                <a:cubicBezTo>
                  <a:pt x="26416" y="562864"/>
                  <a:pt x="24881" y="545748"/>
                  <a:pt x="30480" y="530352"/>
                </a:cubicBezTo>
                <a:cubicBezTo>
                  <a:pt x="33426" y="522250"/>
                  <a:pt x="43157" y="518610"/>
                  <a:pt x="48768" y="512064"/>
                </a:cubicBezTo>
                <a:cubicBezTo>
                  <a:pt x="50846" y="509639"/>
                  <a:pt x="76279" y="476072"/>
                  <a:pt x="79248" y="469392"/>
                </a:cubicBezTo>
                <a:cubicBezTo>
                  <a:pt x="84467" y="457648"/>
                  <a:pt x="82353" y="441903"/>
                  <a:pt x="91440" y="432816"/>
                </a:cubicBezTo>
                <a:cubicBezTo>
                  <a:pt x="108251" y="416005"/>
                  <a:pt x="110604" y="416043"/>
                  <a:pt x="121920" y="396240"/>
                </a:cubicBezTo>
                <a:cubicBezTo>
                  <a:pt x="126429" y="388350"/>
                  <a:pt x="128830" y="379251"/>
                  <a:pt x="134112" y="371856"/>
                </a:cubicBezTo>
                <a:cubicBezTo>
                  <a:pt x="156582" y="340398"/>
                  <a:pt x="148467" y="367531"/>
                  <a:pt x="164592" y="335280"/>
                </a:cubicBezTo>
                <a:cubicBezTo>
                  <a:pt x="167466" y="329533"/>
                  <a:pt x="167124" y="322339"/>
                  <a:pt x="170688" y="316992"/>
                </a:cubicBezTo>
                <a:cubicBezTo>
                  <a:pt x="175470" y="309819"/>
                  <a:pt x="183365" y="305250"/>
                  <a:pt x="188976" y="298704"/>
                </a:cubicBezTo>
                <a:cubicBezTo>
                  <a:pt x="195588" y="290990"/>
                  <a:pt x="201438" y="282643"/>
                  <a:pt x="207264" y="274320"/>
                </a:cubicBezTo>
                <a:cubicBezTo>
                  <a:pt x="238379" y="229870"/>
                  <a:pt x="218122" y="246761"/>
                  <a:pt x="249936" y="225552"/>
                </a:cubicBezTo>
                <a:cubicBezTo>
                  <a:pt x="280206" y="180146"/>
                  <a:pt x="241302" y="235913"/>
                  <a:pt x="280416" y="188976"/>
                </a:cubicBezTo>
                <a:cubicBezTo>
                  <a:pt x="285106" y="183348"/>
                  <a:pt x="287918" y="176316"/>
                  <a:pt x="292608" y="170688"/>
                </a:cubicBezTo>
                <a:cubicBezTo>
                  <a:pt x="298127" y="164065"/>
                  <a:pt x="305603" y="159205"/>
                  <a:pt x="310896" y="152400"/>
                </a:cubicBezTo>
                <a:cubicBezTo>
                  <a:pt x="349191" y="103163"/>
                  <a:pt x="318164" y="127234"/>
                  <a:pt x="353568" y="103632"/>
                </a:cubicBezTo>
                <a:cubicBezTo>
                  <a:pt x="357632" y="97536"/>
                  <a:pt x="362483" y="91897"/>
                  <a:pt x="365760" y="85344"/>
                </a:cubicBezTo>
                <a:cubicBezTo>
                  <a:pt x="368634" y="79597"/>
                  <a:pt x="368292" y="72403"/>
                  <a:pt x="371856" y="67056"/>
                </a:cubicBezTo>
                <a:cubicBezTo>
                  <a:pt x="376638" y="59883"/>
                  <a:pt x="384851" y="55573"/>
                  <a:pt x="390144" y="48768"/>
                </a:cubicBezTo>
                <a:cubicBezTo>
                  <a:pt x="399140" y="37202"/>
                  <a:pt x="400074" y="14601"/>
                  <a:pt x="414528" y="12192"/>
                </a:cubicBezTo>
                <a:cubicBezTo>
                  <a:pt x="457442" y="5040"/>
                  <a:pt x="439378" y="10005"/>
                  <a:pt x="469392" y="0"/>
                </a:cubicBezTo>
                <a:cubicBezTo>
                  <a:pt x="518160" y="2032"/>
                  <a:pt x="567184" y="706"/>
                  <a:pt x="615696" y="6096"/>
                </a:cubicBezTo>
                <a:cubicBezTo>
                  <a:pt x="622978" y="6905"/>
                  <a:pt x="627431" y="15011"/>
                  <a:pt x="633984" y="18288"/>
                </a:cubicBezTo>
                <a:cubicBezTo>
                  <a:pt x="639731" y="21162"/>
                  <a:pt x="646176" y="22352"/>
                  <a:pt x="652272" y="24384"/>
                </a:cubicBezTo>
                <a:cubicBezTo>
                  <a:pt x="654304" y="30480"/>
                  <a:pt x="656974" y="36399"/>
                  <a:pt x="658368" y="42672"/>
                </a:cubicBezTo>
                <a:cubicBezTo>
                  <a:pt x="672097" y="104454"/>
                  <a:pt x="660740" y="116057"/>
                  <a:pt x="670560" y="201168"/>
                </a:cubicBezTo>
                <a:cubicBezTo>
                  <a:pt x="672033" y="213935"/>
                  <a:pt x="682752" y="237744"/>
                  <a:pt x="682752" y="237744"/>
                </a:cubicBezTo>
                <a:cubicBezTo>
                  <a:pt x="684784" y="294640"/>
                  <a:pt x="683364" y="351764"/>
                  <a:pt x="688848" y="408432"/>
                </a:cubicBezTo>
                <a:cubicBezTo>
                  <a:pt x="689554" y="415724"/>
                  <a:pt x="698064" y="420025"/>
                  <a:pt x="701040" y="426720"/>
                </a:cubicBezTo>
                <a:cubicBezTo>
                  <a:pt x="706259" y="438464"/>
                  <a:pt x="709168" y="451104"/>
                  <a:pt x="713232" y="463296"/>
                </a:cubicBezTo>
                <a:cubicBezTo>
                  <a:pt x="715264" y="469392"/>
                  <a:pt x="715764" y="476237"/>
                  <a:pt x="719328" y="481584"/>
                </a:cubicBezTo>
                <a:lnTo>
                  <a:pt x="731520" y="499872"/>
                </a:lnTo>
                <a:cubicBezTo>
                  <a:pt x="733552" y="508000"/>
                  <a:pt x="734316" y="516555"/>
                  <a:pt x="737616" y="524256"/>
                </a:cubicBezTo>
                <a:cubicBezTo>
                  <a:pt x="740502" y="530990"/>
                  <a:pt x="747491" y="535593"/>
                  <a:pt x="749808" y="542544"/>
                </a:cubicBezTo>
                <a:cubicBezTo>
                  <a:pt x="753717" y="554270"/>
                  <a:pt x="752906" y="567129"/>
                  <a:pt x="755904" y="579120"/>
                </a:cubicBezTo>
                <a:cubicBezTo>
                  <a:pt x="759021" y="591588"/>
                  <a:pt x="768096" y="615696"/>
                  <a:pt x="768096" y="615696"/>
                </a:cubicBezTo>
                <a:cubicBezTo>
                  <a:pt x="770128" y="633984"/>
                  <a:pt x="771394" y="652373"/>
                  <a:pt x="774192" y="670560"/>
                </a:cubicBezTo>
                <a:cubicBezTo>
                  <a:pt x="776379" y="684775"/>
                  <a:pt x="781832" y="699576"/>
                  <a:pt x="786384" y="713232"/>
                </a:cubicBezTo>
                <a:cubicBezTo>
                  <a:pt x="796654" y="785124"/>
                  <a:pt x="802347" y="806430"/>
                  <a:pt x="786384" y="902208"/>
                </a:cubicBezTo>
                <a:cubicBezTo>
                  <a:pt x="780288" y="938784"/>
                  <a:pt x="758952" y="929640"/>
                  <a:pt x="749808" y="957072"/>
                </a:cubicBezTo>
                <a:cubicBezTo>
                  <a:pt x="741895" y="980812"/>
                  <a:pt x="748256" y="970816"/>
                  <a:pt x="731520" y="987552"/>
                </a:cubicBezTo>
              </a:path>
            </a:pathLst>
          </a:custGeom>
          <a:ln w="63500">
            <a:solidFill>
              <a:srgbClr val="00B05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4" name="Freeform 13"/>
          <p:cNvSpPr/>
          <p:nvPr/>
        </p:nvSpPr>
        <p:spPr>
          <a:xfrm>
            <a:off x="3756025" y="3352800"/>
            <a:ext cx="1730375" cy="620713"/>
          </a:xfrm>
          <a:custGeom>
            <a:avLst/>
            <a:gdLst>
              <a:gd name="connsiteX0" fmla="*/ 54864 w 802347"/>
              <a:gd name="connsiteY0" fmla="*/ 975360 h 987552"/>
              <a:gd name="connsiteX1" fmla="*/ 42672 w 802347"/>
              <a:gd name="connsiteY1" fmla="*/ 950976 h 987552"/>
              <a:gd name="connsiteX2" fmla="*/ 30480 w 802347"/>
              <a:gd name="connsiteY2" fmla="*/ 914400 h 987552"/>
              <a:gd name="connsiteX3" fmla="*/ 0 w 802347"/>
              <a:gd name="connsiteY3" fmla="*/ 859536 h 987552"/>
              <a:gd name="connsiteX4" fmla="*/ 6096 w 802347"/>
              <a:gd name="connsiteY4" fmla="*/ 621792 h 987552"/>
              <a:gd name="connsiteX5" fmla="*/ 12192 w 802347"/>
              <a:gd name="connsiteY5" fmla="*/ 597408 h 987552"/>
              <a:gd name="connsiteX6" fmla="*/ 24384 w 802347"/>
              <a:gd name="connsiteY6" fmla="*/ 579120 h 987552"/>
              <a:gd name="connsiteX7" fmla="*/ 30480 w 802347"/>
              <a:gd name="connsiteY7" fmla="*/ 530352 h 987552"/>
              <a:gd name="connsiteX8" fmla="*/ 48768 w 802347"/>
              <a:gd name="connsiteY8" fmla="*/ 512064 h 987552"/>
              <a:gd name="connsiteX9" fmla="*/ 79248 w 802347"/>
              <a:gd name="connsiteY9" fmla="*/ 469392 h 987552"/>
              <a:gd name="connsiteX10" fmla="*/ 91440 w 802347"/>
              <a:gd name="connsiteY10" fmla="*/ 432816 h 987552"/>
              <a:gd name="connsiteX11" fmla="*/ 121920 w 802347"/>
              <a:gd name="connsiteY11" fmla="*/ 396240 h 987552"/>
              <a:gd name="connsiteX12" fmla="*/ 134112 w 802347"/>
              <a:gd name="connsiteY12" fmla="*/ 371856 h 987552"/>
              <a:gd name="connsiteX13" fmla="*/ 164592 w 802347"/>
              <a:gd name="connsiteY13" fmla="*/ 335280 h 987552"/>
              <a:gd name="connsiteX14" fmla="*/ 170688 w 802347"/>
              <a:gd name="connsiteY14" fmla="*/ 316992 h 987552"/>
              <a:gd name="connsiteX15" fmla="*/ 188976 w 802347"/>
              <a:gd name="connsiteY15" fmla="*/ 298704 h 987552"/>
              <a:gd name="connsiteX16" fmla="*/ 207264 w 802347"/>
              <a:gd name="connsiteY16" fmla="*/ 274320 h 987552"/>
              <a:gd name="connsiteX17" fmla="*/ 249936 w 802347"/>
              <a:gd name="connsiteY17" fmla="*/ 225552 h 987552"/>
              <a:gd name="connsiteX18" fmla="*/ 280416 w 802347"/>
              <a:gd name="connsiteY18" fmla="*/ 188976 h 987552"/>
              <a:gd name="connsiteX19" fmla="*/ 292608 w 802347"/>
              <a:gd name="connsiteY19" fmla="*/ 170688 h 987552"/>
              <a:gd name="connsiteX20" fmla="*/ 310896 w 802347"/>
              <a:gd name="connsiteY20" fmla="*/ 152400 h 987552"/>
              <a:gd name="connsiteX21" fmla="*/ 353568 w 802347"/>
              <a:gd name="connsiteY21" fmla="*/ 103632 h 987552"/>
              <a:gd name="connsiteX22" fmla="*/ 365760 w 802347"/>
              <a:gd name="connsiteY22" fmla="*/ 85344 h 987552"/>
              <a:gd name="connsiteX23" fmla="*/ 371856 w 802347"/>
              <a:gd name="connsiteY23" fmla="*/ 67056 h 987552"/>
              <a:gd name="connsiteX24" fmla="*/ 390144 w 802347"/>
              <a:gd name="connsiteY24" fmla="*/ 48768 h 987552"/>
              <a:gd name="connsiteX25" fmla="*/ 414528 w 802347"/>
              <a:gd name="connsiteY25" fmla="*/ 12192 h 987552"/>
              <a:gd name="connsiteX26" fmla="*/ 469392 w 802347"/>
              <a:gd name="connsiteY26" fmla="*/ 0 h 987552"/>
              <a:gd name="connsiteX27" fmla="*/ 615696 w 802347"/>
              <a:gd name="connsiteY27" fmla="*/ 6096 h 987552"/>
              <a:gd name="connsiteX28" fmla="*/ 633984 w 802347"/>
              <a:gd name="connsiteY28" fmla="*/ 18288 h 987552"/>
              <a:gd name="connsiteX29" fmla="*/ 652272 w 802347"/>
              <a:gd name="connsiteY29" fmla="*/ 24384 h 987552"/>
              <a:gd name="connsiteX30" fmla="*/ 658368 w 802347"/>
              <a:gd name="connsiteY30" fmla="*/ 42672 h 987552"/>
              <a:gd name="connsiteX31" fmla="*/ 670560 w 802347"/>
              <a:gd name="connsiteY31" fmla="*/ 201168 h 987552"/>
              <a:gd name="connsiteX32" fmla="*/ 682752 w 802347"/>
              <a:gd name="connsiteY32" fmla="*/ 237744 h 987552"/>
              <a:gd name="connsiteX33" fmla="*/ 688848 w 802347"/>
              <a:gd name="connsiteY33" fmla="*/ 408432 h 987552"/>
              <a:gd name="connsiteX34" fmla="*/ 701040 w 802347"/>
              <a:gd name="connsiteY34" fmla="*/ 426720 h 987552"/>
              <a:gd name="connsiteX35" fmla="*/ 713232 w 802347"/>
              <a:gd name="connsiteY35" fmla="*/ 463296 h 987552"/>
              <a:gd name="connsiteX36" fmla="*/ 719328 w 802347"/>
              <a:gd name="connsiteY36" fmla="*/ 481584 h 987552"/>
              <a:gd name="connsiteX37" fmla="*/ 731520 w 802347"/>
              <a:gd name="connsiteY37" fmla="*/ 499872 h 987552"/>
              <a:gd name="connsiteX38" fmla="*/ 737616 w 802347"/>
              <a:gd name="connsiteY38" fmla="*/ 524256 h 987552"/>
              <a:gd name="connsiteX39" fmla="*/ 749808 w 802347"/>
              <a:gd name="connsiteY39" fmla="*/ 542544 h 987552"/>
              <a:gd name="connsiteX40" fmla="*/ 755904 w 802347"/>
              <a:gd name="connsiteY40" fmla="*/ 579120 h 987552"/>
              <a:gd name="connsiteX41" fmla="*/ 768096 w 802347"/>
              <a:gd name="connsiteY41" fmla="*/ 615696 h 987552"/>
              <a:gd name="connsiteX42" fmla="*/ 774192 w 802347"/>
              <a:gd name="connsiteY42" fmla="*/ 670560 h 987552"/>
              <a:gd name="connsiteX43" fmla="*/ 786384 w 802347"/>
              <a:gd name="connsiteY43" fmla="*/ 713232 h 987552"/>
              <a:gd name="connsiteX44" fmla="*/ 786384 w 802347"/>
              <a:gd name="connsiteY44" fmla="*/ 902208 h 987552"/>
              <a:gd name="connsiteX45" fmla="*/ 749808 w 802347"/>
              <a:gd name="connsiteY45" fmla="*/ 957072 h 987552"/>
              <a:gd name="connsiteX46" fmla="*/ 731520 w 802347"/>
              <a:gd name="connsiteY46" fmla="*/ 987552 h 987552"/>
              <a:gd name="connsiteX0" fmla="*/ 897837 w 1645320"/>
              <a:gd name="connsiteY0" fmla="*/ 975360 h 987552"/>
              <a:gd name="connsiteX1" fmla="*/ 4773 w 1645320"/>
              <a:gd name="connsiteY1" fmla="*/ 457200 h 987552"/>
              <a:gd name="connsiteX2" fmla="*/ 873453 w 1645320"/>
              <a:gd name="connsiteY2" fmla="*/ 914400 h 987552"/>
              <a:gd name="connsiteX3" fmla="*/ 842973 w 1645320"/>
              <a:gd name="connsiteY3" fmla="*/ 859536 h 987552"/>
              <a:gd name="connsiteX4" fmla="*/ 849069 w 1645320"/>
              <a:gd name="connsiteY4" fmla="*/ 621792 h 987552"/>
              <a:gd name="connsiteX5" fmla="*/ 855165 w 1645320"/>
              <a:gd name="connsiteY5" fmla="*/ 597408 h 987552"/>
              <a:gd name="connsiteX6" fmla="*/ 867357 w 1645320"/>
              <a:gd name="connsiteY6" fmla="*/ 579120 h 987552"/>
              <a:gd name="connsiteX7" fmla="*/ 873453 w 1645320"/>
              <a:gd name="connsiteY7" fmla="*/ 530352 h 987552"/>
              <a:gd name="connsiteX8" fmla="*/ 891741 w 1645320"/>
              <a:gd name="connsiteY8" fmla="*/ 512064 h 987552"/>
              <a:gd name="connsiteX9" fmla="*/ 922221 w 1645320"/>
              <a:gd name="connsiteY9" fmla="*/ 469392 h 987552"/>
              <a:gd name="connsiteX10" fmla="*/ 934413 w 1645320"/>
              <a:gd name="connsiteY10" fmla="*/ 432816 h 987552"/>
              <a:gd name="connsiteX11" fmla="*/ 964893 w 1645320"/>
              <a:gd name="connsiteY11" fmla="*/ 396240 h 987552"/>
              <a:gd name="connsiteX12" fmla="*/ 977085 w 1645320"/>
              <a:gd name="connsiteY12" fmla="*/ 371856 h 987552"/>
              <a:gd name="connsiteX13" fmla="*/ 1007565 w 1645320"/>
              <a:gd name="connsiteY13" fmla="*/ 335280 h 987552"/>
              <a:gd name="connsiteX14" fmla="*/ 1013661 w 1645320"/>
              <a:gd name="connsiteY14" fmla="*/ 316992 h 987552"/>
              <a:gd name="connsiteX15" fmla="*/ 1031949 w 1645320"/>
              <a:gd name="connsiteY15" fmla="*/ 298704 h 987552"/>
              <a:gd name="connsiteX16" fmla="*/ 1050237 w 1645320"/>
              <a:gd name="connsiteY16" fmla="*/ 274320 h 987552"/>
              <a:gd name="connsiteX17" fmla="*/ 1092909 w 1645320"/>
              <a:gd name="connsiteY17" fmla="*/ 225552 h 987552"/>
              <a:gd name="connsiteX18" fmla="*/ 1123389 w 1645320"/>
              <a:gd name="connsiteY18" fmla="*/ 188976 h 987552"/>
              <a:gd name="connsiteX19" fmla="*/ 1135581 w 1645320"/>
              <a:gd name="connsiteY19" fmla="*/ 170688 h 987552"/>
              <a:gd name="connsiteX20" fmla="*/ 1153869 w 1645320"/>
              <a:gd name="connsiteY20" fmla="*/ 152400 h 987552"/>
              <a:gd name="connsiteX21" fmla="*/ 1196541 w 1645320"/>
              <a:gd name="connsiteY21" fmla="*/ 103632 h 987552"/>
              <a:gd name="connsiteX22" fmla="*/ 1208733 w 1645320"/>
              <a:gd name="connsiteY22" fmla="*/ 85344 h 987552"/>
              <a:gd name="connsiteX23" fmla="*/ 1214829 w 1645320"/>
              <a:gd name="connsiteY23" fmla="*/ 67056 h 987552"/>
              <a:gd name="connsiteX24" fmla="*/ 1233117 w 1645320"/>
              <a:gd name="connsiteY24" fmla="*/ 48768 h 987552"/>
              <a:gd name="connsiteX25" fmla="*/ 1257501 w 1645320"/>
              <a:gd name="connsiteY25" fmla="*/ 12192 h 987552"/>
              <a:gd name="connsiteX26" fmla="*/ 1312365 w 1645320"/>
              <a:gd name="connsiteY26" fmla="*/ 0 h 987552"/>
              <a:gd name="connsiteX27" fmla="*/ 1458669 w 1645320"/>
              <a:gd name="connsiteY27" fmla="*/ 6096 h 987552"/>
              <a:gd name="connsiteX28" fmla="*/ 1476957 w 1645320"/>
              <a:gd name="connsiteY28" fmla="*/ 18288 h 987552"/>
              <a:gd name="connsiteX29" fmla="*/ 1495245 w 1645320"/>
              <a:gd name="connsiteY29" fmla="*/ 24384 h 987552"/>
              <a:gd name="connsiteX30" fmla="*/ 1501341 w 1645320"/>
              <a:gd name="connsiteY30" fmla="*/ 42672 h 987552"/>
              <a:gd name="connsiteX31" fmla="*/ 1513533 w 1645320"/>
              <a:gd name="connsiteY31" fmla="*/ 201168 h 987552"/>
              <a:gd name="connsiteX32" fmla="*/ 1525725 w 1645320"/>
              <a:gd name="connsiteY32" fmla="*/ 237744 h 987552"/>
              <a:gd name="connsiteX33" fmla="*/ 1531821 w 1645320"/>
              <a:gd name="connsiteY33" fmla="*/ 408432 h 987552"/>
              <a:gd name="connsiteX34" fmla="*/ 1544013 w 1645320"/>
              <a:gd name="connsiteY34" fmla="*/ 426720 h 987552"/>
              <a:gd name="connsiteX35" fmla="*/ 1556205 w 1645320"/>
              <a:gd name="connsiteY35" fmla="*/ 463296 h 987552"/>
              <a:gd name="connsiteX36" fmla="*/ 1562301 w 1645320"/>
              <a:gd name="connsiteY36" fmla="*/ 481584 h 987552"/>
              <a:gd name="connsiteX37" fmla="*/ 1574493 w 1645320"/>
              <a:gd name="connsiteY37" fmla="*/ 499872 h 987552"/>
              <a:gd name="connsiteX38" fmla="*/ 1580589 w 1645320"/>
              <a:gd name="connsiteY38" fmla="*/ 524256 h 987552"/>
              <a:gd name="connsiteX39" fmla="*/ 1592781 w 1645320"/>
              <a:gd name="connsiteY39" fmla="*/ 542544 h 987552"/>
              <a:gd name="connsiteX40" fmla="*/ 1598877 w 1645320"/>
              <a:gd name="connsiteY40" fmla="*/ 579120 h 987552"/>
              <a:gd name="connsiteX41" fmla="*/ 1611069 w 1645320"/>
              <a:gd name="connsiteY41" fmla="*/ 615696 h 987552"/>
              <a:gd name="connsiteX42" fmla="*/ 1617165 w 1645320"/>
              <a:gd name="connsiteY42" fmla="*/ 670560 h 987552"/>
              <a:gd name="connsiteX43" fmla="*/ 1629357 w 1645320"/>
              <a:gd name="connsiteY43" fmla="*/ 713232 h 987552"/>
              <a:gd name="connsiteX44" fmla="*/ 1629357 w 1645320"/>
              <a:gd name="connsiteY44" fmla="*/ 902208 h 987552"/>
              <a:gd name="connsiteX45" fmla="*/ 1592781 w 1645320"/>
              <a:gd name="connsiteY45" fmla="*/ 957072 h 987552"/>
              <a:gd name="connsiteX46" fmla="*/ 1574493 w 1645320"/>
              <a:gd name="connsiteY46" fmla="*/ 987552 h 987552"/>
              <a:gd name="connsiteX0" fmla="*/ 4064 w 1797011"/>
              <a:gd name="connsiteY0" fmla="*/ 609600 h 987552"/>
              <a:gd name="connsiteX1" fmla="*/ 156464 w 1797011"/>
              <a:gd name="connsiteY1" fmla="*/ 457200 h 987552"/>
              <a:gd name="connsiteX2" fmla="*/ 1025144 w 1797011"/>
              <a:gd name="connsiteY2" fmla="*/ 914400 h 987552"/>
              <a:gd name="connsiteX3" fmla="*/ 994664 w 1797011"/>
              <a:gd name="connsiteY3" fmla="*/ 859536 h 987552"/>
              <a:gd name="connsiteX4" fmla="*/ 1000760 w 1797011"/>
              <a:gd name="connsiteY4" fmla="*/ 621792 h 987552"/>
              <a:gd name="connsiteX5" fmla="*/ 1006856 w 1797011"/>
              <a:gd name="connsiteY5" fmla="*/ 597408 h 987552"/>
              <a:gd name="connsiteX6" fmla="*/ 1019048 w 1797011"/>
              <a:gd name="connsiteY6" fmla="*/ 579120 h 987552"/>
              <a:gd name="connsiteX7" fmla="*/ 1025144 w 1797011"/>
              <a:gd name="connsiteY7" fmla="*/ 530352 h 987552"/>
              <a:gd name="connsiteX8" fmla="*/ 1043432 w 1797011"/>
              <a:gd name="connsiteY8" fmla="*/ 512064 h 987552"/>
              <a:gd name="connsiteX9" fmla="*/ 1073912 w 1797011"/>
              <a:gd name="connsiteY9" fmla="*/ 469392 h 987552"/>
              <a:gd name="connsiteX10" fmla="*/ 1086104 w 1797011"/>
              <a:gd name="connsiteY10" fmla="*/ 432816 h 987552"/>
              <a:gd name="connsiteX11" fmla="*/ 1116584 w 1797011"/>
              <a:gd name="connsiteY11" fmla="*/ 396240 h 987552"/>
              <a:gd name="connsiteX12" fmla="*/ 1128776 w 1797011"/>
              <a:gd name="connsiteY12" fmla="*/ 371856 h 987552"/>
              <a:gd name="connsiteX13" fmla="*/ 1159256 w 1797011"/>
              <a:gd name="connsiteY13" fmla="*/ 335280 h 987552"/>
              <a:gd name="connsiteX14" fmla="*/ 1165352 w 1797011"/>
              <a:gd name="connsiteY14" fmla="*/ 316992 h 987552"/>
              <a:gd name="connsiteX15" fmla="*/ 1183640 w 1797011"/>
              <a:gd name="connsiteY15" fmla="*/ 298704 h 987552"/>
              <a:gd name="connsiteX16" fmla="*/ 1201928 w 1797011"/>
              <a:gd name="connsiteY16" fmla="*/ 274320 h 987552"/>
              <a:gd name="connsiteX17" fmla="*/ 1244600 w 1797011"/>
              <a:gd name="connsiteY17" fmla="*/ 225552 h 987552"/>
              <a:gd name="connsiteX18" fmla="*/ 1275080 w 1797011"/>
              <a:gd name="connsiteY18" fmla="*/ 188976 h 987552"/>
              <a:gd name="connsiteX19" fmla="*/ 1287272 w 1797011"/>
              <a:gd name="connsiteY19" fmla="*/ 170688 h 987552"/>
              <a:gd name="connsiteX20" fmla="*/ 1305560 w 1797011"/>
              <a:gd name="connsiteY20" fmla="*/ 152400 h 987552"/>
              <a:gd name="connsiteX21" fmla="*/ 1348232 w 1797011"/>
              <a:gd name="connsiteY21" fmla="*/ 103632 h 987552"/>
              <a:gd name="connsiteX22" fmla="*/ 1360424 w 1797011"/>
              <a:gd name="connsiteY22" fmla="*/ 85344 h 987552"/>
              <a:gd name="connsiteX23" fmla="*/ 1366520 w 1797011"/>
              <a:gd name="connsiteY23" fmla="*/ 67056 h 987552"/>
              <a:gd name="connsiteX24" fmla="*/ 1384808 w 1797011"/>
              <a:gd name="connsiteY24" fmla="*/ 48768 h 987552"/>
              <a:gd name="connsiteX25" fmla="*/ 1409192 w 1797011"/>
              <a:gd name="connsiteY25" fmla="*/ 12192 h 987552"/>
              <a:gd name="connsiteX26" fmla="*/ 1464056 w 1797011"/>
              <a:gd name="connsiteY26" fmla="*/ 0 h 987552"/>
              <a:gd name="connsiteX27" fmla="*/ 1610360 w 1797011"/>
              <a:gd name="connsiteY27" fmla="*/ 6096 h 987552"/>
              <a:gd name="connsiteX28" fmla="*/ 1628648 w 1797011"/>
              <a:gd name="connsiteY28" fmla="*/ 18288 h 987552"/>
              <a:gd name="connsiteX29" fmla="*/ 1646936 w 1797011"/>
              <a:gd name="connsiteY29" fmla="*/ 24384 h 987552"/>
              <a:gd name="connsiteX30" fmla="*/ 1653032 w 1797011"/>
              <a:gd name="connsiteY30" fmla="*/ 42672 h 987552"/>
              <a:gd name="connsiteX31" fmla="*/ 1665224 w 1797011"/>
              <a:gd name="connsiteY31" fmla="*/ 201168 h 987552"/>
              <a:gd name="connsiteX32" fmla="*/ 1677416 w 1797011"/>
              <a:gd name="connsiteY32" fmla="*/ 237744 h 987552"/>
              <a:gd name="connsiteX33" fmla="*/ 1683512 w 1797011"/>
              <a:gd name="connsiteY33" fmla="*/ 408432 h 987552"/>
              <a:gd name="connsiteX34" fmla="*/ 1695704 w 1797011"/>
              <a:gd name="connsiteY34" fmla="*/ 426720 h 987552"/>
              <a:gd name="connsiteX35" fmla="*/ 1707896 w 1797011"/>
              <a:gd name="connsiteY35" fmla="*/ 463296 h 987552"/>
              <a:gd name="connsiteX36" fmla="*/ 1713992 w 1797011"/>
              <a:gd name="connsiteY36" fmla="*/ 481584 h 987552"/>
              <a:gd name="connsiteX37" fmla="*/ 1726184 w 1797011"/>
              <a:gd name="connsiteY37" fmla="*/ 499872 h 987552"/>
              <a:gd name="connsiteX38" fmla="*/ 1732280 w 1797011"/>
              <a:gd name="connsiteY38" fmla="*/ 524256 h 987552"/>
              <a:gd name="connsiteX39" fmla="*/ 1744472 w 1797011"/>
              <a:gd name="connsiteY39" fmla="*/ 542544 h 987552"/>
              <a:gd name="connsiteX40" fmla="*/ 1750568 w 1797011"/>
              <a:gd name="connsiteY40" fmla="*/ 579120 h 987552"/>
              <a:gd name="connsiteX41" fmla="*/ 1762760 w 1797011"/>
              <a:gd name="connsiteY41" fmla="*/ 615696 h 987552"/>
              <a:gd name="connsiteX42" fmla="*/ 1768856 w 1797011"/>
              <a:gd name="connsiteY42" fmla="*/ 670560 h 987552"/>
              <a:gd name="connsiteX43" fmla="*/ 1781048 w 1797011"/>
              <a:gd name="connsiteY43" fmla="*/ 713232 h 987552"/>
              <a:gd name="connsiteX44" fmla="*/ 1781048 w 1797011"/>
              <a:gd name="connsiteY44" fmla="*/ 902208 h 987552"/>
              <a:gd name="connsiteX45" fmla="*/ 1744472 w 1797011"/>
              <a:gd name="connsiteY45" fmla="*/ 957072 h 987552"/>
              <a:gd name="connsiteX46" fmla="*/ 1726184 w 1797011"/>
              <a:gd name="connsiteY46" fmla="*/ 987552 h 987552"/>
              <a:gd name="connsiteX0" fmla="*/ 4064 w 1797011"/>
              <a:gd name="connsiteY0" fmla="*/ 609600 h 987552"/>
              <a:gd name="connsiteX1" fmla="*/ 689865 w 1797011"/>
              <a:gd name="connsiteY1" fmla="*/ 609600 h 987552"/>
              <a:gd name="connsiteX2" fmla="*/ 1025144 w 1797011"/>
              <a:gd name="connsiteY2" fmla="*/ 914400 h 987552"/>
              <a:gd name="connsiteX3" fmla="*/ 994664 w 1797011"/>
              <a:gd name="connsiteY3" fmla="*/ 859536 h 987552"/>
              <a:gd name="connsiteX4" fmla="*/ 1000760 w 1797011"/>
              <a:gd name="connsiteY4" fmla="*/ 621792 h 987552"/>
              <a:gd name="connsiteX5" fmla="*/ 1006856 w 1797011"/>
              <a:gd name="connsiteY5" fmla="*/ 597408 h 987552"/>
              <a:gd name="connsiteX6" fmla="*/ 1019048 w 1797011"/>
              <a:gd name="connsiteY6" fmla="*/ 579120 h 987552"/>
              <a:gd name="connsiteX7" fmla="*/ 1025144 w 1797011"/>
              <a:gd name="connsiteY7" fmla="*/ 530352 h 987552"/>
              <a:gd name="connsiteX8" fmla="*/ 1043432 w 1797011"/>
              <a:gd name="connsiteY8" fmla="*/ 512064 h 987552"/>
              <a:gd name="connsiteX9" fmla="*/ 1073912 w 1797011"/>
              <a:gd name="connsiteY9" fmla="*/ 469392 h 987552"/>
              <a:gd name="connsiteX10" fmla="*/ 1086104 w 1797011"/>
              <a:gd name="connsiteY10" fmla="*/ 432816 h 987552"/>
              <a:gd name="connsiteX11" fmla="*/ 1116584 w 1797011"/>
              <a:gd name="connsiteY11" fmla="*/ 396240 h 987552"/>
              <a:gd name="connsiteX12" fmla="*/ 1128776 w 1797011"/>
              <a:gd name="connsiteY12" fmla="*/ 371856 h 987552"/>
              <a:gd name="connsiteX13" fmla="*/ 1159256 w 1797011"/>
              <a:gd name="connsiteY13" fmla="*/ 335280 h 987552"/>
              <a:gd name="connsiteX14" fmla="*/ 1165352 w 1797011"/>
              <a:gd name="connsiteY14" fmla="*/ 316992 h 987552"/>
              <a:gd name="connsiteX15" fmla="*/ 1183640 w 1797011"/>
              <a:gd name="connsiteY15" fmla="*/ 298704 h 987552"/>
              <a:gd name="connsiteX16" fmla="*/ 1201928 w 1797011"/>
              <a:gd name="connsiteY16" fmla="*/ 274320 h 987552"/>
              <a:gd name="connsiteX17" fmla="*/ 1244600 w 1797011"/>
              <a:gd name="connsiteY17" fmla="*/ 225552 h 987552"/>
              <a:gd name="connsiteX18" fmla="*/ 1275080 w 1797011"/>
              <a:gd name="connsiteY18" fmla="*/ 188976 h 987552"/>
              <a:gd name="connsiteX19" fmla="*/ 1287272 w 1797011"/>
              <a:gd name="connsiteY19" fmla="*/ 170688 h 987552"/>
              <a:gd name="connsiteX20" fmla="*/ 1305560 w 1797011"/>
              <a:gd name="connsiteY20" fmla="*/ 152400 h 987552"/>
              <a:gd name="connsiteX21" fmla="*/ 1348232 w 1797011"/>
              <a:gd name="connsiteY21" fmla="*/ 103632 h 987552"/>
              <a:gd name="connsiteX22" fmla="*/ 1360424 w 1797011"/>
              <a:gd name="connsiteY22" fmla="*/ 85344 h 987552"/>
              <a:gd name="connsiteX23" fmla="*/ 1366520 w 1797011"/>
              <a:gd name="connsiteY23" fmla="*/ 67056 h 987552"/>
              <a:gd name="connsiteX24" fmla="*/ 1384808 w 1797011"/>
              <a:gd name="connsiteY24" fmla="*/ 48768 h 987552"/>
              <a:gd name="connsiteX25" fmla="*/ 1409192 w 1797011"/>
              <a:gd name="connsiteY25" fmla="*/ 12192 h 987552"/>
              <a:gd name="connsiteX26" fmla="*/ 1464056 w 1797011"/>
              <a:gd name="connsiteY26" fmla="*/ 0 h 987552"/>
              <a:gd name="connsiteX27" fmla="*/ 1610360 w 1797011"/>
              <a:gd name="connsiteY27" fmla="*/ 6096 h 987552"/>
              <a:gd name="connsiteX28" fmla="*/ 1628648 w 1797011"/>
              <a:gd name="connsiteY28" fmla="*/ 18288 h 987552"/>
              <a:gd name="connsiteX29" fmla="*/ 1646936 w 1797011"/>
              <a:gd name="connsiteY29" fmla="*/ 24384 h 987552"/>
              <a:gd name="connsiteX30" fmla="*/ 1653032 w 1797011"/>
              <a:gd name="connsiteY30" fmla="*/ 42672 h 987552"/>
              <a:gd name="connsiteX31" fmla="*/ 1665224 w 1797011"/>
              <a:gd name="connsiteY31" fmla="*/ 201168 h 987552"/>
              <a:gd name="connsiteX32" fmla="*/ 1677416 w 1797011"/>
              <a:gd name="connsiteY32" fmla="*/ 237744 h 987552"/>
              <a:gd name="connsiteX33" fmla="*/ 1683512 w 1797011"/>
              <a:gd name="connsiteY33" fmla="*/ 408432 h 987552"/>
              <a:gd name="connsiteX34" fmla="*/ 1695704 w 1797011"/>
              <a:gd name="connsiteY34" fmla="*/ 426720 h 987552"/>
              <a:gd name="connsiteX35" fmla="*/ 1707896 w 1797011"/>
              <a:gd name="connsiteY35" fmla="*/ 463296 h 987552"/>
              <a:gd name="connsiteX36" fmla="*/ 1713992 w 1797011"/>
              <a:gd name="connsiteY36" fmla="*/ 481584 h 987552"/>
              <a:gd name="connsiteX37" fmla="*/ 1726184 w 1797011"/>
              <a:gd name="connsiteY37" fmla="*/ 499872 h 987552"/>
              <a:gd name="connsiteX38" fmla="*/ 1732280 w 1797011"/>
              <a:gd name="connsiteY38" fmla="*/ 524256 h 987552"/>
              <a:gd name="connsiteX39" fmla="*/ 1744472 w 1797011"/>
              <a:gd name="connsiteY39" fmla="*/ 542544 h 987552"/>
              <a:gd name="connsiteX40" fmla="*/ 1750568 w 1797011"/>
              <a:gd name="connsiteY40" fmla="*/ 579120 h 987552"/>
              <a:gd name="connsiteX41" fmla="*/ 1762760 w 1797011"/>
              <a:gd name="connsiteY41" fmla="*/ 615696 h 987552"/>
              <a:gd name="connsiteX42" fmla="*/ 1768856 w 1797011"/>
              <a:gd name="connsiteY42" fmla="*/ 670560 h 987552"/>
              <a:gd name="connsiteX43" fmla="*/ 1781048 w 1797011"/>
              <a:gd name="connsiteY43" fmla="*/ 713232 h 987552"/>
              <a:gd name="connsiteX44" fmla="*/ 1781048 w 1797011"/>
              <a:gd name="connsiteY44" fmla="*/ 902208 h 987552"/>
              <a:gd name="connsiteX45" fmla="*/ 1744472 w 1797011"/>
              <a:gd name="connsiteY45" fmla="*/ 957072 h 987552"/>
              <a:gd name="connsiteX46" fmla="*/ 1726184 w 1797011"/>
              <a:gd name="connsiteY46"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1021080 w 1792947"/>
              <a:gd name="connsiteY3" fmla="*/ 914400 h 987552"/>
              <a:gd name="connsiteX4" fmla="*/ 990600 w 1792947"/>
              <a:gd name="connsiteY4" fmla="*/ 859536 h 987552"/>
              <a:gd name="connsiteX5" fmla="*/ 996696 w 1792947"/>
              <a:gd name="connsiteY5" fmla="*/ 621792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1021080 w 1792947"/>
              <a:gd name="connsiteY3" fmla="*/ 914400 h 987552"/>
              <a:gd name="connsiteX4" fmla="*/ 762001 w 1792947"/>
              <a:gd name="connsiteY4" fmla="*/ 609600 h 987552"/>
              <a:gd name="connsiteX5" fmla="*/ 996696 w 1792947"/>
              <a:gd name="connsiteY5" fmla="*/ 621792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762001 w 1792947"/>
              <a:gd name="connsiteY4" fmla="*/ 609600 h 987552"/>
              <a:gd name="connsiteX5" fmla="*/ 996696 w 1792947"/>
              <a:gd name="connsiteY5" fmla="*/ 621792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6696 w 1792947"/>
              <a:gd name="connsiteY5" fmla="*/ 621792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6696 w 1792947"/>
              <a:gd name="connsiteY5" fmla="*/ 621792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6696 w 1792947"/>
              <a:gd name="connsiteY5" fmla="*/ 621792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0601 w 1792947"/>
              <a:gd name="connsiteY5" fmla="*/ 533400 h 987552"/>
              <a:gd name="connsiteX6" fmla="*/ 1002792 w 1792947"/>
              <a:gd name="connsiteY6" fmla="*/ 597408 h 987552"/>
              <a:gd name="connsiteX7" fmla="*/ 1014984 w 1792947"/>
              <a:gd name="connsiteY7" fmla="*/ 579120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0601 w 1792947"/>
              <a:gd name="connsiteY5" fmla="*/ 533400 h 987552"/>
              <a:gd name="connsiteX6" fmla="*/ 1002792 w 1792947"/>
              <a:gd name="connsiteY6" fmla="*/ 597408 h 987552"/>
              <a:gd name="connsiteX7" fmla="*/ 1011174 w 1792947"/>
              <a:gd name="connsiteY7" fmla="*/ 630555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16306 w 1792947"/>
              <a:gd name="connsiteY5" fmla="*/ 573405 h 987552"/>
              <a:gd name="connsiteX6" fmla="*/ 1002792 w 1792947"/>
              <a:gd name="connsiteY6" fmla="*/ 597408 h 987552"/>
              <a:gd name="connsiteX7" fmla="*/ 1011174 w 1792947"/>
              <a:gd name="connsiteY7" fmla="*/ 630555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16306 w 1792947"/>
              <a:gd name="connsiteY5" fmla="*/ 573405 h 987552"/>
              <a:gd name="connsiteX6" fmla="*/ 1002792 w 1792947"/>
              <a:gd name="connsiteY6" fmla="*/ 597408 h 987552"/>
              <a:gd name="connsiteX7" fmla="*/ 1011174 w 1792947"/>
              <a:gd name="connsiteY7" fmla="*/ 630555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44881 w 1792947"/>
              <a:gd name="connsiteY5" fmla="*/ 575310 h 987552"/>
              <a:gd name="connsiteX6" fmla="*/ 1002792 w 1792947"/>
              <a:gd name="connsiteY6" fmla="*/ 597408 h 987552"/>
              <a:gd name="connsiteX7" fmla="*/ 1011174 w 1792947"/>
              <a:gd name="connsiteY7" fmla="*/ 630555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0601 w 1792947"/>
              <a:gd name="connsiteY5" fmla="*/ 609600 h 987552"/>
              <a:gd name="connsiteX6" fmla="*/ 1002792 w 1792947"/>
              <a:gd name="connsiteY6" fmla="*/ 597408 h 987552"/>
              <a:gd name="connsiteX7" fmla="*/ 1011174 w 1792947"/>
              <a:gd name="connsiteY7" fmla="*/ 630555 h 987552"/>
              <a:gd name="connsiteX8" fmla="*/ 1021080 w 1792947"/>
              <a:gd name="connsiteY8" fmla="*/ 530352 h 987552"/>
              <a:gd name="connsiteX9" fmla="*/ 1039368 w 1792947"/>
              <a:gd name="connsiteY9" fmla="*/ 512064 h 987552"/>
              <a:gd name="connsiteX10" fmla="*/ 1069848 w 1792947"/>
              <a:gd name="connsiteY10" fmla="*/ 469392 h 987552"/>
              <a:gd name="connsiteX11" fmla="*/ 1082040 w 1792947"/>
              <a:gd name="connsiteY11" fmla="*/ 432816 h 987552"/>
              <a:gd name="connsiteX12" fmla="*/ 1112520 w 1792947"/>
              <a:gd name="connsiteY12" fmla="*/ 396240 h 987552"/>
              <a:gd name="connsiteX13" fmla="*/ 1124712 w 1792947"/>
              <a:gd name="connsiteY13" fmla="*/ 371856 h 987552"/>
              <a:gd name="connsiteX14" fmla="*/ 1155192 w 1792947"/>
              <a:gd name="connsiteY14" fmla="*/ 335280 h 987552"/>
              <a:gd name="connsiteX15" fmla="*/ 1161288 w 1792947"/>
              <a:gd name="connsiteY15" fmla="*/ 316992 h 987552"/>
              <a:gd name="connsiteX16" fmla="*/ 1179576 w 1792947"/>
              <a:gd name="connsiteY16" fmla="*/ 298704 h 987552"/>
              <a:gd name="connsiteX17" fmla="*/ 1197864 w 1792947"/>
              <a:gd name="connsiteY17" fmla="*/ 274320 h 987552"/>
              <a:gd name="connsiteX18" fmla="*/ 1240536 w 1792947"/>
              <a:gd name="connsiteY18" fmla="*/ 225552 h 987552"/>
              <a:gd name="connsiteX19" fmla="*/ 1271016 w 1792947"/>
              <a:gd name="connsiteY19" fmla="*/ 188976 h 987552"/>
              <a:gd name="connsiteX20" fmla="*/ 1283208 w 1792947"/>
              <a:gd name="connsiteY20" fmla="*/ 170688 h 987552"/>
              <a:gd name="connsiteX21" fmla="*/ 1301496 w 1792947"/>
              <a:gd name="connsiteY21" fmla="*/ 152400 h 987552"/>
              <a:gd name="connsiteX22" fmla="*/ 1344168 w 1792947"/>
              <a:gd name="connsiteY22" fmla="*/ 103632 h 987552"/>
              <a:gd name="connsiteX23" fmla="*/ 1356360 w 1792947"/>
              <a:gd name="connsiteY23" fmla="*/ 85344 h 987552"/>
              <a:gd name="connsiteX24" fmla="*/ 1362456 w 1792947"/>
              <a:gd name="connsiteY24" fmla="*/ 67056 h 987552"/>
              <a:gd name="connsiteX25" fmla="*/ 1380744 w 1792947"/>
              <a:gd name="connsiteY25" fmla="*/ 48768 h 987552"/>
              <a:gd name="connsiteX26" fmla="*/ 1405128 w 1792947"/>
              <a:gd name="connsiteY26" fmla="*/ 12192 h 987552"/>
              <a:gd name="connsiteX27" fmla="*/ 1459992 w 1792947"/>
              <a:gd name="connsiteY27" fmla="*/ 0 h 987552"/>
              <a:gd name="connsiteX28" fmla="*/ 1606296 w 1792947"/>
              <a:gd name="connsiteY28" fmla="*/ 6096 h 987552"/>
              <a:gd name="connsiteX29" fmla="*/ 1624584 w 1792947"/>
              <a:gd name="connsiteY29" fmla="*/ 18288 h 987552"/>
              <a:gd name="connsiteX30" fmla="*/ 1642872 w 1792947"/>
              <a:gd name="connsiteY30" fmla="*/ 24384 h 987552"/>
              <a:gd name="connsiteX31" fmla="*/ 1648968 w 1792947"/>
              <a:gd name="connsiteY31" fmla="*/ 42672 h 987552"/>
              <a:gd name="connsiteX32" fmla="*/ 1661160 w 1792947"/>
              <a:gd name="connsiteY32" fmla="*/ 201168 h 987552"/>
              <a:gd name="connsiteX33" fmla="*/ 1673352 w 1792947"/>
              <a:gd name="connsiteY33" fmla="*/ 237744 h 987552"/>
              <a:gd name="connsiteX34" fmla="*/ 1679448 w 1792947"/>
              <a:gd name="connsiteY34" fmla="*/ 408432 h 987552"/>
              <a:gd name="connsiteX35" fmla="*/ 1691640 w 1792947"/>
              <a:gd name="connsiteY35" fmla="*/ 426720 h 987552"/>
              <a:gd name="connsiteX36" fmla="*/ 1703832 w 1792947"/>
              <a:gd name="connsiteY36" fmla="*/ 463296 h 987552"/>
              <a:gd name="connsiteX37" fmla="*/ 1709928 w 1792947"/>
              <a:gd name="connsiteY37" fmla="*/ 481584 h 987552"/>
              <a:gd name="connsiteX38" fmla="*/ 1722120 w 1792947"/>
              <a:gd name="connsiteY38" fmla="*/ 499872 h 987552"/>
              <a:gd name="connsiteX39" fmla="*/ 1728216 w 1792947"/>
              <a:gd name="connsiteY39" fmla="*/ 524256 h 987552"/>
              <a:gd name="connsiteX40" fmla="*/ 1740408 w 1792947"/>
              <a:gd name="connsiteY40" fmla="*/ 542544 h 987552"/>
              <a:gd name="connsiteX41" fmla="*/ 1746504 w 1792947"/>
              <a:gd name="connsiteY41" fmla="*/ 579120 h 987552"/>
              <a:gd name="connsiteX42" fmla="*/ 1758696 w 1792947"/>
              <a:gd name="connsiteY42" fmla="*/ 615696 h 987552"/>
              <a:gd name="connsiteX43" fmla="*/ 1764792 w 1792947"/>
              <a:gd name="connsiteY43" fmla="*/ 670560 h 987552"/>
              <a:gd name="connsiteX44" fmla="*/ 1776984 w 1792947"/>
              <a:gd name="connsiteY44" fmla="*/ 713232 h 987552"/>
              <a:gd name="connsiteX45" fmla="*/ 1776984 w 1792947"/>
              <a:gd name="connsiteY45" fmla="*/ 902208 h 987552"/>
              <a:gd name="connsiteX46" fmla="*/ 1740408 w 1792947"/>
              <a:gd name="connsiteY46" fmla="*/ 957072 h 987552"/>
              <a:gd name="connsiteX47" fmla="*/ 1722120 w 1792947"/>
              <a:gd name="connsiteY47"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0601 w 1792947"/>
              <a:gd name="connsiteY5" fmla="*/ 609600 h 987552"/>
              <a:gd name="connsiteX6" fmla="*/ 1011174 w 1792947"/>
              <a:gd name="connsiteY6" fmla="*/ 630555 h 987552"/>
              <a:gd name="connsiteX7" fmla="*/ 1021080 w 1792947"/>
              <a:gd name="connsiteY7" fmla="*/ 530352 h 987552"/>
              <a:gd name="connsiteX8" fmla="*/ 1039368 w 1792947"/>
              <a:gd name="connsiteY8" fmla="*/ 512064 h 987552"/>
              <a:gd name="connsiteX9" fmla="*/ 1069848 w 1792947"/>
              <a:gd name="connsiteY9" fmla="*/ 469392 h 987552"/>
              <a:gd name="connsiteX10" fmla="*/ 1082040 w 1792947"/>
              <a:gd name="connsiteY10" fmla="*/ 432816 h 987552"/>
              <a:gd name="connsiteX11" fmla="*/ 1112520 w 1792947"/>
              <a:gd name="connsiteY11" fmla="*/ 396240 h 987552"/>
              <a:gd name="connsiteX12" fmla="*/ 1124712 w 1792947"/>
              <a:gd name="connsiteY12" fmla="*/ 371856 h 987552"/>
              <a:gd name="connsiteX13" fmla="*/ 1155192 w 1792947"/>
              <a:gd name="connsiteY13" fmla="*/ 335280 h 987552"/>
              <a:gd name="connsiteX14" fmla="*/ 1161288 w 1792947"/>
              <a:gd name="connsiteY14" fmla="*/ 316992 h 987552"/>
              <a:gd name="connsiteX15" fmla="*/ 1179576 w 1792947"/>
              <a:gd name="connsiteY15" fmla="*/ 298704 h 987552"/>
              <a:gd name="connsiteX16" fmla="*/ 1197864 w 1792947"/>
              <a:gd name="connsiteY16" fmla="*/ 274320 h 987552"/>
              <a:gd name="connsiteX17" fmla="*/ 1240536 w 1792947"/>
              <a:gd name="connsiteY17" fmla="*/ 225552 h 987552"/>
              <a:gd name="connsiteX18" fmla="*/ 1271016 w 1792947"/>
              <a:gd name="connsiteY18" fmla="*/ 188976 h 987552"/>
              <a:gd name="connsiteX19" fmla="*/ 1283208 w 1792947"/>
              <a:gd name="connsiteY19" fmla="*/ 170688 h 987552"/>
              <a:gd name="connsiteX20" fmla="*/ 1301496 w 1792947"/>
              <a:gd name="connsiteY20" fmla="*/ 152400 h 987552"/>
              <a:gd name="connsiteX21" fmla="*/ 1344168 w 1792947"/>
              <a:gd name="connsiteY21" fmla="*/ 103632 h 987552"/>
              <a:gd name="connsiteX22" fmla="*/ 1356360 w 1792947"/>
              <a:gd name="connsiteY22" fmla="*/ 85344 h 987552"/>
              <a:gd name="connsiteX23" fmla="*/ 1362456 w 1792947"/>
              <a:gd name="connsiteY23" fmla="*/ 67056 h 987552"/>
              <a:gd name="connsiteX24" fmla="*/ 1380744 w 1792947"/>
              <a:gd name="connsiteY24" fmla="*/ 48768 h 987552"/>
              <a:gd name="connsiteX25" fmla="*/ 1405128 w 1792947"/>
              <a:gd name="connsiteY25" fmla="*/ 12192 h 987552"/>
              <a:gd name="connsiteX26" fmla="*/ 1459992 w 1792947"/>
              <a:gd name="connsiteY26" fmla="*/ 0 h 987552"/>
              <a:gd name="connsiteX27" fmla="*/ 1606296 w 1792947"/>
              <a:gd name="connsiteY27" fmla="*/ 6096 h 987552"/>
              <a:gd name="connsiteX28" fmla="*/ 1624584 w 1792947"/>
              <a:gd name="connsiteY28" fmla="*/ 18288 h 987552"/>
              <a:gd name="connsiteX29" fmla="*/ 1642872 w 1792947"/>
              <a:gd name="connsiteY29" fmla="*/ 24384 h 987552"/>
              <a:gd name="connsiteX30" fmla="*/ 1648968 w 1792947"/>
              <a:gd name="connsiteY30" fmla="*/ 42672 h 987552"/>
              <a:gd name="connsiteX31" fmla="*/ 1661160 w 1792947"/>
              <a:gd name="connsiteY31" fmla="*/ 201168 h 987552"/>
              <a:gd name="connsiteX32" fmla="*/ 1673352 w 1792947"/>
              <a:gd name="connsiteY32" fmla="*/ 237744 h 987552"/>
              <a:gd name="connsiteX33" fmla="*/ 1679448 w 1792947"/>
              <a:gd name="connsiteY33" fmla="*/ 408432 h 987552"/>
              <a:gd name="connsiteX34" fmla="*/ 1691640 w 1792947"/>
              <a:gd name="connsiteY34" fmla="*/ 426720 h 987552"/>
              <a:gd name="connsiteX35" fmla="*/ 1703832 w 1792947"/>
              <a:gd name="connsiteY35" fmla="*/ 463296 h 987552"/>
              <a:gd name="connsiteX36" fmla="*/ 1709928 w 1792947"/>
              <a:gd name="connsiteY36" fmla="*/ 481584 h 987552"/>
              <a:gd name="connsiteX37" fmla="*/ 1722120 w 1792947"/>
              <a:gd name="connsiteY37" fmla="*/ 499872 h 987552"/>
              <a:gd name="connsiteX38" fmla="*/ 1728216 w 1792947"/>
              <a:gd name="connsiteY38" fmla="*/ 524256 h 987552"/>
              <a:gd name="connsiteX39" fmla="*/ 1740408 w 1792947"/>
              <a:gd name="connsiteY39" fmla="*/ 542544 h 987552"/>
              <a:gd name="connsiteX40" fmla="*/ 1746504 w 1792947"/>
              <a:gd name="connsiteY40" fmla="*/ 579120 h 987552"/>
              <a:gd name="connsiteX41" fmla="*/ 1758696 w 1792947"/>
              <a:gd name="connsiteY41" fmla="*/ 615696 h 987552"/>
              <a:gd name="connsiteX42" fmla="*/ 1764792 w 1792947"/>
              <a:gd name="connsiteY42" fmla="*/ 670560 h 987552"/>
              <a:gd name="connsiteX43" fmla="*/ 1776984 w 1792947"/>
              <a:gd name="connsiteY43" fmla="*/ 713232 h 987552"/>
              <a:gd name="connsiteX44" fmla="*/ 1776984 w 1792947"/>
              <a:gd name="connsiteY44" fmla="*/ 902208 h 987552"/>
              <a:gd name="connsiteX45" fmla="*/ 1740408 w 1792947"/>
              <a:gd name="connsiteY45" fmla="*/ 957072 h 987552"/>
              <a:gd name="connsiteX46" fmla="*/ 1722120 w 1792947"/>
              <a:gd name="connsiteY46"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990601 w 1792947"/>
              <a:gd name="connsiteY5" fmla="*/ 609600 h 987552"/>
              <a:gd name="connsiteX6" fmla="*/ 1021080 w 1792947"/>
              <a:gd name="connsiteY6" fmla="*/ 530352 h 987552"/>
              <a:gd name="connsiteX7" fmla="*/ 1039368 w 1792947"/>
              <a:gd name="connsiteY7" fmla="*/ 512064 h 987552"/>
              <a:gd name="connsiteX8" fmla="*/ 1069848 w 1792947"/>
              <a:gd name="connsiteY8" fmla="*/ 469392 h 987552"/>
              <a:gd name="connsiteX9" fmla="*/ 1082040 w 1792947"/>
              <a:gd name="connsiteY9" fmla="*/ 432816 h 987552"/>
              <a:gd name="connsiteX10" fmla="*/ 1112520 w 1792947"/>
              <a:gd name="connsiteY10" fmla="*/ 396240 h 987552"/>
              <a:gd name="connsiteX11" fmla="*/ 1124712 w 1792947"/>
              <a:gd name="connsiteY11" fmla="*/ 371856 h 987552"/>
              <a:gd name="connsiteX12" fmla="*/ 1155192 w 1792947"/>
              <a:gd name="connsiteY12" fmla="*/ 335280 h 987552"/>
              <a:gd name="connsiteX13" fmla="*/ 1161288 w 1792947"/>
              <a:gd name="connsiteY13" fmla="*/ 316992 h 987552"/>
              <a:gd name="connsiteX14" fmla="*/ 1179576 w 1792947"/>
              <a:gd name="connsiteY14" fmla="*/ 298704 h 987552"/>
              <a:gd name="connsiteX15" fmla="*/ 1197864 w 1792947"/>
              <a:gd name="connsiteY15" fmla="*/ 274320 h 987552"/>
              <a:gd name="connsiteX16" fmla="*/ 1240536 w 1792947"/>
              <a:gd name="connsiteY16" fmla="*/ 225552 h 987552"/>
              <a:gd name="connsiteX17" fmla="*/ 1271016 w 1792947"/>
              <a:gd name="connsiteY17" fmla="*/ 188976 h 987552"/>
              <a:gd name="connsiteX18" fmla="*/ 1283208 w 1792947"/>
              <a:gd name="connsiteY18" fmla="*/ 170688 h 987552"/>
              <a:gd name="connsiteX19" fmla="*/ 1301496 w 1792947"/>
              <a:gd name="connsiteY19" fmla="*/ 152400 h 987552"/>
              <a:gd name="connsiteX20" fmla="*/ 1344168 w 1792947"/>
              <a:gd name="connsiteY20" fmla="*/ 103632 h 987552"/>
              <a:gd name="connsiteX21" fmla="*/ 1356360 w 1792947"/>
              <a:gd name="connsiteY21" fmla="*/ 85344 h 987552"/>
              <a:gd name="connsiteX22" fmla="*/ 1362456 w 1792947"/>
              <a:gd name="connsiteY22" fmla="*/ 67056 h 987552"/>
              <a:gd name="connsiteX23" fmla="*/ 1380744 w 1792947"/>
              <a:gd name="connsiteY23" fmla="*/ 48768 h 987552"/>
              <a:gd name="connsiteX24" fmla="*/ 1405128 w 1792947"/>
              <a:gd name="connsiteY24" fmla="*/ 12192 h 987552"/>
              <a:gd name="connsiteX25" fmla="*/ 1459992 w 1792947"/>
              <a:gd name="connsiteY25" fmla="*/ 0 h 987552"/>
              <a:gd name="connsiteX26" fmla="*/ 1606296 w 1792947"/>
              <a:gd name="connsiteY26" fmla="*/ 6096 h 987552"/>
              <a:gd name="connsiteX27" fmla="*/ 1624584 w 1792947"/>
              <a:gd name="connsiteY27" fmla="*/ 18288 h 987552"/>
              <a:gd name="connsiteX28" fmla="*/ 1642872 w 1792947"/>
              <a:gd name="connsiteY28" fmla="*/ 24384 h 987552"/>
              <a:gd name="connsiteX29" fmla="*/ 1648968 w 1792947"/>
              <a:gd name="connsiteY29" fmla="*/ 42672 h 987552"/>
              <a:gd name="connsiteX30" fmla="*/ 1661160 w 1792947"/>
              <a:gd name="connsiteY30" fmla="*/ 201168 h 987552"/>
              <a:gd name="connsiteX31" fmla="*/ 1673352 w 1792947"/>
              <a:gd name="connsiteY31" fmla="*/ 237744 h 987552"/>
              <a:gd name="connsiteX32" fmla="*/ 1679448 w 1792947"/>
              <a:gd name="connsiteY32" fmla="*/ 408432 h 987552"/>
              <a:gd name="connsiteX33" fmla="*/ 1691640 w 1792947"/>
              <a:gd name="connsiteY33" fmla="*/ 426720 h 987552"/>
              <a:gd name="connsiteX34" fmla="*/ 1703832 w 1792947"/>
              <a:gd name="connsiteY34" fmla="*/ 463296 h 987552"/>
              <a:gd name="connsiteX35" fmla="*/ 1709928 w 1792947"/>
              <a:gd name="connsiteY35" fmla="*/ 481584 h 987552"/>
              <a:gd name="connsiteX36" fmla="*/ 1722120 w 1792947"/>
              <a:gd name="connsiteY36" fmla="*/ 499872 h 987552"/>
              <a:gd name="connsiteX37" fmla="*/ 1728216 w 1792947"/>
              <a:gd name="connsiteY37" fmla="*/ 524256 h 987552"/>
              <a:gd name="connsiteX38" fmla="*/ 1740408 w 1792947"/>
              <a:gd name="connsiteY38" fmla="*/ 542544 h 987552"/>
              <a:gd name="connsiteX39" fmla="*/ 1746504 w 1792947"/>
              <a:gd name="connsiteY39" fmla="*/ 579120 h 987552"/>
              <a:gd name="connsiteX40" fmla="*/ 1758696 w 1792947"/>
              <a:gd name="connsiteY40" fmla="*/ 615696 h 987552"/>
              <a:gd name="connsiteX41" fmla="*/ 1764792 w 1792947"/>
              <a:gd name="connsiteY41" fmla="*/ 670560 h 987552"/>
              <a:gd name="connsiteX42" fmla="*/ 1776984 w 1792947"/>
              <a:gd name="connsiteY42" fmla="*/ 713232 h 987552"/>
              <a:gd name="connsiteX43" fmla="*/ 1776984 w 1792947"/>
              <a:gd name="connsiteY43" fmla="*/ 902208 h 987552"/>
              <a:gd name="connsiteX44" fmla="*/ 1740408 w 1792947"/>
              <a:gd name="connsiteY44" fmla="*/ 957072 h 987552"/>
              <a:gd name="connsiteX45" fmla="*/ 1722120 w 1792947"/>
              <a:gd name="connsiteY45" fmla="*/ 987552 h 987552"/>
              <a:gd name="connsiteX0" fmla="*/ 0 w 1792947"/>
              <a:gd name="connsiteY0" fmla="*/ 609600 h 987552"/>
              <a:gd name="connsiteX1" fmla="*/ 533401 w 1792947"/>
              <a:gd name="connsiteY1" fmla="*/ 609600 h 987552"/>
              <a:gd name="connsiteX2" fmla="*/ 685801 w 1792947"/>
              <a:gd name="connsiteY2" fmla="*/ 609600 h 987552"/>
              <a:gd name="connsiteX3" fmla="*/ 762001 w 1792947"/>
              <a:gd name="connsiteY3" fmla="*/ 609600 h 987552"/>
              <a:gd name="connsiteX4" fmla="*/ 838201 w 1792947"/>
              <a:gd name="connsiteY4" fmla="*/ 609600 h 987552"/>
              <a:gd name="connsiteX5" fmla="*/ 1021080 w 1792947"/>
              <a:gd name="connsiteY5" fmla="*/ 530352 h 987552"/>
              <a:gd name="connsiteX6" fmla="*/ 1039368 w 1792947"/>
              <a:gd name="connsiteY6" fmla="*/ 512064 h 987552"/>
              <a:gd name="connsiteX7" fmla="*/ 1069848 w 1792947"/>
              <a:gd name="connsiteY7" fmla="*/ 469392 h 987552"/>
              <a:gd name="connsiteX8" fmla="*/ 1082040 w 1792947"/>
              <a:gd name="connsiteY8" fmla="*/ 432816 h 987552"/>
              <a:gd name="connsiteX9" fmla="*/ 1112520 w 1792947"/>
              <a:gd name="connsiteY9" fmla="*/ 396240 h 987552"/>
              <a:gd name="connsiteX10" fmla="*/ 1124712 w 1792947"/>
              <a:gd name="connsiteY10" fmla="*/ 371856 h 987552"/>
              <a:gd name="connsiteX11" fmla="*/ 1155192 w 1792947"/>
              <a:gd name="connsiteY11" fmla="*/ 335280 h 987552"/>
              <a:gd name="connsiteX12" fmla="*/ 1161288 w 1792947"/>
              <a:gd name="connsiteY12" fmla="*/ 316992 h 987552"/>
              <a:gd name="connsiteX13" fmla="*/ 1179576 w 1792947"/>
              <a:gd name="connsiteY13" fmla="*/ 298704 h 987552"/>
              <a:gd name="connsiteX14" fmla="*/ 1197864 w 1792947"/>
              <a:gd name="connsiteY14" fmla="*/ 274320 h 987552"/>
              <a:gd name="connsiteX15" fmla="*/ 1240536 w 1792947"/>
              <a:gd name="connsiteY15" fmla="*/ 225552 h 987552"/>
              <a:gd name="connsiteX16" fmla="*/ 1271016 w 1792947"/>
              <a:gd name="connsiteY16" fmla="*/ 188976 h 987552"/>
              <a:gd name="connsiteX17" fmla="*/ 1283208 w 1792947"/>
              <a:gd name="connsiteY17" fmla="*/ 170688 h 987552"/>
              <a:gd name="connsiteX18" fmla="*/ 1301496 w 1792947"/>
              <a:gd name="connsiteY18" fmla="*/ 152400 h 987552"/>
              <a:gd name="connsiteX19" fmla="*/ 1344168 w 1792947"/>
              <a:gd name="connsiteY19" fmla="*/ 103632 h 987552"/>
              <a:gd name="connsiteX20" fmla="*/ 1356360 w 1792947"/>
              <a:gd name="connsiteY20" fmla="*/ 85344 h 987552"/>
              <a:gd name="connsiteX21" fmla="*/ 1362456 w 1792947"/>
              <a:gd name="connsiteY21" fmla="*/ 67056 h 987552"/>
              <a:gd name="connsiteX22" fmla="*/ 1380744 w 1792947"/>
              <a:gd name="connsiteY22" fmla="*/ 48768 h 987552"/>
              <a:gd name="connsiteX23" fmla="*/ 1405128 w 1792947"/>
              <a:gd name="connsiteY23" fmla="*/ 12192 h 987552"/>
              <a:gd name="connsiteX24" fmla="*/ 1459992 w 1792947"/>
              <a:gd name="connsiteY24" fmla="*/ 0 h 987552"/>
              <a:gd name="connsiteX25" fmla="*/ 1606296 w 1792947"/>
              <a:gd name="connsiteY25" fmla="*/ 6096 h 987552"/>
              <a:gd name="connsiteX26" fmla="*/ 1624584 w 1792947"/>
              <a:gd name="connsiteY26" fmla="*/ 18288 h 987552"/>
              <a:gd name="connsiteX27" fmla="*/ 1642872 w 1792947"/>
              <a:gd name="connsiteY27" fmla="*/ 24384 h 987552"/>
              <a:gd name="connsiteX28" fmla="*/ 1648968 w 1792947"/>
              <a:gd name="connsiteY28" fmla="*/ 42672 h 987552"/>
              <a:gd name="connsiteX29" fmla="*/ 1661160 w 1792947"/>
              <a:gd name="connsiteY29" fmla="*/ 201168 h 987552"/>
              <a:gd name="connsiteX30" fmla="*/ 1673352 w 1792947"/>
              <a:gd name="connsiteY30" fmla="*/ 237744 h 987552"/>
              <a:gd name="connsiteX31" fmla="*/ 1679448 w 1792947"/>
              <a:gd name="connsiteY31" fmla="*/ 408432 h 987552"/>
              <a:gd name="connsiteX32" fmla="*/ 1691640 w 1792947"/>
              <a:gd name="connsiteY32" fmla="*/ 426720 h 987552"/>
              <a:gd name="connsiteX33" fmla="*/ 1703832 w 1792947"/>
              <a:gd name="connsiteY33" fmla="*/ 463296 h 987552"/>
              <a:gd name="connsiteX34" fmla="*/ 1709928 w 1792947"/>
              <a:gd name="connsiteY34" fmla="*/ 481584 h 987552"/>
              <a:gd name="connsiteX35" fmla="*/ 1722120 w 1792947"/>
              <a:gd name="connsiteY35" fmla="*/ 499872 h 987552"/>
              <a:gd name="connsiteX36" fmla="*/ 1728216 w 1792947"/>
              <a:gd name="connsiteY36" fmla="*/ 524256 h 987552"/>
              <a:gd name="connsiteX37" fmla="*/ 1740408 w 1792947"/>
              <a:gd name="connsiteY37" fmla="*/ 542544 h 987552"/>
              <a:gd name="connsiteX38" fmla="*/ 1746504 w 1792947"/>
              <a:gd name="connsiteY38" fmla="*/ 579120 h 987552"/>
              <a:gd name="connsiteX39" fmla="*/ 1758696 w 1792947"/>
              <a:gd name="connsiteY39" fmla="*/ 615696 h 987552"/>
              <a:gd name="connsiteX40" fmla="*/ 1764792 w 1792947"/>
              <a:gd name="connsiteY40" fmla="*/ 670560 h 987552"/>
              <a:gd name="connsiteX41" fmla="*/ 1776984 w 1792947"/>
              <a:gd name="connsiteY41" fmla="*/ 713232 h 987552"/>
              <a:gd name="connsiteX42" fmla="*/ 1776984 w 1792947"/>
              <a:gd name="connsiteY42" fmla="*/ 902208 h 987552"/>
              <a:gd name="connsiteX43" fmla="*/ 1740408 w 1792947"/>
              <a:gd name="connsiteY43" fmla="*/ 957072 h 987552"/>
              <a:gd name="connsiteX44" fmla="*/ 1722120 w 1792947"/>
              <a:gd name="connsiteY44" fmla="*/ 987552 h 987552"/>
              <a:gd name="connsiteX0" fmla="*/ 0 w 2150337"/>
              <a:gd name="connsiteY0" fmla="*/ 609600 h 980812"/>
              <a:gd name="connsiteX1" fmla="*/ 533401 w 2150337"/>
              <a:gd name="connsiteY1" fmla="*/ 609600 h 980812"/>
              <a:gd name="connsiteX2" fmla="*/ 685801 w 2150337"/>
              <a:gd name="connsiteY2" fmla="*/ 609600 h 980812"/>
              <a:gd name="connsiteX3" fmla="*/ 762001 w 2150337"/>
              <a:gd name="connsiteY3" fmla="*/ 609600 h 980812"/>
              <a:gd name="connsiteX4" fmla="*/ 838201 w 2150337"/>
              <a:gd name="connsiteY4" fmla="*/ 609600 h 980812"/>
              <a:gd name="connsiteX5" fmla="*/ 1021080 w 2150337"/>
              <a:gd name="connsiteY5" fmla="*/ 530352 h 980812"/>
              <a:gd name="connsiteX6" fmla="*/ 1039368 w 2150337"/>
              <a:gd name="connsiteY6" fmla="*/ 512064 h 980812"/>
              <a:gd name="connsiteX7" fmla="*/ 1069848 w 2150337"/>
              <a:gd name="connsiteY7" fmla="*/ 469392 h 980812"/>
              <a:gd name="connsiteX8" fmla="*/ 1082040 w 2150337"/>
              <a:gd name="connsiteY8" fmla="*/ 432816 h 980812"/>
              <a:gd name="connsiteX9" fmla="*/ 1112520 w 2150337"/>
              <a:gd name="connsiteY9" fmla="*/ 396240 h 980812"/>
              <a:gd name="connsiteX10" fmla="*/ 1124712 w 2150337"/>
              <a:gd name="connsiteY10" fmla="*/ 371856 h 980812"/>
              <a:gd name="connsiteX11" fmla="*/ 1155192 w 2150337"/>
              <a:gd name="connsiteY11" fmla="*/ 335280 h 980812"/>
              <a:gd name="connsiteX12" fmla="*/ 1161288 w 2150337"/>
              <a:gd name="connsiteY12" fmla="*/ 316992 h 980812"/>
              <a:gd name="connsiteX13" fmla="*/ 1179576 w 2150337"/>
              <a:gd name="connsiteY13" fmla="*/ 298704 h 980812"/>
              <a:gd name="connsiteX14" fmla="*/ 1197864 w 2150337"/>
              <a:gd name="connsiteY14" fmla="*/ 274320 h 980812"/>
              <a:gd name="connsiteX15" fmla="*/ 1240536 w 2150337"/>
              <a:gd name="connsiteY15" fmla="*/ 225552 h 980812"/>
              <a:gd name="connsiteX16" fmla="*/ 1271016 w 2150337"/>
              <a:gd name="connsiteY16" fmla="*/ 188976 h 980812"/>
              <a:gd name="connsiteX17" fmla="*/ 1283208 w 2150337"/>
              <a:gd name="connsiteY17" fmla="*/ 170688 h 980812"/>
              <a:gd name="connsiteX18" fmla="*/ 1301496 w 2150337"/>
              <a:gd name="connsiteY18" fmla="*/ 152400 h 980812"/>
              <a:gd name="connsiteX19" fmla="*/ 1344168 w 2150337"/>
              <a:gd name="connsiteY19" fmla="*/ 103632 h 980812"/>
              <a:gd name="connsiteX20" fmla="*/ 1356360 w 2150337"/>
              <a:gd name="connsiteY20" fmla="*/ 85344 h 980812"/>
              <a:gd name="connsiteX21" fmla="*/ 1362456 w 2150337"/>
              <a:gd name="connsiteY21" fmla="*/ 67056 h 980812"/>
              <a:gd name="connsiteX22" fmla="*/ 1380744 w 2150337"/>
              <a:gd name="connsiteY22" fmla="*/ 48768 h 980812"/>
              <a:gd name="connsiteX23" fmla="*/ 1405128 w 2150337"/>
              <a:gd name="connsiteY23" fmla="*/ 12192 h 980812"/>
              <a:gd name="connsiteX24" fmla="*/ 1459992 w 2150337"/>
              <a:gd name="connsiteY24" fmla="*/ 0 h 980812"/>
              <a:gd name="connsiteX25" fmla="*/ 1606296 w 2150337"/>
              <a:gd name="connsiteY25" fmla="*/ 6096 h 980812"/>
              <a:gd name="connsiteX26" fmla="*/ 1624584 w 2150337"/>
              <a:gd name="connsiteY26" fmla="*/ 18288 h 980812"/>
              <a:gd name="connsiteX27" fmla="*/ 1642872 w 2150337"/>
              <a:gd name="connsiteY27" fmla="*/ 24384 h 980812"/>
              <a:gd name="connsiteX28" fmla="*/ 1648968 w 2150337"/>
              <a:gd name="connsiteY28" fmla="*/ 42672 h 980812"/>
              <a:gd name="connsiteX29" fmla="*/ 1661160 w 2150337"/>
              <a:gd name="connsiteY29" fmla="*/ 201168 h 980812"/>
              <a:gd name="connsiteX30" fmla="*/ 1673352 w 2150337"/>
              <a:gd name="connsiteY30" fmla="*/ 237744 h 980812"/>
              <a:gd name="connsiteX31" fmla="*/ 1679448 w 2150337"/>
              <a:gd name="connsiteY31" fmla="*/ 408432 h 980812"/>
              <a:gd name="connsiteX32" fmla="*/ 1691640 w 2150337"/>
              <a:gd name="connsiteY32" fmla="*/ 426720 h 980812"/>
              <a:gd name="connsiteX33" fmla="*/ 1703832 w 2150337"/>
              <a:gd name="connsiteY33" fmla="*/ 463296 h 980812"/>
              <a:gd name="connsiteX34" fmla="*/ 1709928 w 2150337"/>
              <a:gd name="connsiteY34" fmla="*/ 481584 h 980812"/>
              <a:gd name="connsiteX35" fmla="*/ 1722120 w 2150337"/>
              <a:gd name="connsiteY35" fmla="*/ 499872 h 980812"/>
              <a:gd name="connsiteX36" fmla="*/ 1728216 w 2150337"/>
              <a:gd name="connsiteY36" fmla="*/ 524256 h 980812"/>
              <a:gd name="connsiteX37" fmla="*/ 1740408 w 2150337"/>
              <a:gd name="connsiteY37" fmla="*/ 542544 h 980812"/>
              <a:gd name="connsiteX38" fmla="*/ 1746504 w 2150337"/>
              <a:gd name="connsiteY38" fmla="*/ 579120 h 980812"/>
              <a:gd name="connsiteX39" fmla="*/ 1758696 w 2150337"/>
              <a:gd name="connsiteY39" fmla="*/ 615696 h 980812"/>
              <a:gd name="connsiteX40" fmla="*/ 1764792 w 2150337"/>
              <a:gd name="connsiteY40" fmla="*/ 670560 h 980812"/>
              <a:gd name="connsiteX41" fmla="*/ 1776984 w 2150337"/>
              <a:gd name="connsiteY41" fmla="*/ 713232 h 980812"/>
              <a:gd name="connsiteX42" fmla="*/ 1776984 w 2150337"/>
              <a:gd name="connsiteY42" fmla="*/ 902208 h 980812"/>
              <a:gd name="connsiteX43" fmla="*/ 1740408 w 2150337"/>
              <a:gd name="connsiteY43" fmla="*/ 957072 h 980812"/>
              <a:gd name="connsiteX44" fmla="*/ 2133601 w 2150337"/>
              <a:gd name="connsiteY44" fmla="*/ 533400 h 980812"/>
              <a:gd name="connsiteX0" fmla="*/ 0 w 2150337"/>
              <a:gd name="connsiteY0" fmla="*/ 609600 h 938784"/>
              <a:gd name="connsiteX1" fmla="*/ 533401 w 2150337"/>
              <a:gd name="connsiteY1" fmla="*/ 609600 h 938784"/>
              <a:gd name="connsiteX2" fmla="*/ 685801 w 2150337"/>
              <a:gd name="connsiteY2" fmla="*/ 609600 h 938784"/>
              <a:gd name="connsiteX3" fmla="*/ 762001 w 2150337"/>
              <a:gd name="connsiteY3" fmla="*/ 609600 h 938784"/>
              <a:gd name="connsiteX4" fmla="*/ 838201 w 2150337"/>
              <a:gd name="connsiteY4" fmla="*/ 609600 h 938784"/>
              <a:gd name="connsiteX5" fmla="*/ 1021080 w 2150337"/>
              <a:gd name="connsiteY5" fmla="*/ 530352 h 938784"/>
              <a:gd name="connsiteX6" fmla="*/ 1039368 w 2150337"/>
              <a:gd name="connsiteY6" fmla="*/ 512064 h 938784"/>
              <a:gd name="connsiteX7" fmla="*/ 1069848 w 2150337"/>
              <a:gd name="connsiteY7" fmla="*/ 469392 h 938784"/>
              <a:gd name="connsiteX8" fmla="*/ 1082040 w 2150337"/>
              <a:gd name="connsiteY8" fmla="*/ 432816 h 938784"/>
              <a:gd name="connsiteX9" fmla="*/ 1112520 w 2150337"/>
              <a:gd name="connsiteY9" fmla="*/ 396240 h 938784"/>
              <a:gd name="connsiteX10" fmla="*/ 1124712 w 2150337"/>
              <a:gd name="connsiteY10" fmla="*/ 371856 h 938784"/>
              <a:gd name="connsiteX11" fmla="*/ 1155192 w 2150337"/>
              <a:gd name="connsiteY11" fmla="*/ 335280 h 938784"/>
              <a:gd name="connsiteX12" fmla="*/ 1161288 w 2150337"/>
              <a:gd name="connsiteY12" fmla="*/ 316992 h 938784"/>
              <a:gd name="connsiteX13" fmla="*/ 1179576 w 2150337"/>
              <a:gd name="connsiteY13" fmla="*/ 298704 h 938784"/>
              <a:gd name="connsiteX14" fmla="*/ 1197864 w 2150337"/>
              <a:gd name="connsiteY14" fmla="*/ 274320 h 938784"/>
              <a:gd name="connsiteX15" fmla="*/ 1240536 w 2150337"/>
              <a:gd name="connsiteY15" fmla="*/ 225552 h 938784"/>
              <a:gd name="connsiteX16" fmla="*/ 1271016 w 2150337"/>
              <a:gd name="connsiteY16" fmla="*/ 188976 h 938784"/>
              <a:gd name="connsiteX17" fmla="*/ 1283208 w 2150337"/>
              <a:gd name="connsiteY17" fmla="*/ 170688 h 938784"/>
              <a:gd name="connsiteX18" fmla="*/ 1301496 w 2150337"/>
              <a:gd name="connsiteY18" fmla="*/ 152400 h 938784"/>
              <a:gd name="connsiteX19" fmla="*/ 1344168 w 2150337"/>
              <a:gd name="connsiteY19" fmla="*/ 103632 h 938784"/>
              <a:gd name="connsiteX20" fmla="*/ 1356360 w 2150337"/>
              <a:gd name="connsiteY20" fmla="*/ 85344 h 938784"/>
              <a:gd name="connsiteX21" fmla="*/ 1362456 w 2150337"/>
              <a:gd name="connsiteY21" fmla="*/ 67056 h 938784"/>
              <a:gd name="connsiteX22" fmla="*/ 1380744 w 2150337"/>
              <a:gd name="connsiteY22" fmla="*/ 48768 h 938784"/>
              <a:gd name="connsiteX23" fmla="*/ 1405128 w 2150337"/>
              <a:gd name="connsiteY23" fmla="*/ 12192 h 938784"/>
              <a:gd name="connsiteX24" fmla="*/ 1459992 w 2150337"/>
              <a:gd name="connsiteY24" fmla="*/ 0 h 938784"/>
              <a:gd name="connsiteX25" fmla="*/ 1606296 w 2150337"/>
              <a:gd name="connsiteY25" fmla="*/ 6096 h 938784"/>
              <a:gd name="connsiteX26" fmla="*/ 1624584 w 2150337"/>
              <a:gd name="connsiteY26" fmla="*/ 18288 h 938784"/>
              <a:gd name="connsiteX27" fmla="*/ 1642872 w 2150337"/>
              <a:gd name="connsiteY27" fmla="*/ 24384 h 938784"/>
              <a:gd name="connsiteX28" fmla="*/ 1648968 w 2150337"/>
              <a:gd name="connsiteY28" fmla="*/ 42672 h 938784"/>
              <a:gd name="connsiteX29" fmla="*/ 1661160 w 2150337"/>
              <a:gd name="connsiteY29" fmla="*/ 201168 h 938784"/>
              <a:gd name="connsiteX30" fmla="*/ 1673352 w 2150337"/>
              <a:gd name="connsiteY30" fmla="*/ 237744 h 938784"/>
              <a:gd name="connsiteX31" fmla="*/ 1679448 w 2150337"/>
              <a:gd name="connsiteY31" fmla="*/ 408432 h 938784"/>
              <a:gd name="connsiteX32" fmla="*/ 1691640 w 2150337"/>
              <a:gd name="connsiteY32" fmla="*/ 426720 h 938784"/>
              <a:gd name="connsiteX33" fmla="*/ 1703832 w 2150337"/>
              <a:gd name="connsiteY33" fmla="*/ 463296 h 938784"/>
              <a:gd name="connsiteX34" fmla="*/ 1709928 w 2150337"/>
              <a:gd name="connsiteY34" fmla="*/ 481584 h 938784"/>
              <a:gd name="connsiteX35" fmla="*/ 1722120 w 2150337"/>
              <a:gd name="connsiteY35" fmla="*/ 499872 h 938784"/>
              <a:gd name="connsiteX36" fmla="*/ 1728216 w 2150337"/>
              <a:gd name="connsiteY36" fmla="*/ 524256 h 938784"/>
              <a:gd name="connsiteX37" fmla="*/ 1740408 w 2150337"/>
              <a:gd name="connsiteY37" fmla="*/ 542544 h 938784"/>
              <a:gd name="connsiteX38" fmla="*/ 1746504 w 2150337"/>
              <a:gd name="connsiteY38" fmla="*/ 579120 h 938784"/>
              <a:gd name="connsiteX39" fmla="*/ 1758696 w 2150337"/>
              <a:gd name="connsiteY39" fmla="*/ 615696 h 938784"/>
              <a:gd name="connsiteX40" fmla="*/ 1764792 w 2150337"/>
              <a:gd name="connsiteY40" fmla="*/ 670560 h 938784"/>
              <a:gd name="connsiteX41" fmla="*/ 1776984 w 2150337"/>
              <a:gd name="connsiteY41" fmla="*/ 713232 h 938784"/>
              <a:gd name="connsiteX42" fmla="*/ 1776984 w 2150337"/>
              <a:gd name="connsiteY42" fmla="*/ 902208 h 938784"/>
              <a:gd name="connsiteX43" fmla="*/ 2057401 w 2150337"/>
              <a:gd name="connsiteY43" fmla="*/ 533400 h 938784"/>
              <a:gd name="connsiteX44" fmla="*/ 2133601 w 2150337"/>
              <a:gd name="connsiteY44" fmla="*/ 533400 h 938784"/>
              <a:gd name="connsiteX0" fmla="*/ 0 w 2150337"/>
              <a:gd name="connsiteY0" fmla="*/ 609600 h 785124"/>
              <a:gd name="connsiteX1" fmla="*/ 533401 w 2150337"/>
              <a:gd name="connsiteY1" fmla="*/ 609600 h 785124"/>
              <a:gd name="connsiteX2" fmla="*/ 685801 w 2150337"/>
              <a:gd name="connsiteY2" fmla="*/ 609600 h 785124"/>
              <a:gd name="connsiteX3" fmla="*/ 762001 w 2150337"/>
              <a:gd name="connsiteY3" fmla="*/ 609600 h 785124"/>
              <a:gd name="connsiteX4" fmla="*/ 838201 w 2150337"/>
              <a:gd name="connsiteY4" fmla="*/ 609600 h 785124"/>
              <a:gd name="connsiteX5" fmla="*/ 1021080 w 2150337"/>
              <a:gd name="connsiteY5" fmla="*/ 530352 h 785124"/>
              <a:gd name="connsiteX6" fmla="*/ 1039368 w 2150337"/>
              <a:gd name="connsiteY6" fmla="*/ 512064 h 785124"/>
              <a:gd name="connsiteX7" fmla="*/ 1069848 w 2150337"/>
              <a:gd name="connsiteY7" fmla="*/ 469392 h 785124"/>
              <a:gd name="connsiteX8" fmla="*/ 1082040 w 2150337"/>
              <a:gd name="connsiteY8" fmla="*/ 432816 h 785124"/>
              <a:gd name="connsiteX9" fmla="*/ 1112520 w 2150337"/>
              <a:gd name="connsiteY9" fmla="*/ 396240 h 785124"/>
              <a:gd name="connsiteX10" fmla="*/ 1124712 w 2150337"/>
              <a:gd name="connsiteY10" fmla="*/ 371856 h 785124"/>
              <a:gd name="connsiteX11" fmla="*/ 1155192 w 2150337"/>
              <a:gd name="connsiteY11" fmla="*/ 335280 h 785124"/>
              <a:gd name="connsiteX12" fmla="*/ 1161288 w 2150337"/>
              <a:gd name="connsiteY12" fmla="*/ 316992 h 785124"/>
              <a:gd name="connsiteX13" fmla="*/ 1179576 w 2150337"/>
              <a:gd name="connsiteY13" fmla="*/ 298704 h 785124"/>
              <a:gd name="connsiteX14" fmla="*/ 1197864 w 2150337"/>
              <a:gd name="connsiteY14" fmla="*/ 274320 h 785124"/>
              <a:gd name="connsiteX15" fmla="*/ 1240536 w 2150337"/>
              <a:gd name="connsiteY15" fmla="*/ 225552 h 785124"/>
              <a:gd name="connsiteX16" fmla="*/ 1271016 w 2150337"/>
              <a:gd name="connsiteY16" fmla="*/ 188976 h 785124"/>
              <a:gd name="connsiteX17" fmla="*/ 1283208 w 2150337"/>
              <a:gd name="connsiteY17" fmla="*/ 170688 h 785124"/>
              <a:gd name="connsiteX18" fmla="*/ 1301496 w 2150337"/>
              <a:gd name="connsiteY18" fmla="*/ 152400 h 785124"/>
              <a:gd name="connsiteX19" fmla="*/ 1344168 w 2150337"/>
              <a:gd name="connsiteY19" fmla="*/ 103632 h 785124"/>
              <a:gd name="connsiteX20" fmla="*/ 1356360 w 2150337"/>
              <a:gd name="connsiteY20" fmla="*/ 85344 h 785124"/>
              <a:gd name="connsiteX21" fmla="*/ 1362456 w 2150337"/>
              <a:gd name="connsiteY21" fmla="*/ 67056 h 785124"/>
              <a:gd name="connsiteX22" fmla="*/ 1380744 w 2150337"/>
              <a:gd name="connsiteY22" fmla="*/ 48768 h 785124"/>
              <a:gd name="connsiteX23" fmla="*/ 1405128 w 2150337"/>
              <a:gd name="connsiteY23" fmla="*/ 12192 h 785124"/>
              <a:gd name="connsiteX24" fmla="*/ 1459992 w 2150337"/>
              <a:gd name="connsiteY24" fmla="*/ 0 h 785124"/>
              <a:gd name="connsiteX25" fmla="*/ 1606296 w 2150337"/>
              <a:gd name="connsiteY25" fmla="*/ 6096 h 785124"/>
              <a:gd name="connsiteX26" fmla="*/ 1624584 w 2150337"/>
              <a:gd name="connsiteY26" fmla="*/ 18288 h 785124"/>
              <a:gd name="connsiteX27" fmla="*/ 1642872 w 2150337"/>
              <a:gd name="connsiteY27" fmla="*/ 24384 h 785124"/>
              <a:gd name="connsiteX28" fmla="*/ 1648968 w 2150337"/>
              <a:gd name="connsiteY28" fmla="*/ 42672 h 785124"/>
              <a:gd name="connsiteX29" fmla="*/ 1661160 w 2150337"/>
              <a:gd name="connsiteY29" fmla="*/ 201168 h 785124"/>
              <a:gd name="connsiteX30" fmla="*/ 1673352 w 2150337"/>
              <a:gd name="connsiteY30" fmla="*/ 237744 h 785124"/>
              <a:gd name="connsiteX31" fmla="*/ 1679448 w 2150337"/>
              <a:gd name="connsiteY31" fmla="*/ 408432 h 785124"/>
              <a:gd name="connsiteX32" fmla="*/ 1691640 w 2150337"/>
              <a:gd name="connsiteY32" fmla="*/ 426720 h 785124"/>
              <a:gd name="connsiteX33" fmla="*/ 1703832 w 2150337"/>
              <a:gd name="connsiteY33" fmla="*/ 463296 h 785124"/>
              <a:gd name="connsiteX34" fmla="*/ 1709928 w 2150337"/>
              <a:gd name="connsiteY34" fmla="*/ 481584 h 785124"/>
              <a:gd name="connsiteX35" fmla="*/ 1722120 w 2150337"/>
              <a:gd name="connsiteY35" fmla="*/ 499872 h 785124"/>
              <a:gd name="connsiteX36" fmla="*/ 1728216 w 2150337"/>
              <a:gd name="connsiteY36" fmla="*/ 524256 h 785124"/>
              <a:gd name="connsiteX37" fmla="*/ 1740408 w 2150337"/>
              <a:gd name="connsiteY37" fmla="*/ 542544 h 785124"/>
              <a:gd name="connsiteX38" fmla="*/ 1746504 w 2150337"/>
              <a:gd name="connsiteY38" fmla="*/ 579120 h 785124"/>
              <a:gd name="connsiteX39" fmla="*/ 1758696 w 2150337"/>
              <a:gd name="connsiteY39" fmla="*/ 615696 h 785124"/>
              <a:gd name="connsiteX40" fmla="*/ 1764792 w 2150337"/>
              <a:gd name="connsiteY40" fmla="*/ 670560 h 785124"/>
              <a:gd name="connsiteX41" fmla="*/ 1776984 w 2150337"/>
              <a:gd name="connsiteY41" fmla="*/ 713232 h 785124"/>
              <a:gd name="connsiteX42" fmla="*/ 1981201 w 2150337"/>
              <a:gd name="connsiteY42" fmla="*/ 533400 h 785124"/>
              <a:gd name="connsiteX43" fmla="*/ 2057401 w 2150337"/>
              <a:gd name="connsiteY43" fmla="*/ 533400 h 785124"/>
              <a:gd name="connsiteX44" fmla="*/ 2133601 w 2150337"/>
              <a:gd name="connsiteY44" fmla="*/ 533400 h 785124"/>
              <a:gd name="connsiteX0" fmla="*/ 0 w 2150337"/>
              <a:gd name="connsiteY0" fmla="*/ 609600 h 684775"/>
              <a:gd name="connsiteX1" fmla="*/ 533401 w 2150337"/>
              <a:gd name="connsiteY1" fmla="*/ 609600 h 684775"/>
              <a:gd name="connsiteX2" fmla="*/ 685801 w 2150337"/>
              <a:gd name="connsiteY2" fmla="*/ 609600 h 684775"/>
              <a:gd name="connsiteX3" fmla="*/ 762001 w 2150337"/>
              <a:gd name="connsiteY3" fmla="*/ 609600 h 684775"/>
              <a:gd name="connsiteX4" fmla="*/ 838201 w 2150337"/>
              <a:gd name="connsiteY4" fmla="*/ 609600 h 684775"/>
              <a:gd name="connsiteX5" fmla="*/ 1021080 w 2150337"/>
              <a:gd name="connsiteY5" fmla="*/ 530352 h 684775"/>
              <a:gd name="connsiteX6" fmla="*/ 1039368 w 2150337"/>
              <a:gd name="connsiteY6" fmla="*/ 512064 h 684775"/>
              <a:gd name="connsiteX7" fmla="*/ 1069848 w 2150337"/>
              <a:gd name="connsiteY7" fmla="*/ 469392 h 684775"/>
              <a:gd name="connsiteX8" fmla="*/ 1082040 w 2150337"/>
              <a:gd name="connsiteY8" fmla="*/ 432816 h 684775"/>
              <a:gd name="connsiteX9" fmla="*/ 1112520 w 2150337"/>
              <a:gd name="connsiteY9" fmla="*/ 396240 h 684775"/>
              <a:gd name="connsiteX10" fmla="*/ 1124712 w 2150337"/>
              <a:gd name="connsiteY10" fmla="*/ 371856 h 684775"/>
              <a:gd name="connsiteX11" fmla="*/ 1155192 w 2150337"/>
              <a:gd name="connsiteY11" fmla="*/ 335280 h 684775"/>
              <a:gd name="connsiteX12" fmla="*/ 1161288 w 2150337"/>
              <a:gd name="connsiteY12" fmla="*/ 316992 h 684775"/>
              <a:gd name="connsiteX13" fmla="*/ 1179576 w 2150337"/>
              <a:gd name="connsiteY13" fmla="*/ 298704 h 684775"/>
              <a:gd name="connsiteX14" fmla="*/ 1197864 w 2150337"/>
              <a:gd name="connsiteY14" fmla="*/ 274320 h 684775"/>
              <a:gd name="connsiteX15" fmla="*/ 1240536 w 2150337"/>
              <a:gd name="connsiteY15" fmla="*/ 225552 h 684775"/>
              <a:gd name="connsiteX16" fmla="*/ 1271016 w 2150337"/>
              <a:gd name="connsiteY16" fmla="*/ 188976 h 684775"/>
              <a:gd name="connsiteX17" fmla="*/ 1283208 w 2150337"/>
              <a:gd name="connsiteY17" fmla="*/ 170688 h 684775"/>
              <a:gd name="connsiteX18" fmla="*/ 1301496 w 2150337"/>
              <a:gd name="connsiteY18" fmla="*/ 152400 h 684775"/>
              <a:gd name="connsiteX19" fmla="*/ 1344168 w 2150337"/>
              <a:gd name="connsiteY19" fmla="*/ 103632 h 684775"/>
              <a:gd name="connsiteX20" fmla="*/ 1356360 w 2150337"/>
              <a:gd name="connsiteY20" fmla="*/ 85344 h 684775"/>
              <a:gd name="connsiteX21" fmla="*/ 1362456 w 2150337"/>
              <a:gd name="connsiteY21" fmla="*/ 67056 h 684775"/>
              <a:gd name="connsiteX22" fmla="*/ 1380744 w 2150337"/>
              <a:gd name="connsiteY22" fmla="*/ 48768 h 684775"/>
              <a:gd name="connsiteX23" fmla="*/ 1405128 w 2150337"/>
              <a:gd name="connsiteY23" fmla="*/ 12192 h 684775"/>
              <a:gd name="connsiteX24" fmla="*/ 1459992 w 2150337"/>
              <a:gd name="connsiteY24" fmla="*/ 0 h 684775"/>
              <a:gd name="connsiteX25" fmla="*/ 1606296 w 2150337"/>
              <a:gd name="connsiteY25" fmla="*/ 6096 h 684775"/>
              <a:gd name="connsiteX26" fmla="*/ 1624584 w 2150337"/>
              <a:gd name="connsiteY26" fmla="*/ 18288 h 684775"/>
              <a:gd name="connsiteX27" fmla="*/ 1642872 w 2150337"/>
              <a:gd name="connsiteY27" fmla="*/ 24384 h 684775"/>
              <a:gd name="connsiteX28" fmla="*/ 1648968 w 2150337"/>
              <a:gd name="connsiteY28" fmla="*/ 42672 h 684775"/>
              <a:gd name="connsiteX29" fmla="*/ 1661160 w 2150337"/>
              <a:gd name="connsiteY29" fmla="*/ 201168 h 684775"/>
              <a:gd name="connsiteX30" fmla="*/ 1673352 w 2150337"/>
              <a:gd name="connsiteY30" fmla="*/ 237744 h 684775"/>
              <a:gd name="connsiteX31" fmla="*/ 1679448 w 2150337"/>
              <a:gd name="connsiteY31" fmla="*/ 408432 h 684775"/>
              <a:gd name="connsiteX32" fmla="*/ 1691640 w 2150337"/>
              <a:gd name="connsiteY32" fmla="*/ 426720 h 684775"/>
              <a:gd name="connsiteX33" fmla="*/ 1703832 w 2150337"/>
              <a:gd name="connsiteY33" fmla="*/ 463296 h 684775"/>
              <a:gd name="connsiteX34" fmla="*/ 1709928 w 2150337"/>
              <a:gd name="connsiteY34" fmla="*/ 481584 h 684775"/>
              <a:gd name="connsiteX35" fmla="*/ 1722120 w 2150337"/>
              <a:gd name="connsiteY35" fmla="*/ 499872 h 684775"/>
              <a:gd name="connsiteX36" fmla="*/ 1728216 w 2150337"/>
              <a:gd name="connsiteY36" fmla="*/ 524256 h 684775"/>
              <a:gd name="connsiteX37" fmla="*/ 1740408 w 2150337"/>
              <a:gd name="connsiteY37" fmla="*/ 542544 h 684775"/>
              <a:gd name="connsiteX38" fmla="*/ 1746504 w 2150337"/>
              <a:gd name="connsiteY38" fmla="*/ 579120 h 684775"/>
              <a:gd name="connsiteX39" fmla="*/ 1758696 w 2150337"/>
              <a:gd name="connsiteY39" fmla="*/ 615696 h 684775"/>
              <a:gd name="connsiteX40" fmla="*/ 1764792 w 2150337"/>
              <a:gd name="connsiteY40" fmla="*/ 670560 h 684775"/>
              <a:gd name="connsiteX41" fmla="*/ 1981201 w 2150337"/>
              <a:gd name="connsiteY41" fmla="*/ 533400 h 684775"/>
              <a:gd name="connsiteX42" fmla="*/ 1981201 w 2150337"/>
              <a:gd name="connsiteY42" fmla="*/ 533400 h 684775"/>
              <a:gd name="connsiteX43" fmla="*/ 2057401 w 2150337"/>
              <a:gd name="connsiteY43" fmla="*/ 533400 h 684775"/>
              <a:gd name="connsiteX44" fmla="*/ 2133601 w 2150337"/>
              <a:gd name="connsiteY44" fmla="*/ 533400 h 684775"/>
              <a:gd name="connsiteX0" fmla="*/ 0 w 2150337"/>
              <a:gd name="connsiteY0" fmla="*/ 609600 h 633984"/>
              <a:gd name="connsiteX1" fmla="*/ 533401 w 2150337"/>
              <a:gd name="connsiteY1" fmla="*/ 609600 h 633984"/>
              <a:gd name="connsiteX2" fmla="*/ 685801 w 2150337"/>
              <a:gd name="connsiteY2" fmla="*/ 609600 h 633984"/>
              <a:gd name="connsiteX3" fmla="*/ 762001 w 2150337"/>
              <a:gd name="connsiteY3" fmla="*/ 609600 h 633984"/>
              <a:gd name="connsiteX4" fmla="*/ 838201 w 2150337"/>
              <a:gd name="connsiteY4" fmla="*/ 609600 h 633984"/>
              <a:gd name="connsiteX5" fmla="*/ 1021080 w 2150337"/>
              <a:gd name="connsiteY5" fmla="*/ 530352 h 633984"/>
              <a:gd name="connsiteX6" fmla="*/ 1039368 w 2150337"/>
              <a:gd name="connsiteY6" fmla="*/ 512064 h 633984"/>
              <a:gd name="connsiteX7" fmla="*/ 1069848 w 2150337"/>
              <a:gd name="connsiteY7" fmla="*/ 469392 h 633984"/>
              <a:gd name="connsiteX8" fmla="*/ 1082040 w 2150337"/>
              <a:gd name="connsiteY8" fmla="*/ 432816 h 633984"/>
              <a:gd name="connsiteX9" fmla="*/ 1112520 w 2150337"/>
              <a:gd name="connsiteY9" fmla="*/ 396240 h 633984"/>
              <a:gd name="connsiteX10" fmla="*/ 1124712 w 2150337"/>
              <a:gd name="connsiteY10" fmla="*/ 371856 h 633984"/>
              <a:gd name="connsiteX11" fmla="*/ 1155192 w 2150337"/>
              <a:gd name="connsiteY11" fmla="*/ 335280 h 633984"/>
              <a:gd name="connsiteX12" fmla="*/ 1161288 w 2150337"/>
              <a:gd name="connsiteY12" fmla="*/ 316992 h 633984"/>
              <a:gd name="connsiteX13" fmla="*/ 1179576 w 2150337"/>
              <a:gd name="connsiteY13" fmla="*/ 298704 h 633984"/>
              <a:gd name="connsiteX14" fmla="*/ 1197864 w 2150337"/>
              <a:gd name="connsiteY14" fmla="*/ 274320 h 633984"/>
              <a:gd name="connsiteX15" fmla="*/ 1240536 w 2150337"/>
              <a:gd name="connsiteY15" fmla="*/ 225552 h 633984"/>
              <a:gd name="connsiteX16" fmla="*/ 1271016 w 2150337"/>
              <a:gd name="connsiteY16" fmla="*/ 188976 h 633984"/>
              <a:gd name="connsiteX17" fmla="*/ 1283208 w 2150337"/>
              <a:gd name="connsiteY17" fmla="*/ 170688 h 633984"/>
              <a:gd name="connsiteX18" fmla="*/ 1301496 w 2150337"/>
              <a:gd name="connsiteY18" fmla="*/ 152400 h 633984"/>
              <a:gd name="connsiteX19" fmla="*/ 1344168 w 2150337"/>
              <a:gd name="connsiteY19" fmla="*/ 103632 h 633984"/>
              <a:gd name="connsiteX20" fmla="*/ 1356360 w 2150337"/>
              <a:gd name="connsiteY20" fmla="*/ 85344 h 633984"/>
              <a:gd name="connsiteX21" fmla="*/ 1362456 w 2150337"/>
              <a:gd name="connsiteY21" fmla="*/ 67056 h 633984"/>
              <a:gd name="connsiteX22" fmla="*/ 1380744 w 2150337"/>
              <a:gd name="connsiteY22" fmla="*/ 48768 h 633984"/>
              <a:gd name="connsiteX23" fmla="*/ 1405128 w 2150337"/>
              <a:gd name="connsiteY23" fmla="*/ 12192 h 633984"/>
              <a:gd name="connsiteX24" fmla="*/ 1459992 w 2150337"/>
              <a:gd name="connsiteY24" fmla="*/ 0 h 633984"/>
              <a:gd name="connsiteX25" fmla="*/ 1606296 w 2150337"/>
              <a:gd name="connsiteY25" fmla="*/ 6096 h 633984"/>
              <a:gd name="connsiteX26" fmla="*/ 1624584 w 2150337"/>
              <a:gd name="connsiteY26" fmla="*/ 18288 h 633984"/>
              <a:gd name="connsiteX27" fmla="*/ 1642872 w 2150337"/>
              <a:gd name="connsiteY27" fmla="*/ 24384 h 633984"/>
              <a:gd name="connsiteX28" fmla="*/ 1648968 w 2150337"/>
              <a:gd name="connsiteY28" fmla="*/ 42672 h 633984"/>
              <a:gd name="connsiteX29" fmla="*/ 1661160 w 2150337"/>
              <a:gd name="connsiteY29" fmla="*/ 201168 h 633984"/>
              <a:gd name="connsiteX30" fmla="*/ 1673352 w 2150337"/>
              <a:gd name="connsiteY30" fmla="*/ 237744 h 633984"/>
              <a:gd name="connsiteX31" fmla="*/ 1679448 w 2150337"/>
              <a:gd name="connsiteY31" fmla="*/ 408432 h 633984"/>
              <a:gd name="connsiteX32" fmla="*/ 1691640 w 2150337"/>
              <a:gd name="connsiteY32" fmla="*/ 426720 h 633984"/>
              <a:gd name="connsiteX33" fmla="*/ 1703832 w 2150337"/>
              <a:gd name="connsiteY33" fmla="*/ 463296 h 633984"/>
              <a:gd name="connsiteX34" fmla="*/ 1709928 w 2150337"/>
              <a:gd name="connsiteY34" fmla="*/ 481584 h 633984"/>
              <a:gd name="connsiteX35" fmla="*/ 1722120 w 2150337"/>
              <a:gd name="connsiteY35" fmla="*/ 499872 h 633984"/>
              <a:gd name="connsiteX36" fmla="*/ 1728216 w 2150337"/>
              <a:gd name="connsiteY36" fmla="*/ 524256 h 633984"/>
              <a:gd name="connsiteX37" fmla="*/ 1740408 w 2150337"/>
              <a:gd name="connsiteY37" fmla="*/ 542544 h 633984"/>
              <a:gd name="connsiteX38" fmla="*/ 1746504 w 2150337"/>
              <a:gd name="connsiteY38" fmla="*/ 579120 h 633984"/>
              <a:gd name="connsiteX39" fmla="*/ 1758696 w 2150337"/>
              <a:gd name="connsiteY39" fmla="*/ 615696 h 633984"/>
              <a:gd name="connsiteX40" fmla="*/ 1905001 w 2150337"/>
              <a:gd name="connsiteY40" fmla="*/ 533401 h 633984"/>
              <a:gd name="connsiteX41" fmla="*/ 1981201 w 2150337"/>
              <a:gd name="connsiteY41" fmla="*/ 533400 h 633984"/>
              <a:gd name="connsiteX42" fmla="*/ 1981201 w 2150337"/>
              <a:gd name="connsiteY42" fmla="*/ 533400 h 633984"/>
              <a:gd name="connsiteX43" fmla="*/ 2057401 w 2150337"/>
              <a:gd name="connsiteY43" fmla="*/ 533400 h 633984"/>
              <a:gd name="connsiteX44" fmla="*/ 2133601 w 2150337"/>
              <a:gd name="connsiteY44" fmla="*/ 533400 h 633984"/>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740408 w 2150337"/>
              <a:gd name="connsiteY37" fmla="*/ 542544 h 620293"/>
              <a:gd name="connsiteX38" fmla="*/ 1746504 w 2150337"/>
              <a:gd name="connsiteY38" fmla="*/ 579120 h 620293"/>
              <a:gd name="connsiteX39" fmla="*/ 1905001 w 2150337"/>
              <a:gd name="connsiteY39" fmla="*/ 533401 h 620293"/>
              <a:gd name="connsiteX40" fmla="*/ 1981201 w 2150337"/>
              <a:gd name="connsiteY40" fmla="*/ 533400 h 620293"/>
              <a:gd name="connsiteX41" fmla="*/ 1981201 w 2150337"/>
              <a:gd name="connsiteY41" fmla="*/ 533400 h 620293"/>
              <a:gd name="connsiteX42" fmla="*/ 2057401 w 2150337"/>
              <a:gd name="connsiteY42" fmla="*/ 533400 h 620293"/>
              <a:gd name="connsiteX43" fmla="*/ 2133601 w 2150337"/>
              <a:gd name="connsiteY43"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740408 w 2150337"/>
              <a:gd name="connsiteY37" fmla="*/ 542544 h 620293"/>
              <a:gd name="connsiteX38" fmla="*/ 1905001 w 2150337"/>
              <a:gd name="connsiteY38" fmla="*/ 533401 h 620293"/>
              <a:gd name="connsiteX39" fmla="*/ 1981201 w 2150337"/>
              <a:gd name="connsiteY39" fmla="*/ 533400 h 620293"/>
              <a:gd name="connsiteX40" fmla="*/ 1981201 w 2150337"/>
              <a:gd name="connsiteY40" fmla="*/ 533400 h 620293"/>
              <a:gd name="connsiteX41" fmla="*/ 2057401 w 2150337"/>
              <a:gd name="connsiteY41" fmla="*/ 533400 h 620293"/>
              <a:gd name="connsiteX42" fmla="*/ 2133601 w 2150337"/>
              <a:gd name="connsiteY42"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905001 w 2150337"/>
              <a:gd name="connsiteY37" fmla="*/ 533401 h 620293"/>
              <a:gd name="connsiteX38" fmla="*/ 1981201 w 2150337"/>
              <a:gd name="connsiteY38" fmla="*/ 533400 h 620293"/>
              <a:gd name="connsiteX39" fmla="*/ 1981201 w 2150337"/>
              <a:gd name="connsiteY39" fmla="*/ 533400 h 620293"/>
              <a:gd name="connsiteX40" fmla="*/ 2057401 w 2150337"/>
              <a:gd name="connsiteY40" fmla="*/ 533400 h 620293"/>
              <a:gd name="connsiteX41" fmla="*/ 2133601 w 2150337"/>
              <a:gd name="connsiteY41"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834516 w 2150337"/>
              <a:gd name="connsiteY37" fmla="*/ 569596 h 620293"/>
              <a:gd name="connsiteX38" fmla="*/ 1981201 w 2150337"/>
              <a:gd name="connsiteY38" fmla="*/ 533400 h 620293"/>
              <a:gd name="connsiteX39" fmla="*/ 1981201 w 2150337"/>
              <a:gd name="connsiteY39" fmla="*/ 533400 h 620293"/>
              <a:gd name="connsiteX40" fmla="*/ 2057401 w 2150337"/>
              <a:gd name="connsiteY40" fmla="*/ 533400 h 620293"/>
              <a:gd name="connsiteX41" fmla="*/ 2133601 w 2150337"/>
              <a:gd name="connsiteY41"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834516 w 2150337"/>
              <a:gd name="connsiteY37" fmla="*/ 569596 h 620293"/>
              <a:gd name="connsiteX38" fmla="*/ 1981201 w 2150337"/>
              <a:gd name="connsiteY38" fmla="*/ 533400 h 620293"/>
              <a:gd name="connsiteX39" fmla="*/ 1981201 w 2150337"/>
              <a:gd name="connsiteY39" fmla="*/ 533402 h 620293"/>
              <a:gd name="connsiteX40" fmla="*/ 2057401 w 2150337"/>
              <a:gd name="connsiteY40" fmla="*/ 533400 h 620293"/>
              <a:gd name="connsiteX41" fmla="*/ 2133601 w 2150337"/>
              <a:gd name="connsiteY41"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834516 w 2150337"/>
              <a:gd name="connsiteY37" fmla="*/ 569596 h 620293"/>
              <a:gd name="connsiteX38" fmla="*/ 1981201 w 2150337"/>
              <a:gd name="connsiteY38" fmla="*/ 533400 h 620293"/>
              <a:gd name="connsiteX39" fmla="*/ 1954531 w 2150337"/>
              <a:gd name="connsiteY39" fmla="*/ 573407 h 620293"/>
              <a:gd name="connsiteX40" fmla="*/ 2057401 w 2150337"/>
              <a:gd name="connsiteY40" fmla="*/ 533400 h 620293"/>
              <a:gd name="connsiteX41" fmla="*/ 2133601 w 2150337"/>
              <a:gd name="connsiteY41"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834516 w 2150337"/>
              <a:gd name="connsiteY37" fmla="*/ 569596 h 620293"/>
              <a:gd name="connsiteX38" fmla="*/ 1895476 w 2150337"/>
              <a:gd name="connsiteY38" fmla="*/ 577215 h 620293"/>
              <a:gd name="connsiteX39" fmla="*/ 1954531 w 2150337"/>
              <a:gd name="connsiteY39" fmla="*/ 573407 h 620293"/>
              <a:gd name="connsiteX40" fmla="*/ 2057401 w 2150337"/>
              <a:gd name="connsiteY40" fmla="*/ 533400 h 620293"/>
              <a:gd name="connsiteX41" fmla="*/ 2133601 w 2150337"/>
              <a:gd name="connsiteY41"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834516 w 2150337"/>
              <a:gd name="connsiteY37" fmla="*/ 569596 h 620293"/>
              <a:gd name="connsiteX38" fmla="*/ 1895476 w 2150337"/>
              <a:gd name="connsiteY38" fmla="*/ 577215 h 620293"/>
              <a:gd name="connsiteX39" fmla="*/ 1954531 w 2150337"/>
              <a:gd name="connsiteY39" fmla="*/ 573407 h 620293"/>
              <a:gd name="connsiteX40" fmla="*/ 2045971 w 2150337"/>
              <a:gd name="connsiteY40" fmla="*/ 579120 h 620293"/>
              <a:gd name="connsiteX41" fmla="*/ 2133601 w 2150337"/>
              <a:gd name="connsiteY41" fmla="*/ 533400 h 620293"/>
              <a:gd name="connsiteX0" fmla="*/ 0 w 2150337"/>
              <a:gd name="connsiteY0" fmla="*/ 609600 h 620293"/>
              <a:gd name="connsiteX1" fmla="*/ 533401 w 2150337"/>
              <a:gd name="connsiteY1" fmla="*/ 609600 h 620293"/>
              <a:gd name="connsiteX2" fmla="*/ 685801 w 2150337"/>
              <a:gd name="connsiteY2" fmla="*/ 609600 h 620293"/>
              <a:gd name="connsiteX3" fmla="*/ 762001 w 2150337"/>
              <a:gd name="connsiteY3" fmla="*/ 609600 h 620293"/>
              <a:gd name="connsiteX4" fmla="*/ 838201 w 2150337"/>
              <a:gd name="connsiteY4" fmla="*/ 609600 h 620293"/>
              <a:gd name="connsiteX5" fmla="*/ 1021080 w 2150337"/>
              <a:gd name="connsiteY5" fmla="*/ 530352 h 620293"/>
              <a:gd name="connsiteX6" fmla="*/ 1039368 w 2150337"/>
              <a:gd name="connsiteY6" fmla="*/ 512064 h 620293"/>
              <a:gd name="connsiteX7" fmla="*/ 1069848 w 2150337"/>
              <a:gd name="connsiteY7" fmla="*/ 469392 h 620293"/>
              <a:gd name="connsiteX8" fmla="*/ 1082040 w 2150337"/>
              <a:gd name="connsiteY8" fmla="*/ 432816 h 620293"/>
              <a:gd name="connsiteX9" fmla="*/ 1112520 w 2150337"/>
              <a:gd name="connsiteY9" fmla="*/ 396240 h 620293"/>
              <a:gd name="connsiteX10" fmla="*/ 1124712 w 2150337"/>
              <a:gd name="connsiteY10" fmla="*/ 371856 h 620293"/>
              <a:gd name="connsiteX11" fmla="*/ 1155192 w 2150337"/>
              <a:gd name="connsiteY11" fmla="*/ 335280 h 620293"/>
              <a:gd name="connsiteX12" fmla="*/ 1161288 w 2150337"/>
              <a:gd name="connsiteY12" fmla="*/ 316992 h 620293"/>
              <a:gd name="connsiteX13" fmla="*/ 1179576 w 2150337"/>
              <a:gd name="connsiteY13" fmla="*/ 298704 h 620293"/>
              <a:gd name="connsiteX14" fmla="*/ 1197864 w 2150337"/>
              <a:gd name="connsiteY14" fmla="*/ 274320 h 620293"/>
              <a:gd name="connsiteX15" fmla="*/ 1240536 w 2150337"/>
              <a:gd name="connsiteY15" fmla="*/ 225552 h 620293"/>
              <a:gd name="connsiteX16" fmla="*/ 1271016 w 2150337"/>
              <a:gd name="connsiteY16" fmla="*/ 188976 h 620293"/>
              <a:gd name="connsiteX17" fmla="*/ 1283208 w 2150337"/>
              <a:gd name="connsiteY17" fmla="*/ 170688 h 620293"/>
              <a:gd name="connsiteX18" fmla="*/ 1301496 w 2150337"/>
              <a:gd name="connsiteY18" fmla="*/ 152400 h 620293"/>
              <a:gd name="connsiteX19" fmla="*/ 1344168 w 2150337"/>
              <a:gd name="connsiteY19" fmla="*/ 103632 h 620293"/>
              <a:gd name="connsiteX20" fmla="*/ 1356360 w 2150337"/>
              <a:gd name="connsiteY20" fmla="*/ 85344 h 620293"/>
              <a:gd name="connsiteX21" fmla="*/ 1362456 w 2150337"/>
              <a:gd name="connsiteY21" fmla="*/ 67056 h 620293"/>
              <a:gd name="connsiteX22" fmla="*/ 1380744 w 2150337"/>
              <a:gd name="connsiteY22" fmla="*/ 48768 h 620293"/>
              <a:gd name="connsiteX23" fmla="*/ 1405128 w 2150337"/>
              <a:gd name="connsiteY23" fmla="*/ 12192 h 620293"/>
              <a:gd name="connsiteX24" fmla="*/ 1459992 w 2150337"/>
              <a:gd name="connsiteY24" fmla="*/ 0 h 620293"/>
              <a:gd name="connsiteX25" fmla="*/ 1606296 w 2150337"/>
              <a:gd name="connsiteY25" fmla="*/ 6096 h 620293"/>
              <a:gd name="connsiteX26" fmla="*/ 1624584 w 2150337"/>
              <a:gd name="connsiteY26" fmla="*/ 18288 h 620293"/>
              <a:gd name="connsiteX27" fmla="*/ 1642872 w 2150337"/>
              <a:gd name="connsiteY27" fmla="*/ 24384 h 620293"/>
              <a:gd name="connsiteX28" fmla="*/ 1648968 w 2150337"/>
              <a:gd name="connsiteY28" fmla="*/ 42672 h 620293"/>
              <a:gd name="connsiteX29" fmla="*/ 1661160 w 2150337"/>
              <a:gd name="connsiteY29" fmla="*/ 201168 h 620293"/>
              <a:gd name="connsiteX30" fmla="*/ 1673352 w 2150337"/>
              <a:gd name="connsiteY30" fmla="*/ 237744 h 620293"/>
              <a:gd name="connsiteX31" fmla="*/ 1679448 w 2150337"/>
              <a:gd name="connsiteY31" fmla="*/ 408432 h 620293"/>
              <a:gd name="connsiteX32" fmla="*/ 1691640 w 2150337"/>
              <a:gd name="connsiteY32" fmla="*/ 426720 h 620293"/>
              <a:gd name="connsiteX33" fmla="*/ 1703832 w 2150337"/>
              <a:gd name="connsiteY33" fmla="*/ 463296 h 620293"/>
              <a:gd name="connsiteX34" fmla="*/ 1709928 w 2150337"/>
              <a:gd name="connsiteY34" fmla="*/ 481584 h 620293"/>
              <a:gd name="connsiteX35" fmla="*/ 1722120 w 2150337"/>
              <a:gd name="connsiteY35" fmla="*/ 499872 h 620293"/>
              <a:gd name="connsiteX36" fmla="*/ 1728216 w 2150337"/>
              <a:gd name="connsiteY36" fmla="*/ 524256 h 620293"/>
              <a:gd name="connsiteX37" fmla="*/ 1834516 w 2150337"/>
              <a:gd name="connsiteY37" fmla="*/ 569596 h 620293"/>
              <a:gd name="connsiteX38" fmla="*/ 1895476 w 2150337"/>
              <a:gd name="connsiteY38" fmla="*/ 577215 h 620293"/>
              <a:gd name="connsiteX39" fmla="*/ 1954531 w 2150337"/>
              <a:gd name="connsiteY39" fmla="*/ 573407 h 620293"/>
              <a:gd name="connsiteX40" fmla="*/ 2045971 w 2150337"/>
              <a:gd name="connsiteY40" fmla="*/ 579120 h 620293"/>
              <a:gd name="connsiteX41" fmla="*/ 2133601 w 2150337"/>
              <a:gd name="connsiteY41" fmla="*/ 533400 h 620293"/>
              <a:gd name="connsiteX0" fmla="*/ 0 w 2203677"/>
              <a:gd name="connsiteY0" fmla="*/ 609600 h 620293"/>
              <a:gd name="connsiteX1" fmla="*/ 533401 w 2203677"/>
              <a:gd name="connsiteY1" fmla="*/ 609600 h 620293"/>
              <a:gd name="connsiteX2" fmla="*/ 685801 w 2203677"/>
              <a:gd name="connsiteY2" fmla="*/ 609600 h 620293"/>
              <a:gd name="connsiteX3" fmla="*/ 762001 w 2203677"/>
              <a:gd name="connsiteY3" fmla="*/ 609600 h 620293"/>
              <a:gd name="connsiteX4" fmla="*/ 838201 w 2203677"/>
              <a:gd name="connsiteY4" fmla="*/ 609600 h 620293"/>
              <a:gd name="connsiteX5" fmla="*/ 1021080 w 2203677"/>
              <a:gd name="connsiteY5" fmla="*/ 530352 h 620293"/>
              <a:gd name="connsiteX6" fmla="*/ 1039368 w 2203677"/>
              <a:gd name="connsiteY6" fmla="*/ 512064 h 620293"/>
              <a:gd name="connsiteX7" fmla="*/ 1069848 w 2203677"/>
              <a:gd name="connsiteY7" fmla="*/ 469392 h 620293"/>
              <a:gd name="connsiteX8" fmla="*/ 1082040 w 2203677"/>
              <a:gd name="connsiteY8" fmla="*/ 432816 h 620293"/>
              <a:gd name="connsiteX9" fmla="*/ 1112520 w 2203677"/>
              <a:gd name="connsiteY9" fmla="*/ 396240 h 620293"/>
              <a:gd name="connsiteX10" fmla="*/ 1124712 w 2203677"/>
              <a:gd name="connsiteY10" fmla="*/ 371856 h 620293"/>
              <a:gd name="connsiteX11" fmla="*/ 1155192 w 2203677"/>
              <a:gd name="connsiteY11" fmla="*/ 335280 h 620293"/>
              <a:gd name="connsiteX12" fmla="*/ 1161288 w 2203677"/>
              <a:gd name="connsiteY12" fmla="*/ 316992 h 620293"/>
              <a:gd name="connsiteX13" fmla="*/ 1179576 w 2203677"/>
              <a:gd name="connsiteY13" fmla="*/ 298704 h 620293"/>
              <a:gd name="connsiteX14" fmla="*/ 1197864 w 2203677"/>
              <a:gd name="connsiteY14" fmla="*/ 274320 h 620293"/>
              <a:gd name="connsiteX15" fmla="*/ 1240536 w 2203677"/>
              <a:gd name="connsiteY15" fmla="*/ 225552 h 620293"/>
              <a:gd name="connsiteX16" fmla="*/ 1271016 w 2203677"/>
              <a:gd name="connsiteY16" fmla="*/ 188976 h 620293"/>
              <a:gd name="connsiteX17" fmla="*/ 1283208 w 2203677"/>
              <a:gd name="connsiteY17" fmla="*/ 170688 h 620293"/>
              <a:gd name="connsiteX18" fmla="*/ 1301496 w 2203677"/>
              <a:gd name="connsiteY18" fmla="*/ 152400 h 620293"/>
              <a:gd name="connsiteX19" fmla="*/ 1344168 w 2203677"/>
              <a:gd name="connsiteY19" fmla="*/ 103632 h 620293"/>
              <a:gd name="connsiteX20" fmla="*/ 1356360 w 2203677"/>
              <a:gd name="connsiteY20" fmla="*/ 85344 h 620293"/>
              <a:gd name="connsiteX21" fmla="*/ 1362456 w 2203677"/>
              <a:gd name="connsiteY21" fmla="*/ 67056 h 620293"/>
              <a:gd name="connsiteX22" fmla="*/ 1380744 w 2203677"/>
              <a:gd name="connsiteY22" fmla="*/ 48768 h 620293"/>
              <a:gd name="connsiteX23" fmla="*/ 1405128 w 2203677"/>
              <a:gd name="connsiteY23" fmla="*/ 12192 h 620293"/>
              <a:gd name="connsiteX24" fmla="*/ 1459992 w 2203677"/>
              <a:gd name="connsiteY24" fmla="*/ 0 h 620293"/>
              <a:gd name="connsiteX25" fmla="*/ 1606296 w 2203677"/>
              <a:gd name="connsiteY25" fmla="*/ 6096 h 620293"/>
              <a:gd name="connsiteX26" fmla="*/ 1624584 w 2203677"/>
              <a:gd name="connsiteY26" fmla="*/ 18288 h 620293"/>
              <a:gd name="connsiteX27" fmla="*/ 1642872 w 2203677"/>
              <a:gd name="connsiteY27" fmla="*/ 24384 h 620293"/>
              <a:gd name="connsiteX28" fmla="*/ 1648968 w 2203677"/>
              <a:gd name="connsiteY28" fmla="*/ 42672 h 620293"/>
              <a:gd name="connsiteX29" fmla="*/ 1661160 w 2203677"/>
              <a:gd name="connsiteY29" fmla="*/ 201168 h 620293"/>
              <a:gd name="connsiteX30" fmla="*/ 1673352 w 2203677"/>
              <a:gd name="connsiteY30" fmla="*/ 237744 h 620293"/>
              <a:gd name="connsiteX31" fmla="*/ 1679448 w 2203677"/>
              <a:gd name="connsiteY31" fmla="*/ 408432 h 620293"/>
              <a:gd name="connsiteX32" fmla="*/ 1691640 w 2203677"/>
              <a:gd name="connsiteY32" fmla="*/ 426720 h 620293"/>
              <a:gd name="connsiteX33" fmla="*/ 1703832 w 2203677"/>
              <a:gd name="connsiteY33" fmla="*/ 463296 h 620293"/>
              <a:gd name="connsiteX34" fmla="*/ 1709928 w 2203677"/>
              <a:gd name="connsiteY34" fmla="*/ 481584 h 620293"/>
              <a:gd name="connsiteX35" fmla="*/ 1722120 w 2203677"/>
              <a:gd name="connsiteY35" fmla="*/ 499872 h 620293"/>
              <a:gd name="connsiteX36" fmla="*/ 1728216 w 2203677"/>
              <a:gd name="connsiteY36" fmla="*/ 524256 h 620293"/>
              <a:gd name="connsiteX37" fmla="*/ 1834516 w 2203677"/>
              <a:gd name="connsiteY37" fmla="*/ 569596 h 620293"/>
              <a:gd name="connsiteX38" fmla="*/ 1895476 w 2203677"/>
              <a:gd name="connsiteY38" fmla="*/ 577215 h 620293"/>
              <a:gd name="connsiteX39" fmla="*/ 1954531 w 2203677"/>
              <a:gd name="connsiteY39" fmla="*/ 573407 h 620293"/>
              <a:gd name="connsiteX40" fmla="*/ 2045971 w 2203677"/>
              <a:gd name="connsiteY40" fmla="*/ 579120 h 620293"/>
              <a:gd name="connsiteX41" fmla="*/ 2186941 w 2203677"/>
              <a:gd name="connsiteY41" fmla="*/ 575310 h 620293"/>
              <a:gd name="connsiteX0" fmla="*/ 0 w 2186941"/>
              <a:gd name="connsiteY0" fmla="*/ 609600 h 620293"/>
              <a:gd name="connsiteX1" fmla="*/ 533401 w 2186941"/>
              <a:gd name="connsiteY1" fmla="*/ 609600 h 620293"/>
              <a:gd name="connsiteX2" fmla="*/ 685801 w 2186941"/>
              <a:gd name="connsiteY2" fmla="*/ 609600 h 620293"/>
              <a:gd name="connsiteX3" fmla="*/ 762001 w 2186941"/>
              <a:gd name="connsiteY3" fmla="*/ 609600 h 620293"/>
              <a:gd name="connsiteX4" fmla="*/ 838201 w 2186941"/>
              <a:gd name="connsiteY4" fmla="*/ 609600 h 620293"/>
              <a:gd name="connsiteX5" fmla="*/ 1021080 w 2186941"/>
              <a:gd name="connsiteY5" fmla="*/ 530352 h 620293"/>
              <a:gd name="connsiteX6" fmla="*/ 1039368 w 2186941"/>
              <a:gd name="connsiteY6" fmla="*/ 512064 h 620293"/>
              <a:gd name="connsiteX7" fmla="*/ 1069848 w 2186941"/>
              <a:gd name="connsiteY7" fmla="*/ 469392 h 620293"/>
              <a:gd name="connsiteX8" fmla="*/ 1082040 w 2186941"/>
              <a:gd name="connsiteY8" fmla="*/ 432816 h 620293"/>
              <a:gd name="connsiteX9" fmla="*/ 1112520 w 2186941"/>
              <a:gd name="connsiteY9" fmla="*/ 396240 h 620293"/>
              <a:gd name="connsiteX10" fmla="*/ 1124712 w 2186941"/>
              <a:gd name="connsiteY10" fmla="*/ 371856 h 620293"/>
              <a:gd name="connsiteX11" fmla="*/ 1155192 w 2186941"/>
              <a:gd name="connsiteY11" fmla="*/ 335280 h 620293"/>
              <a:gd name="connsiteX12" fmla="*/ 1161288 w 2186941"/>
              <a:gd name="connsiteY12" fmla="*/ 316992 h 620293"/>
              <a:gd name="connsiteX13" fmla="*/ 1179576 w 2186941"/>
              <a:gd name="connsiteY13" fmla="*/ 298704 h 620293"/>
              <a:gd name="connsiteX14" fmla="*/ 1197864 w 2186941"/>
              <a:gd name="connsiteY14" fmla="*/ 274320 h 620293"/>
              <a:gd name="connsiteX15" fmla="*/ 1240536 w 2186941"/>
              <a:gd name="connsiteY15" fmla="*/ 225552 h 620293"/>
              <a:gd name="connsiteX16" fmla="*/ 1271016 w 2186941"/>
              <a:gd name="connsiteY16" fmla="*/ 188976 h 620293"/>
              <a:gd name="connsiteX17" fmla="*/ 1283208 w 2186941"/>
              <a:gd name="connsiteY17" fmla="*/ 170688 h 620293"/>
              <a:gd name="connsiteX18" fmla="*/ 1301496 w 2186941"/>
              <a:gd name="connsiteY18" fmla="*/ 152400 h 620293"/>
              <a:gd name="connsiteX19" fmla="*/ 1344168 w 2186941"/>
              <a:gd name="connsiteY19" fmla="*/ 103632 h 620293"/>
              <a:gd name="connsiteX20" fmla="*/ 1356360 w 2186941"/>
              <a:gd name="connsiteY20" fmla="*/ 85344 h 620293"/>
              <a:gd name="connsiteX21" fmla="*/ 1362456 w 2186941"/>
              <a:gd name="connsiteY21" fmla="*/ 67056 h 620293"/>
              <a:gd name="connsiteX22" fmla="*/ 1380744 w 2186941"/>
              <a:gd name="connsiteY22" fmla="*/ 48768 h 620293"/>
              <a:gd name="connsiteX23" fmla="*/ 1405128 w 2186941"/>
              <a:gd name="connsiteY23" fmla="*/ 12192 h 620293"/>
              <a:gd name="connsiteX24" fmla="*/ 1459992 w 2186941"/>
              <a:gd name="connsiteY24" fmla="*/ 0 h 620293"/>
              <a:gd name="connsiteX25" fmla="*/ 1606296 w 2186941"/>
              <a:gd name="connsiteY25" fmla="*/ 6096 h 620293"/>
              <a:gd name="connsiteX26" fmla="*/ 1624584 w 2186941"/>
              <a:gd name="connsiteY26" fmla="*/ 18288 h 620293"/>
              <a:gd name="connsiteX27" fmla="*/ 1642872 w 2186941"/>
              <a:gd name="connsiteY27" fmla="*/ 24384 h 620293"/>
              <a:gd name="connsiteX28" fmla="*/ 1648968 w 2186941"/>
              <a:gd name="connsiteY28" fmla="*/ 42672 h 620293"/>
              <a:gd name="connsiteX29" fmla="*/ 1661160 w 2186941"/>
              <a:gd name="connsiteY29" fmla="*/ 201168 h 620293"/>
              <a:gd name="connsiteX30" fmla="*/ 1673352 w 2186941"/>
              <a:gd name="connsiteY30" fmla="*/ 237744 h 620293"/>
              <a:gd name="connsiteX31" fmla="*/ 1679448 w 2186941"/>
              <a:gd name="connsiteY31" fmla="*/ 408432 h 620293"/>
              <a:gd name="connsiteX32" fmla="*/ 1691640 w 2186941"/>
              <a:gd name="connsiteY32" fmla="*/ 426720 h 620293"/>
              <a:gd name="connsiteX33" fmla="*/ 1703832 w 2186941"/>
              <a:gd name="connsiteY33" fmla="*/ 463296 h 620293"/>
              <a:gd name="connsiteX34" fmla="*/ 1709928 w 2186941"/>
              <a:gd name="connsiteY34" fmla="*/ 481584 h 620293"/>
              <a:gd name="connsiteX35" fmla="*/ 1722120 w 2186941"/>
              <a:gd name="connsiteY35" fmla="*/ 499872 h 620293"/>
              <a:gd name="connsiteX36" fmla="*/ 1728216 w 2186941"/>
              <a:gd name="connsiteY36" fmla="*/ 524256 h 620293"/>
              <a:gd name="connsiteX37" fmla="*/ 1834516 w 2186941"/>
              <a:gd name="connsiteY37" fmla="*/ 569596 h 620293"/>
              <a:gd name="connsiteX38" fmla="*/ 1895476 w 2186941"/>
              <a:gd name="connsiteY38" fmla="*/ 577215 h 620293"/>
              <a:gd name="connsiteX39" fmla="*/ 1954531 w 2186941"/>
              <a:gd name="connsiteY39" fmla="*/ 573407 h 620293"/>
              <a:gd name="connsiteX40" fmla="*/ 2045971 w 2186941"/>
              <a:gd name="connsiteY40" fmla="*/ 579120 h 620293"/>
              <a:gd name="connsiteX41" fmla="*/ 2186941 w 2186941"/>
              <a:gd name="connsiteY41" fmla="*/ 575310 h 620293"/>
              <a:gd name="connsiteX0" fmla="*/ 0 w 2186941"/>
              <a:gd name="connsiteY0" fmla="*/ 609600 h 620293"/>
              <a:gd name="connsiteX1" fmla="*/ 533401 w 2186941"/>
              <a:gd name="connsiteY1" fmla="*/ 609600 h 620293"/>
              <a:gd name="connsiteX2" fmla="*/ 685801 w 2186941"/>
              <a:gd name="connsiteY2" fmla="*/ 609600 h 620293"/>
              <a:gd name="connsiteX3" fmla="*/ 762001 w 2186941"/>
              <a:gd name="connsiteY3" fmla="*/ 609600 h 620293"/>
              <a:gd name="connsiteX4" fmla="*/ 838201 w 2186941"/>
              <a:gd name="connsiteY4" fmla="*/ 609600 h 620293"/>
              <a:gd name="connsiteX5" fmla="*/ 1021080 w 2186941"/>
              <a:gd name="connsiteY5" fmla="*/ 530352 h 620293"/>
              <a:gd name="connsiteX6" fmla="*/ 1039368 w 2186941"/>
              <a:gd name="connsiteY6" fmla="*/ 512064 h 620293"/>
              <a:gd name="connsiteX7" fmla="*/ 1069848 w 2186941"/>
              <a:gd name="connsiteY7" fmla="*/ 469392 h 620293"/>
              <a:gd name="connsiteX8" fmla="*/ 1082040 w 2186941"/>
              <a:gd name="connsiteY8" fmla="*/ 432816 h 620293"/>
              <a:gd name="connsiteX9" fmla="*/ 1112520 w 2186941"/>
              <a:gd name="connsiteY9" fmla="*/ 396240 h 620293"/>
              <a:gd name="connsiteX10" fmla="*/ 1124712 w 2186941"/>
              <a:gd name="connsiteY10" fmla="*/ 371856 h 620293"/>
              <a:gd name="connsiteX11" fmla="*/ 1155192 w 2186941"/>
              <a:gd name="connsiteY11" fmla="*/ 335280 h 620293"/>
              <a:gd name="connsiteX12" fmla="*/ 1161288 w 2186941"/>
              <a:gd name="connsiteY12" fmla="*/ 316992 h 620293"/>
              <a:gd name="connsiteX13" fmla="*/ 1179576 w 2186941"/>
              <a:gd name="connsiteY13" fmla="*/ 298704 h 620293"/>
              <a:gd name="connsiteX14" fmla="*/ 1197864 w 2186941"/>
              <a:gd name="connsiteY14" fmla="*/ 274320 h 620293"/>
              <a:gd name="connsiteX15" fmla="*/ 1240536 w 2186941"/>
              <a:gd name="connsiteY15" fmla="*/ 225552 h 620293"/>
              <a:gd name="connsiteX16" fmla="*/ 1271016 w 2186941"/>
              <a:gd name="connsiteY16" fmla="*/ 188976 h 620293"/>
              <a:gd name="connsiteX17" fmla="*/ 1283208 w 2186941"/>
              <a:gd name="connsiteY17" fmla="*/ 170688 h 620293"/>
              <a:gd name="connsiteX18" fmla="*/ 1301496 w 2186941"/>
              <a:gd name="connsiteY18" fmla="*/ 152400 h 620293"/>
              <a:gd name="connsiteX19" fmla="*/ 1344168 w 2186941"/>
              <a:gd name="connsiteY19" fmla="*/ 103632 h 620293"/>
              <a:gd name="connsiteX20" fmla="*/ 1356360 w 2186941"/>
              <a:gd name="connsiteY20" fmla="*/ 85344 h 620293"/>
              <a:gd name="connsiteX21" fmla="*/ 1362456 w 2186941"/>
              <a:gd name="connsiteY21" fmla="*/ 67056 h 620293"/>
              <a:gd name="connsiteX22" fmla="*/ 1380744 w 2186941"/>
              <a:gd name="connsiteY22" fmla="*/ 48768 h 620293"/>
              <a:gd name="connsiteX23" fmla="*/ 1405128 w 2186941"/>
              <a:gd name="connsiteY23" fmla="*/ 12192 h 620293"/>
              <a:gd name="connsiteX24" fmla="*/ 1459992 w 2186941"/>
              <a:gd name="connsiteY24" fmla="*/ 0 h 620293"/>
              <a:gd name="connsiteX25" fmla="*/ 1606296 w 2186941"/>
              <a:gd name="connsiteY25" fmla="*/ 6096 h 620293"/>
              <a:gd name="connsiteX26" fmla="*/ 1624584 w 2186941"/>
              <a:gd name="connsiteY26" fmla="*/ 18288 h 620293"/>
              <a:gd name="connsiteX27" fmla="*/ 1642872 w 2186941"/>
              <a:gd name="connsiteY27" fmla="*/ 24384 h 620293"/>
              <a:gd name="connsiteX28" fmla="*/ 1648968 w 2186941"/>
              <a:gd name="connsiteY28" fmla="*/ 42672 h 620293"/>
              <a:gd name="connsiteX29" fmla="*/ 1661160 w 2186941"/>
              <a:gd name="connsiteY29" fmla="*/ 201168 h 620293"/>
              <a:gd name="connsiteX30" fmla="*/ 1673352 w 2186941"/>
              <a:gd name="connsiteY30" fmla="*/ 237744 h 620293"/>
              <a:gd name="connsiteX31" fmla="*/ 1679448 w 2186941"/>
              <a:gd name="connsiteY31" fmla="*/ 408432 h 620293"/>
              <a:gd name="connsiteX32" fmla="*/ 1691640 w 2186941"/>
              <a:gd name="connsiteY32" fmla="*/ 426720 h 620293"/>
              <a:gd name="connsiteX33" fmla="*/ 1703832 w 2186941"/>
              <a:gd name="connsiteY33" fmla="*/ 463296 h 620293"/>
              <a:gd name="connsiteX34" fmla="*/ 1709928 w 2186941"/>
              <a:gd name="connsiteY34" fmla="*/ 481584 h 620293"/>
              <a:gd name="connsiteX35" fmla="*/ 1722120 w 2186941"/>
              <a:gd name="connsiteY35" fmla="*/ 499872 h 620293"/>
              <a:gd name="connsiteX36" fmla="*/ 1728216 w 2186941"/>
              <a:gd name="connsiteY36" fmla="*/ 524256 h 620293"/>
              <a:gd name="connsiteX37" fmla="*/ 1834516 w 2186941"/>
              <a:gd name="connsiteY37" fmla="*/ 569596 h 620293"/>
              <a:gd name="connsiteX38" fmla="*/ 1895476 w 2186941"/>
              <a:gd name="connsiteY38" fmla="*/ 577215 h 620293"/>
              <a:gd name="connsiteX39" fmla="*/ 1954531 w 2186941"/>
              <a:gd name="connsiteY39" fmla="*/ 573407 h 620293"/>
              <a:gd name="connsiteX40" fmla="*/ 2045971 w 2186941"/>
              <a:gd name="connsiteY40" fmla="*/ 579120 h 620293"/>
              <a:gd name="connsiteX41" fmla="*/ 2186941 w 2186941"/>
              <a:gd name="connsiteY41" fmla="*/ 575310 h 620293"/>
              <a:gd name="connsiteX0" fmla="*/ 0 w 2186941"/>
              <a:gd name="connsiteY0" fmla="*/ 609600 h 620293"/>
              <a:gd name="connsiteX1" fmla="*/ 533401 w 2186941"/>
              <a:gd name="connsiteY1" fmla="*/ 609600 h 620293"/>
              <a:gd name="connsiteX2" fmla="*/ 685801 w 2186941"/>
              <a:gd name="connsiteY2" fmla="*/ 609600 h 620293"/>
              <a:gd name="connsiteX3" fmla="*/ 762001 w 2186941"/>
              <a:gd name="connsiteY3" fmla="*/ 609600 h 620293"/>
              <a:gd name="connsiteX4" fmla="*/ 838201 w 2186941"/>
              <a:gd name="connsiteY4" fmla="*/ 609600 h 620293"/>
              <a:gd name="connsiteX5" fmla="*/ 1021080 w 2186941"/>
              <a:gd name="connsiteY5" fmla="*/ 530352 h 620293"/>
              <a:gd name="connsiteX6" fmla="*/ 1039368 w 2186941"/>
              <a:gd name="connsiteY6" fmla="*/ 512064 h 620293"/>
              <a:gd name="connsiteX7" fmla="*/ 1069848 w 2186941"/>
              <a:gd name="connsiteY7" fmla="*/ 469392 h 620293"/>
              <a:gd name="connsiteX8" fmla="*/ 1082040 w 2186941"/>
              <a:gd name="connsiteY8" fmla="*/ 432816 h 620293"/>
              <a:gd name="connsiteX9" fmla="*/ 1112520 w 2186941"/>
              <a:gd name="connsiteY9" fmla="*/ 396240 h 620293"/>
              <a:gd name="connsiteX10" fmla="*/ 1124712 w 2186941"/>
              <a:gd name="connsiteY10" fmla="*/ 371856 h 620293"/>
              <a:gd name="connsiteX11" fmla="*/ 1155192 w 2186941"/>
              <a:gd name="connsiteY11" fmla="*/ 335280 h 620293"/>
              <a:gd name="connsiteX12" fmla="*/ 1161288 w 2186941"/>
              <a:gd name="connsiteY12" fmla="*/ 316992 h 620293"/>
              <a:gd name="connsiteX13" fmla="*/ 1179576 w 2186941"/>
              <a:gd name="connsiteY13" fmla="*/ 298704 h 620293"/>
              <a:gd name="connsiteX14" fmla="*/ 1197864 w 2186941"/>
              <a:gd name="connsiteY14" fmla="*/ 274320 h 620293"/>
              <a:gd name="connsiteX15" fmla="*/ 1240536 w 2186941"/>
              <a:gd name="connsiteY15" fmla="*/ 225552 h 620293"/>
              <a:gd name="connsiteX16" fmla="*/ 1271016 w 2186941"/>
              <a:gd name="connsiteY16" fmla="*/ 188976 h 620293"/>
              <a:gd name="connsiteX17" fmla="*/ 1283208 w 2186941"/>
              <a:gd name="connsiteY17" fmla="*/ 170688 h 620293"/>
              <a:gd name="connsiteX18" fmla="*/ 1301496 w 2186941"/>
              <a:gd name="connsiteY18" fmla="*/ 152400 h 620293"/>
              <a:gd name="connsiteX19" fmla="*/ 1344168 w 2186941"/>
              <a:gd name="connsiteY19" fmla="*/ 103632 h 620293"/>
              <a:gd name="connsiteX20" fmla="*/ 1356360 w 2186941"/>
              <a:gd name="connsiteY20" fmla="*/ 85344 h 620293"/>
              <a:gd name="connsiteX21" fmla="*/ 1362456 w 2186941"/>
              <a:gd name="connsiteY21" fmla="*/ 67056 h 620293"/>
              <a:gd name="connsiteX22" fmla="*/ 1380744 w 2186941"/>
              <a:gd name="connsiteY22" fmla="*/ 48768 h 620293"/>
              <a:gd name="connsiteX23" fmla="*/ 1405128 w 2186941"/>
              <a:gd name="connsiteY23" fmla="*/ 12192 h 620293"/>
              <a:gd name="connsiteX24" fmla="*/ 1459992 w 2186941"/>
              <a:gd name="connsiteY24" fmla="*/ 0 h 620293"/>
              <a:gd name="connsiteX25" fmla="*/ 1606296 w 2186941"/>
              <a:gd name="connsiteY25" fmla="*/ 6096 h 620293"/>
              <a:gd name="connsiteX26" fmla="*/ 1624584 w 2186941"/>
              <a:gd name="connsiteY26" fmla="*/ 18288 h 620293"/>
              <a:gd name="connsiteX27" fmla="*/ 1642872 w 2186941"/>
              <a:gd name="connsiteY27" fmla="*/ 24384 h 620293"/>
              <a:gd name="connsiteX28" fmla="*/ 1648968 w 2186941"/>
              <a:gd name="connsiteY28" fmla="*/ 42672 h 620293"/>
              <a:gd name="connsiteX29" fmla="*/ 1661160 w 2186941"/>
              <a:gd name="connsiteY29" fmla="*/ 201168 h 620293"/>
              <a:gd name="connsiteX30" fmla="*/ 1673352 w 2186941"/>
              <a:gd name="connsiteY30" fmla="*/ 237744 h 620293"/>
              <a:gd name="connsiteX31" fmla="*/ 1679448 w 2186941"/>
              <a:gd name="connsiteY31" fmla="*/ 408432 h 620293"/>
              <a:gd name="connsiteX32" fmla="*/ 1691640 w 2186941"/>
              <a:gd name="connsiteY32" fmla="*/ 426720 h 620293"/>
              <a:gd name="connsiteX33" fmla="*/ 1703832 w 2186941"/>
              <a:gd name="connsiteY33" fmla="*/ 463296 h 620293"/>
              <a:gd name="connsiteX34" fmla="*/ 1709928 w 2186941"/>
              <a:gd name="connsiteY34" fmla="*/ 481584 h 620293"/>
              <a:gd name="connsiteX35" fmla="*/ 1722120 w 2186941"/>
              <a:gd name="connsiteY35" fmla="*/ 499872 h 620293"/>
              <a:gd name="connsiteX36" fmla="*/ 1728216 w 2186941"/>
              <a:gd name="connsiteY36" fmla="*/ 524256 h 620293"/>
              <a:gd name="connsiteX37" fmla="*/ 1834516 w 2186941"/>
              <a:gd name="connsiteY37" fmla="*/ 569596 h 620293"/>
              <a:gd name="connsiteX38" fmla="*/ 1895476 w 2186941"/>
              <a:gd name="connsiteY38" fmla="*/ 577215 h 620293"/>
              <a:gd name="connsiteX39" fmla="*/ 1954531 w 2186941"/>
              <a:gd name="connsiteY39" fmla="*/ 573407 h 620293"/>
              <a:gd name="connsiteX40" fmla="*/ 2045971 w 2186941"/>
              <a:gd name="connsiteY40" fmla="*/ 579120 h 620293"/>
              <a:gd name="connsiteX41" fmla="*/ 2186941 w 2186941"/>
              <a:gd name="connsiteY41" fmla="*/ 575310 h 620293"/>
              <a:gd name="connsiteX0" fmla="*/ 0 w 2186941"/>
              <a:gd name="connsiteY0" fmla="*/ 609600 h 620293"/>
              <a:gd name="connsiteX1" fmla="*/ 533401 w 2186941"/>
              <a:gd name="connsiteY1" fmla="*/ 609600 h 620293"/>
              <a:gd name="connsiteX2" fmla="*/ 685801 w 2186941"/>
              <a:gd name="connsiteY2" fmla="*/ 609600 h 620293"/>
              <a:gd name="connsiteX3" fmla="*/ 762001 w 2186941"/>
              <a:gd name="connsiteY3" fmla="*/ 609600 h 620293"/>
              <a:gd name="connsiteX4" fmla="*/ 838201 w 2186941"/>
              <a:gd name="connsiteY4" fmla="*/ 609600 h 620293"/>
              <a:gd name="connsiteX5" fmla="*/ 1021080 w 2186941"/>
              <a:gd name="connsiteY5" fmla="*/ 530352 h 620293"/>
              <a:gd name="connsiteX6" fmla="*/ 1039368 w 2186941"/>
              <a:gd name="connsiteY6" fmla="*/ 512064 h 620293"/>
              <a:gd name="connsiteX7" fmla="*/ 1069848 w 2186941"/>
              <a:gd name="connsiteY7" fmla="*/ 469392 h 620293"/>
              <a:gd name="connsiteX8" fmla="*/ 1082040 w 2186941"/>
              <a:gd name="connsiteY8" fmla="*/ 432816 h 620293"/>
              <a:gd name="connsiteX9" fmla="*/ 1112520 w 2186941"/>
              <a:gd name="connsiteY9" fmla="*/ 396240 h 620293"/>
              <a:gd name="connsiteX10" fmla="*/ 1124712 w 2186941"/>
              <a:gd name="connsiteY10" fmla="*/ 371856 h 620293"/>
              <a:gd name="connsiteX11" fmla="*/ 1155192 w 2186941"/>
              <a:gd name="connsiteY11" fmla="*/ 335280 h 620293"/>
              <a:gd name="connsiteX12" fmla="*/ 1161288 w 2186941"/>
              <a:gd name="connsiteY12" fmla="*/ 316992 h 620293"/>
              <a:gd name="connsiteX13" fmla="*/ 1179576 w 2186941"/>
              <a:gd name="connsiteY13" fmla="*/ 298704 h 620293"/>
              <a:gd name="connsiteX14" fmla="*/ 1197864 w 2186941"/>
              <a:gd name="connsiteY14" fmla="*/ 274320 h 620293"/>
              <a:gd name="connsiteX15" fmla="*/ 1240536 w 2186941"/>
              <a:gd name="connsiteY15" fmla="*/ 225552 h 620293"/>
              <a:gd name="connsiteX16" fmla="*/ 1271016 w 2186941"/>
              <a:gd name="connsiteY16" fmla="*/ 188976 h 620293"/>
              <a:gd name="connsiteX17" fmla="*/ 1283208 w 2186941"/>
              <a:gd name="connsiteY17" fmla="*/ 170688 h 620293"/>
              <a:gd name="connsiteX18" fmla="*/ 1301496 w 2186941"/>
              <a:gd name="connsiteY18" fmla="*/ 152400 h 620293"/>
              <a:gd name="connsiteX19" fmla="*/ 1344168 w 2186941"/>
              <a:gd name="connsiteY19" fmla="*/ 103632 h 620293"/>
              <a:gd name="connsiteX20" fmla="*/ 1356360 w 2186941"/>
              <a:gd name="connsiteY20" fmla="*/ 85344 h 620293"/>
              <a:gd name="connsiteX21" fmla="*/ 1362456 w 2186941"/>
              <a:gd name="connsiteY21" fmla="*/ 67056 h 620293"/>
              <a:gd name="connsiteX22" fmla="*/ 1380744 w 2186941"/>
              <a:gd name="connsiteY22" fmla="*/ 48768 h 620293"/>
              <a:gd name="connsiteX23" fmla="*/ 1405128 w 2186941"/>
              <a:gd name="connsiteY23" fmla="*/ 12192 h 620293"/>
              <a:gd name="connsiteX24" fmla="*/ 1459992 w 2186941"/>
              <a:gd name="connsiteY24" fmla="*/ 0 h 620293"/>
              <a:gd name="connsiteX25" fmla="*/ 1606296 w 2186941"/>
              <a:gd name="connsiteY25" fmla="*/ 6096 h 620293"/>
              <a:gd name="connsiteX26" fmla="*/ 1624584 w 2186941"/>
              <a:gd name="connsiteY26" fmla="*/ 18288 h 620293"/>
              <a:gd name="connsiteX27" fmla="*/ 1642872 w 2186941"/>
              <a:gd name="connsiteY27" fmla="*/ 24384 h 620293"/>
              <a:gd name="connsiteX28" fmla="*/ 1648968 w 2186941"/>
              <a:gd name="connsiteY28" fmla="*/ 42672 h 620293"/>
              <a:gd name="connsiteX29" fmla="*/ 1661160 w 2186941"/>
              <a:gd name="connsiteY29" fmla="*/ 201168 h 620293"/>
              <a:gd name="connsiteX30" fmla="*/ 1673352 w 2186941"/>
              <a:gd name="connsiteY30" fmla="*/ 237744 h 620293"/>
              <a:gd name="connsiteX31" fmla="*/ 1679448 w 2186941"/>
              <a:gd name="connsiteY31" fmla="*/ 408432 h 620293"/>
              <a:gd name="connsiteX32" fmla="*/ 1691640 w 2186941"/>
              <a:gd name="connsiteY32" fmla="*/ 426720 h 620293"/>
              <a:gd name="connsiteX33" fmla="*/ 1703832 w 2186941"/>
              <a:gd name="connsiteY33" fmla="*/ 463296 h 620293"/>
              <a:gd name="connsiteX34" fmla="*/ 1709928 w 2186941"/>
              <a:gd name="connsiteY34" fmla="*/ 481584 h 620293"/>
              <a:gd name="connsiteX35" fmla="*/ 1722120 w 2186941"/>
              <a:gd name="connsiteY35" fmla="*/ 499872 h 620293"/>
              <a:gd name="connsiteX36" fmla="*/ 1728216 w 2186941"/>
              <a:gd name="connsiteY36" fmla="*/ 524256 h 620293"/>
              <a:gd name="connsiteX37" fmla="*/ 1834516 w 2186941"/>
              <a:gd name="connsiteY37" fmla="*/ 569596 h 620293"/>
              <a:gd name="connsiteX38" fmla="*/ 1895476 w 2186941"/>
              <a:gd name="connsiteY38" fmla="*/ 577215 h 620293"/>
              <a:gd name="connsiteX39" fmla="*/ 1954531 w 2186941"/>
              <a:gd name="connsiteY39" fmla="*/ 573407 h 620293"/>
              <a:gd name="connsiteX40" fmla="*/ 2045971 w 2186941"/>
              <a:gd name="connsiteY40" fmla="*/ 579120 h 620293"/>
              <a:gd name="connsiteX41" fmla="*/ 2186941 w 2186941"/>
              <a:gd name="connsiteY41" fmla="*/ 575310 h 620293"/>
              <a:gd name="connsiteX0" fmla="*/ 0 w 2186941"/>
              <a:gd name="connsiteY0" fmla="*/ 609600 h 620293"/>
              <a:gd name="connsiteX1" fmla="*/ 533401 w 2186941"/>
              <a:gd name="connsiteY1" fmla="*/ 609600 h 620293"/>
              <a:gd name="connsiteX2" fmla="*/ 685801 w 2186941"/>
              <a:gd name="connsiteY2" fmla="*/ 609600 h 620293"/>
              <a:gd name="connsiteX3" fmla="*/ 762001 w 2186941"/>
              <a:gd name="connsiteY3" fmla="*/ 609600 h 620293"/>
              <a:gd name="connsiteX4" fmla="*/ 838201 w 2186941"/>
              <a:gd name="connsiteY4" fmla="*/ 609600 h 620293"/>
              <a:gd name="connsiteX5" fmla="*/ 1021080 w 2186941"/>
              <a:gd name="connsiteY5" fmla="*/ 530352 h 620293"/>
              <a:gd name="connsiteX6" fmla="*/ 1039368 w 2186941"/>
              <a:gd name="connsiteY6" fmla="*/ 512064 h 620293"/>
              <a:gd name="connsiteX7" fmla="*/ 1069848 w 2186941"/>
              <a:gd name="connsiteY7" fmla="*/ 469392 h 620293"/>
              <a:gd name="connsiteX8" fmla="*/ 1082040 w 2186941"/>
              <a:gd name="connsiteY8" fmla="*/ 432816 h 620293"/>
              <a:gd name="connsiteX9" fmla="*/ 1112520 w 2186941"/>
              <a:gd name="connsiteY9" fmla="*/ 396240 h 620293"/>
              <a:gd name="connsiteX10" fmla="*/ 1124712 w 2186941"/>
              <a:gd name="connsiteY10" fmla="*/ 371856 h 620293"/>
              <a:gd name="connsiteX11" fmla="*/ 1155192 w 2186941"/>
              <a:gd name="connsiteY11" fmla="*/ 335280 h 620293"/>
              <a:gd name="connsiteX12" fmla="*/ 1161288 w 2186941"/>
              <a:gd name="connsiteY12" fmla="*/ 316992 h 620293"/>
              <a:gd name="connsiteX13" fmla="*/ 1179576 w 2186941"/>
              <a:gd name="connsiteY13" fmla="*/ 298704 h 620293"/>
              <a:gd name="connsiteX14" fmla="*/ 1197864 w 2186941"/>
              <a:gd name="connsiteY14" fmla="*/ 274320 h 620293"/>
              <a:gd name="connsiteX15" fmla="*/ 1240536 w 2186941"/>
              <a:gd name="connsiteY15" fmla="*/ 225552 h 620293"/>
              <a:gd name="connsiteX16" fmla="*/ 1271016 w 2186941"/>
              <a:gd name="connsiteY16" fmla="*/ 188976 h 620293"/>
              <a:gd name="connsiteX17" fmla="*/ 1283208 w 2186941"/>
              <a:gd name="connsiteY17" fmla="*/ 170688 h 620293"/>
              <a:gd name="connsiteX18" fmla="*/ 1301496 w 2186941"/>
              <a:gd name="connsiteY18" fmla="*/ 152400 h 620293"/>
              <a:gd name="connsiteX19" fmla="*/ 1344168 w 2186941"/>
              <a:gd name="connsiteY19" fmla="*/ 103632 h 620293"/>
              <a:gd name="connsiteX20" fmla="*/ 1356360 w 2186941"/>
              <a:gd name="connsiteY20" fmla="*/ 85344 h 620293"/>
              <a:gd name="connsiteX21" fmla="*/ 1362456 w 2186941"/>
              <a:gd name="connsiteY21" fmla="*/ 67056 h 620293"/>
              <a:gd name="connsiteX22" fmla="*/ 1380744 w 2186941"/>
              <a:gd name="connsiteY22" fmla="*/ 48768 h 620293"/>
              <a:gd name="connsiteX23" fmla="*/ 1405128 w 2186941"/>
              <a:gd name="connsiteY23" fmla="*/ 12192 h 620293"/>
              <a:gd name="connsiteX24" fmla="*/ 1459992 w 2186941"/>
              <a:gd name="connsiteY24" fmla="*/ 0 h 620293"/>
              <a:gd name="connsiteX25" fmla="*/ 1606296 w 2186941"/>
              <a:gd name="connsiteY25" fmla="*/ 6096 h 620293"/>
              <a:gd name="connsiteX26" fmla="*/ 1624584 w 2186941"/>
              <a:gd name="connsiteY26" fmla="*/ 18288 h 620293"/>
              <a:gd name="connsiteX27" fmla="*/ 1642872 w 2186941"/>
              <a:gd name="connsiteY27" fmla="*/ 24384 h 620293"/>
              <a:gd name="connsiteX28" fmla="*/ 1648968 w 2186941"/>
              <a:gd name="connsiteY28" fmla="*/ 42672 h 620293"/>
              <a:gd name="connsiteX29" fmla="*/ 1661160 w 2186941"/>
              <a:gd name="connsiteY29" fmla="*/ 201168 h 620293"/>
              <a:gd name="connsiteX30" fmla="*/ 1673352 w 2186941"/>
              <a:gd name="connsiteY30" fmla="*/ 237744 h 620293"/>
              <a:gd name="connsiteX31" fmla="*/ 1679448 w 2186941"/>
              <a:gd name="connsiteY31" fmla="*/ 408432 h 620293"/>
              <a:gd name="connsiteX32" fmla="*/ 1691640 w 2186941"/>
              <a:gd name="connsiteY32" fmla="*/ 426720 h 620293"/>
              <a:gd name="connsiteX33" fmla="*/ 1703832 w 2186941"/>
              <a:gd name="connsiteY33" fmla="*/ 463296 h 620293"/>
              <a:gd name="connsiteX34" fmla="*/ 1709928 w 2186941"/>
              <a:gd name="connsiteY34" fmla="*/ 481584 h 620293"/>
              <a:gd name="connsiteX35" fmla="*/ 1722120 w 2186941"/>
              <a:gd name="connsiteY35" fmla="*/ 499872 h 620293"/>
              <a:gd name="connsiteX36" fmla="*/ 1728216 w 2186941"/>
              <a:gd name="connsiteY36" fmla="*/ 524256 h 620293"/>
              <a:gd name="connsiteX37" fmla="*/ 1834516 w 2186941"/>
              <a:gd name="connsiteY37" fmla="*/ 569596 h 620293"/>
              <a:gd name="connsiteX38" fmla="*/ 1895476 w 2186941"/>
              <a:gd name="connsiteY38" fmla="*/ 577215 h 620293"/>
              <a:gd name="connsiteX39" fmla="*/ 1954531 w 2186941"/>
              <a:gd name="connsiteY39" fmla="*/ 573407 h 620293"/>
              <a:gd name="connsiteX40" fmla="*/ 2045971 w 2186941"/>
              <a:gd name="connsiteY40" fmla="*/ 579120 h 620293"/>
              <a:gd name="connsiteX41" fmla="*/ 2186941 w 2186941"/>
              <a:gd name="connsiteY41" fmla="*/ 575310 h 620293"/>
              <a:gd name="connsiteX0" fmla="*/ 0 w 2186941"/>
              <a:gd name="connsiteY0" fmla="*/ 609600 h 620293"/>
              <a:gd name="connsiteX1" fmla="*/ 533401 w 2186941"/>
              <a:gd name="connsiteY1" fmla="*/ 609600 h 620293"/>
              <a:gd name="connsiteX2" fmla="*/ 685801 w 2186941"/>
              <a:gd name="connsiteY2" fmla="*/ 609600 h 620293"/>
              <a:gd name="connsiteX3" fmla="*/ 762001 w 2186941"/>
              <a:gd name="connsiteY3" fmla="*/ 609600 h 620293"/>
              <a:gd name="connsiteX4" fmla="*/ 838201 w 2186941"/>
              <a:gd name="connsiteY4" fmla="*/ 609600 h 620293"/>
              <a:gd name="connsiteX5" fmla="*/ 1021080 w 2186941"/>
              <a:gd name="connsiteY5" fmla="*/ 530352 h 620293"/>
              <a:gd name="connsiteX6" fmla="*/ 1039368 w 2186941"/>
              <a:gd name="connsiteY6" fmla="*/ 512064 h 620293"/>
              <a:gd name="connsiteX7" fmla="*/ 1069848 w 2186941"/>
              <a:gd name="connsiteY7" fmla="*/ 469392 h 620293"/>
              <a:gd name="connsiteX8" fmla="*/ 1082040 w 2186941"/>
              <a:gd name="connsiteY8" fmla="*/ 432816 h 620293"/>
              <a:gd name="connsiteX9" fmla="*/ 1112520 w 2186941"/>
              <a:gd name="connsiteY9" fmla="*/ 396240 h 620293"/>
              <a:gd name="connsiteX10" fmla="*/ 1124712 w 2186941"/>
              <a:gd name="connsiteY10" fmla="*/ 371856 h 620293"/>
              <a:gd name="connsiteX11" fmla="*/ 1155192 w 2186941"/>
              <a:gd name="connsiteY11" fmla="*/ 335280 h 620293"/>
              <a:gd name="connsiteX12" fmla="*/ 1161288 w 2186941"/>
              <a:gd name="connsiteY12" fmla="*/ 316992 h 620293"/>
              <a:gd name="connsiteX13" fmla="*/ 1179576 w 2186941"/>
              <a:gd name="connsiteY13" fmla="*/ 298704 h 620293"/>
              <a:gd name="connsiteX14" fmla="*/ 1197864 w 2186941"/>
              <a:gd name="connsiteY14" fmla="*/ 274320 h 620293"/>
              <a:gd name="connsiteX15" fmla="*/ 1240536 w 2186941"/>
              <a:gd name="connsiteY15" fmla="*/ 225552 h 620293"/>
              <a:gd name="connsiteX16" fmla="*/ 1271016 w 2186941"/>
              <a:gd name="connsiteY16" fmla="*/ 188976 h 620293"/>
              <a:gd name="connsiteX17" fmla="*/ 1283208 w 2186941"/>
              <a:gd name="connsiteY17" fmla="*/ 170688 h 620293"/>
              <a:gd name="connsiteX18" fmla="*/ 1301496 w 2186941"/>
              <a:gd name="connsiteY18" fmla="*/ 152400 h 620293"/>
              <a:gd name="connsiteX19" fmla="*/ 1344168 w 2186941"/>
              <a:gd name="connsiteY19" fmla="*/ 103632 h 620293"/>
              <a:gd name="connsiteX20" fmla="*/ 1356360 w 2186941"/>
              <a:gd name="connsiteY20" fmla="*/ 85344 h 620293"/>
              <a:gd name="connsiteX21" fmla="*/ 1362456 w 2186941"/>
              <a:gd name="connsiteY21" fmla="*/ 67056 h 620293"/>
              <a:gd name="connsiteX22" fmla="*/ 1380744 w 2186941"/>
              <a:gd name="connsiteY22" fmla="*/ 48768 h 620293"/>
              <a:gd name="connsiteX23" fmla="*/ 1405128 w 2186941"/>
              <a:gd name="connsiteY23" fmla="*/ 12192 h 620293"/>
              <a:gd name="connsiteX24" fmla="*/ 1459992 w 2186941"/>
              <a:gd name="connsiteY24" fmla="*/ 0 h 620293"/>
              <a:gd name="connsiteX25" fmla="*/ 1606296 w 2186941"/>
              <a:gd name="connsiteY25" fmla="*/ 6096 h 620293"/>
              <a:gd name="connsiteX26" fmla="*/ 1624584 w 2186941"/>
              <a:gd name="connsiteY26" fmla="*/ 18288 h 620293"/>
              <a:gd name="connsiteX27" fmla="*/ 1642872 w 2186941"/>
              <a:gd name="connsiteY27" fmla="*/ 24384 h 620293"/>
              <a:gd name="connsiteX28" fmla="*/ 1648968 w 2186941"/>
              <a:gd name="connsiteY28" fmla="*/ 42672 h 620293"/>
              <a:gd name="connsiteX29" fmla="*/ 1661160 w 2186941"/>
              <a:gd name="connsiteY29" fmla="*/ 201168 h 620293"/>
              <a:gd name="connsiteX30" fmla="*/ 1673352 w 2186941"/>
              <a:gd name="connsiteY30" fmla="*/ 237744 h 620293"/>
              <a:gd name="connsiteX31" fmla="*/ 1679448 w 2186941"/>
              <a:gd name="connsiteY31" fmla="*/ 408432 h 620293"/>
              <a:gd name="connsiteX32" fmla="*/ 1691640 w 2186941"/>
              <a:gd name="connsiteY32" fmla="*/ 426720 h 620293"/>
              <a:gd name="connsiteX33" fmla="*/ 1703832 w 2186941"/>
              <a:gd name="connsiteY33" fmla="*/ 463296 h 620293"/>
              <a:gd name="connsiteX34" fmla="*/ 1709928 w 2186941"/>
              <a:gd name="connsiteY34" fmla="*/ 481584 h 620293"/>
              <a:gd name="connsiteX35" fmla="*/ 1722120 w 2186941"/>
              <a:gd name="connsiteY35" fmla="*/ 499872 h 620293"/>
              <a:gd name="connsiteX36" fmla="*/ 1728216 w 2186941"/>
              <a:gd name="connsiteY36" fmla="*/ 524256 h 620293"/>
              <a:gd name="connsiteX37" fmla="*/ 1834516 w 2186941"/>
              <a:gd name="connsiteY37" fmla="*/ 569596 h 620293"/>
              <a:gd name="connsiteX38" fmla="*/ 1895476 w 2186941"/>
              <a:gd name="connsiteY38" fmla="*/ 577215 h 620293"/>
              <a:gd name="connsiteX39" fmla="*/ 1954531 w 2186941"/>
              <a:gd name="connsiteY39" fmla="*/ 573407 h 620293"/>
              <a:gd name="connsiteX40" fmla="*/ 2045971 w 2186941"/>
              <a:gd name="connsiteY40" fmla="*/ 579120 h 620293"/>
              <a:gd name="connsiteX41" fmla="*/ 2186941 w 2186941"/>
              <a:gd name="connsiteY41" fmla="*/ 575310 h 620293"/>
              <a:gd name="connsiteX0" fmla="*/ 0 w 1729740"/>
              <a:gd name="connsiteY0" fmla="*/ 609602 h 620293"/>
              <a:gd name="connsiteX1" fmla="*/ 76200 w 1729740"/>
              <a:gd name="connsiteY1" fmla="*/ 609600 h 620293"/>
              <a:gd name="connsiteX2" fmla="*/ 228600 w 1729740"/>
              <a:gd name="connsiteY2" fmla="*/ 609600 h 620293"/>
              <a:gd name="connsiteX3" fmla="*/ 304800 w 1729740"/>
              <a:gd name="connsiteY3" fmla="*/ 609600 h 620293"/>
              <a:gd name="connsiteX4" fmla="*/ 381000 w 1729740"/>
              <a:gd name="connsiteY4" fmla="*/ 609600 h 620293"/>
              <a:gd name="connsiteX5" fmla="*/ 563879 w 1729740"/>
              <a:gd name="connsiteY5" fmla="*/ 530352 h 620293"/>
              <a:gd name="connsiteX6" fmla="*/ 582167 w 1729740"/>
              <a:gd name="connsiteY6" fmla="*/ 512064 h 620293"/>
              <a:gd name="connsiteX7" fmla="*/ 612647 w 1729740"/>
              <a:gd name="connsiteY7" fmla="*/ 469392 h 620293"/>
              <a:gd name="connsiteX8" fmla="*/ 624839 w 1729740"/>
              <a:gd name="connsiteY8" fmla="*/ 432816 h 620293"/>
              <a:gd name="connsiteX9" fmla="*/ 655319 w 1729740"/>
              <a:gd name="connsiteY9" fmla="*/ 396240 h 620293"/>
              <a:gd name="connsiteX10" fmla="*/ 667511 w 1729740"/>
              <a:gd name="connsiteY10" fmla="*/ 371856 h 620293"/>
              <a:gd name="connsiteX11" fmla="*/ 697991 w 1729740"/>
              <a:gd name="connsiteY11" fmla="*/ 335280 h 620293"/>
              <a:gd name="connsiteX12" fmla="*/ 704087 w 1729740"/>
              <a:gd name="connsiteY12" fmla="*/ 316992 h 620293"/>
              <a:gd name="connsiteX13" fmla="*/ 722375 w 1729740"/>
              <a:gd name="connsiteY13" fmla="*/ 298704 h 620293"/>
              <a:gd name="connsiteX14" fmla="*/ 740663 w 1729740"/>
              <a:gd name="connsiteY14" fmla="*/ 274320 h 620293"/>
              <a:gd name="connsiteX15" fmla="*/ 783335 w 1729740"/>
              <a:gd name="connsiteY15" fmla="*/ 225552 h 620293"/>
              <a:gd name="connsiteX16" fmla="*/ 813815 w 1729740"/>
              <a:gd name="connsiteY16" fmla="*/ 188976 h 620293"/>
              <a:gd name="connsiteX17" fmla="*/ 826007 w 1729740"/>
              <a:gd name="connsiteY17" fmla="*/ 170688 h 620293"/>
              <a:gd name="connsiteX18" fmla="*/ 844295 w 1729740"/>
              <a:gd name="connsiteY18" fmla="*/ 152400 h 620293"/>
              <a:gd name="connsiteX19" fmla="*/ 886967 w 1729740"/>
              <a:gd name="connsiteY19" fmla="*/ 103632 h 620293"/>
              <a:gd name="connsiteX20" fmla="*/ 899159 w 1729740"/>
              <a:gd name="connsiteY20" fmla="*/ 85344 h 620293"/>
              <a:gd name="connsiteX21" fmla="*/ 905255 w 1729740"/>
              <a:gd name="connsiteY21" fmla="*/ 67056 h 620293"/>
              <a:gd name="connsiteX22" fmla="*/ 923543 w 1729740"/>
              <a:gd name="connsiteY22" fmla="*/ 48768 h 620293"/>
              <a:gd name="connsiteX23" fmla="*/ 947927 w 1729740"/>
              <a:gd name="connsiteY23" fmla="*/ 12192 h 620293"/>
              <a:gd name="connsiteX24" fmla="*/ 1002791 w 1729740"/>
              <a:gd name="connsiteY24" fmla="*/ 0 h 620293"/>
              <a:gd name="connsiteX25" fmla="*/ 1149095 w 1729740"/>
              <a:gd name="connsiteY25" fmla="*/ 6096 h 620293"/>
              <a:gd name="connsiteX26" fmla="*/ 1167383 w 1729740"/>
              <a:gd name="connsiteY26" fmla="*/ 18288 h 620293"/>
              <a:gd name="connsiteX27" fmla="*/ 1185671 w 1729740"/>
              <a:gd name="connsiteY27" fmla="*/ 24384 h 620293"/>
              <a:gd name="connsiteX28" fmla="*/ 1191767 w 1729740"/>
              <a:gd name="connsiteY28" fmla="*/ 42672 h 620293"/>
              <a:gd name="connsiteX29" fmla="*/ 1203959 w 1729740"/>
              <a:gd name="connsiteY29" fmla="*/ 201168 h 620293"/>
              <a:gd name="connsiteX30" fmla="*/ 1216151 w 1729740"/>
              <a:gd name="connsiteY30" fmla="*/ 237744 h 620293"/>
              <a:gd name="connsiteX31" fmla="*/ 1222247 w 1729740"/>
              <a:gd name="connsiteY31" fmla="*/ 408432 h 620293"/>
              <a:gd name="connsiteX32" fmla="*/ 1234439 w 1729740"/>
              <a:gd name="connsiteY32" fmla="*/ 426720 h 620293"/>
              <a:gd name="connsiteX33" fmla="*/ 1246631 w 1729740"/>
              <a:gd name="connsiteY33" fmla="*/ 463296 h 620293"/>
              <a:gd name="connsiteX34" fmla="*/ 1252727 w 1729740"/>
              <a:gd name="connsiteY34" fmla="*/ 481584 h 620293"/>
              <a:gd name="connsiteX35" fmla="*/ 1264919 w 1729740"/>
              <a:gd name="connsiteY35" fmla="*/ 499872 h 620293"/>
              <a:gd name="connsiteX36" fmla="*/ 1271015 w 1729740"/>
              <a:gd name="connsiteY36" fmla="*/ 524256 h 620293"/>
              <a:gd name="connsiteX37" fmla="*/ 1377315 w 1729740"/>
              <a:gd name="connsiteY37" fmla="*/ 569596 h 620293"/>
              <a:gd name="connsiteX38" fmla="*/ 1438275 w 1729740"/>
              <a:gd name="connsiteY38" fmla="*/ 577215 h 620293"/>
              <a:gd name="connsiteX39" fmla="*/ 1497330 w 1729740"/>
              <a:gd name="connsiteY39" fmla="*/ 573407 h 620293"/>
              <a:gd name="connsiteX40" fmla="*/ 1588770 w 1729740"/>
              <a:gd name="connsiteY40" fmla="*/ 579120 h 620293"/>
              <a:gd name="connsiteX41" fmla="*/ 1729740 w 1729740"/>
              <a:gd name="connsiteY41" fmla="*/ 575310 h 62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29740" h="620293">
                <a:moveTo>
                  <a:pt x="0" y="609602"/>
                </a:moveTo>
                <a:lnTo>
                  <a:pt x="76200" y="609600"/>
                </a:lnTo>
                <a:cubicBezTo>
                  <a:pt x="190500" y="609600"/>
                  <a:pt x="127508" y="604520"/>
                  <a:pt x="228600" y="609600"/>
                </a:cubicBezTo>
                <a:cubicBezTo>
                  <a:pt x="223827" y="597668"/>
                  <a:pt x="311929" y="620293"/>
                  <a:pt x="304800" y="609600"/>
                </a:cubicBezTo>
                <a:lnTo>
                  <a:pt x="381000" y="609600"/>
                </a:lnTo>
                <a:cubicBezTo>
                  <a:pt x="424180" y="596392"/>
                  <a:pt x="530351" y="546608"/>
                  <a:pt x="563879" y="530352"/>
                </a:cubicBezTo>
                <a:cubicBezTo>
                  <a:pt x="566825" y="522250"/>
                  <a:pt x="576556" y="518610"/>
                  <a:pt x="582167" y="512064"/>
                </a:cubicBezTo>
                <a:cubicBezTo>
                  <a:pt x="584245" y="509639"/>
                  <a:pt x="609678" y="476072"/>
                  <a:pt x="612647" y="469392"/>
                </a:cubicBezTo>
                <a:cubicBezTo>
                  <a:pt x="617866" y="457648"/>
                  <a:pt x="615752" y="441903"/>
                  <a:pt x="624839" y="432816"/>
                </a:cubicBezTo>
                <a:cubicBezTo>
                  <a:pt x="641650" y="416005"/>
                  <a:pt x="644003" y="416043"/>
                  <a:pt x="655319" y="396240"/>
                </a:cubicBezTo>
                <a:cubicBezTo>
                  <a:pt x="659828" y="388350"/>
                  <a:pt x="662229" y="379251"/>
                  <a:pt x="667511" y="371856"/>
                </a:cubicBezTo>
                <a:cubicBezTo>
                  <a:pt x="689981" y="340398"/>
                  <a:pt x="681866" y="367531"/>
                  <a:pt x="697991" y="335280"/>
                </a:cubicBezTo>
                <a:cubicBezTo>
                  <a:pt x="700865" y="329533"/>
                  <a:pt x="700523" y="322339"/>
                  <a:pt x="704087" y="316992"/>
                </a:cubicBezTo>
                <a:cubicBezTo>
                  <a:pt x="708869" y="309819"/>
                  <a:pt x="716764" y="305250"/>
                  <a:pt x="722375" y="298704"/>
                </a:cubicBezTo>
                <a:cubicBezTo>
                  <a:pt x="728987" y="290990"/>
                  <a:pt x="734837" y="282643"/>
                  <a:pt x="740663" y="274320"/>
                </a:cubicBezTo>
                <a:cubicBezTo>
                  <a:pt x="771778" y="229870"/>
                  <a:pt x="751521" y="246761"/>
                  <a:pt x="783335" y="225552"/>
                </a:cubicBezTo>
                <a:cubicBezTo>
                  <a:pt x="813605" y="180146"/>
                  <a:pt x="774701" y="235913"/>
                  <a:pt x="813815" y="188976"/>
                </a:cubicBezTo>
                <a:cubicBezTo>
                  <a:pt x="818505" y="183348"/>
                  <a:pt x="821317" y="176316"/>
                  <a:pt x="826007" y="170688"/>
                </a:cubicBezTo>
                <a:cubicBezTo>
                  <a:pt x="831526" y="164065"/>
                  <a:pt x="839002" y="159205"/>
                  <a:pt x="844295" y="152400"/>
                </a:cubicBezTo>
                <a:cubicBezTo>
                  <a:pt x="882590" y="103163"/>
                  <a:pt x="851563" y="127234"/>
                  <a:pt x="886967" y="103632"/>
                </a:cubicBezTo>
                <a:cubicBezTo>
                  <a:pt x="891031" y="97536"/>
                  <a:pt x="895882" y="91897"/>
                  <a:pt x="899159" y="85344"/>
                </a:cubicBezTo>
                <a:cubicBezTo>
                  <a:pt x="902033" y="79597"/>
                  <a:pt x="901691" y="72403"/>
                  <a:pt x="905255" y="67056"/>
                </a:cubicBezTo>
                <a:cubicBezTo>
                  <a:pt x="910037" y="59883"/>
                  <a:pt x="918250" y="55573"/>
                  <a:pt x="923543" y="48768"/>
                </a:cubicBezTo>
                <a:cubicBezTo>
                  <a:pt x="932539" y="37202"/>
                  <a:pt x="933473" y="14601"/>
                  <a:pt x="947927" y="12192"/>
                </a:cubicBezTo>
                <a:cubicBezTo>
                  <a:pt x="990841" y="5040"/>
                  <a:pt x="972777" y="10005"/>
                  <a:pt x="1002791" y="0"/>
                </a:cubicBezTo>
                <a:cubicBezTo>
                  <a:pt x="1051559" y="2032"/>
                  <a:pt x="1100583" y="706"/>
                  <a:pt x="1149095" y="6096"/>
                </a:cubicBezTo>
                <a:cubicBezTo>
                  <a:pt x="1156377" y="6905"/>
                  <a:pt x="1160830" y="15011"/>
                  <a:pt x="1167383" y="18288"/>
                </a:cubicBezTo>
                <a:cubicBezTo>
                  <a:pt x="1173130" y="21162"/>
                  <a:pt x="1179575" y="22352"/>
                  <a:pt x="1185671" y="24384"/>
                </a:cubicBezTo>
                <a:cubicBezTo>
                  <a:pt x="1187703" y="30480"/>
                  <a:pt x="1190373" y="36399"/>
                  <a:pt x="1191767" y="42672"/>
                </a:cubicBezTo>
                <a:cubicBezTo>
                  <a:pt x="1205496" y="104454"/>
                  <a:pt x="1194139" y="116057"/>
                  <a:pt x="1203959" y="201168"/>
                </a:cubicBezTo>
                <a:cubicBezTo>
                  <a:pt x="1205432" y="213935"/>
                  <a:pt x="1216151" y="237744"/>
                  <a:pt x="1216151" y="237744"/>
                </a:cubicBezTo>
                <a:cubicBezTo>
                  <a:pt x="1218183" y="294640"/>
                  <a:pt x="1216763" y="351764"/>
                  <a:pt x="1222247" y="408432"/>
                </a:cubicBezTo>
                <a:cubicBezTo>
                  <a:pt x="1222953" y="415724"/>
                  <a:pt x="1231463" y="420025"/>
                  <a:pt x="1234439" y="426720"/>
                </a:cubicBezTo>
                <a:cubicBezTo>
                  <a:pt x="1239658" y="438464"/>
                  <a:pt x="1242567" y="451104"/>
                  <a:pt x="1246631" y="463296"/>
                </a:cubicBezTo>
                <a:cubicBezTo>
                  <a:pt x="1248663" y="469392"/>
                  <a:pt x="1249163" y="476237"/>
                  <a:pt x="1252727" y="481584"/>
                </a:cubicBezTo>
                <a:lnTo>
                  <a:pt x="1264919" y="499872"/>
                </a:lnTo>
                <a:cubicBezTo>
                  <a:pt x="1266951" y="508000"/>
                  <a:pt x="1267715" y="516555"/>
                  <a:pt x="1271015" y="524256"/>
                </a:cubicBezTo>
                <a:cubicBezTo>
                  <a:pt x="1301495" y="529844"/>
                  <a:pt x="1335151" y="568072"/>
                  <a:pt x="1377315" y="569596"/>
                </a:cubicBezTo>
                <a:cubicBezTo>
                  <a:pt x="1409982" y="580001"/>
                  <a:pt x="1405148" y="582609"/>
                  <a:pt x="1438275" y="577215"/>
                </a:cubicBezTo>
                <a:lnTo>
                  <a:pt x="1497330" y="573407"/>
                </a:lnTo>
                <a:cubicBezTo>
                  <a:pt x="1525524" y="577598"/>
                  <a:pt x="1515999" y="553593"/>
                  <a:pt x="1588770" y="579120"/>
                </a:cubicBezTo>
                <a:cubicBezTo>
                  <a:pt x="1550377" y="574285"/>
                  <a:pt x="1704566" y="596674"/>
                  <a:pt x="1729740" y="575310"/>
                </a:cubicBezTo>
              </a:path>
            </a:pathLst>
          </a:custGeom>
          <a:ln w="63500">
            <a:solidFill>
              <a:srgbClr val="FF000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5" name="Freeform 14"/>
          <p:cNvSpPr/>
          <p:nvPr/>
        </p:nvSpPr>
        <p:spPr>
          <a:xfrm>
            <a:off x="4324350" y="3365500"/>
            <a:ext cx="712788" cy="2106613"/>
          </a:xfrm>
          <a:custGeom>
            <a:avLst/>
            <a:gdLst>
              <a:gd name="connsiteX0" fmla="*/ 77633 w 714241"/>
              <a:gd name="connsiteY0" fmla="*/ 972273 h 972273"/>
              <a:gd name="connsiteX1" fmla="*/ 66058 w 714241"/>
              <a:gd name="connsiteY1" fmla="*/ 937549 h 972273"/>
              <a:gd name="connsiteX2" fmla="*/ 42909 w 714241"/>
              <a:gd name="connsiteY2" fmla="*/ 902825 h 972273"/>
              <a:gd name="connsiteX3" fmla="*/ 8185 w 714241"/>
              <a:gd name="connsiteY3" fmla="*/ 810228 h 972273"/>
              <a:gd name="connsiteX4" fmla="*/ 19760 w 714241"/>
              <a:gd name="connsiteY4" fmla="*/ 613458 h 972273"/>
              <a:gd name="connsiteX5" fmla="*/ 31334 w 714241"/>
              <a:gd name="connsiteY5" fmla="*/ 578734 h 972273"/>
              <a:gd name="connsiteX6" fmla="*/ 42909 w 714241"/>
              <a:gd name="connsiteY6" fmla="*/ 509286 h 972273"/>
              <a:gd name="connsiteX7" fmla="*/ 123932 w 714241"/>
              <a:gd name="connsiteY7" fmla="*/ 405114 h 972273"/>
              <a:gd name="connsiteX8" fmla="*/ 147081 w 714241"/>
              <a:gd name="connsiteY8" fmla="*/ 370390 h 972273"/>
              <a:gd name="connsiteX9" fmla="*/ 170231 w 714241"/>
              <a:gd name="connsiteY9" fmla="*/ 347241 h 972273"/>
              <a:gd name="connsiteX10" fmla="*/ 193380 w 714241"/>
              <a:gd name="connsiteY10" fmla="*/ 312516 h 972273"/>
              <a:gd name="connsiteX11" fmla="*/ 228104 w 714241"/>
              <a:gd name="connsiteY11" fmla="*/ 277792 h 972273"/>
              <a:gd name="connsiteX12" fmla="*/ 251253 w 714241"/>
              <a:gd name="connsiteY12" fmla="*/ 231494 h 972273"/>
              <a:gd name="connsiteX13" fmla="*/ 297552 w 714241"/>
              <a:gd name="connsiteY13" fmla="*/ 173620 h 972273"/>
              <a:gd name="connsiteX14" fmla="*/ 320701 w 714241"/>
              <a:gd name="connsiteY14" fmla="*/ 138896 h 972273"/>
              <a:gd name="connsiteX15" fmla="*/ 355425 w 714241"/>
              <a:gd name="connsiteY15" fmla="*/ 104172 h 972273"/>
              <a:gd name="connsiteX16" fmla="*/ 424874 w 714241"/>
              <a:gd name="connsiteY16" fmla="*/ 11575 h 972273"/>
              <a:gd name="connsiteX17" fmla="*/ 459598 w 714241"/>
              <a:gd name="connsiteY17" fmla="*/ 0 h 972273"/>
              <a:gd name="connsiteX18" fmla="*/ 575344 w 714241"/>
              <a:gd name="connsiteY18" fmla="*/ 11575 h 972273"/>
              <a:gd name="connsiteX19" fmla="*/ 598494 w 714241"/>
              <a:gd name="connsiteY19" fmla="*/ 81023 h 972273"/>
              <a:gd name="connsiteX20" fmla="*/ 610068 w 714241"/>
              <a:gd name="connsiteY20" fmla="*/ 335666 h 972273"/>
              <a:gd name="connsiteX21" fmla="*/ 633218 w 714241"/>
              <a:gd name="connsiteY21" fmla="*/ 405114 h 972273"/>
              <a:gd name="connsiteX22" fmla="*/ 656367 w 714241"/>
              <a:gd name="connsiteY22" fmla="*/ 474562 h 972273"/>
              <a:gd name="connsiteX23" fmla="*/ 667942 w 714241"/>
              <a:gd name="connsiteY23" fmla="*/ 520861 h 972273"/>
              <a:gd name="connsiteX24" fmla="*/ 679517 w 714241"/>
              <a:gd name="connsiteY24" fmla="*/ 555585 h 972273"/>
              <a:gd name="connsiteX25" fmla="*/ 691091 w 714241"/>
              <a:gd name="connsiteY25" fmla="*/ 613458 h 972273"/>
              <a:gd name="connsiteX26" fmla="*/ 702666 w 714241"/>
              <a:gd name="connsiteY26" fmla="*/ 648182 h 972273"/>
              <a:gd name="connsiteX27" fmla="*/ 714241 w 714241"/>
              <a:gd name="connsiteY27" fmla="*/ 694481 h 972273"/>
              <a:gd name="connsiteX28" fmla="*/ 702666 w 714241"/>
              <a:gd name="connsiteY28" fmla="*/ 844952 h 972273"/>
              <a:gd name="connsiteX29" fmla="*/ 691091 w 714241"/>
              <a:gd name="connsiteY29" fmla="*/ 879676 h 972273"/>
              <a:gd name="connsiteX30" fmla="*/ 656367 w 714241"/>
              <a:gd name="connsiteY30" fmla="*/ 914400 h 972273"/>
              <a:gd name="connsiteX31" fmla="*/ 633218 w 714241"/>
              <a:gd name="connsiteY31" fmla="*/ 960699 h 972273"/>
              <a:gd name="connsiteX0" fmla="*/ 77633 w 714241"/>
              <a:gd name="connsiteY0" fmla="*/ 972273 h 1687313"/>
              <a:gd name="connsiteX1" fmla="*/ 76200 w 714241"/>
              <a:gd name="connsiteY1" fmla="*/ 1676400 h 1687313"/>
              <a:gd name="connsiteX2" fmla="*/ 42909 w 714241"/>
              <a:gd name="connsiteY2" fmla="*/ 902825 h 1687313"/>
              <a:gd name="connsiteX3" fmla="*/ 8185 w 714241"/>
              <a:gd name="connsiteY3" fmla="*/ 810228 h 1687313"/>
              <a:gd name="connsiteX4" fmla="*/ 19760 w 714241"/>
              <a:gd name="connsiteY4" fmla="*/ 613458 h 1687313"/>
              <a:gd name="connsiteX5" fmla="*/ 31334 w 714241"/>
              <a:gd name="connsiteY5" fmla="*/ 578734 h 1687313"/>
              <a:gd name="connsiteX6" fmla="*/ 42909 w 714241"/>
              <a:gd name="connsiteY6" fmla="*/ 509286 h 1687313"/>
              <a:gd name="connsiteX7" fmla="*/ 123932 w 714241"/>
              <a:gd name="connsiteY7" fmla="*/ 405114 h 1687313"/>
              <a:gd name="connsiteX8" fmla="*/ 147081 w 714241"/>
              <a:gd name="connsiteY8" fmla="*/ 370390 h 1687313"/>
              <a:gd name="connsiteX9" fmla="*/ 170231 w 714241"/>
              <a:gd name="connsiteY9" fmla="*/ 347241 h 1687313"/>
              <a:gd name="connsiteX10" fmla="*/ 193380 w 714241"/>
              <a:gd name="connsiteY10" fmla="*/ 312516 h 1687313"/>
              <a:gd name="connsiteX11" fmla="*/ 228104 w 714241"/>
              <a:gd name="connsiteY11" fmla="*/ 277792 h 1687313"/>
              <a:gd name="connsiteX12" fmla="*/ 251253 w 714241"/>
              <a:gd name="connsiteY12" fmla="*/ 231494 h 1687313"/>
              <a:gd name="connsiteX13" fmla="*/ 297552 w 714241"/>
              <a:gd name="connsiteY13" fmla="*/ 173620 h 1687313"/>
              <a:gd name="connsiteX14" fmla="*/ 320701 w 714241"/>
              <a:gd name="connsiteY14" fmla="*/ 138896 h 1687313"/>
              <a:gd name="connsiteX15" fmla="*/ 355425 w 714241"/>
              <a:gd name="connsiteY15" fmla="*/ 104172 h 1687313"/>
              <a:gd name="connsiteX16" fmla="*/ 424874 w 714241"/>
              <a:gd name="connsiteY16" fmla="*/ 11575 h 1687313"/>
              <a:gd name="connsiteX17" fmla="*/ 459598 w 714241"/>
              <a:gd name="connsiteY17" fmla="*/ 0 h 1687313"/>
              <a:gd name="connsiteX18" fmla="*/ 575344 w 714241"/>
              <a:gd name="connsiteY18" fmla="*/ 11575 h 1687313"/>
              <a:gd name="connsiteX19" fmla="*/ 598494 w 714241"/>
              <a:gd name="connsiteY19" fmla="*/ 81023 h 1687313"/>
              <a:gd name="connsiteX20" fmla="*/ 610068 w 714241"/>
              <a:gd name="connsiteY20" fmla="*/ 335666 h 1687313"/>
              <a:gd name="connsiteX21" fmla="*/ 633218 w 714241"/>
              <a:gd name="connsiteY21" fmla="*/ 405114 h 1687313"/>
              <a:gd name="connsiteX22" fmla="*/ 656367 w 714241"/>
              <a:gd name="connsiteY22" fmla="*/ 474562 h 1687313"/>
              <a:gd name="connsiteX23" fmla="*/ 667942 w 714241"/>
              <a:gd name="connsiteY23" fmla="*/ 520861 h 1687313"/>
              <a:gd name="connsiteX24" fmla="*/ 679517 w 714241"/>
              <a:gd name="connsiteY24" fmla="*/ 555585 h 1687313"/>
              <a:gd name="connsiteX25" fmla="*/ 691091 w 714241"/>
              <a:gd name="connsiteY25" fmla="*/ 613458 h 1687313"/>
              <a:gd name="connsiteX26" fmla="*/ 702666 w 714241"/>
              <a:gd name="connsiteY26" fmla="*/ 648182 h 1687313"/>
              <a:gd name="connsiteX27" fmla="*/ 714241 w 714241"/>
              <a:gd name="connsiteY27" fmla="*/ 694481 h 1687313"/>
              <a:gd name="connsiteX28" fmla="*/ 702666 w 714241"/>
              <a:gd name="connsiteY28" fmla="*/ 844952 h 1687313"/>
              <a:gd name="connsiteX29" fmla="*/ 691091 w 714241"/>
              <a:gd name="connsiteY29" fmla="*/ 879676 h 1687313"/>
              <a:gd name="connsiteX30" fmla="*/ 656367 w 714241"/>
              <a:gd name="connsiteY30" fmla="*/ 914400 h 1687313"/>
              <a:gd name="connsiteX31" fmla="*/ 633218 w 714241"/>
              <a:gd name="connsiteY31" fmla="*/ 960699 h 1687313"/>
              <a:gd name="connsiteX0" fmla="*/ 228600 w 714241"/>
              <a:gd name="connsiteY0" fmla="*/ 914400 h 1687313"/>
              <a:gd name="connsiteX1" fmla="*/ 76200 w 714241"/>
              <a:gd name="connsiteY1" fmla="*/ 1676400 h 1687313"/>
              <a:gd name="connsiteX2" fmla="*/ 42909 w 714241"/>
              <a:gd name="connsiteY2" fmla="*/ 902825 h 1687313"/>
              <a:gd name="connsiteX3" fmla="*/ 8185 w 714241"/>
              <a:gd name="connsiteY3" fmla="*/ 810228 h 1687313"/>
              <a:gd name="connsiteX4" fmla="*/ 19760 w 714241"/>
              <a:gd name="connsiteY4" fmla="*/ 613458 h 1687313"/>
              <a:gd name="connsiteX5" fmla="*/ 31334 w 714241"/>
              <a:gd name="connsiteY5" fmla="*/ 578734 h 1687313"/>
              <a:gd name="connsiteX6" fmla="*/ 42909 w 714241"/>
              <a:gd name="connsiteY6" fmla="*/ 509286 h 1687313"/>
              <a:gd name="connsiteX7" fmla="*/ 123932 w 714241"/>
              <a:gd name="connsiteY7" fmla="*/ 405114 h 1687313"/>
              <a:gd name="connsiteX8" fmla="*/ 147081 w 714241"/>
              <a:gd name="connsiteY8" fmla="*/ 370390 h 1687313"/>
              <a:gd name="connsiteX9" fmla="*/ 170231 w 714241"/>
              <a:gd name="connsiteY9" fmla="*/ 347241 h 1687313"/>
              <a:gd name="connsiteX10" fmla="*/ 193380 w 714241"/>
              <a:gd name="connsiteY10" fmla="*/ 312516 h 1687313"/>
              <a:gd name="connsiteX11" fmla="*/ 228104 w 714241"/>
              <a:gd name="connsiteY11" fmla="*/ 277792 h 1687313"/>
              <a:gd name="connsiteX12" fmla="*/ 251253 w 714241"/>
              <a:gd name="connsiteY12" fmla="*/ 231494 h 1687313"/>
              <a:gd name="connsiteX13" fmla="*/ 297552 w 714241"/>
              <a:gd name="connsiteY13" fmla="*/ 173620 h 1687313"/>
              <a:gd name="connsiteX14" fmla="*/ 320701 w 714241"/>
              <a:gd name="connsiteY14" fmla="*/ 138896 h 1687313"/>
              <a:gd name="connsiteX15" fmla="*/ 355425 w 714241"/>
              <a:gd name="connsiteY15" fmla="*/ 104172 h 1687313"/>
              <a:gd name="connsiteX16" fmla="*/ 424874 w 714241"/>
              <a:gd name="connsiteY16" fmla="*/ 11575 h 1687313"/>
              <a:gd name="connsiteX17" fmla="*/ 459598 w 714241"/>
              <a:gd name="connsiteY17" fmla="*/ 0 h 1687313"/>
              <a:gd name="connsiteX18" fmla="*/ 575344 w 714241"/>
              <a:gd name="connsiteY18" fmla="*/ 11575 h 1687313"/>
              <a:gd name="connsiteX19" fmla="*/ 598494 w 714241"/>
              <a:gd name="connsiteY19" fmla="*/ 81023 h 1687313"/>
              <a:gd name="connsiteX20" fmla="*/ 610068 w 714241"/>
              <a:gd name="connsiteY20" fmla="*/ 335666 h 1687313"/>
              <a:gd name="connsiteX21" fmla="*/ 633218 w 714241"/>
              <a:gd name="connsiteY21" fmla="*/ 405114 h 1687313"/>
              <a:gd name="connsiteX22" fmla="*/ 656367 w 714241"/>
              <a:gd name="connsiteY22" fmla="*/ 474562 h 1687313"/>
              <a:gd name="connsiteX23" fmla="*/ 667942 w 714241"/>
              <a:gd name="connsiteY23" fmla="*/ 520861 h 1687313"/>
              <a:gd name="connsiteX24" fmla="*/ 679517 w 714241"/>
              <a:gd name="connsiteY24" fmla="*/ 555585 h 1687313"/>
              <a:gd name="connsiteX25" fmla="*/ 691091 w 714241"/>
              <a:gd name="connsiteY25" fmla="*/ 613458 h 1687313"/>
              <a:gd name="connsiteX26" fmla="*/ 702666 w 714241"/>
              <a:gd name="connsiteY26" fmla="*/ 648182 h 1687313"/>
              <a:gd name="connsiteX27" fmla="*/ 714241 w 714241"/>
              <a:gd name="connsiteY27" fmla="*/ 694481 h 1687313"/>
              <a:gd name="connsiteX28" fmla="*/ 702666 w 714241"/>
              <a:gd name="connsiteY28" fmla="*/ 844952 h 1687313"/>
              <a:gd name="connsiteX29" fmla="*/ 691091 w 714241"/>
              <a:gd name="connsiteY29" fmla="*/ 879676 h 1687313"/>
              <a:gd name="connsiteX30" fmla="*/ 656367 w 714241"/>
              <a:gd name="connsiteY30" fmla="*/ 914400 h 1687313"/>
              <a:gd name="connsiteX31" fmla="*/ 633218 w 714241"/>
              <a:gd name="connsiteY31" fmla="*/ 960699 h 1687313"/>
              <a:gd name="connsiteX0" fmla="*/ 228600 w 714241"/>
              <a:gd name="connsiteY0" fmla="*/ 914400 h 1687313"/>
              <a:gd name="connsiteX1" fmla="*/ 76200 w 714241"/>
              <a:gd name="connsiteY1" fmla="*/ 1676400 h 1687313"/>
              <a:gd name="connsiteX2" fmla="*/ 229565 w 714241"/>
              <a:gd name="connsiteY2" fmla="*/ 867137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228600 w 714241"/>
              <a:gd name="connsiteY0" fmla="*/ 914400 h 1687313"/>
              <a:gd name="connsiteX1" fmla="*/ 76200 w 714241"/>
              <a:gd name="connsiteY1" fmla="*/ 1676400 h 1687313"/>
              <a:gd name="connsiteX2" fmla="*/ 76200 w 714241"/>
              <a:gd name="connsiteY2" fmla="*/ 1066800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381000 w 714241"/>
              <a:gd name="connsiteY0" fmla="*/ 457200 h 1687313"/>
              <a:gd name="connsiteX1" fmla="*/ 76200 w 714241"/>
              <a:gd name="connsiteY1" fmla="*/ 1676400 h 1687313"/>
              <a:gd name="connsiteX2" fmla="*/ 76200 w 714241"/>
              <a:gd name="connsiteY2" fmla="*/ 1066800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381000 w 714241"/>
              <a:gd name="connsiteY0" fmla="*/ 457200 h 1676400"/>
              <a:gd name="connsiteX1" fmla="*/ 264289 w 714241"/>
              <a:gd name="connsiteY1" fmla="*/ 878711 h 1676400"/>
              <a:gd name="connsiteX2" fmla="*/ 76200 w 714241"/>
              <a:gd name="connsiteY2" fmla="*/ 1676400 h 1676400"/>
              <a:gd name="connsiteX3" fmla="*/ 76200 w 714241"/>
              <a:gd name="connsiteY3" fmla="*/ 1066800 h 1676400"/>
              <a:gd name="connsiteX4" fmla="*/ 42909 w 714241"/>
              <a:gd name="connsiteY4" fmla="*/ 902825 h 1676400"/>
              <a:gd name="connsiteX5" fmla="*/ 8185 w 714241"/>
              <a:gd name="connsiteY5" fmla="*/ 810228 h 1676400"/>
              <a:gd name="connsiteX6" fmla="*/ 19760 w 714241"/>
              <a:gd name="connsiteY6" fmla="*/ 613458 h 1676400"/>
              <a:gd name="connsiteX7" fmla="*/ 31334 w 714241"/>
              <a:gd name="connsiteY7" fmla="*/ 578734 h 1676400"/>
              <a:gd name="connsiteX8" fmla="*/ 42909 w 714241"/>
              <a:gd name="connsiteY8" fmla="*/ 509286 h 1676400"/>
              <a:gd name="connsiteX9" fmla="*/ 123932 w 714241"/>
              <a:gd name="connsiteY9" fmla="*/ 405114 h 1676400"/>
              <a:gd name="connsiteX10" fmla="*/ 147081 w 714241"/>
              <a:gd name="connsiteY10" fmla="*/ 370390 h 1676400"/>
              <a:gd name="connsiteX11" fmla="*/ 170231 w 714241"/>
              <a:gd name="connsiteY11" fmla="*/ 347241 h 1676400"/>
              <a:gd name="connsiteX12" fmla="*/ 193380 w 714241"/>
              <a:gd name="connsiteY12" fmla="*/ 312516 h 1676400"/>
              <a:gd name="connsiteX13" fmla="*/ 228104 w 714241"/>
              <a:gd name="connsiteY13" fmla="*/ 277792 h 1676400"/>
              <a:gd name="connsiteX14" fmla="*/ 251253 w 714241"/>
              <a:gd name="connsiteY14" fmla="*/ 231494 h 1676400"/>
              <a:gd name="connsiteX15" fmla="*/ 297552 w 714241"/>
              <a:gd name="connsiteY15" fmla="*/ 173620 h 1676400"/>
              <a:gd name="connsiteX16" fmla="*/ 320701 w 714241"/>
              <a:gd name="connsiteY16" fmla="*/ 138896 h 1676400"/>
              <a:gd name="connsiteX17" fmla="*/ 355425 w 714241"/>
              <a:gd name="connsiteY17" fmla="*/ 104172 h 1676400"/>
              <a:gd name="connsiteX18" fmla="*/ 424874 w 714241"/>
              <a:gd name="connsiteY18" fmla="*/ 11575 h 1676400"/>
              <a:gd name="connsiteX19" fmla="*/ 459598 w 714241"/>
              <a:gd name="connsiteY19" fmla="*/ 0 h 1676400"/>
              <a:gd name="connsiteX20" fmla="*/ 575344 w 714241"/>
              <a:gd name="connsiteY20" fmla="*/ 11575 h 1676400"/>
              <a:gd name="connsiteX21" fmla="*/ 598494 w 714241"/>
              <a:gd name="connsiteY21" fmla="*/ 81023 h 1676400"/>
              <a:gd name="connsiteX22" fmla="*/ 610068 w 714241"/>
              <a:gd name="connsiteY22" fmla="*/ 335666 h 1676400"/>
              <a:gd name="connsiteX23" fmla="*/ 633218 w 714241"/>
              <a:gd name="connsiteY23" fmla="*/ 405114 h 1676400"/>
              <a:gd name="connsiteX24" fmla="*/ 656367 w 714241"/>
              <a:gd name="connsiteY24" fmla="*/ 474562 h 1676400"/>
              <a:gd name="connsiteX25" fmla="*/ 667942 w 714241"/>
              <a:gd name="connsiteY25" fmla="*/ 520861 h 1676400"/>
              <a:gd name="connsiteX26" fmla="*/ 679517 w 714241"/>
              <a:gd name="connsiteY26" fmla="*/ 555585 h 1676400"/>
              <a:gd name="connsiteX27" fmla="*/ 691091 w 714241"/>
              <a:gd name="connsiteY27" fmla="*/ 613458 h 1676400"/>
              <a:gd name="connsiteX28" fmla="*/ 702666 w 714241"/>
              <a:gd name="connsiteY28" fmla="*/ 648182 h 1676400"/>
              <a:gd name="connsiteX29" fmla="*/ 714241 w 714241"/>
              <a:gd name="connsiteY29" fmla="*/ 694481 h 1676400"/>
              <a:gd name="connsiteX30" fmla="*/ 702666 w 714241"/>
              <a:gd name="connsiteY30" fmla="*/ 844952 h 1676400"/>
              <a:gd name="connsiteX31" fmla="*/ 691091 w 714241"/>
              <a:gd name="connsiteY31" fmla="*/ 879676 h 1676400"/>
              <a:gd name="connsiteX32" fmla="*/ 656367 w 714241"/>
              <a:gd name="connsiteY32" fmla="*/ 914400 h 1676400"/>
              <a:gd name="connsiteX33" fmla="*/ 633218 w 714241"/>
              <a:gd name="connsiteY33" fmla="*/ 960699 h 1676400"/>
              <a:gd name="connsiteX0" fmla="*/ 381000 w 714241"/>
              <a:gd name="connsiteY0" fmla="*/ 457200 h 1676400"/>
              <a:gd name="connsiteX1" fmla="*/ 152400 w 714241"/>
              <a:gd name="connsiteY1" fmla="*/ 1295400 h 1676400"/>
              <a:gd name="connsiteX2" fmla="*/ 76200 w 714241"/>
              <a:gd name="connsiteY2" fmla="*/ 1676400 h 1676400"/>
              <a:gd name="connsiteX3" fmla="*/ 76200 w 714241"/>
              <a:gd name="connsiteY3" fmla="*/ 1066800 h 1676400"/>
              <a:gd name="connsiteX4" fmla="*/ 42909 w 714241"/>
              <a:gd name="connsiteY4" fmla="*/ 902825 h 1676400"/>
              <a:gd name="connsiteX5" fmla="*/ 8185 w 714241"/>
              <a:gd name="connsiteY5" fmla="*/ 810228 h 1676400"/>
              <a:gd name="connsiteX6" fmla="*/ 19760 w 714241"/>
              <a:gd name="connsiteY6" fmla="*/ 613458 h 1676400"/>
              <a:gd name="connsiteX7" fmla="*/ 31334 w 714241"/>
              <a:gd name="connsiteY7" fmla="*/ 578734 h 1676400"/>
              <a:gd name="connsiteX8" fmla="*/ 42909 w 714241"/>
              <a:gd name="connsiteY8" fmla="*/ 509286 h 1676400"/>
              <a:gd name="connsiteX9" fmla="*/ 123932 w 714241"/>
              <a:gd name="connsiteY9" fmla="*/ 405114 h 1676400"/>
              <a:gd name="connsiteX10" fmla="*/ 147081 w 714241"/>
              <a:gd name="connsiteY10" fmla="*/ 370390 h 1676400"/>
              <a:gd name="connsiteX11" fmla="*/ 170231 w 714241"/>
              <a:gd name="connsiteY11" fmla="*/ 347241 h 1676400"/>
              <a:gd name="connsiteX12" fmla="*/ 193380 w 714241"/>
              <a:gd name="connsiteY12" fmla="*/ 312516 h 1676400"/>
              <a:gd name="connsiteX13" fmla="*/ 228104 w 714241"/>
              <a:gd name="connsiteY13" fmla="*/ 277792 h 1676400"/>
              <a:gd name="connsiteX14" fmla="*/ 251253 w 714241"/>
              <a:gd name="connsiteY14" fmla="*/ 231494 h 1676400"/>
              <a:gd name="connsiteX15" fmla="*/ 297552 w 714241"/>
              <a:gd name="connsiteY15" fmla="*/ 173620 h 1676400"/>
              <a:gd name="connsiteX16" fmla="*/ 320701 w 714241"/>
              <a:gd name="connsiteY16" fmla="*/ 138896 h 1676400"/>
              <a:gd name="connsiteX17" fmla="*/ 355425 w 714241"/>
              <a:gd name="connsiteY17" fmla="*/ 104172 h 1676400"/>
              <a:gd name="connsiteX18" fmla="*/ 424874 w 714241"/>
              <a:gd name="connsiteY18" fmla="*/ 11575 h 1676400"/>
              <a:gd name="connsiteX19" fmla="*/ 459598 w 714241"/>
              <a:gd name="connsiteY19" fmla="*/ 0 h 1676400"/>
              <a:gd name="connsiteX20" fmla="*/ 575344 w 714241"/>
              <a:gd name="connsiteY20" fmla="*/ 11575 h 1676400"/>
              <a:gd name="connsiteX21" fmla="*/ 598494 w 714241"/>
              <a:gd name="connsiteY21" fmla="*/ 81023 h 1676400"/>
              <a:gd name="connsiteX22" fmla="*/ 610068 w 714241"/>
              <a:gd name="connsiteY22" fmla="*/ 335666 h 1676400"/>
              <a:gd name="connsiteX23" fmla="*/ 633218 w 714241"/>
              <a:gd name="connsiteY23" fmla="*/ 405114 h 1676400"/>
              <a:gd name="connsiteX24" fmla="*/ 656367 w 714241"/>
              <a:gd name="connsiteY24" fmla="*/ 474562 h 1676400"/>
              <a:gd name="connsiteX25" fmla="*/ 667942 w 714241"/>
              <a:gd name="connsiteY25" fmla="*/ 520861 h 1676400"/>
              <a:gd name="connsiteX26" fmla="*/ 679517 w 714241"/>
              <a:gd name="connsiteY26" fmla="*/ 555585 h 1676400"/>
              <a:gd name="connsiteX27" fmla="*/ 691091 w 714241"/>
              <a:gd name="connsiteY27" fmla="*/ 613458 h 1676400"/>
              <a:gd name="connsiteX28" fmla="*/ 702666 w 714241"/>
              <a:gd name="connsiteY28" fmla="*/ 648182 h 1676400"/>
              <a:gd name="connsiteX29" fmla="*/ 714241 w 714241"/>
              <a:gd name="connsiteY29" fmla="*/ 694481 h 1676400"/>
              <a:gd name="connsiteX30" fmla="*/ 702666 w 714241"/>
              <a:gd name="connsiteY30" fmla="*/ 844952 h 1676400"/>
              <a:gd name="connsiteX31" fmla="*/ 691091 w 714241"/>
              <a:gd name="connsiteY31" fmla="*/ 879676 h 1676400"/>
              <a:gd name="connsiteX32" fmla="*/ 656367 w 714241"/>
              <a:gd name="connsiteY32" fmla="*/ 914400 h 1676400"/>
              <a:gd name="connsiteX33" fmla="*/ 633218 w 714241"/>
              <a:gd name="connsiteY33" fmla="*/ 960699 h 1676400"/>
              <a:gd name="connsiteX0" fmla="*/ 381000 w 714241"/>
              <a:gd name="connsiteY0" fmla="*/ 457200 h 1676400"/>
              <a:gd name="connsiteX1" fmla="*/ 299013 w 714241"/>
              <a:gd name="connsiteY1" fmla="*/ 774539 h 1676400"/>
              <a:gd name="connsiteX2" fmla="*/ 152400 w 714241"/>
              <a:gd name="connsiteY2" fmla="*/ 1295400 h 1676400"/>
              <a:gd name="connsiteX3" fmla="*/ 76200 w 714241"/>
              <a:gd name="connsiteY3" fmla="*/ 1676400 h 1676400"/>
              <a:gd name="connsiteX4" fmla="*/ 76200 w 714241"/>
              <a:gd name="connsiteY4" fmla="*/ 1066800 h 1676400"/>
              <a:gd name="connsiteX5" fmla="*/ 42909 w 714241"/>
              <a:gd name="connsiteY5" fmla="*/ 902825 h 1676400"/>
              <a:gd name="connsiteX6" fmla="*/ 8185 w 714241"/>
              <a:gd name="connsiteY6" fmla="*/ 810228 h 1676400"/>
              <a:gd name="connsiteX7" fmla="*/ 19760 w 714241"/>
              <a:gd name="connsiteY7" fmla="*/ 613458 h 1676400"/>
              <a:gd name="connsiteX8" fmla="*/ 31334 w 714241"/>
              <a:gd name="connsiteY8" fmla="*/ 578734 h 1676400"/>
              <a:gd name="connsiteX9" fmla="*/ 42909 w 714241"/>
              <a:gd name="connsiteY9" fmla="*/ 509286 h 1676400"/>
              <a:gd name="connsiteX10" fmla="*/ 123932 w 714241"/>
              <a:gd name="connsiteY10" fmla="*/ 405114 h 1676400"/>
              <a:gd name="connsiteX11" fmla="*/ 147081 w 714241"/>
              <a:gd name="connsiteY11" fmla="*/ 370390 h 1676400"/>
              <a:gd name="connsiteX12" fmla="*/ 170231 w 714241"/>
              <a:gd name="connsiteY12" fmla="*/ 347241 h 1676400"/>
              <a:gd name="connsiteX13" fmla="*/ 193380 w 714241"/>
              <a:gd name="connsiteY13" fmla="*/ 312516 h 1676400"/>
              <a:gd name="connsiteX14" fmla="*/ 228104 w 714241"/>
              <a:gd name="connsiteY14" fmla="*/ 277792 h 1676400"/>
              <a:gd name="connsiteX15" fmla="*/ 251253 w 714241"/>
              <a:gd name="connsiteY15" fmla="*/ 231494 h 1676400"/>
              <a:gd name="connsiteX16" fmla="*/ 297552 w 714241"/>
              <a:gd name="connsiteY16" fmla="*/ 173620 h 1676400"/>
              <a:gd name="connsiteX17" fmla="*/ 320701 w 714241"/>
              <a:gd name="connsiteY17" fmla="*/ 138896 h 1676400"/>
              <a:gd name="connsiteX18" fmla="*/ 355425 w 714241"/>
              <a:gd name="connsiteY18" fmla="*/ 104172 h 1676400"/>
              <a:gd name="connsiteX19" fmla="*/ 424874 w 714241"/>
              <a:gd name="connsiteY19" fmla="*/ 11575 h 1676400"/>
              <a:gd name="connsiteX20" fmla="*/ 459598 w 714241"/>
              <a:gd name="connsiteY20" fmla="*/ 0 h 1676400"/>
              <a:gd name="connsiteX21" fmla="*/ 575344 w 714241"/>
              <a:gd name="connsiteY21" fmla="*/ 11575 h 1676400"/>
              <a:gd name="connsiteX22" fmla="*/ 598494 w 714241"/>
              <a:gd name="connsiteY22" fmla="*/ 81023 h 1676400"/>
              <a:gd name="connsiteX23" fmla="*/ 610068 w 714241"/>
              <a:gd name="connsiteY23" fmla="*/ 335666 h 1676400"/>
              <a:gd name="connsiteX24" fmla="*/ 633218 w 714241"/>
              <a:gd name="connsiteY24" fmla="*/ 405114 h 1676400"/>
              <a:gd name="connsiteX25" fmla="*/ 656367 w 714241"/>
              <a:gd name="connsiteY25" fmla="*/ 474562 h 1676400"/>
              <a:gd name="connsiteX26" fmla="*/ 667942 w 714241"/>
              <a:gd name="connsiteY26" fmla="*/ 520861 h 1676400"/>
              <a:gd name="connsiteX27" fmla="*/ 679517 w 714241"/>
              <a:gd name="connsiteY27" fmla="*/ 555585 h 1676400"/>
              <a:gd name="connsiteX28" fmla="*/ 691091 w 714241"/>
              <a:gd name="connsiteY28" fmla="*/ 613458 h 1676400"/>
              <a:gd name="connsiteX29" fmla="*/ 702666 w 714241"/>
              <a:gd name="connsiteY29" fmla="*/ 648182 h 1676400"/>
              <a:gd name="connsiteX30" fmla="*/ 714241 w 714241"/>
              <a:gd name="connsiteY30" fmla="*/ 694481 h 1676400"/>
              <a:gd name="connsiteX31" fmla="*/ 702666 w 714241"/>
              <a:gd name="connsiteY31" fmla="*/ 844952 h 1676400"/>
              <a:gd name="connsiteX32" fmla="*/ 691091 w 714241"/>
              <a:gd name="connsiteY32" fmla="*/ 879676 h 1676400"/>
              <a:gd name="connsiteX33" fmla="*/ 656367 w 714241"/>
              <a:gd name="connsiteY33" fmla="*/ 914400 h 1676400"/>
              <a:gd name="connsiteX34" fmla="*/ 633218 w 714241"/>
              <a:gd name="connsiteY34" fmla="*/ 960699 h 1676400"/>
              <a:gd name="connsiteX0" fmla="*/ 381000 w 714241"/>
              <a:gd name="connsiteY0" fmla="*/ 457200 h 1752600"/>
              <a:gd name="connsiteX1" fmla="*/ 299013 w 714241"/>
              <a:gd name="connsiteY1" fmla="*/ 774539 h 1752600"/>
              <a:gd name="connsiteX2" fmla="*/ 152400 w 714241"/>
              <a:gd name="connsiteY2" fmla="*/ 1295400 h 1752600"/>
              <a:gd name="connsiteX3" fmla="*/ 76200 w 714241"/>
              <a:gd name="connsiteY3" fmla="*/ 1752600 h 1752600"/>
              <a:gd name="connsiteX4" fmla="*/ 76200 w 714241"/>
              <a:gd name="connsiteY4" fmla="*/ 1066800 h 1752600"/>
              <a:gd name="connsiteX5" fmla="*/ 42909 w 714241"/>
              <a:gd name="connsiteY5" fmla="*/ 902825 h 1752600"/>
              <a:gd name="connsiteX6" fmla="*/ 8185 w 714241"/>
              <a:gd name="connsiteY6" fmla="*/ 810228 h 1752600"/>
              <a:gd name="connsiteX7" fmla="*/ 19760 w 714241"/>
              <a:gd name="connsiteY7" fmla="*/ 613458 h 1752600"/>
              <a:gd name="connsiteX8" fmla="*/ 31334 w 714241"/>
              <a:gd name="connsiteY8" fmla="*/ 578734 h 1752600"/>
              <a:gd name="connsiteX9" fmla="*/ 42909 w 714241"/>
              <a:gd name="connsiteY9" fmla="*/ 509286 h 1752600"/>
              <a:gd name="connsiteX10" fmla="*/ 123932 w 714241"/>
              <a:gd name="connsiteY10" fmla="*/ 405114 h 1752600"/>
              <a:gd name="connsiteX11" fmla="*/ 147081 w 714241"/>
              <a:gd name="connsiteY11" fmla="*/ 370390 h 1752600"/>
              <a:gd name="connsiteX12" fmla="*/ 170231 w 714241"/>
              <a:gd name="connsiteY12" fmla="*/ 347241 h 1752600"/>
              <a:gd name="connsiteX13" fmla="*/ 193380 w 714241"/>
              <a:gd name="connsiteY13" fmla="*/ 312516 h 1752600"/>
              <a:gd name="connsiteX14" fmla="*/ 228104 w 714241"/>
              <a:gd name="connsiteY14" fmla="*/ 277792 h 1752600"/>
              <a:gd name="connsiteX15" fmla="*/ 251253 w 714241"/>
              <a:gd name="connsiteY15" fmla="*/ 231494 h 1752600"/>
              <a:gd name="connsiteX16" fmla="*/ 297552 w 714241"/>
              <a:gd name="connsiteY16" fmla="*/ 173620 h 1752600"/>
              <a:gd name="connsiteX17" fmla="*/ 320701 w 714241"/>
              <a:gd name="connsiteY17" fmla="*/ 138896 h 1752600"/>
              <a:gd name="connsiteX18" fmla="*/ 355425 w 714241"/>
              <a:gd name="connsiteY18" fmla="*/ 104172 h 1752600"/>
              <a:gd name="connsiteX19" fmla="*/ 424874 w 714241"/>
              <a:gd name="connsiteY19" fmla="*/ 11575 h 1752600"/>
              <a:gd name="connsiteX20" fmla="*/ 459598 w 714241"/>
              <a:gd name="connsiteY20" fmla="*/ 0 h 1752600"/>
              <a:gd name="connsiteX21" fmla="*/ 575344 w 714241"/>
              <a:gd name="connsiteY21" fmla="*/ 11575 h 1752600"/>
              <a:gd name="connsiteX22" fmla="*/ 598494 w 714241"/>
              <a:gd name="connsiteY22" fmla="*/ 81023 h 1752600"/>
              <a:gd name="connsiteX23" fmla="*/ 610068 w 714241"/>
              <a:gd name="connsiteY23" fmla="*/ 335666 h 1752600"/>
              <a:gd name="connsiteX24" fmla="*/ 633218 w 714241"/>
              <a:gd name="connsiteY24" fmla="*/ 405114 h 1752600"/>
              <a:gd name="connsiteX25" fmla="*/ 656367 w 714241"/>
              <a:gd name="connsiteY25" fmla="*/ 474562 h 1752600"/>
              <a:gd name="connsiteX26" fmla="*/ 667942 w 714241"/>
              <a:gd name="connsiteY26" fmla="*/ 520861 h 1752600"/>
              <a:gd name="connsiteX27" fmla="*/ 679517 w 714241"/>
              <a:gd name="connsiteY27" fmla="*/ 555585 h 1752600"/>
              <a:gd name="connsiteX28" fmla="*/ 691091 w 714241"/>
              <a:gd name="connsiteY28" fmla="*/ 613458 h 1752600"/>
              <a:gd name="connsiteX29" fmla="*/ 702666 w 714241"/>
              <a:gd name="connsiteY29" fmla="*/ 648182 h 1752600"/>
              <a:gd name="connsiteX30" fmla="*/ 714241 w 714241"/>
              <a:gd name="connsiteY30" fmla="*/ 694481 h 1752600"/>
              <a:gd name="connsiteX31" fmla="*/ 702666 w 714241"/>
              <a:gd name="connsiteY31" fmla="*/ 844952 h 1752600"/>
              <a:gd name="connsiteX32" fmla="*/ 691091 w 714241"/>
              <a:gd name="connsiteY32" fmla="*/ 879676 h 1752600"/>
              <a:gd name="connsiteX33" fmla="*/ 656367 w 714241"/>
              <a:gd name="connsiteY33" fmla="*/ 914400 h 1752600"/>
              <a:gd name="connsiteX34" fmla="*/ 633218 w 714241"/>
              <a:gd name="connsiteY34" fmla="*/ 960699 h 1752600"/>
              <a:gd name="connsiteX0" fmla="*/ 381000 w 714241"/>
              <a:gd name="connsiteY0" fmla="*/ 457200 h 1752600"/>
              <a:gd name="connsiteX1" fmla="*/ 299013 w 714241"/>
              <a:gd name="connsiteY1" fmla="*/ 774539 h 1752600"/>
              <a:gd name="connsiteX2" fmla="*/ 152400 w 714241"/>
              <a:gd name="connsiteY2" fmla="*/ 1447800 h 1752600"/>
              <a:gd name="connsiteX3" fmla="*/ 76200 w 714241"/>
              <a:gd name="connsiteY3" fmla="*/ 1752600 h 1752600"/>
              <a:gd name="connsiteX4" fmla="*/ 76200 w 714241"/>
              <a:gd name="connsiteY4" fmla="*/ 1066800 h 1752600"/>
              <a:gd name="connsiteX5" fmla="*/ 42909 w 714241"/>
              <a:gd name="connsiteY5" fmla="*/ 902825 h 1752600"/>
              <a:gd name="connsiteX6" fmla="*/ 8185 w 714241"/>
              <a:gd name="connsiteY6" fmla="*/ 810228 h 1752600"/>
              <a:gd name="connsiteX7" fmla="*/ 19760 w 714241"/>
              <a:gd name="connsiteY7" fmla="*/ 613458 h 1752600"/>
              <a:gd name="connsiteX8" fmla="*/ 31334 w 714241"/>
              <a:gd name="connsiteY8" fmla="*/ 578734 h 1752600"/>
              <a:gd name="connsiteX9" fmla="*/ 42909 w 714241"/>
              <a:gd name="connsiteY9" fmla="*/ 509286 h 1752600"/>
              <a:gd name="connsiteX10" fmla="*/ 123932 w 714241"/>
              <a:gd name="connsiteY10" fmla="*/ 405114 h 1752600"/>
              <a:gd name="connsiteX11" fmla="*/ 147081 w 714241"/>
              <a:gd name="connsiteY11" fmla="*/ 370390 h 1752600"/>
              <a:gd name="connsiteX12" fmla="*/ 170231 w 714241"/>
              <a:gd name="connsiteY12" fmla="*/ 347241 h 1752600"/>
              <a:gd name="connsiteX13" fmla="*/ 193380 w 714241"/>
              <a:gd name="connsiteY13" fmla="*/ 312516 h 1752600"/>
              <a:gd name="connsiteX14" fmla="*/ 228104 w 714241"/>
              <a:gd name="connsiteY14" fmla="*/ 277792 h 1752600"/>
              <a:gd name="connsiteX15" fmla="*/ 251253 w 714241"/>
              <a:gd name="connsiteY15" fmla="*/ 231494 h 1752600"/>
              <a:gd name="connsiteX16" fmla="*/ 297552 w 714241"/>
              <a:gd name="connsiteY16" fmla="*/ 173620 h 1752600"/>
              <a:gd name="connsiteX17" fmla="*/ 320701 w 714241"/>
              <a:gd name="connsiteY17" fmla="*/ 138896 h 1752600"/>
              <a:gd name="connsiteX18" fmla="*/ 355425 w 714241"/>
              <a:gd name="connsiteY18" fmla="*/ 104172 h 1752600"/>
              <a:gd name="connsiteX19" fmla="*/ 424874 w 714241"/>
              <a:gd name="connsiteY19" fmla="*/ 11575 h 1752600"/>
              <a:gd name="connsiteX20" fmla="*/ 459598 w 714241"/>
              <a:gd name="connsiteY20" fmla="*/ 0 h 1752600"/>
              <a:gd name="connsiteX21" fmla="*/ 575344 w 714241"/>
              <a:gd name="connsiteY21" fmla="*/ 11575 h 1752600"/>
              <a:gd name="connsiteX22" fmla="*/ 598494 w 714241"/>
              <a:gd name="connsiteY22" fmla="*/ 81023 h 1752600"/>
              <a:gd name="connsiteX23" fmla="*/ 610068 w 714241"/>
              <a:gd name="connsiteY23" fmla="*/ 335666 h 1752600"/>
              <a:gd name="connsiteX24" fmla="*/ 633218 w 714241"/>
              <a:gd name="connsiteY24" fmla="*/ 405114 h 1752600"/>
              <a:gd name="connsiteX25" fmla="*/ 656367 w 714241"/>
              <a:gd name="connsiteY25" fmla="*/ 474562 h 1752600"/>
              <a:gd name="connsiteX26" fmla="*/ 667942 w 714241"/>
              <a:gd name="connsiteY26" fmla="*/ 520861 h 1752600"/>
              <a:gd name="connsiteX27" fmla="*/ 679517 w 714241"/>
              <a:gd name="connsiteY27" fmla="*/ 555585 h 1752600"/>
              <a:gd name="connsiteX28" fmla="*/ 691091 w 714241"/>
              <a:gd name="connsiteY28" fmla="*/ 613458 h 1752600"/>
              <a:gd name="connsiteX29" fmla="*/ 702666 w 714241"/>
              <a:gd name="connsiteY29" fmla="*/ 648182 h 1752600"/>
              <a:gd name="connsiteX30" fmla="*/ 714241 w 714241"/>
              <a:gd name="connsiteY30" fmla="*/ 694481 h 1752600"/>
              <a:gd name="connsiteX31" fmla="*/ 702666 w 714241"/>
              <a:gd name="connsiteY31" fmla="*/ 844952 h 1752600"/>
              <a:gd name="connsiteX32" fmla="*/ 691091 w 714241"/>
              <a:gd name="connsiteY32" fmla="*/ 879676 h 1752600"/>
              <a:gd name="connsiteX33" fmla="*/ 656367 w 714241"/>
              <a:gd name="connsiteY33" fmla="*/ 914400 h 1752600"/>
              <a:gd name="connsiteX34" fmla="*/ 633218 w 714241"/>
              <a:gd name="connsiteY34" fmla="*/ 960699 h 1752600"/>
              <a:gd name="connsiteX0" fmla="*/ 381000 w 714241"/>
              <a:gd name="connsiteY0" fmla="*/ 457200 h 1752600"/>
              <a:gd name="connsiteX1" fmla="*/ 406400 w 714241"/>
              <a:gd name="connsiteY1" fmla="*/ 467360 h 1752600"/>
              <a:gd name="connsiteX2" fmla="*/ 299013 w 714241"/>
              <a:gd name="connsiteY2" fmla="*/ 774539 h 1752600"/>
              <a:gd name="connsiteX3" fmla="*/ 152400 w 714241"/>
              <a:gd name="connsiteY3" fmla="*/ 1447800 h 1752600"/>
              <a:gd name="connsiteX4" fmla="*/ 76200 w 714241"/>
              <a:gd name="connsiteY4" fmla="*/ 1752600 h 1752600"/>
              <a:gd name="connsiteX5" fmla="*/ 76200 w 714241"/>
              <a:gd name="connsiteY5" fmla="*/ 1066800 h 1752600"/>
              <a:gd name="connsiteX6" fmla="*/ 42909 w 714241"/>
              <a:gd name="connsiteY6" fmla="*/ 902825 h 1752600"/>
              <a:gd name="connsiteX7" fmla="*/ 8185 w 714241"/>
              <a:gd name="connsiteY7" fmla="*/ 810228 h 1752600"/>
              <a:gd name="connsiteX8" fmla="*/ 19760 w 714241"/>
              <a:gd name="connsiteY8" fmla="*/ 613458 h 1752600"/>
              <a:gd name="connsiteX9" fmla="*/ 31334 w 714241"/>
              <a:gd name="connsiteY9" fmla="*/ 578734 h 1752600"/>
              <a:gd name="connsiteX10" fmla="*/ 42909 w 714241"/>
              <a:gd name="connsiteY10" fmla="*/ 509286 h 1752600"/>
              <a:gd name="connsiteX11" fmla="*/ 123932 w 714241"/>
              <a:gd name="connsiteY11" fmla="*/ 405114 h 1752600"/>
              <a:gd name="connsiteX12" fmla="*/ 147081 w 714241"/>
              <a:gd name="connsiteY12" fmla="*/ 370390 h 1752600"/>
              <a:gd name="connsiteX13" fmla="*/ 170231 w 714241"/>
              <a:gd name="connsiteY13" fmla="*/ 347241 h 1752600"/>
              <a:gd name="connsiteX14" fmla="*/ 193380 w 714241"/>
              <a:gd name="connsiteY14" fmla="*/ 312516 h 1752600"/>
              <a:gd name="connsiteX15" fmla="*/ 228104 w 714241"/>
              <a:gd name="connsiteY15" fmla="*/ 277792 h 1752600"/>
              <a:gd name="connsiteX16" fmla="*/ 251253 w 714241"/>
              <a:gd name="connsiteY16" fmla="*/ 231494 h 1752600"/>
              <a:gd name="connsiteX17" fmla="*/ 297552 w 714241"/>
              <a:gd name="connsiteY17" fmla="*/ 173620 h 1752600"/>
              <a:gd name="connsiteX18" fmla="*/ 320701 w 714241"/>
              <a:gd name="connsiteY18" fmla="*/ 138896 h 1752600"/>
              <a:gd name="connsiteX19" fmla="*/ 355425 w 714241"/>
              <a:gd name="connsiteY19" fmla="*/ 104172 h 1752600"/>
              <a:gd name="connsiteX20" fmla="*/ 424874 w 714241"/>
              <a:gd name="connsiteY20" fmla="*/ 11575 h 1752600"/>
              <a:gd name="connsiteX21" fmla="*/ 459598 w 714241"/>
              <a:gd name="connsiteY21" fmla="*/ 0 h 1752600"/>
              <a:gd name="connsiteX22" fmla="*/ 575344 w 714241"/>
              <a:gd name="connsiteY22" fmla="*/ 11575 h 1752600"/>
              <a:gd name="connsiteX23" fmla="*/ 598494 w 714241"/>
              <a:gd name="connsiteY23" fmla="*/ 81023 h 1752600"/>
              <a:gd name="connsiteX24" fmla="*/ 610068 w 714241"/>
              <a:gd name="connsiteY24" fmla="*/ 335666 h 1752600"/>
              <a:gd name="connsiteX25" fmla="*/ 633218 w 714241"/>
              <a:gd name="connsiteY25" fmla="*/ 405114 h 1752600"/>
              <a:gd name="connsiteX26" fmla="*/ 656367 w 714241"/>
              <a:gd name="connsiteY26" fmla="*/ 474562 h 1752600"/>
              <a:gd name="connsiteX27" fmla="*/ 667942 w 714241"/>
              <a:gd name="connsiteY27" fmla="*/ 520861 h 1752600"/>
              <a:gd name="connsiteX28" fmla="*/ 679517 w 714241"/>
              <a:gd name="connsiteY28" fmla="*/ 555585 h 1752600"/>
              <a:gd name="connsiteX29" fmla="*/ 691091 w 714241"/>
              <a:gd name="connsiteY29" fmla="*/ 613458 h 1752600"/>
              <a:gd name="connsiteX30" fmla="*/ 702666 w 714241"/>
              <a:gd name="connsiteY30" fmla="*/ 648182 h 1752600"/>
              <a:gd name="connsiteX31" fmla="*/ 714241 w 714241"/>
              <a:gd name="connsiteY31" fmla="*/ 694481 h 1752600"/>
              <a:gd name="connsiteX32" fmla="*/ 702666 w 714241"/>
              <a:gd name="connsiteY32" fmla="*/ 844952 h 1752600"/>
              <a:gd name="connsiteX33" fmla="*/ 691091 w 714241"/>
              <a:gd name="connsiteY33" fmla="*/ 879676 h 1752600"/>
              <a:gd name="connsiteX34" fmla="*/ 656367 w 714241"/>
              <a:gd name="connsiteY34" fmla="*/ 914400 h 1752600"/>
              <a:gd name="connsiteX35" fmla="*/ 633218 w 714241"/>
              <a:gd name="connsiteY35" fmla="*/ 960699 h 1752600"/>
              <a:gd name="connsiteX0" fmla="*/ 381000 w 714241"/>
              <a:gd name="connsiteY0" fmla="*/ 762000 h 1752600"/>
              <a:gd name="connsiteX1" fmla="*/ 406400 w 714241"/>
              <a:gd name="connsiteY1" fmla="*/ 467360 h 1752600"/>
              <a:gd name="connsiteX2" fmla="*/ 299013 w 714241"/>
              <a:gd name="connsiteY2" fmla="*/ 774539 h 1752600"/>
              <a:gd name="connsiteX3" fmla="*/ 152400 w 714241"/>
              <a:gd name="connsiteY3" fmla="*/ 1447800 h 1752600"/>
              <a:gd name="connsiteX4" fmla="*/ 76200 w 714241"/>
              <a:gd name="connsiteY4" fmla="*/ 1752600 h 1752600"/>
              <a:gd name="connsiteX5" fmla="*/ 76200 w 714241"/>
              <a:gd name="connsiteY5" fmla="*/ 1066800 h 1752600"/>
              <a:gd name="connsiteX6" fmla="*/ 42909 w 714241"/>
              <a:gd name="connsiteY6" fmla="*/ 902825 h 1752600"/>
              <a:gd name="connsiteX7" fmla="*/ 8185 w 714241"/>
              <a:gd name="connsiteY7" fmla="*/ 810228 h 1752600"/>
              <a:gd name="connsiteX8" fmla="*/ 19760 w 714241"/>
              <a:gd name="connsiteY8" fmla="*/ 613458 h 1752600"/>
              <a:gd name="connsiteX9" fmla="*/ 31334 w 714241"/>
              <a:gd name="connsiteY9" fmla="*/ 578734 h 1752600"/>
              <a:gd name="connsiteX10" fmla="*/ 42909 w 714241"/>
              <a:gd name="connsiteY10" fmla="*/ 509286 h 1752600"/>
              <a:gd name="connsiteX11" fmla="*/ 123932 w 714241"/>
              <a:gd name="connsiteY11" fmla="*/ 405114 h 1752600"/>
              <a:gd name="connsiteX12" fmla="*/ 147081 w 714241"/>
              <a:gd name="connsiteY12" fmla="*/ 370390 h 1752600"/>
              <a:gd name="connsiteX13" fmla="*/ 170231 w 714241"/>
              <a:gd name="connsiteY13" fmla="*/ 347241 h 1752600"/>
              <a:gd name="connsiteX14" fmla="*/ 193380 w 714241"/>
              <a:gd name="connsiteY14" fmla="*/ 312516 h 1752600"/>
              <a:gd name="connsiteX15" fmla="*/ 228104 w 714241"/>
              <a:gd name="connsiteY15" fmla="*/ 277792 h 1752600"/>
              <a:gd name="connsiteX16" fmla="*/ 251253 w 714241"/>
              <a:gd name="connsiteY16" fmla="*/ 231494 h 1752600"/>
              <a:gd name="connsiteX17" fmla="*/ 297552 w 714241"/>
              <a:gd name="connsiteY17" fmla="*/ 173620 h 1752600"/>
              <a:gd name="connsiteX18" fmla="*/ 320701 w 714241"/>
              <a:gd name="connsiteY18" fmla="*/ 138896 h 1752600"/>
              <a:gd name="connsiteX19" fmla="*/ 355425 w 714241"/>
              <a:gd name="connsiteY19" fmla="*/ 104172 h 1752600"/>
              <a:gd name="connsiteX20" fmla="*/ 424874 w 714241"/>
              <a:gd name="connsiteY20" fmla="*/ 11575 h 1752600"/>
              <a:gd name="connsiteX21" fmla="*/ 459598 w 714241"/>
              <a:gd name="connsiteY21" fmla="*/ 0 h 1752600"/>
              <a:gd name="connsiteX22" fmla="*/ 575344 w 714241"/>
              <a:gd name="connsiteY22" fmla="*/ 11575 h 1752600"/>
              <a:gd name="connsiteX23" fmla="*/ 598494 w 714241"/>
              <a:gd name="connsiteY23" fmla="*/ 81023 h 1752600"/>
              <a:gd name="connsiteX24" fmla="*/ 610068 w 714241"/>
              <a:gd name="connsiteY24" fmla="*/ 335666 h 1752600"/>
              <a:gd name="connsiteX25" fmla="*/ 633218 w 714241"/>
              <a:gd name="connsiteY25" fmla="*/ 405114 h 1752600"/>
              <a:gd name="connsiteX26" fmla="*/ 656367 w 714241"/>
              <a:gd name="connsiteY26" fmla="*/ 474562 h 1752600"/>
              <a:gd name="connsiteX27" fmla="*/ 667942 w 714241"/>
              <a:gd name="connsiteY27" fmla="*/ 520861 h 1752600"/>
              <a:gd name="connsiteX28" fmla="*/ 679517 w 714241"/>
              <a:gd name="connsiteY28" fmla="*/ 555585 h 1752600"/>
              <a:gd name="connsiteX29" fmla="*/ 691091 w 714241"/>
              <a:gd name="connsiteY29" fmla="*/ 613458 h 1752600"/>
              <a:gd name="connsiteX30" fmla="*/ 702666 w 714241"/>
              <a:gd name="connsiteY30" fmla="*/ 648182 h 1752600"/>
              <a:gd name="connsiteX31" fmla="*/ 714241 w 714241"/>
              <a:gd name="connsiteY31" fmla="*/ 694481 h 1752600"/>
              <a:gd name="connsiteX32" fmla="*/ 702666 w 714241"/>
              <a:gd name="connsiteY32" fmla="*/ 844952 h 1752600"/>
              <a:gd name="connsiteX33" fmla="*/ 691091 w 714241"/>
              <a:gd name="connsiteY33" fmla="*/ 879676 h 1752600"/>
              <a:gd name="connsiteX34" fmla="*/ 656367 w 714241"/>
              <a:gd name="connsiteY34" fmla="*/ 914400 h 1752600"/>
              <a:gd name="connsiteX35" fmla="*/ 633218 w 714241"/>
              <a:gd name="connsiteY35" fmla="*/ 960699 h 1752600"/>
              <a:gd name="connsiteX0" fmla="*/ 381000 w 714241"/>
              <a:gd name="connsiteY0" fmla="*/ 762000 h 1752600"/>
              <a:gd name="connsiteX1" fmla="*/ 406400 w 714241"/>
              <a:gd name="connsiteY1" fmla="*/ 467360 h 1752600"/>
              <a:gd name="connsiteX2" fmla="*/ 381000 w 714241"/>
              <a:gd name="connsiteY2" fmla="*/ 77724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406400 w 714241"/>
              <a:gd name="connsiteY1" fmla="*/ 467360 h 1752600"/>
              <a:gd name="connsiteX2" fmla="*/ 304800 w 714241"/>
              <a:gd name="connsiteY2" fmla="*/ 60960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04800 w 714241"/>
              <a:gd name="connsiteY2" fmla="*/ 60960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25120 w 714241"/>
              <a:gd name="connsiteY2" fmla="*/ 60452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81000 w 714241"/>
              <a:gd name="connsiteY2" fmla="*/ 7620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762000 h 1752600"/>
              <a:gd name="connsiteX1" fmla="*/ 381000 w 714241"/>
              <a:gd name="connsiteY1" fmla="*/ 381000 h 1752600"/>
              <a:gd name="connsiteX2" fmla="*/ 304800 w 714241"/>
              <a:gd name="connsiteY2" fmla="*/ 5334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762000 h 1752600"/>
              <a:gd name="connsiteX1" fmla="*/ 457200 w 714241"/>
              <a:gd name="connsiteY1" fmla="*/ 381000 h 1752600"/>
              <a:gd name="connsiteX2" fmla="*/ 304800 w 714241"/>
              <a:gd name="connsiteY2" fmla="*/ 5334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1752600 h 1755140"/>
              <a:gd name="connsiteX1" fmla="*/ 457200 w 714241"/>
              <a:gd name="connsiteY1" fmla="*/ 381000 h 1755140"/>
              <a:gd name="connsiteX2" fmla="*/ 304800 w 714241"/>
              <a:gd name="connsiteY2" fmla="*/ 533400 h 1755140"/>
              <a:gd name="connsiteX3" fmla="*/ 325120 w 714241"/>
              <a:gd name="connsiteY3" fmla="*/ 604520 h 1755140"/>
              <a:gd name="connsiteX4" fmla="*/ 299013 w 714241"/>
              <a:gd name="connsiteY4" fmla="*/ 774539 h 1755140"/>
              <a:gd name="connsiteX5" fmla="*/ 152400 w 714241"/>
              <a:gd name="connsiteY5" fmla="*/ 1447800 h 1755140"/>
              <a:gd name="connsiteX6" fmla="*/ 76200 w 714241"/>
              <a:gd name="connsiteY6" fmla="*/ 1752600 h 1755140"/>
              <a:gd name="connsiteX7" fmla="*/ 76200 w 714241"/>
              <a:gd name="connsiteY7" fmla="*/ 1066800 h 1755140"/>
              <a:gd name="connsiteX8" fmla="*/ 42909 w 714241"/>
              <a:gd name="connsiteY8" fmla="*/ 902825 h 1755140"/>
              <a:gd name="connsiteX9" fmla="*/ 8185 w 714241"/>
              <a:gd name="connsiteY9" fmla="*/ 810228 h 1755140"/>
              <a:gd name="connsiteX10" fmla="*/ 19760 w 714241"/>
              <a:gd name="connsiteY10" fmla="*/ 613458 h 1755140"/>
              <a:gd name="connsiteX11" fmla="*/ 31334 w 714241"/>
              <a:gd name="connsiteY11" fmla="*/ 578734 h 1755140"/>
              <a:gd name="connsiteX12" fmla="*/ 42909 w 714241"/>
              <a:gd name="connsiteY12" fmla="*/ 509286 h 1755140"/>
              <a:gd name="connsiteX13" fmla="*/ 123932 w 714241"/>
              <a:gd name="connsiteY13" fmla="*/ 405114 h 1755140"/>
              <a:gd name="connsiteX14" fmla="*/ 147081 w 714241"/>
              <a:gd name="connsiteY14" fmla="*/ 370390 h 1755140"/>
              <a:gd name="connsiteX15" fmla="*/ 170231 w 714241"/>
              <a:gd name="connsiteY15" fmla="*/ 347241 h 1755140"/>
              <a:gd name="connsiteX16" fmla="*/ 193380 w 714241"/>
              <a:gd name="connsiteY16" fmla="*/ 312516 h 1755140"/>
              <a:gd name="connsiteX17" fmla="*/ 228104 w 714241"/>
              <a:gd name="connsiteY17" fmla="*/ 277792 h 1755140"/>
              <a:gd name="connsiteX18" fmla="*/ 251253 w 714241"/>
              <a:gd name="connsiteY18" fmla="*/ 231494 h 1755140"/>
              <a:gd name="connsiteX19" fmla="*/ 297552 w 714241"/>
              <a:gd name="connsiteY19" fmla="*/ 173620 h 1755140"/>
              <a:gd name="connsiteX20" fmla="*/ 320701 w 714241"/>
              <a:gd name="connsiteY20" fmla="*/ 138896 h 1755140"/>
              <a:gd name="connsiteX21" fmla="*/ 355425 w 714241"/>
              <a:gd name="connsiteY21" fmla="*/ 104172 h 1755140"/>
              <a:gd name="connsiteX22" fmla="*/ 424874 w 714241"/>
              <a:gd name="connsiteY22" fmla="*/ 11575 h 1755140"/>
              <a:gd name="connsiteX23" fmla="*/ 459598 w 714241"/>
              <a:gd name="connsiteY23" fmla="*/ 0 h 1755140"/>
              <a:gd name="connsiteX24" fmla="*/ 575344 w 714241"/>
              <a:gd name="connsiteY24" fmla="*/ 11575 h 1755140"/>
              <a:gd name="connsiteX25" fmla="*/ 598494 w 714241"/>
              <a:gd name="connsiteY25" fmla="*/ 81023 h 1755140"/>
              <a:gd name="connsiteX26" fmla="*/ 610068 w 714241"/>
              <a:gd name="connsiteY26" fmla="*/ 335666 h 1755140"/>
              <a:gd name="connsiteX27" fmla="*/ 633218 w 714241"/>
              <a:gd name="connsiteY27" fmla="*/ 405114 h 1755140"/>
              <a:gd name="connsiteX28" fmla="*/ 656367 w 714241"/>
              <a:gd name="connsiteY28" fmla="*/ 474562 h 1755140"/>
              <a:gd name="connsiteX29" fmla="*/ 667942 w 714241"/>
              <a:gd name="connsiteY29" fmla="*/ 520861 h 1755140"/>
              <a:gd name="connsiteX30" fmla="*/ 679517 w 714241"/>
              <a:gd name="connsiteY30" fmla="*/ 555585 h 1755140"/>
              <a:gd name="connsiteX31" fmla="*/ 691091 w 714241"/>
              <a:gd name="connsiteY31" fmla="*/ 613458 h 1755140"/>
              <a:gd name="connsiteX32" fmla="*/ 702666 w 714241"/>
              <a:gd name="connsiteY32" fmla="*/ 648182 h 1755140"/>
              <a:gd name="connsiteX33" fmla="*/ 714241 w 714241"/>
              <a:gd name="connsiteY33" fmla="*/ 694481 h 1755140"/>
              <a:gd name="connsiteX34" fmla="*/ 702666 w 714241"/>
              <a:gd name="connsiteY34" fmla="*/ 844952 h 1755140"/>
              <a:gd name="connsiteX35" fmla="*/ 691091 w 714241"/>
              <a:gd name="connsiteY35" fmla="*/ 879676 h 1755140"/>
              <a:gd name="connsiteX36" fmla="*/ 656367 w 714241"/>
              <a:gd name="connsiteY36" fmla="*/ 914400 h 1755140"/>
              <a:gd name="connsiteX37" fmla="*/ 633218 w 714241"/>
              <a:gd name="connsiteY37" fmla="*/ 960699 h 1755140"/>
              <a:gd name="connsiteX0" fmla="*/ 381000 w 714241"/>
              <a:gd name="connsiteY0" fmla="*/ 1752600 h 1755140"/>
              <a:gd name="connsiteX1" fmla="*/ 457200 w 714241"/>
              <a:gd name="connsiteY1" fmla="*/ 381000 h 1755140"/>
              <a:gd name="connsiteX2" fmla="*/ 381000 w 714241"/>
              <a:gd name="connsiteY2" fmla="*/ 457200 h 1755140"/>
              <a:gd name="connsiteX3" fmla="*/ 325120 w 714241"/>
              <a:gd name="connsiteY3" fmla="*/ 604520 h 1755140"/>
              <a:gd name="connsiteX4" fmla="*/ 299013 w 714241"/>
              <a:gd name="connsiteY4" fmla="*/ 774539 h 1755140"/>
              <a:gd name="connsiteX5" fmla="*/ 152400 w 714241"/>
              <a:gd name="connsiteY5" fmla="*/ 1447800 h 1755140"/>
              <a:gd name="connsiteX6" fmla="*/ 76200 w 714241"/>
              <a:gd name="connsiteY6" fmla="*/ 1752600 h 1755140"/>
              <a:gd name="connsiteX7" fmla="*/ 76200 w 714241"/>
              <a:gd name="connsiteY7" fmla="*/ 1066800 h 1755140"/>
              <a:gd name="connsiteX8" fmla="*/ 42909 w 714241"/>
              <a:gd name="connsiteY8" fmla="*/ 902825 h 1755140"/>
              <a:gd name="connsiteX9" fmla="*/ 8185 w 714241"/>
              <a:gd name="connsiteY9" fmla="*/ 810228 h 1755140"/>
              <a:gd name="connsiteX10" fmla="*/ 19760 w 714241"/>
              <a:gd name="connsiteY10" fmla="*/ 613458 h 1755140"/>
              <a:gd name="connsiteX11" fmla="*/ 31334 w 714241"/>
              <a:gd name="connsiteY11" fmla="*/ 578734 h 1755140"/>
              <a:gd name="connsiteX12" fmla="*/ 42909 w 714241"/>
              <a:gd name="connsiteY12" fmla="*/ 509286 h 1755140"/>
              <a:gd name="connsiteX13" fmla="*/ 123932 w 714241"/>
              <a:gd name="connsiteY13" fmla="*/ 405114 h 1755140"/>
              <a:gd name="connsiteX14" fmla="*/ 147081 w 714241"/>
              <a:gd name="connsiteY14" fmla="*/ 370390 h 1755140"/>
              <a:gd name="connsiteX15" fmla="*/ 170231 w 714241"/>
              <a:gd name="connsiteY15" fmla="*/ 347241 h 1755140"/>
              <a:gd name="connsiteX16" fmla="*/ 193380 w 714241"/>
              <a:gd name="connsiteY16" fmla="*/ 312516 h 1755140"/>
              <a:gd name="connsiteX17" fmla="*/ 228104 w 714241"/>
              <a:gd name="connsiteY17" fmla="*/ 277792 h 1755140"/>
              <a:gd name="connsiteX18" fmla="*/ 251253 w 714241"/>
              <a:gd name="connsiteY18" fmla="*/ 231494 h 1755140"/>
              <a:gd name="connsiteX19" fmla="*/ 297552 w 714241"/>
              <a:gd name="connsiteY19" fmla="*/ 173620 h 1755140"/>
              <a:gd name="connsiteX20" fmla="*/ 320701 w 714241"/>
              <a:gd name="connsiteY20" fmla="*/ 138896 h 1755140"/>
              <a:gd name="connsiteX21" fmla="*/ 355425 w 714241"/>
              <a:gd name="connsiteY21" fmla="*/ 104172 h 1755140"/>
              <a:gd name="connsiteX22" fmla="*/ 424874 w 714241"/>
              <a:gd name="connsiteY22" fmla="*/ 11575 h 1755140"/>
              <a:gd name="connsiteX23" fmla="*/ 459598 w 714241"/>
              <a:gd name="connsiteY23" fmla="*/ 0 h 1755140"/>
              <a:gd name="connsiteX24" fmla="*/ 575344 w 714241"/>
              <a:gd name="connsiteY24" fmla="*/ 11575 h 1755140"/>
              <a:gd name="connsiteX25" fmla="*/ 598494 w 714241"/>
              <a:gd name="connsiteY25" fmla="*/ 81023 h 1755140"/>
              <a:gd name="connsiteX26" fmla="*/ 610068 w 714241"/>
              <a:gd name="connsiteY26" fmla="*/ 335666 h 1755140"/>
              <a:gd name="connsiteX27" fmla="*/ 633218 w 714241"/>
              <a:gd name="connsiteY27" fmla="*/ 405114 h 1755140"/>
              <a:gd name="connsiteX28" fmla="*/ 656367 w 714241"/>
              <a:gd name="connsiteY28" fmla="*/ 474562 h 1755140"/>
              <a:gd name="connsiteX29" fmla="*/ 667942 w 714241"/>
              <a:gd name="connsiteY29" fmla="*/ 520861 h 1755140"/>
              <a:gd name="connsiteX30" fmla="*/ 679517 w 714241"/>
              <a:gd name="connsiteY30" fmla="*/ 555585 h 1755140"/>
              <a:gd name="connsiteX31" fmla="*/ 691091 w 714241"/>
              <a:gd name="connsiteY31" fmla="*/ 613458 h 1755140"/>
              <a:gd name="connsiteX32" fmla="*/ 702666 w 714241"/>
              <a:gd name="connsiteY32" fmla="*/ 648182 h 1755140"/>
              <a:gd name="connsiteX33" fmla="*/ 714241 w 714241"/>
              <a:gd name="connsiteY33" fmla="*/ 694481 h 1755140"/>
              <a:gd name="connsiteX34" fmla="*/ 702666 w 714241"/>
              <a:gd name="connsiteY34" fmla="*/ 844952 h 1755140"/>
              <a:gd name="connsiteX35" fmla="*/ 691091 w 714241"/>
              <a:gd name="connsiteY35" fmla="*/ 879676 h 1755140"/>
              <a:gd name="connsiteX36" fmla="*/ 656367 w 714241"/>
              <a:gd name="connsiteY36" fmla="*/ 914400 h 1755140"/>
              <a:gd name="connsiteX37" fmla="*/ 633218 w 714241"/>
              <a:gd name="connsiteY37" fmla="*/ 960699 h 1755140"/>
              <a:gd name="connsiteX0" fmla="*/ 381000 w 714241"/>
              <a:gd name="connsiteY0" fmla="*/ 1752600 h 1752600"/>
              <a:gd name="connsiteX1" fmla="*/ 426720 w 714241"/>
              <a:gd name="connsiteY1" fmla="*/ 1203960 h 1752600"/>
              <a:gd name="connsiteX2" fmla="*/ 457200 w 714241"/>
              <a:gd name="connsiteY2" fmla="*/ 381000 h 1752600"/>
              <a:gd name="connsiteX3" fmla="*/ 381000 w 714241"/>
              <a:gd name="connsiteY3" fmla="*/ 457200 h 1752600"/>
              <a:gd name="connsiteX4" fmla="*/ 325120 w 714241"/>
              <a:gd name="connsiteY4" fmla="*/ 604520 h 1752600"/>
              <a:gd name="connsiteX5" fmla="*/ 299013 w 714241"/>
              <a:gd name="connsiteY5" fmla="*/ 774539 h 1752600"/>
              <a:gd name="connsiteX6" fmla="*/ 152400 w 714241"/>
              <a:gd name="connsiteY6" fmla="*/ 1447800 h 1752600"/>
              <a:gd name="connsiteX7" fmla="*/ 76200 w 714241"/>
              <a:gd name="connsiteY7" fmla="*/ 1752600 h 1752600"/>
              <a:gd name="connsiteX8" fmla="*/ 76200 w 714241"/>
              <a:gd name="connsiteY8" fmla="*/ 1066800 h 1752600"/>
              <a:gd name="connsiteX9" fmla="*/ 42909 w 714241"/>
              <a:gd name="connsiteY9" fmla="*/ 902825 h 1752600"/>
              <a:gd name="connsiteX10" fmla="*/ 8185 w 714241"/>
              <a:gd name="connsiteY10" fmla="*/ 810228 h 1752600"/>
              <a:gd name="connsiteX11" fmla="*/ 19760 w 714241"/>
              <a:gd name="connsiteY11" fmla="*/ 613458 h 1752600"/>
              <a:gd name="connsiteX12" fmla="*/ 31334 w 714241"/>
              <a:gd name="connsiteY12" fmla="*/ 578734 h 1752600"/>
              <a:gd name="connsiteX13" fmla="*/ 42909 w 714241"/>
              <a:gd name="connsiteY13" fmla="*/ 509286 h 1752600"/>
              <a:gd name="connsiteX14" fmla="*/ 123932 w 714241"/>
              <a:gd name="connsiteY14" fmla="*/ 405114 h 1752600"/>
              <a:gd name="connsiteX15" fmla="*/ 147081 w 714241"/>
              <a:gd name="connsiteY15" fmla="*/ 370390 h 1752600"/>
              <a:gd name="connsiteX16" fmla="*/ 170231 w 714241"/>
              <a:gd name="connsiteY16" fmla="*/ 347241 h 1752600"/>
              <a:gd name="connsiteX17" fmla="*/ 193380 w 714241"/>
              <a:gd name="connsiteY17" fmla="*/ 312516 h 1752600"/>
              <a:gd name="connsiteX18" fmla="*/ 228104 w 714241"/>
              <a:gd name="connsiteY18" fmla="*/ 277792 h 1752600"/>
              <a:gd name="connsiteX19" fmla="*/ 251253 w 714241"/>
              <a:gd name="connsiteY19" fmla="*/ 231494 h 1752600"/>
              <a:gd name="connsiteX20" fmla="*/ 297552 w 714241"/>
              <a:gd name="connsiteY20" fmla="*/ 173620 h 1752600"/>
              <a:gd name="connsiteX21" fmla="*/ 320701 w 714241"/>
              <a:gd name="connsiteY21" fmla="*/ 138896 h 1752600"/>
              <a:gd name="connsiteX22" fmla="*/ 355425 w 714241"/>
              <a:gd name="connsiteY22" fmla="*/ 104172 h 1752600"/>
              <a:gd name="connsiteX23" fmla="*/ 424874 w 714241"/>
              <a:gd name="connsiteY23" fmla="*/ 11575 h 1752600"/>
              <a:gd name="connsiteX24" fmla="*/ 459598 w 714241"/>
              <a:gd name="connsiteY24" fmla="*/ 0 h 1752600"/>
              <a:gd name="connsiteX25" fmla="*/ 575344 w 714241"/>
              <a:gd name="connsiteY25" fmla="*/ 11575 h 1752600"/>
              <a:gd name="connsiteX26" fmla="*/ 598494 w 714241"/>
              <a:gd name="connsiteY26" fmla="*/ 81023 h 1752600"/>
              <a:gd name="connsiteX27" fmla="*/ 610068 w 714241"/>
              <a:gd name="connsiteY27" fmla="*/ 335666 h 1752600"/>
              <a:gd name="connsiteX28" fmla="*/ 633218 w 714241"/>
              <a:gd name="connsiteY28" fmla="*/ 405114 h 1752600"/>
              <a:gd name="connsiteX29" fmla="*/ 656367 w 714241"/>
              <a:gd name="connsiteY29" fmla="*/ 474562 h 1752600"/>
              <a:gd name="connsiteX30" fmla="*/ 667942 w 714241"/>
              <a:gd name="connsiteY30" fmla="*/ 520861 h 1752600"/>
              <a:gd name="connsiteX31" fmla="*/ 679517 w 714241"/>
              <a:gd name="connsiteY31" fmla="*/ 555585 h 1752600"/>
              <a:gd name="connsiteX32" fmla="*/ 691091 w 714241"/>
              <a:gd name="connsiteY32" fmla="*/ 613458 h 1752600"/>
              <a:gd name="connsiteX33" fmla="*/ 702666 w 714241"/>
              <a:gd name="connsiteY33" fmla="*/ 648182 h 1752600"/>
              <a:gd name="connsiteX34" fmla="*/ 714241 w 714241"/>
              <a:gd name="connsiteY34" fmla="*/ 694481 h 1752600"/>
              <a:gd name="connsiteX35" fmla="*/ 702666 w 714241"/>
              <a:gd name="connsiteY35" fmla="*/ 844952 h 1752600"/>
              <a:gd name="connsiteX36" fmla="*/ 691091 w 714241"/>
              <a:gd name="connsiteY36" fmla="*/ 879676 h 1752600"/>
              <a:gd name="connsiteX37" fmla="*/ 656367 w 714241"/>
              <a:gd name="connsiteY37" fmla="*/ 914400 h 1752600"/>
              <a:gd name="connsiteX38" fmla="*/ 633218 w 714241"/>
              <a:gd name="connsiteY38" fmla="*/ 960699 h 1752600"/>
              <a:gd name="connsiteX0" fmla="*/ 381000 w 714241"/>
              <a:gd name="connsiteY0" fmla="*/ 1752600 h 1752600"/>
              <a:gd name="connsiteX1" fmla="*/ 482600 w 714241"/>
              <a:gd name="connsiteY1" fmla="*/ 711200 h 1752600"/>
              <a:gd name="connsiteX2" fmla="*/ 457200 w 714241"/>
              <a:gd name="connsiteY2" fmla="*/ 381000 h 1752600"/>
              <a:gd name="connsiteX3" fmla="*/ 381000 w 714241"/>
              <a:gd name="connsiteY3" fmla="*/ 457200 h 1752600"/>
              <a:gd name="connsiteX4" fmla="*/ 325120 w 714241"/>
              <a:gd name="connsiteY4" fmla="*/ 604520 h 1752600"/>
              <a:gd name="connsiteX5" fmla="*/ 299013 w 714241"/>
              <a:gd name="connsiteY5" fmla="*/ 774539 h 1752600"/>
              <a:gd name="connsiteX6" fmla="*/ 152400 w 714241"/>
              <a:gd name="connsiteY6" fmla="*/ 1447800 h 1752600"/>
              <a:gd name="connsiteX7" fmla="*/ 76200 w 714241"/>
              <a:gd name="connsiteY7" fmla="*/ 1752600 h 1752600"/>
              <a:gd name="connsiteX8" fmla="*/ 76200 w 714241"/>
              <a:gd name="connsiteY8" fmla="*/ 1066800 h 1752600"/>
              <a:gd name="connsiteX9" fmla="*/ 42909 w 714241"/>
              <a:gd name="connsiteY9" fmla="*/ 902825 h 1752600"/>
              <a:gd name="connsiteX10" fmla="*/ 8185 w 714241"/>
              <a:gd name="connsiteY10" fmla="*/ 810228 h 1752600"/>
              <a:gd name="connsiteX11" fmla="*/ 19760 w 714241"/>
              <a:gd name="connsiteY11" fmla="*/ 613458 h 1752600"/>
              <a:gd name="connsiteX12" fmla="*/ 31334 w 714241"/>
              <a:gd name="connsiteY12" fmla="*/ 578734 h 1752600"/>
              <a:gd name="connsiteX13" fmla="*/ 42909 w 714241"/>
              <a:gd name="connsiteY13" fmla="*/ 509286 h 1752600"/>
              <a:gd name="connsiteX14" fmla="*/ 123932 w 714241"/>
              <a:gd name="connsiteY14" fmla="*/ 405114 h 1752600"/>
              <a:gd name="connsiteX15" fmla="*/ 147081 w 714241"/>
              <a:gd name="connsiteY15" fmla="*/ 370390 h 1752600"/>
              <a:gd name="connsiteX16" fmla="*/ 170231 w 714241"/>
              <a:gd name="connsiteY16" fmla="*/ 347241 h 1752600"/>
              <a:gd name="connsiteX17" fmla="*/ 193380 w 714241"/>
              <a:gd name="connsiteY17" fmla="*/ 312516 h 1752600"/>
              <a:gd name="connsiteX18" fmla="*/ 228104 w 714241"/>
              <a:gd name="connsiteY18" fmla="*/ 277792 h 1752600"/>
              <a:gd name="connsiteX19" fmla="*/ 251253 w 714241"/>
              <a:gd name="connsiteY19" fmla="*/ 231494 h 1752600"/>
              <a:gd name="connsiteX20" fmla="*/ 297552 w 714241"/>
              <a:gd name="connsiteY20" fmla="*/ 173620 h 1752600"/>
              <a:gd name="connsiteX21" fmla="*/ 320701 w 714241"/>
              <a:gd name="connsiteY21" fmla="*/ 138896 h 1752600"/>
              <a:gd name="connsiteX22" fmla="*/ 355425 w 714241"/>
              <a:gd name="connsiteY22" fmla="*/ 104172 h 1752600"/>
              <a:gd name="connsiteX23" fmla="*/ 424874 w 714241"/>
              <a:gd name="connsiteY23" fmla="*/ 11575 h 1752600"/>
              <a:gd name="connsiteX24" fmla="*/ 459598 w 714241"/>
              <a:gd name="connsiteY24" fmla="*/ 0 h 1752600"/>
              <a:gd name="connsiteX25" fmla="*/ 575344 w 714241"/>
              <a:gd name="connsiteY25" fmla="*/ 11575 h 1752600"/>
              <a:gd name="connsiteX26" fmla="*/ 598494 w 714241"/>
              <a:gd name="connsiteY26" fmla="*/ 81023 h 1752600"/>
              <a:gd name="connsiteX27" fmla="*/ 610068 w 714241"/>
              <a:gd name="connsiteY27" fmla="*/ 335666 h 1752600"/>
              <a:gd name="connsiteX28" fmla="*/ 633218 w 714241"/>
              <a:gd name="connsiteY28" fmla="*/ 405114 h 1752600"/>
              <a:gd name="connsiteX29" fmla="*/ 656367 w 714241"/>
              <a:gd name="connsiteY29" fmla="*/ 474562 h 1752600"/>
              <a:gd name="connsiteX30" fmla="*/ 667942 w 714241"/>
              <a:gd name="connsiteY30" fmla="*/ 520861 h 1752600"/>
              <a:gd name="connsiteX31" fmla="*/ 679517 w 714241"/>
              <a:gd name="connsiteY31" fmla="*/ 555585 h 1752600"/>
              <a:gd name="connsiteX32" fmla="*/ 691091 w 714241"/>
              <a:gd name="connsiteY32" fmla="*/ 613458 h 1752600"/>
              <a:gd name="connsiteX33" fmla="*/ 702666 w 714241"/>
              <a:gd name="connsiteY33" fmla="*/ 648182 h 1752600"/>
              <a:gd name="connsiteX34" fmla="*/ 714241 w 714241"/>
              <a:gd name="connsiteY34" fmla="*/ 694481 h 1752600"/>
              <a:gd name="connsiteX35" fmla="*/ 702666 w 714241"/>
              <a:gd name="connsiteY35" fmla="*/ 844952 h 1752600"/>
              <a:gd name="connsiteX36" fmla="*/ 691091 w 714241"/>
              <a:gd name="connsiteY36" fmla="*/ 879676 h 1752600"/>
              <a:gd name="connsiteX37" fmla="*/ 656367 w 714241"/>
              <a:gd name="connsiteY37" fmla="*/ 914400 h 1752600"/>
              <a:gd name="connsiteX38" fmla="*/ 633218 w 714241"/>
              <a:gd name="connsiteY38" fmla="*/ 960699 h 1752600"/>
              <a:gd name="connsiteX0" fmla="*/ 381000 w 714241"/>
              <a:gd name="connsiteY0" fmla="*/ 1752600 h 1916007"/>
              <a:gd name="connsiteX1" fmla="*/ 396240 w 714241"/>
              <a:gd name="connsiteY1" fmla="*/ 1742440 h 1916007"/>
              <a:gd name="connsiteX2" fmla="*/ 482600 w 714241"/>
              <a:gd name="connsiteY2" fmla="*/ 711200 h 1916007"/>
              <a:gd name="connsiteX3" fmla="*/ 457200 w 714241"/>
              <a:gd name="connsiteY3" fmla="*/ 381000 h 1916007"/>
              <a:gd name="connsiteX4" fmla="*/ 381000 w 714241"/>
              <a:gd name="connsiteY4" fmla="*/ 457200 h 1916007"/>
              <a:gd name="connsiteX5" fmla="*/ 325120 w 714241"/>
              <a:gd name="connsiteY5" fmla="*/ 604520 h 1916007"/>
              <a:gd name="connsiteX6" fmla="*/ 299013 w 714241"/>
              <a:gd name="connsiteY6" fmla="*/ 774539 h 1916007"/>
              <a:gd name="connsiteX7" fmla="*/ 152400 w 714241"/>
              <a:gd name="connsiteY7" fmla="*/ 1447800 h 1916007"/>
              <a:gd name="connsiteX8" fmla="*/ 76200 w 714241"/>
              <a:gd name="connsiteY8" fmla="*/ 1752600 h 1916007"/>
              <a:gd name="connsiteX9" fmla="*/ 76200 w 714241"/>
              <a:gd name="connsiteY9" fmla="*/ 1066800 h 1916007"/>
              <a:gd name="connsiteX10" fmla="*/ 42909 w 714241"/>
              <a:gd name="connsiteY10" fmla="*/ 902825 h 1916007"/>
              <a:gd name="connsiteX11" fmla="*/ 8185 w 714241"/>
              <a:gd name="connsiteY11" fmla="*/ 810228 h 1916007"/>
              <a:gd name="connsiteX12" fmla="*/ 19760 w 714241"/>
              <a:gd name="connsiteY12" fmla="*/ 613458 h 1916007"/>
              <a:gd name="connsiteX13" fmla="*/ 31334 w 714241"/>
              <a:gd name="connsiteY13" fmla="*/ 578734 h 1916007"/>
              <a:gd name="connsiteX14" fmla="*/ 42909 w 714241"/>
              <a:gd name="connsiteY14" fmla="*/ 509286 h 1916007"/>
              <a:gd name="connsiteX15" fmla="*/ 123932 w 714241"/>
              <a:gd name="connsiteY15" fmla="*/ 405114 h 1916007"/>
              <a:gd name="connsiteX16" fmla="*/ 147081 w 714241"/>
              <a:gd name="connsiteY16" fmla="*/ 370390 h 1916007"/>
              <a:gd name="connsiteX17" fmla="*/ 170231 w 714241"/>
              <a:gd name="connsiteY17" fmla="*/ 347241 h 1916007"/>
              <a:gd name="connsiteX18" fmla="*/ 193380 w 714241"/>
              <a:gd name="connsiteY18" fmla="*/ 312516 h 1916007"/>
              <a:gd name="connsiteX19" fmla="*/ 228104 w 714241"/>
              <a:gd name="connsiteY19" fmla="*/ 277792 h 1916007"/>
              <a:gd name="connsiteX20" fmla="*/ 251253 w 714241"/>
              <a:gd name="connsiteY20" fmla="*/ 231494 h 1916007"/>
              <a:gd name="connsiteX21" fmla="*/ 297552 w 714241"/>
              <a:gd name="connsiteY21" fmla="*/ 173620 h 1916007"/>
              <a:gd name="connsiteX22" fmla="*/ 320701 w 714241"/>
              <a:gd name="connsiteY22" fmla="*/ 138896 h 1916007"/>
              <a:gd name="connsiteX23" fmla="*/ 355425 w 714241"/>
              <a:gd name="connsiteY23" fmla="*/ 104172 h 1916007"/>
              <a:gd name="connsiteX24" fmla="*/ 424874 w 714241"/>
              <a:gd name="connsiteY24" fmla="*/ 11575 h 1916007"/>
              <a:gd name="connsiteX25" fmla="*/ 459598 w 714241"/>
              <a:gd name="connsiteY25" fmla="*/ 0 h 1916007"/>
              <a:gd name="connsiteX26" fmla="*/ 575344 w 714241"/>
              <a:gd name="connsiteY26" fmla="*/ 11575 h 1916007"/>
              <a:gd name="connsiteX27" fmla="*/ 598494 w 714241"/>
              <a:gd name="connsiteY27" fmla="*/ 81023 h 1916007"/>
              <a:gd name="connsiteX28" fmla="*/ 610068 w 714241"/>
              <a:gd name="connsiteY28" fmla="*/ 335666 h 1916007"/>
              <a:gd name="connsiteX29" fmla="*/ 633218 w 714241"/>
              <a:gd name="connsiteY29" fmla="*/ 405114 h 1916007"/>
              <a:gd name="connsiteX30" fmla="*/ 656367 w 714241"/>
              <a:gd name="connsiteY30" fmla="*/ 474562 h 1916007"/>
              <a:gd name="connsiteX31" fmla="*/ 667942 w 714241"/>
              <a:gd name="connsiteY31" fmla="*/ 520861 h 1916007"/>
              <a:gd name="connsiteX32" fmla="*/ 679517 w 714241"/>
              <a:gd name="connsiteY32" fmla="*/ 555585 h 1916007"/>
              <a:gd name="connsiteX33" fmla="*/ 691091 w 714241"/>
              <a:gd name="connsiteY33" fmla="*/ 613458 h 1916007"/>
              <a:gd name="connsiteX34" fmla="*/ 702666 w 714241"/>
              <a:gd name="connsiteY34" fmla="*/ 648182 h 1916007"/>
              <a:gd name="connsiteX35" fmla="*/ 714241 w 714241"/>
              <a:gd name="connsiteY35" fmla="*/ 694481 h 1916007"/>
              <a:gd name="connsiteX36" fmla="*/ 702666 w 714241"/>
              <a:gd name="connsiteY36" fmla="*/ 844952 h 1916007"/>
              <a:gd name="connsiteX37" fmla="*/ 691091 w 714241"/>
              <a:gd name="connsiteY37" fmla="*/ 879676 h 1916007"/>
              <a:gd name="connsiteX38" fmla="*/ 656367 w 714241"/>
              <a:gd name="connsiteY38" fmla="*/ 914400 h 1916007"/>
              <a:gd name="connsiteX39" fmla="*/ 633218 w 714241"/>
              <a:gd name="connsiteY39" fmla="*/ 960699 h 1916007"/>
              <a:gd name="connsiteX0" fmla="*/ 685800 w 714241"/>
              <a:gd name="connsiteY0" fmla="*/ 1600200 h 1890607"/>
              <a:gd name="connsiteX1" fmla="*/ 396240 w 714241"/>
              <a:gd name="connsiteY1" fmla="*/ 1742440 h 1890607"/>
              <a:gd name="connsiteX2" fmla="*/ 482600 w 714241"/>
              <a:gd name="connsiteY2" fmla="*/ 711200 h 1890607"/>
              <a:gd name="connsiteX3" fmla="*/ 457200 w 714241"/>
              <a:gd name="connsiteY3" fmla="*/ 381000 h 1890607"/>
              <a:gd name="connsiteX4" fmla="*/ 381000 w 714241"/>
              <a:gd name="connsiteY4" fmla="*/ 457200 h 1890607"/>
              <a:gd name="connsiteX5" fmla="*/ 325120 w 714241"/>
              <a:gd name="connsiteY5" fmla="*/ 604520 h 1890607"/>
              <a:gd name="connsiteX6" fmla="*/ 299013 w 714241"/>
              <a:gd name="connsiteY6" fmla="*/ 774539 h 1890607"/>
              <a:gd name="connsiteX7" fmla="*/ 152400 w 714241"/>
              <a:gd name="connsiteY7" fmla="*/ 1447800 h 1890607"/>
              <a:gd name="connsiteX8" fmla="*/ 76200 w 714241"/>
              <a:gd name="connsiteY8" fmla="*/ 1752600 h 1890607"/>
              <a:gd name="connsiteX9" fmla="*/ 76200 w 714241"/>
              <a:gd name="connsiteY9" fmla="*/ 1066800 h 1890607"/>
              <a:gd name="connsiteX10" fmla="*/ 42909 w 714241"/>
              <a:gd name="connsiteY10" fmla="*/ 902825 h 1890607"/>
              <a:gd name="connsiteX11" fmla="*/ 8185 w 714241"/>
              <a:gd name="connsiteY11" fmla="*/ 810228 h 1890607"/>
              <a:gd name="connsiteX12" fmla="*/ 19760 w 714241"/>
              <a:gd name="connsiteY12" fmla="*/ 613458 h 1890607"/>
              <a:gd name="connsiteX13" fmla="*/ 31334 w 714241"/>
              <a:gd name="connsiteY13" fmla="*/ 578734 h 1890607"/>
              <a:gd name="connsiteX14" fmla="*/ 42909 w 714241"/>
              <a:gd name="connsiteY14" fmla="*/ 509286 h 1890607"/>
              <a:gd name="connsiteX15" fmla="*/ 123932 w 714241"/>
              <a:gd name="connsiteY15" fmla="*/ 405114 h 1890607"/>
              <a:gd name="connsiteX16" fmla="*/ 147081 w 714241"/>
              <a:gd name="connsiteY16" fmla="*/ 370390 h 1890607"/>
              <a:gd name="connsiteX17" fmla="*/ 170231 w 714241"/>
              <a:gd name="connsiteY17" fmla="*/ 347241 h 1890607"/>
              <a:gd name="connsiteX18" fmla="*/ 193380 w 714241"/>
              <a:gd name="connsiteY18" fmla="*/ 312516 h 1890607"/>
              <a:gd name="connsiteX19" fmla="*/ 228104 w 714241"/>
              <a:gd name="connsiteY19" fmla="*/ 277792 h 1890607"/>
              <a:gd name="connsiteX20" fmla="*/ 251253 w 714241"/>
              <a:gd name="connsiteY20" fmla="*/ 231494 h 1890607"/>
              <a:gd name="connsiteX21" fmla="*/ 297552 w 714241"/>
              <a:gd name="connsiteY21" fmla="*/ 173620 h 1890607"/>
              <a:gd name="connsiteX22" fmla="*/ 320701 w 714241"/>
              <a:gd name="connsiteY22" fmla="*/ 138896 h 1890607"/>
              <a:gd name="connsiteX23" fmla="*/ 355425 w 714241"/>
              <a:gd name="connsiteY23" fmla="*/ 104172 h 1890607"/>
              <a:gd name="connsiteX24" fmla="*/ 424874 w 714241"/>
              <a:gd name="connsiteY24" fmla="*/ 11575 h 1890607"/>
              <a:gd name="connsiteX25" fmla="*/ 459598 w 714241"/>
              <a:gd name="connsiteY25" fmla="*/ 0 h 1890607"/>
              <a:gd name="connsiteX26" fmla="*/ 575344 w 714241"/>
              <a:gd name="connsiteY26" fmla="*/ 11575 h 1890607"/>
              <a:gd name="connsiteX27" fmla="*/ 598494 w 714241"/>
              <a:gd name="connsiteY27" fmla="*/ 81023 h 1890607"/>
              <a:gd name="connsiteX28" fmla="*/ 610068 w 714241"/>
              <a:gd name="connsiteY28" fmla="*/ 335666 h 1890607"/>
              <a:gd name="connsiteX29" fmla="*/ 633218 w 714241"/>
              <a:gd name="connsiteY29" fmla="*/ 405114 h 1890607"/>
              <a:gd name="connsiteX30" fmla="*/ 656367 w 714241"/>
              <a:gd name="connsiteY30" fmla="*/ 474562 h 1890607"/>
              <a:gd name="connsiteX31" fmla="*/ 667942 w 714241"/>
              <a:gd name="connsiteY31" fmla="*/ 520861 h 1890607"/>
              <a:gd name="connsiteX32" fmla="*/ 679517 w 714241"/>
              <a:gd name="connsiteY32" fmla="*/ 555585 h 1890607"/>
              <a:gd name="connsiteX33" fmla="*/ 691091 w 714241"/>
              <a:gd name="connsiteY33" fmla="*/ 613458 h 1890607"/>
              <a:gd name="connsiteX34" fmla="*/ 702666 w 714241"/>
              <a:gd name="connsiteY34" fmla="*/ 648182 h 1890607"/>
              <a:gd name="connsiteX35" fmla="*/ 714241 w 714241"/>
              <a:gd name="connsiteY35" fmla="*/ 694481 h 1890607"/>
              <a:gd name="connsiteX36" fmla="*/ 702666 w 714241"/>
              <a:gd name="connsiteY36" fmla="*/ 844952 h 1890607"/>
              <a:gd name="connsiteX37" fmla="*/ 691091 w 714241"/>
              <a:gd name="connsiteY37" fmla="*/ 879676 h 1890607"/>
              <a:gd name="connsiteX38" fmla="*/ 656367 w 714241"/>
              <a:gd name="connsiteY38" fmla="*/ 914400 h 1890607"/>
              <a:gd name="connsiteX39" fmla="*/ 633218 w 714241"/>
              <a:gd name="connsiteY39" fmla="*/ 960699 h 1890607"/>
              <a:gd name="connsiteX0" fmla="*/ 685800 w 714241"/>
              <a:gd name="connsiteY0" fmla="*/ 1600200 h 1890607"/>
              <a:gd name="connsiteX1" fmla="*/ 396240 w 714241"/>
              <a:gd name="connsiteY1" fmla="*/ 1742440 h 1890607"/>
              <a:gd name="connsiteX2" fmla="*/ 482600 w 714241"/>
              <a:gd name="connsiteY2" fmla="*/ 711200 h 1890607"/>
              <a:gd name="connsiteX3" fmla="*/ 457200 w 714241"/>
              <a:gd name="connsiteY3" fmla="*/ 381000 h 1890607"/>
              <a:gd name="connsiteX4" fmla="*/ 381000 w 714241"/>
              <a:gd name="connsiteY4" fmla="*/ 457200 h 1890607"/>
              <a:gd name="connsiteX5" fmla="*/ 325120 w 714241"/>
              <a:gd name="connsiteY5" fmla="*/ 604520 h 1890607"/>
              <a:gd name="connsiteX6" fmla="*/ 299013 w 714241"/>
              <a:gd name="connsiteY6" fmla="*/ 774539 h 1890607"/>
              <a:gd name="connsiteX7" fmla="*/ 152400 w 714241"/>
              <a:gd name="connsiteY7" fmla="*/ 1447800 h 1890607"/>
              <a:gd name="connsiteX8" fmla="*/ 76200 w 714241"/>
              <a:gd name="connsiteY8" fmla="*/ 1752600 h 1890607"/>
              <a:gd name="connsiteX9" fmla="*/ 76200 w 714241"/>
              <a:gd name="connsiteY9" fmla="*/ 1066800 h 1890607"/>
              <a:gd name="connsiteX10" fmla="*/ 42909 w 714241"/>
              <a:gd name="connsiteY10" fmla="*/ 902825 h 1890607"/>
              <a:gd name="connsiteX11" fmla="*/ 8185 w 714241"/>
              <a:gd name="connsiteY11" fmla="*/ 810228 h 1890607"/>
              <a:gd name="connsiteX12" fmla="*/ 19760 w 714241"/>
              <a:gd name="connsiteY12" fmla="*/ 613458 h 1890607"/>
              <a:gd name="connsiteX13" fmla="*/ 31334 w 714241"/>
              <a:gd name="connsiteY13" fmla="*/ 578734 h 1890607"/>
              <a:gd name="connsiteX14" fmla="*/ 42909 w 714241"/>
              <a:gd name="connsiteY14" fmla="*/ 509286 h 1890607"/>
              <a:gd name="connsiteX15" fmla="*/ 123932 w 714241"/>
              <a:gd name="connsiteY15" fmla="*/ 405114 h 1890607"/>
              <a:gd name="connsiteX16" fmla="*/ 147081 w 714241"/>
              <a:gd name="connsiteY16" fmla="*/ 370390 h 1890607"/>
              <a:gd name="connsiteX17" fmla="*/ 170231 w 714241"/>
              <a:gd name="connsiteY17" fmla="*/ 347241 h 1890607"/>
              <a:gd name="connsiteX18" fmla="*/ 193380 w 714241"/>
              <a:gd name="connsiteY18" fmla="*/ 312516 h 1890607"/>
              <a:gd name="connsiteX19" fmla="*/ 228104 w 714241"/>
              <a:gd name="connsiteY19" fmla="*/ 277792 h 1890607"/>
              <a:gd name="connsiteX20" fmla="*/ 251253 w 714241"/>
              <a:gd name="connsiteY20" fmla="*/ 231494 h 1890607"/>
              <a:gd name="connsiteX21" fmla="*/ 297552 w 714241"/>
              <a:gd name="connsiteY21" fmla="*/ 173620 h 1890607"/>
              <a:gd name="connsiteX22" fmla="*/ 320701 w 714241"/>
              <a:gd name="connsiteY22" fmla="*/ 138896 h 1890607"/>
              <a:gd name="connsiteX23" fmla="*/ 355425 w 714241"/>
              <a:gd name="connsiteY23" fmla="*/ 104172 h 1890607"/>
              <a:gd name="connsiteX24" fmla="*/ 424874 w 714241"/>
              <a:gd name="connsiteY24" fmla="*/ 11575 h 1890607"/>
              <a:gd name="connsiteX25" fmla="*/ 459598 w 714241"/>
              <a:gd name="connsiteY25" fmla="*/ 0 h 1890607"/>
              <a:gd name="connsiteX26" fmla="*/ 575344 w 714241"/>
              <a:gd name="connsiteY26" fmla="*/ 11575 h 1890607"/>
              <a:gd name="connsiteX27" fmla="*/ 598494 w 714241"/>
              <a:gd name="connsiteY27" fmla="*/ 81023 h 1890607"/>
              <a:gd name="connsiteX28" fmla="*/ 610068 w 714241"/>
              <a:gd name="connsiteY28" fmla="*/ 335666 h 1890607"/>
              <a:gd name="connsiteX29" fmla="*/ 633218 w 714241"/>
              <a:gd name="connsiteY29" fmla="*/ 405114 h 1890607"/>
              <a:gd name="connsiteX30" fmla="*/ 656367 w 714241"/>
              <a:gd name="connsiteY30" fmla="*/ 474562 h 1890607"/>
              <a:gd name="connsiteX31" fmla="*/ 667942 w 714241"/>
              <a:gd name="connsiteY31" fmla="*/ 520861 h 1890607"/>
              <a:gd name="connsiteX32" fmla="*/ 679517 w 714241"/>
              <a:gd name="connsiteY32" fmla="*/ 555585 h 1890607"/>
              <a:gd name="connsiteX33" fmla="*/ 691091 w 714241"/>
              <a:gd name="connsiteY33" fmla="*/ 613458 h 1890607"/>
              <a:gd name="connsiteX34" fmla="*/ 702666 w 714241"/>
              <a:gd name="connsiteY34" fmla="*/ 648182 h 1890607"/>
              <a:gd name="connsiteX35" fmla="*/ 714241 w 714241"/>
              <a:gd name="connsiteY35" fmla="*/ 694481 h 1890607"/>
              <a:gd name="connsiteX36" fmla="*/ 702666 w 714241"/>
              <a:gd name="connsiteY36" fmla="*/ 844952 h 1890607"/>
              <a:gd name="connsiteX37" fmla="*/ 691091 w 714241"/>
              <a:gd name="connsiteY37" fmla="*/ 879676 h 1890607"/>
              <a:gd name="connsiteX38" fmla="*/ 656367 w 714241"/>
              <a:gd name="connsiteY38" fmla="*/ 914400 h 1890607"/>
              <a:gd name="connsiteX39" fmla="*/ 633218 w 714241"/>
              <a:gd name="connsiteY39" fmla="*/ 960699 h 1890607"/>
              <a:gd name="connsiteX0" fmla="*/ 609600 w 714241"/>
              <a:gd name="connsiteY0" fmla="*/ 990600 h 1789007"/>
              <a:gd name="connsiteX1" fmla="*/ 396240 w 714241"/>
              <a:gd name="connsiteY1" fmla="*/ 1742440 h 1789007"/>
              <a:gd name="connsiteX2" fmla="*/ 482600 w 714241"/>
              <a:gd name="connsiteY2" fmla="*/ 711200 h 1789007"/>
              <a:gd name="connsiteX3" fmla="*/ 457200 w 714241"/>
              <a:gd name="connsiteY3" fmla="*/ 381000 h 1789007"/>
              <a:gd name="connsiteX4" fmla="*/ 381000 w 714241"/>
              <a:gd name="connsiteY4" fmla="*/ 457200 h 1789007"/>
              <a:gd name="connsiteX5" fmla="*/ 325120 w 714241"/>
              <a:gd name="connsiteY5" fmla="*/ 604520 h 1789007"/>
              <a:gd name="connsiteX6" fmla="*/ 299013 w 714241"/>
              <a:gd name="connsiteY6" fmla="*/ 774539 h 1789007"/>
              <a:gd name="connsiteX7" fmla="*/ 152400 w 714241"/>
              <a:gd name="connsiteY7" fmla="*/ 1447800 h 1789007"/>
              <a:gd name="connsiteX8" fmla="*/ 76200 w 714241"/>
              <a:gd name="connsiteY8" fmla="*/ 1752600 h 1789007"/>
              <a:gd name="connsiteX9" fmla="*/ 76200 w 714241"/>
              <a:gd name="connsiteY9" fmla="*/ 1066800 h 1789007"/>
              <a:gd name="connsiteX10" fmla="*/ 42909 w 714241"/>
              <a:gd name="connsiteY10" fmla="*/ 902825 h 1789007"/>
              <a:gd name="connsiteX11" fmla="*/ 8185 w 714241"/>
              <a:gd name="connsiteY11" fmla="*/ 810228 h 1789007"/>
              <a:gd name="connsiteX12" fmla="*/ 19760 w 714241"/>
              <a:gd name="connsiteY12" fmla="*/ 613458 h 1789007"/>
              <a:gd name="connsiteX13" fmla="*/ 31334 w 714241"/>
              <a:gd name="connsiteY13" fmla="*/ 578734 h 1789007"/>
              <a:gd name="connsiteX14" fmla="*/ 42909 w 714241"/>
              <a:gd name="connsiteY14" fmla="*/ 509286 h 1789007"/>
              <a:gd name="connsiteX15" fmla="*/ 123932 w 714241"/>
              <a:gd name="connsiteY15" fmla="*/ 405114 h 1789007"/>
              <a:gd name="connsiteX16" fmla="*/ 147081 w 714241"/>
              <a:gd name="connsiteY16" fmla="*/ 370390 h 1789007"/>
              <a:gd name="connsiteX17" fmla="*/ 170231 w 714241"/>
              <a:gd name="connsiteY17" fmla="*/ 347241 h 1789007"/>
              <a:gd name="connsiteX18" fmla="*/ 193380 w 714241"/>
              <a:gd name="connsiteY18" fmla="*/ 312516 h 1789007"/>
              <a:gd name="connsiteX19" fmla="*/ 228104 w 714241"/>
              <a:gd name="connsiteY19" fmla="*/ 277792 h 1789007"/>
              <a:gd name="connsiteX20" fmla="*/ 251253 w 714241"/>
              <a:gd name="connsiteY20" fmla="*/ 231494 h 1789007"/>
              <a:gd name="connsiteX21" fmla="*/ 297552 w 714241"/>
              <a:gd name="connsiteY21" fmla="*/ 173620 h 1789007"/>
              <a:gd name="connsiteX22" fmla="*/ 320701 w 714241"/>
              <a:gd name="connsiteY22" fmla="*/ 138896 h 1789007"/>
              <a:gd name="connsiteX23" fmla="*/ 355425 w 714241"/>
              <a:gd name="connsiteY23" fmla="*/ 104172 h 1789007"/>
              <a:gd name="connsiteX24" fmla="*/ 424874 w 714241"/>
              <a:gd name="connsiteY24" fmla="*/ 11575 h 1789007"/>
              <a:gd name="connsiteX25" fmla="*/ 459598 w 714241"/>
              <a:gd name="connsiteY25" fmla="*/ 0 h 1789007"/>
              <a:gd name="connsiteX26" fmla="*/ 575344 w 714241"/>
              <a:gd name="connsiteY26" fmla="*/ 11575 h 1789007"/>
              <a:gd name="connsiteX27" fmla="*/ 598494 w 714241"/>
              <a:gd name="connsiteY27" fmla="*/ 81023 h 1789007"/>
              <a:gd name="connsiteX28" fmla="*/ 610068 w 714241"/>
              <a:gd name="connsiteY28" fmla="*/ 335666 h 1789007"/>
              <a:gd name="connsiteX29" fmla="*/ 633218 w 714241"/>
              <a:gd name="connsiteY29" fmla="*/ 405114 h 1789007"/>
              <a:gd name="connsiteX30" fmla="*/ 656367 w 714241"/>
              <a:gd name="connsiteY30" fmla="*/ 474562 h 1789007"/>
              <a:gd name="connsiteX31" fmla="*/ 667942 w 714241"/>
              <a:gd name="connsiteY31" fmla="*/ 520861 h 1789007"/>
              <a:gd name="connsiteX32" fmla="*/ 679517 w 714241"/>
              <a:gd name="connsiteY32" fmla="*/ 555585 h 1789007"/>
              <a:gd name="connsiteX33" fmla="*/ 691091 w 714241"/>
              <a:gd name="connsiteY33" fmla="*/ 613458 h 1789007"/>
              <a:gd name="connsiteX34" fmla="*/ 702666 w 714241"/>
              <a:gd name="connsiteY34" fmla="*/ 648182 h 1789007"/>
              <a:gd name="connsiteX35" fmla="*/ 714241 w 714241"/>
              <a:gd name="connsiteY35" fmla="*/ 694481 h 1789007"/>
              <a:gd name="connsiteX36" fmla="*/ 702666 w 714241"/>
              <a:gd name="connsiteY36" fmla="*/ 844952 h 1789007"/>
              <a:gd name="connsiteX37" fmla="*/ 691091 w 714241"/>
              <a:gd name="connsiteY37" fmla="*/ 879676 h 1789007"/>
              <a:gd name="connsiteX38" fmla="*/ 656367 w 714241"/>
              <a:gd name="connsiteY38" fmla="*/ 914400 h 1789007"/>
              <a:gd name="connsiteX39" fmla="*/ 633218 w 714241"/>
              <a:gd name="connsiteY39" fmla="*/ 960699 h 1789007"/>
              <a:gd name="connsiteX0" fmla="*/ 609600 w 714241"/>
              <a:gd name="connsiteY0" fmla="*/ 990600 h 1755140"/>
              <a:gd name="connsiteX1" fmla="*/ 396240 w 714241"/>
              <a:gd name="connsiteY1" fmla="*/ 1742440 h 1755140"/>
              <a:gd name="connsiteX2" fmla="*/ 457200 w 714241"/>
              <a:gd name="connsiteY2" fmla="*/ 1066800 h 1755140"/>
              <a:gd name="connsiteX3" fmla="*/ 457200 w 714241"/>
              <a:gd name="connsiteY3" fmla="*/ 381000 h 1755140"/>
              <a:gd name="connsiteX4" fmla="*/ 381000 w 714241"/>
              <a:gd name="connsiteY4" fmla="*/ 457200 h 1755140"/>
              <a:gd name="connsiteX5" fmla="*/ 325120 w 714241"/>
              <a:gd name="connsiteY5" fmla="*/ 604520 h 1755140"/>
              <a:gd name="connsiteX6" fmla="*/ 299013 w 714241"/>
              <a:gd name="connsiteY6" fmla="*/ 774539 h 1755140"/>
              <a:gd name="connsiteX7" fmla="*/ 152400 w 714241"/>
              <a:gd name="connsiteY7" fmla="*/ 1447800 h 1755140"/>
              <a:gd name="connsiteX8" fmla="*/ 76200 w 714241"/>
              <a:gd name="connsiteY8" fmla="*/ 1752600 h 1755140"/>
              <a:gd name="connsiteX9" fmla="*/ 76200 w 714241"/>
              <a:gd name="connsiteY9" fmla="*/ 1066800 h 1755140"/>
              <a:gd name="connsiteX10" fmla="*/ 42909 w 714241"/>
              <a:gd name="connsiteY10" fmla="*/ 902825 h 1755140"/>
              <a:gd name="connsiteX11" fmla="*/ 8185 w 714241"/>
              <a:gd name="connsiteY11" fmla="*/ 810228 h 1755140"/>
              <a:gd name="connsiteX12" fmla="*/ 19760 w 714241"/>
              <a:gd name="connsiteY12" fmla="*/ 613458 h 1755140"/>
              <a:gd name="connsiteX13" fmla="*/ 31334 w 714241"/>
              <a:gd name="connsiteY13" fmla="*/ 578734 h 1755140"/>
              <a:gd name="connsiteX14" fmla="*/ 42909 w 714241"/>
              <a:gd name="connsiteY14" fmla="*/ 509286 h 1755140"/>
              <a:gd name="connsiteX15" fmla="*/ 123932 w 714241"/>
              <a:gd name="connsiteY15" fmla="*/ 405114 h 1755140"/>
              <a:gd name="connsiteX16" fmla="*/ 147081 w 714241"/>
              <a:gd name="connsiteY16" fmla="*/ 370390 h 1755140"/>
              <a:gd name="connsiteX17" fmla="*/ 170231 w 714241"/>
              <a:gd name="connsiteY17" fmla="*/ 347241 h 1755140"/>
              <a:gd name="connsiteX18" fmla="*/ 193380 w 714241"/>
              <a:gd name="connsiteY18" fmla="*/ 312516 h 1755140"/>
              <a:gd name="connsiteX19" fmla="*/ 228104 w 714241"/>
              <a:gd name="connsiteY19" fmla="*/ 277792 h 1755140"/>
              <a:gd name="connsiteX20" fmla="*/ 251253 w 714241"/>
              <a:gd name="connsiteY20" fmla="*/ 231494 h 1755140"/>
              <a:gd name="connsiteX21" fmla="*/ 297552 w 714241"/>
              <a:gd name="connsiteY21" fmla="*/ 173620 h 1755140"/>
              <a:gd name="connsiteX22" fmla="*/ 320701 w 714241"/>
              <a:gd name="connsiteY22" fmla="*/ 138896 h 1755140"/>
              <a:gd name="connsiteX23" fmla="*/ 355425 w 714241"/>
              <a:gd name="connsiteY23" fmla="*/ 104172 h 1755140"/>
              <a:gd name="connsiteX24" fmla="*/ 424874 w 714241"/>
              <a:gd name="connsiteY24" fmla="*/ 11575 h 1755140"/>
              <a:gd name="connsiteX25" fmla="*/ 459598 w 714241"/>
              <a:gd name="connsiteY25" fmla="*/ 0 h 1755140"/>
              <a:gd name="connsiteX26" fmla="*/ 575344 w 714241"/>
              <a:gd name="connsiteY26" fmla="*/ 11575 h 1755140"/>
              <a:gd name="connsiteX27" fmla="*/ 598494 w 714241"/>
              <a:gd name="connsiteY27" fmla="*/ 81023 h 1755140"/>
              <a:gd name="connsiteX28" fmla="*/ 610068 w 714241"/>
              <a:gd name="connsiteY28" fmla="*/ 335666 h 1755140"/>
              <a:gd name="connsiteX29" fmla="*/ 633218 w 714241"/>
              <a:gd name="connsiteY29" fmla="*/ 405114 h 1755140"/>
              <a:gd name="connsiteX30" fmla="*/ 656367 w 714241"/>
              <a:gd name="connsiteY30" fmla="*/ 474562 h 1755140"/>
              <a:gd name="connsiteX31" fmla="*/ 667942 w 714241"/>
              <a:gd name="connsiteY31" fmla="*/ 520861 h 1755140"/>
              <a:gd name="connsiteX32" fmla="*/ 679517 w 714241"/>
              <a:gd name="connsiteY32" fmla="*/ 555585 h 1755140"/>
              <a:gd name="connsiteX33" fmla="*/ 691091 w 714241"/>
              <a:gd name="connsiteY33" fmla="*/ 613458 h 1755140"/>
              <a:gd name="connsiteX34" fmla="*/ 702666 w 714241"/>
              <a:gd name="connsiteY34" fmla="*/ 648182 h 1755140"/>
              <a:gd name="connsiteX35" fmla="*/ 714241 w 714241"/>
              <a:gd name="connsiteY35" fmla="*/ 694481 h 1755140"/>
              <a:gd name="connsiteX36" fmla="*/ 702666 w 714241"/>
              <a:gd name="connsiteY36" fmla="*/ 844952 h 1755140"/>
              <a:gd name="connsiteX37" fmla="*/ 691091 w 714241"/>
              <a:gd name="connsiteY37" fmla="*/ 879676 h 1755140"/>
              <a:gd name="connsiteX38" fmla="*/ 656367 w 714241"/>
              <a:gd name="connsiteY38" fmla="*/ 914400 h 1755140"/>
              <a:gd name="connsiteX39" fmla="*/ 633218 w 714241"/>
              <a:gd name="connsiteY39" fmla="*/ 960699 h 1755140"/>
              <a:gd name="connsiteX0" fmla="*/ 609600 w 714241"/>
              <a:gd name="connsiteY0" fmla="*/ 990600 h 1755140"/>
              <a:gd name="connsiteX1" fmla="*/ 533400 w 714241"/>
              <a:gd name="connsiteY1" fmla="*/ 1143000 h 1755140"/>
              <a:gd name="connsiteX2" fmla="*/ 396240 w 714241"/>
              <a:gd name="connsiteY2" fmla="*/ 1742440 h 1755140"/>
              <a:gd name="connsiteX3" fmla="*/ 457200 w 714241"/>
              <a:gd name="connsiteY3" fmla="*/ 1066800 h 1755140"/>
              <a:gd name="connsiteX4" fmla="*/ 457200 w 714241"/>
              <a:gd name="connsiteY4" fmla="*/ 381000 h 1755140"/>
              <a:gd name="connsiteX5" fmla="*/ 381000 w 714241"/>
              <a:gd name="connsiteY5" fmla="*/ 457200 h 1755140"/>
              <a:gd name="connsiteX6" fmla="*/ 325120 w 714241"/>
              <a:gd name="connsiteY6" fmla="*/ 604520 h 1755140"/>
              <a:gd name="connsiteX7" fmla="*/ 299013 w 714241"/>
              <a:gd name="connsiteY7" fmla="*/ 774539 h 1755140"/>
              <a:gd name="connsiteX8" fmla="*/ 152400 w 714241"/>
              <a:gd name="connsiteY8" fmla="*/ 1447800 h 1755140"/>
              <a:gd name="connsiteX9" fmla="*/ 76200 w 714241"/>
              <a:gd name="connsiteY9" fmla="*/ 1752600 h 1755140"/>
              <a:gd name="connsiteX10" fmla="*/ 76200 w 714241"/>
              <a:gd name="connsiteY10" fmla="*/ 1066800 h 1755140"/>
              <a:gd name="connsiteX11" fmla="*/ 42909 w 714241"/>
              <a:gd name="connsiteY11" fmla="*/ 902825 h 1755140"/>
              <a:gd name="connsiteX12" fmla="*/ 8185 w 714241"/>
              <a:gd name="connsiteY12" fmla="*/ 810228 h 1755140"/>
              <a:gd name="connsiteX13" fmla="*/ 19760 w 714241"/>
              <a:gd name="connsiteY13" fmla="*/ 613458 h 1755140"/>
              <a:gd name="connsiteX14" fmla="*/ 31334 w 714241"/>
              <a:gd name="connsiteY14" fmla="*/ 578734 h 1755140"/>
              <a:gd name="connsiteX15" fmla="*/ 42909 w 714241"/>
              <a:gd name="connsiteY15" fmla="*/ 509286 h 1755140"/>
              <a:gd name="connsiteX16" fmla="*/ 123932 w 714241"/>
              <a:gd name="connsiteY16" fmla="*/ 405114 h 1755140"/>
              <a:gd name="connsiteX17" fmla="*/ 147081 w 714241"/>
              <a:gd name="connsiteY17" fmla="*/ 370390 h 1755140"/>
              <a:gd name="connsiteX18" fmla="*/ 170231 w 714241"/>
              <a:gd name="connsiteY18" fmla="*/ 347241 h 1755140"/>
              <a:gd name="connsiteX19" fmla="*/ 193380 w 714241"/>
              <a:gd name="connsiteY19" fmla="*/ 312516 h 1755140"/>
              <a:gd name="connsiteX20" fmla="*/ 228104 w 714241"/>
              <a:gd name="connsiteY20" fmla="*/ 277792 h 1755140"/>
              <a:gd name="connsiteX21" fmla="*/ 251253 w 714241"/>
              <a:gd name="connsiteY21" fmla="*/ 231494 h 1755140"/>
              <a:gd name="connsiteX22" fmla="*/ 297552 w 714241"/>
              <a:gd name="connsiteY22" fmla="*/ 173620 h 1755140"/>
              <a:gd name="connsiteX23" fmla="*/ 320701 w 714241"/>
              <a:gd name="connsiteY23" fmla="*/ 138896 h 1755140"/>
              <a:gd name="connsiteX24" fmla="*/ 355425 w 714241"/>
              <a:gd name="connsiteY24" fmla="*/ 104172 h 1755140"/>
              <a:gd name="connsiteX25" fmla="*/ 424874 w 714241"/>
              <a:gd name="connsiteY25" fmla="*/ 11575 h 1755140"/>
              <a:gd name="connsiteX26" fmla="*/ 459598 w 714241"/>
              <a:gd name="connsiteY26" fmla="*/ 0 h 1755140"/>
              <a:gd name="connsiteX27" fmla="*/ 575344 w 714241"/>
              <a:gd name="connsiteY27" fmla="*/ 11575 h 1755140"/>
              <a:gd name="connsiteX28" fmla="*/ 598494 w 714241"/>
              <a:gd name="connsiteY28" fmla="*/ 81023 h 1755140"/>
              <a:gd name="connsiteX29" fmla="*/ 610068 w 714241"/>
              <a:gd name="connsiteY29" fmla="*/ 335666 h 1755140"/>
              <a:gd name="connsiteX30" fmla="*/ 633218 w 714241"/>
              <a:gd name="connsiteY30" fmla="*/ 405114 h 1755140"/>
              <a:gd name="connsiteX31" fmla="*/ 656367 w 714241"/>
              <a:gd name="connsiteY31" fmla="*/ 474562 h 1755140"/>
              <a:gd name="connsiteX32" fmla="*/ 667942 w 714241"/>
              <a:gd name="connsiteY32" fmla="*/ 520861 h 1755140"/>
              <a:gd name="connsiteX33" fmla="*/ 679517 w 714241"/>
              <a:gd name="connsiteY33" fmla="*/ 555585 h 1755140"/>
              <a:gd name="connsiteX34" fmla="*/ 691091 w 714241"/>
              <a:gd name="connsiteY34" fmla="*/ 613458 h 1755140"/>
              <a:gd name="connsiteX35" fmla="*/ 702666 w 714241"/>
              <a:gd name="connsiteY35" fmla="*/ 648182 h 1755140"/>
              <a:gd name="connsiteX36" fmla="*/ 714241 w 714241"/>
              <a:gd name="connsiteY36" fmla="*/ 694481 h 1755140"/>
              <a:gd name="connsiteX37" fmla="*/ 702666 w 714241"/>
              <a:gd name="connsiteY37" fmla="*/ 844952 h 1755140"/>
              <a:gd name="connsiteX38" fmla="*/ 691091 w 714241"/>
              <a:gd name="connsiteY38" fmla="*/ 879676 h 1755140"/>
              <a:gd name="connsiteX39" fmla="*/ 656367 w 714241"/>
              <a:gd name="connsiteY39" fmla="*/ 914400 h 1755140"/>
              <a:gd name="connsiteX40" fmla="*/ 633218 w 714241"/>
              <a:gd name="connsiteY40" fmla="*/ 960699 h 1755140"/>
              <a:gd name="connsiteX0" fmla="*/ 609600 w 714241"/>
              <a:gd name="connsiteY0" fmla="*/ 99060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57200 w 714241"/>
              <a:gd name="connsiteY4" fmla="*/ 381000 h 1767840"/>
              <a:gd name="connsiteX5" fmla="*/ 381000 w 714241"/>
              <a:gd name="connsiteY5" fmla="*/ 457200 h 1767840"/>
              <a:gd name="connsiteX6" fmla="*/ 325120 w 714241"/>
              <a:gd name="connsiteY6" fmla="*/ 604520 h 1767840"/>
              <a:gd name="connsiteX7" fmla="*/ 299013 w 714241"/>
              <a:gd name="connsiteY7" fmla="*/ 774539 h 1767840"/>
              <a:gd name="connsiteX8" fmla="*/ 152400 w 714241"/>
              <a:gd name="connsiteY8" fmla="*/ 1447800 h 1767840"/>
              <a:gd name="connsiteX9" fmla="*/ 76200 w 714241"/>
              <a:gd name="connsiteY9" fmla="*/ 1752600 h 1767840"/>
              <a:gd name="connsiteX10" fmla="*/ 76200 w 714241"/>
              <a:gd name="connsiteY10" fmla="*/ 1066800 h 1767840"/>
              <a:gd name="connsiteX11" fmla="*/ 42909 w 714241"/>
              <a:gd name="connsiteY11" fmla="*/ 902825 h 1767840"/>
              <a:gd name="connsiteX12" fmla="*/ 8185 w 714241"/>
              <a:gd name="connsiteY12" fmla="*/ 810228 h 1767840"/>
              <a:gd name="connsiteX13" fmla="*/ 19760 w 714241"/>
              <a:gd name="connsiteY13" fmla="*/ 613458 h 1767840"/>
              <a:gd name="connsiteX14" fmla="*/ 31334 w 714241"/>
              <a:gd name="connsiteY14" fmla="*/ 578734 h 1767840"/>
              <a:gd name="connsiteX15" fmla="*/ 42909 w 714241"/>
              <a:gd name="connsiteY15" fmla="*/ 509286 h 1767840"/>
              <a:gd name="connsiteX16" fmla="*/ 123932 w 714241"/>
              <a:gd name="connsiteY16" fmla="*/ 405114 h 1767840"/>
              <a:gd name="connsiteX17" fmla="*/ 147081 w 714241"/>
              <a:gd name="connsiteY17" fmla="*/ 370390 h 1767840"/>
              <a:gd name="connsiteX18" fmla="*/ 170231 w 714241"/>
              <a:gd name="connsiteY18" fmla="*/ 347241 h 1767840"/>
              <a:gd name="connsiteX19" fmla="*/ 193380 w 714241"/>
              <a:gd name="connsiteY19" fmla="*/ 312516 h 1767840"/>
              <a:gd name="connsiteX20" fmla="*/ 228104 w 714241"/>
              <a:gd name="connsiteY20" fmla="*/ 277792 h 1767840"/>
              <a:gd name="connsiteX21" fmla="*/ 251253 w 714241"/>
              <a:gd name="connsiteY21" fmla="*/ 231494 h 1767840"/>
              <a:gd name="connsiteX22" fmla="*/ 297552 w 714241"/>
              <a:gd name="connsiteY22" fmla="*/ 173620 h 1767840"/>
              <a:gd name="connsiteX23" fmla="*/ 320701 w 714241"/>
              <a:gd name="connsiteY23" fmla="*/ 138896 h 1767840"/>
              <a:gd name="connsiteX24" fmla="*/ 355425 w 714241"/>
              <a:gd name="connsiteY24" fmla="*/ 104172 h 1767840"/>
              <a:gd name="connsiteX25" fmla="*/ 424874 w 714241"/>
              <a:gd name="connsiteY25" fmla="*/ 11575 h 1767840"/>
              <a:gd name="connsiteX26" fmla="*/ 459598 w 714241"/>
              <a:gd name="connsiteY26" fmla="*/ 0 h 1767840"/>
              <a:gd name="connsiteX27" fmla="*/ 575344 w 714241"/>
              <a:gd name="connsiteY27" fmla="*/ 11575 h 1767840"/>
              <a:gd name="connsiteX28" fmla="*/ 598494 w 714241"/>
              <a:gd name="connsiteY28" fmla="*/ 81023 h 1767840"/>
              <a:gd name="connsiteX29" fmla="*/ 610068 w 714241"/>
              <a:gd name="connsiteY29" fmla="*/ 335666 h 1767840"/>
              <a:gd name="connsiteX30" fmla="*/ 633218 w 714241"/>
              <a:gd name="connsiteY30" fmla="*/ 405114 h 1767840"/>
              <a:gd name="connsiteX31" fmla="*/ 656367 w 714241"/>
              <a:gd name="connsiteY31" fmla="*/ 474562 h 1767840"/>
              <a:gd name="connsiteX32" fmla="*/ 667942 w 714241"/>
              <a:gd name="connsiteY32" fmla="*/ 520861 h 1767840"/>
              <a:gd name="connsiteX33" fmla="*/ 679517 w 714241"/>
              <a:gd name="connsiteY33" fmla="*/ 555585 h 1767840"/>
              <a:gd name="connsiteX34" fmla="*/ 691091 w 714241"/>
              <a:gd name="connsiteY34" fmla="*/ 613458 h 1767840"/>
              <a:gd name="connsiteX35" fmla="*/ 702666 w 714241"/>
              <a:gd name="connsiteY35" fmla="*/ 648182 h 1767840"/>
              <a:gd name="connsiteX36" fmla="*/ 714241 w 714241"/>
              <a:gd name="connsiteY36" fmla="*/ 694481 h 1767840"/>
              <a:gd name="connsiteX37" fmla="*/ 702666 w 714241"/>
              <a:gd name="connsiteY37" fmla="*/ 844952 h 1767840"/>
              <a:gd name="connsiteX38" fmla="*/ 691091 w 714241"/>
              <a:gd name="connsiteY38" fmla="*/ 879676 h 1767840"/>
              <a:gd name="connsiteX39" fmla="*/ 656367 w 714241"/>
              <a:gd name="connsiteY39" fmla="*/ 914400 h 1767840"/>
              <a:gd name="connsiteX40" fmla="*/ 633218 w 714241"/>
              <a:gd name="connsiteY40"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57200 w 714241"/>
              <a:gd name="connsiteY4" fmla="*/ 381000 h 1767840"/>
              <a:gd name="connsiteX5" fmla="*/ 381000 w 714241"/>
              <a:gd name="connsiteY5" fmla="*/ 457200 h 1767840"/>
              <a:gd name="connsiteX6" fmla="*/ 325120 w 714241"/>
              <a:gd name="connsiteY6" fmla="*/ 604520 h 1767840"/>
              <a:gd name="connsiteX7" fmla="*/ 299013 w 714241"/>
              <a:gd name="connsiteY7" fmla="*/ 774539 h 1767840"/>
              <a:gd name="connsiteX8" fmla="*/ 152400 w 714241"/>
              <a:gd name="connsiteY8" fmla="*/ 1447800 h 1767840"/>
              <a:gd name="connsiteX9" fmla="*/ 76200 w 714241"/>
              <a:gd name="connsiteY9" fmla="*/ 1752600 h 1767840"/>
              <a:gd name="connsiteX10" fmla="*/ 76200 w 714241"/>
              <a:gd name="connsiteY10" fmla="*/ 1066800 h 1767840"/>
              <a:gd name="connsiteX11" fmla="*/ 42909 w 714241"/>
              <a:gd name="connsiteY11" fmla="*/ 902825 h 1767840"/>
              <a:gd name="connsiteX12" fmla="*/ 8185 w 714241"/>
              <a:gd name="connsiteY12" fmla="*/ 810228 h 1767840"/>
              <a:gd name="connsiteX13" fmla="*/ 19760 w 714241"/>
              <a:gd name="connsiteY13" fmla="*/ 613458 h 1767840"/>
              <a:gd name="connsiteX14" fmla="*/ 31334 w 714241"/>
              <a:gd name="connsiteY14" fmla="*/ 578734 h 1767840"/>
              <a:gd name="connsiteX15" fmla="*/ 42909 w 714241"/>
              <a:gd name="connsiteY15" fmla="*/ 509286 h 1767840"/>
              <a:gd name="connsiteX16" fmla="*/ 123932 w 714241"/>
              <a:gd name="connsiteY16" fmla="*/ 405114 h 1767840"/>
              <a:gd name="connsiteX17" fmla="*/ 147081 w 714241"/>
              <a:gd name="connsiteY17" fmla="*/ 370390 h 1767840"/>
              <a:gd name="connsiteX18" fmla="*/ 170231 w 714241"/>
              <a:gd name="connsiteY18" fmla="*/ 347241 h 1767840"/>
              <a:gd name="connsiteX19" fmla="*/ 193380 w 714241"/>
              <a:gd name="connsiteY19" fmla="*/ 312516 h 1767840"/>
              <a:gd name="connsiteX20" fmla="*/ 228104 w 714241"/>
              <a:gd name="connsiteY20" fmla="*/ 277792 h 1767840"/>
              <a:gd name="connsiteX21" fmla="*/ 251253 w 714241"/>
              <a:gd name="connsiteY21" fmla="*/ 231494 h 1767840"/>
              <a:gd name="connsiteX22" fmla="*/ 297552 w 714241"/>
              <a:gd name="connsiteY22" fmla="*/ 173620 h 1767840"/>
              <a:gd name="connsiteX23" fmla="*/ 320701 w 714241"/>
              <a:gd name="connsiteY23" fmla="*/ 138896 h 1767840"/>
              <a:gd name="connsiteX24" fmla="*/ 355425 w 714241"/>
              <a:gd name="connsiteY24" fmla="*/ 104172 h 1767840"/>
              <a:gd name="connsiteX25" fmla="*/ 424874 w 714241"/>
              <a:gd name="connsiteY25" fmla="*/ 11575 h 1767840"/>
              <a:gd name="connsiteX26" fmla="*/ 459598 w 714241"/>
              <a:gd name="connsiteY26" fmla="*/ 0 h 1767840"/>
              <a:gd name="connsiteX27" fmla="*/ 575344 w 714241"/>
              <a:gd name="connsiteY27" fmla="*/ 11575 h 1767840"/>
              <a:gd name="connsiteX28" fmla="*/ 598494 w 714241"/>
              <a:gd name="connsiteY28" fmla="*/ 81023 h 1767840"/>
              <a:gd name="connsiteX29" fmla="*/ 610068 w 714241"/>
              <a:gd name="connsiteY29" fmla="*/ 335666 h 1767840"/>
              <a:gd name="connsiteX30" fmla="*/ 633218 w 714241"/>
              <a:gd name="connsiteY30" fmla="*/ 405114 h 1767840"/>
              <a:gd name="connsiteX31" fmla="*/ 656367 w 714241"/>
              <a:gd name="connsiteY31" fmla="*/ 474562 h 1767840"/>
              <a:gd name="connsiteX32" fmla="*/ 667942 w 714241"/>
              <a:gd name="connsiteY32" fmla="*/ 520861 h 1767840"/>
              <a:gd name="connsiteX33" fmla="*/ 679517 w 714241"/>
              <a:gd name="connsiteY33" fmla="*/ 555585 h 1767840"/>
              <a:gd name="connsiteX34" fmla="*/ 691091 w 714241"/>
              <a:gd name="connsiteY34" fmla="*/ 613458 h 1767840"/>
              <a:gd name="connsiteX35" fmla="*/ 702666 w 714241"/>
              <a:gd name="connsiteY35" fmla="*/ 648182 h 1767840"/>
              <a:gd name="connsiteX36" fmla="*/ 714241 w 714241"/>
              <a:gd name="connsiteY36" fmla="*/ 694481 h 1767840"/>
              <a:gd name="connsiteX37" fmla="*/ 702666 w 714241"/>
              <a:gd name="connsiteY37" fmla="*/ 844952 h 1767840"/>
              <a:gd name="connsiteX38" fmla="*/ 691091 w 714241"/>
              <a:gd name="connsiteY38" fmla="*/ 879676 h 1767840"/>
              <a:gd name="connsiteX39" fmla="*/ 656367 w 714241"/>
              <a:gd name="connsiteY39" fmla="*/ 914400 h 1767840"/>
              <a:gd name="connsiteX40" fmla="*/ 633218 w 714241"/>
              <a:gd name="connsiteY40"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25120 w 714241"/>
              <a:gd name="connsiteY7" fmla="*/ 604520 h 1767840"/>
              <a:gd name="connsiteX8" fmla="*/ 299013 w 714241"/>
              <a:gd name="connsiteY8" fmla="*/ 77453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25120 w 714241"/>
              <a:gd name="connsiteY7" fmla="*/ 604520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45008 w 714241"/>
              <a:gd name="connsiteY5" fmla="*/ 423672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84632 w 714241"/>
              <a:gd name="connsiteY4" fmla="*/ 643128 h 1767840"/>
              <a:gd name="connsiteX5" fmla="*/ 445008 w 714241"/>
              <a:gd name="connsiteY5" fmla="*/ 423672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804416"/>
              <a:gd name="connsiteX1" fmla="*/ 533400 w 714241"/>
              <a:gd name="connsiteY1" fmla="*/ 1219200 h 1804416"/>
              <a:gd name="connsiteX2" fmla="*/ 396240 w 714241"/>
              <a:gd name="connsiteY2" fmla="*/ 1742440 h 1804416"/>
              <a:gd name="connsiteX3" fmla="*/ 344424 w 714241"/>
              <a:gd name="connsiteY3" fmla="*/ 1591056 h 1804416"/>
              <a:gd name="connsiteX4" fmla="*/ 457200 w 714241"/>
              <a:gd name="connsiteY4" fmla="*/ 1066800 h 1804416"/>
              <a:gd name="connsiteX5" fmla="*/ 484632 w 714241"/>
              <a:gd name="connsiteY5" fmla="*/ 643128 h 1804416"/>
              <a:gd name="connsiteX6" fmla="*/ 445008 w 714241"/>
              <a:gd name="connsiteY6" fmla="*/ 423672 h 1804416"/>
              <a:gd name="connsiteX7" fmla="*/ 381000 w 714241"/>
              <a:gd name="connsiteY7" fmla="*/ 457200 h 1804416"/>
              <a:gd name="connsiteX8" fmla="*/ 306832 w 714241"/>
              <a:gd name="connsiteY8" fmla="*/ 570992 h 1804416"/>
              <a:gd name="connsiteX9" fmla="*/ 280725 w 714241"/>
              <a:gd name="connsiteY9" fmla="*/ 728819 h 1804416"/>
              <a:gd name="connsiteX10" fmla="*/ 152400 w 714241"/>
              <a:gd name="connsiteY10" fmla="*/ 1447800 h 1804416"/>
              <a:gd name="connsiteX11" fmla="*/ 76200 w 714241"/>
              <a:gd name="connsiteY11" fmla="*/ 1752600 h 1804416"/>
              <a:gd name="connsiteX12" fmla="*/ 76200 w 714241"/>
              <a:gd name="connsiteY12" fmla="*/ 1066800 h 1804416"/>
              <a:gd name="connsiteX13" fmla="*/ 42909 w 714241"/>
              <a:gd name="connsiteY13" fmla="*/ 902825 h 1804416"/>
              <a:gd name="connsiteX14" fmla="*/ 8185 w 714241"/>
              <a:gd name="connsiteY14" fmla="*/ 810228 h 1804416"/>
              <a:gd name="connsiteX15" fmla="*/ 19760 w 714241"/>
              <a:gd name="connsiteY15" fmla="*/ 613458 h 1804416"/>
              <a:gd name="connsiteX16" fmla="*/ 31334 w 714241"/>
              <a:gd name="connsiteY16" fmla="*/ 578734 h 1804416"/>
              <a:gd name="connsiteX17" fmla="*/ 42909 w 714241"/>
              <a:gd name="connsiteY17" fmla="*/ 509286 h 1804416"/>
              <a:gd name="connsiteX18" fmla="*/ 123932 w 714241"/>
              <a:gd name="connsiteY18" fmla="*/ 405114 h 1804416"/>
              <a:gd name="connsiteX19" fmla="*/ 147081 w 714241"/>
              <a:gd name="connsiteY19" fmla="*/ 370390 h 1804416"/>
              <a:gd name="connsiteX20" fmla="*/ 170231 w 714241"/>
              <a:gd name="connsiteY20" fmla="*/ 347241 h 1804416"/>
              <a:gd name="connsiteX21" fmla="*/ 193380 w 714241"/>
              <a:gd name="connsiteY21" fmla="*/ 312516 h 1804416"/>
              <a:gd name="connsiteX22" fmla="*/ 228104 w 714241"/>
              <a:gd name="connsiteY22" fmla="*/ 277792 h 1804416"/>
              <a:gd name="connsiteX23" fmla="*/ 251253 w 714241"/>
              <a:gd name="connsiteY23" fmla="*/ 231494 h 1804416"/>
              <a:gd name="connsiteX24" fmla="*/ 297552 w 714241"/>
              <a:gd name="connsiteY24" fmla="*/ 173620 h 1804416"/>
              <a:gd name="connsiteX25" fmla="*/ 320701 w 714241"/>
              <a:gd name="connsiteY25" fmla="*/ 138896 h 1804416"/>
              <a:gd name="connsiteX26" fmla="*/ 355425 w 714241"/>
              <a:gd name="connsiteY26" fmla="*/ 104172 h 1804416"/>
              <a:gd name="connsiteX27" fmla="*/ 424874 w 714241"/>
              <a:gd name="connsiteY27" fmla="*/ 11575 h 1804416"/>
              <a:gd name="connsiteX28" fmla="*/ 459598 w 714241"/>
              <a:gd name="connsiteY28" fmla="*/ 0 h 1804416"/>
              <a:gd name="connsiteX29" fmla="*/ 575344 w 714241"/>
              <a:gd name="connsiteY29" fmla="*/ 11575 h 1804416"/>
              <a:gd name="connsiteX30" fmla="*/ 598494 w 714241"/>
              <a:gd name="connsiteY30" fmla="*/ 81023 h 1804416"/>
              <a:gd name="connsiteX31" fmla="*/ 610068 w 714241"/>
              <a:gd name="connsiteY31" fmla="*/ 335666 h 1804416"/>
              <a:gd name="connsiteX32" fmla="*/ 633218 w 714241"/>
              <a:gd name="connsiteY32" fmla="*/ 405114 h 1804416"/>
              <a:gd name="connsiteX33" fmla="*/ 656367 w 714241"/>
              <a:gd name="connsiteY33" fmla="*/ 474562 h 1804416"/>
              <a:gd name="connsiteX34" fmla="*/ 667942 w 714241"/>
              <a:gd name="connsiteY34" fmla="*/ 520861 h 1804416"/>
              <a:gd name="connsiteX35" fmla="*/ 679517 w 714241"/>
              <a:gd name="connsiteY35" fmla="*/ 555585 h 1804416"/>
              <a:gd name="connsiteX36" fmla="*/ 691091 w 714241"/>
              <a:gd name="connsiteY36" fmla="*/ 613458 h 1804416"/>
              <a:gd name="connsiteX37" fmla="*/ 702666 w 714241"/>
              <a:gd name="connsiteY37" fmla="*/ 648182 h 1804416"/>
              <a:gd name="connsiteX38" fmla="*/ 714241 w 714241"/>
              <a:gd name="connsiteY38" fmla="*/ 694481 h 1804416"/>
              <a:gd name="connsiteX39" fmla="*/ 702666 w 714241"/>
              <a:gd name="connsiteY39" fmla="*/ 844952 h 1804416"/>
              <a:gd name="connsiteX40" fmla="*/ 691091 w 714241"/>
              <a:gd name="connsiteY40" fmla="*/ 879676 h 1804416"/>
              <a:gd name="connsiteX41" fmla="*/ 656367 w 714241"/>
              <a:gd name="connsiteY41" fmla="*/ 914400 h 1804416"/>
              <a:gd name="connsiteX42" fmla="*/ 633218 w 714241"/>
              <a:gd name="connsiteY42" fmla="*/ 960699 h 1804416"/>
              <a:gd name="connsiteX0" fmla="*/ 650240 w 714241"/>
              <a:gd name="connsiteY0" fmla="*/ 934720 h 2054352"/>
              <a:gd name="connsiteX1" fmla="*/ 533400 w 714241"/>
              <a:gd name="connsiteY1" fmla="*/ 1219200 h 2054352"/>
              <a:gd name="connsiteX2" fmla="*/ 329184 w 714241"/>
              <a:gd name="connsiteY2" fmla="*/ 1992376 h 2054352"/>
              <a:gd name="connsiteX3" fmla="*/ 344424 w 714241"/>
              <a:gd name="connsiteY3" fmla="*/ 1591056 h 2054352"/>
              <a:gd name="connsiteX4" fmla="*/ 457200 w 714241"/>
              <a:gd name="connsiteY4" fmla="*/ 1066800 h 2054352"/>
              <a:gd name="connsiteX5" fmla="*/ 484632 w 714241"/>
              <a:gd name="connsiteY5" fmla="*/ 643128 h 2054352"/>
              <a:gd name="connsiteX6" fmla="*/ 445008 w 714241"/>
              <a:gd name="connsiteY6" fmla="*/ 423672 h 2054352"/>
              <a:gd name="connsiteX7" fmla="*/ 381000 w 714241"/>
              <a:gd name="connsiteY7" fmla="*/ 457200 h 2054352"/>
              <a:gd name="connsiteX8" fmla="*/ 306832 w 714241"/>
              <a:gd name="connsiteY8" fmla="*/ 570992 h 2054352"/>
              <a:gd name="connsiteX9" fmla="*/ 280725 w 714241"/>
              <a:gd name="connsiteY9" fmla="*/ 728819 h 2054352"/>
              <a:gd name="connsiteX10" fmla="*/ 152400 w 714241"/>
              <a:gd name="connsiteY10" fmla="*/ 1447800 h 2054352"/>
              <a:gd name="connsiteX11" fmla="*/ 76200 w 714241"/>
              <a:gd name="connsiteY11" fmla="*/ 1752600 h 2054352"/>
              <a:gd name="connsiteX12" fmla="*/ 76200 w 714241"/>
              <a:gd name="connsiteY12" fmla="*/ 1066800 h 2054352"/>
              <a:gd name="connsiteX13" fmla="*/ 42909 w 714241"/>
              <a:gd name="connsiteY13" fmla="*/ 902825 h 2054352"/>
              <a:gd name="connsiteX14" fmla="*/ 8185 w 714241"/>
              <a:gd name="connsiteY14" fmla="*/ 810228 h 2054352"/>
              <a:gd name="connsiteX15" fmla="*/ 19760 w 714241"/>
              <a:gd name="connsiteY15" fmla="*/ 613458 h 2054352"/>
              <a:gd name="connsiteX16" fmla="*/ 31334 w 714241"/>
              <a:gd name="connsiteY16" fmla="*/ 578734 h 2054352"/>
              <a:gd name="connsiteX17" fmla="*/ 42909 w 714241"/>
              <a:gd name="connsiteY17" fmla="*/ 509286 h 2054352"/>
              <a:gd name="connsiteX18" fmla="*/ 123932 w 714241"/>
              <a:gd name="connsiteY18" fmla="*/ 405114 h 2054352"/>
              <a:gd name="connsiteX19" fmla="*/ 147081 w 714241"/>
              <a:gd name="connsiteY19" fmla="*/ 370390 h 2054352"/>
              <a:gd name="connsiteX20" fmla="*/ 170231 w 714241"/>
              <a:gd name="connsiteY20" fmla="*/ 347241 h 2054352"/>
              <a:gd name="connsiteX21" fmla="*/ 193380 w 714241"/>
              <a:gd name="connsiteY21" fmla="*/ 312516 h 2054352"/>
              <a:gd name="connsiteX22" fmla="*/ 228104 w 714241"/>
              <a:gd name="connsiteY22" fmla="*/ 277792 h 2054352"/>
              <a:gd name="connsiteX23" fmla="*/ 251253 w 714241"/>
              <a:gd name="connsiteY23" fmla="*/ 231494 h 2054352"/>
              <a:gd name="connsiteX24" fmla="*/ 297552 w 714241"/>
              <a:gd name="connsiteY24" fmla="*/ 173620 h 2054352"/>
              <a:gd name="connsiteX25" fmla="*/ 320701 w 714241"/>
              <a:gd name="connsiteY25" fmla="*/ 138896 h 2054352"/>
              <a:gd name="connsiteX26" fmla="*/ 355425 w 714241"/>
              <a:gd name="connsiteY26" fmla="*/ 104172 h 2054352"/>
              <a:gd name="connsiteX27" fmla="*/ 424874 w 714241"/>
              <a:gd name="connsiteY27" fmla="*/ 11575 h 2054352"/>
              <a:gd name="connsiteX28" fmla="*/ 459598 w 714241"/>
              <a:gd name="connsiteY28" fmla="*/ 0 h 2054352"/>
              <a:gd name="connsiteX29" fmla="*/ 575344 w 714241"/>
              <a:gd name="connsiteY29" fmla="*/ 11575 h 2054352"/>
              <a:gd name="connsiteX30" fmla="*/ 598494 w 714241"/>
              <a:gd name="connsiteY30" fmla="*/ 81023 h 2054352"/>
              <a:gd name="connsiteX31" fmla="*/ 610068 w 714241"/>
              <a:gd name="connsiteY31" fmla="*/ 335666 h 2054352"/>
              <a:gd name="connsiteX32" fmla="*/ 633218 w 714241"/>
              <a:gd name="connsiteY32" fmla="*/ 405114 h 2054352"/>
              <a:gd name="connsiteX33" fmla="*/ 656367 w 714241"/>
              <a:gd name="connsiteY33" fmla="*/ 474562 h 2054352"/>
              <a:gd name="connsiteX34" fmla="*/ 667942 w 714241"/>
              <a:gd name="connsiteY34" fmla="*/ 520861 h 2054352"/>
              <a:gd name="connsiteX35" fmla="*/ 679517 w 714241"/>
              <a:gd name="connsiteY35" fmla="*/ 555585 h 2054352"/>
              <a:gd name="connsiteX36" fmla="*/ 691091 w 714241"/>
              <a:gd name="connsiteY36" fmla="*/ 613458 h 2054352"/>
              <a:gd name="connsiteX37" fmla="*/ 702666 w 714241"/>
              <a:gd name="connsiteY37" fmla="*/ 648182 h 2054352"/>
              <a:gd name="connsiteX38" fmla="*/ 714241 w 714241"/>
              <a:gd name="connsiteY38" fmla="*/ 694481 h 2054352"/>
              <a:gd name="connsiteX39" fmla="*/ 702666 w 714241"/>
              <a:gd name="connsiteY39" fmla="*/ 844952 h 2054352"/>
              <a:gd name="connsiteX40" fmla="*/ 691091 w 714241"/>
              <a:gd name="connsiteY40" fmla="*/ 879676 h 2054352"/>
              <a:gd name="connsiteX41" fmla="*/ 656367 w 714241"/>
              <a:gd name="connsiteY41" fmla="*/ 914400 h 2054352"/>
              <a:gd name="connsiteX42" fmla="*/ 633218 w 714241"/>
              <a:gd name="connsiteY42" fmla="*/ 960699 h 2054352"/>
              <a:gd name="connsiteX0" fmla="*/ 650240 w 714241"/>
              <a:gd name="connsiteY0" fmla="*/ 934720 h 2040636"/>
              <a:gd name="connsiteX1" fmla="*/ 539496 w 714241"/>
              <a:gd name="connsiteY1" fmla="*/ 1301496 h 2040636"/>
              <a:gd name="connsiteX2" fmla="*/ 329184 w 714241"/>
              <a:gd name="connsiteY2" fmla="*/ 1992376 h 2040636"/>
              <a:gd name="connsiteX3" fmla="*/ 344424 w 714241"/>
              <a:gd name="connsiteY3" fmla="*/ 1591056 h 2040636"/>
              <a:gd name="connsiteX4" fmla="*/ 457200 w 714241"/>
              <a:gd name="connsiteY4" fmla="*/ 1066800 h 2040636"/>
              <a:gd name="connsiteX5" fmla="*/ 484632 w 714241"/>
              <a:gd name="connsiteY5" fmla="*/ 643128 h 2040636"/>
              <a:gd name="connsiteX6" fmla="*/ 445008 w 714241"/>
              <a:gd name="connsiteY6" fmla="*/ 423672 h 2040636"/>
              <a:gd name="connsiteX7" fmla="*/ 381000 w 714241"/>
              <a:gd name="connsiteY7" fmla="*/ 457200 h 2040636"/>
              <a:gd name="connsiteX8" fmla="*/ 306832 w 714241"/>
              <a:gd name="connsiteY8" fmla="*/ 570992 h 2040636"/>
              <a:gd name="connsiteX9" fmla="*/ 280725 w 714241"/>
              <a:gd name="connsiteY9" fmla="*/ 728819 h 2040636"/>
              <a:gd name="connsiteX10" fmla="*/ 152400 w 714241"/>
              <a:gd name="connsiteY10" fmla="*/ 1447800 h 2040636"/>
              <a:gd name="connsiteX11" fmla="*/ 76200 w 714241"/>
              <a:gd name="connsiteY11" fmla="*/ 1752600 h 2040636"/>
              <a:gd name="connsiteX12" fmla="*/ 76200 w 714241"/>
              <a:gd name="connsiteY12" fmla="*/ 1066800 h 2040636"/>
              <a:gd name="connsiteX13" fmla="*/ 42909 w 714241"/>
              <a:gd name="connsiteY13" fmla="*/ 902825 h 2040636"/>
              <a:gd name="connsiteX14" fmla="*/ 8185 w 714241"/>
              <a:gd name="connsiteY14" fmla="*/ 810228 h 2040636"/>
              <a:gd name="connsiteX15" fmla="*/ 19760 w 714241"/>
              <a:gd name="connsiteY15" fmla="*/ 613458 h 2040636"/>
              <a:gd name="connsiteX16" fmla="*/ 31334 w 714241"/>
              <a:gd name="connsiteY16" fmla="*/ 578734 h 2040636"/>
              <a:gd name="connsiteX17" fmla="*/ 42909 w 714241"/>
              <a:gd name="connsiteY17" fmla="*/ 509286 h 2040636"/>
              <a:gd name="connsiteX18" fmla="*/ 123932 w 714241"/>
              <a:gd name="connsiteY18" fmla="*/ 405114 h 2040636"/>
              <a:gd name="connsiteX19" fmla="*/ 147081 w 714241"/>
              <a:gd name="connsiteY19" fmla="*/ 370390 h 2040636"/>
              <a:gd name="connsiteX20" fmla="*/ 170231 w 714241"/>
              <a:gd name="connsiteY20" fmla="*/ 347241 h 2040636"/>
              <a:gd name="connsiteX21" fmla="*/ 193380 w 714241"/>
              <a:gd name="connsiteY21" fmla="*/ 312516 h 2040636"/>
              <a:gd name="connsiteX22" fmla="*/ 228104 w 714241"/>
              <a:gd name="connsiteY22" fmla="*/ 277792 h 2040636"/>
              <a:gd name="connsiteX23" fmla="*/ 251253 w 714241"/>
              <a:gd name="connsiteY23" fmla="*/ 231494 h 2040636"/>
              <a:gd name="connsiteX24" fmla="*/ 297552 w 714241"/>
              <a:gd name="connsiteY24" fmla="*/ 173620 h 2040636"/>
              <a:gd name="connsiteX25" fmla="*/ 320701 w 714241"/>
              <a:gd name="connsiteY25" fmla="*/ 138896 h 2040636"/>
              <a:gd name="connsiteX26" fmla="*/ 355425 w 714241"/>
              <a:gd name="connsiteY26" fmla="*/ 104172 h 2040636"/>
              <a:gd name="connsiteX27" fmla="*/ 424874 w 714241"/>
              <a:gd name="connsiteY27" fmla="*/ 11575 h 2040636"/>
              <a:gd name="connsiteX28" fmla="*/ 459598 w 714241"/>
              <a:gd name="connsiteY28" fmla="*/ 0 h 2040636"/>
              <a:gd name="connsiteX29" fmla="*/ 575344 w 714241"/>
              <a:gd name="connsiteY29" fmla="*/ 11575 h 2040636"/>
              <a:gd name="connsiteX30" fmla="*/ 598494 w 714241"/>
              <a:gd name="connsiteY30" fmla="*/ 81023 h 2040636"/>
              <a:gd name="connsiteX31" fmla="*/ 610068 w 714241"/>
              <a:gd name="connsiteY31" fmla="*/ 335666 h 2040636"/>
              <a:gd name="connsiteX32" fmla="*/ 633218 w 714241"/>
              <a:gd name="connsiteY32" fmla="*/ 405114 h 2040636"/>
              <a:gd name="connsiteX33" fmla="*/ 656367 w 714241"/>
              <a:gd name="connsiteY33" fmla="*/ 474562 h 2040636"/>
              <a:gd name="connsiteX34" fmla="*/ 667942 w 714241"/>
              <a:gd name="connsiteY34" fmla="*/ 520861 h 2040636"/>
              <a:gd name="connsiteX35" fmla="*/ 679517 w 714241"/>
              <a:gd name="connsiteY35" fmla="*/ 555585 h 2040636"/>
              <a:gd name="connsiteX36" fmla="*/ 691091 w 714241"/>
              <a:gd name="connsiteY36" fmla="*/ 613458 h 2040636"/>
              <a:gd name="connsiteX37" fmla="*/ 702666 w 714241"/>
              <a:gd name="connsiteY37" fmla="*/ 648182 h 2040636"/>
              <a:gd name="connsiteX38" fmla="*/ 714241 w 714241"/>
              <a:gd name="connsiteY38" fmla="*/ 694481 h 2040636"/>
              <a:gd name="connsiteX39" fmla="*/ 702666 w 714241"/>
              <a:gd name="connsiteY39" fmla="*/ 844952 h 2040636"/>
              <a:gd name="connsiteX40" fmla="*/ 691091 w 714241"/>
              <a:gd name="connsiteY40" fmla="*/ 879676 h 2040636"/>
              <a:gd name="connsiteX41" fmla="*/ 656367 w 714241"/>
              <a:gd name="connsiteY41" fmla="*/ 914400 h 2040636"/>
              <a:gd name="connsiteX42" fmla="*/ 633218 w 714241"/>
              <a:gd name="connsiteY42" fmla="*/ 960699 h 2040636"/>
              <a:gd name="connsiteX0" fmla="*/ 650240 w 714241"/>
              <a:gd name="connsiteY0" fmla="*/ 934720 h 2015236"/>
              <a:gd name="connsiteX1" fmla="*/ 539496 w 714241"/>
              <a:gd name="connsiteY1" fmla="*/ 1301496 h 2015236"/>
              <a:gd name="connsiteX2" fmla="*/ 417576 w 714241"/>
              <a:gd name="connsiteY2" fmla="*/ 1728216 h 2015236"/>
              <a:gd name="connsiteX3" fmla="*/ 329184 w 714241"/>
              <a:gd name="connsiteY3" fmla="*/ 1992376 h 2015236"/>
              <a:gd name="connsiteX4" fmla="*/ 344424 w 714241"/>
              <a:gd name="connsiteY4" fmla="*/ 1591056 h 2015236"/>
              <a:gd name="connsiteX5" fmla="*/ 457200 w 714241"/>
              <a:gd name="connsiteY5" fmla="*/ 1066800 h 2015236"/>
              <a:gd name="connsiteX6" fmla="*/ 484632 w 714241"/>
              <a:gd name="connsiteY6" fmla="*/ 643128 h 2015236"/>
              <a:gd name="connsiteX7" fmla="*/ 445008 w 714241"/>
              <a:gd name="connsiteY7" fmla="*/ 423672 h 2015236"/>
              <a:gd name="connsiteX8" fmla="*/ 381000 w 714241"/>
              <a:gd name="connsiteY8" fmla="*/ 457200 h 2015236"/>
              <a:gd name="connsiteX9" fmla="*/ 306832 w 714241"/>
              <a:gd name="connsiteY9" fmla="*/ 570992 h 2015236"/>
              <a:gd name="connsiteX10" fmla="*/ 280725 w 714241"/>
              <a:gd name="connsiteY10" fmla="*/ 728819 h 2015236"/>
              <a:gd name="connsiteX11" fmla="*/ 152400 w 714241"/>
              <a:gd name="connsiteY11" fmla="*/ 1447800 h 2015236"/>
              <a:gd name="connsiteX12" fmla="*/ 76200 w 714241"/>
              <a:gd name="connsiteY12" fmla="*/ 1752600 h 2015236"/>
              <a:gd name="connsiteX13" fmla="*/ 76200 w 714241"/>
              <a:gd name="connsiteY13" fmla="*/ 1066800 h 2015236"/>
              <a:gd name="connsiteX14" fmla="*/ 42909 w 714241"/>
              <a:gd name="connsiteY14" fmla="*/ 902825 h 2015236"/>
              <a:gd name="connsiteX15" fmla="*/ 8185 w 714241"/>
              <a:gd name="connsiteY15" fmla="*/ 810228 h 2015236"/>
              <a:gd name="connsiteX16" fmla="*/ 19760 w 714241"/>
              <a:gd name="connsiteY16" fmla="*/ 613458 h 2015236"/>
              <a:gd name="connsiteX17" fmla="*/ 31334 w 714241"/>
              <a:gd name="connsiteY17" fmla="*/ 578734 h 2015236"/>
              <a:gd name="connsiteX18" fmla="*/ 42909 w 714241"/>
              <a:gd name="connsiteY18" fmla="*/ 509286 h 2015236"/>
              <a:gd name="connsiteX19" fmla="*/ 123932 w 714241"/>
              <a:gd name="connsiteY19" fmla="*/ 405114 h 2015236"/>
              <a:gd name="connsiteX20" fmla="*/ 147081 w 714241"/>
              <a:gd name="connsiteY20" fmla="*/ 370390 h 2015236"/>
              <a:gd name="connsiteX21" fmla="*/ 170231 w 714241"/>
              <a:gd name="connsiteY21" fmla="*/ 347241 h 2015236"/>
              <a:gd name="connsiteX22" fmla="*/ 193380 w 714241"/>
              <a:gd name="connsiteY22" fmla="*/ 312516 h 2015236"/>
              <a:gd name="connsiteX23" fmla="*/ 228104 w 714241"/>
              <a:gd name="connsiteY23" fmla="*/ 277792 h 2015236"/>
              <a:gd name="connsiteX24" fmla="*/ 251253 w 714241"/>
              <a:gd name="connsiteY24" fmla="*/ 231494 h 2015236"/>
              <a:gd name="connsiteX25" fmla="*/ 297552 w 714241"/>
              <a:gd name="connsiteY25" fmla="*/ 173620 h 2015236"/>
              <a:gd name="connsiteX26" fmla="*/ 320701 w 714241"/>
              <a:gd name="connsiteY26" fmla="*/ 138896 h 2015236"/>
              <a:gd name="connsiteX27" fmla="*/ 355425 w 714241"/>
              <a:gd name="connsiteY27" fmla="*/ 104172 h 2015236"/>
              <a:gd name="connsiteX28" fmla="*/ 424874 w 714241"/>
              <a:gd name="connsiteY28" fmla="*/ 11575 h 2015236"/>
              <a:gd name="connsiteX29" fmla="*/ 459598 w 714241"/>
              <a:gd name="connsiteY29" fmla="*/ 0 h 2015236"/>
              <a:gd name="connsiteX30" fmla="*/ 575344 w 714241"/>
              <a:gd name="connsiteY30" fmla="*/ 11575 h 2015236"/>
              <a:gd name="connsiteX31" fmla="*/ 598494 w 714241"/>
              <a:gd name="connsiteY31" fmla="*/ 81023 h 2015236"/>
              <a:gd name="connsiteX32" fmla="*/ 610068 w 714241"/>
              <a:gd name="connsiteY32" fmla="*/ 335666 h 2015236"/>
              <a:gd name="connsiteX33" fmla="*/ 633218 w 714241"/>
              <a:gd name="connsiteY33" fmla="*/ 405114 h 2015236"/>
              <a:gd name="connsiteX34" fmla="*/ 656367 w 714241"/>
              <a:gd name="connsiteY34" fmla="*/ 474562 h 2015236"/>
              <a:gd name="connsiteX35" fmla="*/ 667942 w 714241"/>
              <a:gd name="connsiteY35" fmla="*/ 520861 h 2015236"/>
              <a:gd name="connsiteX36" fmla="*/ 679517 w 714241"/>
              <a:gd name="connsiteY36" fmla="*/ 555585 h 2015236"/>
              <a:gd name="connsiteX37" fmla="*/ 691091 w 714241"/>
              <a:gd name="connsiteY37" fmla="*/ 613458 h 2015236"/>
              <a:gd name="connsiteX38" fmla="*/ 702666 w 714241"/>
              <a:gd name="connsiteY38" fmla="*/ 648182 h 2015236"/>
              <a:gd name="connsiteX39" fmla="*/ 714241 w 714241"/>
              <a:gd name="connsiteY39" fmla="*/ 694481 h 2015236"/>
              <a:gd name="connsiteX40" fmla="*/ 702666 w 714241"/>
              <a:gd name="connsiteY40" fmla="*/ 844952 h 2015236"/>
              <a:gd name="connsiteX41" fmla="*/ 691091 w 714241"/>
              <a:gd name="connsiteY41" fmla="*/ 879676 h 2015236"/>
              <a:gd name="connsiteX42" fmla="*/ 656367 w 714241"/>
              <a:gd name="connsiteY42" fmla="*/ 914400 h 2015236"/>
              <a:gd name="connsiteX43" fmla="*/ 633218 w 714241"/>
              <a:gd name="connsiteY43" fmla="*/ 960699 h 2015236"/>
              <a:gd name="connsiteX0" fmla="*/ 650240 w 714241"/>
              <a:gd name="connsiteY0" fmla="*/ 934720 h 2015236"/>
              <a:gd name="connsiteX1" fmla="*/ 539496 w 714241"/>
              <a:gd name="connsiteY1" fmla="*/ 1301496 h 2015236"/>
              <a:gd name="connsiteX2" fmla="*/ 417576 w 714241"/>
              <a:gd name="connsiteY2" fmla="*/ 1728216 h 2015236"/>
              <a:gd name="connsiteX3" fmla="*/ 329184 w 714241"/>
              <a:gd name="connsiteY3" fmla="*/ 1992376 h 2015236"/>
              <a:gd name="connsiteX4" fmla="*/ 344424 w 714241"/>
              <a:gd name="connsiteY4" fmla="*/ 1591056 h 2015236"/>
              <a:gd name="connsiteX5" fmla="*/ 457200 w 714241"/>
              <a:gd name="connsiteY5" fmla="*/ 1066800 h 2015236"/>
              <a:gd name="connsiteX6" fmla="*/ 484632 w 714241"/>
              <a:gd name="connsiteY6" fmla="*/ 643128 h 2015236"/>
              <a:gd name="connsiteX7" fmla="*/ 445008 w 714241"/>
              <a:gd name="connsiteY7" fmla="*/ 423672 h 2015236"/>
              <a:gd name="connsiteX8" fmla="*/ 381000 w 714241"/>
              <a:gd name="connsiteY8" fmla="*/ 457200 h 2015236"/>
              <a:gd name="connsiteX9" fmla="*/ 306832 w 714241"/>
              <a:gd name="connsiteY9" fmla="*/ 570992 h 2015236"/>
              <a:gd name="connsiteX10" fmla="*/ 280725 w 714241"/>
              <a:gd name="connsiteY10" fmla="*/ 728819 h 2015236"/>
              <a:gd name="connsiteX11" fmla="*/ 219456 w 714241"/>
              <a:gd name="connsiteY11" fmla="*/ 1325880 h 2015236"/>
              <a:gd name="connsiteX12" fmla="*/ 152400 w 714241"/>
              <a:gd name="connsiteY12" fmla="*/ 1447800 h 2015236"/>
              <a:gd name="connsiteX13" fmla="*/ 76200 w 714241"/>
              <a:gd name="connsiteY13" fmla="*/ 1752600 h 2015236"/>
              <a:gd name="connsiteX14" fmla="*/ 76200 w 714241"/>
              <a:gd name="connsiteY14" fmla="*/ 1066800 h 2015236"/>
              <a:gd name="connsiteX15" fmla="*/ 42909 w 714241"/>
              <a:gd name="connsiteY15" fmla="*/ 902825 h 2015236"/>
              <a:gd name="connsiteX16" fmla="*/ 8185 w 714241"/>
              <a:gd name="connsiteY16" fmla="*/ 810228 h 2015236"/>
              <a:gd name="connsiteX17" fmla="*/ 19760 w 714241"/>
              <a:gd name="connsiteY17" fmla="*/ 613458 h 2015236"/>
              <a:gd name="connsiteX18" fmla="*/ 31334 w 714241"/>
              <a:gd name="connsiteY18" fmla="*/ 578734 h 2015236"/>
              <a:gd name="connsiteX19" fmla="*/ 42909 w 714241"/>
              <a:gd name="connsiteY19" fmla="*/ 509286 h 2015236"/>
              <a:gd name="connsiteX20" fmla="*/ 123932 w 714241"/>
              <a:gd name="connsiteY20" fmla="*/ 405114 h 2015236"/>
              <a:gd name="connsiteX21" fmla="*/ 147081 w 714241"/>
              <a:gd name="connsiteY21" fmla="*/ 370390 h 2015236"/>
              <a:gd name="connsiteX22" fmla="*/ 170231 w 714241"/>
              <a:gd name="connsiteY22" fmla="*/ 347241 h 2015236"/>
              <a:gd name="connsiteX23" fmla="*/ 193380 w 714241"/>
              <a:gd name="connsiteY23" fmla="*/ 312516 h 2015236"/>
              <a:gd name="connsiteX24" fmla="*/ 228104 w 714241"/>
              <a:gd name="connsiteY24" fmla="*/ 277792 h 2015236"/>
              <a:gd name="connsiteX25" fmla="*/ 251253 w 714241"/>
              <a:gd name="connsiteY25" fmla="*/ 231494 h 2015236"/>
              <a:gd name="connsiteX26" fmla="*/ 297552 w 714241"/>
              <a:gd name="connsiteY26" fmla="*/ 173620 h 2015236"/>
              <a:gd name="connsiteX27" fmla="*/ 320701 w 714241"/>
              <a:gd name="connsiteY27" fmla="*/ 138896 h 2015236"/>
              <a:gd name="connsiteX28" fmla="*/ 355425 w 714241"/>
              <a:gd name="connsiteY28" fmla="*/ 104172 h 2015236"/>
              <a:gd name="connsiteX29" fmla="*/ 424874 w 714241"/>
              <a:gd name="connsiteY29" fmla="*/ 11575 h 2015236"/>
              <a:gd name="connsiteX30" fmla="*/ 459598 w 714241"/>
              <a:gd name="connsiteY30" fmla="*/ 0 h 2015236"/>
              <a:gd name="connsiteX31" fmla="*/ 575344 w 714241"/>
              <a:gd name="connsiteY31" fmla="*/ 11575 h 2015236"/>
              <a:gd name="connsiteX32" fmla="*/ 598494 w 714241"/>
              <a:gd name="connsiteY32" fmla="*/ 81023 h 2015236"/>
              <a:gd name="connsiteX33" fmla="*/ 610068 w 714241"/>
              <a:gd name="connsiteY33" fmla="*/ 335666 h 2015236"/>
              <a:gd name="connsiteX34" fmla="*/ 633218 w 714241"/>
              <a:gd name="connsiteY34" fmla="*/ 405114 h 2015236"/>
              <a:gd name="connsiteX35" fmla="*/ 656367 w 714241"/>
              <a:gd name="connsiteY35" fmla="*/ 474562 h 2015236"/>
              <a:gd name="connsiteX36" fmla="*/ 667942 w 714241"/>
              <a:gd name="connsiteY36" fmla="*/ 520861 h 2015236"/>
              <a:gd name="connsiteX37" fmla="*/ 679517 w 714241"/>
              <a:gd name="connsiteY37" fmla="*/ 555585 h 2015236"/>
              <a:gd name="connsiteX38" fmla="*/ 691091 w 714241"/>
              <a:gd name="connsiteY38" fmla="*/ 613458 h 2015236"/>
              <a:gd name="connsiteX39" fmla="*/ 702666 w 714241"/>
              <a:gd name="connsiteY39" fmla="*/ 648182 h 2015236"/>
              <a:gd name="connsiteX40" fmla="*/ 714241 w 714241"/>
              <a:gd name="connsiteY40" fmla="*/ 694481 h 2015236"/>
              <a:gd name="connsiteX41" fmla="*/ 702666 w 714241"/>
              <a:gd name="connsiteY41" fmla="*/ 844952 h 2015236"/>
              <a:gd name="connsiteX42" fmla="*/ 691091 w 714241"/>
              <a:gd name="connsiteY42" fmla="*/ 879676 h 2015236"/>
              <a:gd name="connsiteX43" fmla="*/ 656367 w 714241"/>
              <a:gd name="connsiteY43" fmla="*/ 914400 h 2015236"/>
              <a:gd name="connsiteX44" fmla="*/ 633218 w 714241"/>
              <a:gd name="connsiteY44" fmla="*/ 960699 h 2015236"/>
              <a:gd name="connsiteX0" fmla="*/ 650240 w 714241"/>
              <a:gd name="connsiteY0" fmla="*/ 934720 h 2015236"/>
              <a:gd name="connsiteX1" fmla="*/ 539496 w 714241"/>
              <a:gd name="connsiteY1" fmla="*/ 1301496 h 2015236"/>
              <a:gd name="connsiteX2" fmla="*/ 417576 w 714241"/>
              <a:gd name="connsiteY2" fmla="*/ 1728216 h 2015236"/>
              <a:gd name="connsiteX3" fmla="*/ 329184 w 714241"/>
              <a:gd name="connsiteY3" fmla="*/ 1992376 h 2015236"/>
              <a:gd name="connsiteX4" fmla="*/ 344424 w 714241"/>
              <a:gd name="connsiteY4" fmla="*/ 1591056 h 2015236"/>
              <a:gd name="connsiteX5" fmla="*/ 457200 w 714241"/>
              <a:gd name="connsiteY5" fmla="*/ 1066800 h 2015236"/>
              <a:gd name="connsiteX6" fmla="*/ 484632 w 714241"/>
              <a:gd name="connsiteY6" fmla="*/ 643128 h 2015236"/>
              <a:gd name="connsiteX7" fmla="*/ 445008 w 714241"/>
              <a:gd name="connsiteY7" fmla="*/ 423672 h 2015236"/>
              <a:gd name="connsiteX8" fmla="*/ 381000 w 714241"/>
              <a:gd name="connsiteY8" fmla="*/ 457200 h 2015236"/>
              <a:gd name="connsiteX9" fmla="*/ 306832 w 714241"/>
              <a:gd name="connsiteY9" fmla="*/ 570992 h 2015236"/>
              <a:gd name="connsiteX10" fmla="*/ 280725 w 714241"/>
              <a:gd name="connsiteY10" fmla="*/ 728819 h 2015236"/>
              <a:gd name="connsiteX11" fmla="*/ 219456 w 714241"/>
              <a:gd name="connsiteY11" fmla="*/ 1325880 h 2015236"/>
              <a:gd name="connsiteX12" fmla="*/ 149352 w 714241"/>
              <a:gd name="connsiteY12" fmla="*/ 1618488 h 2015236"/>
              <a:gd name="connsiteX13" fmla="*/ 76200 w 714241"/>
              <a:gd name="connsiteY13" fmla="*/ 1752600 h 2015236"/>
              <a:gd name="connsiteX14" fmla="*/ 76200 w 714241"/>
              <a:gd name="connsiteY14" fmla="*/ 1066800 h 2015236"/>
              <a:gd name="connsiteX15" fmla="*/ 42909 w 714241"/>
              <a:gd name="connsiteY15" fmla="*/ 902825 h 2015236"/>
              <a:gd name="connsiteX16" fmla="*/ 8185 w 714241"/>
              <a:gd name="connsiteY16" fmla="*/ 810228 h 2015236"/>
              <a:gd name="connsiteX17" fmla="*/ 19760 w 714241"/>
              <a:gd name="connsiteY17" fmla="*/ 613458 h 2015236"/>
              <a:gd name="connsiteX18" fmla="*/ 31334 w 714241"/>
              <a:gd name="connsiteY18" fmla="*/ 578734 h 2015236"/>
              <a:gd name="connsiteX19" fmla="*/ 42909 w 714241"/>
              <a:gd name="connsiteY19" fmla="*/ 509286 h 2015236"/>
              <a:gd name="connsiteX20" fmla="*/ 123932 w 714241"/>
              <a:gd name="connsiteY20" fmla="*/ 405114 h 2015236"/>
              <a:gd name="connsiteX21" fmla="*/ 147081 w 714241"/>
              <a:gd name="connsiteY21" fmla="*/ 370390 h 2015236"/>
              <a:gd name="connsiteX22" fmla="*/ 170231 w 714241"/>
              <a:gd name="connsiteY22" fmla="*/ 347241 h 2015236"/>
              <a:gd name="connsiteX23" fmla="*/ 193380 w 714241"/>
              <a:gd name="connsiteY23" fmla="*/ 312516 h 2015236"/>
              <a:gd name="connsiteX24" fmla="*/ 228104 w 714241"/>
              <a:gd name="connsiteY24" fmla="*/ 277792 h 2015236"/>
              <a:gd name="connsiteX25" fmla="*/ 251253 w 714241"/>
              <a:gd name="connsiteY25" fmla="*/ 231494 h 2015236"/>
              <a:gd name="connsiteX26" fmla="*/ 297552 w 714241"/>
              <a:gd name="connsiteY26" fmla="*/ 173620 h 2015236"/>
              <a:gd name="connsiteX27" fmla="*/ 320701 w 714241"/>
              <a:gd name="connsiteY27" fmla="*/ 138896 h 2015236"/>
              <a:gd name="connsiteX28" fmla="*/ 355425 w 714241"/>
              <a:gd name="connsiteY28" fmla="*/ 104172 h 2015236"/>
              <a:gd name="connsiteX29" fmla="*/ 424874 w 714241"/>
              <a:gd name="connsiteY29" fmla="*/ 11575 h 2015236"/>
              <a:gd name="connsiteX30" fmla="*/ 459598 w 714241"/>
              <a:gd name="connsiteY30" fmla="*/ 0 h 2015236"/>
              <a:gd name="connsiteX31" fmla="*/ 575344 w 714241"/>
              <a:gd name="connsiteY31" fmla="*/ 11575 h 2015236"/>
              <a:gd name="connsiteX32" fmla="*/ 598494 w 714241"/>
              <a:gd name="connsiteY32" fmla="*/ 81023 h 2015236"/>
              <a:gd name="connsiteX33" fmla="*/ 610068 w 714241"/>
              <a:gd name="connsiteY33" fmla="*/ 335666 h 2015236"/>
              <a:gd name="connsiteX34" fmla="*/ 633218 w 714241"/>
              <a:gd name="connsiteY34" fmla="*/ 405114 h 2015236"/>
              <a:gd name="connsiteX35" fmla="*/ 656367 w 714241"/>
              <a:gd name="connsiteY35" fmla="*/ 474562 h 2015236"/>
              <a:gd name="connsiteX36" fmla="*/ 667942 w 714241"/>
              <a:gd name="connsiteY36" fmla="*/ 520861 h 2015236"/>
              <a:gd name="connsiteX37" fmla="*/ 679517 w 714241"/>
              <a:gd name="connsiteY37" fmla="*/ 555585 h 2015236"/>
              <a:gd name="connsiteX38" fmla="*/ 691091 w 714241"/>
              <a:gd name="connsiteY38" fmla="*/ 613458 h 2015236"/>
              <a:gd name="connsiteX39" fmla="*/ 702666 w 714241"/>
              <a:gd name="connsiteY39" fmla="*/ 648182 h 2015236"/>
              <a:gd name="connsiteX40" fmla="*/ 714241 w 714241"/>
              <a:gd name="connsiteY40" fmla="*/ 694481 h 2015236"/>
              <a:gd name="connsiteX41" fmla="*/ 702666 w 714241"/>
              <a:gd name="connsiteY41" fmla="*/ 844952 h 2015236"/>
              <a:gd name="connsiteX42" fmla="*/ 691091 w 714241"/>
              <a:gd name="connsiteY42" fmla="*/ 879676 h 2015236"/>
              <a:gd name="connsiteX43" fmla="*/ 656367 w 714241"/>
              <a:gd name="connsiteY43" fmla="*/ 914400 h 2015236"/>
              <a:gd name="connsiteX44" fmla="*/ 633218 w 714241"/>
              <a:gd name="connsiteY44" fmla="*/ 960699 h 2015236"/>
              <a:gd name="connsiteX0" fmla="*/ 650240 w 714241"/>
              <a:gd name="connsiteY0" fmla="*/ 934720 h 2015236"/>
              <a:gd name="connsiteX1" fmla="*/ 539496 w 714241"/>
              <a:gd name="connsiteY1" fmla="*/ 1301496 h 2015236"/>
              <a:gd name="connsiteX2" fmla="*/ 417576 w 714241"/>
              <a:gd name="connsiteY2" fmla="*/ 1728216 h 2015236"/>
              <a:gd name="connsiteX3" fmla="*/ 329184 w 714241"/>
              <a:gd name="connsiteY3" fmla="*/ 1992376 h 2015236"/>
              <a:gd name="connsiteX4" fmla="*/ 344424 w 714241"/>
              <a:gd name="connsiteY4" fmla="*/ 1591056 h 2015236"/>
              <a:gd name="connsiteX5" fmla="*/ 457200 w 714241"/>
              <a:gd name="connsiteY5" fmla="*/ 1066800 h 2015236"/>
              <a:gd name="connsiteX6" fmla="*/ 484632 w 714241"/>
              <a:gd name="connsiteY6" fmla="*/ 643128 h 2015236"/>
              <a:gd name="connsiteX7" fmla="*/ 445008 w 714241"/>
              <a:gd name="connsiteY7" fmla="*/ 423672 h 2015236"/>
              <a:gd name="connsiteX8" fmla="*/ 381000 w 714241"/>
              <a:gd name="connsiteY8" fmla="*/ 457200 h 2015236"/>
              <a:gd name="connsiteX9" fmla="*/ 306832 w 714241"/>
              <a:gd name="connsiteY9" fmla="*/ 570992 h 2015236"/>
              <a:gd name="connsiteX10" fmla="*/ 280725 w 714241"/>
              <a:gd name="connsiteY10" fmla="*/ 728819 h 2015236"/>
              <a:gd name="connsiteX11" fmla="*/ 219456 w 714241"/>
              <a:gd name="connsiteY11" fmla="*/ 1325880 h 2015236"/>
              <a:gd name="connsiteX12" fmla="*/ 149352 w 714241"/>
              <a:gd name="connsiteY12" fmla="*/ 1618488 h 2015236"/>
              <a:gd name="connsiteX13" fmla="*/ 70104 w 714241"/>
              <a:gd name="connsiteY13" fmla="*/ 2008632 h 2015236"/>
              <a:gd name="connsiteX14" fmla="*/ 76200 w 714241"/>
              <a:gd name="connsiteY14" fmla="*/ 1066800 h 2015236"/>
              <a:gd name="connsiteX15" fmla="*/ 42909 w 714241"/>
              <a:gd name="connsiteY15" fmla="*/ 902825 h 2015236"/>
              <a:gd name="connsiteX16" fmla="*/ 8185 w 714241"/>
              <a:gd name="connsiteY16" fmla="*/ 810228 h 2015236"/>
              <a:gd name="connsiteX17" fmla="*/ 19760 w 714241"/>
              <a:gd name="connsiteY17" fmla="*/ 613458 h 2015236"/>
              <a:gd name="connsiteX18" fmla="*/ 31334 w 714241"/>
              <a:gd name="connsiteY18" fmla="*/ 578734 h 2015236"/>
              <a:gd name="connsiteX19" fmla="*/ 42909 w 714241"/>
              <a:gd name="connsiteY19" fmla="*/ 509286 h 2015236"/>
              <a:gd name="connsiteX20" fmla="*/ 123932 w 714241"/>
              <a:gd name="connsiteY20" fmla="*/ 405114 h 2015236"/>
              <a:gd name="connsiteX21" fmla="*/ 147081 w 714241"/>
              <a:gd name="connsiteY21" fmla="*/ 370390 h 2015236"/>
              <a:gd name="connsiteX22" fmla="*/ 170231 w 714241"/>
              <a:gd name="connsiteY22" fmla="*/ 347241 h 2015236"/>
              <a:gd name="connsiteX23" fmla="*/ 193380 w 714241"/>
              <a:gd name="connsiteY23" fmla="*/ 312516 h 2015236"/>
              <a:gd name="connsiteX24" fmla="*/ 228104 w 714241"/>
              <a:gd name="connsiteY24" fmla="*/ 277792 h 2015236"/>
              <a:gd name="connsiteX25" fmla="*/ 251253 w 714241"/>
              <a:gd name="connsiteY25" fmla="*/ 231494 h 2015236"/>
              <a:gd name="connsiteX26" fmla="*/ 297552 w 714241"/>
              <a:gd name="connsiteY26" fmla="*/ 173620 h 2015236"/>
              <a:gd name="connsiteX27" fmla="*/ 320701 w 714241"/>
              <a:gd name="connsiteY27" fmla="*/ 138896 h 2015236"/>
              <a:gd name="connsiteX28" fmla="*/ 355425 w 714241"/>
              <a:gd name="connsiteY28" fmla="*/ 104172 h 2015236"/>
              <a:gd name="connsiteX29" fmla="*/ 424874 w 714241"/>
              <a:gd name="connsiteY29" fmla="*/ 11575 h 2015236"/>
              <a:gd name="connsiteX30" fmla="*/ 459598 w 714241"/>
              <a:gd name="connsiteY30" fmla="*/ 0 h 2015236"/>
              <a:gd name="connsiteX31" fmla="*/ 575344 w 714241"/>
              <a:gd name="connsiteY31" fmla="*/ 11575 h 2015236"/>
              <a:gd name="connsiteX32" fmla="*/ 598494 w 714241"/>
              <a:gd name="connsiteY32" fmla="*/ 81023 h 2015236"/>
              <a:gd name="connsiteX33" fmla="*/ 610068 w 714241"/>
              <a:gd name="connsiteY33" fmla="*/ 335666 h 2015236"/>
              <a:gd name="connsiteX34" fmla="*/ 633218 w 714241"/>
              <a:gd name="connsiteY34" fmla="*/ 405114 h 2015236"/>
              <a:gd name="connsiteX35" fmla="*/ 656367 w 714241"/>
              <a:gd name="connsiteY35" fmla="*/ 474562 h 2015236"/>
              <a:gd name="connsiteX36" fmla="*/ 667942 w 714241"/>
              <a:gd name="connsiteY36" fmla="*/ 520861 h 2015236"/>
              <a:gd name="connsiteX37" fmla="*/ 679517 w 714241"/>
              <a:gd name="connsiteY37" fmla="*/ 555585 h 2015236"/>
              <a:gd name="connsiteX38" fmla="*/ 691091 w 714241"/>
              <a:gd name="connsiteY38" fmla="*/ 613458 h 2015236"/>
              <a:gd name="connsiteX39" fmla="*/ 702666 w 714241"/>
              <a:gd name="connsiteY39" fmla="*/ 648182 h 2015236"/>
              <a:gd name="connsiteX40" fmla="*/ 714241 w 714241"/>
              <a:gd name="connsiteY40" fmla="*/ 694481 h 2015236"/>
              <a:gd name="connsiteX41" fmla="*/ 702666 w 714241"/>
              <a:gd name="connsiteY41" fmla="*/ 844952 h 2015236"/>
              <a:gd name="connsiteX42" fmla="*/ 691091 w 714241"/>
              <a:gd name="connsiteY42" fmla="*/ 879676 h 2015236"/>
              <a:gd name="connsiteX43" fmla="*/ 656367 w 714241"/>
              <a:gd name="connsiteY43" fmla="*/ 914400 h 2015236"/>
              <a:gd name="connsiteX44" fmla="*/ 633218 w 714241"/>
              <a:gd name="connsiteY44" fmla="*/ 960699 h 2015236"/>
              <a:gd name="connsiteX0" fmla="*/ 650240 w 714241"/>
              <a:gd name="connsiteY0" fmla="*/ 934720 h 2106676"/>
              <a:gd name="connsiteX1" fmla="*/ 539496 w 714241"/>
              <a:gd name="connsiteY1" fmla="*/ 1301496 h 2106676"/>
              <a:gd name="connsiteX2" fmla="*/ 417576 w 714241"/>
              <a:gd name="connsiteY2" fmla="*/ 1728216 h 2106676"/>
              <a:gd name="connsiteX3" fmla="*/ 329184 w 714241"/>
              <a:gd name="connsiteY3" fmla="*/ 1992376 h 2106676"/>
              <a:gd name="connsiteX4" fmla="*/ 344424 w 714241"/>
              <a:gd name="connsiteY4" fmla="*/ 1591056 h 2106676"/>
              <a:gd name="connsiteX5" fmla="*/ 457200 w 714241"/>
              <a:gd name="connsiteY5" fmla="*/ 1066800 h 2106676"/>
              <a:gd name="connsiteX6" fmla="*/ 484632 w 714241"/>
              <a:gd name="connsiteY6" fmla="*/ 643128 h 2106676"/>
              <a:gd name="connsiteX7" fmla="*/ 445008 w 714241"/>
              <a:gd name="connsiteY7" fmla="*/ 423672 h 2106676"/>
              <a:gd name="connsiteX8" fmla="*/ 381000 w 714241"/>
              <a:gd name="connsiteY8" fmla="*/ 457200 h 2106676"/>
              <a:gd name="connsiteX9" fmla="*/ 306832 w 714241"/>
              <a:gd name="connsiteY9" fmla="*/ 570992 h 2106676"/>
              <a:gd name="connsiteX10" fmla="*/ 280725 w 714241"/>
              <a:gd name="connsiteY10" fmla="*/ 728819 h 2106676"/>
              <a:gd name="connsiteX11" fmla="*/ 219456 w 714241"/>
              <a:gd name="connsiteY11" fmla="*/ 1325880 h 2106676"/>
              <a:gd name="connsiteX12" fmla="*/ 149352 w 714241"/>
              <a:gd name="connsiteY12" fmla="*/ 1618488 h 2106676"/>
              <a:gd name="connsiteX13" fmla="*/ 137160 w 714241"/>
              <a:gd name="connsiteY13" fmla="*/ 1816608 h 2106676"/>
              <a:gd name="connsiteX14" fmla="*/ 70104 w 714241"/>
              <a:gd name="connsiteY14" fmla="*/ 2008632 h 2106676"/>
              <a:gd name="connsiteX15" fmla="*/ 76200 w 714241"/>
              <a:gd name="connsiteY15" fmla="*/ 1066800 h 2106676"/>
              <a:gd name="connsiteX16" fmla="*/ 42909 w 714241"/>
              <a:gd name="connsiteY16" fmla="*/ 902825 h 2106676"/>
              <a:gd name="connsiteX17" fmla="*/ 8185 w 714241"/>
              <a:gd name="connsiteY17" fmla="*/ 810228 h 2106676"/>
              <a:gd name="connsiteX18" fmla="*/ 19760 w 714241"/>
              <a:gd name="connsiteY18" fmla="*/ 613458 h 2106676"/>
              <a:gd name="connsiteX19" fmla="*/ 31334 w 714241"/>
              <a:gd name="connsiteY19" fmla="*/ 578734 h 2106676"/>
              <a:gd name="connsiteX20" fmla="*/ 42909 w 714241"/>
              <a:gd name="connsiteY20" fmla="*/ 509286 h 2106676"/>
              <a:gd name="connsiteX21" fmla="*/ 123932 w 714241"/>
              <a:gd name="connsiteY21" fmla="*/ 405114 h 2106676"/>
              <a:gd name="connsiteX22" fmla="*/ 147081 w 714241"/>
              <a:gd name="connsiteY22" fmla="*/ 370390 h 2106676"/>
              <a:gd name="connsiteX23" fmla="*/ 170231 w 714241"/>
              <a:gd name="connsiteY23" fmla="*/ 347241 h 2106676"/>
              <a:gd name="connsiteX24" fmla="*/ 193380 w 714241"/>
              <a:gd name="connsiteY24" fmla="*/ 312516 h 2106676"/>
              <a:gd name="connsiteX25" fmla="*/ 228104 w 714241"/>
              <a:gd name="connsiteY25" fmla="*/ 277792 h 2106676"/>
              <a:gd name="connsiteX26" fmla="*/ 251253 w 714241"/>
              <a:gd name="connsiteY26" fmla="*/ 231494 h 2106676"/>
              <a:gd name="connsiteX27" fmla="*/ 297552 w 714241"/>
              <a:gd name="connsiteY27" fmla="*/ 173620 h 2106676"/>
              <a:gd name="connsiteX28" fmla="*/ 320701 w 714241"/>
              <a:gd name="connsiteY28" fmla="*/ 138896 h 2106676"/>
              <a:gd name="connsiteX29" fmla="*/ 355425 w 714241"/>
              <a:gd name="connsiteY29" fmla="*/ 104172 h 2106676"/>
              <a:gd name="connsiteX30" fmla="*/ 424874 w 714241"/>
              <a:gd name="connsiteY30" fmla="*/ 11575 h 2106676"/>
              <a:gd name="connsiteX31" fmla="*/ 459598 w 714241"/>
              <a:gd name="connsiteY31" fmla="*/ 0 h 2106676"/>
              <a:gd name="connsiteX32" fmla="*/ 575344 w 714241"/>
              <a:gd name="connsiteY32" fmla="*/ 11575 h 2106676"/>
              <a:gd name="connsiteX33" fmla="*/ 598494 w 714241"/>
              <a:gd name="connsiteY33" fmla="*/ 81023 h 2106676"/>
              <a:gd name="connsiteX34" fmla="*/ 610068 w 714241"/>
              <a:gd name="connsiteY34" fmla="*/ 335666 h 2106676"/>
              <a:gd name="connsiteX35" fmla="*/ 633218 w 714241"/>
              <a:gd name="connsiteY35" fmla="*/ 405114 h 2106676"/>
              <a:gd name="connsiteX36" fmla="*/ 656367 w 714241"/>
              <a:gd name="connsiteY36" fmla="*/ 474562 h 2106676"/>
              <a:gd name="connsiteX37" fmla="*/ 667942 w 714241"/>
              <a:gd name="connsiteY37" fmla="*/ 520861 h 2106676"/>
              <a:gd name="connsiteX38" fmla="*/ 679517 w 714241"/>
              <a:gd name="connsiteY38" fmla="*/ 555585 h 2106676"/>
              <a:gd name="connsiteX39" fmla="*/ 691091 w 714241"/>
              <a:gd name="connsiteY39" fmla="*/ 613458 h 2106676"/>
              <a:gd name="connsiteX40" fmla="*/ 702666 w 714241"/>
              <a:gd name="connsiteY40" fmla="*/ 648182 h 2106676"/>
              <a:gd name="connsiteX41" fmla="*/ 714241 w 714241"/>
              <a:gd name="connsiteY41" fmla="*/ 694481 h 2106676"/>
              <a:gd name="connsiteX42" fmla="*/ 702666 w 714241"/>
              <a:gd name="connsiteY42" fmla="*/ 844952 h 2106676"/>
              <a:gd name="connsiteX43" fmla="*/ 691091 w 714241"/>
              <a:gd name="connsiteY43" fmla="*/ 879676 h 2106676"/>
              <a:gd name="connsiteX44" fmla="*/ 656367 w 714241"/>
              <a:gd name="connsiteY44" fmla="*/ 914400 h 2106676"/>
              <a:gd name="connsiteX45" fmla="*/ 633218 w 714241"/>
              <a:gd name="connsiteY45" fmla="*/ 960699 h 2106676"/>
              <a:gd name="connsiteX0" fmla="*/ 650240 w 714241"/>
              <a:gd name="connsiteY0" fmla="*/ 934720 h 2106676"/>
              <a:gd name="connsiteX1" fmla="*/ 539496 w 714241"/>
              <a:gd name="connsiteY1" fmla="*/ 1301496 h 2106676"/>
              <a:gd name="connsiteX2" fmla="*/ 417576 w 714241"/>
              <a:gd name="connsiteY2" fmla="*/ 1728216 h 2106676"/>
              <a:gd name="connsiteX3" fmla="*/ 329184 w 714241"/>
              <a:gd name="connsiteY3" fmla="*/ 1992376 h 2106676"/>
              <a:gd name="connsiteX4" fmla="*/ 344424 w 714241"/>
              <a:gd name="connsiteY4" fmla="*/ 1591056 h 2106676"/>
              <a:gd name="connsiteX5" fmla="*/ 457200 w 714241"/>
              <a:gd name="connsiteY5" fmla="*/ 1066800 h 2106676"/>
              <a:gd name="connsiteX6" fmla="*/ 484632 w 714241"/>
              <a:gd name="connsiteY6" fmla="*/ 643128 h 2106676"/>
              <a:gd name="connsiteX7" fmla="*/ 445008 w 714241"/>
              <a:gd name="connsiteY7" fmla="*/ 423672 h 2106676"/>
              <a:gd name="connsiteX8" fmla="*/ 381000 w 714241"/>
              <a:gd name="connsiteY8" fmla="*/ 457200 h 2106676"/>
              <a:gd name="connsiteX9" fmla="*/ 306832 w 714241"/>
              <a:gd name="connsiteY9" fmla="*/ 570992 h 2106676"/>
              <a:gd name="connsiteX10" fmla="*/ 280725 w 714241"/>
              <a:gd name="connsiteY10" fmla="*/ 728819 h 2106676"/>
              <a:gd name="connsiteX11" fmla="*/ 219456 w 714241"/>
              <a:gd name="connsiteY11" fmla="*/ 1325880 h 2106676"/>
              <a:gd name="connsiteX12" fmla="*/ 185928 w 714241"/>
              <a:gd name="connsiteY12" fmla="*/ 1524000 h 2106676"/>
              <a:gd name="connsiteX13" fmla="*/ 137160 w 714241"/>
              <a:gd name="connsiteY13" fmla="*/ 1816608 h 2106676"/>
              <a:gd name="connsiteX14" fmla="*/ 70104 w 714241"/>
              <a:gd name="connsiteY14" fmla="*/ 2008632 h 2106676"/>
              <a:gd name="connsiteX15" fmla="*/ 76200 w 714241"/>
              <a:gd name="connsiteY15" fmla="*/ 1066800 h 2106676"/>
              <a:gd name="connsiteX16" fmla="*/ 42909 w 714241"/>
              <a:gd name="connsiteY16" fmla="*/ 902825 h 2106676"/>
              <a:gd name="connsiteX17" fmla="*/ 8185 w 714241"/>
              <a:gd name="connsiteY17" fmla="*/ 810228 h 2106676"/>
              <a:gd name="connsiteX18" fmla="*/ 19760 w 714241"/>
              <a:gd name="connsiteY18" fmla="*/ 613458 h 2106676"/>
              <a:gd name="connsiteX19" fmla="*/ 31334 w 714241"/>
              <a:gd name="connsiteY19" fmla="*/ 578734 h 2106676"/>
              <a:gd name="connsiteX20" fmla="*/ 42909 w 714241"/>
              <a:gd name="connsiteY20" fmla="*/ 509286 h 2106676"/>
              <a:gd name="connsiteX21" fmla="*/ 123932 w 714241"/>
              <a:gd name="connsiteY21" fmla="*/ 405114 h 2106676"/>
              <a:gd name="connsiteX22" fmla="*/ 147081 w 714241"/>
              <a:gd name="connsiteY22" fmla="*/ 370390 h 2106676"/>
              <a:gd name="connsiteX23" fmla="*/ 170231 w 714241"/>
              <a:gd name="connsiteY23" fmla="*/ 347241 h 2106676"/>
              <a:gd name="connsiteX24" fmla="*/ 193380 w 714241"/>
              <a:gd name="connsiteY24" fmla="*/ 312516 h 2106676"/>
              <a:gd name="connsiteX25" fmla="*/ 228104 w 714241"/>
              <a:gd name="connsiteY25" fmla="*/ 277792 h 2106676"/>
              <a:gd name="connsiteX26" fmla="*/ 251253 w 714241"/>
              <a:gd name="connsiteY26" fmla="*/ 231494 h 2106676"/>
              <a:gd name="connsiteX27" fmla="*/ 297552 w 714241"/>
              <a:gd name="connsiteY27" fmla="*/ 173620 h 2106676"/>
              <a:gd name="connsiteX28" fmla="*/ 320701 w 714241"/>
              <a:gd name="connsiteY28" fmla="*/ 138896 h 2106676"/>
              <a:gd name="connsiteX29" fmla="*/ 355425 w 714241"/>
              <a:gd name="connsiteY29" fmla="*/ 104172 h 2106676"/>
              <a:gd name="connsiteX30" fmla="*/ 424874 w 714241"/>
              <a:gd name="connsiteY30" fmla="*/ 11575 h 2106676"/>
              <a:gd name="connsiteX31" fmla="*/ 459598 w 714241"/>
              <a:gd name="connsiteY31" fmla="*/ 0 h 2106676"/>
              <a:gd name="connsiteX32" fmla="*/ 575344 w 714241"/>
              <a:gd name="connsiteY32" fmla="*/ 11575 h 2106676"/>
              <a:gd name="connsiteX33" fmla="*/ 598494 w 714241"/>
              <a:gd name="connsiteY33" fmla="*/ 81023 h 2106676"/>
              <a:gd name="connsiteX34" fmla="*/ 610068 w 714241"/>
              <a:gd name="connsiteY34" fmla="*/ 335666 h 2106676"/>
              <a:gd name="connsiteX35" fmla="*/ 633218 w 714241"/>
              <a:gd name="connsiteY35" fmla="*/ 405114 h 2106676"/>
              <a:gd name="connsiteX36" fmla="*/ 656367 w 714241"/>
              <a:gd name="connsiteY36" fmla="*/ 474562 h 2106676"/>
              <a:gd name="connsiteX37" fmla="*/ 667942 w 714241"/>
              <a:gd name="connsiteY37" fmla="*/ 520861 h 2106676"/>
              <a:gd name="connsiteX38" fmla="*/ 679517 w 714241"/>
              <a:gd name="connsiteY38" fmla="*/ 555585 h 2106676"/>
              <a:gd name="connsiteX39" fmla="*/ 691091 w 714241"/>
              <a:gd name="connsiteY39" fmla="*/ 613458 h 2106676"/>
              <a:gd name="connsiteX40" fmla="*/ 702666 w 714241"/>
              <a:gd name="connsiteY40" fmla="*/ 648182 h 2106676"/>
              <a:gd name="connsiteX41" fmla="*/ 714241 w 714241"/>
              <a:gd name="connsiteY41" fmla="*/ 694481 h 2106676"/>
              <a:gd name="connsiteX42" fmla="*/ 702666 w 714241"/>
              <a:gd name="connsiteY42" fmla="*/ 844952 h 2106676"/>
              <a:gd name="connsiteX43" fmla="*/ 691091 w 714241"/>
              <a:gd name="connsiteY43" fmla="*/ 879676 h 2106676"/>
              <a:gd name="connsiteX44" fmla="*/ 656367 w 714241"/>
              <a:gd name="connsiteY44" fmla="*/ 914400 h 2106676"/>
              <a:gd name="connsiteX45" fmla="*/ 633218 w 714241"/>
              <a:gd name="connsiteY45" fmla="*/ 960699 h 2106676"/>
              <a:gd name="connsiteX0" fmla="*/ 650240 w 714241"/>
              <a:gd name="connsiteY0" fmla="*/ 934720 h 2106676"/>
              <a:gd name="connsiteX1" fmla="*/ 539496 w 714241"/>
              <a:gd name="connsiteY1" fmla="*/ 1301496 h 2106676"/>
              <a:gd name="connsiteX2" fmla="*/ 417576 w 714241"/>
              <a:gd name="connsiteY2" fmla="*/ 1728216 h 2106676"/>
              <a:gd name="connsiteX3" fmla="*/ 329184 w 714241"/>
              <a:gd name="connsiteY3" fmla="*/ 1992376 h 2106676"/>
              <a:gd name="connsiteX4" fmla="*/ 344424 w 714241"/>
              <a:gd name="connsiteY4" fmla="*/ 1591056 h 2106676"/>
              <a:gd name="connsiteX5" fmla="*/ 405384 w 714241"/>
              <a:gd name="connsiteY5" fmla="*/ 1173480 h 2106676"/>
              <a:gd name="connsiteX6" fmla="*/ 457200 w 714241"/>
              <a:gd name="connsiteY6" fmla="*/ 1066800 h 2106676"/>
              <a:gd name="connsiteX7" fmla="*/ 484632 w 714241"/>
              <a:gd name="connsiteY7" fmla="*/ 643128 h 2106676"/>
              <a:gd name="connsiteX8" fmla="*/ 445008 w 714241"/>
              <a:gd name="connsiteY8" fmla="*/ 423672 h 2106676"/>
              <a:gd name="connsiteX9" fmla="*/ 381000 w 714241"/>
              <a:gd name="connsiteY9" fmla="*/ 457200 h 2106676"/>
              <a:gd name="connsiteX10" fmla="*/ 306832 w 714241"/>
              <a:gd name="connsiteY10" fmla="*/ 570992 h 2106676"/>
              <a:gd name="connsiteX11" fmla="*/ 280725 w 714241"/>
              <a:gd name="connsiteY11" fmla="*/ 728819 h 2106676"/>
              <a:gd name="connsiteX12" fmla="*/ 219456 w 714241"/>
              <a:gd name="connsiteY12" fmla="*/ 1325880 h 2106676"/>
              <a:gd name="connsiteX13" fmla="*/ 185928 w 714241"/>
              <a:gd name="connsiteY13" fmla="*/ 1524000 h 2106676"/>
              <a:gd name="connsiteX14" fmla="*/ 137160 w 714241"/>
              <a:gd name="connsiteY14" fmla="*/ 1816608 h 2106676"/>
              <a:gd name="connsiteX15" fmla="*/ 70104 w 714241"/>
              <a:gd name="connsiteY15" fmla="*/ 2008632 h 2106676"/>
              <a:gd name="connsiteX16" fmla="*/ 76200 w 714241"/>
              <a:gd name="connsiteY16" fmla="*/ 1066800 h 2106676"/>
              <a:gd name="connsiteX17" fmla="*/ 42909 w 714241"/>
              <a:gd name="connsiteY17" fmla="*/ 902825 h 2106676"/>
              <a:gd name="connsiteX18" fmla="*/ 8185 w 714241"/>
              <a:gd name="connsiteY18" fmla="*/ 810228 h 2106676"/>
              <a:gd name="connsiteX19" fmla="*/ 19760 w 714241"/>
              <a:gd name="connsiteY19" fmla="*/ 613458 h 2106676"/>
              <a:gd name="connsiteX20" fmla="*/ 31334 w 714241"/>
              <a:gd name="connsiteY20" fmla="*/ 578734 h 2106676"/>
              <a:gd name="connsiteX21" fmla="*/ 42909 w 714241"/>
              <a:gd name="connsiteY21" fmla="*/ 509286 h 2106676"/>
              <a:gd name="connsiteX22" fmla="*/ 123932 w 714241"/>
              <a:gd name="connsiteY22" fmla="*/ 405114 h 2106676"/>
              <a:gd name="connsiteX23" fmla="*/ 147081 w 714241"/>
              <a:gd name="connsiteY23" fmla="*/ 370390 h 2106676"/>
              <a:gd name="connsiteX24" fmla="*/ 170231 w 714241"/>
              <a:gd name="connsiteY24" fmla="*/ 347241 h 2106676"/>
              <a:gd name="connsiteX25" fmla="*/ 193380 w 714241"/>
              <a:gd name="connsiteY25" fmla="*/ 312516 h 2106676"/>
              <a:gd name="connsiteX26" fmla="*/ 228104 w 714241"/>
              <a:gd name="connsiteY26" fmla="*/ 277792 h 2106676"/>
              <a:gd name="connsiteX27" fmla="*/ 251253 w 714241"/>
              <a:gd name="connsiteY27" fmla="*/ 231494 h 2106676"/>
              <a:gd name="connsiteX28" fmla="*/ 297552 w 714241"/>
              <a:gd name="connsiteY28" fmla="*/ 173620 h 2106676"/>
              <a:gd name="connsiteX29" fmla="*/ 320701 w 714241"/>
              <a:gd name="connsiteY29" fmla="*/ 138896 h 2106676"/>
              <a:gd name="connsiteX30" fmla="*/ 355425 w 714241"/>
              <a:gd name="connsiteY30" fmla="*/ 104172 h 2106676"/>
              <a:gd name="connsiteX31" fmla="*/ 424874 w 714241"/>
              <a:gd name="connsiteY31" fmla="*/ 11575 h 2106676"/>
              <a:gd name="connsiteX32" fmla="*/ 459598 w 714241"/>
              <a:gd name="connsiteY32" fmla="*/ 0 h 2106676"/>
              <a:gd name="connsiteX33" fmla="*/ 575344 w 714241"/>
              <a:gd name="connsiteY33" fmla="*/ 11575 h 2106676"/>
              <a:gd name="connsiteX34" fmla="*/ 598494 w 714241"/>
              <a:gd name="connsiteY34" fmla="*/ 81023 h 2106676"/>
              <a:gd name="connsiteX35" fmla="*/ 610068 w 714241"/>
              <a:gd name="connsiteY35" fmla="*/ 335666 h 2106676"/>
              <a:gd name="connsiteX36" fmla="*/ 633218 w 714241"/>
              <a:gd name="connsiteY36" fmla="*/ 405114 h 2106676"/>
              <a:gd name="connsiteX37" fmla="*/ 656367 w 714241"/>
              <a:gd name="connsiteY37" fmla="*/ 474562 h 2106676"/>
              <a:gd name="connsiteX38" fmla="*/ 667942 w 714241"/>
              <a:gd name="connsiteY38" fmla="*/ 520861 h 2106676"/>
              <a:gd name="connsiteX39" fmla="*/ 679517 w 714241"/>
              <a:gd name="connsiteY39" fmla="*/ 555585 h 2106676"/>
              <a:gd name="connsiteX40" fmla="*/ 691091 w 714241"/>
              <a:gd name="connsiteY40" fmla="*/ 613458 h 2106676"/>
              <a:gd name="connsiteX41" fmla="*/ 702666 w 714241"/>
              <a:gd name="connsiteY41" fmla="*/ 648182 h 2106676"/>
              <a:gd name="connsiteX42" fmla="*/ 714241 w 714241"/>
              <a:gd name="connsiteY42" fmla="*/ 694481 h 2106676"/>
              <a:gd name="connsiteX43" fmla="*/ 702666 w 714241"/>
              <a:gd name="connsiteY43" fmla="*/ 844952 h 2106676"/>
              <a:gd name="connsiteX44" fmla="*/ 691091 w 714241"/>
              <a:gd name="connsiteY44" fmla="*/ 879676 h 2106676"/>
              <a:gd name="connsiteX45" fmla="*/ 656367 w 714241"/>
              <a:gd name="connsiteY45" fmla="*/ 914400 h 2106676"/>
              <a:gd name="connsiteX46" fmla="*/ 633218 w 714241"/>
              <a:gd name="connsiteY46" fmla="*/ 960699 h 2106676"/>
              <a:gd name="connsiteX0" fmla="*/ 650240 w 714241"/>
              <a:gd name="connsiteY0" fmla="*/ 934720 h 2106676"/>
              <a:gd name="connsiteX1" fmla="*/ 539496 w 714241"/>
              <a:gd name="connsiteY1" fmla="*/ 1301496 h 2106676"/>
              <a:gd name="connsiteX2" fmla="*/ 417576 w 714241"/>
              <a:gd name="connsiteY2" fmla="*/ 1728216 h 2106676"/>
              <a:gd name="connsiteX3" fmla="*/ 329184 w 714241"/>
              <a:gd name="connsiteY3" fmla="*/ 1992376 h 2106676"/>
              <a:gd name="connsiteX4" fmla="*/ 344424 w 714241"/>
              <a:gd name="connsiteY4" fmla="*/ 1591056 h 2106676"/>
              <a:gd name="connsiteX5" fmla="*/ 405384 w 714241"/>
              <a:gd name="connsiteY5" fmla="*/ 1173480 h 2106676"/>
              <a:gd name="connsiteX6" fmla="*/ 441960 w 714241"/>
              <a:gd name="connsiteY6" fmla="*/ 890016 h 2106676"/>
              <a:gd name="connsiteX7" fmla="*/ 484632 w 714241"/>
              <a:gd name="connsiteY7" fmla="*/ 643128 h 2106676"/>
              <a:gd name="connsiteX8" fmla="*/ 445008 w 714241"/>
              <a:gd name="connsiteY8" fmla="*/ 423672 h 2106676"/>
              <a:gd name="connsiteX9" fmla="*/ 381000 w 714241"/>
              <a:gd name="connsiteY9" fmla="*/ 457200 h 2106676"/>
              <a:gd name="connsiteX10" fmla="*/ 306832 w 714241"/>
              <a:gd name="connsiteY10" fmla="*/ 570992 h 2106676"/>
              <a:gd name="connsiteX11" fmla="*/ 280725 w 714241"/>
              <a:gd name="connsiteY11" fmla="*/ 728819 h 2106676"/>
              <a:gd name="connsiteX12" fmla="*/ 219456 w 714241"/>
              <a:gd name="connsiteY12" fmla="*/ 1325880 h 2106676"/>
              <a:gd name="connsiteX13" fmla="*/ 185928 w 714241"/>
              <a:gd name="connsiteY13" fmla="*/ 1524000 h 2106676"/>
              <a:gd name="connsiteX14" fmla="*/ 137160 w 714241"/>
              <a:gd name="connsiteY14" fmla="*/ 1816608 h 2106676"/>
              <a:gd name="connsiteX15" fmla="*/ 70104 w 714241"/>
              <a:gd name="connsiteY15" fmla="*/ 2008632 h 2106676"/>
              <a:gd name="connsiteX16" fmla="*/ 76200 w 714241"/>
              <a:gd name="connsiteY16" fmla="*/ 1066800 h 2106676"/>
              <a:gd name="connsiteX17" fmla="*/ 42909 w 714241"/>
              <a:gd name="connsiteY17" fmla="*/ 902825 h 2106676"/>
              <a:gd name="connsiteX18" fmla="*/ 8185 w 714241"/>
              <a:gd name="connsiteY18" fmla="*/ 810228 h 2106676"/>
              <a:gd name="connsiteX19" fmla="*/ 19760 w 714241"/>
              <a:gd name="connsiteY19" fmla="*/ 613458 h 2106676"/>
              <a:gd name="connsiteX20" fmla="*/ 31334 w 714241"/>
              <a:gd name="connsiteY20" fmla="*/ 578734 h 2106676"/>
              <a:gd name="connsiteX21" fmla="*/ 42909 w 714241"/>
              <a:gd name="connsiteY21" fmla="*/ 509286 h 2106676"/>
              <a:gd name="connsiteX22" fmla="*/ 123932 w 714241"/>
              <a:gd name="connsiteY22" fmla="*/ 405114 h 2106676"/>
              <a:gd name="connsiteX23" fmla="*/ 147081 w 714241"/>
              <a:gd name="connsiteY23" fmla="*/ 370390 h 2106676"/>
              <a:gd name="connsiteX24" fmla="*/ 170231 w 714241"/>
              <a:gd name="connsiteY24" fmla="*/ 347241 h 2106676"/>
              <a:gd name="connsiteX25" fmla="*/ 193380 w 714241"/>
              <a:gd name="connsiteY25" fmla="*/ 312516 h 2106676"/>
              <a:gd name="connsiteX26" fmla="*/ 228104 w 714241"/>
              <a:gd name="connsiteY26" fmla="*/ 277792 h 2106676"/>
              <a:gd name="connsiteX27" fmla="*/ 251253 w 714241"/>
              <a:gd name="connsiteY27" fmla="*/ 231494 h 2106676"/>
              <a:gd name="connsiteX28" fmla="*/ 297552 w 714241"/>
              <a:gd name="connsiteY28" fmla="*/ 173620 h 2106676"/>
              <a:gd name="connsiteX29" fmla="*/ 320701 w 714241"/>
              <a:gd name="connsiteY29" fmla="*/ 138896 h 2106676"/>
              <a:gd name="connsiteX30" fmla="*/ 355425 w 714241"/>
              <a:gd name="connsiteY30" fmla="*/ 104172 h 2106676"/>
              <a:gd name="connsiteX31" fmla="*/ 424874 w 714241"/>
              <a:gd name="connsiteY31" fmla="*/ 11575 h 2106676"/>
              <a:gd name="connsiteX32" fmla="*/ 459598 w 714241"/>
              <a:gd name="connsiteY32" fmla="*/ 0 h 2106676"/>
              <a:gd name="connsiteX33" fmla="*/ 575344 w 714241"/>
              <a:gd name="connsiteY33" fmla="*/ 11575 h 2106676"/>
              <a:gd name="connsiteX34" fmla="*/ 598494 w 714241"/>
              <a:gd name="connsiteY34" fmla="*/ 81023 h 2106676"/>
              <a:gd name="connsiteX35" fmla="*/ 610068 w 714241"/>
              <a:gd name="connsiteY35" fmla="*/ 335666 h 2106676"/>
              <a:gd name="connsiteX36" fmla="*/ 633218 w 714241"/>
              <a:gd name="connsiteY36" fmla="*/ 405114 h 2106676"/>
              <a:gd name="connsiteX37" fmla="*/ 656367 w 714241"/>
              <a:gd name="connsiteY37" fmla="*/ 474562 h 2106676"/>
              <a:gd name="connsiteX38" fmla="*/ 667942 w 714241"/>
              <a:gd name="connsiteY38" fmla="*/ 520861 h 2106676"/>
              <a:gd name="connsiteX39" fmla="*/ 679517 w 714241"/>
              <a:gd name="connsiteY39" fmla="*/ 555585 h 2106676"/>
              <a:gd name="connsiteX40" fmla="*/ 691091 w 714241"/>
              <a:gd name="connsiteY40" fmla="*/ 613458 h 2106676"/>
              <a:gd name="connsiteX41" fmla="*/ 702666 w 714241"/>
              <a:gd name="connsiteY41" fmla="*/ 648182 h 2106676"/>
              <a:gd name="connsiteX42" fmla="*/ 714241 w 714241"/>
              <a:gd name="connsiteY42" fmla="*/ 694481 h 2106676"/>
              <a:gd name="connsiteX43" fmla="*/ 702666 w 714241"/>
              <a:gd name="connsiteY43" fmla="*/ 844952 h 2106676"/>
              <a:gd name="connsiteX44" fmla="*/ 691091 w 714241"/>
              <a:gd name="connsiteY44" fmla="*/ 879676 h 2106676"/>
              <a:gd name="connsiteX45" fmla="*/ 656367 w 714241"/>
              <a:gd name="connsiteY45" fmla="*/ 914400 h 2106676"/>
              <a:gd name="connsiteX46" fmla="*/ 633218 w 714241"/>
              <a:gd name="connsiteY46" fmla="*/ 960699 h 21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14241" h="2106676">
                <a:moveTo>
                  <a:pt x="650240" y="934720"/>
                </a:moveTo>
                <a:cubicBezTo>
                  <a:pt x="641773" y="927947"/>
                  <a:pt x="593005" y="1125220"/>
                  <a:pt x="539496" y="1301496"/>
                </a:cubicBezTo>
                <a:cubicBezTo>
                  <a:pt x="501735" y="1435777"/>
                  <a:pt x="452628" y="1613069"/>
                  <a:pt x="417576" y="1728216"/>
                </a:cubicBezTo>
                <a:cubicBezTo>
                  <a:pt x="382524" y="1843363"/>
                  <a:pt x="341376" y="2015236"/>
                  <a:pt x="329184" y="1992376"/>
                </a:cubicBezTo>
                <a:cubicBezTo>
                  <a:pt x="316992" y="1969516"/>
                  <a:pt x="331724" y="1727539"/>
                  <a:pt x="344424" y="1591056"/>
                </a:cubicBezTo>
                <a:cubicBezTo>
                  <a:pt x="357124" y="1454573"/>
                  <a:pt x="389128" y="1290320"/>
                  <a:pt x="405384" y="1173480"/>
                </a:cubicBezTo>
                <a:cubicBezTo>
                  <a:pt x="421640" y="1056640"/>
                  <a:pt x="428752" y="978408"/>
                  <a:pt x="441960" y="890016"/>
                </a:cubicBezTo>
                <a:cubicBezTo>
                  <a:pt x="455168" y="801624"/>
                  <a:pt x="484124" y="720852"/>
                  <a:pt x="484632" y="643128"/>
                </a:cubicBezTo>
                <a:cubicBezTo>
                  <a:pt x="485140" y="565404"/>
                  <a:pt x="459740" y="481076"/>
                  <a:pt x="445008" y="423672"/>
                </a:cubicBezTo>
                <a:cubicBezTo>
                  <a:pt x="445008" y="423672"/>
                  <a:pt x="404029" y="432647"/>
                  <a:pt x="381000" y="457200"/>
                </a:cubicBezTo>
                <a:cubicBezTo>
                  <a:pt x="357971" y="481753"/>
                  <a:pt x="323544" y="525722"/>
                  <a:pt x="306832" y="570992"/>
                </a:cubicBezTo>
                <a:cubicBezTo>
                  <a:pt x="290120" y="616262"/>
                  <a:pt x="295288" y="603004"/>
                  <a:pt x="280725" y="728819"/>
                </a:cubicBezTo>
                <a:cubicBezTo>
                  <a:pt x="266162" y="854634"/>
                  <a:pt x="235256" y="1193350"/>
                  <a:pt x="219456" y="1325880"/>
                </a:cubicBezTo>
                <a:cubicBezTo>
                  <a:pt x="203657" y="1458410"/>
                  <a:pt x="199644" y="1442212"/>
                  <a:pt x="185928" y="1524000"/>
                </a:cubicBezTo>
                <a:cubicBezTo>
                  <a:pt x="172212" y="1605788"/>
                  <a:pt x="156464" y="1735836"/>
                  <a:pt x="137160" y="1816608"/>
                </a:cubicBezTo>
                <a:cubicBezTo>
                  <a:pt x="117856" y="1897380"/>
                  <a:pt x="82296" y="2106676"/>
                  <a:pt x="70104" y="2008632"/>
                </a:cubicBezTo>
                <a:cubicBezTo>
                  <a:pt x="70265" y="2000755"/>
                  <a:pt x="80732" y="1251101"/>
                  <a:pt x="76200" y="1066800"/>
                </a:cubicBezTo>
                <a:cubicBezTo>
                  <a:pt x="71668" y="882499"/>
                  <a:pt x="79806" y="912310"/>
                  <a:pt x="42909" y="902825"/>
                </a:cubicBezTo>
                <a:cubicBezTo>
                  <a:pt x="0" y="788403"/>
                  <a:pt x="62474" y="891662"/>
                  <a:pt x="8185" y="810228"/>
                </a:cubicBezTo>
                <a:cubicBezTo>
                  <a:pt x="12043" y="744638"/>
                  <a:pt x="13222" y="678835"/>
                  <a:pt x="19760" y="613458"/>
                </a:cubicBezTo>
                <a:cubicBezTo>
                  <a:pt x="20974" y="601318"/>
                  <a:pt x="28687" y="590644"/>
                  <a:pt x="31334" y="578734"/>
                </a:cubicBezTo>
                <a:cubicBezTo>
                  <a:pt x="36425" y="555824"/>
                  <a:pt x="33883" y="530949"/>
                  <a:pt x="42909" y="509286"/>
                </a:cubicBezTo>
                <a:cubicBezTo>
                  <a:pt x="72164" y="439075"/>
                  <a:pt x="84905" y="451947"/>
                  <a:pt x="123932" y="405114"/>
                </a:cubicBezTo>
                <a:cubicBezTo>
                  <a:pt x="132838" y="394427"/>
                  <a:pt x="138391" y="381253"/>
                  <a:pt x="147081" y="370390"/>
                </a:cubicBezTo>
                <a:cubicBezTo>
                  <a:pt x="153898" y="361869"/>
                  <a:pt x="163414" y="355762"/>
                  <a:pt x="170231" y="347241"/>
                </a:cubicBezTo>
                <a:cubicBezTo>
                  <a:pt x="178921" y="336378"/>
                  <a:pt x="184474" y="323203"/>
                  <a:pt x="193380" y="312516"/>
                </a:cubicBezTo>
                <a:cubicBezTo>
                  <a:pt x="203859" y="299941"/>
                  <a:pt x="218590" y="291112"/>
                  <a:pt x="228104" y="277792"/>
                </a:cubicBezTo>
                <a:cubicBezTo>
                  <a:pt x="238133" y="263752"/>
                  <a:pt x="242692" y="246475"/>
                  <a:pt x="251253" y="231494"/>
                </a:cubicBezTo>
                <a:cubicBezTo>
                  <a:pt x="286878" y="169151"/>
                  <a:pt x="259529" y="221150"/>
                  <a:pt x="297552" y="173620"/>
                </a:cubicBezTo>
                <a:cubicBezTo>
                  <a:pt x="306242" y="162757"/>
                  <a:pt x="311795" y="149583"/>
                  <a:pt x="320701" y="138896"/>
                </a:cubicBezTo>
                <a:cubicBezTo>
                  <a:pt x="331180" y="126321"/>
                  <a:pt x="345375" y="117093"/>
                  <a:pt x="355425" y="104172"/>
                </a:cubicBezTo>
                <a:cubicBezTo>
                  <a:pt x="360455" y="97704"/>
                  <a:pt x="400612" y="26132"/>
                  <a:pt x="424874" y="11575"/>
                </a:cubicBezTo>
                <a:cubicBezTo>
                  <a:pt x="435336" y="5298"/>
                  <a:pt x="448023" y="3858"/>
                  <a:pt x="459598" y="0"/>
                </a:cubicBezTo>
                <a:lnTo>
                  <a:pt x="575344" y="11575"/>
                </a:lnTo>
                <a:cubicBezTo>
                  <a:pt x="596422" y="23870"/>
                  <a:pt x="598494" y="81023"/>
                  <a:pt x="598494" y="81023"/>
                </a:cubicBezTo>
                <a:cubicBezTo>
                  <a:pt x="602352" y="165904"/>
                  <a:pt x="601016" y="251181"/>
                  <a:pt x="610068" y="335666"/>
                </a:cubicBezTo>
                <a:cubicBezTo>
                  <a:pt x="612668" y="359929"/>
                  <a:pt x="625501" y="381965"/>
                  <a:pt x="633218" y="405114"/>
                </a:cubicBezTo>
                <a:lnTo>
                  <a:pt x="656367" y="474562"/>
                </a:lnTo>
                <a:cubicBezTo>
                  <a:pt x="660225" y="489995"/>
                  <a:pt x="663572" y="505565"/>
                  <a:pt x="667942" y="520861"/>
                </a:cubicBezTo>
                <a:cubicBezTo>
                  <a:pt x="671294" y="532592"/>
                  <a:pt x="676558" y="543748"/>
                  <a:pt x="679517" y="555585"/>
                </a:cubicBezTo>
                <a:cubicBezTo>
                  <a:pt x="684288" y="574671"/>
                  <a:pt x="686320" y="594372"/>
                  <a:pt x="691091" y="613458"/>
                </a:cubicBezTo>
                <a:cubicBezTo>
                  <a:pt x="694050" y="625295"/>
                  <a:pt x="699314" y="636451"/>
                  <a:pt x="702666" y="648182"/>
                </a:cubicBezTo>
                <a:cubicBezTo>
                  <a:pt x="707036" y="663478"/>
                  <a:pt x="710383" y="679048"/>
                  <a:pt x="714241" y="694481"/>
                </a:cubicBezTo>
                <a:cubicBezTo>
                  <a:pt x="710383" y="744638"/>
                  <a:pt x="708906" y="795035"/>
                  <a:pt x="702666" y="844952"/>
                </a:cubicBezTo>
                <a:cubicBezTo>
                  <a:pt x="701153" y="857059"/>
                  <a:pt x="697859" y="869524"/>
                  <a:pt x="691091" y="879676"/>
                </a:cubicBezTo>
                <a:cubicBezTo>
                  <a:pt x="682011" y="893296"/>
                  <a:pt x="667942" y="902825"/>
                  <a:pt x="656367" y="914400"/>
                </a:cubicBezTo>
                <a:cubicBezTo>
                  <a:pt x="643068" y="954301"/>
                  <a:pt x="653420" y="940497"/>
                  <a:pt x="633218" y="96069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Freeform 11"/>
          <p:cNvSpPr/>
          <p:nvPr/>
        </p:nvSpPr>
        <p:spPr>
          <a:xfrm>
            <a:off x="4289425" y="3352800"/>
            <a:ext cx="803275" cy="987425"/>
          </a:xfrm>
          <a:custGeom>
            <a:avLst/>
            <a:gdLst>
              <a:gd name="connsiteX0" fmla="*/ 54864 w 802347"/>
              <a:gd name="connsiteY0" fmla="*/ 975360 h 987552"/>
              <a:gd name="connsiteX1" fmla="*/ 42672 w 802347"/>
              <a:gd name="connsiteY1" fmla="*/ 950976 h 987552"/>
              <a:gd name="connsiteX2" fmla="*/ 30480 w 802347"/>
              <a:gd name="connsiteY2" fmla="*/ 914400 h 987552"/>
              <a:gd name="connsiteX3" fmla="*/ 0 w 802347"/>
              <a:gd name="connsiteY3" fmla="*/ 859536 h 987552"/>
              <a:gd name="connsiteX4" fmla="*/ 6096 w 802347"/>
              <a:gd name="connsiteY4" fmla="*/ 621792 h 987552"/>
              <a:gd name="connsiteX5" fmla="*/ 12192 w 802347"/>
              <a:gd name="connsiteY5" fmla="*/ 597408 h 987552"/>
              <a:gd name="connsiteX6" fmla="*/ 24384 w 802347"/>
              <a:gd name="connsiteY6" fmla="*/ 579120 h 987552"/>
              <a:gd name="connsiteX7" fmla="*/ 30480 w 802347"/>
              <a:gd name="connsiteY7" fmla="*/ 530352 h 987552"/>
              <a:gd name="connsiteX8" fmla="*/ 48768 w 802347"/>
              <a:gd name="connsiteY8" fmla="*/ 512064 h 987552"/>
              <a:gd name="connsiteX9" fmla="*/ 79248 w 802347"/>
              <a:gd name="connsiteY9" fmla="*/ 469392 h 987552"/>
              <a:gd name="connsiteX10" fmla="*/ 91440 w 802347"/>
              <a:gd name="connsiteY10" fmla="*/ 432816 h 987552"/>
              <a:gd name="connsiteX11" fmla="*/ 121920 w 802347"/>
              <a:gd name="connsiteY11" fmla="*/ 396240 h 987552"/>
              <a:gd name="connsiteX12" fmla="*/ 134112 w 802347"/>
              <a:gd name="connsiteY12" fmla="*/ 371856 h 987552"/>
              <a:gd name="connsiteX13" fmla="*/ 164592 w 802347"/>
              <a:gd name="connsiteY13" fmla="*/ 335280 h 987552"/>
              <a:gd name="connsiteX14" fmla="*/ 170688 w 802347"/>
              <a:gd name="connsiteY14" fmla="*/ 316992 h 987552"/>
              <a:gd name="connsiteX15" fmla="*/ 188976 w 802347"/>
              <a:gd name="connsiteY15" fmla="*/ 298704 h 987552"/>
              <a:gd name="connsiteX16" fmla="*/ 207264 w 802347"/>
              <a:gd name="connsiteY16" fmla="*/ 274320 h 987552"/>
              <a:gd name="connsiteX17" fmla="*/ 249936 w 802347"/>
              <a:gd name="connsiteY17" fmla="*/ 225552 h 987552"/>
              <a:gd name="connsiteX18" fmla="*/ 280416 w 802347"/>
              <a:gd name="connsiteY18" fmla="*/ 188976 h 987552"/>
              <a:gd name="connsiteX19" fmla="*/ 292608 w 802347"/>
              <a:gd name="connsiteY19" fmla="*/ 170688 h 987552"/>
              <a:gd name="connsiteX20" fmla="*/ 310896 w 802347"/>
              <a:gd name="connsiteY20" fmla="*/ 152400 h 987552"/>
              <a:gd name="connsiteX21" fmla="*/ 353568 w 802347"/>
              <a:gd name="connsiteY21" fmla="*/ 103632 h 987552"/>
              <a:gd name="connsiteX22" fmla="*/ 365760 w 802347"/>
              <a:gd name="connsiteY22" fmla="*/ 85344 h 987552"/>
              <a:gd name="connsiteX23" fmla="*/ 371856 w 802347"/>
              <a:gd name="connsiteY23" fmla="*/ 67056 h 987552"/>
              <a:gd name="connsiteX24" fmla="*/ 390144 w 802347"/>
              <a:gd name="connsiteY24" fmla="*/ 48768 h 987552"/>
              <a:gd name="connsiteX25" fmla="*/ 414528 w 802347"/>
              <a:gd name="connsiteY25" fmla="*/ 12192 h 987552"/>
              <a:gd name="connsiteX26" fmla="*/ 469392 w 802347"/>
              <a:gd name="connsiteY26" fmla="*/ 0 h 987552"/>
              <a:gd name="connsiteX27" fmla="*/ 615696 w 802347"/>
              <a:gd name="connsiteY27" fmla="*/ 6096 h 987552"/>
              <a:gd name="connsiteX28" fmla="*/ 633984 w 802347"/>
              <a:gd name="connsiteY28" fmla="*/ 18288 h 987552"/>
              <a:gd name="connsiteX29" fmla="*/ 652272 w 802347"/>
              <a:gd name="connsiteY29" fmla="*/ 24384 h 987552"/>
              <a:gd name="connsiteX30" fmla="*/ 658368 w 802347"/>
              <a:gd name="connsiteY30" fmla="*/ 42672 h 987552"/>
              <a:gd name="connsiteX31" fmla="*/ 670560 w 802347"/>
              <a:gd name="connsiteY31" fmla="*/ 201168 h 987552"/>
              <a:gd name="connsiteX32" fmla="*/ 682752 w 802347"/>
              <a:gd name="connsiteY32" fmla="*/ 237744 h 987552"/>
              <a:gd name="connsiteX33" fmla="*/ 688848 w 802347"/>
              <a:gd name="connsiteY33" fmla="*/ 408432 h 987552"/>
              <a:gd name="connsiteX34" fmla="*/ 701040 w 802347"/>
              <a:gd name="connsiteY34" fmla="*/ 426720 h 987552"/>
              <a:gd name="connsiteX35" fmla="*/ 713232 w 802347"/>
              <a:gd name="connsiteY35" fmla="*/ 463296 h 987552"/>
              <a:gd name="connsiteX36" fmla="*/ 719328 w 802347"/>
              <a:gd name="connsiteY36" fmla="*/ 481584 h 987552"/>
              <a:gd name="connsiteX37" fmla="*/ 731520 w 802347"/>
              <a:gd name="connsiteY37" fmla="*/ 499872 h 987552"/>
              <a:gd name="connsiteX38" fmla="*/ 737616 w 802347"/>
              <a:gd name="connsiteY38" fmla="*/ 524256 h 987552"/>
              <a:gd name="connsiteX39" fmla="*/ 749808 w 802347"/>
              <a:gd name="connsiteY39" fmla="*/ 542544 h 987552"/>
              <a:gd name="connsiteX40" fmla="*/ 755904 w 802347"/>
              <a:gd name="connsiteY40" fmla="*/ 579120 h 987552"/>
              <a:gd name="connsiteX41" fmla="*/ 768096 w 802347"/>
              <a:gd name="connsiteY41" fmla="*/ 615696 h 987552"/>
              <a:gd name="connsiteX42" fmla="*/ 774192 w 802347"/>
              <a:gd name="connsiteY42" fmla="*/ 670560 h 987552"/>
              <a:gd name="connsiteX43" fmla="*/ 786384 w 802347"/>
              <a:gd name="connsiteY43" fmla="*/ 713232 h 987552"/>
              <a:gd name="connsiteX44" fmla="*/ 786384 w 802347"/>
              <a:gd name="connsiteY44" fmla="*/ 902208 h 987552"/>
              <a:gd name="connsiteX45" fmla="*/ 749808 w 802347"/>
              <a:gd name="connsiteY45" fmla="*/ 957072 h 987552"/>
              <a:gd name="connsiteX46" fmla="*/ 731520 w 802347"/>
              <a:gd name="connsiteY46" fmla="*/ 987552 h 98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02347" h="987552">
                <a:moveTo>
                  <a:pt x="54864" y="975360"/>
                </a:moveTo>
                <a:cubicBezTo>
                  <a:pt x="50800" y="967232"/>
                  <a:pt x="46047" y="959413"/>
                  <a:pt x="42672" y="950976"/>
                </a:cubicBezTo>
                <a:cubicBezTo>
                  <a:pt x="37899" y="939044"/>
                  <a:pt x="37609" y="925093"/>
                  <a:pt x="30480" y="914400"/>
                </a:cubicBezTo>
                <a:cubicBezTo>
                  <a:pt x="2532" y="872477"/>
                  <a:pt x="10730" y="891725"/>
                  <a:pt x="0" y="859536"/>
                </a:cubicBezTo>
                <a:cubicBezTo>
                  <a:pt x="2032" y="780288"/>
                  <a:pt x="2413" y="700980"/>
                  <a:pt x="6096" y="621792"/>
                </a:cubicBezTo>
                <a:cubicBezTo>
                  <a:pt x="6485" y="613423"/>
                  <a:pt x="8892" y="605109"/>
                  <a:pt x="12192" y="597408"/>
                </a:cubicBezTo>
                <a:cubicBezTo>
                  <a:pt x="15078" y="590674"/>
                  <a:pt x="20320" y="585216"/>
                  <a:pt x="24384" y="579120"/>
                </a:cubicBezTo>
                <a:cubicBezTo>
                  <a:pt x="26416" y="562864"/>
                  <a:pt x="24881" y="545748"/>
                  <a:pt x="30480" y="530352"/>
                </a:cubicBezTo>
                <a:cubicBezTo>
                  <a:pt x="33426" y="522250"/>
                  <a:pt x="43157" y="518610"/>
                  <a:pt x="48768" y="512064"/>
                </a:cubicBezTo>
                <a:cubicBezTo>
                  <a:pt x="50846" y="509639"/>
                  <a:pt x="76279" y="476072"/>
                  <a:pt x="79248" y="469392"/>
                </a:cubicBezTo>
                <a:cubicBezTo>
                  <a:pt x="84467" y="457648"/>
                  <a:pt x="82353" y="441903"/>
                  <a:pt x="91440" y="432816"/>
                </a:cubicBezTo>
                <a:cubicBezTo>
                  <a:pt x="108251" y="416005"/>
                  <a:pt x="110604" y="416043"/>
                  <a:pt x="121920" y="396240"/>
                </a:cubicBezTo>
                <a:cubicBezTo>
                  <a:pt x="126429" y="388350"/>
                  <a:pt x="128830" y="379251"/>
                  <a:pt x="134112" y="371856"/>
                </a:cubicBezTo>
                <a:cubicBezTo>
                  <a:pt x="156582" y="340398"/>
                  <a:pt x="148467" y="367531"/>
                  <a:pt x="164592" y="335280"/>
                </a:cubicBezTo>
                <a:cubicBezTo>
                  <a:pt x="167466" y="329533"/>
                  <a:pt x="167124" y="322339"/>
                  <a:pt x="170688" y="316992"/>
                </a:cubicBezTo>
                <a:cubicBezTo>
                  <a:pt x="175470" y="309819"/>
                  <a:pt x="183365" y="305250"/>
                  <a:pt x="188976" y="298704"/>
                </a:cubicBezTo>
                <a:cubicBezTo>
                  <a:pt x="195588" y="290990"/>
                  <a:pt x="201438" y="282643"/>
                  <a:pt x="207264" y="274320"/>
                </a:cubicBezTo>
                <a:cubicBezTo>
                  <a:pt x="238379" y="229870"/>
                  <a:pt x="218122" y="246761"/>
                  <a:pt x="249936" y="225552"/>
                </a:cubicBezTo>
                <a:cubicBezTo>
                  <a:pt x="280206" y="180146"/>
                  <a:pt x="241302" y="235913"/>
                  <a:pt x="280416" y="188976"/>
                </a:cubicBezTo>
                <a:cubicBezTo>
                  <a:pt x="285106" y="183348"/>
                  <a:pt x="287918" y="176316"/>
                  <a:pt x="292608" y="170688"/>
                </a:cubicBezTo>
                <a:cubicBezTo>
                  <a:pt x="298127" y="164065"/>
                  <a:pt x="305603" y="159205"/>
                  <a:pt x="310896" y="152400"/>
                </a:cubicBezTo>
                <a:cubicBezTo>
                  <a:pt x="349191" y="103163"/>
                  <a:pt x="318164" y="127234"/>
                  <a:pt x="353568" y="103632"/>
                </a:cubicBezTo>
                <a:cubicBezTo>
                  <a:pt x="357632" y="97536"/>
                  <a:pt x="362483" y="91897"/>
                  <a:pt x="365760" y="85344"/>
                </a:cubicBezTo>
                <a:cubicBezTo>
                  <a:pt x="368634" y="79597"/>
                  <a:pt x="368292" y="72403"/>
                  <a:pt x="371856" y="67056"/>
                </a:cubicBezTo>
                <a:cubicBezTo>
                  <a:pt x="376638" y="59883"/>
                  <a:pt x="384851" y="55573"/>
                  <a:pt x="390144" y="48768"/>
                </a:cubicBezTo>
                <a:cubicBezTo>
                  <a:pt x="399140" y="37202"/>
                  <a:pt x="400074" y="14601"/>
                  <a:pt x="414528" y="12192"/>
                </a:cubicBezTo>
                <a:cubicBezTo>
                  <a:pt x="457442" y="5040"/>
                  <a:pt x="439378" y="10005"/>
                  <a:pt x="469392" y="0"/>
                </a:cubicBezTo>
                <a:cubicBezTo>
                  <a:pt x="518160" y="2032"/>
                  <a:pt x="567184" y="706"/>
                  <a:pt x="615696" y="6096"/>
                </a:cubicBezTo>
                <a:cubicBezTo>
                  <a:pt x="622978" y="6905"/>
                  <a:pt x="627431" y="15011"/>
                  <a:pt x="633984" y="18288"/>
                </a:cubicBezTo>
                <a:cubicBezTo>
                  <a:pt x="639731" y="21162"/>
                  <a:pt x="646176" y="22352"/>
                  <a:pt x="652272" y="24384"/>
                </a:cubicBezTo>
                <a:cubicBezTo>
                  <a:pt x="654304" y="30480"/>
                  <a:pt x="656974" y="36399"/>
                  <a:pt x="658368" y="42672"/>
                </a:cubicBezTo>
                <a:cubicBezTo>
                  <a:pt x="672097" y="104454"/>
                  <a:pt x="660740" y="116057"/>
                  <a:pt x="670560" y="201168"/>
                </a:cubicBezTo>
                <a:cubicBezTo>
                  <a:pt x="672033" y="213935"/>
                  <a:pt x="682752" y="237744"/>
                  <a:pt x="682752" y="237744"/>
                </a:cubicBezTo>
                <a:cubicBezTo>
                  <a:pt x="684784" y="294640"/>
                  <a:pt x="683364" y="351764"/>
                  <a:pt x="688848" y="408432"/>
                </a:cubicBezTo>
                <a:cubicBezTo>
                  <a:pt x="689554" y="415724"/>
                  <a:pt x="698064" y="420025"/>
                  <a:pt x="701040" y="426720"/>
                </a:cubicBezTo>
                <a:cubicBezTo>
                  <a:pt x="706259" y="438464"/>
                  <a:pt x="709168" y="451104"/>
                  <a:pt x="713232" y="463296"/>
                </a:cubicBezTo>
                <a:cubicBezTo>
                  <a:pt x="715264" y="469392"/>
                  <a:pt x="715764" y="476237"/>
                  <a:pt x="719328" y="481584"/>
                </a:cubicBezTo>
                <a:lnTo>
                  <a:pt x="731520" y="499872"/>
                </a:lnTo>
                <a:cubicBezTo>
                  <a:pt x="733552" y="508000"/>
                  <a:pt x="734316" y="516555"/>
                  <a:pt x="737616" y="524256"/>
                </a:cubicBezTo>
                <a:cubicBezTo>
                  <a:pt x="740502" y="530990"/>
                  <a:pt x="747491" y="535593"/>
                  <a:pt x="749808" y="542544"/>
                </a:cubicBezTo>
                <a:cubicBezTo>
                  <a:pt x="753717" y="554270"/>
                  <a:pt x="752906" y="567129"/>
                  <a:pt x="755904" y="579120"/>
                </a:cubicBezTo>
                <a:cubicBezTo>
                  <a:pt x="759021" y="591588"/>
                  <a:pt x="768096" y="615696"/>
                  <a:pt x="768096" y="615696"/>
                </a:cubicBezTo>
                <a:cubicBezTo>
                  <a:pt x="770128" y="633984"/>
                  <a:pt x="771394" y="652373"/>
                  <a:pt x="774192" y="670560"/>
                </a:cubicBezTo>
                <a:cubicBezTo>
                  <a:pt x="776379" y="684775"/>
                  <a:pt x="781832" y="699576"/>
                  <a:pt x="786384" y="713232"/>
                </a:cubicBezTo>
                <a:cubicBezTo>
                  <a:pt x="796654" y="785124"/>
                  <a:pt x="802347" y="806430"/>
                  <a:pt x="786384" y="902208"/>
                </a:cubicBezTo>
                <a:cubicBezTo>
                  <a:pt x="780288" y="938784"/>
                  <a:pt x="758952" y="929640"/>
                  <a:pt x="749808" y="957072"/>
                </a:cubicBezTo>
                <a:cubicBezTo>
                  <a:pt x="741895" y="980812"/>
                  <a:pt x="748256" y="970816"/>
                  <a:pt x="731520" y="987552"/>
                </a:cubicBezTo>
              </a:path>
            </a:pathLst>
          </a:custGeom>
          <a:ln w="63500">
            <a:solidFill>
              <a:srgbClr val="00B050">
                <a:alpha val="5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6" name="Freeform 15"/>
          <p:cNvSpPr/>
          <p:nvPr/>
        </p:nvSpPr>
        <p:spPr>
          <a:xfrm>
            <a:off x="7342188" y="3827463"/>
            <a:ext cx="114300" cy="220662"/>
          </a:xfrm>
          <a:custGeom>
            <a:avLst/>
            <a:gdLst>
              <a:gd name="connsiteX0" fmla="*/ 0 w 487680"/>
              <a:gd name="connsiteY0" fmla="*/ 64553 h 64553"/>
              <a:gd name="connsiteX1" fmla="*/ 30480 w 487680"/>
              <a:gd name="connsiteY1" fmla="*/ 52361 h 64553"/>
              <a:gd name="connsiteX2" fmla="*/ 487680 w 487680"/>
              <a:gd name="connsiteY2" fmla="*/ 46265 h 64553"/>
              <a:gd name="connsiteX0" fmla="*/ 0 w 487973"/>
              <a:gd name="connsiteY0" fmla="*/ 116914 h 116914"/>
              <a:gd name="connsiteX1" fmla="*/ 348343 w 487973"/>
              <a:gd name="connsiteY1" fmla="*/ 52361 h 116914"/>
              <a:gd name="connsiteX2" fmla="*/ 487680 w 487973"/>
              <a:gd name="connsiteY2" fmla="*/ 98626 h 116914"/>
              <a:gd name="connsiteX0" fmla="*/ 0 w 487680"/>
              <a:gd name="connsiteY0" fmla="*/ 63658 h 63658"/>
              <a:gd name="connsiteX1" fmla="*/ 243840 w 487680"/>
              <a:gd name="connsiteY1" fmla="*/ 52361 h 63658"/>
              <a:gd name="connsiteX2" fmla="*/ 487680 w 487680"/>
              <a:gd name="connsiteY2" fmla="*/ 45370 h 63658"/>
              <a:gd name="connsiteX0" fmla="*/ 0 w 487680"/>
              <a:gd name="connsiteY0" fmla="*/ 18288 h 18288"/>
              <a:gd name="connsiteX1" fmla="*/ 243840 w 487680"/>
              <a:gd name="connsiteY1" fmla="*/ 6991 h 18288"/>
              <a:gd name="connsiteX2" fmla="*/ 487680 w 487680"/>
              <a:gd name="connsiteY2" fmla="*/ 0 h 18288"/>
              <a:gd name="connsiteX0" fmla="*/ 0 w 487680"/>
              <a:gd name="connsiteY0" fmla="*/ 37837 h 37837"/>
              <a:gd name="connsiteX1" fmla="*/ 243840 w 487680"/>
              <a:gd name="connsiteY1" fmla="*/ 26540 h 37837"/>
              <a:gd name="connsiteX2" fmla="*/ 487680 w 487680"/>
              <a:gd name="connsiteY2" fmla="*/ 19549 h 37837"/>
              <a:gd name="connsiteX0" fmla="*/ 0 w 618309"/>
              <a:gd name="connsiteY0" fmla="*/ 37837 h 63124"/>
              <a:gd name="connsiteX1" fmla="*/ 243840 w 618309"/>
              <a:gd name="connsiteY1" fmla="*/ 26540 h 63124"/>
              <a:gd name="connsiteX2" fmla="*/ 618309 w 618309"/>
              <a:gd name="connsiteY2" fmla="*/ 63124 h 63124"/>
              <a:gd name="connsiteX0" fmla="*/ 40640 w 658949"/>
              <a:gd name="connsiteY0" fmla="*/ 66439 h 91726"/>
              <a:gd name="connsiteX1" fmla="*/ 40640 w 658949"/>
              <a:gd name="connsiteY1" fmla="*/ 1883 h 91726"/>
              <a:gd name="connsiteX2" fmla="*/ 284480 w 658949"/>
              <a:gd name="connsiteY2" fmla="*/ 55142 h 91726"/>
              <a:gd name="connsiteX3" fmla="*/ 658949 w 658949"/>
              <a:gd name="connsiteY3" fmla="*/ 91726 h 91726"/>
              <a:gd name="connsiteX0" fmla="*/ 58057 w 676366"/>
              <a:gd name="connsiteY0" fmla="*/ 91095 h 116382"/>
              <a:gd name="connsiteX1" fmla="*/ 58057 w 676366"/>
              <a:gd name="connsiteY1" fmla="*/ 26539 h 116382"/>
              <a:gd name="connsiteX2" fmla="*/ 406400 w 676366"/>
              <a:gd name="connsiteY2" fmla="*/ 26540 h 116382"/>
              <a:gd name="connsiteX3" fmla="*/ 676366 w 676366"/>
              <a:gd name="connsiteY3" fmla="*/ 116382 h 116382"/>
              <a:gd name="connsiteX0" fmla="*/ 58057 w 676366"/>
              <a:gd name="connsiteY0" fmla="*/ 75315 h 100602"/>
              <a:gd name="connsiteX1" fmla="*/ 58057 w 676366"/>
              <a:gd name="connsiteY1" fmla="*/ 10759 h 100602"/>
              <a:gd name="connsiteX2" fmla="*/ 406400 w 676366"/>
              <a:gd name="connsiteY2" fmla="*/ 10760 h 100602"/>
              <a:gd name="connsiteX3" fmla="*/ 676366 w 676366"/>
              <a:gd name="connsiteY3" fmla="*/ 100602 h 100602"/>
              <a:gd name="connsiteX0" fmla="*/ 0 w 618309"/>
              <a:gd name="connsiteY0" fmla="*/ 109206 h 134493"/>
              <a:gd name="connsiteX1" fmla="*/ 165463 w 618309"/>
              <a:gd name="connsiteY1" fmla="*/ 10759 h 134493"/>
              <a:gd name="connsiteX2" fmla="*/ 348343 w 618309"/>
              <a:gd name="connsiteY2" fmla="*/ 44651 h 134493"/>
              <a:gd name="connsiteX3" fmla="*/ 618309 w 618309"/>
              <a:gd name="connsiteY3" fmla="*/ 134493 h 134493"/>
              <a:gd name="connsiteX0" fmla="*/ 0 w 618309"/>
              <a:gd name="connsiteY0" fmla="*/ 68769 h 94056"/>
              <a:gd name="connsiteX1" fmla="*/ 348343 w 618309"/>
              <a:gd name="connsiteY1" fmla="*/ 4214 h 94056"/>
              <a:gd name="connsiteX2" fmla="*/ 618309 w 618309"/>
              <a:gd name="connsiteY2" fmla="*/ 94056 h 94056"/>
              <a:gd name="connsiteX0" fmla="*/ 0 w 618309"/>
              <a:gd name="connsiteY0" fmla="*/ 107592 h 132879"/>
              <a:gd name="connsiteX1" fmla="*/ 217714 w 618309"/>
              <a:gd name="connsiteY1" fmla="*/ 10759 h 132879"/>
              <a:gd name="connsiteX2" fmla="*/ 348343 w 618309"/>
              <a:gd name="connsiteY2" fmla="*/ 43037 h 132879"/>
              <a:gd name="connsiteX3" fmla="*/ 618309 w 618309"/>
              <a:gd name="connsiteY3" fmla="*/ 132879 h 132879"/>
              <a:gd name="connsiteX0" fmla="*/ 0 w 618309"/>
              <a:gd name="connsiteY0" fmla="*/ 68769 h 94056"/>
              <a:gd name="connsiteX1" fmla="*/ 348343 w 618309"/>
              <a:gd name="connsiteY1" fmla="*/ 4214 h 94056"/>
              <a:gd name="connsiteX2" fmla="*/ 618309 w 618309"/>
              <a:gd name="connsiteY2" fmla="*/ 94056 h 94056"/>
              <a:gd name="connsiteX0" fmla="*/ 0 w 444137"/>
              <a:gd name="connsiteY0" fmla="*/ 13449 h 153323"/>
              <a:gd name="connsiteX1" fmla="*/ 174171 w 444137"/>
              <a:gd name="connsiteY1" fmla="*/ 63481 h 153323"/>
              <a:gd name="connsiteX2" fmla="*/ 444137 w 444137"/>
              <a:gd name="connsiteY2" fmla="*/ 153323 h 153323"/>
              <a:gd name="connsiteX0" fmla="*/ 0 w 444137"/>
              <a:gd name="connsiteY0" fmla="*/ 0 h 139874"/>
              <a:gd name="connsiteX1" fmla="*/ 174171 w 444137"/>
              <a:gd name="connsiteY1" fmla="*/ 50032 h 139874"/>
              <a:gd name="connsiteX2" fmla="*/ 444137 w 444137"/>
              <a:gd name="connsiteY2" fmla="*/ 139874 h 139874"/>
              <a:gd name="connsiteX0" fmla="*/ 0 w 444137"/>
              <a:gd name="connsiteY0" fmla="*/ 0 h 139874"/>
              <a:gd name="connsiteX1" fmla="*/ 174171 w 444137"/>
              <a:gd name="connsiteY1" fmla="*/ 50032 h 139874"/>
              <a:gd name="connsiteX2" fmla="*/ 444137 w 444137"/>
              <a:gd name="connsiteY2" fmla="*/ 139874 h 139874"/>
              <a:gd name="connsiteX0" fmla="*/ 0 w 444137"/>
              <a:gd name="connsiteY0" fmla="*/ 0 h 139874"/>
              <a:gd name="connsiteX1" fmla="*/ 174171 w 444137"/>
              <a:gd name="connsiteY1" fmla="*/ 50032 h 139874"/>
              <a:gd name="connsiteX2" fmla="*/ 444137 w 444137"/>
              <a:gd name="connsiteY2" fmla="*/ 139874 h 139874"/>
              <a:gd name="connsiteX0" fmla="*/ 0 w 522514"/>
              <a:gd name="connsiteY0" fmla="*/ 0 h 179144"/>
              <a:gd name="connsiteX1" fmla="*/ 174171 w 522514"/>
              <a:gd name="connsiteY1" fmla="*/ 50032 h 179144"/>
              <a:gd name="connsiteX2" fmla="*/ 522514 w 522514"/>
              <a:gd name="connsiteY2" fmla="*/ 179144 h 179144"/>
              <a:gd name="connsiteX0" fmla="*/ 0 w 522514"/>
              <a:gd name="connsiteY0" fmla="*/ 0 h 187214"/>
              <a:gd name="connsiteX1" fmla="*/ 174171 w 522514"/>
              <a:gd name="connsiteY1" fmla="*/ 50032 h 187214"/>
              <a:gd name="connsiteX2" fmla="*/ 522514 w 522514"/>
              <a:gd name="connsiteY2" fmla="*/ 179144 h 187214"/>
            </a:gdLst>
            <a:ahLst/>
            <a:cxnLst>
              <a:cxn ang="0">
                <a:pos x="connsiteX0" y="connsiteY0"/>
              </a:cxn>
              <a:cxn ang="0">
                <a:pos x="connsiteX1" y="connsiteY1"/>
              </a:cxn>
              <a:cxn ang="0">
                <a:pos x="connsiteX2" y="connsiteY2"/>
              </a:cxn>
            </a:cxnLst>
            <a:rect l="l" t="t" r="r" b="b"/>
            <a:pathLst>
              <a:path w="522514" h="187214">
                <a:moveTo>
                  <a:pt x="0" y="0"/>
                </a:moveTo>
                <a:cubicBezTo>
                  <a:pt x="72571" y="12373"/>
                  <a:pt x="105957" y="16768"/>
                  <a:pt x="174171" y="50032"/>
                </a:cubicBezTo>
                <a:cubicBezTo>
                  <a:pt x="174464" y="46087"/>
                  <a:pt x="378779" y="187214"/>
                  <a:pt x="522514" y="179144"/>
                </a:cubicBezTo>
              </a:path>
            </a:pathLst>
          </a:custGeom>
          <a:ln w="63500">
            <a:solidFill>
              <a:srgbClr val="00B05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8" name="Freeform 17"/>
          <p:cNvSpPr/>
          <p:nvPr/>
        </p:nvSpPr>
        <p:spPr>
          <a:xfrm rot="1401380" flipH="1">
            <a:off x="8077200" y="3857625"/>
            <a:ext cx="71438" cy="165100"/>
          </a:xfrm>
          <a:custGeom>
            <a:avLst/>
            <a:gdLst>
              <a:gd name="connsiteX0" fmla="*/ 0 w 487680"/>
              <a:gd name="connsiteY0" fmla="*/ 64553 h 64553"/>
              <a:gd name="connsiteX1" fmla="*/ 30480 w 487680"/>
              <a:gd name="connsiteY1" fmla="*/ 52361 h 64553"/>
              <a:gd name="connsiteX2" fmla="*/ 487680 w 487680"/>
              <a:gd name="connsiteY2" fmla="*/ 46265 h 64553"/>
              <a:gd name="connsiteX0" fmla="*/ 0 w 487973"/>
              <a:gd name="connsiteY0" fmla="*/ 116914 h 116914"/>
              <a:gd name="connsiteX1" fmla="*/ 348343 w 487973"/>
              <a:gd name="connsiteY1" fmla="*/ 52361 h 116914"/>
              <a:gd name="connsiteX2" fmla="*/ 487680 w 487973"/>
              <a:gd name="connsiteY2" fmla="*/ 98626 h 116914"/>
              <a:gd name="connsiteX0" fmla="*/ 0 w 487680"/>
              <a:gd name="connsiteY0" fmla="*/ 63658 h 63658"/>
              <a:gd name="connsiteX1" fmla="*/ 243840 w 487680"/>
              <a:gd name="connsiteY1" fmla="*/ 52361 h 63658"/>
              <a:gd name="connsiteX2" fmla="*/ 487680 w 487680"/>
              <a:gd name="connsiteY2" fmla="*/ 45370 h 63658"/>
              <a:gd name="connsiteX0" fmla="*/ 0 w 487680"/>
              <a:gd name="connsiteY0" fmla="*/ 18288 h 18288"/>
              <a:gd name="connsiteX1" fmla="*/ 243840 w 487680"/>
              <a:gd name="connsiteY1" fmla="*/ 6991 h 18288"/>
              <a:gd name="connsiteX2" fmla="*/ 487680 w 487680"/>
              <a:gd name="connsiteY2" fmla="*/ 0 h 18288"/>
              <a:gd name="connsiteX0" fmla="*/ 0 w 487680"/>
              <a:gd name="connsiteY0" fmla="*/ 37837 h 37837"/>
              <a:gd name="connsiteX1" fmla="*/ 243840 w 487680"/>
              <a:gd name="connsiteY1" fmla="*/ 26540 h 37837"/>
              <a:gd name="connsiteX2" fmla="*/ 487680 w 487680"/>
              <a:gd name="connsiteY2" fmla="*/ 19549 h 37837"/>
              <a:gd name="connsiteX0" fmla="*/ 0 w 618309"/>
              <a:gd name="connsiteY0" fmla="*/ 37837 h 63124"/>
              <a:gd name="connsiteX1" fmla="*/ 243840 w 618309"/>
              <a:gd name="connsiteY1" fmla="*/ 26540 h 63124"/>
              <a:gd name="connsiteX2" fmla="*/ 618309 w 618309"/>
              <a:gd name="connsiteY2" fmla="*/ 63124 h 63124"/>
              <a:gd name="connsiteX0" fmla="*/ 40640 w 658949"/>
              <a:gd name="connsiteY0" fmla="*/ 66439 h 91726"/>
              <a:gd name="connsiteX1" fmla="*/ 40640 w 658949"/>
              <a:gd name="connsiteY1" fmla="*/ 1883 h 91726"/>
              <a:gd name="connsiteX2" fmla="*/ 284480 w 658949"/>
              <a:gd name="connsiteY2" fmla="*/ 55142 h 91726"/>
              <a:gd name="connsiteX3" fmla="*/ 658949 w 658949"/>
              <a:gd name="connsiteY3" fmla="*/ 91726 h 91726"/>
              <a:gd name="connsiteX0" fmla="*/ 58057 w 676366"/>
              <a:gd name="connsiteY0" fmla="*/ 91095 h 116382"/>
              <a:gd name="connsiteX1" fmla="*/ 58057 w 676366"/>
              <a:gd name="connsiteY1" fmla="*/ 26539 h 116382"/>
              <a:gd name="connsiteX2" fmla="*/ 406400 w 676366"/>
              <a:gd name="connsiteY2" fmla="*/ 26540 h 116382"/>
              <a:gd name="connsiteX3" fmla="*/ 676366 w 676366"/>
              <a:gd name="connsiteY3" fmla="*/ 116382 h 116382"/>
              <a:gd name="connsiteX0" fmla="*/ 58057 w 676366"/>
              <a:gd name="connsiteY0" fmla="*/ 75315 h 100602"/>
              <a:gd name="connsiteX1" fmla="*/ 58057 w 676366"/>
              <a:gd name="connsiteY1" fmla="*/ 10759 h 100602"/>
              <a:gd name="connsiteX2" fmla="*/ 406400 w 676366"/>
              <a:gd name="connsiteY2" fmla="*/ 10760 h 100602"/>
              <a:gd name="connsiteX3" fmla="*/ 676366 w 676366"/>
              <a:gd name="connsiteY3" fmla="*/ 100602 h 100602"/>
              <a:gd name="connsiteX0" fmla="*/ 0 w 618309"/>
              <a:gd name="connsiteY0" fmla="*/ 109206 h 134493"/>
              <a:gd name="connsiteX1" fmla="*/ 165463 w 618309"/>
              <a:gd name="connsiteY1" fmla="*/ 10759 h 134493"/>
              <a:gd name="connsiteX2" fmla="*/ 348343 w 618309"/>
              <a:gd name="connsiteY2" fmla="*/ 44651 h 134493"/>
              <a:gd name="connsiteX3" fmla="*/ 618309 w 618309"/>
              <a:gd name="connsiteY3" fmla="*/ 134493 h 134493"/>
              <a:gd name="connsiteX0" fmla="*/ 0 w 618309"/>
              <a:gd name="connsiteY0" fmla="*/ 68769 h 94056"/>
              <a:gd name="connsiteX1" fmla="*/ 348343 w 618309"/>
              <a:gd name="connsiteY1" fmla="*/ 4214 h 94056"/>
              <a:gd name="connsiteX2" fmla="*/ 618309 w 618309"/>
              <a:gd name="connsiteY2" fmla="*/ 94056 h 94056"/>
              <a:gd name="connsiteX0" fmla="*/ 0 w 618309"/>
              <a:gd name="connsiteY0" fmla="*/ 107592 h 132879"/>
              <a:gd name="connsiteX1" fmla="*/ 217714 w 618309"/>
              <a:gd name="connsiteY1" fmla="*/ 10759 h 132879"/>
              <a:gd name="connsiteX2" fmla="*/ 348343 w 618309"/>
              <a:gd name="connsiteY2" fmla="*/ 43037 h 132879"/>
              <a:gd name="connsiteX3" fmla="*/ 618309 w 618309"/>
              <a:gd name="connsiteY3" fmla="*/ 132879 h 132879"/>
              <a:gd name="connsiteX0" fmla="*/ 0 w 618309"/>
              <a:gd name="connsiteY0" fmla="*/ 68769 h 94056"/>
              <a:gd name="connsiteX1" fmla="*/ 348343 w 618309"/>
              <a:gd name="connsiteY1" fmla="*/ 4214 h 94056"/>
              <a:gd name="connsiteX2" fmla="*/ 618309 w 618309"/>
              <a:gd name="connsiteY2" fmla="*/ 94056 h 94056"/>
              <a:gd name="connsiteX0" fmla="*/ 0 w 444137"/>
              <a:gd name="connsiteY0" fmla="*/ 13449 h 153323"/>
              <a:gd name="connsiteX1" fmla="*/ 174171 w 444137"/>
              <a:gd name="connsiteY1" fmla="*/ 63481 h 153323"/>
              <a:gd name="connsiteX2" fmla="*/ 444137 w 444137"/>
              <a:gd name="connsiteY2" fmla="*/ 153323 h 153323"/>
              <a:gd name="connsiteX0" fmla="*/ 0 w 444137"/>
              <a:gd name="connsiteY0" fmla="*/ 0 h 139874"/>
              <a:gd name="connsiteX1" fmla="*/ 174171 w 444137"/>
              <a:gd name="connsiteY1" fmla="*/ 50032 h 139874"/>
              <a:gd name="connsiteX2" fmla="*/ 444137 w 444137"/>
              <a:gd name="connsiteY2" fmla="*/ 139874 h 139874"/>
              <a:gd name="connsiteX0" fmla="*/ 0 w 444137"/>
              <a:gd name="connsiteY0" fmla="*/ 0 h 139874"/>
              <a:gd name="connsiteX1" fmla="*/ 174171 w 444137"/>
              <a:gd name="connsiteY1" fmla="*/ 50032 h 139874"/>
              <a:gd name="connsiteX2" fmla="*/ 444137 w 444137"/>
              <a:gd name="connsiteY2" fmla="*/ 139874 h 139874"/>
              <a:gd name="connsiteX0" fmla="*/ 0 w 444137"/>
              <a:gd name="connsiteY0" fmla="*/ 0 h 139874"/>
              <a:gd name="connsiteX1" fmla="*/ 174171 w 444137"/>
              <a:gd name="connsiteY1" fmla="*/ 50032 h 139874"/>
              <a:gd name="connsiteX2" fmla="*/ 444137 w 444137"/>
              <a:gd name="connsiteY2" fmla="*/ 139874 h 139874"/>
              <a:gd name="connsiteX0" fmla="*/ 0 w 522514"/>
              <a:gd name="connsiteY0" fmla="*/ 0 h 179144"/>
              <a:gd name="connsiteX1" fmla="*/ 174171 w 522514"/>
              <a:gd name="connsiteY1" fmla="*/ 50032 h 179144"/>
              <a:gd name="connsiteX2" fmla="*/ 522514 w 522514"/>
              <a:gd name="connsiteY2" fmla="*/ 179144 h 179144"/>
              <a:gd name="connsiteX0" fmla="*/ 0 w 522514"/>
              <a:gd name="connsiteY0" fmla="*/ 0 h 187214"/>
              <a:gd name="connsiteX1" fmla="*/ 174171 w 522514"/>
              <a:gd name="connsiteY1" fmla="*/ 50032 h 187214"/>
              <a:gd name="connsiteX2" fmla="*/ 522514 w 522514"/>
              <a:gd name="connsiteY2" fmla="*/ 179144 h 187214"/>
              <a:gd name="connsiteX0" fmla="*/ 0 w 522514"/>
              <a:gd name="connsiteY0" fmla="*/ 0 h 187214"/>
              <a:gd name="connsiteX1" fmla="*/ 459079 w 522514"/>
              <a:gd name="connsiteY1" fmla="*/ 115024 h 187214"/>
              <a:gd name="connsiteX2" fmla="*/ 522514 w 522514"/>
              <a:gd name="connsiteY2" fmla="*/ 179144 h 187214"/>
              <a:gd name="connsiteX0" fmla="*/ 2 w 328818"/>
              <a:gd name="connsiteY0" fmla="*/ 0 h 140069"/>
              <a:gd name="connsiteX1" fmla="*/ 265383 w 328818"/>
              <a:gd name="connsiteY1" fmla="*/ 67879 h 140069"/>
              <a:gd name="connsiteX2" fmla="*/ 328818 w 328818"/>
              <a:gd name="connsiteY2" fmla="*/ 131999 h 140069"/>
              <a:gd name="connsiteX0" fmla="*/ 2 w 328818"/>
              <a:gd name="connsiteY0" fmla="*/ 0 h 140069"/>
              <a:gd name="connsiteX1" fmla="*/ 181431 w 328818"/>
              <a:gd name="connsiteY1" fmla="*/ 99835 h 140069"/>
              <a:gd name="connsiteX2" fmla="*/ 328818 w 328818"/>
              <a:gd name="connsiteY2" fmla="*/ 131999 h 140069"/>
            </a:gdLst>
            <a:ahLst/>
            <a:cxnLst>
              <a:cxn ang="0">
                <a:pos x="connsiteX0" y="connsiteY0"/>
              </a:cxn>
              <a:cxn ang="0">
                <a:pos x="connsiteX1" y="connsiteY1"/>
              </a:cxn>
              <a:cxn ang="0">
                <a:pos x="connsiteX2" y="connsiteY2"/>
              </a:cxn>
            </a:cxnLst>
            <a:rect l="l" t="t" r="r" b="b"/>
            <a:pathLst>
              <a:path w="328818" h="140069">
                <a:moveTo>
                  <a:pt x="2" y="0"/>
                </a:moveTo>
                <a:cubicBezTo>
                  <a:pt x="72573" y="12373"/>
                  <a:pt x="113217" y="66571"/>
                  <a:pt x="181431" y="99835"/>
                </a:cubicBezTo>
                <a:cubicBezTo>
                  <a:pt x="181724" y="95890"/>
                  <a:pt x="185083" y="140069"/>
                  <a:pt x="328818" y="131999"/>
                </a:cubicBezTo>
              </a:path>
            </a:pathLst>
          </a:custGeom>
          <a:ln w="63500">
            <a:solidFill>
              <a:srgbClr val="00B05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7" name="Freeform 16"/>
          <p:cNvSpPr/>
          <p:nvPr/>
        </p:nvSpPr>
        <p:spPr>
          <a:xfrm>
            <a:off x="7394575" y="3055938"/>
            <a:ext cx="714375" cy="2381250"/>
          </a:xfrm>
          <a:custGeom>
            <a:avLst/>
            <a:gdLst>
              <a:gd name="connsiteX0" fmla="*/ 77633 w 714241"/>
              <a:gd name="connsiteY0" fmla="*/ 972273 h 972273"/>
              <a:gd name="connsiteX1" fmla="*/ 66058 w 714241"/>
              <a:gd name="connsiteY1" fmla="*/ 937549 h 972273"/>
              <a:gd name="connsiteX2" fmla="*/ 42909 w 714241"/>
              <a:gd name="connsiteY2" fmla="*/ 902825 h 972273"/>
              <a:gd name="connsiteX3" fmla="*/ 8185 w 714241"/>
              <a:gd name="connsiteY3" fmla="*/ 810228 h 972273"/>
              <a:gd name="connsiteX4" fmla="*/ 19760 w 714241"/>
              <a:gd name="connsiteY4" fmla="*/ 613458 h 972273"/>
              <a:gd name="connsiteX5" fmla="*/ 31334 w 714241"/>
              <a:gd name="connsiteY5" fmla="*/ 578734 h 972273"/>
              <a:gd name="connsiteX6" fmla="*/ 42909 w 714241"/>
              <a:gd name="connsiteY6" fmla="*/ 509286 h 972273"/>
              <a:gd name="connsiteX7" fmla="*/ 123932 w 714241"/>
              <a:gd name="connsiteY7" fmla="*/ 405114 h 972273"/>
              <a:gd name="connsiteX8" fmla="*/ 147081 w 714241"/>
              <a:gd name="connsiteY8" fmla="*/ 370390 h 972273"/>
              <a:gd name="connsiteX9" fmla="*/ 170231 w 714241"/>
              <a:gd name="connsiteY9" fmla="*/ 347241 h 972273"/>
              <a:gd name="connsiteX10" fmla="*/ 193380 w 714241"/>
              <a:gd name="connsiteY10" fmla="*/ 312516 h 972273"/>
              <a:gd name="connsiteX11" fmla="*/ 228104 w 714241"/>
              <a:gd name="connsiteY11" fmla="*/ 277792 h 972273"/>
              <a:gd name="connsiteX12" fmla="*/ 251253 w 714241"/>
              <a:gd name="connsiteY12" fmla="*/ 231494 h 972273"/>
              <a:gd name="connsiteX13" fmla="*/ 297552 w 714241"/>
              <a:gd name="connsiteY13" fmla="*/ 173620 h 972273"/>
              <a:gd name="connsiteX14" fmla="*/ 320701 w 714241"/>
              <a:gd name="connsiteY14" fmla="*/ 138896 h 972273"/>
              <a:gd name="connsiteX15" fmla="*/ 355425 w 714241"/>
              <a:gd name="connsiteY15" fmla="*/ 104172 h 972273"/>
              <a:gd name="connsiteX16" fmla="*/ 424874 w 714241"/>
              <a:gd name="connsiteY16" fmla="*/ 11575 h 972273"/>
              <a:gd name="connsiteX17" fmla="*/ 459598 w 714241"/>
              <a:gd name="connsiteY17" fmla="*/ 0 h 972273"/>
              <a:gd name="connsiteX18" fmla="*/ 575344 w 714241"/>
              <a:gd name="connsiteY18" fmla="*/ 11575 h 972273"/>
              <a:gd name="connsiteX19" fmla="*/ 598494 w 714241"/>
              <a:gd name="connsiteY19" fmla="*/ 81023 h 972273"/>
              <a:gd name="connsiteX20" fmla="*/ 610068 w 714241"/>
              <a:gd name="connsiteY20" fmla="*/ 335666 h 972273"/>
              <a:gd name="connsiteX21" fmla="*/ 633218 w 714241"/>
              <a:gd name="connsiteY21" fmla="*/ 405114 h 972273"/>
              <a:gd name="connsiteX22" fmla="*/ 656367 w 714241"/>
              <a:gd name="connsiteY22" fmla="*/ 474562 h 972273"/>
              <a:gd name="connsiteX23" fmla="*/ 667942 w 714241"/>
              <a:gd name="connsiteY23" fmla="*/ 520861 h 972273"/>
              <a:gd name="connsiteX24" fmla="*/ 679517 w 714241"/>
              <a:gd name="connsiteY24" fmla="*/ 555585 h 972273"/>
              <a:gd name="connsiteX25" fmla="*/ 691091 w 714241"/>
              <a:gd name="connsiteY25" fmla="*/ 613458 h 972273"/>
              <a:gd name="connsiteX26" fmla="*/ 702666 w 714241"/>
              <a:gd name="connsiteY26" fmla="*/ 648182 h 972273"/>
              <a:gd name="connsiteX27" fmla="*/ 714241 w 714241"/>
              <a:gd name="connsiteY27" fmla="*/ 694481 h 972273"/>
              <a:gd name="connsiteX28" fmla="*/ 702666 w 714241"/>
              <a:gd name="connsiteY28" fmla="*/ 844952 h 972273"/>
              <a:gd name="connsiteX29" fmla="*/ 691091 w 714241"/>
              <a:gd name="connsiteY29" fmla="*/ 879676 h 972273"/>
              <a:gd name="connsiteX30" fmla="*/ 656367 w 714241"/>
              <a:gd name="connsiteY30" fmla="*/ 914400 h 972273"/>
              <a:gd name="connsiteX31" fmla="*/ 633218 w 714241"/>
              <a:gd name="connsiteY31" fmla="*/ 960699 h 972273"/>
              <a:gd name="connsiteX0" fmla="*/ 77633 w 714241"/>
              <a:gd name="connsiteY0" fmla="*/ 972273 h 1687313"/>
              <a:gd name="connsiteX1" fmla="*/ 76200 w 714241"/>
              <a:gd name="connsiteY1" fmla="*/ 1676400 h 1687313"/>
              <a:gd name="connsiteX2" fmla="*/ 42909 w 714241"/>
              <a:gd name="connsiteY2" fmla="*/ 902825 h 1687313"/>
              <a:gd name="connsiteX3" fmla="*/ 8185 w 714241"/>
              <a:gd name="connsiteY3" fmla="*/ 810228 h 1687313"/>
              <a:gd name="connsiteX4" fmla="*/ 19760 w 714241"/>
              <a:gd name="connsiteY4" fmla="*/ 613458 h 1687313"/>
              <a:gd name="connsiteX5" fmla="*/ 31334 w 714241"/>
              <a:gd name="connsiteY5" fmla="*/ 578734 h 1687313"/>
              <a:gd name="connsiteX6" fmla="*/ 42909 w 714241"/>
              <a:gd name="connsiteY6" fmla="*/ 509286 h 1687313"/>
              <a:gd name="connsiteX7" fmla="*/ 123932 w 714241"/>
              <a:gd name="connsiteY7" fmla="*/ 405114 h 1687313"/>
              <a:gd name="connsiteX8" fmla="*/ 147081 w 714241"/>
              <a:gd name="connsiteY8" fmla="*/ 370390 h 1687313"/>
              <a:gd name="connsiteX9" fmla="*/ 170231 w 714241"/>
              <a:gd name="connsiteY9" fmla="*/ 347241 h 1687313"/>
              <a:gd name="connsiteX10" fmla="*/ 193380 w 714241"/>
              <a:gd name="connsiteY10" fmla="*/ 312516 h 1687313"/>
              <a:gd name="connsiteX11" fmla="*/ 228104 w 714241"/>
              <a:gd name="connsiteY11" fmla="*/ 277792 h 1687313"/>
              <a:gd name="connsiteX12" fmla="*/ 251253 w 714241"/>
              <a:gd name="connsiteY12" fmla="*/ 231494 h 1687313"/>
              <a:gd name="connsiteX13" fmla="*/ 297552 w 714241"/>
              <a:gd name="connsiteY13" fmla="*/ 173620 h 1687313"/>
              <a:gd name="connsiteX14" fmla="*/ 320701 w 714241"/>
              <a:gd name="connsiteY14" fmla="*/ 138896 h 1687313"/>
              <a:gd name="connsiteX15" fmla="*/ 355425 w 714241"/>
              <a:gd name="connsiteY15" fmla="*/ 104172 h 1687313"/>
              <a:gd name="connsiteX16" fmla="*/ 424874 w 714241"/>
              <a:gd name="connsiteY16" fmla="*/ 11575 h 1687313"/>
              <a:gd name="connsiteX17" fmla="*/ 459598 w 714241"/>
              <a:gd name="connsiteY17" fmla="*/ 0 h 1687313"/>
              <a:gd name="connsiteX18" fmla="*/ 575344 w 714241"/>
              <a:gd name="connsiteY18" fmla="*/ 11575 h 1687313"/>
              <a:gd name="connsiteX19" fmla="*/ 598494 w 714241"/>
              <a:gd name="connsiteY19" fmla="*/ 81023 h 1687313"/>
              <a:gd name="connsiteX20" fmla="*/ 610068 w 714241"/>
              <a:gd name="connsiteY20" fmla="*/ 335666 h 1687313"/>
              <a:gd name="connsiteX21" fmla="*/ 633218 w 714241"/>
              <a:gd name="connsiteY21" fmla="*/ 405114 h 1687313"/>
              <a:gd name="connsiteX22" fmla="*/ 656367 w 714241"/>
              <a:gd name="connsiteY22" fmla="*/ 474562 h 1687313"/>
              <a:gd name="connsiteX23" fmla="*/ 667942 w 714241"/>
              <a:gd name="connsiteY23" fmla="*/ 520861 h 1687313"/>
              <a:gd name="connsiteX24" fmla="*/ 679517 w 714241"/>
              <a:gd name="connsiteY24" fmla="*/ 555585 h 1687313"/>
              <a:gd name="connsiteX25" fmla="*/ 691091 w 714241"/>
              <a:gd name="connsiteY25" fmla="*/ 613458 h 1687313"/>
              <a:gd name="connsiteX26" fmla="*/ 702666 w 714241"/>
              <a:gd name="connsiteY26" fmla="*/ 648182 h 1687313"/>
              <a:gd name="connsiteX27" fmla="*/ 714241 w 714241"/>
              <a:gd name="connsiteY27" fmla="*/ 694481 h 1687313"/>
              <a:gd name="connsiteX28" fmla="*/ 702666 w 714241"/>
              <a:gd name="connsiteY28" fmla="*/ 844952 h 1687313"/>
              <a:gd name="connsiteX29" fmla="*/ 691091 w 714241"/>
              <a:gd name="connsiteY29" fmla="*/ 879676 h 1687313"/>
              <a:gd name="connsiteX30" fmla="*/ 656367 w 714241"/>
              <a:gd name="connsiteY30" fmla="*/ 914400 h 1687313"/>
              <a:gd name="connsiteX31" fmla="*/ 633218 w 714241"/>
              <a:gd name="connsiteY31" fmla="*/ 960699 h 1687313"/>
              <a:gd name="connsiteX0" fmla="*/ 228600 w 714241"/>
              <a:gd name="connsiteY0" fmla="*/ 914400 h 1687313"/>
              <a:gd name="connsiteX1" fmla="*/ 76200 w 714241"/>
              <a:gd name="connsiteY1" fmla="*/ 1676400 h 1687313"/>
              <a:gd name="connsiteX2" fmla="*/ 42909 w 714241"/>
              <a:gd name="connsiteY2" fmla="*/ 902825 h 1687313"/>
              <a:gd name="connsiteX3" fmla="*/ 8185 w 714241"/>
              <a:gd name="connsiteY3" fmla="*/ 810228 h 1687313"/>
              <a:gd name="connsiteX4" fmla="*/ 19760 w 714241"/>
              <a:gd name="connsiteY4" fmla="*/ 613458 h 1687313"/>
              <a:gd name="connsiteX5" fmla="*/ 31334 w 714241"/>
              <a:gd name="connsiteY5" fmla="*/ 578734 h 1687313"/>
              <a:gd name="connsiteX6" fmla="*/ 42909 w 714241"/>
              <a:gd name="connsiteY6" fmla="*/ 509286 h 1687313"/>
              <a:gd name="connsiteX7" fmla="*/ 123932 w 714241"/>
              <a:gd name="connsiteY7" fmla="*/ 405114 h 1687313"/>
              <a:gd name="connsiteX8" fmla="*/ 147081 w 714241"/>
              <a:gd name="connsiteY8" fmla="*/ 370390 h 1687313"/>
              <a:gd name="connsiteX9" fmla="*/ 170231 w 714241"/>
              <a:gd name="connsiteY9" fmla="*/ 347241 h 1687313"/>
              <a:gd name="connsiteX10" fmla="*/ 193380 w 714241"/>
              <a:gd name="connsiteY10" fmla="*/ 312516 h 1687313"/>
              <a:gd name="connsiteX11" fmla="*/ 228104 w 714241"/>
              <a:gd name="connsiteY11" fmla="*/ 277792 h 1687313"/>
              <a:gd name="connsiteX12" fmla="*/ 251253 w 714241"/>
              <a:gd name="connsiteY12" fmla="*/ 231494 h 1687313"/>
              <a:gd name="connsiteX13" fmla="*/ 297552 w 714241"/>
              <a:gd name="connsiteY13" fmla="*/ 173620 h 1687313"/>
              <a:gd name="connsiteX14" fmla="*/ 320701 w 714241"/>
              <a:gd name="connsiteY14" fmla="*/ 138896 h 1687313"/>
              <a:gd name="connsiteX15" fmla="*/ 355425 w 714241"/>
              <a:gd name="connsiteY15" fmla="*/ 104172 h 1687313"/>
              <a:gd name="connsiteX16" fmla="*/ 424874 w 714241"/>
              <a:gd name="connsiteY16" fmla="*/ 11575 h 1687313"/>
              <a:gd name="connsiteX17" fmla="*/ 459598 w 714241"/>
              <a:gd name="connsiteY17" fmla="*/ 0 h 1687313"/>
              <a:gd name="connsiteX18" fmla="*/ 575344 w 714241"/>
              <a:gd name="connsiteY18" fmla="*/ 11575 h 1687313"/>
              <a:gd name="connsiteX19" fmla="*/ 598494 w 714241"/>
              <a:gd name="connsiteY19" fmla="*/ 81023 h 1687313"/>
              <a:gd name="connsiteX20" fmla="*/ 610068 w 714241"/>
              <a:gd name="connsiteY20" fmla="*/ 335666 h 1687313"/>
              <a:gd name="connsiteX21" fmla="*/ 633218 w 714241"/>
              <a:gd name="connsiteY21" fmla="*/ 405114 h 1687313"/>
              <a:gd name="connsiteX22" fmla="*/ 656367 w 714241"/>
              <a:gd name="connsiteY22" fmla="*/ 474562 h 1687313"/>
              <a:gd name="connsiteX23" fmla="*/ 667942 w 714241"/>
              <a:gd name="connsiteY23" fmla="*/ 520861 h 1687313"/>
              <a:gd name="connsiteX24" fmla="*/ 679517 w 714241"/>
              <a:gd name="connsiteY24" fmla="*/ 555585 h 1687313"/>
              <a:gd name="connsiteX25" fmla="*/ 691091 w 714241"/>
              <a:gd name="connsiteY25" fmla="*/ 613458 h 1687313"/>
              <a:gd name="connsiteX26" fmla="*/ 702666 w 714241"/>
              <a:gd name="connsiteY26" fmla="*/ 648182 h 1687313"/>
              <a:gd name="connsiteX27" fmla="*/ 714241 w 714241"/>
              <a:gd name="connsiteY27" fmla="*/ 694481 h 1687313"/>
              <a:gd name="connsiteX28" fmla="*/ 702666 w 714241"/>
              <a:gd name="connsiteY28" fmla="*/ 844952 h 1687313"/>
              <a:gd name="connsiteX29" fmla="*/ 691091 w 714241"/>
              <a:gd name="connsiteY29" fmla="*/ 879676 h 1687313"/>
              <a:gd name="connsiteX30" fmla="*/ 656367 w 714241"/>
              <a:gd name="connsiteY30" fmla="*/ 914400 h 1687313"/>
              <a:gd name="connsiteX31" fmla="*/ 633218 w 714241"/>
              <a:gd name="connsiteY31" fmla="*/ 960699 h 1687313"/>
              <a:gd name="connsiteX0" fmla="*/ 228600 w 714241"/>
              <a:gd name="connsiteY0" fmla="*/ 914400 h 1687313"/>
              <a:gd name="connsiteX1" fmla="*/ 76200 w 714241"/>
              <a:gd name="connsiteY1" fmla="*/ 1676400 h 1687313"/>
              <a:gd name="connsiteX2" fmla="*/ 229565 w 714241"/>
              <a:gd name="connsiteY2" fmla="*/ 867137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228600 w 714241"/>
              <a:gd name="connsiteY0" fmla="*/ 914400 h 1687313"/>
              <a:gd name="connsiteX1" fmla="*/ 76200 w 714241"/>
              <a:gd name="connsiteY1" fmla="*/ 1676400 h 1687313"/>
              <a:gd name="connsiteX2" fmla="*/ 76200 w 714241"/>
              <a:gd name="connsiteY2" fmla="*/ 1066800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381000 w 714241"/>
              <a:gd name="connsiteY0" fmla="*/ 457200 h 1687313"/>
              <a:gd name="connsiteX1" fmla="*/ 76200 w 714241"/>
              <a:gd name="connsiteY1" fmla="*/ 1676400 h 1687313"/>
              <a:gd name="connsiteX2" fmla="*/ 76200 w 714241"/>
              <a:gd name="connsiteY2" fmla="*/ 1066800 h 1687313"/>
              <a:gd name="connsiteX3" fmla="*/ 42909 w 714241"/>
              <a:gd name="connsiteY3" fmla="*/ 902825 h 1687313"/>
              <a:gd name="connsiteX4" fmla="*/ 8185 w 714241"/>
              <a:gd name="connsiteY4" fmla="*/ 810228 h 1687313"/>
              <a:gd name="connsiteX5" fmla="*/ 19760 w 714241"/>
              <a:gd name="connsiteY5" fmla="*/ 613458 h 1687313"/>
              <a:gd name="connsiteX6" fmla="*/ 31334 w 714241"/>
              <a:gd name="connsiteY6" fmla="*/ 578734 h 1687313"/>
              <a:gd name="connsiteX7" fmla="*/ 42909 w 714241"/>
              <a:gd name="connsiteY7" fmla="*/ 509286 h 1687313"/>
              <a:gd name="connsiteX8" fmla="*/ 123932 w 714241"/>
              <a:gd name="connsiteY8" fmla="*/ 405114 h 1687313"/>
              <a:gd name="connsiteX9" fmla="*/ 147081 w 714241"/>
              <a:gd name="connsiteY9" fmla="*/ 370390 h 1687313"/>
              <a:gd name="connsiteX10" fmla="*/ 170231 w 714241"/>
              <a:gd name="connsiteY10" fmla="*/ 347241 h 1687313"/>
              <a:gd name="connsiteX11" fmla="*/ 193380 w 714241"/>
              <a:gd name="connsiteY11" fmla="*/ 312516 h 1687313"/>
              <a:gd name="connsiteX12" fmla="*/ 228104 w 714241"/>
              <a:gd name="connsiteY12" fmla="*/ 277792 h 1687313"/>
              <a:gd name="connsiteX13" fmla="*/ 251253 w 714241"/>
              <a:gd name="connsiteY13" fmla="*/ 231494 h 1687313"/>
              <a:gd name="connsiteX14" fmla="*/ 297552 w 714241"/>
              <a:gd name="connsiteY14" fmla="*/ 173620 h 1687313"/>
              <a:gd name="connsiteX15" fmla="*/ 320701 w 714241"/>
              <a:gd name="connsiteY15" fmla="*/ 138896 h 1687313"/>
              <a:gd name="connsiteX16" fmla="*/ 355425 w 714241"/>
              <a:gd name="connsiteY16" fmla="*/ 104172 h 1687313"/>
              <a:gd name="connsiteX17" fmla="*/ 424874 w 714241"/>
              <a:gd name="connsiteY17" fmla="*/ 11575 h 1687313"/>
              <a:gd name="connsiteX18" fmla="*/ 459598 w 714241"/>
              <a:gd name="connsiteY18" fmla="*/ 0 h 1687313"/>
              <a:gd name="connsiteX19" fmla="*/ 575344 w 714241"/>
              <a:gd name="connsiteY19" fmla="*/ 11575 h 1687313"/>
              <a:gd name="connsiteX20" fmla="*/ 598494 w 714241"/>
              <a:gd name="connsiteY20" fmla="*/ 81023 h 1687313"/>
              <a:gd name="connsiteX21" fmla="*/ 610068 w 714241"/>
              <a:gd name="connsiteY21" fmla="*/ 335666 h 1687313"/>
              <a:gd name="connsiteX22" fmla="*/ 633218 w 714241"/>
              <a:gd name="connsiteY22" fmla="*/ 405114 h 1687313"/>
              <a:gd name="connsiteX23" fmla="*/ 656367 w 714241"/>
              <a:gd name="connsiteY23" fmla="*/ 474562 h 1687313"/>
              <a:gd name="connsiteX24" fmla="*/ 667942 w 714241"/>
              <a:gd name="connsiteY24" fmla="*/ 520861 h 1687313"/>
              <a:gd name="connsiteX25" fmla="*/ 679517 w 714241"/>
              <a:gd name="connsiteY25" fmla="*/ 555585 h 1687313"/>
              <a:gd name="connsiteX26" fmla="*/ 691091 w 714241"/>
              <a:gd name="connsiteY26" fmla="*/ 613458 h 1687313"/>
              <a:gd name="connsiteX27" fmla="*/ 702666 w 714241"/>
              <a:gd name="connsiteY27" fmla="*/ 648182 h 1687313"/>
              <a:gd name="connsiteX28" fmla="*/ 714241 w 714241"/>
              <a:gd name="connsiteY28" fmla="*/ 694481 h 1687313"/>
              <a:gd name="connsiteX29" fmla="*/ 702666 w 714241"/>
              <a:gd name="connsiteY29" fmla="*/ 844952 h 1687313"/>
              <a:gd name="connsiteX30" fmla="*/ 691091 w 714241"/>
              <a:gd name="connsiteY30" fmla="*/ 879676 h 1687313"/>
              <a:gd name="connsiteX31" fmla="*/ 656367 w 714241"/>
              <a:gd name="connsiteY31" fmla="*/ 914400 h 1687313"/>
              <a:gd name="connsiteX32" fmla="*/ 633218 w 714241"/>
              <a:gd name="connsiteY32" fmla="*/ 960699 h 1687313"/>
              <a:gd name="connsiteX0" fmla="*/ 381000 w 714241"/>
              <a:gd name="connsiteY0" fmla="*/ 457200 h 1676400"/>
              <a:gd name="connsiteX1" fmla="*/ 264289 w 714241"/>
              <a:gd name="connsiteY1" fmla="*/ 878711 h 1676400"/>
              <a:gd name="connsiteX2" fmla="*/ 76200 w 714241"/>
              <a:gd name="connsiteY2" fmla="*/ 1676400 h 1676400"/>
              <a:gd name="connsiteX3" fmla="*/ 76200 w 714241"/>
              <a:gd name="connsiteY3" fmla="*/ 1066800 h 1676400"/>
              <a:gd name="connsiteX4" fmla="*/ 42909 w 714241"/>
              <a:gd name="connsiteY4" fmla="*/ 902825 h 1676400"/>
              <a:gd name="connsiteX5" fmla="*/ 8185 w 714241"/>
              <a:gd name="connsiteY5" fmla="*/ 810228 h 1676400"/>
              <a:gd name="connsiteX6" fmla="*/ 19760 w 714241"/>
              <a:gd name="connsiteY6" fmla="*/ 613458 h 1676400"/>
              <a:gd name="connsiteX7" fmla="*/ 31334 w 714241"/>
              <a:gd name="connsiteY7" fmla="*/ 578734 h 1676400"/>
              <a:gd name="connsiteX8" fmla="*/ 42909 w 714241"/>
              <a:gd name="connsiteY8" fmla="*/ 509286 h 1676400"/>
              <a:gd name="connsiteX9" fmla="*/ 123932 w 714241"/>
              <a:gd name="connsiteY9" fmla="*/ 405114 h 1676400"/>
              <a:gd name="connsiteX10" fmla="*/ 147081 w 714241"/>
              <a:gd name="connsiteY10" fmla="*/ 370390 h 1676400"/>
              <a:gd name="connsiteX11" fmla="*/ 170231 w 714241"/>
              <a:gd name="connsiteY11" fmla="*/ 347241 h 1676400"/>
              <a:gd name="connsiteX12" fmla="*/ 193380 w 714241"/>
              <a:gd name="connsiteY12" fmla="*/ 312516 h 1676400"/>
              <a:gd name="connsiteX13" fmla="*/ 228104 w 714241"/>
              <a:gd name="connsiteY13" fmla="*/ 277792 h 1676400"/>
              <a:gd name="connsiteX14" fmla="*/ 251253 w 714241"/>
              <a:gd name="connsiteY14" fmla="*/ 231494 h 1676400"/>
              <a:gd name="connsiteX15" fmla="*/ 297552 w 714241"/>
              <a:gd name="connsiteY15" fmla="*/ 173620 h 1676400"/>
              <a:gd name="connsiteX16" fmla="*/ 320701 w 714241"/>
              <a:gd name="connsiteY16" fmla="*/ 138896 h 1676400"/>
              <a:gd name="connsiteX17" fmla="*/ 355425 w 714241"/>
              <a:gd name="connsiteY17" fmla="*/ 104172 h 1676400"/>
              <a:gd name="connsiteX18" fmla="*/ 424874 w 714241"/>
              <a:gd name="connsiteY18" fmla="*/ 11575 h 1676400"/>
              <a:gd name="connsiteX19" fmla="*/ 459598 w 714241"/>
              <a:gd name="connsiteY19" fmla="*/ 0 h 1676400"/>
              <a:gd name="connsiteX20" fmla="*/ 575344 w 714241"/>
              <a:gd name="connsiteY20" fmla="*/ 11575 h 1676400"/>
              <a:gd name="connsiteX21" fmla="*/ 598494 w 714241"/>
              <a:gd name="connsiteY21" fmla="*/ 81023 h 1676400"/>
              <a:gd name="connsiteX22" fmla="*/ 610068 w 714241"/>
              <a:gd name="connsiteY22" fmla="*/ 335666 h 1676400"/>
              <a:gd name="connsiteX23" fmla="*/ 633218 w 714241"/>
              <a:gd name="connsiteY23" fmla="*/ 405114 h 1676400"/>
              <a:gd name="connsiteX24" fmla="*/ 656367 w 714241"/>
              <a:gd name="connsiteY24" fmla="*/ 474562 h 1676400"/>
              <a:gd name="connsiteX25" fmla="*/ 667942 w 714241"/>
              <a:gd name="connsiteY25" fmla="*/ 520861 h 1676400"/>
              <a:gd name="connsiteX26" fmla="*/ 679517 w 714241"/>
              <a:gd name="connsiteY26" fmla="*/ 555585 h 1676400"/>
              <a:gd name="connsiteX27" fmla="*/ 691091 w 714241"/>
              <a:gd name="connsiteY27" fmla="*/ 613458 h 1676400"/>
              <a:gd name="connsiteX28" fmla="*/ 702666 w 714241"/>
              <a:gd name="connsiteY28" fmla="*/ 648182 h 1676400"/>
              <a:gd name="connsiteX29" fmla="*/ 714241 w 714241"/>
              <a:gd name="connsiteY29" fmla="*/ 694481 h 1676400"/>
              <a:gd name="connsiteX30" fmla="*/ 702666 w 714241"/>
              <a:gd name="connsiteY30" fmla="*/ 844952 h 1676400"/>
              <a:gd name="connsiteX31" fmla="*/ 691091 w 714241"/>
              <a:gd name="connsiteY31" fmla="*/ 879676 h 1676400"/>
              <a:gd name="connsiteX32" fmla="*/ 656367 w 714241"/>
              <a:gd name="connsiteY32" fmla="*/ 914400 h 1676400"/>
              <a:gd name="connsiteX33" fmla="*/ 633218 w 714241"/>
              <a:gd name="connsiteY33" fmla="*/ 960699 h 1676400"/>
              <a:gd name="connsiteX0" fmla="*/ 381000 w 714241"/>
              <a:gd name="connsiteY0" fmla="*/ 457200 h 1676400"/>
              <a:gd name="connsiteX1" fmla="*/ 152400 w 714241"/>
              <a:gd name="connsiteY1" fmla="*/ 1295400 h 1676400"/>
              <a:gd name="connsiteX2" fmla="*/ 76200 w 714241"/>
              <a:gd name="connsiteY2" fmla="*/ 1676400 h 1676400"/>
              <a:gd name="connsiteX3" fmla="*/ 76200 w 714241"/>
              <a:gd name="connsiteY3" fmla="*/ 1066800 h 1676400"/>
              <a:gd name="connsiteX4" fmla="*/ 42909 w 714241"/>
              <a:gd name="connsiteY4" fmla="*/ 902825 h 1676400"/>
              <a:gd name="connsiteX5" fmla="*/ 8185 w 714241"/>
              <a:gd name="connsiteY5" fmla="*/ 810228 h 1676400"/>
              <a:gd name="connsiteX6" fmla="*/ 19760 w 714241"/>
              <a:gd name="connsiteY6" fmla="*/ 613458 h 1676400"/>
              <a:gd name="connsiteX7" fmla="*/ 31334 w 714241"/>
              <a:gd name="connsiteY7" fmla="*/ 578734 h 1676400"/>
              <a:gd name="connsiteX8" fmla="*/ 42909 w 714241"/>
              <a:gd name="connsiteY8" fmla="*/ 509286 h 1676400"/>
              <a:gd name="connsiteX9" fmla="*/ 123932 w 714241"/>
              <a:gd name="connsiteY9" fmla="*/ 405114 h 1676400"/>
              <a:gd name="connsiteX10" fmla="*/ 147081 w 714241"/>
              <a:gd name="connsiteY10" fmla="*/ 370390 h 1676400"/>
              <a:gd name="connsiteX11" fmla="*/ 170231 w 714241"/>
              <a:gd name="connsiteY11" fmla="*/ 347241 h 1676400"/>
              <a:gd name="connsiteX12" fmla="*/ 193380 w 714241"/>
              <a:gd name="connsiteY12" fmla="*/ 312516 h 1676400"/>
              <a:gd name="connsiteX13" fmla="*/ 228104 w 714241"/>
              <a:gd name="connsiteY13" fmla="*/ 277792 h 1676400"/>
              <a:gd name="connsiteX14" fmla="*/ 251253 w 714241"/>
              <a:gd name="connsiteY14" fmla="*/ 231494 h 1676400"/>
              <a:gd name="connsiteX15" fmla="*/ 297552 w 714241"/>
              <a:gd name="connsiteY15" fmla="*/ 173620 h 1676400"/>
              <a:gd name="connsiteX16" fmla="*/ 320701 w 714241"/>
              <a:gd name="connsiteY16" fmla="*/ 138896 h 1676400"/>
              <a:gd name="connsiteX17" fmla="*/ 355425 w 714241"/>
              <a:gd name="connsiteY17" fmla="*/ 104172 h 1676400"/>
              <a:gd name="connsiteX18" fmla="*/ 424874 w 714241"/>
              <a:gd name="connsiteY18" fmla="*/ 11575 h 1676400"/>
              <a:gd name="connsiteX19" fmla="*/ 459598 w 714241"/>
              <a:gd name="connsiteY19" fmla="*/ 0 h 1676400"/>
              <a:gd name="connsiteX20" fmla="*/ 575344 w 714241"/>
              <a:gd name="connsiteY20" fmla="*/ 11575 h 1676400"/>
              <a:gd name="connsiteX21" fmla="*/ 598494 w 714241"/>
              <a:gd name="connsiteY21" fmla="*/ 81023 h 1676400"/>
              <a:gd name="connsiteX22" fmla="*/ 610068 w 714241"/>
              <a:gd name="connsiteY22" fmla="*/ 335666 h 1676400"/>
              <a:gd name="connsiteX23" fmla="*/ 633218 w 714241"/>
              <a:gd name="connsiteY23" fmla="*/ 405114 h 1676400"/>
              <a:gd name="connsiteX24" fmla="*/ 656367 w 714241"/>
              <a:gd name="connsiteY24" fmla="*/ 474562 h 1676400"/>
              <a:gd name="connsiteX25" fmla="*/ 667942 w 714241"/>
              <a:gd name="connsiteY25" fmla="*/ 520861 h 1676400"/>
              <a:gd name="connsiteX26" fmla="*/ 679517 w 714241"/>
              <a:gd name="connsiteY26" fmla="*/ 555585 h 1676400"/>
              <a:gd name="connsiteX27" fmla="*/ 691091 w 714241"/>
              <a:gd name="connsiteY27" fmla="*/ 613458 h 1676400"/>
              <a:gd name="connsiteX28" fmla="*/ 702666 w 714241"/>
              <a:gd name="connsiteY28" fmla="*/ 648182 h 1676400"/>
              <a:gd name="connsiteX29" fmla="*/ 714241 w 714241"/>
              <a:gd name="connsiteY29" fmla="*/ 694481 h 1676400"/>
              <a:gd name="connsiteX30" fmla="*/ 702666 w 714241"/>
              <a:gd name="connsiteY30" fmla="*/ 844952 h 1676400"/>
              <a:gd name="connsiteX31" fmla="*/ 691091 w 714241"/>
              <a:gd name="connsiteY31" fmla="*/ 879676 h 1676400"/>
              <a:gd name="connsiteX32" fmla="*/ 656367 w 714241"/>
              <a:gd name="connsiteY32" fmla="*/ 914400 h 1676400"/>
              <a:gd name="connsiteX33" fmla="*/ 633218 w 714241"/>
              <a:gd name="connsiteY33" fmla="*/ 960699 h 1676400"/>
              <a:gd name="connsiteX0" fmla="*/ 381000 w 714241"/>
              <a:gd name="connsiteY0" fmla="*/ 457200 h 1676400"/>
              <a:gd name="connsiteX1" fmla="*/ 299013 w 714241"/>
              <a:gd name="connsiteY1" fmla="*/ 774539 h 1676400"/>
              <a:gd name="connsiteX2" fmla="*/ 152400 w 714241"/>
              <a:gd name="connsiteY2" fmla="*/ 1295400 h 1676400"/>
              <a:gd name="connsiteX3" fmla="*/ 76200 w 714241"/>
              <a:gd name="connsiteY3" fmla="*/ 1676400 h 1676400"/>
              <a:gd name="connsiteX4" fmla="*/ 76200 w 714241"/>
              <a:gd name="connsiteY4" fmla="*/ 1066800 h 1676400"/>
              <a:gd name="connsiteX5" fmla="*/ 42909 w 714241"/>
              <a:gd name="connsiteY5" fmla="*/ 902825 h 1676400"/>
              <a:gd name="connsiteX6" fmla="*/ 8185 w 714241"/>
              <a:gd name="connsiteY6" fmla="*/ 810228 h 1676400"/>
              <a:gd name="connsiteX7" fmla="*/ 19760 w 714241"/>
              <a:gd name="connsiteY7" fmla="*/ 613458 h 1676400"/>
              <a:gd name="connsiteX8" fmla="*/ 31334 w 714241"/>
              <a:gd name="connsiteY8" fmla="*/ 578734 h 1676400"/>
              <a:gd name="connsiteX9" fmla="*/ 42909 w 714241"/>
              <a:gd name="connsiteY9" fmla="*/ 509286 h 1676400"/>
              <a:gd name="connsiteX10" fmla="*/ 123932 w 714241"/>
              <a:gd name="connsiteY10" fmla="*/ 405114 h 1676400"/>
              <a:gd name="connsiteX11" fmla="*/ 147081 w 714241"/>
              <a:gd name="connsiteY11" fmla="*/ 370390 h 1676400"/>
              <a:gd name="connsiteX12" fmla="*/ 170231 w 714241"/>
              <a:gd name="connsiteY12" fmla="*/ 347241 h 1676400"/>
              <a:gd name="connsiteX13" fmla="*/ 193380 w 714241"/>
              <a:gd name="connsiteY13" fmla="*/ 312516 h 1676400"/>
              <a:gd name="connsiteX14" fmla="*/ 228104 w 714241"/>
              <a:gd name="connsiteY14" fmla="*/ 277792 h 1676400"/>
              <a:gd name="connsiteX15" fmla="*/ 251253 w 714241"/>
              <a:gd name="connsiteY15" fmla="*/ 231494 h 1676400"/>
              <a:gd name="connsiteX16" fmla="*/ 297552 w 714241"/>
              <a:gd name="connsiteY16" fmla="*/ 173620 h 1676400"/>
              <a:gd name="connsiteX17" fmla="*/ 320701 w 714241"/>
              <a:gd name="connsiteY17" fmla="*/ 138896 h 1676400"/>
              <a:gd name="connsiteX18" fmla="*/ 355425 w 714241"/>
              <a:gd name="connsiteY18" fmla="*/ 104172 h 1676400"/>
              <a:gd name="connsiteX19" fmla="*/ 424874 w 714241"/>
              <a:gd name="connsiteY19" fmla="*/ 11575 h 1676400"/>
              <a:gd name="connsiteX20" fmla="*/ 459598 w 714241"/>
              <a:gd name="connsiteY20" fmla="*/ 0 h 1676400"/>
              <a:gd name="connsiteX21" fmla="*/ 575344 w 714241"/>
              <a:gd name="connsiteY21" fmla="*/ 11575 h 1676400"/>
              <a:gd name="connsiteX22" fmla="*/ 598494 w 714241"/>
              <a:gd name="connsiteY22" fmla="*/ 81023 h 1676400"/>
              <a:gd name="connsiteX23" fmla="*/ 610068 w 714241"/>
              <a:gd name="connsiteY23" fmla="*/ 335666 h 1676400"/>
              <a:gd name="connsiteX24" fmla="*/ 633218 w 714241"/>
              <a:gd name="connsiteY24" fmla="*/ 405114 h 1676400"/>
              <a:gd name="connsiteX25" fmla="*/ 656367 w 714241"/>
              <a:gd name="connsiteY25" fmla="*/ 474562 h 1676400"/>
              <a:gd name="connsiteX26" fmla="*/ 667942 w 714241"/>
              <a:gd name="connsiteY26" fmla="*/ 520861 h 1676400"/>
              <a:gd name="connsiteX27" fmla="*/ 679517 w 714241"/>
              <a:gd name="connsiteY27" fmla="*/ 555585 h 1676400"/>
              <a:gd name="connsiteX28" fmla="*/ 691091 w 714241"/>
              <a:gd name="connsiteY28" fmla="*/ 613458 h 1676400"/>
              <a:gd name="connsiteX29" fmla="*/ 702666 w 714241"/>
              <a:gd name="connsiteY29" fmla="*/ 648182 h 1676400"/>
              <a:gd name="connsiteX30" fmla="*/ 714241 w 714241"/>
              <a:gd name="connsiteY30" fmla="*/ 694481 h 1676400"/>
              <a:gd name="connsiteX31" fmla="*/ 702666 w 714241"/>
              <a:gd name="connsiteY31" fmla="*/ 844952 h 1676400"/>
              <a:gd name="connsiteX32" fmla="*/ 691091 w 714241"/>
              <a:gd name="connsiteY32" fmla="*/ 879676 h 1676400"/>
              <a:gd name="connsiteX33" fmla="*/ 656367 w 714241"/>
              <a:gd name="connsiteY33" fmla="*/ 914400 h 1676400"/>
              <a:gd name="connsiteX34" fmla="*/ 633218 w 714241"/>
              <a:gd name="connsiteY34" fmla="*/ 960699 h 1676400"/>
              <a:gd name="connsiteX0" fmla="*/ 381000 w 714241"/>
              <a:gd name="connsiteY0" fmla="*/ 457200 h 1752600"/>
              <a:gd name="connsiteX1" fmla="*/ 299013 w 714241"/>
              <a:gd name="connsiteY1" fmla="*/ 774539 h 1752600"/>
              <a:gd name="connsiteX2" fmla="*/ 152400 w 714241"/>
              <a:gd name="connsiteY2" fmla="*/ 1295400 h 1752600"/>
              <a:gd name="connsiteX3" fmla="*/ 76200 w 714241"/>
              <a:gd name="connsiteY3" fmla="*/ 1752600 h 1752600"/>
              <a:gd name="connsiteX4" fmla="*/ 76200 w 714241"/>
              <a:gd name="connsiteY4" fmla="*/ 1066800 h 1752600"/>
              <a:gd name="connsiteX5" fmla="*/ 42909 w 714241"/>
              <a:gd name="connsiteY5" fmla="*/ 902825 h 1752600"/>
              <a:gd name="connsiteX6" fmla="*/ 8185 w 714241"/>
              <a:gd name="connsiteY6" fmla="*/ 810228 h 1752600"/>
              <a:gd name="connsiteX7" fmla="*/ 19760 w 714241"/>
              <a:gd name="connsiteY7" fmla="*/ 613458 h 1752600"/>
              <a:gd name="connsiteX8" fmla="*/ 31334 w 714241"/>
              <a:gd name="connsiteY8" fmla="*/ 578734 h 1752600"/>
              <a:gd name="connsiteX9" fmla="*/ 42909 w 714241"/>
              <a:gd name="connsiteY9" fmla="*/ 509286 h 1752600"/>
              <a:gd name="connsiteX10" fmla="*/ 123932 w 714241"/>
              <a:gd name="connsiteY10" fmla="*/ 405114 h 1752600"/>
              <a:gd name="connsiteX11" fmla="*/ 147081 w 714241"/>
              <a:gd name="connsiteY11" fmla="*/ 370390 h 1752600"/>
              <a:gd name="connsiteX12" fmla="*/ 170231 w 714241"/>
              <a:gd name="connsiteY12" fmla="*/ 347241 h 1752600"/>
              <a:gd name="connsiteX13" fmla="*/ 193380 w 714241"/>
              <a:gd name="connsiteY13" fmla="*/ 312516 h 1752600"/>
              <a:gd name="connsiteX14" fmla="*/ 228104 w 714241"/>
              <a:gd name="connsiteY14" fmla="*/ 277792 h 1752600"/>
              <a:gd name="connsiteX15" fmla="*/ 251253 w 714241"/>
              <a:gd name="connsiteY15" fmla="*/ 231494 h 1752600"/>
              <a:gd name="connsiteX16" fmla="*/ 297552 w 714241"/>
              <a:gd name="connsiteY16" fmla="*/ 173620 h 1752600"/>
              <a:gd name="connsiteX17" fmla="*/ 320701 w 714241"/>
              <a:gd name="connsiteY17" fmla="*/ 138896 h 1752600"/>
              <a:gd name="connsiteX18" fmla="*/ 355425 w 714241"/>
              <a:gd name="connsiteY18" fmla="*/ 104172 h 1752600"/>
              <a:gd name="connsiteX19" fmla="*/ 424874 w 714241"/>
              <a:gd name="connsiteY19" fmla="*/ 11575 h 1752600"/>
              <a:gd name="connsiteX20" fmla="*/ 459598 w 714241"/>
              <a:gd name="connsiteY20" fmla="*/ 0 h 1752600"/>
              <a:gd name="connsiteX21" fmla="*/ 575344 w 714241"/>
              <a:gd name="connsiteY21" fmla="*/ 11575 h 1752600"/>
              <a:gd name="connsiteX22" fmla="*/ 598494 w 714241"/>
              <a:gd name="connsiteY22" fmla="*/ 81023 h 1752600"/>
              <a:gd name="connsiteX23" fmla="*/ 610068 w 714241"/>
              <a:gd name="connsiteY23" fmla="*/ 335666 h 1752600"/>
              <a:gd name="connsiteX24" fmla="*/ 633218 w 714241"/>
              <a:gd name="connsiteY24" fmla="*/ 405114 h 1752600"/>
              <a:gd name="connsiteX25" fmla="*/ 656367 w 714241"/>
              <a:gd name="connsiteY25" fmla="*/ 474562 h 1752600"/>
              <a:gd name="connsiteX26" fmla="*/ 667942 w 714241"/>
              <a:gd name="connsiteY26" fmla="*/ 520861 h 1752600"/>
              <a:gd name="connsiteX27" fmla="*/ 679517 w 714241"/>
              <a:gd name="connsiteY27" fmla="*/ 555585 h 1752600"/>
              <a:gd name="connsiteX28" fmla="*/ 691091 w 714241"/>
              <a:gd name="connsiteY28" fmla="*/ 613458 h 1752600"/>
              <a:gd name="connsiteX29" fmla="*/ 702666 w 714241"/>
              <a:gd name="connsiteY29" fmla="*/ 648182 h 1752600"/>
              <a:gd name="connsiteX30" fmla="*/ 714241 w 714241"/>
              <a:gd name="connsiteY30" fmla="*/ 694481 h 1752600"/>
              <a:gd name="connsiteX31" fmla="*/ 702666 w 714241"/>
              <a:gd name="connsiteY31" fmla="*/ 844952 h 1752600"/>
              <a:gd name="connsiteX32" fmla="*/ 691091 w 714241"/>
              <a:gd name="connsiteY32" fmla="*/ 879676 h 1752600"/>
              <a:gd name="connsiteX33" fmla="*/ 656367 w 714241"/>
              <a:gd name="connsiteY33" fmla="*/ 914400 h 1752600"/>
              <a:gd name="connsiteX34" fmla="*/ 633218 w 714241"/>
              <a:gd name="connsiteY34" fmla="*/ 960699 h 1752600"/>
              <a:gd name="connsiteX0" fmla="*/ 381000 w 714241"/>
              <a:gd name="connsiteY0" fmla="*/ 457200 h 1752600"/>
              <a:gd name="connsiteX1" fmla="*/ 299013 w 714241"/>
              <a:gd name="connsiteY1" fmla="*/ 774539 h 1752600"/>
              <a:gd name="connsiteX2" fmla="*/ 152400 w 714241"/>
              <a:gd name="connsiteY2" fmla="*/ 1447800 h 1752600"/>
              <a:gd name="connsiteX3" fmla="*/ 76200 w 714241"/>
              <a:gd name="connsiteY3" fmla="*/ 1752600 h 1752600"/>
              <a:gd name="connsiteX4" fmla="*/ 76200 w 714241"/>
              <a:gd name="connsiteY4" fmla="*/ 1066800 h 1752600"/>
              <a:gd name="connsiteX5" fmla="*/ 42909 w 714241"/>
              <a:gd name="connsiteY5" fmla="*/ 902825 h 1752600"/>
              <a:gd name="connsiteX6" fmla="*/ 8185 w 714241"/>
              <a:gd name="connsiteY6" fmla="*/ 810228 h 1752600"/>
              <a:gd name="connsiteX7" fmla="*/ 19760 w 714241"/>
              <a:gd name="connsiteY7" fmla="*/ 613458 h 1752600"/>
              <a:gd name="connsiteX8" fmla="*/ 31334 w 714241"/>
              <a:gd name="connsiteY8" fmla="*/ 578734 h 1752600"/>
              <a:gd name="connsiteX9" fmla="*/ 42909 w 714241"/>
              <a:gd name="connsiteY9" fmla="*/ 509286 h 1752600"/>
              <a:gd name="connsiteX10" fmla="*/ 123932 w 714241"/>
              <a:gd name="connsiteY10" fmla="*/ 405114 h 1752600"/>
              <a:gd name="connsiteX11" fmla="*/ 147081 w 714241"/>
              <a:gd name="connsiteY11" fmla="*/ 370390 h 1752600"/>
              <a:gd name="connsiteX12" fmla="*/ 170231 w 714241"/>
              <a:gd name="connsiteY12" fmla="*/ 347241 h 1752600"/>
              <a:gd name="connsiteX13" fmla="*/ 193380 w 714241"/>
              <a:gd name="connsiteY13" fmla="*/ 312516 h 1752600"/>
              <a:gd name="connsiteX14" fmla="*/ 228104 w 714241"/>
              <a:gd name="connsiteY14" fmla="*/ 277792 h 1752600"/>
              <a:gd name="connsiteX15" fmla="*/ 251253 w 714241"/>
              <a:gd name="connsiteY15" fmla="*/ 231494 h 1752600"/>
              <a:gd name="connsiteX16" fmla="*/ 297552 w 714241"/>
              <a:gd name="connsiteY16" fmla="*/ 173620 h 1752600"/>
              <a:gd name="connsiteX17" fmla="*/ 320701 w 714241"/>
              <a:gd name="connsiteY17" fmla="*/ 138896 h 1752600"/>
              <a:gd name="connsiteX18" fmla="*/ 355425 w 714241"/>
              <a:gd name="connsiteY18" fmla="*/ 104172 h 1752600"/>
              <a:gd name="connsiteX19" fmla="*/ 424874 w 714241"/>
              <a:gd name="connsiteY19" fmla="*/ 11575 h 1752600"/>
              <a:gd name="connsiteX20" fmla="*/ 459598 w 714241"/>
              <a:gd name="connsiteY20" fmla="*/ 0 h 1752600"/>
              <a:gd name="connsiteX21" fmla="*/ 575344 w 714241"/>
              <a:gd name="connsiteY21" fmla="*/ 11575 h 1752600"/>
              <a:gd name="connsiteX22" fmla="*/ 598494 w 714241"/>
              <a:gd name="connsiteY22" fmla="*/ 81023 h 1752600"/>
              <a:gd name="connsiteX23" fmla="*/ 610068 w 714241"/>
              <a:gd name="connsiteY23" fmla="*/ 335666 h 1752600"/>
              <a:gd name="connsiteX24" fmla="*/ 633218 w 714241"/>
              <a:gd name="connsiteY24" fmla="*/ 405114 h 1752600"/>
              <a:gd name="connsiteX25" fmla="*/ 656367 w 714241"/>
              <a:gd name="connsiteY25" fmla="*/ 474562 h 1752600"/>
              <a:gd name="connsiteX26" fmla="*/ 667942 w 714241"/>
              <a:gd name="connsiteY26" fmla="*/ 520861 h 1752600"/>
              <a:gd name="connsiteX27" fmla="*/ 679517 w 714241"/>
              <a:gd name="connsiteY27" fmla="*/ 555585 h 1752600"/>
              <a:gd name="connsiteX28" fmla="*/ 691091 w 714241"/>
              <a:gd name="connsiteY28" fmla="*/ 613458 h 1752600"/>
              <a:gd name="connsiteX29" fmla="*/ 702666 w 714241"/>
              <a:gd name="connsiteY29" fmla="*/ 648182 h 1752600"/>
              <a:gd name="connsiteX30" fmla="*/ 714241 w 714241"/>
              <a:gd name="connsiteY30" fmla="*/ 694481 h 1752600"/>
              <a:gd name="connsiteX31" fmla="*/ 702666 w 714241"/>
              <a:gd name="connsiteY31" fmla="*/ 844952 h 1752600"/>
              <a:gd name="connsiteX32" fmla="*/ 691091 w 714241"/>
              <a:gd name="connsiteY32" fmla="*/ 879676 h 1752600"/>
              <a:gd name="connsiteX33" fmla="*/ 656367 w 714241"/>
              <a:gd name="connsiteY33" fmla="*/ 914400 h 1752600"/>
              <a:gd name="connsiteX34" fmla="*/ 633218 w 714241"/>
              <a:gd name="connsiteY34" fmla="*/ 960699 h 1752600"/>
              <a:gd name="connsiteX0" fmla="*/ 381000 w 714241"/>
              <a:gd name="connsiteY0" fmla="*/ 457200 h 1752600"/>
              <a:gd name="connsiteX1" fmla="*/ 406400 w 714241"/>
              <a:gd name="connsiteY1" fmla="*/ 467360 h 1752600"/>
              <a:gd name="connsiteX2" fmla="*/ 299013 w 714241"/>
              <a:gd name="connsiteY2" fmla="*/ 774539 h 1752600"/>
              <a:gd name="connsiteX3" fmla="*/ 152400 w 714241"/>
              <a:gd name="connsiteY3" fmla="*/ 1447800 h 1752600"/>
              <a:gd name="connsiteX4" fmla="*/ 76200 w 714241"/>
              <a:gd name="connsiteY4" fmla="*/ 1752600 h 1752600"/>
              <a:gd name="connsiteX5" fmla="*/ 76200 w 714241"/>
              <a:gd name="connsiteY5" fmla="*/ 1066800 h 1752600"/>
              <a:gd name="connsiteX6" fmla="*/ 42909 w 714241"/>
              <a:gd name="connsiteY6" fmla="*/ 902825 h 1752600"/>
              <a:gd name="connsiteX7" fmla="*/ 8185 w 714241"/>
              <a:gd name="connsiteY7" fmla="*/ 810228 h 1752600"/>
              <a:gd name="connsiteX8" fmla="*/ 19760 w 714241"/>
              <a:gd name="connsiteY8" fmla="*/ 613458 h 1752600"/>
              <a:gd name="connsiteX9" fmla="*/ 31334 w 714241"/>
              <a:gd name="connsiteY9" fmla="*/ 578734 h 1752600"/>
              <a:gd name="connsiteX10" fmla="*/ 42909 w 714241"/>
              <a:gd name="connsiteY10" fmla="*/ 509286 h 1752600"/>
              <a:gd name="connsiteX11" fmla="*/ 123932 w 714241"/>
              <a:gd name="connsiteY11" fmla="*/ 405114 h 1752600"/>
              <a:gd name="connsiteX12" fmla="*/ 147081 w 714241"/>
              <a:gd name="connsiteY12" fmla="*/ 370390 h 1752600"/>
              <a:gd name="connsiteX13" fmla="*/ 170231 w 714241"/>
              <a:gd name="connsiteY13" fmla="*/ 347241 h 1752600"/>
              <a:gd name="connsiteX14" fmla="*/ 193380 w 714241"/>
              <a:gd name="connsiteY14" fmla="*/ 312516 h 1752600"/>
              <a:gd name="connsiteX15" fmla="*/ 228104 w 714241"/>
              <a:gd name="connsiteY15" fmla="*/ 277792 h 1752600"/>
              <a:gd name="connsiteX16" fmla="*/ 251253 w 714241"/>
              <a:gd name="connsiteY16" fmla="*/ 231494 h 1752600"/>
              <a:gd name="connsiteX17" fmla="*/ 297552 w 714241"/>
              <a:gd name="connsiteY17" fmla="*/ 173620 h 1752600"/>
              <a:gd name="connsiteX18" fmla="*/ 320701 w 714241"/>
              <a:gd name="connsiteY18" fmla="*/ 138896 h 1752600"/>
              <a:gd name="connsiteX19" fmla="*/ 355425 w 714241"/>
              <a:gd name="connsiteY19" fmla="*/ 104172 h 1752600"/>
              <a:gd name="connsiteX20" fmla="*/ 424874 w 714241"/>
              <a:gd name="connsiteY20" fmla="*/ 11575 h 1752600"/>
              <a:gd name="connsiteX21" fmla="*/ 459598 w 714241"/>
              <a:gd name="connsiteY21" fmla="*/ 0 h 1752600"/>
              <a:gd name="connsiteX22" fmla="*/ 575344 w 714241"/>
              <a:gd name="connsiteY22" fmla="*/ 11575 h 1752600"/>
              <a:gd name="connsiteX23" fmla="*/ 598494 w 714241"/>
              <a:gd name="connsiteY23" fmla="*/ 81023 h 1752600"/>
              <a:gd name="connsiteX24" fmla="*/ 610068 w 714241"/>
              <a:gd name="connsiteY24" fmla="*/ 335666 h 1752600"/>
              <a:gd name="connsiteX25" fmla="*/ 633218 w 714241"/>
              <a:gd name="connsiteY25" fmla="*/ 405114 h 1752600"/>
              <a:gd name="connsiteX26" fmla="*/ 656367 w 714241"/>
              <a:gd name="connsiteY26" fmla="*/ 474562 h 1752600"/>
              <a:gd name="connsiteX27" fmla="*/ 667942 w 714241"/>
              <a:gd name="connsiteY27" fmla="*/ 520861 h 1752600"/>
              <a:gd name="connsiteX28" fmla="*/ 679517 w 714241"/>
              <a:gd name="connsiteY28" fmla="*/ 555585 h 1752600"/>
              <a:gd name="connsiteX29" fmla="*/ 691091 w 714241"/>
              <a:gd name="connsiteY29" fmla="*/ 613458 h 1752600"/>
              <a:gd name="connsiteX30" fmla="*/ 702666 w 714241"/>
              <a:gd name="connsiteY30" fmla="*/ 648182 h 1752600"/>
              <a:gd name="connsiteX31" fmla="*/ 714241 w 714241"/>
              <a:gd name="connsiteY31" fmla="*/ 694481 h 1752600"/>
              <a:gd name="connsiteX32" fmla="*/ 702666 w 714241"/>
              <a:gd name="connsiteY32" fmla="*/ 844952 h 1752600"/>
              <a:gd name="connsiteX33" fmla="*/ 691091 w 714241"/>
              <a:gd name="connsiteY33" fmla="*/ 879676 h 1752600"/>
              <a:gd name="connsiteX34" fmla="*/ 656367 w 714241"/>
              <a:gd name="connsiteY34" fmla="*/ 914400 h 1752600"/>
              <a:gd name="connsiteX35" fmla="*/ 633218 w 714241"/>
              <a:gd name="connsiteY35" fmla="*/ 960699 h 1752600"/>
              <a:gd name="connsiteX0" fmla="*/ 381000 w 714241"/>
              <a:gd name="connsiteY0" fmla="*/ 762000 h 1752600"/>
              <a:gd name="connsiteX1" fmla="*/ 406400 w 714241"/>
              <a:gd name="connsiteY1" fmla="*/ 467360 h 1752600"/>
              <a:gd name="connsiteX2" fmla="*/ 299013 w 714241"/>
              <a:gd name="connsiteY2" fmla="*/ 774539 h 1752600"/>
              <a:gd name="connsiteX3" fmla="*/ 152400 w 714241"/>
              <a:gd name="connsiteY3" fmla="*/ 1447800 h 1752600"/>
              <a:gd name="connsiteX4" fmla="*/ 76200 w 714241"/>
              <a:gd name="connsiteY4" fmla="*/ 1752600 h 1752600"/>
              <a:gd name="connsiteX5" fmla="*/ 76200 w 714241"/>
              <a:gd name="connsiteY5" fmla="*/ 1066800 h 1752600"/>
              <a:gd name="connsiteX6" fmla="*/ 42909 w 714241"/>
              <a:gd name="connsiteY6" fmla="*/ 902825 h 1752600"/>
              <a:gd name="connsiteX7" fmla="*/ 8185 w 714241"/>
              <a:gd name="connsiteY7" fmla="*/ 810228 h 1752600"/>
              <a:gd name="connsiteX8" fmla="*/ 19760 w 714241"/>
              <a:gd name="connsiteY8" fmla="*/ 613458 h 1752600"/>
              <a:gd name="connsiteX9" fmla="*/ 31334 w 714241"/>
              <a:gd name="connsiteY9" fmla="*/ 578734 h 1752600"/>
              <a:gd name="connsiteX10" fmla="*/ 42909 w 714241"/>
              <a:gd name="connsiteY10" fmla="*/ 509286 h 1752600"/>
              <a:gd name="connsiteX11" fmla="*/ 123932 w 714241"/>
              <a:gd name="connsiteY11" fmla="*/ 405114 h 1752600"/>
              <a:gd name="connsiteX12" fmla="*/ 147081 w 714241"/>
              <a:gd name="connsiteY12" fmla="*/ 370390 h 1752600"/>
              <a:gd name="connsiteX13" fmla="*/ 170231 w 714241"/>
              <a:gd name="connsiteY13" fmla="*/ 347241 h 1752600"/>
              <a:gd name="connsiteX14" fmla="*/ 193380 w 714241"/>
              <a:gd name="connsiteY14" fmla="*/ 312516 h 1752600"/>
              <a:gd name="connsiteX15" fmla="*/ 228104 w 714241"/>
              <a:gd name="connsiteY15" fmla="*/ 277792 h 1752600"/>
              <a:gd name="connsiteX16" fmla="*/ 251253 w 714241"/>
              <a:gd name="connsiteY16" fmla="*/ 231494 h 1752600"/>
              <a:gd name="connsiteX17" fmla="*/ 297552 w 714241"/>
              <a:gd name="connsiteY17" fmla="*/ 173620 h 1752600"/>
              <a:gd name="connsiteX18" fmla="*/ 320701 w 714241"/>
              <a:gd name="connsiteY18" fmla="*/ 138896 h 1752600"/>
              <a:gd name="connsiteX19" fmla="*/ 355425 w 714241"/>
              <a:gd name="connsiteY19" fmla="*/ 104172 h 1752600"/>
              <a:gd name="connsiteX20" fmla="*/ 424874 w 714241"/>
              <a:gd name="connsiteY20" fmla="*/ 11575 h 1752600"/>
              <a:gd name="connsiteX21" fmla="*/ 459598 w 714241"/>
              <a:gd name="connsiteY21" fmla="*/ 0 h 1752600"/>
              <a:gd name="connsiteX22" fmla="*/ 575344 w 714241"/>
              <a:gd name="connsiteY22" fmla="*/ 11575 h 1752600"/>
              <a:gd name="connsiteX23" fmla="*/ 598494 w 714241"/>
              <a:gd name="connsiteY23" fmla="*/ 81023 h 1752600"/>
              <a:gd name="connsiteX24" fmla="*/ 610068 w 714241"/>
              <a:gd name="connsiteY24" fmla="*/ 335666 h 1752600"/>
              <a:gd name="connsiteX25" fmla="*/ 633218 w 714241"/>
              <a:gd name="connsiteY25" fmla="*/ 405114 h 1752600"/>
              <a:gd name="connsiteX26" fmla="*/ 656367 w 714241"/>
              <a:gd name="connsiteY26" fmla="*/ 474562 h 1752600"/>
              <a:gd name="connsiteX27" fmla="*/ 667942 w 714241"/>
              <a:gd name="connsiteY27" fmla="*/ 520861 h 1752600"/>
              <a:gd name="connsiteX28" fmla="*/ 679517 w 714241"/>
              <a:gd name="connsiteY28" fmla="*/ 555585 h 1752600"/>
              <a:gd name="connsiteX29" fmla="*/ 691091 w 714241"/>
              <a:gd name="connsiteY29" fmla="*/ 613458 h 1752600"/>
              <a:gd name="connsiteX30" fmla="*/ 702666 w 714241"/>
              <a:gd name="connsiteY30" fmla="*/ 648182 h 1752600"/>
              <a:gd name="connsiteX31" fmla="*/ 714241 w 714241"/>
              <a:gd name="connsiteY31" fmla="*/ 694481 h 1752600"/>
              <a:gd name="connsiteX32" fmla="*/ 702666 w 714241"/>
              <a:gd name="connsiteY32" fmla="*/ 844952 h 1752600"/>
              <a:gd name="connsiteX33" fmla="*/ 691091 w 714241"/>
              <a:gd name="connsiteY33" fmla="*/ 879676 h 1752600"/>
              <a:gd name="connsiteX34" fmla="*/ 656367 w 714241"/>
              <a:gd name="connsiteY34" fmla="*/ 914400 h 1752600"/>
              <a:gd name="connsiteX35" fmla="*/ 633218 w 714241"/>
              <a:gd name="connsiteY35" fmla="*/ 960699 h 1752600"/>
              <a:gd name="connsiteX0" fmla="*/ 381000 w 714241"/>
              <a:gd name="connsiteY0" fmla="*/ 762000 h 1752600"/>
              <a:gd name="connsiteX1" fmla="*/ 406400 w 714241"/>
              <a:gd name="connsiteY1" fmla="*/ 467360 h 1752600"/>
              <a:gd name="connsiteX2" fmla="*/ 381000 w 714241"/>
              <a:gd name="connsiteY2" fmla="*/ 77724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406400 w 714241"/>
              <a:gd name="connsiteY1" fmla="*/ 467360 h 1752600"/>
              <a:gd name="connsiteX2" fmla="*/ 304800 w 714241"/>
              <a:gd name="connsiteY2" fmla="*/ 60960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04800 w 714241"/>
              <a:gd name="connsiteY2" fmla="*/ 60960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25120 w 714241"/>
              <a:gd name="connsiteY2" fmla="*/ 604520 h 1752600"/>
              <a:gd name="connsiteX3" fmla="*/ 299013 w 714241"/>
              <a:gd name="connsiteY3" fmla="*/ 774539 h 1752600"/>
              <a:gd name="connsiteX4" fmla="*/ 152400 w 714241"/>
              <a:gd name="connsiteY4" fmla="*/ 1447800 h 1752600"/>
              <a:gd name="connsiteX5" fmla="*/ 76200 w 714241"/>
              <a:gd name="connsiteY5" fmla="*/ 1752600 h 1752600"/>
              <a:gd name="connsiteX6" fmla="*/ 76200 w 714241"/>
              <a:gd name="connsiteY6" fmla="*/ 1066800 h 1752600"/>
              <a:gd name="connsiteX7" fmla="*/ 42909 w 714241"/>
              <a:gd name="connsiteY7" fmla="*/ 902825 h 1752600"/>
              <a:gd name="connsiteX8" fmla="*/ 8185 w 714241"/>
              <a:gd name="connsiteY8" fmla="*/ 810228 h 1752600"/>
              <a:gd name="connsiteX9" fmla="*/ 19760 w 714241"/>
              <a:gd name="connsiteY9" fmla="*/ 613458 h 1752600"/>
              <a:gd name="connsiteX10" fmla="*/ 31334 w 714241"/>
              <a:gd name="connsiteY10" fmla="*/ 578734 h 1752600"/>
              <a:gd name="connsiteX11" fmla="*/ 42909 w 714241"/>
              <a:gd name="connsiteY11" fmla="*/ 509286 h 1752600"/>
              <a:gd name="connsiteX12" fmla="*/ 123932 w 714241"/>
              <a:gd name="connsiteY12" fmla="*/ 405114 h 1752600"/>
              <a:gd name="connsiteX13" fmla="*/ 147081 w 714241"/>
              <a:gd name="connsiteY13" fmla="*/ 370390 h 1752600"/>
              <a:gd name="connsiteX14" fmla="*/ 170231 w 714241"/>
              <a:gd name="connsiteY14" fmla="*/ 347241 h 1752600"/>
              <a:gd name="connsiteX15" fmla="*/ 193380 w 714241"/>
              <a:gd name="connsiteY15" fmla="*/ 312516 h 1752600"/>
              <a:gd name="connsiteX16" fmla="*/ 228104 w 714241"/>
              <a:gd name="connsiteY16" fmla="*/ 277792 h 1752600"/>
              <a:gd name="connsiteX17" fmla="*/ 251253 w 714241"/>
              <a:gd name="connsiteY17" fmla="*/ 231494 h 1752600"/>
              <a:gd name="connsiteX18" fmla="*/ 297552 w 714241"/>
              <a:gd name="connsiteY18" fmla="*/ 173620 h 1752600"/>
              <a:gd name="connsiteX19" fmla="*/ 320701 w 714241"/>
              <a:gd name="connsiteY19" fmla="*/ 138896 h 1752600"/>
              <a:gd name="connsiteX20" fmla="*/ 355425 w 714241"/>
              <a:gd name="connsiteY20" fmla="*/ 104172 h 1752600"/>
              <a:gd name="connsiteX21" fmla="*/ 424874 w 714241"/>
              <a:gd name="connsiteY21" fmla="*/ 11575 h 1752600"/>
              <a:gd name="connsiteX22" fmla="*/ 459598 w 714241"/>
              <a:gd name="connsiteY22" fmla="*/ 0 h 1752600"/>
              <a:gd name="connsiteX23" fmla="*/ 575344 w 714241"/>
              <a:gd name="connsiteY23" fmla="*/ 11575 h 1752600"/>
              <a:gd name="connsiteX24" fmla="*/ 598494 w 714241"/>
              <a:gd name="connsiteY24" fmla="*/ 81023 h 1752600"/>
              <a:gd name="connsiteX25" fmla="*/ 610068 w 714241"/>
              <a:gd name="connsiteY25" fmla="*/ 335666 h 1752600"/>
              <a:gd name="connsiteX26" fmla="*/ 633218 w 714241"/>
              <a:gd name="connsiteY26" fmla="*/ 405114 h 1752600"/>
              <a:gd name="connsiteX27" fmla="*/ 656367 w 714241"/>
              <a:gd name="connsiteY27" fmla="*/ 474562 h 1752600"/>
              <a:gd name="connsiteX28" fmla="*/ 667942 w 714241"/>
              <a:gd name="connsiteY28" fmla="*/ 520861 h 1752600"/>
              <a:gd name="connsiteX29" fmla="*/ 679517 w 714241"/>
              <a:gd name="connsiteY29" fmla="*/ 555585 h 1752600"/>
              <a:gd name="connsiteX30" fmla="*/ 691091 w 714241"/>
              <a:gd name="connsiteY30" fmla="*/ 613458 h 1752600"/>
              <a:gd name="connsiteX31" fmla="*/ 702666 w 714241"/>
              <a:gd name="connsiteY31" fmla="*/ 648182 h 1752600"/>
              <a:gd name="connsiteX32" fmla="*/ 714241 w 714241"/>
              <a:gd name="connsiteY32" fmla="*/ 694481 h 1752600"/>
              <a:gd name="connsiteX33" fmla="*/ 702666 w 714241"/>
              <a:gd name="connsiteY33" fmla="*/ 844952 h 1752600"/>
              <a:gd name="connsiteX34" fmla="*/ 691091 w 714241"/>
              <a:gd name="connsiteY34" fmla="*/ 879676 h 1752600"/>
              <a:gd name="connsiteX35" fmla="*/ 656367 w 714241"/>
              <a:gd name="connsiteY35" fmla="*/ 914400 h 1752600"/>
              <a:gd name="connsiteX36" fmla="*/ 633218 w 714241"/>
              <a:gd name="connsiteY36" fmla="*/ 960699 h 1752600"/>
              <a:gd name="connsiteX0" fmla="*/ 381000 w 714241"/>
              <a:gd name="connsiteY0" fmla="*/ 762000 h 1752600"/>
              <a:gd name="connsiteX1" fmla="*/ 381000 w 714241"/>
              <a:gd name="connsiteY1" fmla="*/ 381000 h 1752600"/>
              <a:gd name="connsiteX2" fmla="*/ 381000 w 714241"/>
              <a:gd name="connsiteY2" fmla="*/ 7620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762000 h 1752600"/>
              <a:gd name="connsiteX1" fmla="*/ 381000 w 714241"/>
              <a:gd name="connsiteY1" fmla="*/ 381000 h 1752600"/>
              <a:gd name="connsiteX2" fmla="*/ 304800 w 714241"/>
              <a:gd name="connsiteY2" fmla="*/ 5334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762000 h 1752600"/>
              <a:gd name="connsiteX1" fmla="*/ 457200 w 714241"/>
              <a:gd name="connsiteY1" fmla="*/ 381000 h 1752600"/>
              <a:gd name="connsiteX2" fmla="*/ 304800 w 714241"/>
              <a:gd name="connsiteY2" fmla="*/ 533400 h 1752600"/>
              <a:gd name="connsiteX3" fmla="*/ 325120 w 714241"/>
              <a:gd name="connsiteY3" fmla="*/ 604520 h 1752600"/>
              <a:gd name="connsiteX4" fmla="*/ 299013 w 714241"/>
              <a:gd name="connsiteY4" fmla="*/ 774539 h 1752600"/>
              <a:gd name="connsiteX5" fmla="*/ 152400 w 714241"/>
              <a:gd name="connsiteY5" fmla="*/ 1447800 h 1752600"/>
              <a:gd name="connsiteX6" fmla="*/ 76200 w 714241"/>
              <a:gd name="connsiteY6" fmla="*/ 1752600 h 1752600"/>
              <a:gd name="connsiteX7" fmla="*/ 76200 w 714241"/>
              <a:gd name="connsiteY7" fmla="*/ 1066800 h 1752600"/>
              <a:gd name="connsiteX8" fmla="*/ 42909 w 714241"/>
              <a:gd name="connsiteY8" fmla="*/ 902825 h 1752600"/>
              <a:gd name="connsiteX9" fmla="*/ 8185 w 714241"/>
              <a:gd name="connsiteY9" fmla="*/ 810228 h 1752600"/>
              <a:gd name="connsiteX10" fmla="*/ 19760 w 714241"/>
              <a:gd name="connsiteY10" fmla="*/ 613458 h 1752600"/>
              <a:gd name="connsiteX11" fmla="*/ 31334 w 714241"/>
              <a:gd name="connsiteY11" fmla="*/ 578734 h 1752600"/>
              <a:gd name="connsiteX12" fmla="*/ 42909 w 714241"/>
              <a:gd name="connsiteY12" fmla="*/ 509286 h 1752600"/>
              <a:gd name="connsiteX13" fmla="*/ 123932 w 714241"/>
              <a:gd name="connsiteY13" fmla="*/ 405114 h 1752600"/>
              <a:gd name="connsiteX14" fmla="*/ 147081 w 714241"/>
              <a:gd name="connsiteY14" fmla="*/ 370390 h 1752600"/>
              <a:gd name="connsiteX15" fmla="*/ 170231 w 714241"/>
              <a:gd name="connsiteY15" fmla="*/ 347241 h 1752600"/>
              <a:gd name="connsiteX16" fmla="*/ 193380 w 714241"/>
              <a:gd name="connsiteY16" fmla="*/ 312516 h 1752600"/>
              <a:gd name="connsiteX17" fmla="*/ 228104 w 714241"/>
              <a:gd name="connsiteY17" fmla="*/ 277792 h 1752600"/>
              <a:gd name="connsiteX18" fmla="*/ 251253 w 714241"/>
              <a:gd name="connsiteY18" fmla="*/ 231494 h 1752600"/>
              <a:gd name="connsiteX19" fmla="*/ 297552 w 714241"/>
              <a:gd name="connsiteY19" fmla="*/ 173620 h 1752600"/>
              <a:gd name="connsiteX20" fmla="*/ 320701 w 714241"/>
              <a:gd name="connsiteY20" fmla="*/ 138896 h 1752600"/>
              <a:gd name="connsiteX21" fmla="*/ 355425 w 714241"/>
              <a:gd name="connsiteY21" fmla="*/ 104172 h 1752600"/>
              <a:gd name="connsiteX22" fmla="*/ 424874 w 714241"/>
              <a:gd name="connsiteY22" fmla="*/ 11575 h 1752600"/>
              <a:gd name="connsiteX23" fmla="*/ 459598 w 714241"/>
              <a:gd name="connsiteY23" fmla="*/ 0 h 1752600"/>
              <a:gd name="connsiteX24" fmla="*/ 575344 w 714241"/>
              <a:gd name="connsiteY24" fmla="*/ 11575 h 1752600"/>
              <a:gd name="connsiteX25" fmla="*/ 598494 w 714241"/>
              <a:gd name="connsiteY25" fmla="*/ 81023 h 1752600"/>
              <a:gd name="connsiteX26" fmla="*/ 610068 w 714241"/>
              <a:gd name="connsiteY26" fmla="*/ 335666 h 1752600"/>
              <a:gd name="connsiteX27" fmla="*/ 633218 w 714241"/>
              <a:gd name="connsiteY27" fmla="*/ 405114 h 1752600"/>
              <a:gd name="connsiteX28" fmla="*/ 656367 w 714241"/>
              <a:gd name="connsiteY28" fmla="*/ 474562 h 1752600"/>
              <a:gd name="connsiteX29" fmla="*/ 667942 w 714241"/>
              <a:gd name="connsiteY29" fmla="*/ 520861 h 1752600"/>
              <a:gd name="connsiteX30" fmla="*/ 679517 w 714241"/>
              <a:gd name="connsiteY30" fmla="*/ 555585 h 1752600"/>
              <a:gd name="connsiteX31" fmla="*/ 691091 w 714241"/>
              <a:gd name="connsiteY31" fmla="*/ 613458 h 1752600"/>
              <a:gd name="connsiteX32" fmla="*/ 702666 w 714241"/>
              <a:gd name="connsiteY32" fmla="*/ 648182 h 1752600"/>
              <a:gd name="connsiteX33" fmla="*/ 714241 w 714241"/>
              <a:gd name="connsiteY33" fmla="*/ 694481 h 1752600"/>
              <a:gd name="connsiteX34" fmla="*/ 702666 w 714241"/>
              <a:gd name="connsiteY34" fmla="*/ 844952 h 1752600"/>
              <a:gd name="connsiteX35" fmla="*/ 691091 w 714241"/>
              <a:gd name="connsiteY35" fmla="*/ 879676 h 1752600"/>
              <a:gd name="connsiteX36" fmla="*/ 656367 w 714241"/>
              <a:gd name="connsiteY36" fmla="*/ 914400 h 1752600"/>
              <a:gd name="connsiteX37" fmla="*/ 633218 w 714241"/>
              <a:gd name="connsiteY37" fmla="*/ 960699 h 1752600"/>
              <a:gd name="connsiteX0" fmla="*/ 381000 w 714241"/>
              <a:gd name="connsiteY0" fmla="*/ 1752600 h 1755140"/>
              <a:gd name="connsiteX1" fmla="*/ 457200 w 714241"/>
              <a:gd name="connsiteY1" fmla="*/ 381000 h 1755140"/>
              <a:gd name="connsiteX2" fmla="*/ 304800 w 714241"/>
              <a:gd name="connsiteY2" fmla="*/ 533400 h 1755140"/>
              <a:gd name="connsiteX3" fmla="*/ 325120 w 714241"/>
              <a:gd name="connsiteY3" fmla="*/ 604520 h 1755140"/>
              <a:gd name="connsiteX4" fmla="*/ 299013 w 714241"/>
              <a:gd name="connsiteY4" fmla="*/ 774539 h 1755140"/>
              <a:gd name="connsiteX5" fmla="*/ 152400 w 714241"/>
              <a:gd name="connsiteY5" fmla="*/ 1447800 h 1755140"/>
              <a:gd name="connsiteX6" fmla="*/ 76200 w 714241"/>
              <a:gd name="connsiteY6" fmla="*/ 1752600 h 1755140"/>
              <a:gd name="connsiteX7" fmla="*/ 76200 w 714241"/>
              <a:gd name="connsiteY7" fmla="*/ 1066800 h 1755140"/>
              <a:gd name="connsiteX8" fmla="*/ 42909 w 714241"/>
              <a:gd name="connsiteY8" fmla="*/ 902825 h 1755140"/>
              <a:gd name="connsiteX9" fmla="*/ 8185 w 714241"/>
              <a:gd name="connsiteY9" fmla="*/ 810228 h 1755140"/>
              <a:gd name="connsiteX10" fmla="*/ 19760 w 714241"/>
              <a:gd name="connsiteY10" fmla="*/ 613458 h 1755140"/>
              <a:gd name="connsiteX11" fmla="*/ 31334 w 714241"/>
              <a:gd name="connsiteY11" fmla="*/ 578734 h 1755140"/>
              <a:gd name="connsiteX12" fmla="*/ 42909 w 714241"/>
              <a:gd name="connsiteY12" fmla="*/ 509286 h 1755140"/>
              <a:gd name="connsiteX13" fmla="*/ 123932 w 714241"/>
              <a:gd name="connsiteY13" fmla="*/ 405114 h 1755140"/>
              <a:gd name="connsiteX14" fmla="*/ 147081 w 714241"/>
              <a:gd name="connsiteY14" fmla="*/ 370390 h 1755140"/>
              <a:gd name="connsiteX15" fmla="*/ 170231 w 714241"/>
              <a:gd name="connsiteY15" fmla="*/ 347241 h 1755140"/>
              <a:gd name="connsiteX16" fmla="*/ 193380 w 714241"/>
              <a:gd name="connsiteY16" fmla="*/ 312516 h 1755140"/>
              <a:gd name="connsiteX17" fmla="*/ 228104 w 714241"/>
              <a:gd name="connsiteY17" fmla="*/ 277792 h 1755140"/>
              <a:gd name="connsiteX18" fmla="*/ 251253 w 714241"/>
              <a:gd name="connsiteY18" fmla="*/ 231494 h 1755140"/>
              <a:gd name="connsiteX19" fmla="*/ 297552 w 714241"/>
              <a:gd name="connsiteY19" fmla="*/ 173620 h 1755140"/>
              <a:gd name="connsiteX20" fmla="*/ 320701 w 714241"/>
              <a:gd name="connsiteY20" fmla="*/ 138896 h 1755140"/>
              <a:gd name="connsiteX21" fmla="*/ 355425 w 714241"/>
              <a:gd name="connsiteY21" fmla="*/ 104172 h 1755140"/>
              <a:gd name="connsiteX22" fmla="*/ 424874 w 714241"/>
              <a:gd name="connsiteY22" fmla="*/ 11575 h 1755140"/>
              <a:gd name="connsiteX23" fmla="*/ 459598 w 714241"/>
              <a:gd name="connsiteY23" fmla="*/ 0 h 1755140"/>
              <a:gd name="connsiteX24" fmla="*/ 575344 w 714241"/>
              <a:gd name="connsiteY24" fmla="*/ 11575 h 1755140"/>
              <a:gd name="connsiteX25" fmla="*/ 598494 w 714241"/>
              <a:gd name="connsiteY25" fmla="*/ 81023 h 1755140"/>
              <a:gd name="connsiteX26" fmla="*/ 610068 w 714241"/>
              <a:gd name="connsiteY26" fmla="*/ 335666 h 1755140"/>
              <a:gd name="connsiteX27" fmla="*/ 633218 w 714241"/>
              <a:gd name="connsiteY27" fmla="*/ 405114 h 1755140"/>
              <a:gd name="connsiteX28" fmla="*/ 656367 w 714241"/>
              <a:gd name="connsiteY28" fmla="*/ 474562 h 1755140"/>
              <a:gd name="connsiteX29" fmla="*/ 667942 w 714241"/>
              <a:gd name="connsiteY29" fmla="*/ 520861 h 1755140"/>
              <a:gd name="connsiteX30" fmla="*/ 679517 w 714241"/>
              <a:gd name="connsiteY30" fmla="*/ 555585 h 1755140"/>
              <a:gd name="connsiteX31" fmla="*/ 691091 w 714241"/>
              <a:gd name="connsiteY31" fmla="*/ 613458 h 1755140"/>
              <a:gd name="connsiteX32" fmla="*/ 702666 w 714241"/>
              <a:gd name="connsiteY32" fmla="*/ 648182 h 1755140"/>
              <a:gd name="connsiteX33" fmla="*/ 714241 w 714241"/>
              <a:gd name="connsiteY33" fmla="*/ 694481 h 1755140"/>
              <a:gd name="connsiteX34" fmla="*/ 702666 w 714241"/>
              <a:gd name="connsiteY34" fmla="*/ 844952 h 1755140"/>
              <a:gd name="connsiteX35" fmla="*/ 691091 w 714241"/>
              <a:gd name="connsiteY35" fmla="*/ 879676 h 1755140"/>
              <a:gd name="connsiteX36" fmla="*/ 656367 w 714241"/>
              <a:gd name="connsiteY36" fmla="*/ 914400 h 1755140"/>
              <a:gd name="connsiteX37" fmla="*/ 633218 w 714241"/>
              <a:gd name="connsiteY37" fmla="*/ 960699 h 1755140"/>
              <a:gd name="connsiteX0" fmla="*/ 381000 w 714241"/>
              <a:gd name="connsiteY0" fmla="*/ 1752600 h 1755140"/>
              <a:gd name="connsiteX1" fmla="*/ 457200 w 714241"/>
              <a:gd name="connsiteY1" fmla="*/ 381000 h 1755140"/>
              <a:gd name="connsiteX2" fmla="*/ 381000 w 714241"/>
              <a:gd name="connsiteY2" fmla="*/ 457200 h 1755140"/>
              <a:gd name="connsiteX3" fmla="*/ 325120 w 714241"/>
              <a:gd name="connsiteY3" fmla="*/ 604520 h 1755140"/>
              <a:gd name="connsiteX4" fmla="*/ 299013 w 714241"/>
              <a:gd name="connsiteY4" fmla="*/ 774539 h 1755140"/>
              <a:gd name="connsiteX5" fmla="*/ 152400 w 714241"/>
              <a:gd name="connsiteY5" fmla="*/ 1447800 h 1755140"/>
              <a:gd name="connsiteX6" fmla="*/ 76200 w 714241"/>
              <a:gd name="connsiteY6" fmla="*/ 1752600 h 1755140"/>
              <a:gd name="connsiteX7" fmla="*/ 76200 w 714241"/>
              <a:gd name="connsiteY7" fmla="*/ 1066800 h 1755140"/>
              <a:gd name="connsiteX8" fmla="*/ 42909 w 714241"/>
              <a:gd name="connsiteY8" fmla="*/ 902825 h 1755140"/>
              <a:gd name="connsiteX9" fmla="*/ 8185 w 714241"/>
              <a:gd name="connsiteY9" fmla="*/ 810228 h 1755140"/>
              <a:gd name="connsiteX10" fmla="*/ 19760 w 714241"/>
              <a:gd name="connsiteY10" fmla="*/ 613458 h 1755140"/>
              <a:gd name="connsiteX11" fmla="*/ 31334 w 714241"/>
              <a:gd name="connsiteY11" fmla="*/ 578734 h 1755140"/>
              <a:gd name="connsiteX12" fmla="*/ 42909 w 714241"/>
              <a:gd name="connsiteY12" fmla="*/ 509286 h 1755140"/>
              <a:gd name="connsiteX13" fmla="*/ 123932 w 714241"/>
              <a:gd name="connsiteY13" fmla="*/ 405114 h 1755140"/>
              <a:gd name="connsiteX14" fmla="*/ 147081 w 714241"/>
              <a:gd name="connsiteY14" fmla="*/ 370390 h 1755140"/>
              <a:gd name="connsiteX15" fmla="*/ 170231 w 714241"/>
              <a:gd name="connsiteY15" fmla="*/ 347241 h 1755140"/>
              <a:gd name="connsiteX16" fmla="*/ 193380 w 714241"/>
              <a:gd name="connsiteY16" fmla="*/ 312516 h 1755140"/>
              <a:gd name="connsiteX17" fmla="*/ 228104 w 714241"/>
              <a:gd name="connsiteY17" fmla="*/ 277792 h 1755140"/>
              <a:gd name="connsiteX18" fmla="*/ 251253 w 714241"/>
              <a:gd name="connsiteY18" fmla="*/ 231494 h 1755140"/>
              <a:gd name="connsiteX19" fmla="*/ 297552 w 714241"/>
              <a:gd name="connsiteY19" fmla="*/ 173620 h 1755140"/>
              <a:gd name="connsiteX20" fmla="*/ 320701 w 714241"/>
              <a:gd name="connsiteY20" fmla="*/ 138896 h 1755140"/>
              <a:gd name="connsiteX21" fmla="*/ 355425 w 714241"/>
              <a:gd name="connsiteY21" fmla="*/ 104172 h 1755140"/>
              <a:gd name="connsiteX22" fmla="*/ 424874 w 714241"/>
              <a:gd name="connsiteY22" fmla="*/ 11575 h 1755140"/>
              <a:gd name="connsiteX23" fmla="*/ 459598 w 714241"/>
              <a:gd name="connsiteY23" fmla="*/ 0 h 1755140"/>
              <a:gd name="connsiteX24" fmla="*/ 575344 w 714241"/>
              <a:gd name="connsiteY24" fmla="*/ 11575 h 1755140"/>
              <a:gd name="connsiteX25" fmla="*/ 598494 w 714241"/>
              <a:gd name="connsiteY25" fmla="*/ 81023 h 1755140"/>
              <a:gd name="connsiteX26" fmla="*/ 610068 w 714241"/>
              <a:gd name="connsiteY26" fmla="*/ 335666 h 1755140"/>
              <a:gd name="connsiteX27" fmla="*/ 633218 w 714241"/>
              <a:gd name="connsiteY27" fmla="*/ 405114 h 1755140"/>
              <a:gd name="connsiteX28" fmla="*/ 656367 w 714241"/>
              <a:gd name="connsiteY28" fmla="*/ 474562 h 1755140"/>
              <a:gd name="connsiteX29" fmla="*/ 667942 w 714241"/>
              <a:gd name="connsiteY29" fmla="*/ 520861 h 1755140"/>
              <a:gd name="connsiteX30" fmla="*/ 679517 w 714241"/>
              <a:gd name="connsiteY30" fmla="*/ 555585 h 1755140"/>
              <a:gd name="connsiteX31" fmla="*/ 691091 w 714241"/>
              <a:gd name="connsiteY31" fmla="*/ 613458 h 1755140"/>
              <a:gd name="connsiteX32" fmla="*/ 702666 w 714241"/>
              <a:gd name="connsiteY32" fmla="*/ 648182 h 1755140"/>
              <a:gd name="connsiteX33" fmla="*/ 714241 w 714241"/>
              <a:gd name="connsiteY33" fmla="*/ 694481 h 1755140"/>
              <a:gd name="connsiteX34" fmla="*/ 702666 w 714241"/>
              <a:gd name="connsiteY34" fmla="*/ 844952 h 1755140"/>
              <a:gd name="connsiteX35" fmla="*/ 691091 w 714241"/>
              <a:gd name="connsiteY35" fmla="*/ 879676 h 1755140"/>
              <a:gd name="connsiteX36" fmla="*/ 656367 w 714241"/>
              <a:gd name="connsiteY36" fmla="*/ 914400 h 1755140"/>
              <a:gd name="connsiteX37" fmla="*/ 633218 w 714241"/>
              <a:gd name="connsiteY37" fmla="*/ 960699 h 1755140"/>
              <a:gd name="connsiteX0" fmla="*/ 381000 w 714241"/>
              <a:gd name="connsiteY0" fmla="*/ 1752600 h 1752600"/>
              <a:gd name="connsiteX1" fmla="*/ 426720 w 714241"/>
              <a:gd name="connsiteY1" fmla="*/ 1203960 h 1752600"/>
              <a:gd name="connsiteX2" fmla="*/ 457200 w 714241"/>
              <a:gd name="connsiteY2" fmla="*/ 381000 h 1752600"/>
              <a:gd name="connsiteX3" fmla="*/ 381000 w 714241"/>
              <a:gd name="connsiteY3" fmla="*/ 457200 h 1752600"/>
              <a:gd name="connsiteX4" fmla="*/ 325120 w 714241"/>
              <a:gd name="connsiteY4" fmla="*/ 604520 h 1752600"/>
              <a:gd name="connsiteX5" fmla="*/ 299013 w 714241"/>
              <a:gd name="connsiteY5" fmla="*/ 774539 h 1752600"/>
              <a:gd name="connsiteX6" fmla="*/ 152400 w 714241"/>
              <a:gd name="connsiteY6" fmla="*/ 1447800 h 1752600"/>
              <a:gd name="connsiteX7" fmla="*/ 76200 w 714241"/>
              <a:gd name="connsiteY7" fmla="*/ 1752600 h 1752600"/>
              <a:gd name="connsiteX8" fmla="*/ 76200 w 714241"/>
              <a:gd name="connsiteY8" fmla="*/ 1066800 h 1752600"/>
              <a:gd name="connsiteX9" fmla="*/ 42909 w 714241"/>
              <a:gd name="connsiteY9" fmla="*/ 902825 h 1752600"/>
              <a:gd name="connsiteX10" fmla="*/ 8185 w 714241"/>
              <a:gd name="connsiteY10" fmla="*/ 810228 h 1752600"/>
              <a:gd name="connsiteX11" fmla="*/ 19760 w 714241"/>
              <a:gd name="connsiteY11" fmla="*/ 613458 h 1752600"/>
              <a:gd name="connsiteX12" fmla="*/ 31334 w 714241"/>
              <a:gd name="connsiteY12" fmla="*/ 578734 h 1752600"/>
              <a:gd name="connsiteX13" fmla="*/ 42909 w 714241"/>
              <a:gd name="connsiteY13" fmla="*/ 509286 h 1752600"/>
              <a:gd name="connsiteX14" fmla="*/ 123932 w 714241"/>
              <a:gd name="connsiteY14" fmla="*/ 405114 h 1752600"/>
              <a:gd name="connsiteX15" fmla="*/ 147081 w 714241"/>
              <a:gd name="connsiteY15" fmla="*/ 370390 h 1752600"/>
              <a:gd name="connsiteX16" fmla="*/ 170231 w 714241"/>
              <a:gd name="connsiteY16" fmla="*/ 347241 h 1752600"/>
              <a:gd name="connsiteX17" fmla="*/ 193380 w 714241"/>
              <a:gd name="connsiteY17" fmla="*/ 312516 h 1752600"/>
              <a:gd name="connsiteX18" fmla="*/ 228104 w 714241"/>
              <a:gd name="connsiteY18" fmla="*/ 277792 h 1752600"/>
              <a:gd name="connsiteX19" fmla="*/ 251253 w 714241"/>
              <a:gd name="connsiteY19" fmla="*/ 231494 h 1752600"/>
              <a:gd name="connsiteX20" fmla="*/ 297552 w 714241"/>
              <a:gd name="connsiteY20" fmla="*/ 173620 h 1752600"/>
              <a:gd name="connsiteX21" fmla="*/ 320701 w 714241"/>
              <a:gd name="connsiteY21" fmla="*/ 138896 h 1752600"/>
              <a:gd name="connsiteX22" fmla="*/ 355425 w 714241"/>
              <a:gd name="connsiteY22" fmla="*/ 104172 h 1752600"/>
              <a:gd name="connsiteX23" fmla="*/ 424874 w 714241"/>
              <a:gd name="connsiteY23" fmla="*/ 11575 h 1752600"/>
              <a:gd name="connsiteX24" fmla="*/ 459598 w 714241"/>
              <a:gd name="connsiteY24" fmla="*/ 0 h 1752600"/>
              <a:gd name="connsiteX25" fmla="*/ 575344 w 714241"/>
              <a:gd name="connsiteY25" fmla="*/ 11575 h 1752600"/>
              <a:gd name="connsiteX26" fmla="*/ 598494 w 714241"/>
              <a:gd name="connsiteY26" fmla="*/ 81023 h 1752600"/>
              <a:gd name="connsiteX27" fmla="*/ 610068 w 714241"/>
              <a:gd name="connsiteY27" fmla="*/ 335666 h 1752600"/>
              <a:gd name="connsiteX28" fmla="*/ 633218 w 714241"/>
              <a:gd name="connsiteY28" fmla="*/ 405114 h 1752600"/>
              <a:gd name="connsiteX29" fmla="*/ 656367 w 714241"/>
              <a:gd name="connsiteY29" fmla="*/ 474562 h 1752600"/>
              <a:gd name="connsiteX30" fmla="*/ 667942 w 714241"/>
              <a:gd name="connsiteY30" fmla="*/ 520861 h 1752600"/>
              <a:gd name="connsiteX31" fmla="*/ 679517 w 714241"/>
              <a:gd name="connsiteY31" fmla="*/ 555585 h 1752600"/>
              <a:gd name="connsiteX32" fmla="*/ 691091 w 714241"/>
              <a:gd name="connsiteY32" fmla="*/ 613458 h 1752600"/>
              <a:gd name="connsiteX33" fmla="*/ 702666 w 714241"/>
              <a:gd name="connsiteY33" fmla="*/ 648182 h 1752600"/>
              <a:gd name="connsiteX34" fmla="*/ 714241 w 714241"/>
              <a:gd name="connsiteY34" fmla="*/ 694481 h 1752600"/>
              <a:gd name="connsiteX35" fmla="*/ 702666 w 714241"/>
              <a:gd name="connsiteY35" fmla="*/ 844952 h 1752600"/>
              <a:gd name="connsiteX36" fmla="*/ 691091 w 714241"/>
              <a:gd name="connsiteY36" fmla="*/ 879676 h 1752600"/>
              <a:gd name="connsiteX37" fmla="*/ 656367 w 714241"/>
              <a:gd name="connsiteY37" fmla="*/ 914400 h 1752600"/>
              <a:gd name="connsiteX38" fmla="*/ 633218 w 714241"/>
              <a:gd name="connsiteY38" fmla="*/ 960699 h 1752600"/>
              <a:gd name="connsiteX0" fmla="*/ 381000 w 714241"/>
              <a:gd name="connsiteY0" fmla="*/ 1752600 h 1752600"/>
              <a:gd name="connsiteX1" fmla="*/ 482600 w 714241"/>
              <a:gd name="connsiteY1" fmla="*/ 711200 h 1752600"/>
              <a:gd name="connsiteX2" fmla="*/ 457200 w 714241"/>
              <a:gd name="connsiteY2" fmla="*/ 381000 h 1752600"/>
              <a:gd name="connsiteX3" fmla="*/ 381000 w 714241"/>
              <a:gd name="connsiteY3" fmla="*/ 457200 h 1752600"/>
              <a:gd name="connsiteX4" fmla="*/ 325120 w 714241"/>
              <a:gd name="connsiteY4" fmla="*/ 604520 h 1752600"/>
              <a:gd name="connsiteX5" fmla="*/ 299013 w 714241"/>
              <a:gd name="connsiteY5" fmla="*/ 774539 h 1752600"/>
              <a:gd name="connsiteX6" fmla="*/ 152400 w 714241"/>
              <a:gd name="connsiteY6" fmla="*/ 1447800 h 1752600"/>
              <a:gd name="connsiteX7" fmla="*/ 76200 w 714241"/>
              <a:gd name="connsiteY7" fmla="*/ 1752600 h 1752600"/>
              <a:gd name="connsiteX8" fmla="*/ 76200 w 714241"/>
              <a:gd name="connsiteY8" fmla="*/ 1066800 h 1752600"/>
              <a:gd name="connsiteX9" fmla="*/ 42909 w 714241"/>
              <a:gd name="connsiteY9" fmla="*/ 902825 h 1752600"/>
              <a:gd name="connsiteX10" fmla="*/ 8185 w 714241"/>
              <a:gd name="connsiteY10" fmla="*/ 810228 h 1752600"/>
              <a:gd name="connsiteX11" fmla="*/ 19760 w 714241"/>
              <a:gd name="connsiteY11" fmla="*/ 613458 h 1752600"/>
              <a:gd name="connsiteX12" fmla="*/ 31334 w 714241"/>
              <a:gd name="connsiteY12" fmla="*/ 578734 h 1752600"/>
              <a:gd name="connsiteX13" fmla="*/ 42909 w 714241"/>
              <a:gd name="connsiteY13" fmla="*/ 509286 h 1752600"/>
              <a:gd name="connsiteX14" fmla="*/ 123932 w 714241"/>
              <a:gd name="connsiteY14" fmla="*/ 405114 h 1752600"/>
              <a:gd name="connsiteX15" fmla="*/ 147081 w 714241"/>
              <a:gd name="connsiteY15" fmla="*/ 370390 h 1752600"/>
              <a:gd name="connsiteX16" fmla="*/ 170231 w 714241"/>
              <a:gd name="connsiteY16" fmla="*/ 347241 h 1752600"/>
              <a:gd name="connsiteX17" fmla="*/ 193380 w 714241"/>
              <a:gd name="connsiteY17" fmla="*/ 312516 h 1752600"/>
              <a:gd name="connsiteX18" fmla="*/ 228104 w 714241"/>
              <a:gd name="connsiteY18" fmla="*/ 277792 h 1752600"/>
              <a:gd name="connsiteX19" fmla="*/ 251253 w 714241"/>
              <a:gd name="connsiteY19" fmla="*/ 231494 h 1752600"/>
              <a:gd name="connsiteX20" fmla="*/ 297552 w 714241"/>
              <a:gd name="connsiteY20" fmla="*/ 173620 h 1752600"/>
              <a:gd name="connsiteX21" fmla="*/ 320701 w 714241"/>
              <a:gd name="connsiteY21" fmla="*/ 138896 h 1752600"/>
              <a:gd name="connsiteX22" fmla="*/ 355425 w 714241"/>
              <a:gd name="connsiteY22" fmla="*/ 104172 h 1752600"/>
              <a:gd name="connsiteX23" fmla="*/ 424874 w 714241"/>
              <a:gd name="connsiteY23" fmla="*/ 11575 h 1752600"/>
              <a:gd name="connsiteX24" fmla="*/ 459598 w 714241"/>
              <a:gd name="connsiteY24" fmla="*/ 0 h 1752600"/>
              <a:gd name="connsiteX25" fmla="*/ 575344 w 714241"/>
              <a:gd name="connsiteY25" fmla="*/ 11575 h 1752600"/>
              <a:gd name="connsiteX26" fmla="*/ 598494 w 714241"/>
              <a:gd name="connsiteY26" fmla="*/ 81023 h 1752600"/>
              <a:gd name="connsiteX27" fmla="*/ 610068 w 714241"/>
              <a:gd name="connsiteY27" fmla="*/ 335666 h 1752600"/>
              <a:gd name="connsiteX28" fmla="*/ 633218 w 714241"/>
              <a:gd name="connsiteY28" fmla="*/ 405114 h 1752600"/>
              <a:gd name="connsiteX29" fmla="*/ 656367 w 714241"/>
              <a:gd name="connsiteY29" fmla="*/ 474562 h 1752600"/>
              <a:gd name="connsiteX30" fmla="*/ 667942 w 714241"/>
              <a:gd name="connsiteY30" fmla="*/ 520861 h 1752600"/>
              <a:gd name="connsiteX31" fmla="*/ 679517 w 714241"/>
              <a:gd name="connsiteY31" fmla="*/ 555585 h 1752600"/>
              <a:gd name="connsiteX32" fmla="*/ 691091 w 714241"/>
              <a:gd name="connsiteY32" fmla="*/ 613458 h 1752600"/>
              <a:gd name="connsiteX33" fmla="*/ 702666 w 714241"/>
              <a:gd name="connsiteY33" fmla="*/ 648182 h 1752600"/>
              <a:gd name="connsiteX34" fmla="*/ 714241 w 714241"/>
              <a:gd name="connsiteY34" fmla="*/ 694481 h 1752600"/>
              <a:gd name="connsiteX35" fmla="*/ 702666 w 714241"/>
              <a:gd name="connsiteY35" fmla="*/ 844952 h 1752600"/>
              <a:gd name="connsiteX36" fmla="*/ 691091 w 714241"/>
              <a:gd name="connsiteY36" fmla="*/ 879676 h 1752600"/>
              <a:gd name="connsiteX37" fmla="*/ 656367 w 714241"/>
              <a:gd name="connsiteY37" fmla="*/ 914400 h 1752600"/>
              <a:gd name="connsiteX38" fmla="*/ 633218 w 714241"/>
              <a:gd name="connsiteY38" fmla="*/ 960699 h 1752600"/>
              <a:gd name="connsiteX0" fmla="*/ 381000 w 714241"/>
              <a:gd name="connsiteY0" fmla="*/ 1752600 h 1916007"/>
              <a:gd name="connsiteX1" fmla="*/ 396240 w 714241"/>
              <a:gd name="connsiteY1" fmla="*/ 1742440 h 1916007"/>
              <a:gd name="connsiteX2" fmla="*/ 482600 w 714241"/>
              <a:gd name="connsiteY2" fmla="*/ 711200 h 1916007"/>
              <a:gd name="connsiteX3" fmla="*/ 457200 w 714241"/>
              <a:gd name="connsiteY3" fmla="*/ 381000 h 1916007"/>
              <a:gd name="connsiteX4" fmla="*/ 381000 w 714241"/>
              <a:gd name="connsiteY4" fmla="*/ 457200 h 1916007"/>
              <a:gd name="connsiteX5" fmla="*/ 325120 w 714241"/>
              <a:gd name="connsiteY5" fmla="*/ 604520 h 1916007"/>
              <a:gd name="connsiteX6" fmla="*/ 299013 w 714241"/>
              <a:gd name="connsiteY6" fmla="*/ 774539 h 1916007"/>
              <a:gd name="connsiteX7" fmla="*/ 152400 w 714241"/>
              <a:gd name="connsiteY7" fmla="*/ 1447800 h 1916007"/>
              <a:gd name="connsiteX8" fmla="*/ 76200 w 714241"/>
              <a:gd name="connsiteY8" fmla="*/ 1752600 h 1916007"/>
              <a:gd name="connsiteX9" fmla="*/ 76200 w 714241"/>
              <a:gd name="connsiteY9" fmla="*/ 1066800 h 1916007"/>
              <a:gd name="connsiteX10" fmla="*/ 42909 w 714241"/>
              <a:gd name="connsiteY10" fmla="*/ 902825 h 1916007"/>
              <a:gd name="connsiteX11" fmla="*/ 8185 w 714241"/>
              <a:gd name="connsiteY11" fmla="*/ 810228 h 1916007"/>
              <a:gd name="connsiteX12" fmla="*/ 19760 w 714241"/>
              <a:gd name="connsiteY12" fmla="*/ 613458 h 1916007"/>
              <a:gd name="connsiteX13" fmla="*/ 31334 w 714241"/>
              <a:gd name="connsiteY13" fmla="*/ 578734 h 1916007"/>
              <a:gd name="connsiteX14" fmla="*/ 42909 w 714241"/>
              <a:gd name="connsiteY14" fmla="*/ 509286 h 1916007"/>
              <a:gd name="connsiteX15" fmla="*/ 123932 w 714241"/>
              <a:gd name="connsiteY15" fmla="*/ 405114 h 1916007"/>
              <a:gd name="connsiteX16" fmla="*/ 147081 w 714241"/>
              <a:gd name="connsiteY16" fmla="*/ 370390 h 1916007"/>
              <a:gd name="connsiteX17" fmla="*/ 170231 w 714241"/>
              <a:gd name="connsiteY17" fmla="*/ 347241 h 1916007"/>
              <a:gd name="connsiteX18" fmla="*/ 193380 w 714241"/>
              <a:gd name="connsiteY18" fmla="*/ 312516 h 1916007"/>
              <a:gd name="connsiteX19" fmla="*/ 228104 w 714241"/>
              <a:gd name="connsiteY19" fmla="*/ 277792 h 1916007"/>
              <a:gd name="connsiteX20" fmla="*/ 251253 w 714241"/>
              <a:gd name="connsiteY20" fmla="*/ 231494 h 1916007"/>
              <a:gd name="connsiteX21" fmla="*/ 297552 w 714241"/>
              <a:gd name="connsiteY21" fmla="*/ 173620 h 1916007"/>
              <a:gd name="connsiteX22" fmla="*/ 320701 w 714241"/>
              <a:gd name="connsiteY22" fmla="*/ 138896 h 1916007"/>
              <a:gd name="connsiteX23" fmla="*/ 355425 w 714241"/>
              <a:gd name="connsiteY23" fmla="*/ 104172 h 1916007"/>
              <a:gd name="connsiteX24" fmla="*/ 424874 w 714241"/>
              <a:gd name="connsiteY24" fmla="*/ 11575 h 1916007"/>
              <a:gd name="connsiteX25" fmla="*/ 459598 w 714241"/>
              <a:gd name="connsiteY25" fmla="*/ 0 h 1916007"/>
              <a:gd name="connsiteX26" fmla="*/ 575344 w 714241"/>
              <a:gd name="connsiteY26" fmla="*/ 11575 h 1916007"/>
              <a:gd name="connsiteX27" fmla="*/ 598494 w 714241"/>
              <a:gd name="connsiteY27" fmla="*/ 81023 h 1916007"/>
              <a:gd name="connsiteX28" fmla="*/ 610068 w 714241"/>
              <a:gd name="connsiteY28" fmla="*/ 335666 h 1916007"/>
              <a:gd name="connsiteX29" fmla="*/ 633218 w 714241"/>
              <a:gd name="connsiteY29" fmla="*/ 405114 h 1916007"/>
              <a:gd name="connsiteX30" fmla="*/ 656367 w 714241"/>
              <a:gd name="connsiteY30" fmla="*/ 474562 h 1916007"/>
              <a:gd name="connsiteX31" fmla="*/ 667942 w 714241"/>
              <a:gd name="connsiteY31" fmla="*/ 520861 h 1916007"/>
              <a:gd name="connsiteX32" fmla="*/ 679517 w 714241"/>
              <a:gd name="connsiteY32" fmla="*/ 555585 h 1916007"/>
              <a:gd name="connsiteX33" fmla="*/ 691091 w 714241"/>
              <a:gd name="connsiteY33" fmla="*/ 613458 h 1916007"/>
              <a:gd name="connsiteX34" fmla="*/ 702666 w 714241"/>
              <a:gd name="connsiteY34" fmla="*/ 648182 h 1916007"/>
              <a:gd name="connsiteX35" fmla="*/ 714241 w 714241"/>
              <a:gd name="connsiteY35" fmla="*/ 694481 h 1916007"/>
              <a:gd name="connsiteX36" fmla="*/ 702666 w 714241"/>
              <a:gd name="connsiteY36" fmla="*/ 844952 h 1916007"/>
              <a:gd name="connsiteX37" fmla="*/ 691091 w 714241"/>
              <a:gd name="connsiteY37" fmla="*/ 879676 h 1916007"/>
              <a:gd name="connsiteX38" fmla="*/ 656367 w 714241"/>
              <a:gd name="connsiteY38" fmla="*/ 914400 h 1916007"/>
              <a:gd name="connsiteX39" fmla="*/ 633218 w 714241"/>
              <a:gd name="connsiteY39" fmla="*/ 960699 h 1916007"/>
              <a:gd name="connsiteX0" fmla="*/ 685800 w 714241"/>
              <a:gd name="connsiteY0" fmla="*/ 1600200 h 1890607"/>
              <a:gd name="connsiteX1" fmla="*/ 396240 w 714241"/>
              <a:gd name="connsiteY1" fmla="*/ 1742440 h 1890607"/>
              <a:gd name="connsiteX2" fmla="*/ 482600 w 714241"/>
              <a:gd name="connsiteY2" fmla="*/ 711200 h 1890607"/>
              <a:gd name="connsiteX3" fmla="*/ 457200 w 714241"/>
              <a:gd name="connsiteY3" fmla="*/ 381000 h 1890607"/>
              <a:gd name="connsiteX4" fmla="*/ 381000 w 714241"/>
              <a:gd name="connsiteY4" fmla="*/ 457200 h 1890607"/>
              <a:gd name="connsiteX5" fmla="*/ 325120 w 714241"/>
              <a:gd name="connsiteY5" fmla="*/ 604520 h 1890607"/>
              <a:gd name="connsiteX6" fmla="*/ 299013 w 714241"/>
              <a:gd name="connsiteY6" fmla="*/ 774539 h 1890607"/>
              <a:gd name="connsiteX7" fmla="*/ 152400 w 714241"/>
              <a:gd name="connsiteY7" fmla="*/ 1447800 h 1890607"/>
              <a:gd name="connsiteX8" fmla="*/ 76200 w 714241"/>
              <a:gd name="connsiteY8" fmla="*/ 1752600 h 1890607"/>
              <a:gd name="connsiteX9" fmla="*/ 76200 w 714241"/>
              <a:gd name="connsiteY9" fmla="*/ 1066800 h 1890607"/>
              <a:gd name="connsiteX10" fmla="*/ 42909 w 714241"/>
              <a:gd name="connsiteY10" fmla="*/ 902825 h 1890607"/>
              <a:gd name="connsiteX11" fmla="*/ 8185 w 714241"/>
              <a:gd name="connsiteY11" fmla="*/ 810228 h 1890607"/>
              <a:gd name="connsiteX12" fmla="*/ 19760 w 714241"/>
              <a:gd name="connsiteY12" fmla="*/ 613458 h 1890607"/>
              <a:gd name="connsiteX13" fmla="*/ 31334 w 714241"/>
              <a:gd name="connsiteY13" fmla="*/ 578734 h 1890607"/>
              <a:gd name="connsiteX14" fmla="*/ 42909 w 714241"/>
              <a:gd name="connsiteY14" fmla="*/ 509286 h 1890607"/>
              <a:gd name="connsiteX15" fmla="*/ 123932 w 714241"/>
              <a:gd name="connsiteY15" fmla="*/ 405114 h 1890607"/>
              <a:gd name="connsiteX16" fmla="*/ 147081 w 714241"/>
              <a:gd name="connsiteY16" fmla="*/ 370390 h 1890607"/>
              <a:gd name="connsiteX17" fmla="*/ 170231 w 714241"/>
              <a:gd name="connsiteY17" fmla="*/ 347241 h 1890607"/>
              <a:gd name="connsiteX18" fmla="*/ 193380 w 714241"/>
              <a:gd name="connsiteY18" fmla="*/ 312516 h 1890607"/>
              <a:gd name="connsiteX19" fmla="*/ 228104 w 714241"/>
              <a:gd name="connsiteY19" fmla="*/ 277792 h 1890607"/>
              <a:gd name="connsiteX20" fmla="*/ 251253 w 714241"/>
              <a:gd name="connsiteY20" fmla="*/ 231494 h 1890607"/>
              <a:gd name="connsiteX21" fmla="*/ 297552 w 714241"/>
              <a:gd name="connsiteY21" fmla="*/ 173620 h 1890607"/>
              <a:gd name="connsiteX22" fmla="*/ 320701 w 714241"/>
              <a:gd name="connsiteY22" fmla="*/ 138896 h 1890607"/>
              <a:gd name="connsiteX23" fmla="*/ 355425 w 714241"/>
              <a:gd name="connsiteY23" fmla="*/ 104172 h 1890607"/>
              <a:gd name="connsiteX24" fmla="*/ 424874 w 714241"/>
              <a:gd name="connsiteY24" fmla="*/ 11575 h 1890607"/>
              <a:gd name="connsiteX25" fmla="*/ 459598 w 714241"/>
              <a:gd name="connsiteY25" fmla="*/ 0 h 1890607"/>
              <a:gd name="connsiteX26" fmla="*/ 575344 w 714241"/>
              <a:gd name="connsiteY26" fmla="*/ 11575 h 1890607"/>
              <a:gd name="connsiteX27" fmla="*/ 598494 w 714241"/>
              <a:gd name="connsiteY27" fmla="*/ 81023 h 1890607"/>
              <a:gd name="connsiteX28" fmla="*/ 610068 w 714241"/>
              <a:gd name="connsiteY28" fmla="*/ 335666 h 1890607"/>
              <a:gd name="connsiteX29" fmla="*/ 633218 w 714241"/>
              <a:gd name="connsiteY29" fmla="*/ 405114 h 1890607"/>
              <a:gd name="connsiteX30" fmla="*/ 656367 w 714241"/>
              <a:gd name="connsiteY30" fmla="*/ 474562 h 1890607"/>
              <a:gd name="connsiteX31" fmla="*/ 667942 w 714241"/>
              <a:gd name="connsiteY31" fmla="*/ 520861 h 1890607"/>
              <a:gd name="connsiteX32" fmla="*/ 679517 w 714241"/>
              <a:gd name="connsiteY32" fmla="*/ 555585 h 1890607"/>
              <a:gd name="connsiteX33" fmla="*/ 691091 w 714241"/>
              <a:gd name="connsiteY33" fmla="*/ 613458 h 1890607"/>
              <a:gd name="connsiteX34" fmla="*/ 702666 w 714241"/>
              <a:gd name="connsiteY34" fmla="*/ 648182 h 1890607"/>
              <a:gd name="connsiteX35" fmla="*/ 714241 w 714241"/>
              <a:gd name="connsiteY35" fmla="*/ 694481 h 1890607"/>
              <a:gd name="connsiteX36" fmla="*/ 702666 w 714241"/>
              <a:gd name="connsiteY36" fmla="*/ 844952 h 1890607"/>
              <a:gd name="connsiteX37" fmla="*/ 691091 w 714241"/>
              <a:gd name="connsiteY37" fmla="*/ 879676 h 1890607"/>
              <a:gd name="connsiteX38" fmla="*/ 656367 w 714241"/>
              <a:gd name="connsiteY38" fmla="*/ 914400 h 1890607"/>
              <a:gd name="connsiteX39" fmla="*/ 633218 w 714241"/>
              <a:gd name="connsiteY39" fmla="*/ 960699 h 1890607"/>
              <a:gd name="connsiteX0" fmla="*/ 685800 w 714241"/>
              <a:gd name="connsiteY0" fmla="*/ 1600200 h 1890607"/>
              <a:gd name="connsiteX1" fmla="*/ 396240 w 714241"/>
              <a:gd name="connsiteY1" fmla="*/ 1742440 h 1890607"/>
              <a:gd name="connsiteX2" fmla="*/ 482600 w 714241"/>
              <a:gd name="connsiteY2" fmla="*/ 711200 h 1890607"/>
              <a:gd name="connsiteX3" fmla="*/ 457200 w 714241"/>
              <a:gd name="connsiteY3" fmla="*/ 381000 h 1890607"/>
              <a:gd name="connsiteX4" fmla="*/ 381000 w 714241"/>
              <a:gd name="connsiteY4" fmla="*/ 457200 h 1890607"/>
              <a:gd name="connsiteX5" fmla="*/ 325120 w 714241"/>
              <a:gd name="connsiteY5" fmla="*/ 604520 h 1890607"/>
              <a:gd name="connsiteX6" fmla="*/ 299013 w 714241"/>
              <a:gd name="connsiteY6" fmla="*/ 774539 h 1890607"/>
              <a:gd name="connsiteX7" fmla="*/ 152400 w 714241"/>
              <a:gd name="connsiteY7" fmla="*/ 1447800 h 1890607"/>
              <a:gd name="connsiteX8" fmla="*/ 76200 w 714241"/>
              <a:gd name="connsiteY8" fmla="*/ 1752600 h 1890607"/>
              <a:gd name="connsiteX9" fmla="*/ 76200 w 714241"/>
              <a:gd name="connsiteY9" fmla="*/ 1066800 h 1890607"/>
              <a:gd name="connsiteX10" fmla="*/ 42909 w 714241"/>
              <a:gd name="connsiteY10" fmla="*/ 902825 h 1890607"/>
              <a:gd name="connsiteX11" fmla="*/ 8185 w 714241"/>
              <a:gd name="connsiteY11" fmla="*/ 810228 h 1890607"/>
              <a:gd name="connsiteX12" fmla="*/ 19760 w 714241"/>
              <a:gd name="connsiteY12" fmla="*/ 613458 h 1890607"/>
              <a:gd name="connsiteX13" fmla="*/ 31334 w 714241"/>
              <a:gd name="connsiteY13" fmla="*/ 578734 h 1890607"/>
              <a:gd name="connsiteX14" fmla="*/ 42909 w 714241"/>
              <a:gd name="connsiteY14" fmla="*/ 509286 h 1890607"/>
              <a:gd name="connsiteX15" fmla="*/ 123932 w 714241"/>
              <a:gd name="connsiteY15" fmla="*/ 405114 h 1890607"/>
              <a:gd name="connsiteX16" fmla="*/ 147081 w 714241"/>
              <a:gd name="connsiteY16" fmla="*/ 370390 h 1890607"/>
              <a:gd name="connsiteX17" fmla="*/ 170231 w 714241"/>
              <a:gd name="connsiteY17" fmla="*/ 347241 h 1890607"/>
              <a:gd name="connsiteX18" fmla="*/ 193380 w 714241"/>
              <a:gd name="connsiteY18" fmla="*/ 312516 h 1890607"/>
              <a:gd name="connsiteX19" fmla="*/ 228104 w 714241"/>
              <a:gd name="connsiteY19" fmla="*/ 277792 h 1890607"/>
              <a:gd name="connsiteX20" fmla="*/ 251253 w 714241"/>
              <a:gd name="connsiteY20" fmla="*/ 231494 h 1890607"/>
              <a:gd name="connsiteX21" fmla="*/ 297552 w 714241"/>
              <a:gd name="connsiteY21" fmla="*/ 173620 h 1890607"/>
              <a:gd name="connsiteX22" fmla="*/ 320701 w 714241"/>
              <a:gd name="connsiteY22" fmla="*/ 138896 h 1890607"/>
              <a:gd name="connsiteX23" fmla="*/ 355425 w 714241"/>
              <a:gd name="connsiteY23" fmla="*/ 104172 h 1890607"/>
              <a:gd name="connsiteX24" fmla="*/ 424874 w 714241"/>
              <a:gd name="connsiteY24" fmla="*/ 11575 h 1890607"/>
              <a:gd name="connsiteX25" fmla="*/ 459598 w 714241"/>
              <a:gd name="connsiteY25" fmla="*/ 0 h 1890607"/>
              <a:gd name="connsiteX26" fmla="*/ 575344 w 714241"/>
              <a:gd name="connsiteY26" fmla="*/ 11575 h 1890607"/>
              <a:gd name="connsiteX27" fmla="*/ 598494 w 714241"/>
              <a:gd name="connsiteY27" fmla="*/ 81023 h 1890607"/>
              <a:gd name="connsiteX28" fmla="*/ 610068 w 714241"/>
              <a:gd name="connsiteY28" fmla="*/ 335666 h 1890607"/>
              <a:gd name="connsiteX29" fmla="*/ 633218 w 714241"/>
              <a:gd name="connsiteY29" fmla="*/ 405114 h 1890607"/>
              <a:gd name="connsiteX30" fmla="*/ 656367 w 714241"/>
              <a:gd name="connsiteY30" fmla="*/ 474562 h 1890607"/>
              <a:gd name="connsiteX31" fmla="*/ 667942 w 714241"/>
              <a:gd name="connsiteY31" fmla="*/ 520861 h 1890607"/>
              <a:gd name="connsiteX32" fmla="*/ 679517 w 714241"/>
              <a:gd name="connsiteY32" fmla="*/ 555585 h 1890607"/>
              <a:gd name="connsiteX33" fmla="*/ 691091 w 714241"/>
              <a:gd name="connsiteY33" fmla="*/ 613458 h 1890607"/>
              <a:gd name="connsiteX34" fmla="*/ 702666 w 714241"/>
              <a:gd name="connsiteY34" fmla="*/ 648182 h 1890607"/>
              <a:gd name="connsiteX35" fmla="*/ 714241 w 714241"/>
              <a:gd name="connsiteY35" fmla="*/ 694481 h 1890607"/>
              <a:gd name="connsiteX36" fmla="*/ 702666 w 714241"/>
              <a:gd name="connsiteY36" fmla="*/ 844952 h 1890607"/>
              <a:gd name="connsiteX37" fmla="*/ 691091 w 714241"/>
              <a:gd name="connsiteY37" fmla="*/ 879676 h 1890607"/>
              <a:gd name="connsiteX38" fmla="*/ 656367 w 714241"/>
              <a:gd name="connsiteY38" fmla="*/ 914400 h 1890607"/>
              <a:gd name="connsiteX39" fmla="*/ 633218 w 714241"/>
              <a:gd name="connsiteY39" fmla="*/ 960699 h 1890607"/>
              <a:gd name="connsiteX0" fmla="*/ 609600 w 714241"/>
              <a:gd name="connsiteY0" fmla="*/ 990600 h 1789007"/>
              <a:gd name="connsiteX1" fmla="*/ 396240 w 714241"/>
              <a:gd name="connsiteY1" fmla="*/ 1742440 h 1789007"/>
              <a:gd name="connsiteX2" fmla="*/ 482600 w 714241"/>
              <a:gd name="connsiteY2" fmla="*/ 711200 h 1789007"/>
              <a:gd name="connsiteX3" fmla="*/ 457200 w 714241"/>
              <a:gd name="connsiteY3" fmla="*/ 381000 h 1789007"/>
              <a:gd name="connsiteX4" fmla="*/ 381000 w 714241"/>
              <a:gd name="connsiteY4" fmla="*/ 457200 h 1789007"/>
              <a:gd name="connsiteX5" fmla="*/ 325120 w 714241"/>
              <a:gd name="connsiteY5" fmla="*/ 604520 h 1789007"/>
              <a:gd name="connsiteX6" fmla="*/ 299013 w 714241"/>
              <a:gd name="connsiteY6" fmla="*/ 774539 h 1789007"/>
              <a:gd name="connsiteX7" fmla="*/ 152400 w 714241"/>
              <a:gd name="connsiteY7" fmla="*/ 1447800 h 1789007"/>
              <a:gd name="connsiteX8" fmla="*/ 76200 w 714241"/>
              <a:gd name="connsiteY8" fmla="*/ 1752600 h 1789007"/>
              <a:gd name="connsiteX9" fmla="*/ 76200 w 714241"/>
              <a:gd name="connsiteY9" fmla="*/ 1066800 h 1789007"/>
              <a:gd name="connsiteX10" fmla="*/ 42909 w 714241"/>
              <a:gd name="connsiteY10" fmla="*/ 902825 h 1789007"/>
              <a:gd name="connsiteX11" fmla="*/ 8185 w 714241"/>
              <a:gd name="connsiteY11" fmla="*/ 810228 h 1789007"/>
              <a:gd name="connsiteX12" fmla="*/ 19760 w 714241"/>
              <a:gd name="connsiteY12" fmla="*/ 613458 h 1789007"/>
              <a:gd name="connsiteX13" fmla="*/ 31334 w 714241"/>
              <a:gd name="connsiteY13" fmla="*/ 578734 h 1789007"/>
              <a:gd name="connsiteX14" fmla="*/ 42909 w 714241"/>
              <a:gd name="connsiteY14" fmla="*/ 509286 h 1789007"/>
              <a:gd name="connsiteX15" fmla="*/ 123932 w 714241"/>
              <a:gd name="connsiteY15" fmla="*/ 405114 h 1789007"/>
              <a:gd name="connsiteX16" fmla="*/ 147081 w 714241"/>
              <a:gd name="connsiteY16" fmla="*/ 370390 h 1789007"/>
              <a:gd name="connsiteX17" fmla="*/ 170231 w 714241"/>
              <a:gd name="connsiteY17" fmla="*/ 347241 h 1789007"/>
              <a:gd name="connsiteX18" fmla="*/ 193380 w 714241"/>
              <a:gd name="connsiteY18" fmla="*/ 312516 h 1789007"/>
              <a:gd name="connsiteX19" fmla="*/ 228104 w 714241"/>
              <a:gd name="connsiteY19" fmla="*/ 277792 h 1789007"/>
              <a:gd name="connsiteX20" fmla="*/ 251253 w 714241"/>
              <a:gd name="connsiteY20" fmla="*/ 231494 h 1789007"/>
              <a:gd name="connsiteX21" fmla="*/ 297552 w 714241"/>
              <a:gd name="connsiteY21" fmla="*/ 173620 h 1789007"/>
              <a:gd name="connsiteX22" fmla="*/ 320701 w 714241"/>
              <a:gd name="connsiteY22" fmla="*/ 138896 h 1789007"/>
              <a:gd name="connsiteX23" fmla="*/ 355425 w 714241"/>
              <a:gd name="connsiteY23" fmla="*/ 104172 h 1789007"/>
              <a:gd name="connsiteX24" fmla="*/ 424874 w 714241"/>
              <a:gd name="connsiteY24" fmla="*/ 11575 h 1789007"/>
              <a:gd name="connsiteX25" fmla="*/ 459598 w 714241"/>
              <a:gd name="connsiteY25" fmla="*/ 0 h 1789007"/>
              <a:gd name="connsiteX26" fmla="*/ 575344 w 714241"/>
              <a:gd name="connsiteY26" fmla="*/ 11575 h 1789007"/>
              <a:gd name="connsiteX27" fmla="*/ 598494 w 714241"/>
              <a:gd name="connsiteY27" fmla="*/ 81023 h 1789007"/>
              <a:gd name="connsiteX28" fmla="*/ 610068 w 714241"/>
              <a:gd name="connsiteY28" fmla="*/ 335666 h 1789007"/>
              <a:gd name="connsiteX29" fmla="*/ 633218 w 714241"/>
              <a:gd name="connsiteY29" fmla="*/ 405114 h 1789007"/>
              <a:gd name="connsiteX30" fmla="*/ 656367 w 714241"/>
              <a:gd name="connsiteY30" fmla="*/ 474562 h 1789007"/>
              <a:gd name="connsiteX31" fmla="*/ 667942 w 714241"/>
              <a:gd name="connsiteY31" fmla="*/ 520861 h 1789007"/>
              <a:gd name="connsiteX32" fmla="*/ 679517 w 714241"/>
              <a:gd name="connsiteY32" fmla="*/ 555585 h 1789007"/>
              <a:gd name="connsiteX33" fmla="*/ 691091 w 714241"/>
              <a:gd name="connsiteY33" fmla="*/ 613458 h 1789007"/>
              <a:gd name="connsiteX34" fmla="*/ 702666 w 714241"/>
              <a:gd name="connsiteY34" fmla="*/ 648182 h 1789007"/>
              <a:gd name="connsiteX35" fmla="*/ 714241 w 714241"/>
              <a:gd name="connsiteY35" fmla="*/ 694481 h 1789007"/>
              <a:gd name="connsiteX36" fmla="*/ 702666 w 714241"/>
              <a:gd name="connsiteY36" fmla="*/ 844952 h 1789007"/>
              <a:gd name="connsiteX37" fmla="*/ 691091 w 714241"/>
              <a:gd name="connsiteY37" fmla="*/ 879676 h 1789007"/>
              <a:gd name="connsiteX38" fmla="*/ 656367 w 714241"/>
              <a:gd name="connsiteY38" fmla="*/ 914400 h 1789007"/>
              <a:gd name="connsiteX39" fmla="*/ 633218 w 714241"/>
              <a:gd name="connsiteY39" fmla="*/ 960699 h 1789007"/>
              <a:gd name="connsiteX0" fmla="*/ 609600 w 714241"/>
              <a:gd name="connsiteY0" fmla="*/ 990600 h 1755140"/>
              <a:gd name="connsiteX1" fmla="*/ 396240 w 714241"/>
              <a:gd name="connsiteY1" fmla="*/ 1742440 h 1755140"/>
              <a:gd name="connsiteX2" fmla="*/ 457200 w 714241"/>
              <a:gd name="connsiteY2" fmla="*/ 1066800 h 1755140"/>
              <a:gd name="connsiteX3" fmla="*/ 457200 w 714241"/>
              <a:gd name="connsiteY3" fmla="*/ 381000 h 1755140"/>
              <a:gd name="connsiteX4" fmla="*/ 381000 w 714241"/>
              <a:gd name="connsiteY4" fmla="*/ 457200 h 1755140"/>
              <a:gd name="connsiteX5" fmla="*/ 325120 w 714241"/>
              <a:gd name="connsiteY5" fmla="*/ 604520 h 1755140"/>
              <a:gd name="connsiteX6" fmla="*/ 299013 w 714241"/>
              <a:gd name="connsiteY6" fmla="*/ 774539 h 1755140"/>
              <a:gd name="connsiteX7" fmla="*/ 152400 w 714241"/>
              <a:gd name="connsiteY7" fmla="*/ 1447800 h 1755140"/>
              <a:gd name="connsiteX8" fmla="*/ 76200 w 714241"/>
              <a:gd name="connsiteY8" fmla="*/ 1752600 h 1755140"/>
              <a:gd name="connsiteX9" fmla="*/ 76200 w 714241"/>
              <a:gd name="connsiteY9" fmla="*/ 1066800 h 1755140"/>
              <a:gd name="connsiteX10" fmla="*/ 42909 w 714241"/>
              <a:gd name="connsiteY10" fmla="*/ 902825 h 1755140"/>
              <a:gd name="connsiteX11" fmla="*/ 8185 w 714241"/>
              <a:gd name="connsiteY11" fmla="*/ 810228 h 1755140"/>
              <a:gd name="connsiteX12" fmla="*/ 19760 w 714241"/>
              <a:gd name="connsiteY12" fmla="*/ 613458 h 1755140"/>
              <a:gd name="connsiteX13" fmla="*/ 31334 w 714241"/>
              <a:gd name="connsiteY13" fmla="*/ 578734 h 1755140"/>
              <a:gd name="connsiteX14" fmla="*/ 42909 w 714241"/>
              <a:gd name="connsiteY14" fmla="*/ 509286 h 1755140"/>
              <a:gd name="connsiteX15" fmla="*/ 123932 w 714241"/>
              <a:gd name="connsiteY15" fmla="*/ 405114 h 1755140"/>
              <a:gd name="connsiteX16" fmla="*/ 147081 w 714241"/>
              <a:gd name="connsiteY16" fmla="*/ 370390 h 1755140"/>
              <a:gd name="connsiteX17" fmla="*/ 170231 w 714241"/>
              <a:gd name="connsiteY17" fmla="*/ 347241 h 1755140"/>
              <a:gd name="connsiteX18" fmla="*/ 193380 w 714241"/>
              <a:gd name="connsiteY18" fmla="*/ 312516 h 1755140"/>
              <a:gd name="connsiteX19" fmla="*/ 228104 w 714241"/>
              <a:gd name="connsiteY19" fmla="*/ 277792 h 1755140"/>
              <a:gd name="connsiteX20" fmla="*/ 251253 w 714241"/>
              <a:gd name="connsiteY20" fmla="*/ 231494 h 1755140"/>
              <a:gd name="connsiteX21" fmla="*/ 297552 w 714241"/>
              <a:gd name="connsiteY21" fmla="*/ 173620 h 1755140"/>
              <a:gd name="connsiteX22" fmla="*/ 320701 w 714241"/>
              <a:gd name="connsiteY22" fmla="*/ 138896 h 1755140"/>
              <a:gd name="connsiteX23" fmla="*/ 355425 w 714241"/>
              <a:gd name="connsiteY23" fmla="*/ 104172 h 1755140"/>
              <a:gd name="connsiteX24" fmla="*/ 424874 w 714241"/>
              <a:gd name="connsiteY24" fmla="*/ 11575 h 1755140"/>
              <a:gd name="connsiteX25" fmla="*/ 459598 w 714241"/>
              <a:gd name="connsiteY25" fmla="*/ 0 h 1755140"/>
              <a:gd name="connsiteX26" fmla="*/ 575344 w 714241"/>
              <a:gd name="connsiteY26" fmla="*/ 11575 h 1755140"/>
              <a:gd name="connsiteX27" fmla="*/ 598494 w 714241"/>
              <a:gd name="connsiteY27" fmla="*/ 81023 h 1755140"/>
              <a:gd name="connsiteX28" fmla="*/ 610068 w 714241"/>
              <a:gd name="connsiteY28" fmla="*/ 335666 h 1755140"/>
              <a:gd name="connsiteX29" fmla="*/ 633218 w 714241"/>
              <a:gd name="connsiteY29" fmla="*/ 405114 h 1755140"/>
              <a:gd name="connsiteX30" fmla="*/ 656367 w 714241"/>
              <a:gd name="connsiteY30" fmla="*/ 474562 h 1755140"/>
              <a:gd name="connsiteX31" fmla="*/ 667942 w 714241"/>
              <a:gd name="connsiteY31" fmla="*/ 520861 h 1755140"/>
              <a:gd name="connsiteX32" fmla="*/ 679517 w 714241"/>
              <a:gd name="connsiteY32" fmla="*/ 555585 h 1755140"/>
              <a:gd name="connsiteX33" fmla="*/ 691091 w 714241"/>
              <a:gd name="connsiteY33" fmla="*/ 613458 h 1755140"/>
              <a:gd name="connsiteX34" fmla="*/ 702666 w 714241"/>
              <a:gd name="connsiteY34" fmla="*/ 648182 h 1755140"/>
              <a:gd name="connsiteX35" fmla="*/ 714241 w 714241"/>
              <a:gd name="connsiteY35" fmla="*/ 694481 h 1755140"/>
              <a:gd name="connsiteX36" fmla="*/ 702666 w 714241"/>
              <a:gd name="connsiteY36" fmla="*/ 844952 h 1755140"/>
              <a:gd name="connsiteX37" fmla="*/ 691091 w 714241"/>
              <a:gd name="connsiteY37" fmla="*/ 879676 h 1755140"/>
              <a:gd name="connsiteX38" fmla="*/ 656367 w 714241"/>
              <a:gd name="connsiteY38" fmla="*/ 914400 h 1755140"/>
              <a:gd name="connsiteX39" fmla="*/ 633218 w 714241"/>
              <a:gd name="connsiteY39" fmla="*/ 960699 h 1755140"/>
              <a:gd name="connsiteX0" fmla="*/ 609600 w 714241"/>
              <a:gd name="connsiteY0" fmla="*/ 990600 h 1755140"/>
              <a:gd name="connsiteX1" fmla="*/ 533400 w 714241"/>
              <a:gd name="connsiteY1" fmla="*/ 1143000 h 1755140"/>
              <a:gd name="connsiteX2" fmla="*/ 396240 w 714241"/>
              <a:gd name="connsiteY2" fmla="*/ 1742440 h 1755140"/>
              <a:gd name="connsiteX3" fmla="*/ 457200 w 714241"/>
              <a:gd name="connsiteY3" fmla="*/ 1066800 h 1755140"/>
              <a:gd name="connsiteX4" fmla="*/ 457200 w 714241"/>
              <a:gd name="connsiteY4" fmla="*/ 381000 h 1755140"/>
              <a:gd name="connsiteX5" fmla="*/ 381000 w 714241"/>
              <a:gd name="connsiteY5" fmla="*/ 457200 h 1755140"/>
              <a:gd name="connsiteX6" fmla="*/ 325120 w 714241"/>
              <a:gd name="connsiteY6" fmla="*/ 604520 h 1755140"/>
              <a:gd name="connsiteX7" fmla="*/ 299013 w 714241"/>
              <a:gd name="connsiteY7" fmla="*/ 774539 h 1755140"/>
              <a:gd name="connsiteX8" fmla="*/ 152400 w 714241"/>
              <a:gd name="connsiteY8" fmla="*/ 1447800 h 1755140"/>
              <a:gd name="connsiteX9" fmla="*/ 76200 w 714241"/>
              <a:gd name="connsiteY9" fmla="*/ 1752600 h 1755140"/>
              <a:gd name="connsiteX10" fmla="*/ 76200 w 714241"/>
              <a:gd name="connsiteY10" fmla="*/ 1066800 h 1755140"/>
              <a:gd name="connsiteX11" fmla="*/ 42909 w 714241"/>
              <a:gd name="connsiteY11" fmla="*/ 902825 h 1755140"/>
              <a:gd name="connsiteX12" fmla="*/ 8185 w 714241"/>
              <a:gd name="connsiteY12" fmla="*/ 810228 h 1755140"/>
              <a:gd name="connsiteX13" fmla="*/ 19760 w 714241"/>
              <a:gd name="connsiteY13" fmla="*/ 613458 h 1755140"/>
              <a:gd name="connsiteX14" fmla="*/ 31334 w 714241"/>
              <a:gd name="connsiteY14" fmla="*/ 578734 h 1755140"/>
              <a:gd name="connsiteX15" fmla="*/ 42909 w 714241"/>
              <a:gd name="connsiteY15" fmla="*/ 509286 h 1755140"/>
              <a:gd name="connsiteX16" fmla="*/ 123932 w 714241"/>
              <a:gd name="connsiteY16" fmla="*/ 405114 h 1755140"/>
              <a:gd name="connsiteX17" fmla="*/ 147081 w 714241"/>
              <a:gd name="connsiteY17" fmla="*/ 370390 h 1755140"/>
              <a:gd name="connsiteX18" fmla="*/ 170231 w 714241"/>
              <a:gd name="connsiteY18" fmla="*/ 347241 h 1755140"/>
              <a:gd name="connsiteX19" fmla="*/ 193380 w 714241"/>
              <a:gd name="connsiteY19" fmla="*/ 312516 h 1755140"/>
              <a:gd name="connsiteX20" fmla="*/ 228104 w 714241"/>
              <a:gd name="connsiteY20" fmla="*/ 277792 h 1755140"/>
              <a:gd name="connsiteX21" fmla="*/ 251253 w 714241"/>
              <a:gd name="connsiteY21" fmla="*/ 231494 h 1755140"/>
              <a:gd name="connsiteX22" fmla="*/ 297552 w 714241"/>
              <a:gd name="connsiteY22" fmla="*/ 173620 h 1755140"/>
              <a:gd name="connsiteX23" fmla="*/ 320701 w 714241"/>
              <a:gd name="connsiteY23" fmla="*/ 138896 h 1755140"/>
              <a:gd name="connsiteX24" fmla="*/ 355425 w 714241"/>
              <a:gd name="connsiteY24" fmla="*/ 104172 h 1755140"/>
              <a:gd name="connsiteX25" fmla="*/ 424874 w 714241"/>
              <a:gd name="connsiteY25" fmla="*/ 11575 h 1755140"/>
              <a:gd name="connsiteX26" fmla="*/ 459598 w 714241"/>
              <a:gd name="connsiteY26" fmla="*/ 0 h 1755140"/>
              <a:gd name="connsiteX27" fmla="*/ 575344 w 714241"/>
              <a:gd name="connsiteY27" fmla="*/ 11575 h 1755140"/>
              <a:gd name="connsiteX28" fmla="*/ 598494 w 714241"/>
              <a:gd name="connsiteY28" fmla="*/ 81023 h 1755140"/>
              <a:gd name="connsiteX29" fmla="*/ 610068 w 714241"/>
              <a:gd name="connsiteY29" fmla="*/ 335666 h 1755140"/>
              <a:gd name="connsiteX30" fmla="*/ 633218 w 714241"/>
              <a:gd name="connsiteY30" fmla="*/ 405114 h 1755140"/>
              <a:gd name="connsiteX31" fmla="*/ 656367 w 714241"/>
              <a:gd name="connsiteY31" fmla="*/ 474562 h 1755140"/>
              <a:gd name="connsiteX32" fmla="*/ 667942 w 714241"/>
              <a:gd name="connsiteY32" fmla="*/ 520861 h 1755140"/>
              <a:gd name="connsiteX33" fmla="*/ 679517 w 714241"/>
              <a:gd name="connsiteY33" fmla="*/ 555585 h 1755140"/>
              <a:gd name="connsiteX34" fmla="*/ 691091 w 714241"/>
              <a:gd name="connsiteY34" fmla="*/ 613458 h 1755140"/>
              <a:gd name="connsiteX35" fmla="*/ 702666 w 714241"/>
              <a:gd name="connsiteY35" fmla="*/ 648182 h 1755140"/>
              <a:gd name="connsiteX36" fmla="*/ 714241 w 714241"/>
              <a:gd name="connsiteY36" fmla="*/ 694481 h 1755140"/>
              <a:gd name="connsiteX37" fmla="*/ 702666 w 714241"/>
              <a:gd name="connsiteY37" fmla="*/ 844952 h 1755140"/>
              <a:gd name="connsiteX38" fmla="*/ 691091 w 714241"/>
              <a:gd name="connsiteY38" fmla="*/ 879676 h 1755140"/>
              <a:gd name="connsiteX39" fmla="*/ 656367 w 714241"/>
              <a:gd name="connsiteY39" fmla="*/ 914400 h 1755140"/>
              <a:gd name="connsiteX40" fmla="*/ 633218 w 714241"/>
              <a:gd name="connsiteY40" fmla="*/ 960699 h 1755140"/>
              <a:gd name="connsiteX0" fmla="*/ 609600 w 714241"/>
              <a:gd name="connsiteY0" fmla="*/ 99060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57200 w 714241"/>
              <a:gd name="connsiteY4" fmla="*/ 381000 h 1767840"/>
              <a:gd name="connsiteX5" fmla="*/ 381000 w 714241"/>
              <a:gd name="connsiteY5" fmla="*/ 457200 h 1767840"/>
              <a:gd name="connsiteX6" fmla="*/ 325120 w 714241"/>
              <a:gd name="connsiteY6" fmla="*/ 604520 h 1767840"/>
              <a:gd name="connsiteX7" fmla="*/ 299013 w 714241"/>
              <a:gd name="connsiteY7" fmla="*/ 774539 h 1767840"/>
              <a:gd name="connsiteX8" fmla="*/ 152400 w 714241"/>
              <a:gd name="connsiteY8" fmla="*/ 1447800 h 1767840"/>
              <a:gd name="connsiteX9" fmla="*/ 76200 w 714241"/>
              <a:gd name="connsiteY9" fmla="*/ 1752600 h 1767840"/>
              <a:gd name="connsiteX10" fmla="*/ 76200 w 714241"/>
              <a:gd name="connsiteY10" fmla="*/ 1066800 h 1767840"/>
              <a:gd name="connsiteX11" fmla="*/ 42909 w 714241"/>
              <a:gd name="connsiteY11" fmla="*/ 902825 h 1767840"/>
              <a:gd name="connsiteX12" fmla="*/ 8185 w 714241"/>
              <a:gd name="connsiteY12" fmla="*/ 810228 h 1767840"/>
              <a:gd name="connsiteX13" fmla="*/ 19760 w 714241"/>
              <a:gd name="connsiteY13" fmla="*/ 613458 h 1767840"/>
              <a:gd name="connsiteX14" fmla="*/ 31334 w 714241"/>
              <a:gd name="connsiteY14" fmla="*/ 578734 h 1767840"/>
              <a:gd name="connsiteX15" fmla="*/ 42909 w 714241"/>
              <a:gd name="connsiteY15" fmla="*/ 509286 h 1767840"/>
              <a:gd name="connsiteX16" fmla="*/ 123932 w 714241"/>
              <a:gd name="connsiteY16" fmla="*/ 405114 h 1767840"/>
              <a:gd name="connsiteX17" fmla="*/ 147081 w 714241"/>
              <a:gd name="connsiteY17" fmla="*/ 370390 h 1767840"/>
              <a:gd name="connsiteX18" fmla="*/ 170231 w 714241"/>
              <a:gd name="connsiteY18" fmla="*/ 347241 h 1767840"/>
              <a:gd name="connsiteX19" fmla="*/ 193380 w 714241"/>
              <a:gd name="connsiteY19" fmla="*/ 312516 h 1767840"/>
              <a:gd name="connsiteX20" fmla="*/ 228104 w 714241"/>
              <a:gd name="connsiteY20" fmla="*/ 277792 h 1767840"/>
              <a:gd name="connsiteX21" fmla="*/ 251253 w 714241"/>
              <a:gd name="connsiteY21" fmla="*/ 231494 h 1767840"/>
              <a:gd name="connsiteX22" fmla="*/ 297552 w 714241"/>
              <a:gd name="connsiteY22" fmla="*/ 173620 h 1767840"/>
              <a:gd name="connsiteX23" fmla="*/ 320701 w 714241"/>
              <a:gd name="connsiteY23" fmla="*/ 138896 h 1767840"/>
              <a:gd name="connsiteX24" fmla="*/ 355425 w 714241"/>
              <a:gd name="connsiteY24" fmla="*/ 104172 h 1767840"/>
              <a:gd name="connsiteX25" fmla="*/ 424874 w 714241"/>
              <a:gd name="connsiteY25" fmla="*/ 11575 h 1767840"/>
              <a:gd name="connsiteX26" fmla="*/ 459598 w 714241"/>
              <a:gd name="connsiteY26" fmla="*/ 0 h 1767840"/>
              <a:gd name="connsiteX27" fmla="*/ 575344 w 714241"/>
              <a:gd name="connsiteY27" fmla="*/ 11575 h 1767840"/>
              <a:gd name="connsiteX28" fmla="*/ 598494 w 714241"/>
              <a:gd name="connsiteY28" fmla="*/ 81023 h 1767840"/>
              <a:gd name="connsiteX29" fmla="*/ 610068 w 714241"/>
              <a:gd name="connsiteY29" fmla="*/ 335666 h 1767840"/>
              <a:gd name="connsiteX30" fmla="*/ 633218 w 714241"/>
              <a:gd name="connsiteY30" fmla="*/ 405114 h 1767840"/>
              <a:gd name="connsiteX31" fmla="*/ 656367 w 714241"/>
              <a:gd name="connsiteY31" fmla="*/ 474562 h 1767840"/>
              <a:gd name="connsiteX32" fmla="*/ 667942 w 714241"/>
              <a:gd name="connsiteY32" fmla="*/ 520861 h 1767840"/>
              <a:gd name="connsiteX33" fmla="*/ 679517 w 714241"/>
              <a:gd name="connsiteY33" fmla="*/ 555585 h 1767840"/>
              <a:gd name="connsiteX34" fmla="*/ 691091 w 714241"/>
              <a:gd name="connsiteY34" fmla="*/ 613458 h 1767840"/>
              <a:gd name="connsiteX35" fmla="*/ 702666 w 714241"/>
              <a:gd name="connsiteY35" fmla="*/ 648182 h 1767840"/>
              <a:gd name="connsiteX36" fmla="*/ 714241 w 714241"/>
              <a:gd name="connsiteY36" fmla="*/ 694481 h 1767840"/>
              <a:gd name="connsiteX37" fmla="*/ 702666 w 714241"/>
              <a:gd name="connsiteY37" fmla="*/ 844952 h 1767840"/>
              <a:gd name="connsiteX38" fmla="*/ 691091 w 714241"/>
              <a:gd name="connsiteY38" fmla="*/ 879676 h 1767840"/>
              <a:gd name="connsiteX39" fmla="*/ 656367 w 714241"/>
              <a:gd name="connsiteY39" fmla="*/ 914400 h 1767840"/>
              <a:gd name="connsiteX40" fmla="*/ 633218 w 714241"/>
              <a:gd name="connsiteY40"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57200 w 714241"/>
              <a:gd name="connsiteY4" fmla="*/ 381000 h 1767840"/>
              <a:gd name="connsiteX5" fmla="*/ 381000 w 714241"/>
              <a:gd name="connsiteY5" fmla="*/ 457200 h 1767840"/>
              <a:gd name="connsiteX6" fmla="*/ 325120 w 714241"/>
              <a:gd name="connsiteY6" fmla="*/ 604520 h 1767840"/>
              <a:gd name="connsiteX7" fmla="*/ 299013 w 714241"/>
              <a:gd name="connsiteY7" fmla="*/ 774539 h 1767840"/>
              <a:gd name="connsiteX8" fmla="*/ 152400 w 714241"/>
              <a:gd name="connsiteY8" fmla="*/ 1447800 h 1767840"/>
              <a:gd name="connsiteX9" fmla="*/ 76200 w 714241"/>
              <a:gd name="connsiteY9" fmla="*/ 1752600 h 1767840"/>
              <a:gd name="connsiteX10" fmla="*/ 76200 w 714241"/>
              <a:gd name="connsiteY10" fmla="*/ 1066800 h 1767840"/>
              <a:gd name="connsiteX11" fmla="*/ 42909 w 714241"/>
              <a:gd name="connsiteY11" fmla="*/ 902825 h 1767840"/>
              <a:gd name="connsiteX12" fmla="*/ 8185 w 714241"/>
              <a:gd name="connsiteY12" fmla="*/ 810228 h 1767840"/>
              <a:gd name="connsiteX13" fmla="*/ 19760 w 714241"/>
              <a:gd name="connsiteY13" fmla="*/ 613458 h 1767840"/>
              <a:gd name="connsiteX14" fmla="*/ 31334 w 714241"/>
              <a:gd name="connsiteY14" fmla="*/ 578734 h 1767840"/>
              <a:gd name="connsiteX15" fmla="*/ 42909 w 714241"/>
              <a:gd name="connsiteY15" fmla="*/ 509286 h 1767840"/>
              <a:gd name="connsiteX16" fmla="*/ 123932 w 714241"/>
              <a:gd name="connsiteY16" fmla="*/ 405114 h 1767840"/>
              <a:gd name="connsiteX17" fmla="*/ 147081 w 714241"/>
              <a:gd name="connsiteY17" fmla="*/ 370390 h 1767840"/>
              <a:gd name="connsiteX18" fmla="*/ 170231 w 714241"/>
              <a:gd name="connsiteY18" fmla="*/ 347241 h 1767840"/>
              <a:gd name="connsiteX19" fmla="*/ 193380 w 714241"/>
              <a:gd name="connsiteY19" fmla="*/ 312516 h 1767840"/>
              <a:gd name="connsiteX20" fmla="*/ 228104 w 714241"/>
              <a:gd name="connsiteY20" fmla="*/ 277792 h 1767840"/>
              <a:gd name="connsiteX21" fmla="*/ 251253 w 714241"/>
              <a:gd name="connsiteY21" fmla="*/ 231494 h 1767840"/>
              <a:gd name="connsiteX22" fmla="*/ 297552 w 714241"/>
              <a:gd name="connsiteY22" fmla="*/ 173620 h 1767840"/>
              <a:gd name="connsiteX23" fmla="*/ 320701 w 714241"/>
              <a:gd name="connsiteY23" fmla="*/ 138896 h 1767840"/>
              <a:gd name="connsiteX24" fmla="*/ 355425 w 714241"/>
              <a:gd name="connsiteY24" fmla="*/ 104172 h 1767840"/>
              <a:gd name="connsiteX25" fmla="*/ 424874 w 714241"/>
              <a:gd name="connsiteY25" fmla="*/ 11575 h 1767840"/>
              <a:gd name="connsiteX26" fmla="*/ 459598 w 714241"/>
              <a:gd name="connsiteY26" fmla="*/ 0 h 1767840"/>
              <a:gd name="connsiteX27" fmla="*/ 575344 w 714241"/>
              <a:gd name="connsiteY27" fmla="*/ 11575 h 1767840"/>
              <a:gd name="connsiteX28" fmla="*/ 598494 w 714241"/>
              <a:gd name="connsiteY28" fmla="*/ 81023 h 1767840"/>
              <a:gd name="connsiteX29" fmla="*/ 610068 w 714241"/>
              <a:gd name="connsiteY29" fmla="*/ 335666 h 1767840"/>
              <a:gd name="connsiteX30" fmla="*/ 633218 w 714241"/>
              <a:gd name="connsiteY30" fmla="*/ 405114 h 1767840"/>
              <a:gd name="connsiteX31" fmla="*/ 656367 w 714241"/>
              <a:gd name="connsiteY31" fmla="*/ 474562 h 1767840"/>
              <a:gd name="connsiteX32" fmla="*/ 667942 w 714241"/>
              <a:gd name="connsiteY32" fmla="*/ 520861 h 1767840"/>
              <a:gd name="connsiteX33" fmla="*/ 679517 w 714241"/>
              <a:gd name="connsiteY33" fmla="*/ 555585 h 1767840"/>
              <a:gd name="connsiteX34" fmla="*/ 691091 w 714241"/>
              <a:gd name="connsiteY34" fmla="*/ 613458 h 1767840"/>
              <a:gd name="connsiteX35" fmla="*/ 702666 w 714241"/>
              <a:gd name="connsiteY35" fmla="*/ 648182 h 1767840"/>
              <a:gd name="connsiteX36" fmla="*/ 714241 w 714241"/>
              <a:gd name="connsiteY36" fmla="*/ 694481 h 1767840"/>
              <a:gd name="connsiteX37" fmla="*/ 702666 w 714241"/>
              <a:gd name="connsiteY37" fmla="*/ 844952 h 1767840"/>
              <a:gd name="connsiteX38" fmla="*/ 691091 w 714241"/>
              <a:gd name="connsiteY38" fmla="*/ 879676 h 1767840"/>
              <a:gd name="connsiteX39" fmla="*/ 656367 w 714241"/>
              <a:gd name="connsiteY39" fmla="*/ 914400 h 1767840"/>
              <a:gd name="connsiteX40" fmla="*/ 633218 w 714241"/>
              <a:gd name="connsiteY40"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25120 w 714241"/>
              <a:gd name="connsiteY7" fmla="*/ 604520 h 1767840"/>
              <a:gd name="connsiteX8" fmla="*/ 299013 w 714241"/>
              <a:gd name="connsiteY8" fmla="*/ 77453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25120 w 714241"/>
              <a:gd name="connsiteY7" fmla="*/ 604520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57200 w 714241"/>
              <a:gd name="connsiteY5" fmla="*/ 381000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505968 w 714241"/>
              <a:gd name="connsiteY4" fmla="*/ 691896 h 1767840"/>
              <a:gd name="connsiteX5" fmla="*/ 445008 w 714241"/>
              <a:gd name="connsiteY5" fmla="*/ 423672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767840"/>
              <a:gd name="connsiteX1" fmla="*/ 533400 w 714241"/>
              <a:gd name="connsiteY1" fmla="*/ 1219200 h 1767840"/>
              <a:gd name="connsiteX2" fmla="*/ 396240 w 714241"/>
              <a:gd name="connsiteY2" fmla="*/ 1742440 h 1767840"/>
              <a:gd name="connsiteX3" fmla="*/ 457200 w 714241"/>
              <a:gd name="connsiteY3" fmla="*/ 1066800 h 1767840"/>
              <a:gd name="connsiteX4" fmla="*/ 484632 w 714241"/>
              <a:gd name="connsiteY4" fmla="*/ 643128 h 1767840"/>
              <a:gd name="connsiteX5" fmla="*/ 445008 w 714241"/>
              <a:gd name="connsiteY5" fmla="*/ 423672 h 1767840"/>
              <a:gd name="connsiteX6" fmla="*/ 381000 w 714241"/>
              <a:gd name="connsiteY6" fmla="*/ 457200 h 1767840"/>
              <a:gd name="connsiteX7" fmla="*/ 306832 w 714241"/>
              <a:gd name="connsiteY7" fmla="*/ 570992 h 1767840"/>
              <a:gd name="connsiteX8" fmla="*/ 280725 w 714241"/>
              <a:gd name="connsiteY8" fmla="*/ 728819 h 1767840"/>
              <a:gd name="connsiteX9" fmla="*/ 152400 w 714241"/>
              <a:gd name="connsiteY9" fmla="*/ 1447800 h 1767840"/>
              <a:gd name="connsiteX10" fmla="*/ 76200 w 714241"/>
              <a:gd name="connsiteY10" fmla="*/ 1752600 h 1767840"/>
              <a:gd name="connsiteX11" fmla="*/ 76200 w 714241"/>
              <a:gd name="connsiteY11" fmla="*/ 1066800 h 1767840"/>
              <a:gd name="connsiteX12" fmla="*/ 42909 w 714241"/>
              <a:gd name="connsiteY12" fmla="*/ 902825 h 1767840"/>
              <a:gd name="connsiteX13" fmla="*/ 8185 w 714241"/>
              <a:gd name="connsiteY13" fmla="*/ 810228 h 1767840"/>
              <a:gd name="connsiteX14" fmla="*/ 19760 w 714241"/>
              <a:gd name="connsiteY14" fmla="*/ 613458 h 1767840"/>
              <a:gd name="connsiteX15" fmla="*/ 31334 w 714241"/>
              <a:gd name="connsiteY15" fmla="*/ 578734 h 1767840"/>
              <a:gd name="connsiteX16" fmla="*/ 42909 w 714241"/>
              <a:gd name="connsiteY16" fmla="*/ 509286 h 1767840"/>
              <a:gd name="connsiteX17" fmla="*/ 123932 w 714241"/>
              <a:gd name="connsiteY17" fmla="*/ 405114 h 1767840"/>
              <a:gd name="connsiteX18" fmla="*/ 147081 w 714241"/>
              <a:gd name="connsiteY18" fmla="*/ 370390 h 1767840"/>
              <a:gd name="connsiteX19" fmla="*/ 170231 w 714241"/>
              <a:gd name="connsiteY19" fmla="*/ 347241 h 1767840"/>
              <a:gd name="connsiteX20" fmla="*/ 193380 w 714241"/>
              <a:gd name="connsiteY20" fmla="*/ 312516 h 1767840"/>
              <a:gd name="connsiteX21" fmla="*/ 228104 w 714241"/>
              <a:gd name="connsiteY21" fmla="*/ 277792 h 1767840"/>
              <a:gd name="connsiteX22" fmla="*/ 251253 w 714241"/>
              <a:gd name="connsiteY22" fmla="*/ 231494 h 1767840"/>
              <a:gd name="connsiteX23" fmla="*/ 297552 w 714241"/>
              <a:gd name="connsiteY23" fmla="*/ 173620 h 1767840"/>
              <a:gd name="connsiteX24" fmla="*/ 320701 w 714241"/>
              <a:gd name="connsiteY24" fmla="*/ 138896 h 1767840"/>
              <a:gd name="connsiteX25" fmla="*/ 355425 w 714241"/>
              <a:gd name="connsiteY25" fmla="*/ 104172 h 1767840"/>
              <a:gd name="connsiteX26" fmla="*/ 424874 w 714241"/>
              <a:gd name="connsiteY26" fmla="*/ 11575 h 1767840"/>
              <a:gd name="connsiteX27" fmla="*/ 459598 w 714241"/>
              <a:gd name="connsiteY27" fmla="*/ 0 h 1767840"/>
              <a:gd name="connsiteX28" fmla="*/ 575344 w 714241"/>
              <a:gd name="connsiteY28" fmla="*/ 11575 h 1767840"/>
              <a:gd name="connsiteX29" fmla="*/ 598494 w 714241"/>
              <a:gd name="connsiteY29" fmla="*/ 81023 h 1767840"/>
              <a:gd name="connsiteX30" fmla="*/ 610068 w 714241"/>
              <a:gd name="connsiteY30" fmla="*/ 335666 h 1767840"/>
              <a:gd name="connsiteX31" fmla="*/ 633218 w 714241"/>
              <a:gd name="connsiteY31" fmla="*/ 405114 h 1767840"/>
              <a:gd name="connsiteX32" fmla="*/ 656367 w 714241"/>
              <a:gd name="connsiteY32" fmla="*/ 474562 h 1767840"/>
              <a:gd name="connsiteX33" fmla="*/ 667942 w 714241"/>
              <a:gd name="connsiteY33" fmla="*/ 520861 h 1767840"/>
              <a:gd name="connsiteX34" fmla="*/ 679517 w 714241"/>
              <a:gd name="connsiteY34" fmla="*/ 555585 h 1767840"/>
              <a:gd name="connsiteX35" fmla="*/ 691091 w 714241"/>
              <a:gd name="connsiteY35" fmla="*/ 613458 h 1767840"/>
              <a:gd name="connsiteX36" fmla="*/ 702666 w 714241"/>
              <a:gd name="connsiteY36" fmla="*/ 648182 h 1767840"/>
              <a:gd name="connsiteX37" fmla="*/ 714241 w 714241"/>
              <a:gd name="connsiteY37" fmla="*/ 694481 h 1767840"/>
              <a:gd name="connsiteX38" fmla="*/ 702666 w 714241"/>
              <a:gd name="connsiteY38" fmla="*/ 844952 h 1767840"/>
              <a:gd name="connsiteX39" fmla="*/ 691091 w 714241"/>
              <a:gd name="connsiteY39" fmla="*/ 879676 h 1767840"/>
              <a:gd name="connsiteX40" fmla="*/ 656367 w 714241"/>
              <a:gd name="connsiteY40" fmla="*/ 914400 h 1767840"/>
              <a:gd name="connsiteX41" fmla="*/ 633218 w 714241"/>
              <a:gd name="connsiteY41" fmla="*/ 960699 h 1767840"/>
              <a:gd name="connsiteX0" fmla="*/ 650240 w 714241"/>
              <a:gd name="connsiteY0" fmla="*/ 934720 h 1851406"/>
              <a:gd name="connsiteX1" fmla="*/ 533400 w 714241"/>
              <a:gd name="connsiteY1" fmla="*/ 1219200 h 1851406"/>
              <a:gd name="connsiteX2" fmla="*/ 396240 w 714241"/>
              <a:gd name="connsiteY2" fmla="*/ 1742440 h 1851406"/>
              <a:gd name="connsiteX3" fmla="*/ 457200 w 714241"/>
              <a:gd name="connsiteY3" fmla="*/ 1066800 h 1851406"/>
              <a:gd name="connsiteX4" fmla="*/ 484632 w 714241"/>
              <a:gd name="connsiteY4" fmla="*/ 643128 h 1851406"/>
              <a:gd name="connsiteX5" fmla="*/ 445008 w 714241"/>
              <a:gd name="connsiteY5" fmla="*/ 423672 h 1851406"/>
              <a:gd name="connsiteX6" fmla="*/ 381000 w 714241"/>
              <a:gd name="connsiteY6" fmla="*/ 457200 h 1851406"/>
              <a:gd name="connsiteX7" fmla="*/ 306832 w 714241"/>
              <a:gd name="connsiteY7" fmla="*/ 570992 h 1851406"/>
              <a:gd name="connsiteX8" fmla="*/ 280725 w 714241"/>
              <a:gd name="connsiteY8" fmla="*/ 728819 h 1851406"/>
              <a:gd name="connsiteX9" fmla="*/ 152400 w 714241"/>
              <a:gd name="connsiteY9" fmla="*/ 1447800 h 1851406"/>
              <a:gd name="connsiteX10" fmla="*/ 118872 w 714241"/>
              <a:gd name="connsiteY10" fmla="*/ 1659636 h 1851406"/>
              <a:gd name="connsiteX11" fmla="*/ 76200 w 714241"/>
              <a:gd name="connsiteY11" fmla="*/ 1752600 h 1851406"/>
              <a:gd name="connsiteX12" fmla="*/ 76200 w 714241"/>
              <a:gd name="connsiteY12" fmla="*/ 1066800 h 1851406"/>
              <a:gd name="connsiteX13" fmla="*/ 42909 w 714241"/>
              <a:gd name="connsiteY13" fmla="*/ 902825 h 1851406"/>
              <a:gd name="connsiteX14" fmla="*/ 8185 w 714241"/>
              <a:gd name="connsiteY14" fmla="*/ 810228 h 1851406"/>
              <a:gd name="connsiteX15" fmla="*/ 19760 w 714241"/>
              <a:gd name="connsiteY15" fmla="*/ 613458 h 1851406"/>
              <a:gd name="connsiteX16" fmla="*/ 31334 w 714241"/>
              <a:gd name="connsiteY16" fmla="*/ 578734 h 1851406"/>
              <a:gd name="connsiteX17" fmla="*/ 42909 w 714241"/>
              <a:gd name="connsiteY17" fmla="*/ 509286 h 1851406"/>
              <a:gd name="connsiteX18" fmla="*/ 123932 w 714241"/>
              <a:gd name="connsiteY18" fmla="*/ 405114 h 1851406"/>
              <a:gd name="connsiteX19" fmla="*/ 147081 w 714241"/>
              <a:gd name="connsiteY19" fmla="*/ 370390 h 1851406"/>
              <a:gd name="connsiteX20" fmla="*/ 170231 w 714241"/>
              <a:gd name="connsiteY20" fmla="*/ 347241 h 1851406"/>
              <a:gd name="connsiteX21" fmla="*/ 193380 w 714241"/>
              <a:gd name="connsiteY21" fmla="*/ 312516 h 1851406"/>
              <a:gd name="connsiteX22" fmla="*/ 228104 w 714241"/>
              <a:gd name="connsiteY22" fmla="*/ 277792 h 1851406"/>
              <a:gd name="connsiteX23" fmla="*/ 251253 w 714241"/>
              <a:gd name="connsiteY23" fmla="*/ 231494 h 1851406"/>
              <a:gd name="connsiteX24" fmla="*/ 297552 w 714241"/>
              <a:gd name="connsiteY24" fmla="*/ 173620 h 1851406"/>
              <a:gd name="connsiteX25" fmla="*/ 320701 w 714241"/>
              <a:gd name="connsiteY25" fmla="*/ 138896 h 1851406"/>
              <a:gd name="connsiteX26" fmla="*/ 355425 w 714241"/>
              <a:gd name="connsiteY26" fmla="*/ 104172 h 1851406"/>
              <a:gd name="connsiteX27" fmla="*/ 424874 w 714241"/>
              <a:gd name="connsiteY27" fmla="*/ 11575 h 1851406"/>
              <a:gd name="connsiteX28" fmla="*/ 459598 w 714241"/>
              <a:gd name="connsiteY28" fmla="*/ 0 h 1851406"/>
              <a:gd name="connsiteX29" fmla="*/ 575344 w 714241"/>
              <a:gd name="connsiteY29" fmla="*/ 11575 h 1851406"/>
              <a:gd name="connsiteX30" fmla="*/ 598494 w 714241"/>
              <a:gd name="connsiteY30" fmla="*/ 81023 h 1851406"/>
              <a:gd name="connsiteX31" fmla="*/ 610068 w 714241"/>
              <a:gd name="connsiteY31" fmla="*/ 335666 h 1851406"/>
              <a:gd name="connsiteX32" fmla="*/ 633218 w 714241"/>
              <a:gd name="connsiteY32" fmla="*/ 405114 h 1851406"/>
              <a:gd name="connsiteX33" fmla="*/ 656367 w 714241"/>
              <a:gd name="connsiteY33" fmla="*/ 474562 h 1851406"/>
              <a:gd name="connsiteX34" fmla="*/ 667942 w 714241"/>
              <a:gd name="connsiteY34" fmla="*/ 520861 h 1851406"/>
              <a:gd name="connsiteX35" fmla="*/ 679517 w 714241"/>
              <a:gd name="connsiteY35" fmla="*/ 555585 h 1851406"/>
              <a:gd name="connsiteX36" fmla="*/ 691091 w 714241"/>
              <a:gd name="connsiteY36" fmla="*/ 613458 h 1851406"/>
              <a:gd name="connsiteX37" fmla="*/ 702666 w 714241"/>
              <a:gd name="connsiteY37" fmla="*/ 648182 h 1851406"/>
              <a:gd name="connsiteX38" fmla="*/ 714241 w 714241"/>
              <a:gd name="connsiteY38" fmla="*/ 694481 h 1851406"/>
              <a:gd name="connsiteX39" fmla="*/ 702666 w 714241"/>
              <a:gd name="connsiteY39" fmla="*/ 844952 h 1851406"/>
              <a:gd name="connsiteX40" fmla="*/ 691091 w 714241"/>
              <a:gd name="connsiteY40" fmla="*/ 879676 h 1851406"/>
              <a:gd name="connsiteX41" fmla="*/ 656367 w 714241"/>
              <a:gd name="connsiteY41" fmla="*/ 914400 h 1851406"/>
              <a:gd name="connsiteX42" fmla="*/ 633218 w 714241"/>
              <a:gd name="connsiteY42" fmla="*/ 960699 h 1851406"/>
              <a:gd name="connsiteX0" fmla="*/ 650240 w 714241"/>
              <a:gd name="connsiteY0" fmla="*/ 934720 h 2300986"/>
              <a:gd name="connsiteX1" fmla="*/ 533400 w 714241"/>
              <a:gd name="connsiteY1" fmla="*/ 1219200 h 2300986"/>
              <a:gd name="connsiteX2" fmla="*/ 396240 w 714241"/>
              <a:gd name="connsiteY2" fmla="*/ 1742440 h 2300986"/>
              <a:gd name="connsiteX3" fmla="*/ 457200 w 714241"/>
              <a:gd name="connsiteY3" fmla="*/ 1066800 h 2300986"/>
              <a:gd name="connsiteX4" fmla="*/ 484632 w 714241"/>
              <a:gd name="connsiteY4" fmla="*/ 643128 h 2300986"/>
              <a:gd name="connsiteX5" fmla="*/ 445008 w 714241"/>
              <a:gd name="connsiteY5" fmla="*/ 423672 h 2300986"/>
              <a:gd name="connsiteX6" fmla="*/ 381000 w 714241"/>
              <a:gd name="connsiteY6" fmla="*/ 457200 h 2300986"/>
              <a:gd name="connsiteX7" fmla="*/ 306832 w 714241"/>
              <a:gd name="connsiteY7" fmla="*/ 570992 h 2300986"/>
              <a:gd name="connsiteX8" fmla="*/ 280725 w 714241"/>
              <a:gd name="connsiteY8" fmla="*/ 728819 h 2300986"/>
              <a:gd name="connsiteX9" fmla="*/ 152400 w 714241"/>
              <a:gd name="connsiteY9" fmla="*/ 1447800 h 2300986"/>
              <a:gd name="connsiteX10" fmla="*/ 118872 w 714241"/>
              <a:gd name="connsiteY10" fmla="*/ 1659636 h 2300986"/>
              <a:gd name="connsiteX11" fmla="*/ 60960 w 714241"/>
              <a:gd name="connsiteY11" fmla="*/ 2202180 h 2300986"/>
              <a:gd name="connsiteX12" fmla="*/ 76200 w 714241"/>
              <a:gd name="connsiteY12" fmla="*/ 1066800 h 2300986"/>
              <a:gd name="connsiteX13" fmla="*/ 42909 w 714241"/>
              <a:gd name="connsiteY13" fmla="*/ 902825 h 2300986"/>
              <a:gd name="connsiteX14" fmla="*/ 8185 w 714241"/>
              <a:gd name="connsiteY14" fmla="*/ 810228 h 2300986"/>
              <a:gd name="connsiteX15" fmla="*/ 19760 w 714241"/>
              <a:gd name="connsiteY15" fmla="*/ 613458 h 2300986"/>
              <a:gd name="connsiteX16" fmla="*/ 31334 w 714241"/>
              <a:gd name="connsiteY16" fmla="*/ 578734 h 2300986"/>
              <a:gd name="connsiteX17" fmla="*/ 42909 w 714241"/>
              <a:gd name="connsiteY17" fmla="*/ 509286 h 2300986"/>
              <a:gd name="connsiteX18" fmla="*/ 123932 w 714241"/>
              <a:gd name="connsiteY18" fmla="*/ 405114 h 2300986"/>
              <a:gd name="connsiteX19" fmla="*/ 147081 w 714241"/>
              <a:gd name="connsiteY19" fmla="*/ 370390 h 2300986"/>
              <a:gd name="connsiteX20" fmla="*/ 170231 w 714241"/>
              <a:gd name="connsiteY20" fmla="*/ 347241 h 2300986"/>
              <a:gd name="connsiteX21" fmla="*/ 193380 w 714241"/>
              <a:gd name="connsiteY21" fmla="*/ 312516 h 2300986"/>
              <a:gd name="connsiteX22" fmla="*/ 228104 w 714241"/>
              <a:gd name="connsiteY22" fmla="*/ 277792 h 2300986"/>
              <a:gd name="connsiteX23" fmla="*/ 251253 w 714241"/>
              <a:gd name="connsiteY23" fmla="*/ 231494 h 2300986"/>
              <a:gd name="connsiteX24" fmla="*/ 297552 w 714241"/>
              <a:gd name="connsiteY24" fmla="*/ 173620 h 2300986"/>
              <a:gd name="connsiteX25" fmla="*/ 320701 w 714241"/>
              <a:gd name="connsiteY25" fmla="*/ 138896 h 2300986"/>
              <a:gd name="connsiteX26" fmla="*/ 355425 w 714241"/>
              <a:gd name="connsiteY26" fmla="*/ 104172 h 2300986"/>
              <a:gd name="connsiteX27" fmla="*/ 424874 w 714241"/>
              <a:gd name="connsiteY27" fmla="*/ 11575 h 2300986"/>
              <a:gd name="connsiteX28" fmla="*/ 459598 w 714241"/>
              <a:gd name="connsiteY28" fmla="*/ 0 h 2300986"/>
              <a:gd name="connsiteX29" fmla="*/ 575344 w 714241"/>
              <a:gd name="connsiteY29" fmla="*/ 11575 h 2300986"/>
              <a:gd name="connsiteX30" fmla="*/ 598494 w 714241"/>
              <a:gd name="connsiteY30" fmla="*/ 81023 h 2300986"/>
              <a:gd name="connsiteX31" fmla="*/ 610068 w 714241"/>
              <a:gd name="connsiteY31" fmla="*/ 335666 h 2300986"/>
              <a:gd name="connsiteX32" fmla="*/ 633218 w 714241"/>
              <a:gd name="connsiteY32" fmla="*/ 405114 h 2300986"/>
              <a:gd name="connsiteX33" fmla="*/ 656367 w 714241"/>
              <a:gd name="connsiteY33" fmla="*/ 474562 h 2300986"/>
              <a:gd name="connsiteX34" fmla="*/ 667942 w 714241"/>
              <a:gd name="connsiteY34" fmla="*/ 520861 h 2300986"/>
              <a:gd name="connsiteX35" fmla="*/ 679517 w 714241"/>
              <a:gd name="connsiteY35" fmla="*/ 555585 h 2300986"/>
              <a:gd name="connsiteX36" fmla="*/ 691091 w 714241"/>
              <a:gd name="connsiteY36" fmla="*/ 613458 h 2300986"/>
              <a:gd name="connsiteX37" fmla="*/ 702666 w 714241"/>
              <a:gd name="connsiteY37" fmla="*/ 648182 h 2300986"/>
              <a:gd name="connsiteX38" fmla="*/ 714241 w 714241"/>
              <a:gd name="connsiteY38" fmla="*/ 694481 h 2300986"/>
              <a:gd name="connsiteX39" fmla="*/ 702666 w 714241"/>
              <a:gd name="connsiteY39" fmla="*/ 844952 h 2300986"/>
              <a:gd name="connsiteX40" fmla="*/ 691091 w 714241"/>
              <a:gd name="connsiteY40" fmla="*/ 879676 h 2300986"/>
              <a:gd name="connsiteX41" fmla="*/ 656367 w 714241"/>
              <a:gd name="connsiteY41" fmla="*/ 914400 h 2300986"/>
              <a:gd name="connsiteX42" fmla="*/ 633218 w 714241"/>
              <a:gd name="connsiteY42" fmla="*/ 960699 h 2300986"/>
              <a:gd name="connsiteX0" fmla="*/ 650240 w 714241"/>
              <a:gd name="connsiteY0" fmla="*/ 934720 h 2300986"/>
              <a:gd name="connsiteX1" fmla="*/ 533400 w 714241"/>
              <a:gd name="connsiteY1" fmla="*/ 1219200 h 2300986"/>
              <a:gd name="connsiteX2" fmla="*/ 396240 w 714241"/>
              <a:gd name="connsiteY2" fmla="*/ 1742440 h 2300986"/>
              <a:gd name="connsiteX3" fmla="*/ 457200 w 714241"/>
              <a:gd name="connsiteY3" fmla="*/ 1066800 h 2300986"/>
              <a:gd name="connsiteX4" fmla="*/ 484632 w 714241"/>
              <a:gd name="connsiteY4" fmla="*/ 643128 h 2300986"/>
              <a:gd name="connsiteX5" fmla="*/ 445008 w 714241"/>
              <a:gd name="connsiteY5" fmla="*/ 423672 h 2300986"/>
              <a:gd name="connsiteX6" fmla="*/ 381000 w 714241"/>
              <a:gd name="connsiteY6" fmla="*/ 457200 h 2300986"/>
              <a:gd name="connsiteX7" fmla="*/ 306832 w 714241"/>
              <a:gd name="connsiteY7" fmla="*/ 570992 h 2300986"/>
              <a:gd name="connsiteX8" fmla="*/ 280725 w 714241"/>
              <a:gd name="connsiteY8" fmla="*/ 728819 h 2300986"/>
              <a:gd name="connsiteX9" fmla="*/ 152400 w 714241"/>
              <a:gd name="connsiteY9" fmla="*/ 1447800 h 2300986"/>
              <a:gd name="connsiteX10" fmla="*/ 137160 w 714241"/>
              <a:gd name="connsiteY10" fmla="*/ 1744980 h 2300986"/>
              <a:gd name="connsiteX11" fmla="*/ 60960 w 714241"/>
              <a:gd name="connsiteY11" fmla="*/ 2202180 h 2300986"/>
              <a:gd name="connsiteX12" fmla="*/ 76200 w 714241"/>
              <a:gd name="connsiteY12" fmla="*/ 1066800 h 2300986"/>
              <a:gd name="connsiteX13" fmla="*/ 42909 w 714241"/>
              <a:gd name="connsiteY13" fmla="*/ 902825 h 2300986"/>
              <a:gd name="connsiteX14" fmla="*/ 8185 w 714241"/>
              <a:gd name="connsiteY14" fmla="*/ 810228 h 2300986"/>
              <a:gd name="connsiteX15" fmla="*/ 19760 w 714241"/>
              <a:gd name="connsiteY15" fmla="*/ 613458 h 2300986"/>
              <a:gd name="connsiteX16" fmla="*/ 31334 w 714241"/>
              <a:gd name="connsiteY16" fmla="*/ 578734 h 2300986"/>
              <a:gd name="connsiteX17" fmla="*/ 42909 w 714241"/>
              <a:gd name="connsiteY17" fmla="*/ 509286 h 2300986"/>
              <a:gd name="connsiteX18" fmla="*/ 123932 w 714241"/>
              <a:gd name="connsiteY18" fmla="*/ 405114 h 2300986"/>
              <a:gd name="connsiteX19" fmla="*/ 147081 w 714241"/>
              <a:gd name="connsiteY19" fmla="*/ 370390 h 2300986"/>
              <a:gd name="connsiteX20" fmla="*/ 170231 w 714241"/>
              <a:gd name="connsiteY20" fmla="*/ 347241 h 2300986"/>
              <a:gd name="connsiteX21" fmla="*/ 193380 w 714241"/>
              <a:gd name="connsiteY21" fmla="*/ 312516 h 2300986"/>
              <a:gd name="connsiteX22" fmla="*/ 228104 w 714241"/>
              <a:gd name="connsiteY22" fmla="*/ 277792 h 2300986"/>
              <a:gd name="connsiteX23" fmla="*/ 251253 w 714241"/>
              <a:gd name="connsiteY23" fmla="*/ 231494 h 2300986"/>
              <a:gd name="connsiteX24" fmla="*/ 297552 w 714241"/>
              <a:gd name="connsiteY24" fmla="*/ 173620 h 2300986"/>
              <a:gd name="connsiteX25" fmla="*/ 320701 w 714241"/>
              <a:gd name="connsiteY25" fmla="*/ 138896 h 2300986"/>
              <a:gd name="connsiteX26" fmla="*/ 355425 w 714241"/>
              <a:gd name="connsiteY26" fmla="*/ 104172 h 2300986"/>
              <a:gd name="connsiteX27" fmla="*/ 424874 w 714241"/>
              <a:gd name="connsiteY27" fmla="*/ 11575 h 2300986"/>
              <a:gd name="connsiteX28" fmla="*/ 459598 w 714241"/>
              <a:gd name="connsiteY28" fmla="*/ 0 h 2300986"/>
              <a:gd name="connsiteX29" fmla="*/ 575344 w 714241"/>
              <a:gd name="connsiteY29" fmla="*/ 11575 h 2300986"/>
              <a:gd name="connsiteX30" fmla="*/ 598494 w 714241"/>
              <a:gd name="connsiteY30" fmla="*/ 81023 h 2300986"/>
              <a:gd name="connsiteX31" fmla="*/ 610068 w 714241"/>
              <a:gd name="connsiteY31" fmla="*/ 335666 h 2300986"/>
              <a:gd name="connsiteX32" fmla="*/ 633218 w 714241"/>
              <a:gd name="connsiteY32" fmla="*/ 405114 h 2300986"/>
              <a:gd name="connsiteX33" fmla="*/ 656367 w 714241"/>
              <a:gd name="connsiteY33" fmla="*/ 474562 h 2300986"/>
              <a:gd name="connsiteX34" fmla="*/ 667942 w 714241"/>
              <a:gd name="connsiteY34" fmla="*/ 520861 h 2300986"/>
              <a:gd name="connsiteX35" fmla="*/ 679517 w 714241"/>
              <a:gd name="connsiteY35" fmla="*/ 555585 h 2300986"/>
              <a:gd name="connsiteX36" fmla="*/ 691091 w 714241"/>
              <a:gd name="connsiteY36" fmla="*/ 613458 h 2300986"/>
              <a:gd name="connsiteX37" fmla="*/ 702666 w 714241"/>
              <a:gd name="connsiteY37" fmla="*/ 648182 h 2300986"/>
              <a:gd name="connsiteX38" fmla="*/ 714241 w 714241"/>
              <a:gd name="connsiteY38" fmla="*/ 694481 h 2300986"/>
              <a:gd name="connsiteX39" fmla="*/ 702666 w 714241"/>
              <a:gd name="connsiteY39" fmla="*/ 844952 h 2300986"/>
              <a:gd name="connsiteX40" fmla="*/ 691091 w 714241"/>
              <a:gd name="connsiteY40" fmla="*/ 879676 h 2300986"/>
              <a:gd name="connsiteX41" fmla="*/ 656367 w 714241"/>
              <a:gd name="connsiteY41" fmla="*/ 914400 h 2300986"/>
              <a:gd name="connsiteX42" fmla="*/ 633218 w 714241"/>
              <a:gd name="connsiteY42" fmla="*/ 960699 h 2300986"/>
              <a:gd name="connsiteX0" fmla="*/ 650240 w 714241"/>
              <a:gd name="connsiteY0" fmla="*/ 934720 h 2300986"/>
              <a:gd name="connsiteX1" fmla="*/ 533400 w 714241"/>
              <a:gd name="connsiteY1" fmla="*/ 1219200 h 2300986"/>
              <a:gd name="connsiteX2" fmla="*/ 396240 w 714241"/>
              <a:gd name="connsiteY2" fmla="*/ 1742440 h 2300986"/>
              <a:gd name="connsiteX3" fmla="*/ 457200 w 714241"/>
              <a:gd name="connsiteY3" fmla="*/ 1066800 h 2300986"/>
              <a:gd name="connsiteX4" fmla="*/ 484632 w 714241"/>
              <a:gd name="connsiteY4" fmla="*/ 643128 h 2300986"/>
              <a:gd name="connsiteX5" fmla="*/ 445008 w 714241"/>
              <a:gd name="connsiteY5" fmla="*/ 423672 h 2300986"/>
              <a:gd name="connsiteX6" fmla="*/ 381000 w 714241"/>
              <a:gd name="connsiteY6" fmla="*/ 457200 h 2300986"/>
              <a:gd name="connsiteX7" fmla="*/ 306832 w 714241"/>
              <a:gd name="connsiteY7" fmla="*/ 570992 h 2300986"/>
              <a:gd name="connsiteX8" fmla="*/ 280725 w 714241"/>
              <a:gd name="connsiteY8" fmla="*/ 728819 h 2300986"/>
              <a:gd name="connsiteX9" fmla="*/ 201168 w 714241"/>
              <a:gd name="connsiteY9" fmla="*/ 1478280 h 2300986"/>
              <a:gd name="connsiteX10" fmla="*/ 137160 w 714241"/>
              <a:gd name="connsiteY10" fmla="*/ 1744980 h 2300986"/>
              <a:gd name="connsiteX11" fmla="*/ 60960 w 714241"/>
              <a:gd name="connsiteY11" fmla="*/ 2202180 h 2300986"/>
              <a:gd name="connsiteX12" fmla="*/ 76200 w 714241"/>
              <a:gd name="connsiteY12" fmla="*/ 1066800 h 2300986"/>
              <a:gd name="connsiteX13" fmla="*/ 42909 w 714241"/>
              <a:gd name="connsiteY13" fmla="*/ 902825 h 2300986"/>
              <a:gd name="connsiteX14" fmla="*/ 8185 w 714241"/>
              <a:gd name="connsiteY14" fmla="*/ 810228 h 2300986"/>
              <a:gd name="connsiteX15" fmla="*/ 19760 w 714241"/>
              <a:gd name="connsiteY15" fmla="*/ 613458 h 2300986"/>
              <a:gd name="connsiteX16" fmla="*/ 31334 w 714241"/>
              <a:gd name="connsiteY16" fmla="*/ 578734 h 2300986"/>
              <a:gd name="connsiteX17" fmla="*/ 42909 w 714241"/>
              <a:gd name="connsiteY17" fmla="*/ 509286 h 2300986"/>
              <a:gd name="connsiteX18" fmla="*/ 123932 w 714241"/>
              <a:gd name="connsiteY18" fmla="*/ 405114 h 2300986"/>
              <a:gd name="connsiteX19" fmla="*/ 147081 w 714241"/>
              <a:gd name="connsiteY19" fmla="*/ 370390 h 2300986"/>
              <a:gd name="connsiteX20" fmla="*/ 170231 w 714241"/>
              <a:gd name="connsiteY20" fmla="*/ 347241 h 2300986"/>
              <a:gd name="connsiteX21" fmla="*/ 193380 w 714241"/>
              <a:gd name="connsiteY21" fmla="*/ 312516 h 2300986"/>
              <a:gd name="connsiteX22" fmla="*/ 228104 w 714241"/>
              <a:gd name="connsiteY22" fmla="*/ 277792 h 2300986"/>
              <a:gd name="connsiteX23" fmla="*/ 251253 w 714241"/>
              <a:gd name="connsiteY23" fmla="*/ 231494 h 2300986"/>
              <a:gd name="connsiteX24" fmla="*/ 297552 w 714241"/>
              <a:gd name="connsiteY24" fmla="*/ 173620 h 2300986"/>
              <a:gd name="connsiteX25" fmla="*/ 320701 w 714241"/>
              <a:gd name="connsiteY25" fmla="*/ 138896 h 2300986"/>
              <a:gd name="connsiteX26" fmla="*/ 355425 w 714241"/>
              <a:gd name="connsiteY26" fmla="*/ 104172 h 2300986"/>
              <a:gd name="connsiteX27" fmla="*/ 424874 w 714241"/>
              <a:gd name="connsiteY27" fmla="*/ 11575 h 2300986"/>
              <a:gd name="connsiteX28" fmla="*/ 459598 w 714241"/>
              <a:gd name="connsiteY28" fmla="*/ 0 h 2300986"/>
              <a:gd name="connsiteX29" fmla="*/ 575344 w 714241"/>
              <a:gd name="connsiteY29" fmla="*/ 11575 h 2300986"/>
              <a:gd name="connsiteX30" fmla="*/ 598494 w 714241"/>
              <a:gd name="connsiteY30" fmla="*/ 81023 h 2300986"/>
              <a:gd name="connsiteX31" fmla="*/ 610068 w 714241"/>
              <a:gd name="connsiteY31" fmla="*/ 335666 h 2300986"/>
              <a:gd name="connsiteX32" fmla="*/ 633218 w 714241"/>
              <a:gd name="connsiteY32" fmla="*/ 405114 h 2300986"/>
              <a:gd name="connsiteX33" fmla="*/ 656367 w 714241"/>
              <a:gd name="connsiteY33" fmla="*/ 474562 h 2300986"/>
              <a:gd name="connsiteX34" fmla="*/ 667942 w 714241"/>
              <a:gd name="connsiteY34" fmla="*/ 520861 h 2300986"/>
              <a:gd name="connsiteX35" fmla="*/ 679517 w 714241"/>
              <a:gd name="connsiteY35" fmla="*/ 555585 h 2300986"/>
              <a:gd name="connsiteX36" fmla="*/ 691091 w 714241"/>
              <a:gd name="connsiteY36" fmla="*/ 613458 h 2300986"/>
              <a:gd name="connsiteX37" fmla="*/ 702666 w 714241"/>
              <a:gd name="connsiteY37" fmla="*/ 648182 h 2300986"/>
              <a:gd name="connsiteX38" fmla="*/ 714241 w 714241"/>
              <a:gd name="connsiteY38" fmla="*/ 694481 h 2300986"/>
              <a:gd name="connsiteX39" fmla="*/ 702666 w 714241"/>
              <a:gd name="connsiteY39" fmla="*/ 844952 h 2300986"/>
              <a:gd name="connsiteX40" fmla="*/ 691091 w 714241"/>
              <a:gd name="connsiteY40" fmla="*/ 879676 h 2300986"/>
              <a:gd name="connsiteX41" fmla="*/ 656367 w 714241"/>
              <a:gd name="connsiteY41" fmla="*/ 914400 h 2300986"/>
              <a:gd name="connsiteX42" fmla="*/ 633218 w 714241"/>
              <a:gd name="connsiteY42" fmla="*/ 960699 h 2300986"/>
              <a:gd name="connsiteX0" fmla="*/ 650240 w 714241"/>
              <a:gd name="connsiteY0" fmla="*/ 934720 h 2300986"/>
              <a:gd name="connsiteX1" fmla="*/ 533400 w 714241"/>
              <a:gd name="connsiteY1" fmla="*/ 1219200 h 2300986"/>
              <a:gd name="connsiteX2" fmla="*/ 396240 w 714241"/>
              <a:gd name="connsiteY2" fmla="*/ 1742440 h 2300986"/>
              <a:gd name="connsiteX3" fmla="*/ 457200 w 714241"/>
              <a:gd name="connsiteY3" fmla="*/ 1066800 h 2300986"/>
              <a:gd name="connsiteX4" fmla="*/ 484632 w 714241"/>
              <a:gd name="connsiteY4" fmla="*/ 643128 h 2300986"/>
              <a:gd name="connsiteX5" fmla="*/ 445008 w 714241"/>
              <a:gd name="connsiteY5" fmla="*/ 423672 h 2300986"/>
              <a:gd name="connsiteX6" fmla="*/ 381000 w 714241"/>
              <a:gd name="connsiteY6" fmla="*/ 457200 h 2300986"/>
              <a:gd name="connsiteX7" fmla="*/ 306832 w 714241"/>
              <a:gd name="connsiteY7" fmla="*/ 570992 h 2300986"/>
              <a:gd name="connsiteX8" fmla="*/ 280725 w 714241"/>
              <a:gd name="connsiteY8" fmla="*/ 728819 h 2300986"/>
              <a:gd name="connsiteX9" fmla="*/ 201168 w 714241"/>
              <a:gd name="connsiteY9" fmla="*/ 1478280 h 2300986"/>
              <a:gd name="connsiteX10" fmla="*/ 149352 w 714241"/>
              <a:gd name="connsiteY10" fmla="*/ 1872996 h 2300986"/>
              <a:gd name="connsiteX11" fmla="*/ 60960 w 714241"/>
              <a:gd name="connsiteY11" fmla="*/ 2202180 h 2300986"/>
              <a:gd name="connsiteX12" fmla="*/ 76200 w 714241"/>
              <a:gd name="connsiteY12" fmla="*/ 1066800 h 2300986"/>
              <a:gd name="connsiteX13" fmla="*/ 42909 w 714241"/>
              <a:gd name="connsiteY13" fmla="*/ 902825 h 2300986"/>
              <a:gd name="connsiteX14" fmla="*/ 8185 w 714241"/>
              <a:gd name="connsiteY14" fmla="*/ 810228 h 2300986"/>
              <a:gd name="connsiteX15" fmla="*/ 19760 w 714241"/>
              <a:gd name="connsiteY15" fmla="*/ 613458 h 2300986"/>
              <a:gd name="connsiteX16" fmla="*/ 31334 w 714241"/>
              <a:gd name="connsiteY16" fmla="*/ 578734 h 2300986"/>
              <a:gd name="connsiteX17" fmla="*/ 42909 w 714241"/>
              <a:gd name="connsiteY17" fmla="*/ 509286 h 2300986"/>
              <a:gd name="connsiteX18" fmla="*/ 123932 w 714241"/>
              <a:gd name="connsiteY18" fmla="*/ 405114 h 2300986"/>
              <a:gd name="connsiteX19" fmla="*/ 147081 w 714241"/>
              <a:gd name="connsiteY19" fmla="*/ 370390 h 2300986"/>
              <a:gd name="connsiteX20" fmla="*/ 170231 w 714241"/>
              <a:gd name="connsiteY20" fmla="*/ 347241 h 2300986"/>
              <a:gd name="connsiteX21" fmla="*/ 193380 w 714241"/>
              <a:gd name="connsiteY21" fmla="*/ 312516 h 2300986"/>
              <a:gd name="connsiteX22" fmla="*/ 228104 w 714241"/>
              <a:gd name="connsiteY22" fmla="*/ 277792 h 2300986"/>
              <a:gd name="connsiteX23" fmla="*/ 251253 w 714241"/>
              <a:gd name="connsiteY23" fmla="*/ 231494 h 2300986"/>
              <a:gd name="connsiteX24" fmla="*/ 297552 w 714241"/>
              <a:gd name="connsiteY24" fmla="*/ 173620 h 2300986"/>
              <a:gd name="connsiteX25" fmla="*/ 320701 w 714241"/>
              <a:gd name="connsiteY25" fmla="*/ 138896 h 2300986"/>
              <a:gd name="connsiteX26" fmla="*/ 355425 w 714241"/>
              <a:gd name="connsiteY26" fmla="*/ 104172 h 2300986"/>
              <a:gd name="connsiteX27" fmla="*/ 424874 w 714241"/>
              <a:gd name="connsiteY27" fmla="*/ 11575 h 2300986"/>
              <a:gd name="connsiteX28" fmla="*/ 459598 w 714241"/>
              <a:gd name="connsiteY28" fmla="*/ 0 h 2300986"/>
              <a:gd name="connsiteX29" fmla="*/ 575344 w 714241"/>
              <a:gd name="connsiteY29" fmla="*/ 11575 h 2300986"/>
              <a:gd name="connsiteX30" fmla="*/ 598494 w 714241"/>
              <a:gd name="connsiteY30" fmla="*/ 81023 h 2300986"/>
              <a:gd name="connsiteX31" fmla="*/ 610068 w 714241"/>
              <a:gd name="connsiteY31" fmla="*/ 335666 h 2300986"/>
              <a:gd name="connsiteX32" fmla="*/ 633218 w 714241"/>
              <a:gd name="connsiteY32" fmla="*/ 405114 h 2300986"/>
              <a:gd name="connsiteX33" fmla="*/ 656367 w 714241"/>
              <a:gd name="connsiteY33" fmla="*/ 474562 h 2300986"/>
              <a:gd name="connsiteX34" fmla="*/ 667942 w 714241"/>
              <a:gd name="connsiteY34" fmla="*/ 520861 h 2300986"/>
              <a:gd name="connsiteX35" fmla="*/ 679517 w 714241"/>
              <a:gd name="connsiteY35" fmla="*/ 555585 h 2300986"/>
              <a:gd name="connsiteX36" fmla="*/ 691091 w 714241"/>
              <a:gd name="connsiteY36" fmla="*/ 613458 h 2300986"/>
              <a:gd name="connsiteX37" fmla="*/ 702666 w 714241"/>
              <a:gd name="connsiteY37" fmla="*/ 648182 h 2300986"/>
              <a:gd name="connsiteX38" fmla="*/ 714241 w 714241"/>
              <a:gd name="connsiteY38" fmla="*/ 694481 h 2300986"/>
              <a:gd name="connsiteX39" fmla="*/ 702666 w 714241"/>
              <a:gd name="connsiteY39" fmla="*/ 844952 h 2300986"/>
              <a:gd name="connsiteX40" fmla="*/ 691091 w 714241"/>
              <a:gd name="connsiteY40" fmla="*/ 879676 h 2300986"/>
              <a:gd name="connsiteX41" fmla="*/ 656367 w 714241"/>
              <a:gd name="connsiteY41" fmla="*/ 914400 h 2300986"/>
              <a:gd name="connsiteX42" fmla="*/ 633218 w 714241"/>
              <a:gd name="connsiteY42" fmla="*/ 960699 h 2300986"/>
              <a:gd name="connsiteX0" fmla="*/ 650240 w 714241"/>
              <a:gd name="connsiteY0" fmla="*/ 934720 h 2489962"/>
              <a:gd name="connsiteX1" fmla="*/ 533400 w 714241"/>
              <a:gd name="connsiteY1" fmla="*/ 1219200 h 2489962"/>
              <a:gd name="connsiteX2" fmla="*/ 396240 w 714241"/>
              <a:gd name="connsiteY2" fmla="*/ 1742440 h 2489962"/>
              <a:gd name="connsiteX3" fmla="*/ 457200 w 714241"/>
              <a:gd name="connsiteY3" fmla="*/ 1066800 h 2489962"/>
              <a:gd name="connsiteX4" fmla="*/ 484632 w 714241"/>
              <a:gd name="connsiteY4" fmla="*/ 643128 h 2489962"/>
              <a:gd name="connsiteX5" fmla="*/ 445008 w 714241"/>
              <a:gd name="connsiteY5" fmla="*/ 423672 h 2489962"/>
              <a:gd name="connsiteX6" fmla="*/ 381000 w 714241"/>
              <a:gd name="connsiteY6" fmla="*/ 457200 h 2489962"/>
              <a:gd name="connsiteX7" fmla="*/ 306832 w 714241"/>
              <a:gd name="connsiteY7" fmla="*/ 570992 h 2489962"/>
              <a:gd name="connsiteX8" fmla="*/ 280725 w 714241"/>
              <a:gd name="connsiteY8" fmla="*/ 728819 h 2489962"/>
              <a:gd name="connsiteX9" fmla="*/ 201168 w 714241"/>
              <a:gd name="connsiteY9" fmla="*/ 1478280 h 2489962"/>
              <a:gd name="connsiteX10" fmla="*/ 149352 w 714241"/>
              <a:gd name="connsiteY10" fmla="*/ 1872996 h 2489962"/>
              <a:gd name="connsiteX11" fmla="*/ 57912 w 714241"/>
              <a:gd name="connsiteY11" fmla="*/ 2391156 h 2489962"/>
              <a:gd name="connsiteX12" fmla="*/ 76200 w 714241"/>
              <a:gd name="connsiteY12" fmla="*/ 1066800 h 2489962"/>
              <a:gd name="connsiteX13" fmla="*/ 42909 w 714241"/>
              <a:gd name="connsiteY13" fmla="*/ 902825 h 2489962"/>
              <a:gd name="connsiteX14" fmla="*/ 8185 w 714241"/>
              <a:gd name="connsiteY14" fmla="*/ 810228 h 2489962"/>
              <a:gd name="connsiteX15" fmla="*/ 19760 w 714241"/>
              <a:gd name="connsiteY15" fmla="*/ 613458 h 2489962"/>
              <a:gd name="connsiteX16" fmla="*/ 31334 w 714241"/>
              <a:gd name="connsiteY16" fmla="*/ 578734 h 2489962"/>
              <a:gd name="connsiteX17" fmla="*/ 42909 w 714241"/>
              <a:gd name="connsiteY17" fmla="*/ 509286 h 2489962"/>
              <a:gd name="connsiteX18" fmla="*/ 123932 w 714241"/>
              <a:gd name="connsiteY18" fmla="*/ 405114 h 2489962"/>
              <a:gd name="connsiteX19" fmla="*/ 147081 w 714241"/>
              <a:gd name="connsiteY19" fmla="*/ 370390 h 2489962"/>
              <a:gd name="connsiteX20" fmla="*/ 170231 w 714241"/>
              <a:gd name="connsiteY20" fmla="*/ 347241 h 2489962"/>
              <a:gd name="connsiteX21" fmla="*/ 193380 w 714241"/>
              <a:gd name="connsiteY21" fmla="*/ 312516 h 2489962"/>
              <a:gd name="connsiteX22" fmla="*/ 228104 w 714241"/>
              <a:gd name="connsiteY22" fmla="*/ 277792 h 2489962"/>
              <a:gd name="connsiteX23" fmla="*/ 251253 w 714241"/>
              <a:gd name="connsiteY23" fmla="*/ 231494 h 2489962"/>
              <a:gd name="connsiteX24" fmla="*/ 297552 w 714241"/>
              <a:gd name="connsiteY24" fmla="*/ 173620 h 2489962"/>
              <a:gd name="connsiteX25" fmla="*/ 320701 w 714241"/>
              <a:gd name="connsiteY25" fmla="*/ 138896 h 2489962"/>
              <a:gd name="connsiteX26" fmla="*/ 355425 w 714241"/>
              <a:gd name="connsiteY26" fmla="*/ 104172 h 2489962"/>
              <a:gd name="connsiteX27" fmla="*/ 424874 w 714241"/>
              <a:gd name="connsiteY27" fmla="*/ 11575 h 2489962"/>
              <a:gd name="connsiteX28" fmla="*/ 459598 w 714241"/>
              <a:gd name="connsiteY28" fmla="*/ 0 h 2489962"/>
              <a:gd name="connsiteX29" fmla="*/ 575344 w 714241"/>
              <a:gd name="connsiteY29" fmla="*/ 11575 h 2489962"/>
              <a:gd name="connsiteX30" fmla="*/ 598494 w 714241"/>
              <a:gd name="connsiteY30" fmla="*/ 81023 h 2489962"/>
              <a:gd name="connsiteX31" fmla="*/ 610068 w 714241"/>
              <a:gd name="connsiteY31" fmla="*/ 335666 h 2489962"/>
              <a:gd name="connsiteX32" fmla="*/ 633218 w 714241"/>
              <a:gd name="connsiteY32" fmla="*/ 405114 h 2489962"/>
              <a:gd name="connsiteX33" fmla="*/ 656367 w 714241"/>
              <a:gd name="connsiteY33" fmla="*/ 474562 h 2489962"/>
              <a:gd name="connsiteX34" fmla="*/ 667942 w 714241"/>
              <a:gd name="connsiteY34" fmla="*/ 520861 h 2489962"/>
              <a:gd name="connsiteX35" fmla="*/ 679517 w 714241"/>
              <a:gd name="connsiteY35" fmla="*/ 555585 h 2489962"/>
              <a:gd name="connsiteX36" fmla="*/ 691091 w 714241"/>
              <a:gd name="connsiteY36" fmla="*/ 613458 h 2489962"/>
              <a:gd name="connsiteX37" fmla="*/ 702666 w 714241"/>
              <a:gd name="connsiteY37" fmla="*/ 648182 h 2489962"/>
              <a:gd name="connsiteX38" fmla="*/ 714241 w 714241"/>
              <a:gd name="connsiteY38" fmla="*/ 694481 h 2489962"/>
              <a:gd name="connsiteX39" fmla="*/ 702666 w 714241"/>
              <a:gd name="connsiteY39" fmla="*/ 844952 h 2489962"/>
              <a:gd name="connsiteX40" fmla="*/ 691091 w 714241"/>
              <a:gd name="connsiteY40" fmla="*/ 879676 h 2489962"/>
              <a:gd name="connsiteX41" fmla="*/ 656367 w 714241"/>
              <a:gd name="connsiteY41" fmla="*/ 914400 h 2489962"/>
              <a:gd name="connsiteX42" fmla="*/ 633218 w 714241"/>
              <a:gd name="connsiteY42" fmla="*/ 960699 h 2489962"/>
              <a:gd name="connsiteX0" fmla="*/ 650240 w 714241"/>
              <a:gd name="connsiteY0" fmla="*/ 934720 h 2489962"/>
              <a:gd name="connsiteX1" fmla="*/ 533400 w 714241"/>
              <a:gd name="connsiteY1" fmla="*/ 1219200 h 2489962"/>
              <a:gd name="connsiteX2" fmla="*/ 396240 w 714241"/>
              <a:gd name="connsiteY2" fmla="*/ 1742440 h 2489962"/>
              <a:gd name="connsiteX3" fmla="*/ 411480 w 714241"/>
              <a:gd name="connsiteY3" fmla="*/ 1412748 h 2489962"/>
              <a:gd name="connsiteX4" fmla="*/ 457200 w 714241"/>
              <a:gd name="connsiteY4" fmla="*/ 1066800 h 2489962"/>
              <a:gd name="connsiteX5" fmla="*/ 484632 w 714241"/>
              <a:gd name="connsiteY5" fmla="*/ 643128 h 2489962"/>
              <a:gd name="connsiteX6" fmla="*/ 445008 w 714241"/>
              <a:gd name="connsiteY6" fmla="*/ 423672 h 2489962"/>
              <a:gd name="connsiteX7" fmla="*/ 381000 w 714241"/>
              <a:gd name="connsiteY7" fmla="*/ 457200 h 2489962"/>
              <a:gd name="connsiteX8" fmla="*/ 306832 w 714241"/>
              <a:gd name="connsiteY8" fmla="*/ 570992 h 2489962"/>
              <a:gd name="connsiteX9" fmla="*/ 280725 w 714241"/>
              <a:gd name="connsiteY9" fmla="*/ 728819 h 2489962"/>
              <a:gd name="connsiteX10" fmla="*/ 201168 w 714241"/>
              <a:gd name="connsiteY10" fmla="*/ 1478280 h 2489962"/>
              <a:gd name="connsiteX11" fmla="*/ 149352 w 714241"/>
              <a:gd name="connsiteY11" fmla="*/ 1872996 h 2489962"/>
              <a:gd name="connsiteX12" fmla="*/ 57912 w 714241"/>
              <a:gd name="connsiteY12" fmla="*/ 2391156 h 2489962"/>
              <a:gd name="connsiteX13" fmla="*/ 76200 w 714241"/>
              <a:gd name="connsiteY13" fmla="*/ 1066800 h 2489962"/>
              <a:gd name="connsiteX14" fmla="*/ 42909 w 714241"/>
              <a:gd name="connsiteY14" fmla="*/ 902825 h 2489962"/>
              <a:gd name="connsiteX15" fmla="*/ 8185 w 714241"/>
              <a:gd name="connsiteY15" fmla="*/ 810228 h 2489962"/>
              <a:gd name="connsiteX16" fmla="*/ 19760 w 714241"/>
              <a:gd name="connsiteY16" fmla="*/ 613458 h 2489962"/>
              <a:gd name="connsiteX17" fmla="*/ 31334 w 714241"/>
              <a:gd name="connsiteY17" fmla="*/ 578734 h 2489962"/>
              <a:gd name="connsiteX18" fmla="*/ 42909 w 714241"/>
              <a:gd name="connsiteY18" fmla="*/ 509286 h 2489962"/>
              <a:gd name="connsiteX19" fmla="*/ 123932 w 714241"/>
              <a:gd name="connsiteY19" fmla="*/ 405114 h 2489962"/>
              <a:gd name="connsiteX20" fmla="*/ 147081 w 714241"/>
              <a:gd name="connsiteY20" fmla="*/ 370390 h 2489962"/>
              <a:gd name="connsiteX21" fmla="*/ 170231 w 714241"/>
              <a:gd name="connsiteY21" fmla="*/ 347241 h 2489962"/>
              <a:gd name="connsiteX22" fmla="*/ 193380 w 714241"/>
              <a:gd name="connsiteY22" fmla="*/ 312516 h 2489962"/>
              <a:gd name="connsiteX23" fmla="*/ 228104 w 714241"/>
              <a:gd name="connsiteY23" fmla="*/ 277792 h 2489962"/>
              <a:gd name="connsiteX24" fmla="*/ 251253 w 714241"/>
              <a:gd name="connsiteY24" fmla="*/ 231494 h 2489962"/>
              <a:gd name="connsiteX25" fmla="*/ 297552 w 714241"/>
              <a:gd name="connsiteY25" fmla="*/ 173620 h 2489962"/>
              <a:gd name="connsiteX26" fmla="*/ 320701 w 714241"/>
              <a:gd name="connsiteY26" fmla="*/ 138896 h 2489962"/>
              <a:gd name="connsiteX27" fmla="*/ 355425 w 714241"/>
              <a:gd name="connsiteY27" fmla="*/ 104172 h 2489962"/>
              <a:gd name="connsiteX28" fmla="*/ 424874 w 714241"/>
              <a:gd name="connsiteY28" fmla="*/ 11575 h 2489962"/>
              <a:gd name="connsiteX29" fmla="*/ 459598 w 714241"/>
              <a:gd name="connsiteY29" fmla="*/ 0 h 2489962"/>
              <a:gd name="connsiteX30" fmla="*/ 575344 w 714241"/>
              <a:gd name="connsiteY30" fmla="*/ 11575 h 2489962"/>
              <a:gd name="connsiteX31" fmla="*/ 598494 w 714241"/>
              <a:gd name="connsiteY31" fmla="*/ 81023 h 2489962"/>
              <a:gd name="connsiteX32" fmla="*/ 610068 w 714241"/>
              <a:gd name="connsiteY32" fmla="*/ 335666 h 2489962"/>
              <a:gd name="connsiteX33" fmla="*/ 633218 w 714241"/>
              <a:gd name="connsiteY33" fmla="*/ 405114 h 2489962"/>
              <a:gd name="connsiteX34" fmla="*/ 656367 w 714241"/>
              <a:gd name="connsiteY34" fmla="*/ 474562 h 2489962"/>
              <a:gd name="connsiteX35" fmla="*/ 667942 w 714241"/>
              <a:gd name="connsiteY35" fmla="*/ 520861 h 2489962"/>
              <a:gd name="connsiteX36" fmla="*/ 679517 w 714241"/>
              <a:gd name="connsiteY36" fmla="*/ 555585 h 2489962"/>
              <a:gd name="connsiteX37" fmla="*/ 691091 w 714241"/>
              <a:gd name="connsiteY37" fmla="*/ 613458 h 2489962"/>
              <a:gd name="connsiteX38" fmla="*/ 702666 w 714241"/>
              <a:gd name="connsiteY38" fmla="*/ 648182 h 2489962"/>
              <a:gd name="connsiteX39" fmla="*/ 714241 w 714241"/>
              <a:gd name="connsiteY39" fmla="*/ 694481 h 2489962"/>
              <a:gd name="connsiteX40" fmla="*/ 702666 w 714241"/>
              <a:gd name="connsiteY40" fmla="*/ 844952 h 2489962"/>
              <a:gd name="connsiteX41" fmla="*/ 691091 w 714241"/>
              <a:gd name="connsiteY41" fmla="*/ 879676 h 2489962"/>
              <a:gd name="connsiteX42" fmla="*/ 656367 w 714241"/>
              <a:gd name="connsiteY42" fmla="*/ 914400 h 2489962"/>
              <a:gd name="connsiteX43" fmla="*/ 633218 w 714241"/>
              <a:gd name="connsiteY43" fmla="*/ 960699 h 2489962"/>
              <a:gd name="connsiteX0" fmla="*/ 650240 w 714241"/>
              <a:gd name="connsiteY0" fmla="*/ 934720 h 2489962"/>
              <a:gd name="connsiteX1" fmla="*/ 533400 w 714241"/>
              <a:gd name="connsiteY1" fmla="*/ 1219200 h 2489962"/>
              <a:gd name="connsiteX2" fmla="*/ 289560 w 714241"/>
              <a:gd name="connsiteY2" fmla="*/ 2406904 h 2489962"/>
              <a:gd name="connsiteX3" fmla="*/ 411480 w 714241"/>
              <a:gd name="connsiteY3" fmla="*/ 1412748 h 2489962"/>
              <a:gd name="connsiteX4" fmla="*/ 457200 w 714241"/>
              <a:gd name="connsiteY4" fmla="*/ 1066800 h 2489962"/>
              <a:gd name="connsiteX5" fmla="*/ 484632 w 714241"/>
              <a:gd name="connsiteY5" fmla="*/ 643128 h 2489962"/>
              <a:gd name="connsiteX6" fmla="*/ 445008 w 714241"/>
              <a:gd name="connsiteY6" fmla="*/ 423672 h 2489962"/>
              <a:gd name="connsiteX7" fmla="*/ 381000 w 714241"/>
              <a:gd name="connsiteY7" fmla="*/ 457200 h 2489962"/>
              <a:gd name="connsiteX8" fmla="*/ 306832 w 714241"/>
              <a:gd name="connsiteY8" fmla="*/ 570992 h 2489962"/>
              <a:gd name="connsiteX9" fmla="*/ 280725 w 714241"/>
              <a:gd name="connsiteY9" fmla="*/ 728819 h 2489962"/>
              <a:gd name="connsiteX10" fmla="*/ 201168 w 714241"/>
              <a:gd name="connsiteY10" fmla="*/ 1478280 h 2489962"/>
              <a:gd name="connsiteX11" fmla="*/ 149352 w 714241"/>
              <a:gd name="connsiteY11" fmla="*/ 1872996 h 2489962"/>
              <a:gd name="connsiteX12" fmla="*/ 57912 w 714241"/>
              <a:gd name="connsiteY12" fmla="*/ 2391156 h 2489962"/>
              <a:gd name="connsiteX13" fmla="*/ 76200 w 714241"/>
              <a:gd name="connsiteY13" fmla="*/ 1066800 h 2489962"/>
              <a:gd name="connsiteX14" fmla="*/ 42909 w 714241"/>
              <a:gd name="connsiteY14" fmla="*/ 902825 h 2489962"/>
              <a:gd name="connsiteX15" fmla="*/ 8185 w 714241"/>
              <a:gd name="connsiteY15" fmla="*/ 810228 h 2489962"/>
              <a:gd name="connsiteX16" fmla="*/ 19760 w 714241"/>
              <a:gd name="connsiteY16" fmla="*/ 613458 h 2489962"/>
              <a:gd name="connsiteX17" fmla="*/ 31334 w 714241"/>
              <a:gd name="connsiteY17" fmla="*/ 578734 h 2489962"/>
              <a:gd name="connsiteX18" fmla="*/ 42909 w 714241"/>
              <a:gd name="connsiteY18" fmla="*/ 509286 h 2489962"/>
              <a:gd name="connsiteX19" fmla="*/ 123932 w 714241"/>
              <a:gd name="connsiteY19" fmla="*/ 405114 h 2489962"/>
              <a:gd name="connsiteX20" fmla="*/ 147081 w 714241"/>
              <a:gd name="connsiteY20" fmla="*/ 370390 h 2489962"/>
              <a:gd name="connsiteX21" fmla="*/ 170231 w 714241"/>
              <a:gd name="connsiteY21" fmla="*/ 347241 h 2489962"/>
              <a:gd name="connsiteX22" fmla="*/ 193380 w 714241"/>
              <a:gd name="connsiteY22" fmla="*/ 312516 h 2489962"/>
              <a:gd name="connsiteX23" fmla="*/ 228104 w 714241"/>
              <a:gd name="connsiteY23" fmla="*/ 277792 h 2489962"/>
              <a:gd name="connsiteX24" fmla="*/ 251253 w 714241"/>
              <a:gd name="connsiteY24" fmla="*/ 231494 h 2489962"/>
              <a:gd name="connsiteX25" fmla="*/ 297552 w 714241"/>
              <a:gd name="connsiteY25" fmla="*/ 173620 h 2489962"/>
              <a:gd name="connsiteX26" fmla="*/ 320701 w 714241"/>
              <a:gd name="connsiteY26" fmla="*/ 138896 h 2489962"/>
              <a:gd name="connsiteX27" fmla="*/ 355425 w 714241"/>
              <a:gd name="connsiteY27" fmla="*/ 104172 h 2489962"/>
              <a:gd name="connsiteX28" fmla="*/ 424874 w 714241"/>
              <a:gd name="connsiteY28" fmla="*/ 11575 h 2489962"/>
              <a:gd name="connsiteX29" fmla="*/ 459598 w 714241"/>
              <a:gd name="connsiteY29" fmla="*/ 0 h 2489962"/>
              <a:gd name="connsiteX30" fmla="*/ 575344 w 714241"/>
              <a:gd name="connsiteY30" fmla="*/ 11575 h 2489962"/>
              <a:gd name="connsiteX31" fmla="*/ 598494 w 714241"/>
              <a:gd name="connsiteY31" fmla="*/ 81023 h 2489962"/>
              <a:gd name="connsiteX32" fmla="*/ 610068 w 714241"/>
              <a:gd name="connsiteY32" fmla="*/ 335666 h 2489962"/>
              <a:gd name="connsiteX33" fmla="*/ 633218 w 714241"/>
              <a:gd name="connsiteY33" fmla="*/ 405114 h 2489962"/>
              <a:gd name="connsiteX34" fmla="*/ 656367 w 714241"/>
              <a:gd name="connsiteY34" fmla="*/ 474562 h 2489962"/>
              <a:gd name="connsiteX35" fmla="*/ 667942 w 714241"/>
              <a:gd name="connsiteY35" fmla="*/ 520861 h 2489962"/>
              <a:gd name="connsiteX36" fmla="*/ 679517 w 714241"/>
              <a:gd name="connsiteY36" fmla="*/ 555585 h 2489962"/>
              <a:gd name="connsiteX37" fmla="*/ 691091 w 714241"/>
              <a:gd name="connsiteY37" fmla="*/ 613458 h 2489962"/>
              <a:gd name="connsiteX38" fmla="*/ 702666 w 714241"/>
              <a:gd name="connsiteY38" fmla="*/ 648182 h 2489962"/>
              <a:gd name="connsiteX39" fmla="*/ 714241 w 714241"/>
              <a:gd name="connsiteY39" fmla="*/ 694481 h 2489962"/>
              <a:gd name="connsiteX40" fmla="*/ 702666 w 714241"/>
              <a:gd name="connsiteY40" fmla="*/ 844952 h 2489962"/>
              <a:gd name="connsiteX41" fmla="*/ 691091 w 714241"/>
              <a:gd name="connsiteY41" fmla="*/ 879676 h 2489962"/>
              <a:gd name="connsiteX42" fmla="*/ 656367 w 714241"/>
              <a:gd name="connsiteY42" fmla="*/ 914400 h 2489962"/>
              <a:gd name="connsiteX43" fmla="*/ 633218 w 714241"/>
              <a:gd name="connsiteY43" fmla="*/ 960699 h 2489962"/>
              <a:gd name="connsiteX0" fmla="*/ 650240 w 714241"/>
              <a:gd name="connsiteY0" fmla="*/ 934720 h 2489962"/>
              <a:gd name="connsiteX1" fmla="*/ 533400 w 714241"/>
              <a:gd name="connsiteY1" fmla="*/ 1219200 h 2489962"/>
              <a:gd name="connsiteX2" fmla="*/ 289560 w 714241"/>
              <a:gd name="connsiteY2" fmla="*/ 2406904 h 2489962"/>
              <a:gd name="connsiteX3" fmla="*/ 390144 w 714241"/>
              <a:gd name="connsiteY3" fmla="*/ 1705356 h 2489962"/>
              <a:gd name="connsiteX4" fmla="*/ 411480 w 714241"/>
              <a:gd name="connsiteY4" fmla="*/ 1412748 h 2489962"/>
              <a:gd name="connsiteX5" fmla="*/ 457200 w 714241"/>
              <a:gd name="connsiteY5" fmla="*/ 1066800 h 2489962"/>
              <a:gd name="connsiteX6" fmla="*/ 484632 w 714241"/>
              <a:gd name="connsiteY6" fmla="*/ 643128 h 2489962"/>
              <a:gd name="connsiteX7" fmla="*/ 445008 w 714241"/>
              <a:gd name="connsiteY7" fmla="*/ 423672 h 2489962"/>
              <a:gd name="connsiteX8" fmla="*/ 381000 w 714241"/>
              <a:gd name="connsiteY8" fmla="*/ 457200 h 2489962"/>
              <a:gd name="connsiteX9" fmla="*/ 306832 w 714241"/>
              <a:gd name="connsiteY9" fmla="*/ 570992 h 2489962"/>
              <a:gd name="connsiteX10" fmla="*/ 280725 w 714241"/>
              <a:gd name="connsiteY10" fmla="*/ 728819 h 2489962"/>
              <a:gd name="connsiteX11" fmla="*/ 201168 w 714241"/>
              <a:gd name="connsiteY11" fmla="*/ 1478280 h 2489962"/>
              <a:gd name="connsiteX12" fmla="*/ 149352 w 714241"/>
              <a:gd name="connsiteY12" fmla="*/ 1872996 h 2489962"/>
              <a:gd name="connsiteX13" fmla="*/ 57912 w 714241"/>
              <a:gd name="connsiteY13" fmla="*/ 2391156 h 2489962"/>
              <a:gd name="connsiteX14" fmla="*/ 76200 w 714241"/>
              <a:gd name="connsiteY14" fmla="*/ 1066800 h 2489962"/>
              <a:gd name="connsiteX15" fmla="*/ 42909 w 714241"/>
              <a:gd name="connsiteY15" fmla="*/ 902825 h 2489962"/>
              <a:gd name="connsiteX16" fmla="*/ 8185 w 714241"/>
              <a:gd name="connsiteY16" fmla="*/ 810228 h 2489962"/>
              <a:gd name="connsiteX17" fmla="*/ 19760 w 714241"/>
              <a:gd name="connsiteY17" fmla="*/ 613458 h 2489962"/>
              <a:gd name="connsiteX18" fmla="*/ 31334 w 714241"/>
              <a:gd name="connsiteY18" fmla="*/ 578734 h 2489962"/>
              <a:gd name="connsiteX19" fmla="*/ 42909 w 714241"/>
              <a:gd name="connsiteY19" fmla="*/ 509286 h 2489962"/>
              <a:gd name="connsiteX20" fmla="*/ 123932 w 714241"/>
              <a:gd name="connsiteY20" fmla="*/ 405114 h 2489962"/>
              <a:gd name="connsiteX21" fmla="*/ 147081 w 714241"/>
              <a:gd name="connsiteY21" fmla="*/ 370390 h 2489962"/>
              <a:gd name="connsiteX22" fmla="*/ 170231 w 714241"/>
              <a:gd name="connsiteY22" fmla="*/ 347241 h 2489962"/>
              <a:gd name="connsiteX23" fmla="*/ 193380 w 714241"/>
              <a:gd name="connsiteY23" fmla="*/ 312516 h 2489962"/>
              <a:gd name="connsiteX24" fmla="*/ 228104 w 714241"/>
              <a:gd name="connsiteY24" fmla="*/ 277792 h 2489962"/>
              <a:gd name="connsiteX25" fmla="*/ 251253 w 714241"/>
              <a:gd name="connsiteY25" fmla="*/ 231494 h 2489962"/>
              <a:gd name="connsiteX26" fmla="*/ 297552 w 714241"/>
              <a:gd name="connsiteY26" fmla="*/ 173620 h 2489962"/>
              <a:gd name="connsiteX27" fmla="*/ 320701 w 714241"/>
              <a:gd name="connsiteY27" fmla="*/ 138896 h 2489962"/>
              <a:gd name="connsiteX28" fmla="*/ 355425 w 714241"/>
              <a:gd name="connsiteY28" fmla="*/ 104172 h 2489962"/>
              <a:gd name="connsiteX29" fmla="*/ 424874 w 714241"/>
              <a:gd name="connsiteY29" fmla="*/ 11575 h 2489962"/>
              <a:gd name="connsiteX30" fmla="*/ 459598 w 714241"/>
              <a:gd name="connsiteY30" fmla="*/ 0 h 2489962"/>
              <a:gd name="connsiteX31" fmla="*/ 575344 w 714241"/>
              <a:gd name="connsiteY31" fmla="*/ 11575 h 2489962"/>
              <a:gd name="connsiteX32" fmla="*/ 598494 w 714241"/>
              <a:gd name="connsiteY32" fmla="*/ 81023 h 2489962"/>
              <a:gd name="connsiteX33" fmla="*/ 610068 w 714241"/>
              <a:gd name="connsiteY33" fmla="*/ 335666 h 2489962"/>
              <a:gd name="connsiteX34" fmla="*/ 633218 w 714241"/>
              <a:gd name="connsiteY34" fmla="*/ 405114 h 2489962"/>
              <a:gd name="connsiteX35" fmla="*/ 656367 w 714241"/>
              <a:gd name="connsiteY35" fmla="*/ 474562 h 2489962"/>
              <a:gd name="connsiteX36" fmla="*/ 667942 w 714241"/>
              <a:gd name="connsiteY36" fmla="*/ 520861 h 2489962"/>
              <a:gd name="connsiteX37" fmla="*/ 679517 w 714241"/>
              <a:gd name="connsiteY37" fmla="*/ 555585 h 2489962"/>
              <a:gd name="connsiteX38" fmla="*/ 691091 w 714241"/>
              <a:gd name="connsiteY38" fmla="*/ 613458 h 2489962"/>
              <a:gd name="connsiteX39" fmla="*/ 702666 w 714241"/>
              <a:gd name="connsiteY39" fmla="*/ 648182 h 2489962"/>
              <a:gd name="connsiteX40" fmla="*/ 714241 w 714241"/>
              <a:gd name="connsiteY40" fmla="*/ 694481 h 2489962"/>
              <a:gd name="connsiteX41" fmla="*/ 702666 w 714241"/>
              <a:gd name="connsiteY41" fmla="*/ 844952 h 2489962"/>
              <a:gd name="connsiteX42" fmla="*/ 691091 w 714241"/>
              <a:gd name="connsiteY42" fmla="*/ 879676 h 2489962"/>
              <a:gd name="connsiteX43" fmla="*/ 656367 w 714241"/>
              <a:gd name="connsiteY43" fmla="*/ 914400 h 2489962"/>
              <a:gd name="connsiteX44" fmla="*/ 633218 w 714241"/>
              <a:gd name="connsiteY44" fmla="*/ 960699 h 2489962"/>
              <a:gd name="connsiteX0" fmla="*/ 650240 w 714241"/>
              <a:gd name="connsiteY0" fmla="*/ 934720 h 2509774"/>
              <a:gd name="connsiteX1" fmla="*/ 533400 w 714241"/>
              <a:gd name="connsiteY1" fmla="*/ 1219200 h 2509774"/>
              <a:gd name="connsiteX2" fmla="*/ 289560 w 714241"/>
              <a:gd name="connsiteY2" fmla="*/ 2406904 h 2509774"/>
              <a:gd name="connsiteX3" fmla="*/ 332232 w 714241"/>
              <a:gd name="connsiteY3" fmla="*/ 1836420 h 2509774"/>
              <a:gd name="connsiteX4" fmla="*/ 411480 w 714241"/>
              <a:gd name="connsiteY4" fmla="*/ 1412748 h 2509774"/>
              <a:gd name="connsiteX5" fmla="*/ 457200 w 714241"/>
              <a:gd name="connsiteY5" fmla="*/ 1066800 h 2509774"/>
              <a:gd name="connsiteX6" fmla="*/ 484632 w 714241"/>
              <a:gd name="connsiteY6" fmla="*/ 643128 h 2509774"/>
              <a:gd name="connsiteX7" fmla="*/ 445008 w 714241"/>
              <a:gd name="connsiteY7" fmla="*/ 423672 h 2509774"/>
              <a:gd name="connsiteX8" fmla="*/ 381000 w 714241"/>
              <a:gd name="connsiteY8" fmla="*/ 457200 h 2509774"/>
              <a:gd name="connsiteX9" fmla="*/ 306832 w 714241"/>
              <a:gd name="connsiteY9" fmla="*/ 570992 h 2509774"/>
              <a:gd name="connsiteX10" fmla="*/ 280725 w 714241"/>
              <a:gd name="connsiteY10" fmla="*/ 728819 h 2509774"/>
              <a:gd name="connsiteX11" fmla="*/ 201168 w 714241"/>
              <a:gd name="connsiteY11" fmla="*/ 1478280 h 2509774"/>
              <a:gd name="connsiteX12" fmla="*/ 149352 w 714241"/>
              <a:gd name="connsiteY12" fmla="*/ 1872996 h 2509774"/>
              <a:gd name="connsiteX13" fmla="*/ 57912 w 714241"/>
              <a:gd name="connsiteY13" fmla="*/ 2391156 h 2509774"/>
              <a:gd name="connsiteX14" fmla="*/ 76200 w 714241"/>
              <a:gd name="connsiteY14" fmla="*/ 1066800 h 2509774"/>
              <a:gd name="connsiteX15" fmla="*/ 42909 w 714241"/>
              <a:gd name="connsiteY15" fmla="*/ 902825 h 2509774"/>
              <a:gd name="connsiteX16" fmla="*/ 8185 w 714241"/>
              <a:gd name="connsiteY16" fmla="*/ 810228 h 2509774"/>
              <a:gd name="connsiteX17" fmla="*/ 19760 w 714241"/>
              <a:gd name="connsiteY17" fmla="*/ 613458 h 2509774"/>
              <a:gd name="connsiteX18" fmla="*/ 31334 w 714241"/>
              <a:gd name="connsiteY18" fmla="*/ 578734 h 2509774"/>
              <a:gd name="connsiteX19" fmla="*/ 42909 w 714241"/>
              <a:gd name="connsiteY19" fmla="*/ 509286 h 2509774"/>
              <a:gd name="connsiteX20" fmla="*/ 123932 w 714241"/>
              <a:gd name="connsiteY20" fmla="*/ 405114 h 2509774"/>
              <a:gd name="connsiteX21" fmla="*/ 147081 w 714241"/>
              <a:gd name="connsiteY21" fmla="*/ 370390 h 2509774"/>
              <a:gd name="connsiteX22" fmla="*/ 170231 w 714241"/>
              <a:gd name="connsiteY22" fmla="*/ 347241 h 2509774"/>
              <a:gd name="connsiteX23" fmla="*/ 193380 w 714241"/>
              <a:gd name="connsiteY23" fmla="*/ 312516 h 2509774"/>
              <a:gd name="connsiteX24" fmla="*/ 228104 w 714241"/>
              <a:gd name="connsiteY24" fmla="*/ 277792 h 2509774"/>
              <a:gd name="connsiteX25" fmla="*/ 251253 w 714241"/>
              <a:gd name="connsiteY25" fmla="*/ 231494 h 2509774"/>
              <a:gd name="connsiteX26" fmla="*/ 297552 w 714241"/>
              <a:gd name="connsiteY26" fmla="*/ 173620 h 2509774"/>
              <a:gd name="connsiteX27" fmla="*/ 320701 w 714241"/>
              <a:gd name="connsiteY27" fmla="*/ 138896 h 2509774"/>
              <a:gd name="connsiteX28" fmla="*/ 355425 w 714241"/>
              <a:gd name="connsiteY28" fmla="*/ 104172 h 2509774"/>
              <a:gd name="connsiteX29" fmla="*/ 424874 w 714241"/>
              <a:gd name="connsiteY29" fmla="*/ 11575 h 2509774"/>
              <a:gd name="connsiteX30" fmla="*/ 459598 w 714241"/>
              <a:gd name="connsiteY30" fmla="*/ 0 h 2509774"/>
              <a:gd name="connsiteX31" fmla="*/ 575344 w 714241"/>
              <a:gd name="connsiteY31" fmla="*/ 11575 h 2509774"/>
              <a:gd name="connsiteX32" fmla="*/ 598494 w 714241"/>
              <a:gd name="connsiteY32" fmla="*/ 81023 h 2509774"/>
              <a:gd name="connsiteX33" fmla="*/ 610068 w 714241"/>
              <a:gd name="connsiteY33" fmla="*/ 335666 h 2509774"/>
              <a:gd name="connsiteX34" fmla="*/ 633218 w 714241"/>
              <a:gd name="connsiteY34" fmla="*/ 405114 h 2509774"/>
              <a:gd name="connsiteX35" fmla="*/ 656367 w 714241"/>
              <a:gd name="connsiteY35" fmla="*/ 474562 h 2509774"/>
              <a:gd name="connsiteX36" fmla="*/ 667942 w 714241"/>
              <a:gd name="connsiteY36" fmla="*/ 520861 h 2509774"/>
              <a:gd name="connsiteX37" fmla="*/ 679517 w 714241"/>
              <a:gd name="connsiteY37" fmla="*/ 555585 h 2509774"/>
              <a:gd name="connsiteX38" fmla="*/ 691091 w 714241"/>
              <a:gd name="connsiteY38" fmla="*/ 613458 h 2509774"/>
              <a:gd name="connsiteX39" fmla="*/ 702666 w 714241"/>
              <a:gd name="connsiteY39" fmla="*/ 648182 h 2509774"/>
              <a:gd name="connsiteX40" fmla="*/ 714241 w 714241"/>
              <a:gd name="connsiteY40" fmla="*/ 694481 h 2509774"/>
              <a:gd name="connsiteX41" fmla="*/ 702666 w 714241"/>
              <a:gd name="connsiteY41" fmla="*/ 844952 h 2509774"/>
              <a:gd name="connsiteX42" fmla="*/ 691091 w 714241"/>
              <a:gd name="connsiteY42" fmla="*/ 879676 h 2509774"/>
              <a:gd name="connsiteX43" fmla="*/ 656367 w 714241"/>
              <a:gd name="connsiteY43" fmla="*/ 914400 h 2509774"/>
              <a:gd name="connsiteX44" fmla="*/ 633218 w 714241"/>
              <a:gd name="connsiteY44" fmla="*/ 960699 h 2509774"/>
              <a:gd name="connsiteX0" fmla="*/ 650240 w 714241"/>
              <a:gd name="connsiteY0" fmla="*/ 934720 h 2509774"/>
              <a:gd name="connsiteX1" fmla="*/ 533400 w 714241"/>
              <a:gd name="connsiteY1" fmla="*/ 1219200 h 2509774"/>
              <a:gd name="connsiteX2" fmla="*/ 289560 w 714241"/>
              <a:gd name="connsiteY2" fmla="*/ 2406904 h 2509774"/>
              <a:gd name="connsiteX3" fmla="*/ 332232 w 714241"/>
              <a:gd name="connsiteY3" fmla="*/ 1836420 h 2509774"/>
              <a:gd name="connsiteX4" fmla="*/ 393192 w 714241"/>
              <a:gd name="connsiteY4" fmla="*/ 1412748 h 2509774"/>
              <a:gd name="connsiteX5" fmla="*/ 457200 w 714241"/>
              <a:gd name="connsiteY5" fmla="*/ 1066800 h 2509774"/>
              <a:gd name="connsiteX6" fmla="*/ 484632 w 714241"/>
              <a:gd name="connsiteY6" fmla="*/ 643128 h 2509774"/>
              <a:gd name="connsiteX7" fmla="*/ 445008 w 714241"/>
              <a:gd name="connsiteY7" fmla="*/ 423672 h 2509774"/>
              <a:gd name="connsiteX8" fmla="*/ 381000 w 714241"/>
              <a:gd name="connsiteY8" fmla="*/ 457200 h 2509774"/>
              <a:gd name="connsiteX9" fmla="*/ 306832 w 714241"/>
              <a:gd name="connsiteY9" fmla="*/ 570992 h 2509774"/>
              <a:gd name="connsiteX10" fmla="*/ 280725 w 714241"/>
              <a:gd name="connsiteY10" fmla="*/ 728819 h 2509774"/>
              <a:gd name="connsiteX11" fmla="*/ 201168 w 714241"/>
              <a:gd name="connsiteY11" fmla="*/ 1478280 h 2509774"/>
              <a:gd name="connsiteX12" fmla="*/ 149352 w 714241"/>
              <a:gd name="connsiteY12" fmla="*/ 1872996 h 2509774"/>
              <a:gd name="connsiteX13" fmla="*/ 57912 w 714241"/>
              <a:gd name="connsiteY13" fmla="*/ 2391156 h 2509774"/>
              <a:gd name="connsiteX14" fmla="*/ 76200 w 714241"/>
              <a:gd name="connsiteY14" fmla="*/ 1066800 h 2509774"/>
              <a:gd name="connsiteX15" fmla="*/ 42909 w 714241"/>
              <a:gd name="connsiteY15" fmla="*/ 902825 h 2509774"/>
              <a:gd name="connsiteX16" fmla="*/ 8185 w 714241"/>
              <a:gd name="connsiteY16" fmla="*/ 810228 h 2509774"/>
              <a:gd name="connsiteX17" fmla="*/ 19760 w 714241"/>
              <a:gd name="connsiteY17" fmla="*/ 613458 h 2509774"/>
              <a:gd name="connsiteX18" fmla="*/ 31334 w 714241"/>
              <a:gd name="connsiteY18" fmla="*/ 578734 h 2509774"/>
              <a:gd name="connsiteX19" fmla="*/ 42909 w 714241"/>
              <a:gd name="connsiteY19" fmla="*/ 509286 h 2509774"/>
              <a:gd name="connsiteX20" fmla="*/ 123932 w 714241"/>
              <a:gd name="connsiteY20" fmla="*/ 405114 h 2509774"/>
              <a:gd name="connsiteX21" fmla="*/ 147081 w 714241"/>
              <a:gd name="connsiteY21" fmla="*/ 370390 h 2509774"/>
              <a:gd name="connsiteX22" fmla="*/ 170231 w 714241"/>
              <a:gd name="connsiteY22" fmla="*/ 347241 h 2509774"/>
              <a:gd name="connsiteX23" fmla="*/ 193380 w 714241"/>
              <a:gd name="connsiteY23" fmla="*/ 312516 h 2509774"/>
              <a:gd name="connsiteX24" fmla="*/ 228104 w 714241"/>
              <a:gd name="connsiteY24" fmla="*/ 277792 h 2509774"/>
              <a:gd name="connsiteX25" fmla="*/ 251253 w 714241"/>
              <a:gd name="connsiteY25" fmla="*/ 231494 h 2509774"/>
              <a:gd name="connsiteX26" fmla="*/ 297552 w 714241"/>
              <a:gd name="connsiteY26" fmla="*/ 173620 h 2509774"/>
              <a:gd name="connsiteX27" fmla="*/ 320701 w 714241"/>
              <a:gd name="connsiteY27" fmla="*/ 138896 h 2509774"/>
              <a:gd name="connsiteX28" fmla="*/ 355425 w 714241"/>
              <a:gd name="connsiteY28" fmla="*/ 104172 h 2509774"/>
              <a:gd name="connsiteX29" fmla="*/ 424874 w 714241"/>
              <a:gd name="connsiteY29" fmla="*/ 11575 h 2509774"/>
              <a:gd name="connsiteX30" fmla="*/ 459598 w 714241"/>
              <a:gd name="connsiteY30" fmla="*/ 0 h 2509774"/>
              <a:gd name="connsiteX31" fmla="*/ 575344 w 714241"/>
              <a:gd name="connsiteY31" fmla="*/ 11575 h 2509774"/>
              <a:gd name="connsiteX32" fmla="*/ 598494 w 714241"/>
              <a:gd name="connsiteY32" fmla="*/ 81023 h 2509774"/>
              <a:gd name="connsiteX33" fmla="*/ 610068 w 714241"/>
              <a:gd name="connsiteY33" fmla="*/ 335666 h 2509774"/>
              <a:gd name="connsiteX34" fmla="*/ 633218 w 714241"/>
              <a:gd name="connsiteY34" fmla="*/ 405114 h 2509774"/>
              <a:gd name="connsiteX35" fmla="*/ 656367 w 714241"/>
              <a:gd name="connsiteY35" fmla="*/ 474562 h 2509774"/>
              <a:gd name="connsiteX36" fmla="*/ 667942 w 714241"/>
              <a:gd name="connsiteY36" fmla="*/ 520861 h 2509774"/>
              <a:gd name="connsiteX37" fmla="*/ 679517 w 714241"/>
              <a:gd name="connsiteY37" fmla="*/ 555585 h 2509774"/>
              <a:gd name="connsiteX38" fmla="*/ 691091 w 714241"/>
              <a:gd name="connsiteY38" fmla="*/ 613458 h 2509774"/>
              <a:gd name="connsiteX39" fmla="*/ 702666 w 714241"/>
              <a:gd name="connsiteY39" fmla="*/ 648182 h 2509774"/>
              <a:gd name="connsiteX40" fmla="*/ 714241 w 714241"/>
              <a:gd name="connsiteY40" fmla="*/ 694481 h 2509774"/>
              <a:gd name="connsiteX41" fmla="*/ 702666 w 714241"/>
              <a:gd name="connsiteY41" fmla="*/ 844952 h 2509774"/>
              <a:gd name="connsiteX42" fmla="*/ 691091 w 714241"/>
              <a:gd name="connsiteY42" fmla="*/ 879676 h 2509774"/>
              <a:gd name="connsiteX43" fmla="*/ 656367 w 714241"/>
              <a:gd name="connsiteY43" fmla="*/ 914400 h 2509774"/>
              <a:gd name="connsiteX44" fmla="*/ 633218 w 714241"/>
              <a:gd name="connsiteY44" fmla="*/ 960699 h 2509774"/>
              <a:gd name="connsiteX0" fmla="*/ 650240 w 714241"/>
              <a:gd name="connsiteY0" fmla="*/ 934720 h 2509774"/>
              <a:gd name="connsiteX1" fmla="*/ 533400 w 714241"/>
              <a:gd name="connsiteY1" fmla="*/ 1219200 h 2509774"/>
              <a:gd name="connsiteX2" fmla="*/ 289560 w 714241"/>
              <a:gd name="connsiteY2" fmla="*/ 2406904 h 2509774"/>
              <a:gd name="connsiteX3" fmla="*/ 332232 w 714241"/>
              <a:gd name="connsiteY3" fmla="*/ 1836420 h 2509774"/>
              <a:gd name="connsiteX4" fmla="*/ 393192 w 714241"/>
              <a:gd name="connsiteY4" fmla="*/ 1412748 h 2509774"/>
              <a:gd name="connsiteX5" fmla="*/ 420624 w 714241"/>
              <a:gd name="connsiteY5" fmla="*/ 1094232 h 2509774"/>
              <a:gd name="connsiteX6" fmla="*/ 484632 w 714241"/>
              <a:gd name="connsiteY6" fmla="*/ 643128 h 2509774"/>
              <a:gd name="connsiteX7" fmla="*/ 445008 w 714241"/>
              <a:gd name="connsiteY7" fmla="*/ 423672 h 2509774"/>
              <a:gd name="connsiteX8" fmla="*/ 381000 w 714241"/>
              <a:gd name="connsiteY8" fmla="*/ 457200 h 2509774"/>
              <a:gd name="connsiteX9" fmla="*/ 306832 w 714241"/>
              <a:gd name="connsiteY9" fmla="*/ 570992 h 2509774"/>
              <a:gd name="connsiteX10" fmla="*/ 280725 w 714241"/>
              <a:gd name="connsiteY10" fmla="*/ 728819 h 2509774"/>
              <a:gd name="connsiteX11" fmla="*/ 201168 w 714241"/>
              <a:gd name="connsiteY11" fmla="*/ 1478280 h 2509774"/>
              <a:gd name="connsiteX12" fmla="*/ 149352 w 714241"/>
              <a:gd name="connsiteY12" fmla="*/ 1872996 h 2509774"/>
              <a:gd name="connsiteX13" fmla="*/ 57912 w 714241"/>
              <a:gd name="connsiteY13" fmla="*/ 2391156 h 2509774"/>
              <a:gd name="connsiteX14" fmla="*/ 76200 w 714241"/>
              <a:gd name="connsiteY14" fmla="*/ 1066800 h 2509774"/>
              <a:gd name="connsiteX15" fmla="*/ 42909 w 714241"/>
              <a:gd name="connsiteY15" fmla="*/ 902825 h 2509774"/>
              <a:gd name="connsiteX16" fmla="*/ 8185 w 714241"/>
              <a:gd name="connsiteY16" fmla="*/ 810228 h 2509774"/>
              <a:gd name="connsiteX17" fmla="*/ 19760 w 714241"/>
              <a:gd name="connsiteY17" fmla="*/ 613458 h 2509774"/>
              <a:gd name="connsiteX18" fmla="*/ 31334 w 714241"/>
              <a:gd name="connsiteY18" fmla="*/ 578734 h 2509774"/>
              <a:gd name="connsiteX19" fmla="*/ 42909 w 714241"/>
              <a:gd name="connsiteY19" fmla="*/ 509286 h 2509774"/>
              <a:gd name="connsiteX20" fmla="*/ 123932 w 714241"/>
              <a:gd name="connsiteY20" fmla="*/ 405114 h 2509774"/>
              <a:gd name="connsiteX21" fmla="*/ 147081 w 714241"/>
              <a:gd name="connsiteY21" fmla="*/ 370390 h 2509774"/>
              <a:gd name="connsiteX22" fmla="*/ 170231 w 714241"/>
              <a:gd name="connsiteY22" fmla="*/ 347241 h 2509774"/>
              <a:gd name="connsiteX23" fmla="*/ 193380 w 714241"/>
              <a:gd name="connsiteY23" fmla="*/ 312516 h 2509774"/>
              <a:gd name="connsiteX24" fmla="*/ 228104 w 714241"/>
              <a:gd name="connsiteY24" fmla="*/ 277792 h 2509774"/>
              <a:gd name="connsiteX25" fmla="*/ 251253 w 714241"/>
              <a:gd name="connsiteY25" fmla="*/ 231494 h 2509774"/>
              <a:gd name="connsiteX26" fmla="*/ 297552 w 714241"/>
              <a:gd name="connsiteY26" fmla="*/ 173620 h 2509774"/>
              <a:gd name="connsiteX27" fmla="*/ 320701 w 714241"/>
              <a:gd name="connsiteY27" fmla="*/ 138896 h 2509774"/>
              <a:gd name="connsiteX28" fmla="*/ 355425 w 714241"/>
              <a:gd name="connsiteY28" fmla="*/ 104172 h 2509774"/>
              <a:gd name="connsiteX29" fmla="*/ 424874 w 714241"/>
              <a:gd name="connsiteY29" fmla="*/ 11575 h 2509774"/>
              <a:gd name="connsiteX30" fmla="*/ 459598 w 714241"/>
              <a:gd name="connsiteY30" fmla="*/ 0 h 2509774"/>
              <a:gd name="connsiteX31" fmla="*/ 575344 w 714241"/>
              <a:gd name="connsiteY31" fmla="*/ 11575 h 2509774"/>
              <a:gd name="connsiteX32" fmla="*/ 598494 w 714241"/>
              <a:gd name="connsiteY32" fmla="*/ 81023 h 2509774"/>
              <a:gd name="connsiteX33" fmla="*/ 610068 w 714241"/>
              <a:gd name="connsiteY33" fmla="*/ 335666 h 2509774"/>
              <a:gd name="connsiteX34" fmla="*/ 633218 w 714241"/>
              <a:gd name="connsiteY34" fmla="*/ 405114 h 2509774"/>
              <a:gd name="connsiteX35" fmla="*/ 656367 w 714241"/>
              <a:gd name="connsiteY35" fmla="*/ 474562 h 2509774"/>
              <a:gd name="connsiteX36" fmla="*/ 667942 w 714241"/>
              <a:gd name="connsiteY36" fmla="*/ 520861 h 2509774"/>
              <a:gd name="connsiteX37" fmla="*/ 679517 w 714241"/>
              <a:gd name="connsiteY37" fmla="*/ 555585 h 2509774"/>
              <a:gd name="connsiteX38" fmla="*/ 691091 w 714241"/>
              <a:gd name="connsiteY38" fmla="*/ 613458 h 2509774"/>
              <a:gd name="connsiteX39" fmla="*/ 702666 w 714241"/>
              <a:gd name="connsiteY39" fmla="*/ 648182 h 2509774"/>
              <a:gd name="connsiteX40" fmla="*/ 714241 w 714241"/>
              <a:gd name="connsiteY40" fmla="*/ 694481 h 2509774"/>
              <a:gd name="connsiteX41" fmla="*/ 702666 w 714241"/>
              <a:gd name="connsiteY41" fmla="*/ 844952 h 2509774"/>
              <a:gd name="connsiteX42" fmla="*/ 691091 w 714241"/>
              <a:gd name="connsiteY42" fmla="*/ 879676 h 2509774"/>
              <a:gd name="connsiteX43" fmla="*/ 656367 w 714241"/>
              <a:gd name="connsiteY43" fmla="*/ 914400 h 2509774"/>
              <a:gd name="connsiteX44" fmla="*/ 633218 w 714241"/>
              <a:gd name="connsiteY44" fmla="*/ 960699 h 2509774"/>
              <a:gd name="connsiteX0" fmla="*/ 650240 w 714241"/>
              <a:gd name="connsiteY0" fmla="*/ 934720 h 2509774"/>
              <a:gd name="connsiteX1" fmla="*/ 533400 w 714241"/>
              <a:gd name="connsiteY1" fmla="*/ 1219200 h 2509774"/>
              <a:gd name="connsiteX2" fmla="*/ 289560 w 714241"/>
              <a:gd name="connsiteY2" fmla="*/ 2406904 h 2509774"/>
              <a:gd name="connsiteX3" fmla="*/ 332232 w 714241"/>
              <a:gd name="connsiteY3" fmla="*/ 1836420 h 2509774"/>
              <a:gd name="connsiteX4" fmla="*/ 384048 w 714241"/>
              <a:gd name="connsiteY4" fmla="*/ 1443228 h 2509774"/>
              <a:gd name="connsiteX5" fmla="*/ 420624 w 714241"/>
              <a:gd name="connsiteY5" fmla="*/ 1094232 h 2509774"/>
              <a:gd name="connsiteX6" fmla="*/ 484632 w 714241"/>
              <a:gd name="connsiteY6" fmla="*/ 643128 h 2509774"/>
              <a:gd name="connsiteX7" fmla="*/ 445008 w 714241"/>
              <a:gd name="connsiteY7" fmla="*/ 423672 h 2509774"/>
              <a:gd name="connsiteX8" fmla="*/ 381000 w 714241"/>
              <a:gd name="connsiteY8" fmla="*/ 457200 h 2509774"/>
              <a:gd name="connsiteX9" fmla="*/ 306832 w 714241"/>
              <a:gd name="connsiteY9" fmla="*/ 570992 h 2509774"/>
              <a:gd name="connsiteX10" fmla="*/ 280725 w 714241"/>
              <a:gd name="connsiteY10" fmla="*/ 728819 h 2509774"/>
              <a:gd name="connsiteX11" fmla="*/ 201168 w 714241"/>
              <a:gd name="connsiteY11" fmla="*/ 1478280 h 2509774"/>
              <a:gd name="connsiteX12" fmla="*/ 149352 w 714241"/>
              <a:gd name="connsiteY12" fmla="*/ 1872996 h 2509774"/>
              <a:gd name="connsiteX13" fmla="*/ 57912 w 714241"/>
              <a:gd name="connsiteY13" fmla="*/ 2391156 h 2509774"/>
              <a:gd name="connsiteX14" fmla="*/ 76200 w 714241"/>
              <a:gd name="connsiteY14" fmla="*/ 1066800 h 2509774"/>
              <a:gd name="connsiteX15" fmla="*/ 42909 w 714241"/>
              <a:gd name="connsiteY15" fmla="*/ 902825 h 2509774"/>
              <a:gd name="connsiteX16" fmla="*/ 8185 w 714241"/>
              <a:gd name="connsiteY16" fmla="*/ 810228 h 2509774"/>
              <a:gd name="connsiteX17" fmla="*/ 19760 w 714241"/>
              <a:gd name="connsiteY17" fmla="*/ 613458 h 2509774"/>
              <a:gd name="connsiteX18" fmla="*/ 31334 w 714241"/>
              <a:gd name="connsiteY18" fmla="*/ 578734 h 2509774"/>
              <a:gd name="connsiteX19" fmla="*/ 42909 w 714241"/>
              <a:gd name="connsiteY19" fmla="*/ 509286 h 2509774"/>
              <a:gd name="connsiteX20" fmla="*/ 123932 w 714241"/>
              <a:gd name="connsiteY20" fmla="*/ 405114 h 2509774"/>
              <a:gd name="connsiteX21" fmla="*/ 147081 w 714241"/>
              <a:gd name="connsiteY21" fmla="*/ 370390 h 2509774"/>
              <a:gd name="connsiteX22" fmla="*/ 170231 w 714241"/>
              <a:gd name="connsiteY22" fmla="*/ 347241 h 2509774"/>
              <a:gd name="connsiteX23" fmla="*/ 193380 w 714241"/>
              <a:gd name="connsiteY23" fmla="*/ 312516 h 2509774"/>
              <a:gd name="connsiteX24" fmla="*/ 228104 w 714241"/>
              <a:gd name="connsiteY24" fmla="*/ 277792 h 2509774"/>
              <a:gd name="connsiteX25" fmla="*/ 251253 w 714241"/>
              <a:gd name="connsiteY25" fmla="*/ 231494 h 2509774"/>
              <a:gd name="connsiteX26" fmla="*/ 297552 w 714241"/>
              <a:gd name="connsiteY26" fmla="*/ 173620 h 2509774"/>
              <a:gd name="connsiteX27" fmla="*/ 320701 w 714241"/>
              <a:gd name="connsiteY27" fmla="*/ 138896 h 2509774"/>
              <a:gd name="connsiteX28" fmla="*/ 355425 w 714241"/>
              <a:gd name="connsiteY28" fmla="*/ 104172 h 2509774"/>
              <a:gd name="connsiteX29" fmla="*/ 424874 w 714241"/>
              <a:gd name="connsiteY29" fmla="*/ 11575 h 2509774"/>
              <a:gd name="connsiteX30" fmla="*/ 459598 w 714241"/>
              <a:gd name="connsiteY30" fmla="*/ 0 h 2509774"/>
              <a:gd name="connsiteX31" fmla="*/ 575344 w 714241"/>
              <a:gd name="connsiteY31" fmla="*/ 11575 h 2509774"/>
              <a:gd name="connsiteX32" fmla="*/ 598494 w 714241"/>
              <a:gd name="connsiteY32" fmla="*/ 81023 h 2509774"/>
              <a:gd name="connsiteX33" fmla="*/ 610068 w 714241"/>
              <a:gd name="connsiteY33" fmla="*/ 335666 h 2509774"/>
              <a:gd name="connsiteX34" fmla="*/ 633218 w 714241"/>
              <a:gd name="connsiteY34" fmla="*/ 405114 h 2509774"/>
              <a:gd name="connsiteX35" fmla="*/ 656367 w 714241"/>
              <a:gd name="connsiteY35" fmla="*/ 474562 h 2509774"/>
              <a:gd name="connsiteX36" fmla="*/ 667942 w 714241"/>
              <a:gd name="connsiteY36" fmla="*/ 520861 h 2509774"/>
              <a:gd name="connsiteX37" fmla="*/ 679517 w 714241"/>
              <a:gd name="connsiteY37" fmla="*/ 555585 h 2509774"/>
              <a:gd name="connsiteX38" fmla="*/ 691091 w 714241"/>
              <a:gd name="connsiteY38" fmla="*/ 613458 h 2509774"/>
              <a:gd name="connsiteX39" fmla="*/ 702666 w 714241"/>
              <a:gd name="connsiteY39" fmla="*/ 648182 h 2509774"/>
              <a:gd name="connsiteX40" fmla="*/ 714241 w 714241"/>
              <a:gd name="connsiteY40" fmla="*/ 694481 h 2509774"/>
              <a:gd name="connsiteX41" fmla="*/ 702666 w 714241"/>
              <a:gd name="connsiteY41" fmla="*/ 844952 h 2509774"/>
              <a:gd name="connsiteX42" fmla="*/ 691091 w 714241"/>
              <a:gd name="connsiteY42" fmla="*/ 879676 h 2509774"/>
              <a:gd name="connsiteX43" fmla="*/ 656367 w 714241"/>
              <a:gd name="connsiteY43" fmla="*/ 914400 h 2509774"/>
              <a:gd name="connsiteX44" fmla="*/ 633218 w 714241"/>
              <a:gd name="connsiteY44" fmla="*/ 960699 h 2509774"/>
              <a:gd name="connsiteX0" fmla="*/ 650240 w 714241"/>
              <a:gd name="connsiteY0" fmla="*/ 934720 h 2497074"/>
              <a:gd name="connsiteX1" fmla="*/ 539496 w 714241"/>
              <a:gd name="connsiteY1" fmla="*/ 1295400 h 2497074"/>
              <a:gd name="connsiteX2" fmla="*/ 289560 w 714241"/>
              <a:gd name="connsiteY2" fmla="*/ 2406904 h 2497074"/>
              <a:gd name="connsiteX3" fmla="*/ 332232 w 714241"/>
              <a:gd name="connsiteY3" fmla="*/ 1836420 h 2497074"/>
              <a:gd name="connsiteX4" fmla="*/ 384048 w 714241"/>
              <a:gd name="connsiteY4" fmla="*/ 1443228 h 2497074"/>
              <a:gd name="connsiteX5" fmla="*/ 420624 w 714241"/>
              <a:gd name="connsiteY5" fmla="*/ 1094232 h 2497074"/>
              <a:gd name="connsiteX6" fmla="*/ 484632 w 714241"/>
              <a:gd name="connsiteY6" fmla="*/ 643128 h 2497074"/>
              <a:gd name="connsiteX7" fmla="*/ 445008 w 714241"/>
              <a:gd name="connsiteY7" fmla="*/ 423672 h 2497074"/>
              <a:gd name="connsiteX8" fmla="*/ 381000 w 714241"/>
              <a:gd name="connsiteY8" fmla="*/ 457200 h 2497074"/>
              <a:gd name="connsiteX9" fmla="*/ 306832 w 714241"/>
              <a:gd name="connsiteY9" fmla="*/ 570992 h 2497074"/>
              <a:gd name="connsiteX10" fmla="*/ 280725 w 714241"/>
              <a:gd name="connsiteY10" fmla="*/ 728819 h 2497074"/>
              <a:gd name="connsiteX11" fmla="*/ 201168 w 714241"/>
              <a:gd name="connsiteY11" fmla="*/ 1478280 h 2497074"/>
              <a:gd name="connsiteX12" fmla="*/ 149352 w 714241"/>
              <a:gd name="connsiteY12" fmla="*/ 1872996 h 2497074"/>
              <a:gd name="connsiteX13" fmla="*/ 57912 w 714241"/>
              <a:gd name="connsiteY13" fmla="*/ 2391156 h 2497074"/>
              <a:gd name="connsiteX14" fmla="*/ 76200 w 714241"/>
              <a:gd name="connsiteY14" fmla="*/ 1066800 h 2497074"/>
              <a:gd name="connsiteX15" fmla="*/ 42909 w 714241"/>
              <a:gd name="connsiteY15" fmla="*/ 902825 h 2497074"/>
              <a:gd name="connsiteX16" fmla="*/ 8185 w 714241"/>
              <a:gd name="connsiteY16" fmla="*/ 810228 h 2497074"/>
              <a:gd name="connsiteX17" fmla="*/ 19760 w 714241"/>
              <a:gd name="connsiteY17" fmla="*/ 613458 h 2497074"/>
              <a:gd name="connsiteX18" fmla="*/ 31334 w 714241"/>
              <a:gd name="connsiteY18" fmla="*/ 578734 h 2497074"/>
              <a:gd name="connsiteX19" fmla="*/ 42909 w 714241"/>
              <a:gd name="connsiteY19" fmla="*/ 509286 h 2497074"/>
              <a:gd name="connsiteX20" fmla="*/ 123932 w 714241"/>
              <a:gd name="connsiteY20" fmla="*/ 405114 h 2497074"/>
              <a:gd name="connsiteX21" fmla="*/ 147081 w 714241"/>
              <a:gd name="connsiteY21" fmla="*/ 370390 h 2497074"/>
              <a:gd name="connsiteX22" fmla="*/ 170231 w 714241"/>
              <a:gd name="connsiteY22" fmla="*/ 347241 h 2497074"/>
              <a:gd name="connsiteX23" fmla="*/ 193380 w 714241"/>
              <a:gd name="connsiteY23" fmla="*/ 312516 h 2497074"/>
              <a:gd name="connsiteX24" fmla="*/ 228104 w 714241"/>
              <a:gd name="connsiteY24" fmla="*/ 277792 h 2497074"/>
              <a:gd name="connsiteX25" fmla="*/ 251253 w 714241"/>
              <a:gd name="connsiteY25" fmla="*/ 231494 h 2497074"/>
              <a:gd name="connsiteX26" fmla="*/ 297552 w 714241"/>
              <a:gd name="connsiteY26" fmla="*/ 173620 h 2497074"/>
              <a:gd name="connsiteX27" fmla="*/ 320701 w 714241"/>
              <a:gd name="connsiteY27" fmla="*/ 138896 h 2497074"/>
              <a:gd name="connsiteX28" fmla="*/ 355425 w 714241"/>
              <a:gd name="connsiteY28" fmla="*/ 104172 h 2497074"/>
              <a:gd name="connsiteX29" fmla="*/ 424874 w 714241"/>
              <a:gd name="connsiteY29" fmla="*/ 11575 h 2497074"/>
              <a:gd name="connsiteX30" fmla="*/ 459598 w 714241"/>
              <a:gd name="connsiteY30" fmla="*/ 0 h 2497074"/>
              <a:gd name="connsiteX31" fmla="*/ 575344 w 714241"/>
              <a:gd name="connsiteY31" fmla="*/ 11575 h 2497074"/>
              <a:gd name="connsiteX32" fmla="*/ 598494 w 714241"/>
              <a:gd name="connsiteY32" fmla="*/ 81023 h 2497074"/>
              <a:gd name="connsiteX33" fmla="*/ 610068 w 714241"/>
              <a:gd name="connsiteY33" fmla="*/ 335666 h 2497074"/>
              <a:gd name="connsiteX34" fmla="*/ 633218 w 714241"/>
              <a:gd name="connsiteY34" fmla="*/ 405114 h 2497074"/>
              <a:gd name="connsiteX35" fmla="*/ 656367 w 714241"/>
              <a:gd name="connsiteY35" fmla="*/ 474562 h 2497074"/>
              <a:gd name="connsiteX36" fmla="*/ 667942 w 714241"/>
              <a:gd name="connsiteY36" fmla="*/ 520861 h 2497074"/>
              <a:gd name="connsiteX37" fmla="*/ 679517 w 714241"/>
              <a:gd name="connsiteY37" fmla="*/ 555585 h 2497074"/>
              <a:gd name="connsiteX38" fmla="*/ 691091 w 714241"/>
              <a:gd name="connsiteY38" fmla="*/ 613458 h 2497074"/>
              <a:gd name="connsiteX39" fmla="*/ 702666 w 714241"/>
              <a:gd name="connsiteY39" fmla="*/ 648182 h 2497074"/>
              <a:gd name="connsiteX40" fmla="*/ 714241 w 714241"/>
              <a:gd name="connsiteY40" fmla="*/ 694481 h 2497074"/>
              <a:gd name="connsiteX41" fmla="*/ 702666 w 714241"/>
              <a:gd name="connsiteY41" fmla="*/ 844952 h 2497074"/>
              <a:gd name="connsiteX42" fmla="*/ 691091 w 714241"/>
              <a:gd name="connsiteY42" fmla="*/ 879676 h 2497074"/>
              <a:gd name="connsiteX43" fmla="*/ 656367 w 714241"/>
              <a:gd name="connsiteY43" fmla="*/ 914400 h 2497074"/>
              <a:gd name="connsiteX44" fmla="*/ 633218 w 714241"/>
              <a:gd name="connsiteY44" fmla="*/ 960699 h 2497074"/>
              <a:gd name="connsiteX0" fmla="*/ 650240 w 714241"/>
              <a:gd name="connsiteY0" fmla="*/ 934720 h 2489962"/>
              <a:gd name="connsiteX1" fmla="*/ 539496 w 714241"/>
              <a:gd name="connsiteY1" fmla="*/ 1295400 h 2489962"/>
              <a:gd name="connsiteX2" fmla="*/ 429768 w 714241"/>
              <a:gd name="connsiteY2" fmla="*/ 1921764 h 2489962"/>
              <a:gd name="connsiteX3" fmla="*/ 289560 w 714241"/>
              <a:gd name="connsiteY3" fmla="*/ 2406904 h 2489962"/>
              <a:gd name="connsiteX4" fmla="*/ 332232 w 714241"/>
              <a:gd name="connsiteY4" fmla="*/ 1836420 h 2489962"/>
              <a:gd name="connsiteX5" fmla="*/ 384048 w 714241"/>
              <a:gd name="connsiteY5" fmla="*/ 1443228 h 2489962"/>
              <a:gd name="connsiteX6" fmla="*/ 420624 w 714241"/>
              <a:gd name="connsiteY6" fmla="*/ 1094232 h 2489962"/>
              <a:gd name="connsiteX7" fmla="*/ 484632 w 714241"/>
              <a:gd name="connsiteY7" fmla="*/ 643128 h 2489962"/>
              <a:gd name="connsiteX8" fmla="*/ 445008 w 714241"/>
              <a:gd name="connsiteY8" fmla="*/ 423672 h 2489962"/>
              <a:gd name="connsiteX9" fmla="*/ 381000 w 714241"/>
              <a:gd name="connsiteY9" fmla="*/ 457200 h 2489962"/>
              <a:gd name="connsiteX10" fmla="*/ 306832 w 714241"/>
              <a:gd name="connsiteY10" fmla="*/ 570992 h 2489962"/>
              <a:gd name="connsiteX11" fmla="*/ 280725 w 714241"/>
              <a:gd name="connsiteY11" fmla="*/ 728819 h 2489962"/>
              <a:gd name="connsiteX12" fmla="*/ 201168 w 714241"/>
              <a:gd name="connsiteY12" fmla="*/ 1478280 h 2489962"/>
              <a:gd name="connsiteX13" fmla="*/ 149352 w 714241"/>
              <a:gd name="connsiteY13" fmla="*/ 1872996 h 2489962"/>
              <a:gd name="connsiteX14" fmla="*/ 57912 w 714241"/>
              <a:gd name="connsiteY14" fmla="*/ 2391156 h 2489962"/>
              <a:gd name="connsiteX15" fmla="*/ 76200 w 714241"/>
              <a:gd name="connsiteY15" fmla="*/ 1066800 h 2489962"/>
              <a:gd name="connsiteX16" fmla="*/ 42909 w 714241"/>
              <a:gd name="connsiteY16" fmla="*/ 902825 h 2489962"/>
              <a:gd name="connsiteX17" fmla="*/ 8185 w 714241"/>
              <a:gd name="connsiteY17" fmla="*/ 810228 h 2489962"/>
              <a:gd name="connsiteX18" fmla="*/ 19760 w 714241"/>
              <a:gd name="connsiteY18" fmla="*/ 613458 h 2489962"/>
              <a:gd name="connsiteX19" fmla="*/ 31334 w 714241"/>
              <a:gd name="connsiteY19" fmla="*/ 578734 h 2489962"/>
              <a:gd name="connsiteX20" fmla="*/ 42909 w 714241"/>
              <a:gd name="connsiteY20" fmla="*/ 509286 h 2489962"/>
              <a:gd name="connsiteX21" fmla="*/ 123932 w 714241"/>
              <a:gd name="connsiteY21" fmla="*/ 405114 h 2489962"/>
              <a:gd name="connsiteX22" fmla="*/ 147081 w 714241"/>
              <a:gd name="connsiteY22" fmla="*/ 370390 h 2489962"/>
              <a:gd name="connsiteX23" fmla="*/ 170231 w 714241"/>
              <a:gd name="connsiteY23" fmla="*/ 347241 h 2489962"/>
              <a:gd name="connsiteX24" fmla="*/ 193380 w 714241"/>
              <a:gd name="connsiteY24" fmla="*/ 312516 h 2489962"/>
              <a:gd name="connsiteX25" fmla="*/ 228104 w 714241"/>
              <a:gd name="connsiteY25" fmla="*/ 277792 h 2489962"/>
              <a:gd name="connsiteX26" fmla="*/ 251253 w 714241"/>
              <a:gd name="connsiteY26" fmla="*/ 231494 h 2489962"/>
              <a:gd name="connsiteX27" fmla="*/ 297552 w 714241"/>
              <a:gd name="connsiteY27" fmla="*/ 173620 h 2489962"/>
              <a:gd name="connsiteX28" fmla="*/ 320701 w 714241"/>
              <a:gd name="connsiteY28" fmla="*/ 138896 h 2489962"/>
              <a:gd name="connsiteX29" fmla="*/ 355425 w 714241"/>
              <a:gd name="connsiteY29" fmla="*/ 104172 h 2489962"/>
              <a:gd name="connsiteX30" fmla="*/ 424874 w 714241"/>
              <a:gd name="connsiteY30" fmla="*/ 11575 h 2489962"/>
              <a:gd name="connsiteX31" fmla="*/ 459598 w 714241"/>
              <a:gd name="connsiteY31" fmla="*/ 0 h 2489962"/>
              <a:gd name="connsiteX32" fmla="*/ 575344 w 714241"/>
              <a:gd name="connsiteY32" fmla="*/ 11575 h 2489962"/>
              <a:gd name="connsiteX33" fmla="*/ 598494 w 714241"/>
              <a:gd name="connsiteY33" fmla="*/ 81023 h 2489962"/>
              <a:gd name="connsiteX34" fmla="*/ 610068 w 714241"/>
              <a:gd name="connsiteY34" fmla="*/ 335666 h 2489962"/>
              <a:gd name="connsiteX35" fmla="*/ 633218 w 714241"/>
              <a:gd name="connsiteY35" fmla="*/ 405114 h 2489962"/>
              <a:gd name="connsiteX36" fmla="*/ 656367 w 714241"/>
              <a:gd name="connsiteY36" fmla="*/ 474562 h 2489962"/>
              <a:gd name="connsiteX37" fmla="*/ 667942 w 714241"/>
              <a:gd name="connsiteY37" fmla="*/ 520861 h 2489962"/>
              <a:gd name="connsiteX38" fmla="*/ 679517 w 714241"/>
              <a:gd name="connsiteY38" fmla="*/ 555585 h 2489962"/>
              <a:gd name="connsiteX39" fmla="*/ 691091 w 714241"/>
              <a:gd name="connsiteY39" fmla="*/ 613458 h 2489962"/>
              <a:gd name="connsiteX40" fmla="*/ 702666 w 714241"/>
              <a:gd name="connsiteY40" fmla="*/ 648182 h 2489962"/>
              <a:gd name="connsiteX41" fmla="*/ 714241 w 714241"/>
              <a:gd name="connsiteY41" fmla="*/ 694481 h 2489962"/>
              <a:gd name="connsiteX42" fmla="*/ 702666 w 714241"/>
              <a:gd name="connsiteY42" fmla="*/ 844952 h 2489962"/>
              <a:gd name="connsiteX43" fmla="*/ 691091 w 714241"/>
              <a:gd name="connsiteY43" fmla="*/ 879676 h 2489962"/>
              <a:gd name="connsiteX44" fmla="*/ 656367 w 714241"/>
              <a:gd name="connsiteY44" fmla="*/ 914400 h 2489962"/>
              <a:gd name="connsiteX45" fmla="*/ 633218 w 714241"/>
              <a:gd name="connsiteY45" fmla="*/ 960699 h 2489962"/>
              <a:gd name="connsiteX0" fmla="*/ 650240 w 714241"/>
              <a:gd name="connsiteY0" fmla="*/ 934720 h 2421128"/>
              <a:gd name="connsiteX1" fmla="*/ 539496 w 714241"/>
              <a:gd name="connsiteY1" fmla="*/ 1295400 h 2421128"/>
              <a:gd name="connsiteX2" fmla="*/ 429768 w 714241"/>
              <a:gd name="connsiteY2" fmla="*/ 1921764 h 2421128"/>
              <a:gd name="connsiteX3" fmla="*/ 289560 w 714241"/>
              <a:gd name="connsiteY3" fmla="*/ 2406904 h 2421128"/>
              <a:gd name="connsiteX4" fmla="*/ 332232 w 714241"/>
              <a:gd name="connsiteY4" fmla="*/ 1836420 h 2421128"/>
              <a:gd name="connsiteX5" fmla="*/ 384048 w 714241"/>
              <a:gd name="connsiteY5" fmla="*/ 1443228 h 2421128"/>
              <a:gd name="connsiteX6" fmla="*/ 420624 w 714241"/>
              <a:gd name="connsiteY6" fmla="*/ 1094232 h 2421128"/>
              <a:gd name="connsiteX7" fmla="*/ 484632 w 714241"/>
              <a:gd name="connsiteY7" fmla="*/ 643128 h 2421128"/>
              <a:gd name="connsiteX8" fmla="*/ 445008 w 714241"/>
              <a:gd name="connsiteY8" fmla="*/ 423672 h 2421128"/>
              <a:gd name="connsiteX9" fmla="*/ 381000 w 714241"/>
              <a:gd name="connsiteY9" fmla="*/ 457200 h 2421128"/>
              <a:gd name="connsiteX10" fmla="*/ 306832 w 714241"/>
              <a:gd name="connsiteY10" fmla="*/ 570992 h 2421128"/>
              <a:gd name="connsiteX11" fmla="*/ 280725 w 714241"/>
              <a:gd name="connsiteY11" fmla="*/ 728819 h 2421128"/>
              <a:gd name="connsiteX12" fmla="*/ 201168 w 714241"/>
              <a:gd name="connsiteY12" fmla="*/ 1478280 h 2421128"/>
              <a:gd name="connsiteX13" fmla="*/ 149352 w 714241"/>
              <a:gd name="connsiteY13" fmla="*/ 1872996 h 2421128"/>
              <a:gd name="connsiteX14" fmla="*/ 57912 w 714241"/>
              <a:gd name="connsiteY14" fmla="*/ 2391156 h 2421128"/>
              <a:gd name="connsiteX15" fmla="*/ 42672 w 714241"/>
              <a:gd name="connsiteY15" fmla="*/ 1988820 h 2421128"/>
              <a:gd name="connsiteX16" fmla="*/ 76200 w 714241"/>
              <a:gd name="connsiteY16" fmla="*/ 1066800 h 2421128"/>
              <a:gd name="connsiteX17" fmla="*/ 42909 w 714241"/>
              <a:gd name="connsiteY17" fmla="*/ 902825 h 2421128"/>
              <a:gd name="connsiteX18" fmla="*/ 8185 w 714241"/>
              <a:gd name="connsiteY18" fmla="*/ 810228 h 2421128"/>
              <a:gd name="connsiteX19" fmla="*/ 19760 w 714241"/>
              <a:gd name="connsiteY19" fmla="*/ 613458 h 2421128"/>
              <a:gd name="connsiteX20" fmla="*/ 31334 w 714241"/>
              <a:gd name="connsiteY20" fmla="*/ 578734 h 2421128"/>
              <a:gd name="connsiteX21" fmla="*/ 42909 w 714241"/>
              <a:gd name="connsiteY21" fmla="*/ 509286 h 2421128"/>
              <a:gd name="connsiteX22" fmla="*/ 123932 w 714241"/>
              <a:gd name="connsiteY22" fmla="*/ 405114 h 2421128"/>
              <a:gd name="connsiteX23" fmla="*/ 147081 w 714241"/>
              <a:gd name="connsiteY23" fmla="*/ 370390 h 2421128"/>
              <a:gd name="connsiteX24" fmla="*/ 170231 w 714241"/>
              <a:gd name="connsiteY24" fmla="*/ 347241 h 2421128"/>
              <a:gd name="connsiteX25" fmla="*/ 193380 w 714241"/>
              <a:gd name="connsiteY25" fmla="*/ 312516 h 2421128"/>
              <a:gd name="connsiteX26" fmla="*/ 228104 w 714241"/>
              <a:gd name="connsiteY26" fmla="*/ 277792 h 2421128"/>
              <a:gd name="connsiteX27" fmla="*/ 251253 w 714241"/>
              <a:gd name="connsiteY27" fmla="*/ 231494 h 2421128"/>
              <a:gd name="connsiteX28" fmla="*/ 297552 w 714241"/>
              <a:gd name="connsiteY28" fmla="*/ 173620 h 2421128"/>
              <a:gd name="connsiteX29" fmla="*/ 320701 w 714241"/>
              <a:gd name="connsiteY29" fmla="*/ 138896 h 2421128"/>
              <a:gd name="connsiteX30" fmla="*/ 355425 w 714241"/>
              <a:gd name="connsiteY30" fmla="*/ 104172 h 2421128"/>
              <a:gd name="connsiteX31" fmla="*/ 424874 w 714241"/>
              <a:gd name="connsiteY31" fmla="*/ 11575 h 2421128"/>
              <a:gd name="connsiteX32" fmla="*/ 459598 w 714241"/>
              <a:gd name="connsiteY32" fmla="*/ 0 h 2421128"/>
              <a:gd name="connsiteX33" fmla="*/ 575344 w 714241"/>
              <a:gd name="connsiteY33" fmla="*/ 11575 h 2421128"/>
              <a:gd name="connsiteX34" fmla="*/ 598494 w 714241"/>
              <a:gd name="connsiteY34" fmla="*/ 81023 h 2421128"/>
              <a:gd name="connsiteX35" fmla="*/ 610068 w 714241"/>
              <a:gd name="connsiteY35" fmla="*/ 335666 h 2421128"/>
              <a:gd name="connsiteX36" fmla="*/ 633218 w 714241"/>
              <a:gd name="connsiteY36" fmla="*/ 405114 h 2421128"/>
              <a:gd name="connsiteX37" fmla="*/ 656367 w 714241"/>
              <a:gd name="connsiteY37" fmla="*/ 474562 h 2421128"/>
              <a:gd name="connsiteX38" fmla="*/ 667942 w 714241"/>
              <a:gd name="connsiteY38" fmla="*/ 520861 h 2421128"/>
              <a:gd name="connsiteX39" fmla="*/ 679517 w 714241"/>
              <a:gd name="connsiteY39" fmla="*/ 555585 h 2421128"/>
              <a:gd name="connsiteX40" fmla="*/ 691091 w 714241"/>
              <a:gd name="connsiteY40" fmla="*/ 613458 h 2421128"/>
              <a:gd name="connsiteX41" fmla="*/ 702666 w 714241"/>
              <a:gd name="connsiteY41" fmla="*/ 648182 h 2421128"/>
              <a:gd name="connsiteX42" fmla="*/ 714241 w 714241"/>
              <a:gd name="connsiteY42" fmla="*/ 694481 h 2421128"/>
              <a:gd name="connsiteX43" fmla="*/ 702666 w 714241"/>
              <a:gd name="connsiteY43" fmla="*/ 844952 h 2421128"/>
              <a:gd name="connsiteX44" fmla="*/ 691091 w 714241"/>
              <a:gd name="connsiteY44" fmla="*/ 879676 h 2421128"/>
              <a:gd name="connsiteX45" fmla="*/ 656367 w 714241"/>
              <a:gd name="connsiteY45" fmla="*/ 914400 h 2421128"/>
              <a:gd name="connsiteX46" fmla="*/ 633218 w 714241"/>
              <a:gd name="connsiteY46" fmla="*/ 960699 h 2421128"/>
              <a:gd name="connsiteX0" fmla="*/ 650240 w 714241"/>
              <a:gd name="connsiteY0" fmla="*/ 934720 h 2451100"/>
              <a:gd name="connsiteX1" fmla="*/ 539496 w 714241"/>
              <a:gd name="connsiteY1" fmla="*/ 1295400 h 2451100"/>
              <a:gd name="connsiteX2" fmla="*/ 429768 w 714241"/>
              <a:gd name="connsiteY2" fmla="*/ 1921764 h 2451100"/>
              <a:gd name="connsiteX3" fmla="*/ 289560 w 714241"/>
              <a:gd name="connsiteY3" fmla="*/ 2406904 h 2451100"/>
              <a:gd name="connsiteX4" fmla="*/ 332232 w 714241"/>
              <a:gd name="connsiteY4" fmla="*/ 1836420 h 2451100"/>
              <a:gd name="connsiteX5" fmla="*/ 384048 w 714241"/>
              <a:gd name="connsiteY5" fmla="*/ 1443228 h 2451100"/>
              <a:gd name="connsiteX6" fmla="*/ 420624 w 714241"/>
              <a:gd name="connsiteY6" fmla="*/ 1094232 h 2451100"/>
              <a:gd name="connsiteX7" fmla="*/ 484632 w 714241"/>
              <a:gd name="connsiteY7" fmla="*/ 643128 h 2451100"/>
              <a:gd name="connsiteX8" fmla="*/ 445008 w 714241"/>
              <a:gd name="connsiteY8" fmla="*/ 423672 h 2451100"/>
              <a:gd name="connsiteX9" fmla="*/ 381000 w 714241"/>
              <a:gd name="connsiteY9" fmla="*/ 457200 h 2451100"/>
              <a:gd name="connsiteX10" fmla="*/ 306832 w 714241"/>
              <a:gd name="connsiteY10" fmla="*/ 570992 h 2451100"/>
              <a:gd name="connsiteX11" fmla="*/ 280725 w 714241"/>
              <a:gd name="connsiteY11" fmla="*/ 728819 h 2451100"/>
              <a:gd name="connsiteX12" fmla="*/ 201168 w 714241"/>
              <a:gd name="connsiteY12" fmla="*/ 1478280 h 2451100"/>
              <a:gd name="connsiteX13" fmla="*/ 149352 w 714241"/>
              <a:gd name="connsiteY13" fmla="*/ 1872996 h 2451100"/>
              <a:gd name="connsiteX14" fmla="*/ 118872 w 714241"/>
              <a:gd name="connsiteY14" fmla="*/ 2431796 h 2451100"/>
              <a:gd name="connsiteX15" fmla="*/ 42672 w 714241"/>
              <a:gd name="connsiteY15" fmla="*/ 1988820 h 2451100"/>
              <a:gd name="connsiteX16" fmla="*/ 76200 w 714241"/>
              <a:gd name="connsiteY16" fmla="*/ 1066800 h 2451100"/>
              <a:gd name="connsiteX17" fmla="*/ 42909 w 714241"/>
              <a:gd name="connsiteY17" fmla="*/ 902825 h 2451100"/>
              <a:gd name="connsiteX18" fmla="*/ 8185 w 714241"/>
              <a:gd name="connsiteY18" fmla="*/ 810228 h 2451100"/>
              <a:gd name="connsiteX19" fmla="*/ 19760 w 714241"/>
              <a:gd name="connsiteY19" fmla="*/ 613458 h 2451100"/>
              <a:gd name="connsiteX20" fmla="*/ 31334 w 714241"/>
              <a:gd name="connsiteY20" fmla="*/ 578734 h 2451100"/>
              <a:gd name="connsiteX21" fmla="*/ 42909 w 714241"/>
              <a:gd name="connsiteY21" fmla="*/ 509286 h 2451100"/>
              <a:gd name="connsiteX22" fmla="*/ 123932 w 714241"/>
              <a:gd name="connsiteY22" fmla="*/ 405114 h 2451100"/>
              <a:gd name="connsiteX23" fmla="*/ 147081 w 714241"/>
              <a:gd name="connsiteY23" fmla="*/ 370390 h 2451100"/>
              <a:gd name="connsiteX24" fmla="*/ 170231 w 714241"/>
              <a:gd name="connsiteY24" fmla="*/ 347241 h 2451100"/>
              <a:gd name="connsiteX25" fmla="*/ 193380 w 714241"/>
              <a:gd name="connsiteY25" fmla="*/ 312516 h 2451100"/>
              <a:gd name="connsiteX26" fmla="*/ 228104 w 714241"/>
              <a:gd name="connsiteY26" fmla="*/ 277792 h 2451100"/>
              <a:gd name="connsiteX27" fmla="*/ 251253 w 714241"/>
              <a:gd name="connsiteY27" fmla="*/ 231494 h 2451100"/>
              <a:gd name="connsiteX28" fmla="*/ 297552 w 714241"/>
              <a:gd name="connsiteY28" fmla="*/ 173620 h 2451100"/>
              <a:gd name="connsiteX29" fmla="*/ 320701 w 714241"/>
              <a:gd name="connsiteY29" fmla="*/ 138896 h 2451100"/>
              <a:gd name="connsiteX30" fmla="*/ 355425 w 714241"/>
              <a:gd name="connsiteY30" fmla="*/ 104172 h 2451100"/>
              <a:gd name="connsiteX31" fmla="*/ 424874 w 714241"/>
              <a:gd name="connsiteY31" fmla="*/ 11575 h 2451100"/>
              <a:gd name="connsiteX32" fmla="*/ 459598 w 714241"/>
              <a:gd name="connsiteY32" fmla="*/ 0 h 2451100"/>
              <a:gd name="connsiteX33" fmla="*/ 575344 w 714241"/>
              <a:gd name="connsiteY33" fmla="*/ 11575 h 2451100"/>
              <a:gd name="connsiteX34" fmla="*/ 598494 w 714241"/>
              <a:gd name="connsiteY34" fmla="*/ 81023 h 2451100"/>
              <a:gd name="connsiteX35" fmla="*/ 610068 w 714241"/>
              <a:gd name="connsiteY35" fmla="*/ 335666 h 2451100"/>
              <a:gd name="connsiteX36" fmla="*/ 633218 w 714241"/>
              <a:gd name="connsiteY36" fmla="*/ 405114 h 2451100"/>
              <a:gd name="connsiteX37" fmla="*/ 656367 w 714241"/>
              <a:gd name="connsiteY37" fmla="*/ 474562 h 2451100"/>
              <a:gd name="connsiteX38" fmla="*/ 667942 w 714241"/>
              <a:gd name="connsiteY38" fmla="*/ 520861 h 2451100"/>
              <a:gd name="connsiteX39" fmla="*/ 679517 w 714241"/>
              <a:gd name="connsiteY39" fmla="*/ 555585 h 2451100"/>
              <a:gd name="connsiteX40" fmla="*/ 691091 w 714241"/>
              <a:gd name="connsiteY40" fmla="*/ 613458 h 2451100"/>
              <a:gd name="connsiteX41" fmla="*/ 702666 w 714241"/>
              <a:gd name="connsiteY41" fmla="*/ 648182 h 2451100"/>
              <a:gd name="connsiteX42" fmla="*/ 714241 w 714241"/>
              <a:gd name="connsiteY42" fmla="*/ 694481 h 2451100"/>
              <a:gd name="connsiteX43" fmla="*/ 702666 w 714241"/>
              <a:gd name="connsiteY43" fmla="*/ 844952 h 2451100"/>
              <a:gd name="connsiteX44" fmla="*/ 691091 w 714241"/>
              <a:gd name="connsiteY44" fmla="*/ 879676 h 2451100"/>
              <a:gd name="connsiteX45" fmla="*/ 656367 w 714241"/>
              <a:gd name="connsiteY45" fmla="*/ 914400 h 2451100"/>
              <a:gd name="connsiteX46" fmla="*/ 633218 w 714241"/>
              <a:gd name="connsiteY46" fmla="*/ 960699 h 2451100"/>
              <a:gd name="connsiteX0" fmla="*/ 650240 w 714241"/>
              <a:gd name="connsiteY0" fmla="*/ 934720 h 2440093"/>
              <a:gd name="connsiteX1" fmla="*/ 539496 w 714241"/>
              <a:gd name="connsiteY1" fmla="*/ 1295400 h 2440093"/>
              <a:gd name="connsiteX2" fmla="*/ 429768 w 714241"/>
              <a:gd name="connsiteY2" fmla="*/ 1921764 h 2440093"/>
              <a:gd name="connsiteX3" fmla="*/ 289560 w 714241"/>
              <a:gd name="connsiteY3" fmla="*/ 2406904 h 2440093"/>
              <a:gd name="connsiteX4" fmla="*/ 332232 w 714241"/>
              <a:gd name="connsiteY4" fmla="*/ 1836420 h 2440093"/>
              <a:gd name="connsiteX5" fmla="*/ 384048 w 714241"/>
              <a:gd name="connsiteY5" fmla="*/ 1443228 h 2440093"/>
              <a:gd name="connsiteX6" fmla="*/ 420624 w 714241"/>
              <a:gd name="connsiteY6" fmla="*/ 1094232 h 2440093"/>
              <a:gd name="connsiteX7" fmla="*/ 484632 w 714241"/>
              <a:gd name="connsiteY7" fmla="*/ 643128 h 2440093"/>
              <a:gd name="connsiteX8" fmla="*/ 445008 w 714241"/>
              <a:gd name="connsiteY8" fmla="*/ 423672 h 2440093"/>
              <a:gd name="connsiteX9" fmla="*/ 381000 w 714241"/>
              <a:gd name="connsiteY9" fmla="*/ 457200 h 2440093"/>
              <a:gd name="connsiteX10" fmla="*/ 306832 w 714241"/>
              <a:gd name="connsiteY10" fmla="*/ 570992 h 2440093"/>
              <a:gd name="connsiteX11" fmla="*/ 280725 w 714241"/>
              <a:gd name="connsiteY11" fmla="*/ 728819 h 2440093"/>
              <a:gd name="connsiteX12" fmla="*/ 201168 w 714241"/>
              <a:gd name="connsiteY12" fmla="*/ 1478280 h 2440093"/>
              <a:gd name="connsiteX13" fmla="*/ 164592 w 714241"/>
              <a:gd name="connsiteY13" fmla="*/ 1939036 h 2440093"/>
              <a:gd name="connsiteX14" fmla="*/ 118872 w 714241"/>
              <a:gd name="connsiteY14" fmla="*/ 2431796 h 2440093"/>
              <a:gd name="connsiteX15" fmla="*/ 42672 w 714241"/>
              <a:gd name="connsiteY15" fmla="*/ 1988820 h 2440093"/>
              <a:gd name="connsiteX16" fmla="*/ 76200 w 714241"/>
              <a:gd name="connsiteY16" fmla="*/ 1066800 h 2440093"/>
              <a:gd name="connsiteX17" fmla="*/ 42909 w 714241"/>
              <a:gd name="connsiteY17" fmla="*/ 902825 h 2440093"/>
              <a:gd name="connsiteX18" fmla="*/ 8185 w 714241"/>
              <a:gd name="connsiteY18" fmla="*/ 810228 h 2440093"/>
              <a:gd name="connsiteX19" fmla="*/ 19760 w 714241"/>
              <a:gd name="connsiteY19" fmla="*/ 613458 h 2440093"/>
              <a:gd name="connsiteX20" fmla="*/ 31334 w 714241"/>
              <a:gd name="connsiteY20" fmla="*/ 578734 h 2440093"/>
              <a:gd name="connsiteX21" fmla="*/ 42909 w 714241"/>
              <a:gd name="connsiteY21" fmla="*/ 509286 h 2440093"/>
              <a:gd name="connsiteX22" fmla="*/ 123932 w 714241"/>
              <a:gd name="connsiteY22" fmla="*/ 405114 h 2440093"/>
              <a:gd name="connsiteX23" fmla="*/ 147081 w 714241"/>
              <a:gd name="connsiteY23" fmla="*/ 370390 h 2440093"/>
              <a:gd name="connsiteX24" fmla="*/ 170231 w 714241"/>
              <a:gd name="connsiteY24" fmla="*/ 347241 h 2440093"/>
              <a:gd name="connsiteX25" fmla="*/ 193380 w 714241"/>
              <a:gd name="connsiteY25" fmla="*/ 312516 h 2440093"/>
              <a:gd name="connsiteX26" fmla="*/ 228104 w 714241"/>
              <a:gd name="connsiteY26" fmla="*/ 277792 h 2440093"/>
              <a:gd name="connsiteX27" fmla="*/ 251253 w 714241"/>
              <a:gd name="connsiteY27" fmla="*/ 231494 h 2440093"/>
              <a:gd name="connsiteX28" fmla="*/ 297552 w 714241"/>
              <a:gd name="connsiteY28" fmla="*/ 173620 h 2440093"/>
              <a:gd name="connsiteX29" fmla="*/ 320701 w 714241"/>
              <a:gd name="connsiteY29" fmla="*/ 138896 h 2440093"/>
              <a:gd name="connsiteX30" fmla="*/ 355425 w 714241"/>
              <a:gd name="connsiteY30" fmla="*/ 104172 h 2440093"/>
              <a:gd name="connsiteX31" fmla="*/ 424874 w 714241"/>
              <a:gd name="connsiteY31" fmla="*/ 11575 h 2440093"/>
              <a:gd name="connsiteX32" fmla="*/ 459598 w 714241"/>
              <a:gd name="connsiteY32" fmla="*/ 0 h 2440093"/>
              <a:gd name="connsiteX33" fmla="*/ 575344 w 714241"/>
              <a:gd name="connsiteY33" fmla="*/ 11575 h 2440093"/>
              <a:gd name="connsiteX34" fmla="*/ 598494 w 714241"/>
              <a:gd name="connsiteY34" fmla="*/ 81023 h 2440093"/>
              <a:gd name="connsiteX35" fmla="*/ 610068 w 714241"/>
              <a:gd name="connsiteY35" fmla="*/ 335666 h 2440093"/>
              <a:gd name="connsiteX36" fmla="*/ 633218 w 714241"/>
              <a:gd name="connsiteY36" fmla="*/ 405114 h 2440093"/>
              <a:gd name="connsiteX37" fmla="*/ 656367 w 714241"/>
              <a:gd name="connsiteY37" fmla="*/ 474562 h 2440093"/>
              <a:gd name="connsiteX38" fmla="*/ 667942 w 714241"/>
              <a:gd name="connsiteY38" fmla="*/ 520861 h 2440093"/>
              <a:gd name="connsiteX39" fmla="*/ 679517 w 714241"/>
              <a:gd name="connsiteY39" fmla="*/ 555585 h 2440093"/>
              <a:gd name="connsiteX40" fmla="*/ 691091 w 714241"/>
              <a:gd name="connsiteY40" fmla="*/ 613458 h 2440093"/>
              <a:gd name="connsiteX41" fmla="*/ 702666 w 714241"/>
              <a:gd name="connsiteY41" fmla="*/ 648182 h 2440093"/>
              <a:gd name="connsiteX42" fmla="*/ 714241 w 714241"/>
              <a:gd name="connsiteY42" fmla="*/ 694481 h 2440093"/>
              <a:gd name="connsiteX43" fmla="*/ 702666 w 714241"/>
              <a:gd name="connsiteY43" fmla="*/ 844952 h 2440093"/>
              <a:gd name="connsiteX44" fmla="*/ 691091 w 714241"/>
              <a:gd name="connsiteY44" fmla="*/ 879676 h 2440093"/>
              <a:gd name="connsiteX45" fmla="*/ 656367 w 714241"/>
              <a:gd name="connsiteY45" fmla="*/ 914400 h 2440093"/>
              <a:gd name="connsiteX46" fmla="*/ 633218 w 714241"/>
              <a:gd name="connsiteY46" fmla="*/ 960699 h 2440093"/>
              <a:gd name="connsiteX0" fmla="*/ 650240 w 714241"/>
              <a:gd name="connsiteY0" fmla="*/ 934720 h 2467356"/>
              <a:gd name="connsiteX1" fmla="*/ 539496 w 714241"/>
              <a:gd name="connsiteY1" fmla="*/ 1295400 h 2467356"/>
              <a:gd name="connsiteX2" fmla="*/ 429768 w 714241"/>
              <a:gd name="connsiteY2" fmla="*/ 1921764 h 2467356"/>
              <a:gd name="connsiteX3" fmla="*/ 289560 w 714241"/>
              <a:gd name="connsiteY3" fmla="*/ 2406904 h 2467356"/>
              <a:gd name="connsiteX4" fmla="*/ 332232 w 714241"/>
              <a:gd name="connsiteY4" fmla="*/ 1836420 h 2467356"/>
              <a:gd name="connsiteX5" fmla="*/ 384048 w 714241"/>
              <a:gd name="connsiteY5" fmla="*/ 1443228 h 2467356"/>
              <a:gd name="connsiteX6" fmla="*/ 420624 w 714241"/>
              <a:gd name="connsiteY6" fmla="*/ 1094232 h 2467356"/>
              <a:gd name="connsiteX7" fmla="*/ 484632 w 714241"/>
              <a:gd name="connsiteY7" fmla="*/ 643128 h 2467356"/>
              <a:gd name="connsiteX8" fmla="*/ 445008 w 714241"/>
              <a:gd name="connsiteY8" fmla="*/ 423672 h 2467356"/>
              <a:gd name="connsiteX9" fmla="*/ 381000 w 714241"/>
              <a:gd name="connsiteY9" fmla="*/ 457200 h 2467356"/>
              <a:gd name="connsiteX10" fmla="*/ 306832 w 714241"/>
              <a:gd name="connsiteY10" fmla="*/ 570992 h 2467356"/>
              <a:gd name="connsiteX11" fmla="*/ 280725 w 714241"/>
              <a:gd name="connsiteY11" fmla="*/ 728819 h 2467356"/>
              <a:gd name="connsiteX12" fmla="*/ 201168 w 714241"/>
              <a:gd name="connsiteY12" fmla="*/ 1478280 h 2467356"/>
              <a:gd name="connsiteX13" fmla="*/ 164592 w 714241"/>
              <a:gd name="connsiteY13" fmla="*/ 1939036 h 2467356"/>
              <a:gd name="connsiteX14" fmla="*/ 153670 w 714241"/>
              <a:gd name="connsiteY14" fmla="*/ 2202181 h 2467356"/>
              <a:gd name="connsiteX15" fmla="*/ 118872 w 714241"/>
              <a:gd name="connsiteY15" fmla="*/ 2431796 h 2467356"/>
              <a:gd name="connsiteX16" fmla="*/ 42672 w 714241"/>
              <a:gd name="connsiteY16" fmla="*/ 1988820 h 2467356"/>
              <a:gd name="connsiteX17" fmla="*/ 76200 w 714241"/>
              <a:gd name="connsiteY17" fmla="*/ 1066800 h 2467356"/>
              <a:gd name="connsiteX18" fmla="*/ 42909 w 714241"/>
              <a:gd name="connsiteY18" fmla="*/ 902825 h 2467356"/>
              <a:gd name="connsiteX19" fmla="*/ 8185 w 714241"/>
              <a:gd name="connsiteY19" fmla="*/ 810228 h 2467356"/>
              <a:gd name="connsiteX20" fmla="*/ 19760 w 714241"/>
              <a:gd name="connsiteY20" fmla="*/ 613458 h 2467356"/>
              <a:gd name="connsiteX21" fmla="*/ 31334 w 714241"/>
              <a:gd name="connsiteY21" fmla="*/ 578734 h 2467356"/>
              <a:gd name="connsiteX22" fmla="*/ 42909 w 714241"/>
              <a:gd name="connsiteY22" fmla="*/ 509286 h 2467356"/>
              <a:gd name="connsiteX23" fmla="*/ 123932 w 714241"/>
              <a:gd name="connsiteY23" fmla="*/ 405114 h 2467356"/>
              <a:gd name="connsiteX24" fmla="*/ 147081 w 714241"/>
              <a:gd name="connsiteY24" fmla="*/ 370390 h 2467356"/>
              <a:gd name="connsiteX25" fmla="*/ 170231 w 714241"/>
              <a:gd name="connsiteY25" fmla="*/ 347241 h 2467356"/>
              <a:gd name="connsiteX26" fmla="*/ 193380 w 714241"/>
              <a:gd name="connsiteY26" fmla="*/ 312516 h 2467356"/>
              <a:gd name="connsiteX27" fmla="*/ 228104 w 714241"/>
              <a:gd name="connsiteY27" fmla="*/ 277792 h 2467356"/>
              <a:gd name="connsiteX28" fmla="*/ 251253 w 714241"/>
              <a:gd name="connsiteY28" fmla="*/ 231494 h 2467356"/>
              <a:gd name="connsiteX29" fmla="*/ 297552 w 714241"/>
              <a:gd name="connsiteY29" fmla="*/ 173620 h 2467356"/>
              <a:gd name="connsiteX30" fmla="*/ 320701 w 714241"/>
              <a:gd name="connsiteY30" fmla="*/ 138896 h 2467356"/>
              <a:gd name="connsiteX31" fmla="*/ 355425 w 714241"/>
              <a:gd name="connsiteY31" fmla="*/ 104172 h 2467356"/>
              <a:gd name="connsiteX32" fmla="*/ 424874 w 714241"/>
              <a:gd name="connsiteY32" fmla="*/ 11575 h 2467356"/>
              <a:gd name="connsiteX33" fmla="*/ 459598 w 714241"/>
              <a:gd name="connsiteY33" fmla="*/ 0 h 2467356"/>
              <a:gd name="connsiteX34" fmla="*/ 575344 w 714241"/>
              <a:gd name="connsiteY34" fmla="*/ 11575 h 2467356"/>
              <a:gd name="connsiteX35" fmla="*/ 598494 w 714241"/>
              <a:gd name="connsiteY35" fmla="*/ 81023 h 2467356"/>
              <a:gd name="connsiteX36" fmla="*/ 610068 w 714241"/>
              <a:gd name="connsiteY36" fmla="*/ 335666 h 2467356"/>
              <a:gd name="connsiteX37" fmla="*/ 633218 w 714241"/>
              <a:gd name="connsiteY37" fmla="*/ 405114 h 2467356"/>
              <a:gd name="connsiteX38" fmla="*/ 656367 w 714241"/>
              <a:gd name="connsiteY38" fmla="*/ 474562 h 2467356"/>
              <a:gd name="connsiteX39" fmla="*/ 667942 w 714241"/>
              <a:gd name="connsiteY39" fmla="*/ 520861 h 2467356"/>
              <a:gd name="connsiteX40" fmla="*/ 679517 w 714241"/>
              <a:gd name="connsiteY40" fmla="*/ 555585 h 2467356"/>
              <a:gd name="connsiteX41" fmla="*/ 691091 w 714241"/>
              <a:gd name="connsiteY41" fmla="*/ 613458 h 2467356"/>
              <a:gd name="connsiteX42" fmla="*/ 702666 w 714241"/>
              <a:gd name="connsiteY42" fmla="*/ 648182 h 2467356"/>
              <a:gd name="connsiteX43" fmla="*/ 714241 w 714241"/>
              <a:gd name="connsiteY43" fmla="*/ 694481 h 2467356"/>
              <a:gd name="connsiteX44" fmla="*/ 702666 w 714241"/>
              <a:gd name="connsiteY44" fmla="*/ 844952 h 2467356"/>
              <a:gd name="connsiteX45" fmla="*/ 691091 w 714241"/>
              <a:gd name="connsiteY45" fmla="*/ 879676 h 2467356"/>
              <a:gd name="connsiteX46" fmla="*/ 656367 w 714241"/>
              <a:gd name="connsiteY46" fmla="*/ 914400 h 2467356"/>
              <a:gd name="connsiteX47" fmla="*/ 633218 w 714241"/>
              <a:gd name="connsiteY47" fmla="*/ 960699 h 2467356"/>
              <a:gd name="connsiteX0" fmla="*/ 650240 w 714241"/>
              <a:gd name="connsiteY0" fmla="*/ 934720 h 2467356"/>
              <a:gd name="connsiteX1" fmla="*/ 539496 w 714241"/>
              <a:gd name="connsiteY1" fmla="*/ 1295400 h 2467356"/>
              <a:gd name="connsiteX2" fmla="*/ 429768 w 714241"/>
              <a:gd name="connsiteY2" fmla="*/ 1921764 h 2467356"/>
              <a:gd name="connsiteX3" fmla="*/ 289560 w 714241"/>
              <a:gd name="connsiteY3" fmla="*/ 2406904 h 2467356"/>
              <a:gd name="connsiteX4" fmla="*/ 332232 w 714241"/>
              <a:gd name="connsiteY4" fmla="*/ 1836420 h 2467356"/>
              <a:gd name="connsiteX5" fmla="*/ 384048 w 714241"/>
              <a:gd name="connsiteY5" fmla="*/ 1443228 h 2467356"/>
              <a:gd name="connsiteX6" fmla="*/ 420624 w 714241"/>
              <a:gd name="connsiteY6" fmla="*/ 1094232 h 2467356"/>
              <a:gd name="connsiteX7" fmla="*/ 484632 w 714241"/>
              <a:gd name="connsiteY7" fmla="*/ 643128 h 2467356"/>
              <a:gd name="connsiteX8" fmla="*/ 445008 w 714241"/>
              <a:gd name="connsiteY8" fmla="*/ 423672 h 2467356"/>
              <a:gd name="connsiteX9" fmla="*/ 381000 w 714241"/>
              <a:gd name="connsiteY9" fmla="*/ 457200 h 2467356"/>
              <a:gd name="connsiteX10" fmla="*/ 306832 w 714241"/>
              <a:gd name="connsiteY10" fmla="*/ 570992 h 2467356"/>
              <a:gd name="connsiteX11" fmla="*/ 280725 w 714241"/>
              <a:gd name="connsiteY11" fmla="*/ 728819 h 2467356"/>
              <a:gd name="connsiteX12" fmla="*/ 201168 w 714241"/>
              <a:gd name="connsiteY12" fmla="*/ 1478280 h 2467356"/>
              <a:gd name="connsiteX13" fmla="*/ 179832 w 714241"/>
              <a:gd name="connsiteY13" fmla="*/ 1857756 h 2467356"/>
              <a:gd name="connsiteX14" fmla="*/ 153670 w 714241"/>
              <a:gd name="connsiteY14" fmla="*/ 2202181 h 2467356"/>
              <a:gd name="connsiteX15" fmla="*/ 118872 w 714241"/>
              <a:gd name="connsiteY15" fmla="*/ 2431796 h 2467356"/>
              <a:gd name="connsiteX16" fmla="*/ 42672 w 714241"/>
              <a:gd name="connsiteY16" fmla="*/ 1988820 h 2467356"/>
              <a:gd name="connsiteX17" fmla="*/ 76200 w 714241"/>
              <a:gd name="connsiteY17" fmla="*/ 1066800 h 2467356"/>
              <a:gd name="connsiteX18" fmla="*/ 42909 w 714241"/>
              <a:gd name="connsiteY18" fmla="*/ 902825 h 2467356"/>
              <a:gd name="connsiteX19" fmla="*/ 8185 w 714241"/>
              <a:gd name="connsiteY19" fmla="*/ 810228 h 2467356"/>
              <a:gd name="connsiteX20" fmla="*/ 19760 w 714241"/>
              <a:gd name="connsiteY20" fmla="*/ 613458 h 2467356"/>
              <a:gd name="connsiteX21" fmla="*/ 31334 w 714241"/>
              <a:gd name="connsiteY21" fmla="*/ 578734 h 2467356"/>
              <a:gd name="connsiteX22" fmla="*/ 42909 w 714241"/>
              <a:gd name="connsiteY22" fmla="*/ 509286 h 2467356"/>
              <a:gd name="connsiteX23" fmla="*/ 123932 w 714241"/>
              <a:gd name="connsiteY23" fmla="*/ 405114 h 2467356"/>
              <a:gd name="connsiteX24" fmla="*/ 147081 w 714241"/>
              <a:gd name="connsiteY24" fmla="*/ 370390 h 2467356"/>
              <a:gd name="connsiteX25" fmla="*/ 170231 w 714241"/>
              <a:gd name="connsiteY25" fmla="*/ 347241 h 2467356"/>
              <a:gd name="connsiteX26" fmla="*/ 193380 w 714241"/>
              <a:gd name="connsiteY26" fmla="*/ 312516 h 2467356"/>
              <a:gd name="connsiteX27" fmla="*/ 228104 w 714241"/>
              <a:gd name="connsiteY27" fmla="*/ 277792 h 2467356"/>
              <a:gd name="connsiteX28" fmla="*/ 251253 w 714241"/>
              <a:gd name="connsiteY28" fmla="*/ 231494 h 2467356"/>
              <a:gd name="connsiteX29" fmla="*/ 297552 w 714241"/>
              <a:gd name="connsiteY29" fmla="*/ 173620 h 2467356"/>
              <a:gd name="connsiteX30" fmla="*/ 320701 w 714241"/>
              <a:gd name="connsiteY30" fmla="*/ 138896 h 2467356"/>
              <a:gd name="connsiteX31" fmla="*/ 355425 w 714241"/>
              <a:gd name="connsiteY31" fmla="*/ 104172 h 2467356"/>
              <a:gd name="connsiteX32" fmla="*/ 424874 w 714241"/>
              <a:gd name="connsiteY32" fmla="*/ 11575 h 2467356"/>
              <a:gd name="connsiteX33" fmla="*/ 459598 w 714241"/>
              <a:gd name="connsiteY33" fmla="*/ 0 h 2467356"/>
              <a:gd name="connsiteX34" fmla="*/ 575344 w 714241"/>
              <a:gd name="connsiteY34" fmla="*/ 11575 h 2467356"/>
              <a:gd name="connsiteX35" fmla="*/ 598494 w 714241"/>
              <a:gd name="connsiteY35" fmla="*/ 81023 h 2467356"/>
              <a:gd name="connsiteX36" fmla="*/ 610068 w 714241"/>
              <a:gd name="connsiteY36" fmla="*/ 335666 h 2467356"/>
              <a:gd name="connsiteX37" fmla="*/ 633218 w 714241"/>
              <a:gd name="connsiteY37" fmla="*/ 405114 h 2467356"/>
              <a:gd name="connsiteX38" fmla="*/ 656367 w 714241"/>
              <a:gd name="connsiteY38" fmla="*/ 474562 h 2467356"/>
              <a:gd name="connsiteX39" fmla="*/ 667942 w 714241"/>
              <a:gd name="connsiteY39" fmla="*/ 520861 h 2467356"/>
              <a:gd name="connsiteX40" fmla="*/ 679517 w 714241"/>
              <a:gd name="connsiteY40" fmla="*/ 555585 h 2467356"/>
              <a:gd name="connsiteX41" fmla="*/ 691091 w 714241"/>
              <a:gd name="connsiteY41" fmla="*/ 613458 h 2467356"/>
              <a:gd name="connsiteX42" fmla="*/ 702666 w 714241"/>
              <a:gd name="connsiteY42" fmla="*/ 648182 h 2467356"/>
              <a:gd name="connsiteX43" fmla="*/ 714241 w 714241"/>
              <a:gd name="connsiteY43" fmla="*/ 694481 h 2467356"/>
              <a:gd name="connsiteX44" fmla="*/ 702666 w 714241"/>
              <a:gd name="connsiteY44" fmla="*/ 844952 h 2467356"/>
              <a:gd name="connsiteX45" fmla="*/ 691091 w 714241"/>
              <a:gd name="connsiteY45" fmla="*/ 879676 h 2467356"/>
              <a:gd name="connsiteX46" fmla="*/ 656367 w 714241"/>
              <a:gd name="connsiteY46" fmla="*/ 914400 h 2467356"/>
              <a:gd name="connsiteX47" fmla="*/ 633218 w 714241"/>
              <a:gd name="connsiteY47" fmla="*/ 960699 h 2467356"/>
              <a:gd name="connsiteX0" fmla="*/ 650240 w 714241"/>
              <a:gd name="connsiteY0" fmla="*/ 934720 h 2467356"/>
              <a:gd name="connsiteX1" fmla="*/ 539496 w 714241"/>
              <a:gd name="connsiteY1" fmla="*/ 1295400 h 2467356"/>
              <a:gd name="connsiteX2" fmla="*/ 429768 w 714241"/>
              <a:gd name="connsiteY2" fmla="*/ 1921764 h 2467356"/>
              <a:gd name="connsiteX3" fmla="*/ 289560 w 714241"/>
              <a:gd name="connsiteY3" fmla="*/ 2406904 h 2467356"/>
              <a:gd name="connsiteX4" fmla="*/ 280670 w 714241"/>
              <a:gd name="connsiteY4" fmla="*/ 2171700 h 2467356"/>
              <a:gd name="connsiteX5" fmla="*/ 332232 w 714241"/>
              <a:gd name="connsiteY5" fmla="*/ 1836420 h 2467356"/>
              <a:gd name="connsiteX6" fmla="*/ 384048 w 714241"/>
              <a:gd name="connsiteY6" fmla="*/ 1443228 h 2467356"/>
              <a:gd name="connsiteX7" fmla="*/ 420624 w 714241"/>
              <a:gd name="connsiteY7" fmla="*/ 1094232 h 2467356"/>
              <a:gd name="connsiteX8" fmla="*/ 484632 w 714241"/>
              <a:gd name="connsiteY8" fmla="*/ 643128 h 2467356"/>
              <a:gd name="connsiteX9" fmla="*/ 445008 w 714241"/>
              <a:gd name="connsiteY9" fmla="*/ 423672 h 2467356"/>
              <a:gd name="connsiteX10" fmla="*/ 381000 w 714241"/>
              <a:gd name="connsiteY10" fmla="*/ 457200 h 2467356"/>
              <a:gd name="connsiteX11" fmla="*/ 306832 w 714241"/>
              <a:gd name="connsiteY11" fmla="*/ 570992 h 2467356"/>
              <a:gd name="connsiteX12" fmla="*/ 280725 w 714241"/>
              <a:gd name="connsiteY12" fmla="*/ 728819 h 2467356"/>
              <a:gd name="connsiteX13" fmla="*/ 201168 w 714241"/>
              <a:gd name="connsiteY13" fmla="*/ 1478280 h 2467356"/>
              <a:gd name="connsiteX14" fmla="*/ 179832 w 714241"/>
              <a:gd name="connsiteY14" fmla="*/ 1857756 h 2467356"/>
              <a:gd name="connsiteX15" fmla="*/ 153670 w 714241"/>
              <a:gd name="connsiteY15" fmla="*/ 2202181 h 2467356"/>
              <a:gd name="connsiteX16" fmla="*/ 118872 w 714241"/>
              <a:gd name="connsiteY16" fmla="*/ 2431796 h 2467356"/>
              <a:gd name="connsiteX17" fmla="*/ 42672 w 714241"/>
              <a:gd name="connsiteY17" fmla="*/ 1988820 h 2467356"/>
              <a:gd name="connsiteX18" fmla="*/ 76200 w 714241"/>
              <a:gd name="connsiteY18" fmla="*/ 1066800 h 2467356"/>
              <a:gd name="connsiteX19" fmla="*/ 42909 w 714241"/>
              <a:gd name="connsiteY19" fmla="*/ 902825 h 2467356"/>
              <a:gd name="connsiteX20" fmla="*/ 8185 w 714241"/>
              <a:gd name="connsiteY20" fmla="*/ 810228 h 2467356"/>
              <a:gd name="connsiteX21" fmla="*/ 19760 w 714241"/>
              <a:gd name="connsiteY21" fmla="*/ 613458 h 2467356"/>
              <a:gd name="connsiteX22" fmla="*/ 31334 w 714241"/>
              <a:gd name="connsiteY22" fmla="*/ 578734 h 2467356"/>
              <a:gd name="connsiteX23" fmla="*/ 42909 w 714241"/>
              <a:gd name="connsiteY23" fmla="*/ 509286 h 2467356"/>
              <a:gd name="connsiteX24" fmla="*/ 123932 w 714241"/>
              <a:gd name="connsiteY24" fmla="*/ 405114 h 2467356"/>
              <a:gd name="connsiteX25" fmla="*/ 147081 w 714241"/>
              <a:gd name="connsiteY25" fmla="*/ 370390 h 2467356"/>
              <a:gd name="connsiteX26" fmla="*/ 170231 w 714241"/>
              <a:gd name="connsiteY26" fmla="*/ 347241 h 2467356"/>
              <a:gd name="connsiteX27" fmla="*/ 193380 w 714241"/>
              <a:gd name="connsiteY27" fmla="*/ 312516 h 2467356"/>
              <a:gd name="connsiteX28" fmla="*/ 228104 w 714241"/>
              <a:gd name="connsiteY28" fmla="*/ 277792 h 2467356"/>
              <a:gd name="connsiteX29" fmla="*/ 251253 w 714241"/>
              <a:gd name="connsiteY29" fmla="*/ 231494 h 2467356"/>
              <a:gd name="connsiteX30" fmla="*/ 297552 w 714241"/>
              <a:gd name="connsiteY30" fmla="*/ 173620 h 2467356"/>
              <a:gd name="connsiteX31" fmla="*/ 320701 w 714241"/>
              <a:gd name="connsiteY31" fmla="*/ 138896 h 2467356"/>
              <a:gd name="connsiteX32" fmla="*/ 355425 w 714241"/>
              <a:gd name="connsiteY32" fmla="*/ 104172 h 2467356"/>
              <a:gd name="connsiteX33" fmla="*/ 424874 w 714241"/>
              <a:gd name="connsiteY33" fmla="*/ 11575 h 2467356"/>
              <a:gd name="connsiteX34" fmla="*/ 459598 w 714241"/>
              <a:gd name="connsiteY34" fmla="*/ 0 h 2467356"/>
              <a:gd name="connsiteX35" fmla="*/ 575344 w 714241"/>
              <a:gd name="connsiteY35" fmla="*/ 11575 h 2467356"/>
              <a:gd name="connsiteX36" fmla="*/ 598494 w 714241"/>
              <a:gd name="connsiteY36" fmla="*/ 81023 h 2467356"/>
              <a:gd name="connsiteX37" fmla="*/ 610068 w 714241"/>
              <a:gd name="connsiteY37" fmla="*/ 335666 h 2467356"/>
              <a:gd name="connsiteX38" fmla="*/ 633218 w 714241"/>
              <a:gd name="connsiteY38" fmla="*/ 405114 h 2467356"/>
              <a:gd name="connsiteX39" fmla="*/ 656367 w 714241"/>
              <a:gd name="connsiteY39" fmla="*/ 474562 h 2467356"/>
              <a:gd name="connsiteX40" fmla="*/ 667942 w 714241"/>
              <a:gd name="connsiteY40" fmla="*/ 520861 h 2467356"/>
              <a:gd name="connsiteX41" fmla="*/ 679517 w 714241"/>
              <a:gd name="connsiteY41" fmla="*/ 555585 h 2467356"/>
              <a:gd name="connsiteX42" fmla="*/ 691091 w 714241"/>
              <a:gd name="connsiteY42" fmla="*/ 613458 h 2467356"/>
              <a:gd name="connsiteX43" fmla="*/ 702666 w 714241"/>
              <a:gd name="connsiteY43" fmla="*/ 648182 h 2467356"/>
              <a:gd name="connsiteX44" fmla="*/ 714241 w 714241"/>
              <a:gd name="connsiteY44" fmla="*/ 694481 h 2467356"/>
              <a:gd name="connsiteX45" fmla="*/ 702666 w 714241"/>
              <a:gd name="connsiteY45" fmla="*/ 844952 h 2467356"/>
              <a:gd name="connsiteX46" fmla="*/ 691091 w 714241"/>
              <a:gd name="connsiteY46" fmla="*/ 879676 h 2467356"/>
              <a:gd name="connsiteX47" fmla="*/ 656367 w 714241"/>
              <a:gd name="connsiteY47" fmla="*/ 914400 h 2467356"/>
              <a:gd name="connsiteX48" fmla="*/ 633218 w 714241"/>
              <a:gd name="connsiteY48" fmla="*/ 960699 h 2467356"/>
              <a:gd name="connsiteX0" fmla="*/ 650240 w 714241"/>
              <a:gd name="connsiteY0" fmla="*/ 934720 h 2473960"/>
              <a:gd name="connsiteX1" fmla="*/ 539496 w 714241"/>
              <a:gd name="connsiteY1" fmla="*/ 1295400 h 2473960"/>
              <a:gd name="connsiteX2" fmla="*/ 429768 w 714241"/>
              <a:gd name="connsiteY2" fmla="*/ 1921764 h 2473960"/>
              <a:gd name="connsiteX3" fmla="*/ 218440 w 714241"/>
              <a:gd name="connsiteY3" fmla="*/ 2432304 h 2473960"/>
              <a:gd name="connsiteX4" fmla="*/ 280670 w 714241"/>
              <a:gd name="connsiteY4" fmla="*/ 2171700 h 2473960"/>
              <a:gd name="connsiteX5" fmla="*/ 332232 w 714241"/>
              <a:gd name="connsiteY5" fmla="*/ 1836420 h 2473960"/>
              <a:gd name="connsiteX6" fmla="*/ 384048 w 714241"/>
              <a:gd name="connsiteY6" fmla="*/ 1443228 h 2473960"/>
              <a:gd name="connsiteX7" fmla="*/ 420624 w 714241"/>
              <a:gd name="connsiteY7" fmla="*/ 1094232 h 2473960"/>
              <a:gd name="connsiteX8" fmla="*/ 484632 w 714241"/>
              <a:gd name="connsiteY8" fmla="*/ 643128 h 2473960"/>
              <a:gd name="connsiteX9" fmla="*/ 445008 w 714241"/>
              <a:gd name="connsiteY9" fmla="*/ 423672 h 2473960"/>
              <a:gd name="connsiteX10" fmla="*/ 381000 w 714241"/>
              <a:gd name="connsiteY10" fmla="*/ 457200 h 2473960"/>
              <a:gd name="connsiteX11" fmla="*/ 306832 w 714241"/>
              <a:gd name="connsiteY11" fmla="*/ 570992 h 2473960"/>
              <a:gd name="connsiteX12" fmla="*/ 280725 w 714241"/>
              <a:gd name="connsiteY12" fmla="*/ 728819 h 2473960"/>
              <a:gd name="connsiteX13" fmla="*/ 201168 w 714241"/>
              <a:gd name="connsiteY13" fmla="*/ 1478280 h 2473960"/>
              <a:gd name="connsiteX14" fmla="*/ 179832 w 714241"/>
              <a:gd name="connsiteY14" fmla="*/ 1857756 h 2473960"/>
              <a:gd name="connsiteX15" fmla="*/ 153670 w 714241"/>
              <a:gd name="connsiteY15" fmla="*/ 2202181 h 2473960"/>
              <a:gd name="connsiteX16" fmla="*/ 118872 w 714241"/>
              <a:gd name="connsiteY16" fmla="*/ 2431796 h 2473960"/>
              <a:gd name="connsiteX17" fmla="*/ 42672 w 714241"/>
              <a:gd name="connsiteY17" fmla="*/ 1988820 h 2473960"/>
              <a:gd name="connsiteX18" fmla="*/ 76200 w 714241"/>
              <a:gd name="connsiteY18" fmla="*/ 1066800 h 2473960"/>
              <a:gd name="connsiteX19" fmla="*/ 42909 w 714241"/>
              <a:gd name="connsiteY19" fmla="*/ 902825 h 2473960"/>
              <a:gd name="connsiteX20" fmla="*/ 8185 w 714241"/>
              <a:gd name="connsiteY20" fmla="*/ 810228 h 2473960"/>
              <a:gd name="connsiteX21" fmla="*/ 19760 w 714241"/>
              <a:gd name="connsiteY21" fmla="*/ 613458 h 2473960"/>
              <a:gd name="connsiteX22" fmla="*/ 31334 w 714241"/>
              <a:gd name="connsiteY22" fmla="*/ 578734 h 2473960"/>
              <a:gd name="connsiteX23" fmla="*/ 42909 w 714241"/>
              <a:gd name="connsiteY23" fmla="*/ 509286 h 2473960"/>
              <a:gd name="connsiteX24" fmla="*/ 123932 w 714241"/>
              <a:gd name="connsiteY24" fmla="*/ 405114 h 2473960"/>
              <a:gd name="connsiteX25" fmla="*/ 147081 w 714241"/>
              <a:gd name="connsiteY25" fmla="*/ 370390 h 2473960"/>
              <a:gd name="connsiteX26" fmla="*/ 170231 w 714241"/>
              <a:gd name="connsiteY26" fmla="*/ 347241 h 2473960"/>
              <a:gd name="connsiteX27" fmla="*/ 193380 w 714241"/>
              <a:gd name="connsiteY27" fmla="*/ 312516 h 2473960"/>
              <a:gd name="connsiteX28" fmla="*/ 228104 w 714241"/>
              <a:gd name="connsiteY28" fmla="*/ 277792 h 2473960"/>
              <a:gd name="connsiteX29" fmla="*/ 251253 w 714241"/>
              <a:gd name="connsiteY29" fmla="*/ 231494 h 2473960"/>
              <a:gd name="connsiteX30" fmla="*/ 297552 w 714241"/>
              <a:gd name="connsiteY30" fmla="*/ 173620 h 2473960"/>
              <a:gd name="connsiteX31" fmla="*/ 320701 w 714241"/>
              <a:gd name="connsiteY31" fmla="*/ 138896 h 2473960"/>
              <a:gd name="connsiteX32" fmla="*/ 355425 w 714241"/>
              <a:gd name="connsiteY32" fmla="*/ 104172 h 2473960"/>
              <a:gd name="connsiteX33" fmla="*/ 424874 w 714241"/>
              <a:gd name="connsiteY33" fmla="*/ 11575 h 2473960"/>
              <a:gd name="connsiteX34" fmla="*/ 459598 w 714241"/>
              <a:gd name="connsiteY34" fmla="*/ 0 h 2473960"/>
              <a:gd name="connsiteX35" fmla="*/ 575344 w 714241"/>
              <a:gd name="connsiteY35" fmla="*/ 11575 h 2473960"/>
              <a:gd name="connsiteX36" fmla="*/ 598494 w 714241"/>
              <a:gd name="connsiteY36" fmla="*/ 81023 h 2473960"/>
              <a:gd name="connsiteX37" fmla="*/ 610068 w 714241"/>
              <a:gd name="connsiteY37" fmla="*/ 335666 h 2473960"/>
              <a:gd name="connsiteX38" fmla="*/ 633218 w 714241"/>
              <a:gd name="connsiteY38" fmla="*/ 405114 h 2473960"/>
              <a:gd name="connsiteX39" fmla="*/ 656367 w 714241"/>
              <a:gd name="connsiteY39" fmla="*/ 474562 h 2473960"/>
              <a:gd name="connsiteX40" fmla="*/ 667942 w 714241"/>
              <a:gd name="connsiteY40" fmla="*/ 520861 h 2473960"/>
              <a:gd name="connsiteX41" fmla="*/ 679517 w 714241"/>
              <a:gd name="connsiteY41" fmla="*/ 555585 h 2473960"/>
              <a:gd name="connsiteX42" fmla="*/ 691091 w 714241"/>
              <a:gd name="connsiteY42" fmla="*/ 613458 h 2473960"/>
              <a:gd name="connsiteX43" fmla="*/ 702666 w 714241"/>
              <a:gd name="connsiteY43" fmla="*/ 648182 h 2473960"/>
              <a:gd name="connsiteX44" fmla="*/ 714241 w 714241"/>
              <a:gd name="connsiteY44" fmla="*/ 694481 h 2473960"/>
              <a:gd name="connsiteX45" fmla="*/ 702666 w 714241"/>
              <a:gd name="connsiteY45" fmla="*/ 844952 h 2473960"/>
              <a:gd name="connsiteX46" fmla="*/ 691091 w 714241"/>
              <a:gd name="connsiteY46" fmla="*/ 879676 h 2473960"/>
              <a:gd name="connsiteX47" fmla="*/ 656367 w 714241"/>
              <a:gd name="connsiteY47" fmla="*/ 914400 h 2473960"/>
              <a:gd name="connsiteX48" fmla="*/ 633218 w 714241"/>
              <a:gd name="connsiteY48" fmla="*/ 960699 h 2473960"/>
              <a:gd name="connsiteX0" fmla="*/ 650240 w 714241"/>
              <a:gd name="connsiteY0" fmla="*/ 934720 h 2474807"/>
              <a:gd name="connsiteX1" fmla="*/ 539496 w 714241"/>
              <a:gd name="connsiteY1" fmla="*/ 1295400 h 2474807"/>
              <a:gd name="connsiteX2" fmla="*/ 429768 w 714241"/>
              <a:gd name="connsiteY2" fmla="*/ 1921764 h 2474807"/>
              <a:gd name="connsiteX3" fmla="*/ 218440 w 714241"/>
              <a:gd name="connsiteY3" fmla="*/ 2432304 h 2474807"/>
              <a:gd name="connsiteX4" fmla="*/ 255270 w 714241"/>
              <a:gd name="connsiteY4" fmla="*/ 2176780 h 2474807"/>
              <a:gd name="connsiteX5" fmla="*/ 332232 w 714241"/>
              <a:gd name="connsiteY5" fmla="*/ 1836420 h 2474807"/>
              <a:gd name="connsiteX6" fmla="*/ 384048 w 714241"/>
              <a:gd name="connsiteY6" fmla="*/ 1443228 h 2474807"/>
              <a:gd name="connsiteX7" fmla="*/ 420624 w 714241"/>
              <a:gd name="connsiteY7" fmla="*/ 1094232 h 2474807"/>
              <a:gd name="connsiteX8" fmla="*/ 484632 w 714241"/>
              <a:gd name="connsiteY8" fmla="*/ 643128 h 2474807"/>
              <a:gd name="connsiteX9" fmla="*/ 445008 w 714241"/>
              <a:gd name="connsiteY9" fmla="*/ 423672 h 2474807"/>
              <a:gd name="connsiteX10" fmla="*/ 381000 w 714241"/>
              <a:gd name="connsiteY10" fmla="*/ 457200 h 2474807"/>
              <a:gd name="connsiteX11" fmla="*/ 306832 w 714241"/>
              <a:gd name="connsiteY11" fmla="*/ 570992 h 2474807"/>
              <a:gd name="connsiteX12" fmla="*/ 280725 w 714241"/>
              <a:gd name="connsiteY12" fmla="*/ 728819 h 2474807"/>
              <a:gd name="connsiteX13" fmla="*/ 201168 w 714241"/>
              <a:gd name="connsiteY13" fmla="*/ 1478280 h 2474807"/>
              <a:gd name="connsiteX14" fmla="*/ 179832 w 714241"/>
              <a:gd name="connsiteY14" fmla="*/ 1857756 h 2474807"/>
              <a:gd name="connsiteX15" fmla="*/ 153670 w 714241"/>
              <a:gd name="connsiteY15" fmla="*/ 2202181 h 2474807"/>
              <a:gd name="connsiteX16" fmla="*/ 118872 w 714241"/>
              <a:gd name="connsiteY16" fmla="*/ 2431796 h 2474807"/>
              <a:gd name="connsiteX17" fmla="*/ 42672 w 714241"/>
              <a:gd name="connsiteY17" fmla="*/ 1988820 h 2474807"/>
              <a:gd name="connsiteX18" fmla="*/ 76200 w 714241"/>
              <a:gd name="connsiteY18" fmla="*/ 1066800 h 2474807"/>
              <a:gd name="connsiteX19" fmla="*/ 42909 w 714241"/>
              <a:gd name="connsiteY19" fmla="*/ 902825 h 2474807"/>
              <a:gd name="connsiteX20" fmla="*/ 8185 w 714241"/>
              <a:gd name="connsiteY20" fmla="*/ 810228 h 2474807"/>
              <a:gd name="connsiteX21" fmla="*/ 19760 w 714241"/>
              <a:gd name="connsiteY21" fmla="*/ 613458 h 2474807"/>
              <a:gd name="connsiteX22" fmla="*/ 31334 w 714241"/>
              <a:gd name="connsiteY22" fmla="*/ 578734 h 2474807"/>
              <a:gd name="connsiteX23" fmla="*/ 42909 w 714241"/>
              <a:gd name="connsiteY23" fmla="*/ 509286 h 2474807"/>
              <a:gd name="connsiteX24" fmla="*/ 123932 w 714241"/>
              <a:gd name="connsiteY24" fmla="*/ 405114 h 2474807"/>
              <a:gd name="connsiteX25" fmla="*/ 147081 w 714241"/>
              <a:gd name="connsiteY25" fmla="*/ 370390 h 2474807"/>
              <a:gd name="connsiteX26" fmla="*/ 170231 w 714241"/>
              <a:gd name="connsiteY26" fmla="*/ 347241 h 2474807"/>
              <a:gd name="connsiteX27" fmla="*/ 193380 w 714241"/>
              <a:gd name="connsiteY27" fmla="*/ 312516 h 2474807"/>
              <a:gd name="connsiteX28" fmla="*/ 228104 w 714241"/>
              <a:gd name="connsiteY28" fmla="*/ 277792 h 2474807"/>
              <a:gd name="connsiteX29" fmla="*/ 251253 w 714241"/>
              <a:gd name="connsiteY29" fmla="*/ 231494 h 2474807"/>
              <a:gd name="connsiteX30" fmla="*/ 297552 w 714241"/>
              <a:gd name="connsiteY30" fmla="*/ 173620 h 2474807"/>
              <a:gd name="connsiteX31" fmla="*/ 320701 w 714241"/>
              <a:gd name="connsiteY31" fmla="*/ 138896 h 2474807"/>
              <a:gd name="connsiteX32" fmla="*/ 355425 w 714241"/>
              <a:gd name="connsiteY32" fmla="*/ 104172 h 2474807"/>
              <a:gd name="connsiteX33" fmla="*/ 424874 w 714241"/>
              <a:gd name="connsiteY33" fmla="*/ 11575 h 2474807"/>
              <a:gd name="connsiteX34" fmla="*/ 459598 w 714241"/>
              <a:gd name="connsiteY34" fmla="*/ 0 h 2474807"/>
              <a:gd name="connsiteX35" fmla="*/ 575344 w 714241"/>
              <a:gd name="connsiteY35" fmla="*/ 11575 h 2474807"/>
              <a:gd name="connsiteX36" fmla="*/ 598494 w 714241"/>
              <a:gd name="connsiteY36" fmla="*/ 81023 h 2474807"/>
              <a:gd name="connsiteX37" fmla="*/ 610068 w 714241"/>
              <a:gd name="connsiteY37" fmla="*/ 335666 h 2474807"/>
              <a:gd name="connsiteX38" fmla="*/ 633218 w 714241"/>
              <a:gd name="connsiteY38" fmla="*/ 405114 h 2474807"/>
              <a:gd name="connsiteX39" fmla="*/ 656367 w 714241"/>
              <a:gd name="connsiteY39" fmla="*/ 474562 h 2474807"/>
              <a:gd name="connsiteX40" fmla="*/ 667942 w 714241"/>
              <a:gd name="connsiteY40" fmla="*/ 520861 h 2474807"/>
              <a:gd name="connsiteX41" fmla="*/ 679517 w 714241"/>
              <a:gd name="connsiteY41" fmla="*/ 555585 h 2474807"/>
              <a:gd name="connsiteX42" fmla="*/ 691091 w 714241"/>
              <a:gd name="connsiteY42" fmla="*/ 613458 h 2474807"/>
              <a:gd name="connsiteX43" fmla="*/ 702666 w 714241"/>
              <a:gd name="connsiteY43" fmla="*/ 648182 h 2474807"/>
              <a:gd name="connsiteX44" fmla="*/ 714241 w 714241"/>
              <a:gd name="connsiteY44" fmla="*/ 694481 h 2474807"/>
              <a:gd name="connsiteX45" fmla="*/ 702666 w 714241"/>
              <a:gd name="connsiteY45" fmla="*/ 844952 h 2474807"/>
              <a:gd name="connsiteX46" fmla="*/ 691091 w 714241"/>
              <a:gd name="connsiteY46" fmla="*/ 879676 h 2474807"/>
              <a:gd name="connsiteX47" fmla="*/ 656367 w 714241"/>
              <a:gd name="connsiteY47" fmla="*/ 914400 h 2474807"/>
              <a:gd name="connsiteX48" fmla="*/ 633218 w 714241"/>
              <a:gd name="connsiteY48" fmla="*/ 960699 h 2474807"/>
              <a:gd name="connsiteX0" fmla="*/ 650240 w 714241"/>
              <a:gd name="connsiteY0" fmla="*/ 934720 h 2474807"/>
              <a:gd name="connsiteX1" fmla="*/ 539496 w 714241"/>
              <a:gd name="connsiteY1" fmla="*/ 1295400 h 2474807"/>
              <a:gd name="connsiteX2" fmla="*/ 429768 w 714241"/>
              <a:gd name="connsiteY2" fmla="*/ 1921764 h 2474807"/>
              <a:gd name="connsiteX3" fmla="*/ 218440 w 714241"/>
              <a:gd name="connsiteY3" fmla="*/ 2432304 h 2474807"/>
              <a:gd name="connsiteX4" fmla="*/ 255270 w 714241"/>
              <a:gd name="connsiteY4" fmla="*/ 2176780 h 2474807"/>
              <a:gd name="connsiteX5" fmla="*/ 296672 w 714241"/>
              <a:gd name="connsiteY5" fmla="*/ 1922780 h 2474807"/>
              <a:gd name="connsiteX6" fmla="*/ 384048 w 714241"/>
              <a:gd name="connsiteY6" fmla="*/ 1443228 h 2474807"/>
              <a:gd name="connsiteX7" fmla="*/ 420624 w 714241"/>
              <a:gd name="connsiteY7" fmla="*/ 1094232 h 2474807"/>
              <a:gd name="connsiteX8" fmla="*/ 484632 w 714241"/>
              <a:gd name="connsiteY8" fmla="*/ 643128 h 2474807"/>
              <a:gd name="connsiteX9" fmla="*/ 445008 w 714241"/>
              <a:gd name="connsiteY9" fmla="*/ 423672 h 2474807"/>
              <a:gd name="connsiteX10" fmla="*/ 381000 w 714241"/>
              <a:gd name="connsiteY10" fmla="*/ 457200 h 2474807"/>
              <a:gd name="connsiteX11" fmla="*/ 306832 w 714241"/>
              <a:gd name="connsiteY11" fmla="*/ 570992 h 2474807"/>
              <a:gd name="connsiteX12" fmla="*/ 280725 w 714241"/>
              <a:gd name="connsiteY12" fmla="*/ 728819 h 2474807"/>
              <a:gd name="connsiteX13" fmla="*/ 201168 w 714241"/>
              <a:gd name="connsiteY13" fmla="*/ 1478280 h 2474807"/>
              <a:gd name="connsiteX14" fmla="*/ 179832 w 714241"/>
              <a:gd name="connsiteY14" fmla="*/ 1857756 h 2474807"/>
              <a:gd name="connsiteX15" fmla="*/ 153670 w 714241"/>
              <a:gd name="connsiteY15" fmla="*/ 2202181 h 2474807"/>
              <a:gd name="connsiteX16" fmla="*/ 118872 w 714241"/>
              <a:gd name="connsiteY16" fmla="*/ 2431796 h 2474807"/>
              <a:gd name="connsiteX17" fmla="*/ 42672 w 714241"/>
              <a:gd name="connsiteY17" fmla="*/ 1988820 h 2474807"/>
              <a:gd name="connsiteX18" fmla="*/ 76200 w 714241"/>
              <a:gd name="connsiteY18" fmla="*/ 1066800 h 2474807"/>
              <a:gd name="connsiteX19" fmla="*/ 42909 w 714241"/>
              <a:gd name="connsiteY19" fmla="*/ 902825 h 2474807"/>
              <a:gd name="connsiteX20" fmla="*/ 8185 w 714241"/>
              <a:gd name="connsiteY20" fmla="*/ 810228 h 2474807"/>
              <a:gd name="connsiteX21" fmla="*/ 19760 w 714241"/>
              <a:gd name="connsiteY21" fmla="*/ 613458 h 2474807"/>
              <a:gd name="connsiteX22" fmla="*/ 31334 w 714241"/>
              <a:gd name="connsiteY22" fmla="*/ 578734 h 2474807"/>
              <a:gd name="connsiteX23" fmla="*/ 42909 w 714241"/>
              <a:gd name="connsiteY23" fmla="*/ 509286 h 2474807"/>
              <a:gd name="connsiteX24" fmla="*/ 123932 w 714241"/>
              <a:gd name="connsiteY24" fmla="*/ 405114 h 2474807"/>
              <a:gd name="connsiteX25" fmla="*/ 147081 w 714241"/>
              <a:gd name="connsiteY25" fmla="*/ 370390 h 2474807"/>
              <a:gd name="connsiteX26" fmla="*/ 170231 w 714241"/>
              <a:gd name="connsiteY26" fmla="*/ 347241 h 2474807"/>
              <a:gd name="connsiteX27" fmla="*/ 193380 w 714241"/>
              <a:gd name="connsiteY27" fmla="*/ 312516 h 2474807"/>
              <a:gd name="connsiteX28" fmla="*/ 228104 w 714241"/>
              <a:gd name="connsiteY28" fmla="*/ 277792 h 2474807"/>
              <a:gd name="connsiteX29" fmla="*/ 251253 w 714241"/>
              <a:gd name="connsiteY29" fmla="*/ 231494 h 2474807"/>
              <a:gd name="connsiteX30" fmla="*/ 297552 w 714241"/>
              <a:gd name="connsiteY30" fmla="*/ 173620 h 2474807"/>
              <a:gd name="connsiteX31" fmla="*/ 320701 w 714241"/>
              <a:gd name="connsiteY31" fmla="*/ 138896 h 2474807"/>
              <a:gd name="connsiteX32" fmla="*/ 355425 w 714241"/>
              <a:gd name="connsiteY32" fmla="*/ 104172 h 2474807"/>
              <a:gd name="connsiteX33" fmla="*/ 424874 w 714241"/>
              <a:gd name="connsiteY33" fmla="*/ 11575 h 2474807"/>
              <a:gd name="connsiteX34" fmla="*/ 459598 w 714241"/>
              <a:gd name="connsiteY34" fmla="*/ 0 h 2474807"/>
              <a:gd name="connsiteX35" fmla="*/ 575344 w 714241"/>
              <a:gd name="connsiteY35" fmla="*/ 11575 h 2474807"/>
              <a:gd name="connsiteX36" fmla="*/ 598494 w 714241"/>
              <a:gd name="connsiteY36" fmla="*/ 81023 h 2474807"/>
              <a:gd name="connsiteX37" fmla="*/ 610068 w 714241"/>
              <a:gd name="connsiteY37" fmla="*/ 335666 h 2474807"/>
              <a:gd name="connsiteX38" fmla="*/ 633218 w 714241"/>
              <a:gd name="connsiteY38" fmla="*/ 405114 h 2474807"/>
              <a:gd name="connsiteX39" fmla="*/ 656367 w 714241"/>
              <a:gd name="connsiteY39" fmla="*/ 474562 h 2474807"/>
              <a:gd name="connsiteX40" fmla="*/ 667942 w 714241"/>
              <a:gd name="connsiteY40" fmla="*/ 520861 h 2474807"/>
              <a:gd name="connsiteX41" fmla="*/ 679517 w 714241"/>
              <a:gd name="connsiteY41" fmla="*/ 555585 h 2474807"/>
              <a:gd name="connsiteX42" fmla="*/ 691091 w 714241"/>
              <a:gd name="connsiteY42" fmla="*/ 613458 h 2474807"/>
              <a:gd name="connsiteX43" fmla="*/ 702666 w 714241"/>
              <a:gd name="connsiteY43" fmla="*/ 648182 h 2474807"/>
              <a:gd name="connsiteX44" fmla="*/ 714241 w 714241"/>
              <a:gd name="connsiteY44" fmla="*/ 694481 h 2474807"/>
              <a:gd name="connsiteX45" fmla="*/ 702666 w 714241"/>
              <a:gd name="connsiteY45" fmla="*/ 844952 h 2474807"/>
              <a:gd name="connsiteX46" fmla="*/ 691091 w 714241"/>
              <a:gd name="connsiteY46" fmla="*/ 879676 h 2474807"/>
              <a:gd name="connsiteX47" fmla="*/ 656367 w 714241"/>
              <a:gd name="connsiteY47" fmla="*/ 914400 h 2474807"/>
              <a:gd name="connsiteX48" fmla="*/ 633218 w 714241"/>
              <a:gd name="connsiteY48" fmla="*/ 960699 h 2474807"/>
              <a:gd name="connsiteX0" fmla="*/ 650240 w 714241"/>
              <a:gd name="connsiteY0" fmla="*/ 934720 h 2474807"/>
              <a:gd name="connsiteX1" fmla="*/ 539496 w 714241"/>
              <a:gd name="connsiteY1" fmla="*/ 1295400 h 2474807"/>
              <a:gd name="connsiteX2" fmla="*/ 429768 w 714241"/>
              <a:gd name="connsiteY2" fmla="*/ 1921764 h 2474807"/>
              <a:gd name="connsiteX3" fmla="*/ 218440 w 714241"/>
              <a:gd name="connsiteY3" fmla="*/ 2432304 h 2474807"/>
              <a:gd name="connsiteX4" fmla="*/ 255270 w 714241"/>
              <a:gd name="connsiteY4" fmla="*/ 2176780 h 2474807"/>
              <a:gd name="connsiteX5" fmla="*/ 296672 w 714241"/>
              <a:gd name="connsiteY5" fmla="*/ 1922780 h 2474807"/>
              <a:gd name="connsiteX6" fmla="*/ 343408 w 714241"/>
              <a:gd name="connsiteY6" fmla="*/ 1539748 h 2474807"/>
              <a:gd name="connsiteX7" fmla="*/ 420624 w 714241"/>
              <a:gd name="connsiteY7" fmla="*/ 1094232 h 2474807"/>
              <a:gd name="connsiteX8" fmla="*/ 484632 w 714241"/>
              <a:gd name="connsiteY8" fmla="*/ 643128 h 2474807"/>
              <a:gd name="connsiteX9" fmla="*/ 445008 w 714241"/>
              <a:gd name="connsiteY9" fmla="*/ 423672 h 2474807"/>
              <a:gd name="connsiteX10" fmla="*/ 381000 w 714241"/>
              <a:gd name="connsiteY10" fmla="*/ 457200 h 2474807"/>
              <a:gd name="connsiteX11" fmla="*/ 306832 w 714241"/>
              <a:gd name="connsiteY11" fmla="*/ 570992 h 2474807"/>
              <a:gd name="connsiteX12" fmla="*/ 280725 w 714241"/>
              <a:gd name="connsiteY12" fmla="*/ 728819 h 2474807"/>
              <a:gd name="connsiteX13" fmla="*/ 201168 w 714241"/>
              <a:gd name="connsiteY13" fmla="*/ 1478280 h 2474807"/>
              <a:gd name="connsiteX14" fmla="*/ 179832 w 714241"/>
              <a:gd name="connsiteY14" fmla="*/ 1857756 h 2474807"/>
              <a:gd name="connsiteX15" fmla="*/ 153670 w 714241"/>
              <a:gd name="connsiteY15" fmla="*/ 2202181 h 2474807"/>
              <a:gd name="connsiteX16" fmla="*/ 118872 w 714241"/>
              <a:gd name="connsiteY16" fmla="*/ 2431796 h 2474807"/>
              <a:gd name="connsiteX17" fmla="*/ 42672 w 714241"/>
              <a:gd name="connsiteY17" fmla="*/ 1988820 h 2474807"/>
              <a:gd name="connsiteX18" fmla="*/ 76200 w 714241"/>
              <a:gd name="connsiteY18" fmla="*/ 1066800 h 2474807"/>
              <a:gd name="connsiteX19" fmla="*/ 42909 w 714241"/>
              <a:gd name="connsiteY19" fmla="*/ 902825 h 2474807"/>
              <a:gd name="connsiteX20" fmla="*/ 8185 w 714241"/>
              <a:gd name="connsiteY20" fmla="*/ 810228 h 2474807"/>
              <a:gd name="connsiteX21" fmla="*/ 19760 w 714241"/>
              <a:gd name="connsiteY21" fmla="*/ 613458 h 2474807"/>
              <a:gd name="connsiteX22" fmla="*/ 31334 w 714241"/>
              <a:gd name="connsiteY22" fmla="*/ 578734 h 2474807"/>
              <a:gd name="connsiteX23" fmla="*/ 42909 w 714241"/>
              <a:gd name="connsiteY23" fmla="*/ 509286 h 2474807"/>
              <a:gd name="connsiteX24" fmla="*/ 123932 w 714241"/>
              <a:gd name="connsiteY24" fmla="*/ 405114 h 2474807"/>
              <a:gd name="connsiteX25" fmla="*/ 147081 w 714241"/>
              <a:gd name="connsiteY25" fmla="*/ 370390 h 2474807"/>
              <a:gd name="connsiteX26" fmla="*/ 170231 w 714241"/>
              <a:gd name="connsiteY26" fmla="*/ 347241 h 2474807"/>
              <a:gd name="connsiteX27" fmla="*/ 193380 w 714241"/>
              <a:gd name="connsiteY27" fmla="*/ 312516 h 2474807"/>
              <a:gd name="connsiteX28" fmla="*/ 228104 w 714241"/>
              <a:gd name="connsiteY28" fmla="*/ 277792 h 2474807"/>
              <a:gd name="connsiteX29" fmla="*/ 251253 w 714241"/>
              <a:gd name="connsiteY29" fmla="*/ 231494 h 2474807"/>
              <a:gd name="connsiteX30" fmla="*/ 297552 w 714241"/>
              <a:gd name="connsiteY30" fmla="*/ 173620 h 2474807"/>
              <a:gd name="connsiteX31" fmla="*/ 320701 w 714241"/>
              <a:gd name="connsiteY31" fmla="*/ 138896 h 2474807"/>
              <a:gd name="connsiteX32" fmla="*/ 355425 w 714241"/>
              <a:gd name="connsiteY32" fmla="*/ 104172 h 2474807"/>
              <a:gd name="connsiteX33" fmla="*/ 424874 w 714241"/>
              <a:gd name="connsiteY33" fmla="*/ 11575 h 2474807"/>
              <a:gd name="connsiteX34" fmla="*/ 459598 w 714241"/>
              <a:gd name="connsiteY34" fmla="*/ 0 h 2474807"/>
              <a:gd name="connsiteX35" fmla="*/ 575344 w 714241"/>
              <a:gd name="connsiteY35" fmla="*/ 11575 h 2474807"/>
              <a:gd name="connsiteX36" fmla="*/ 598494 w 714241"/>
              <a:gd name="connsiteY36" fmla="*/ 81023 h 2474807"/>
              <a:gd name="connsiteX37" fmla="*/ 610068 w 714241"/>
              <a:gd name="connsiteY37" fmla="*/ 335666 h 2474807"/>
              <a:gd name="connsiteX38" fmla="*/ 633218 w 714241"/>
              <a:gd name="connsiteY38" fmla="*/ 405114 h 2474807"/>
              <a:gd name="connsiteX39" fmla="*/ 656367 w 714241"/>
              <a:gd name="connsiteY39" fmla="*/ 474562 h 2474807"/>
              <a:gd name="connsiteX40" fmla="*/ 667942 w 714241"/>
              <a:gd name="connsiteY40" fmla="*/ 520861 h 2474807"/>
              <a:gd name="connsiteX41" fmla="*/ 679517 w 714241"/>
              <a:gd name="connsiteY41" fmla="*/ 555585 h 2474807"/>
              <a:gd name="connsiteX42" fmla="*/ 691091 w 714241"/>
              <a:gd name="connsiteY42" fmla="*/ 613458 h 2474807"/>
              <a:gd name="connsiteX43" fmla="*/ 702666 w 714241"/>
              <a:gd name="connsiteY43" fmla="*/ 648182 h 2474807"/>
              <a:gd name="connsiteX44" fmla="*/ 714241 w 714241"/>
              <a:gd name="connsiteY44" fmla="*/ 694481 h 2474807"/>
              <a:gd name="connsiteX45" fmla="*/ 702666 w 714241"/>
              <a:gd name="connsiteY45" fmla="*/ 844952 h 2474807"/>
              <a:gd name="connsiteX46" fmla="*/ 691091 w 714241"/>
              <a:gd name="connsiteY46" fmla="*/ 879676 h 2474807"/>
              <a:gd name="connsiteX47" fmla="*/ 656367 w 714241"/>
              <a:gd name="connsiteY47" fmla="*/ 914400 h 2474807"/>
              <a:gd name="connsiteX48" fmla="*/ 633218 w 714241"/>
              <a:gd name="connsiteY48" fmla="*/ 960699 h 2474807"/>
              <a:gd name="connsiteX0" fmla="*/ 650240 w 714241"/>
              <a:gd name="connsiteY0" fmla="*/ 934720 h 2467356"/>
              <a:gd name="connsiteX1" fmla="*/ 539496 w 714241"/>
              <a:gd name="connsiteY1" fmla="*/ 1295400 h 2467356"/>
              <a:gd name="connsiteX2" fmla="*/ 429768 w 714241"/>
              <a:gd name="connsiteY2" fmla="*/ 1921764 h 2467356"/>
              <a:gd name="connsiteX3" fmla="*/ 264160 w 714241"/>
              <a:gd name="connsiteY3" fmla="*/ 2335784 h 2467356"/>
              <a:gd name="connsiteX4" fmla="*/ 255270 w 714241"/>
              <a:gd name="connsiteY4" fmla="*/ 2176780 h 2467356"/>
              <a:gd name="connsiteX5" fmla="*/ 296672 w 714241"/>
              <a:gd name="connsiteY5" fmla="*/ 1922780 h 2467356"/>
              <a:gd name="connsiteX6" fmla="*/ 343408 w 714241"/>
              <a:gd name="connsiteY6" fmla="*/ 1539748 h 2467356"/>
              <a:gd name="connsiteX7" fmla="*/ 420624 w 714241"/>
              <a:gd name="connsiteY7" fmla="*/ 1094232 h 2467356"/>
              <a:gd name="connsiteX8" fmla="*/ 484632 w 714241"/>
              <a:gd name="connsiteY8" fmla="*/ 643128 h 2467356"/>
              <a:gd name="connsiteX9" fmla="*/ 445008 w 714241"/>
              <a:gd name="connsiteY9" fmla="*/ 423672 h 2467356"/>
              <a:gd name="connsiteX10" fmla="*/ 381000 w 714241"/>
              <a:gd name="connsiteY10" fmla="*/ 457200 h 2467356"/>
              <a:gd name="connsiteX11" fmla="*/ 306832 w 714241"/>
              <a:gd name="connsiteY11" fmla="*/ 570992 h 2467356"/>
              <a:gd name="connsiteX12" fmla="*/ 280725 w 714241"/>
              <a:gd name="connsiteY12" fmla="*/ 728819 h 2467356"/>
              <a:gd name="connsiteX13" fmla="*/ 201168 w 714241"/>
              <a:gd name="connsiteY13" fmla="*/ 1478280 h 2467356"/>
              <a:gd name="connsiteX14" fmla="*/ 179832 w 714241"/>
              <a:gd name="connsiteY14" fmla="*/ 1857756 h 2467356"/>
              <a:gd name="connsiteX15" fmla="*/ 153670 w 714241"/>
              <a:gd name="connsiteY15" fmla="*/ 2202181 h 2467356"/>
              <a:gd name="connsiteX16" fmla="*/ 118872 w 714241"/>
              <a:gd name="connsiteY16" fmla="*/ 2431796 h 2467356"/>
              <a:gd name="connsiteX17" fmla="*/ 42672 w 714241"/>
              <a:gd name="connsiteY17" fmla="*/ 1988820 h 2467356"/>
              <a:gd name="connsiteX18" fmla="*/ 76200 w 714241"/>
              <a:gd name="connsiteY18" fmla="*/ 1066800 h 2467356"/>
              <a:gd name="connsiteX19" fmla="*/ 42909 w 714241"/>
              <a:gd name="connsiteY19" fmla="*/ 902825 h 2467356"/>
              <a:gd name="connsiteX20" fmla="*/ 8185 w 714241"/>
              <a:gd name="connsiteY20" fmla="*/ 810228 h 2467356"/>
              <a:gd name="connsiteX21" fmla="*/ 19760 w 714241"/>
              <a:gd name="connsiteY21" fmla="*/ 613458 h 2467356"/>
              <a:gd name="connsiteX22" fmla="*/ 31334 w 714241"/>
              <a:gd name="connsiteY22" fmla="*/ 578734 h 2467356"/>
              <a:gd name="connsiteX23" fmla="*/ 42909 w 714241"/>
              <a:gd name="connsiteY23" fmla="*/ 509286 h 2467356"/>
              <a:gd name="connsiteX24" fmla="*/ 123932 w 714241"/>
              <a:gd name="connsiteY24" fmla="*/ 405114 h 2467356"/>
              <a:gd name="connsiteX25" fmla="*/ 147081 w 714241"/>
              <a:gd name="connsiteY25" fmla="*/ 370390 h 2467356"/>
              <a:gd name="connsiteX26" fmla="*/ 170231 w 714241"/>
              <a:gd name="connsiteY26" fmla="*/ 347241 h 2467356"/>
              <a:gd name="connsiteX27" fmla="*/ 193380 w 714241"/>
              <a:gd name="connsiteY27" fmla="*/ 312516 h 2467356"/>
              <a:gd name="connsiteX28" fmla="*/ 228104 w 714241"/>
              <a:gd name="connsiteY28" fmla="*/ 277792 h 2467356"/>
              <a:gd name="connsiteX29" fmla="*/ 251253 w 714241"/>
              <a:gd name="connsiteY29" fmla="*/ 231494 h 2467356"/>
              <a:gd name="connsiteX30" fmla="*/ 297552 w 714241"/>
              <a:gd name="connsiteY30" fmla="*/ 173620 h 2467356"/>
              <a:gd name="connsiteX31" fmla="*/ 320701 w 714241"/>
              <a:gd name="connsiteY31" fmla="*/ 138896 h 2467356"/>
              <a:gd name="connsiteX32" fmla="*/ 355425 w 714241"/>
              <a:gd name="connsiteY32" fmla="*/ 104172 h 2467356"/>
              <a:gd name="connsiteX33" fmla="*/ 424874 w 714241"/>
              <a:gd name="connsiteY33" fmla="*/ 11575 h 2467356"/>
              <a:gd name="connsiteX34" fmla="*/ 459598 w 714241"/>
              <a:gd name="connsiteY34" fmla="*/ 0 h 2467356"/>
              <a:gd name="connsiteX35" fmla="*/ 575344 w 714241"/>
              <a:gd name="connsiteY35" fmla="*/ 11575 h 2467356"/>
              <a:gd name="connsiteX36" fmla="*/ 598494 w 714241"/>
              <a:gd name="connsiteY36" fmla="*/ 81023 h 2467356"/>
              <a:gd name="connsiteX37" fmla="*/ 610068 w 714241"/>
              <a:gd name="connsiteY37" fmla="*/ 335666 h 2467356"/>
              <a:gd name="connsiteX38" fmla="*/ 633218 w 714241"/>
              <a:gd name="connsiteY38" fmla="*/ 405114 h 2467356"/>
              <a:gd name="connsiteX39" fmla="*/ 656367 w 714241"/>
              <a:gd name="connsiteY39" fmla="*/ 474562 h 2467356"/>
              <a:gd name="connsiteX40" fmla="*/ 667942 w 714241"/>
              <a:gd name="connsiteY40" fmla="*/ 520861 h 2467356"/>
              <a:gd name="connsiteX41" fmla="*/ 679517 w 714241"/>
              <a:gd name="connsiteY41" fmla="*/ 555585 h 2467356"/>
              <a:gd name="connsiteX42" fmla="*/ 691091 w 714241"/>
              <a:gd name="connsiteY42" fmla="*/ 613458 h 2467356"/>
              <a:gd name="connsiteX43" fmla="*/ 702666 w 714241"/>
              <a:gd name="connsiteY43" fmla="*/ 648182 h 2467356"/>
              <a:gd name="connsiteX44" fmla="*/ 714241 w 714241"/>
              <a:gd name="connsiteY44" fmla="*/ 694481 h 2467356"/>
              <a:gd name="connsiteX45" fmla="*/ 702666 w 714241"/>
              <a:gd name="connsiteY45" fmla="*/ 844952 h 2467356"/>
              <a:gd name="connsiteX46" fmla="*/ 691091 w 714241"/>
              <a:gd name="connsiteY46" fmla="*/ 879676 h 2467356"/>
              <a:gd name="connsiteX47" fmla="*/ 656367 w 714241"/>
              <a:gd name="connsiteY47" fmla="*/ 914400 h 2467356"/>
              <a:gd name="connsiteX48" fmla="*/ 633218 w 714241"/>
              <a:gd name="connsiteY48" fmla="*/ 960699 h 2467356"/>
              <a:gd name="connsiteX0" fmla="*/ 650240 w 714241"/>
              <a:gd name="connsiteY0" fmla="*/ 934720 h 2467356"/>
              <a:gd name="connsiteX1" fmla="*/ 539496 w 714241"/>
              <a:gd name="connsiteY1" fmla="*/ 1295400 h 2467356"/>
              <a:gd name="connsiteX2" fmla="*/ 429768 w 714241"/>
              <a:gd name="connsiteY2" fmla="*/ 1921764 h 2467356"/>
              <a:gd name="connsiteX3" fmla="*/ 264160 w 714241"/>
              <a:gd name="connsiteY3" fmla="*/ 2335784 h 2467356"/>
              <a:gd name="connsiteX4" fmla="*/ 275590 w 714241"/>
              <a:gd name="connsiteY4" fmla="*/ 2192020 h 2467356"/>
              <a:gd name="connsiteX5" fmla="*/ 296672 w 714241"/>
              <a:gd name="connsiteY5" fmla="*/ 1922780 h 2467356"/>
              <a:gd name="connsiteX6" fmla="*/ 343408 w 714241"/>
              <a:gd name="connsiteY6" fmla="*/ 1539748 h 2467356"/>
              <a:gd name="connsiteX7" fmla="*/ 420624 w 714241"/>
              <a:gd name="connsiteY7" fmla="*/ 1094232 h 2467356"/>
              <a:gd name="connsiteX8" fmla="*/ 484632 w 714241"/>
              <a:gd name="connsiteY8" fmla="*/ 643128 h 2467356"/>
              <a:gd name="connsiteX9" fmla="*/ 445008 w 714241"/>
              <a:gd name="connsiteY9" fmla="*/ 423672 h 2467356"/>
              <a:gd name="connsiteX10" fmla="*/ 381000 w 714241"/>
              <a:gd name="connsiteY10" fmla="*/ 457200 h 2467356"/>
              <a:gd name="connsiteX11" fmla="*/ 306832 w 714241"/>
              <a:gd name="connsiteY11" fmla="*/ 570992 h 2467356"/>
              <a:gd name="connsiteX12" fmla="*/ 280725 w 714241"/>
              <a:gd name="connsiteY12" fmla="*/ 728819 h 2467356"/>
              <a:gd name="connsiteX13" fmla="*/ 201168 w 714241"/>
              <a:gd name="connsiteY13" fmla="*/ 1478280 h 2467356"/>
              <a:gd name="connsiteX14" fmla="*/ 179832 w 714241"/>
              <a:gd name="connsiteY14" fmla="*/ 1857756 h 2467356"/>
              <a:gd name="connsiteX15" fmla="*/ 153670 w 714241"/>
              <a:gd name="connsiteY15" fmla="*/ 2202181 h 2467356"/>
              <a:gd name="connsiteX16" fmla="*/ 118872 w 714241"/>
              <a:gd name="connsiteY16" fmla="*/ 2431796 h 2467356"/>
              <a:gd name="connsiteX17" fmla="*/ 42672 w 714241"/>
              <a:gd name="connsiteY17" fmla="*/ 1988820 h 2467356"/>
              <a:gd name="connsiteX18" fmla="*/ 76200 w 714241"/>
              <a:gd name="connsiteY18" fmla="*/ 1066800 h 2467356"/>
              <a:gd name="connsiteX19" fmla="*/ 42909 w 714241"/>
              <a:gd name="connsiteY19" fmla="*/ 902825 h 2467356"/>
              <a:gd name="connsiteX20" fmla="*/ 8185 w 714241"/>
              <a:gd name="connsiteY20" fmla="*/ 810228 h 2467356"/>
              <a:gd name="connsiteX21" fmla="*/ 19760 w 714241"/>
              <a:gd name="connsiteY21" fmla="*/ 613458 h 2467356"/>
              <a:gd name="connsiteX22" fmla="*/ 31334 w 714241"/>
              <a:gd name="connsiteY22" fmla="*/ 578734 h 2467356"/>
              <a:gd name="connsiteX23" fmla="*/ 42909 w 714241"/>
              <a:gd name="connsiteY23" fmla="*/ 509286 h 2467356"/>
              <a:gd name="connsiteX24" fmla="*/ 123932 w 714241"/>
              <a:gd name="connsiteY24" fmla="*/ 405114 h 2467356"/>
              <a:gd name="connsiteX25" fmla="*/ 147081 w 714241"/>
              <a:gd name="connsiteY25" fmla="*/ 370390 h 2467356"/>
              <a:gd name="connsiteX26" fmla="*/ 170231 w 714241"/>
              <a:gd name="connsiteY26" fmla="*/ 347241 h 2467356"/>
              <a:gd name="connsiteX27" fmla="*/ 193380 w 714241"/>
              <a:gd name="connsiteY27" fmla="*/ 312516 h 2467356"/>
              <a:gd name="connsiteX28" fmla="*/ 228104 w 714241"/>
              <a:gd name="connsiteY28" fmla="*/ 277792 h 2467356"/>
              <a:gd name="connsiteX29" fmla="*/ 251253 w 714241"/>
              <a:gd name="connsiteY29" fmla="*/ 231494 h 2467356"/>
              <a:gd name="connsiteX30" fmla="*/ 297552 w 714241"/>
              <a:gd name="connsiteY30" fmla="*/ 173620 h 2467356"/>
              <a:gd name="connsiteX31" fmla="*/ 320701 w 714241"/>
              <a:gd name="connsiteY31" fmla="*/ 138896 h 2467356"/>
              <a:gd name="connsiteX32" fmla="*/ 355425 w 714241"/>
              <a:gd name="connsiteY32" fmla="*/ 104172 h 2467356"/>
              <a:gd name="connsiteX33" fmla="*/ 424874 w 714241"/>
              <a:gd name="connsiteY33" fmla="*/ 11575 h 2467356"/>
              <a:gd name="connsiteX34" fmla="*/ 459598 w 714241"/>
              <a:gd name="connsiteY34" fmla="*/ 0 h 2467356"/>
              <a:gd name="connsiteX35" fmla="*/ 575344 w 714241"/>
              <a:gd name="connsiteY35" fmla="*/ 11575 h 2467356"/>
              <a:gd name="connsiteX36" fmla="*/ 598494 w 714241"/>
              <a:gd name="connsiteY36" fmla="*/ 81023 h 2467356"/>
              <a:gd name="connsiteX37" fmla="*/ 610068 w 714241"/>
              <a:gd name="connsiteY37" fmla="*/ 335666 h 2467356"/>
              <a:gd name="connsiteX38" fmla="*/ 633218 w 714241"/>
              <a:gd name="connsiteY38" fmla="*/ 405114 h 2467356"/>
              <a:gd name="connsiteX39" fmla="*/ 656367 w 714241"/>
              <a:gd name="connsiteY39" fmla="*/ 474562 h 2467356"/>
              <a:gd name="connsiteX40" fmla="*/ 667942 w 714241"/>
              <a:gd name="connsiteY40" fmla="*/ 520861 h 2467356"/>
              <a:gd name="connsiteX41" fmla="*/ 679517 w 714241"/>
              <a:gd name="connsiteY41" fmla="*/ 555585 h 2467356"/>
              <a:gd name="connsiteX42" fmla="*/ 691091 w 714241"/>
              <a:gd name="connsiteY42" fmla="*/ 613458 h 2467356"/>
              <a:gd name="connsiteX43" fmla="*/ 702666 w 714241"/>
              <a:gd name="connsiteY43" fmla="*/ 648182 h 2467356"/>
              <a:gd name="connsiteX44" fmla="*/ 714241 w 714241"/>
              <a:gd name="connsiteY44" fmla="*/ 694481 h 2467356"/>
              <a:gd name="connsiteX45" fmla="*/ 702666 w 714241"/>
              <a:gd name="connsiteY45" fmla="*/ 844952 h 2467356"/>
              <a:gd name="connsiteX46" fmla="*/ 691091 w 714241"/>
              <a:gd name="connsiteY46" fmla="*/ 879676 h 2467356"/>
              <a:gd name="connsiteX47" fmla="*/ 656367 w 714241"/>
              <a:gd name="connsiteY47" fmla="*/ 914400 h 2467356"/>
              <a:gd name="connsiteX48" fmla="*/ 633218 w 714241"/>
              <a:gd name="connsiteY48" fmla="*/ 960699 h 2467356"/>
              <a:gd name="connsiteX0" fmla="*/ 650240 w 714241"/>
              <a:gd name="connsiteY0" fmla="*/ 934720 h 2380827"/>
              <a:gd name="connsiteX1" fmla="*/ 539496 w 714241"/>
              <a:gd name="connsiteY1" fmla="*/ 1295400 h 2380827"/>
              <a:gd name="connsiteX2" fmla="*/ 429768 w 714241"/>
              <a:gd name="connsiteY2" fmla="*/ 1921764 h 2380827"/>
              <a:gd name="connsiteX3" fmla="*/ 264160 w 714241"/>
              <a:gd name="connsiteY3" fmla="*/ 2335784 h 2380827"/>
              <a:gd name="connsiteX4" fmla="*/ 275590 w 714241"/>
              <a:gd name="connsiteY4" fmla="*/ 2192020 h 2380827"/>
              <a:gd name="connsiteX5" fmla="*/ 296672 w 714241"/>
              <a:gd name="connsiteY5" fmla="*/ 1922780 h 2380827"/>
              <a:gd name="connsiteX6" fmla="*/ 343408 w 714241"/>
              <a:gd name="connsiteY6" fmla="*/ 1539748 h 2380827"/>
              <a:gd name="connsiteX7" fmla="*/ 420624 w 714241"/>
              <a:gd name="connsiteY7" fmla="*/ 1094232 h 2380827"/>
              <a:gd name="connsiteX8" fmla="*/ 484632 w 714241"/>
              <a:gd name="connsiteY8" fmla="*/ 643128 h 2380827"/>
              <a:gd name="connsiteX9" fmla="*/ 445008 w 714241"/>
              <a:gd name="connsiteY9" fmla="*/ 423672 h 2380827"/>
              <a:gd name="connsiteX10" fmla="*/ 381000 w 714241"/>
              <a:gd name="connsiteY10" fmla="*/ 457200 h 2380827"/>
              <a:gd name="connsiteX11" fmla="*/ 306832 w 714241"/>
              <a:gd name="connsiteY11" fmla="*/ 570992 h 2380827"/>
              <a:gd name="connsiteX12" fmla="*/ 280725 w 714241"/>
              <a:gd name="connsiteY12" fmla="*/ 728819 h 2380827"/>
              <a:gd name="connsiteX13" fmla="*/ 201168 w 714241"/>
              <a:gd name="connsiteY13" fmla="*/ 1478280 h 2380827"/>
              <a:gd name="connsiteX14" fmla="*/ 179832 w 714241"/>
              <a:gd name="connsiteY14" fmla="*/ 1857756 h 2380827"/>
              <a:gd name="connsiteX15" fmla="*/ 153670 w 714241"/>
              <a:gd name="connsiteY15" fmla="*/ 2202181 h 2380827"/>
              <a:gd name="connsiteX16" fmla="*/ 98552 w 714241"/>
              <a:gd name="connsiteY16" fmla="*/ 2314956 h 2380827"/>
              <a:gd name="connsiteX17" fmla="*/ 42672 w 714241"/>
              <a:gd name="connsiteY17" fmla="*/ 1988820 h 2380827"/>
              <a:gd name="connsiteX18" fmla="*/ 76200 w 714241"/>
              <a:gd name="connsiteY18" fmla="*/ 1066800 h 2380827"/>
              <a:gd name="connsiteX19" fmla="*/ 42909 w 714241"/>
              <a:gd name="connsiteY19" fmla="*/ 902825 h 2380827"/>
              <a:gd name="connsiteX20" fmla="*/ 8185 w 714241"/>
              <a:gd name="connsiteY20" fmla="*/ 810228 h 2380827"/>
              <a:gd name="connsiteX21" fmla="*/ 19760 w 714241"/>
              <a:gd name="connsiteY21" fmla="*/ 613458 h 2380827"/>
              <a:gd name="connsiteX22" fmla="*/ 31334 w 714241"/>
              <a:gd name="connsiteY22" fmla="*/ 578734 h 2380827"/>
              <a:gd name="connsiteX23" fmla="*/ 42909 w 714241"/>
              <a:gd name="connsiteY23" fmla="*/ 509286 h 2380827"/>
              <a:gd name="connsiteX24" fmla="*/ 123932 w 714241"/>
              <a:gd name="connsiteY24" fmla="*/ 405114 h 2380827"/>
              <a:gd name="connsiteX25" fmla="*/ 147081 w 714241"/>
              <a:gd name="connsiteY25" fmla="*/ 370390 h 2380827"/>
              <a:gd name="connsiteX26" fmla="*/ 170231 w 714241"/>
              <a:gd name="connsiteY26" fmla="*/ 347241 h 2380827"/>
              <a:gd name="connsiteX27" fmla="*/ 193380 w 714241"/>
              <a:gd name="connsiteY27" fmla="*/ 312516 h 2380827"/>
              <a:gd name="connsiteX28" fmla="*/ 228104 w 714241"/>
              <a:gd name="connsiteY28" fmla="*/ 277792 h 2380827"/>
              <a:gd name="connsiteX29" fmla="*/ 251253 w 714241"/>
              <a:gd name="connsiteY29" fmla="*/ 231494 h 2380827"/>
              <a:gd name="connsiteX30" fmla="*/ 297552 w 714241"/>
              <a:gd name="connsiteY30" fmla="*/ 173620 h 2380827"/>
              <a:gd name="connsiteX31" fmla="*/ 320701 w 714241"/>
              <a:gd name="connsiteY31" fmla="*/ 138896 h 2380827"/>
              <a:gd name="connsiteX32" fmla="*/ 355425 w 714241"/>
              <a:gd name="connsiteY32" fmla="*/ 104172 h 2380827"/>
              <a:gd name="connsiteX33" fmla="*/ 424874 w 714241"/>
              <a:gd name="connsiteY33" fmla="*/ 11575 h 2380827"/>
              <a:gd name="connsiteX34" fmla="*/ 459598 w 714241"/>
              <a:gd name="connsiteY34" fmla="*/ 0 h 2380827"/>
              <a:gd name="connsiteX35" fmla="*/ 575344 w 714241"/>
              <a:gd name="connsiteY35" fmla="*/ 11575 h 2380827"/>
              <a:gd name="connsiteX36" fmla="*/ 598494 w 714241"/>
              <a:gd name="connsiteY36" fmla="*/ 81023 h 2380827"/>
              <a:gd name="connsiteX37" fmla="*/ 610068 w 714241"/>
              <a:gd name="connsiteY37" fmla="*/ 335666 h 2380827"/>
              <a:gd name="connsiteX38" fmla="*/ 633218 w 714241"/>
              <a:gd name="connsiteY38" fmla="*/ 405114 h 2380827"/>
              <a:gd name="connsiteX39" fmla="*/ 656367 w 714241"/>
              <a:gd name="connsiteY39" fmla="*/ 474562 h 2380827"/>
              <a:gd name="connsiteX40" fmla="*/ 667942 w 714241"/>
              <a:gd name="connsiteY40" fmla="*/ 520861 h 2380827"/>
              <a:gd name="connsiteX41" fmla="*/ 679517 w 714241"/>
              <a:gd name="connsiteY41" fmla="*/ 555585 h 2380827"/>
              <a:gd name="connsiteX42" fmla="*/ 691091 w 714241"/>
              <a:gd name="connsiteY42" fmla="*/ 613458 h 2380827"/>
              <a:gd name="connsiteX43" fmla="*/ 702666 w 714241"/>
              <a:gd name="connsiteY43" fmla="*/ 648182 h 2380827"/>
              <a:gd name="connsiteX44" fmla="*/ 714241 w 714241"/>
              <a:gd name="connsiteY44" fmla="*/ 694481 h 2380827"/>
              <a:gd name="connsiteX45" fmla="*/ 702666 w 714241"/>
              <a:gd name="connsiteY45" fmla="*/ 844952 h 2380827"/>
              <a:gd name="connsiteX46" fmla="*/ 691091 w 714241"/>
              <a:gd name="connsiteY46" fmla="*/ 879676 h 2380827"/>
              <a:gd name="connsiteX47" fmla="*/ 656367 w 714241"/>
              <a:gd name="connsiteY47" fmla="*/ 914400 h 2380827"/>
              <a:gd name="connsiteX48" fmla="*/ 633218 w 714241"/>
              <a:gd name="connsiteY48" fmla="*/ 960699 h 2380827"/>
              <a:gd name="connsiteX0" fmla="*/ 650240 w 714241"/>
              <a:gd name="connsiteY0" fmla="*/ 934720 h 2380827"/>
              <a:gd name="connsiteX1" fmla="*/ 539496 w 714241"/>
              <a:gd name="connsiteY1" fmla="*/ 1295400 h 2380827"/>
              <a:gd name="connsiteX2" fmla="*/ 429768 w 714241"/>
              <a:gd name="connsiteY2" fmla="*/ 1921764 h 2380827"/>
              <a:gd name="connsiteX3" fmla="*/ 264160 w 714241"/>
              <a:gd name="connsiteY3" fmla="*/ 2335784 h 2380827"/>
              <a:gd name="connsiteX4" fmla="*/ 275590 w 714241"/>
              <a:gd name="connsiteY4" fmla="*/ 2192020 h 2380827"/>
              <a:gd name="connsiteX5" fmla="*/ 296672 w 714241"/>
              <a:gd name="connsiteY5" fmla="*/ 1922780 h 2380827"/>
              <a:gd name="connsiteX6" fmla="*/ 343408 w 714241"/>
              <a:gd name="connsiteY6" fmla="*/ 1539748 h 2380827"/>
              <a:gd name="connsiteX7" fmla="*/ 420624 w 714241"/>
              <a:gd name="connsiteY7" fmla="*/ 1094232 h 2380827"/>
              <a:gd name="connsiteX8" fmla="*/ 484632 w 714241"/>
              <a:gd name="connsiteY8" fmla="*/ 643128 h 2380827"/>
              <a:gd name="connsiteX9" fmla="*/ 445008 w 714241"/>
              <a:gd name="connsiteY9" fmla="*/ 423672 h 2380827"/>
              <a:gd name="connsiteX10" fmla="*/ 381000 w 714241"/>
              <a:gd name="connsiteY10" fmla="*/ 457200 h 2380827"/>
              <a:gd name="connsiteX11" fmla="*/ 306832 w 714241"/>
              <a:gd name="connsiteY11" fmla="*/ 570992 h 2380827"/>
              <a:gd name="connsiteX12" fmla="*/ 280725 w 714241"/>
              <a:gd name="connsiteY12" fmla="*/ 728819 h 2380827"/>
              <a:gd name="connsiteX13" fmla="*/ 201168 w 714241"/>
              <a:gd name="connsiteY13" fmla="*/ 1478280 h 2380827"/>
              <a:gd name="connsiteX14" fmla="*/ 179832 w 714241"/>
              <a:gd name="connsiteY14" fmla="*/ 1857756 h 2380827"/>
              <a:gd name="connsiteX15" fmla="*/ 143510 w 714241"/>
              <a:gd name="connsiteY15" fmla="*/ 2125981 h 2380827"/>
              <a:gd name="connsiteX16" fmla="*/ 98552 w 714241"/>
              <a:gd name="connsiteY16" fmla="*/ 2314956 h 2380827"/>
              <a:gd name="connsiteX17" fmla="*/ 42672 w 714241"/>
              <a:gd name="connsiteY17" fmla="*/ 1988820 h 2380827"/>
              <a:gd name="connsiteX18" fmla="*/ 76200 w 714241"/>
              <a:gd name="connsiteY18" fmla="*/ 1066800 h 2380827"/>
              <a:gd name="connsiteX19" fmla="*/ 42909 w 714241"/>
              <a:gd name="connsiteY19" fmla="*/ 902825 h 2380827"/>
              <a:gd name="connsiteX20" fmla="*/ 8185 w 714241"/>
              <a:gd name="connsiteY20" fmla="*/ 810228 h 2380827"/>
              <a:gd name="connsiteX21" fmla="*/ 19760 w 714241"/>
              <a:gd name="connsiteY21" fmla="*/ 613458 h 2380827"/>
              <a:gd name="connsiteX22" fmla="*/ 31334 w 714241"/>
              <a:gd name="connsiteY22" fmla="*/ 578734 h 2380827"/>
              <a:gd name="connsiteX23" fmla="*/ 42909 w 714241"/>
              <a:gd name="connsiteY23" fmla="*/ 509286 h 2380827"/>
              <a:gd name="connsiteX24" fmla="*/ 123932 w 714241"/>
              <a:gd name="connsiteY24" fmla="*/ 405114 h 2380827"/>
              <a:gd name="connsiteX25" fmla="*/ 147081 w 714241"/>
              <a:gd name="connsiteY25" fmla="*/ 370390 h 2380827"/>
              <a:gd name="connsiteX26" fmla="*/ 170231 w 714241"/>
              <a:gd name="connsiteY26" fmla="*/ 347241 h 2380827"/>
              <a:gd name="connsiteX27" fmla="*/ 193380 w 714241"/>
              <a:gd name="connsiteY27" fmla="*/ 312516 h 2380827"/>
              <a:gd name="connsiteX28" fmla="*/ 228104 w 714241"/>
              <a:gd name="connsiteY28" fmla="*/ 277792 h 2380827"/>
              <a:gd name="connsiteX29" fmla="*/ 251253 w 714241"/>
              <a:gd name="connsiteY29" fmla="*/ 231494 h 2380827"/>
              <a:gd name="connsiteX30" fmla="*/ 297552 w 714241"/>
              <a:gd name="connsiteY30" fmla="*/ 173620 h 2380827"/>
              <a:gd name="connsiteX31" fmla="*/ 320701 w 714241"/>
              <a:gd name="connsiteY31" fmla="*/ 138896 h 2380827"/>
              <a:gd name="connsiteX32" fmla="*/ 355425 w 714241"/>
              <a:gd name="connsiteY32" fmla="*/ 104172 h 2380827"/>
              <a:gd name="connsiteX33" fmla="*/ 424874 w 714241"/>
              <a:gd name="connsiteY33" fmla="*/ 11575 h 2380827"/>
              <a:gd name="connsiteX34" fmla="*/ 459598 w 714241"/>
              <a:gd name="connsiteY34" fmla="*/ 0 h 2380827"/>
              <a:gd name="connsiteX35" fmla="*/ 575344 w 714241"/>
              <a:gd name="connsiteY35" fmla="*/ 11575 h 2380827"/>
              <a:gd name="connsiteX36" fmla="*/ 598494 w 714241"/>
              <a:gd name="connsiteY36" fmla="*/ 81023 h 2380827"/>
              <a:gd name="connsiteX37" fmla="*/ 610068 w 714241"/>
              <a:gd name="connsiteY37" fmla="*/ 335666 h 2380827"/>
              <a:gd name="connsiteX38" fmla="*/ 633218 w 714241"/>
              <a:gd name="connsiteY38" fmla="*/ 405114 h 2380827"/>
              <a:gd name="connsiteX39" fmla="*/ 656367 w 714241"/>
              <a:gd name="connsiteY39" fmla="*/ 474562 h 2380827"/>
              <a:gd name="connsiteX40" fmla="*/ 667942 w 714241"/>
              <a:gd name="connsiteY40" fmla="*/ 520861 h 2380827"/>
              <a:gd name="connsiteX41" fmla="*/ 679517 w 714241"/>
              <a:gd name="connsiteY41" fmla="*/ 555585 h 2380827"/>
              <a:gd name="connsiteX42" fmla="*/ 691091 w 714241"/>
              <a:gd name="connsiteY42" fmla="*/ 613458 h 2380827"/>
              <a:gd name="connsiteX43" fmla="*/ 702666 w 714241"/>
              <a:gd name="connsiteY43" fmla="*/ 648182 h 2380827"/>
              <a:gd name="connsiteX44" fmla="*/ 714241 w 714241"/>
              <a:gd name="connsiteY44" fmla="*/ 694481 h 2380827"/>
              <a:gd name="connsiteX45" fmla="*/ 702666 w 714241"/>
              <a:gd name="connsiteY45" fmla="*/ 844952 h 2380827"/>
              <a:gd name="connsiteX46" fmla="*/ 691091 w 714241"/>
              <a:gd name="connsiteY46" fmla="*/ 879676 h 2380827"/>
              <a:gd name="connsiteX47" fmla="*/ 656367 w 714241"/>
              <a:gd name="connsiteY47" fmla="*/ 914400 h 2380827"/>
              <a:gd name="connsiteX48" fmla="*/ 633218 w 714241"/>
              <a:gd name="connsiteY48" fmla="*/ 960699 h 2380827"/>
              <a:gd name="connsiteX0" fmla="*/ 650240 w 714241"/>
              <a:gd name="connsiteY0" fmla="*/ 934720 h 2380827"/>
              <a:gd name="connsiteX1" fmla="*/ 539496 w 714241"/>
              <a:gd name="connsiteY1" fmla="*/ 1295400 h 2380827"/>
              <a:gd name="connsiteX2" fmla="*/ 429768 w 714241"/>
              <a:gd name="connsiteY2" fmla="*/ 1921764 h 2380827"/>
              <a:gd name="connsiteX3" fmla="*/ 264160 w 714241"/>
              <a:gd name="connsiteY3" fmla="*/ 2335784 h 2380827"/>
              <a:gd name="connsiteX4" fmla="*/ 275590 w 714241"/>
              <a:gd name="connsiteY4" fmla="*/ 2192020 h 2380827"/>
              <a:gd name="connsiteX5" fmla="*/ 296672 w 714241"/>
              <a:gd name="connsiteY5" fmla="*/ 1922780 h 2380827"/>
              <a:gd name="connsiteX6" fmla="*/ 343408 w 714241"/>
              <a:gd name="connsiteY6" fmla="*/ 1539748 h 2380827"/>
              <a:gd name="connsiteX7" fmla="*/ 420624 w 714241"/>
              <a:gd name="connsiteY7" fmla="*/ 1094232 h 2380827"/>
              <a:gd name="connsiteX8" fmla="*/ 484632 w 714241"/>
              <a:gd name="connsiteY8" fmla="*/ 643128 h 2380827"/>
              <a:gd name="connsiteX9" fmla="*/ 445008 w 714241"/>
              <a:gd name="connsiteY9" fmla="*/ 423672 h 2380827"/>
              <a:gd name="connsiteX10" fmla="*/ 381000 w 714241"/>
              <a:gd name="connsiteY10" fmla="*/ 457200 h 2380827"/>
              <a:gd name="connsiteX11" fmla="*/ 306832 w 714241"/>
              <a:gd name="connsiteY11" fmla="*/ 570992 h 2380827"/>
              <a:gd name="connsiteX12" fmla="*/ 280725 w 714241"/>
              <a:gd name="connsiteY12" fmla="*/ 728819 h 2380827"/>
              <a:gd name="connsiteX13" fmla="*/ 201168 w 714241"/>
              <a:gd name="connsiteY13" fmla="*/ 1478280 h 2380827"/>
              <a:gd name="connsiteX14" fmla="*/ 164592 w 714241"/>
              <a:gd name="connsiteY14" fmla="*/ 1832356 h 2380827"/>
              <a:gd name="connsiteX15" fmla="*/ 143510 w 714241"/>
              <a:gd name="connsiteY15" fmla="*/ 2125981 h 2380827"/>
              <a:gd name="connsiteX16" fmla="*/ 98552 w 714241"/>
              <a:gd name="connsiteY16" fmla="*/ 2314956 h 2380827"/>
              <a:gd name="connsiteX17" fmla="*/ 42672 w 714241"/>
              <a:gd name="connsiteY17" fmla="*/ 1988820 h 2380827"/>
              <a:gd name="connsiteX18" fmla="*/ 76200 w 714241"/>
              <a:gd name="connsiteY18" fmla="*/ 1066800 h 2380827"/>
              <a:gd name="connsiteX19" fmla="*/ 42909 w 714241"/>
              <a:gd name="connsiteY19" fmla="*/ 902825 h 2380827"/>
              <a:gd name="connsiteX20" fmla="*/ 8185 w 714241"/>
              <a:gd name="connsiteY20" fmla="*/ 810228 h 2380827"/>
              <a:gd name="connsiteX21" fmla="*/ 19760 w 714241"/>
              <a:gd name="connsiteY21" fmla="*/ 613458 h 2380827"/>
              <a:gd name="connsiteX22" fmla="*/ 31334 w 714241"/>
              <a:gd name="connsiteY22" fmla="*/ 578734 h 2380827"/>
              <a:gd name="connsiteX23" fmla="*/ 42909 w 714241"/>
              <a:gd name="connsiteY23" fmla="*/ 509286 h 2380827"/>
              <a:gd name="connsiteX24" fmla="*/ 123932 w 714241"/>
              <a:gd name="connsiteY24" fmla="*/ 405114 h 2380827"/>
              <a:gd name="connsiteX25" fmla="*/ 147081 w 714241"/>
              <a:gd name="connsiteY25" fmla="*/ 370390 h 2380827"/>
              <a:gd name="connsiteX26" fmla="*/ 170231 w 714241"/>
              <a:gd name="connsiteY26" fmla="*/ 347241 h 2380827"/>
              <a:gd name="connsiteX27" fmla="*/ 193380 w 714241"/>
              <a:gd name="connsiteY27" fmla="*/ 312516 h 2380827"/>
              <a:gd name="connsiteX28" fmla="*/ 228104 w 714241"/>
              <a:gd name="connsiteY28" fmla="*/ 277792 h 2380827"/>
              <a:gd name="connsiteX29" fmla="*/ 251253 w 714241"/>
              <a:gd name="connsiteY29" fmla="*/ 231494 h 2380827"/>
              <a:gd name="connsiteX30" fmla="*/ 297552 w 714241"/>
              <a:gd name="connsiteY30" fmla="*/ 173620 h 2380827"/>
              <a:gd name="connsiteX31" fmla="*/ 320701 w 714241"/>
              <a:gd name="connsiteY31" fmla="*/ 138896 h 2380827"/>
              <a:gd name="connsiteX32" fmla="*/ 355425 w 714241"/>
              <a:gd name="connsiteY32" fmla="*/ 104172 h 2380827"/>
              <a:gd name="connsiteX33" fmla="*/ 424874 w 714241"/>
              <a:gd name="connsiteY33" fmla="*/ 11575 h 2380827"/>
              <a:gd name="connsiteX34" fmla="*/ 459598 w 714241"/>
              <a:gd name="connsiteY34" fmla="*/ 0 h 2380827"/>
              <a:gd name="connsiteX35" fmla="*/ 575344 w 714241"/>
              <a:gd name="connsiteY35" fmla="*/ 11575 h 2380827"/>
              <a:gd name="connsiteX36" fmla="*/ 598494 w 714241"/>
              <a:gd name="connsiteY36" fmla="*/ 81023 h 2380827"/>
              <a:gd name="connsiteX37" fmla="*/ 610068 w 714241"/>
              <a:gd name="connsiteY37" fmla="*/ 335666 h 2380827"/>
              <a:gd name="connsiteX38" fmla="*/ 633218 w 714241"/>
              <a:gd name="connsiteY38" fmla="*/ 405114 h 2380827"/>
              <a:gd name="connsiteX39" fmla="*/ 656367 w 714241"/>
              <a:gd name="connsiteY39" fmla="*/ 474562 h 2380827"/>
              <a:gd name="connsiteX40" fmla="*/ 667942 w 714241"/>
              <a:gd name="connsiteY40" fmla="*/ 520861 h 2380827"/>
              <a:gd name="connsiteX41" fmla="*/ 679517 w 714241"/>
              <a:gd name="connsiteY41" fmla="*/ 555585 h 2380827"/>
              <a:gd name="connsiteX42" fmla="*/ 691091 w 714241"/>
              <a:gd name="connsiteY42" fmla="*/ 613458 h 2380827"/>
              <a:gd name="connsiteX43" fmla="*/ 702666 w 714241"/>
              <a:gd name="connsiteY43" fmla="*/ 648182 h 2380827"/>
              <a:gd name="connsiteX44" fmla="*/ 714241 w 714241"/>
              <a:gd name="connsiteY44" fmla="*/ 694481 h 2380827"/>
              <a:gd name="connsiteX45" fmla="*/ 702666 w 714241"/>
              <a:gd name="connsiteY45" fmla="*/ 844952 h 2380827"/>
              <a:gd name="connsiteX46" fmla="*/ 691091 w 714241"/>
              <a:gd name="connsiteY46" fmla="*/ 879676 h 2380827"/>
              <a:gd name="connsiteX47" fmla="*/ 656367 w 714241"/>
              <a:gd name="connsiteY47" fmla="*/ 914400 h 2380827"/>
              <a:gd name="connsiteX48" fmla="*/ 633218 w 714241"/>
              <a:gd name="connsiteY48" fmla="*/ 960699 h 238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14241" h="2380827">
                <a:moveTo>
                  <a:pt x="650240" y="934720"/>
                </a:moveTo>
                <a:cubicBezTo>
                  <a:pt x="641773" y="927947"/>
                  <a:pt x="599609" y="1050036"/>
                  <a:pt x="539496" y="1295400"/>
                </a:cubicBezTo>
                <a:cubicBezTo>
                  <a:pt x="501735" y="1450763"/>
                  <a:pt x="475657" y="1748367"/>
                  <a:pt x="429768" y="1921764"/>
                </a:cubicBezTo>
                <a:cubicBezTo>
                  <a:pt x="383879" y="2095161"/>
                  <a:pt x="289856" y="2290741"/>
                  <a:pt x="264160" y="2335784"/>
                </a:cubicBezTo>
                <a:cubicBezTo>
                  <a:pt x="238464" y="2380827"/>
                  <a:pt x="270171" y="2260854"/>
                  <a:pt x="275590" y="2192020"/>
                </a:cubicBezTo>
                <a:cubicBezTo>
                  <a:pt x="281009" y="2123186"/>
                  <a:pt x="285369" y="2031492"/>
                  <a:pt x="296672" y="1922780"/>
                </a:cubicBezTo>
                <a:cubicBezTo>
                  <a:pt x="307975" y="1814068"/>
                  <a:pt x="322749" y="1677839"/>
                  <a:pt x="343408" y="1539748"/>
                </a:cubicBezTo>
                <a:cubicBezTo>
                  <a:pt x="364067" y="1401657"/>
                  <a:pt x="397087" y="1243669"/>
                  <a:pt x="420624" y="1094232"/>
                </a:cubicBezTo>
                <a:cubicBezTo>
                  <a:pt x="444161" y="944795"/>
                  <a:pt x="480568" y="754888"/>
                  <a:pt x="484632" y="643128"/>
                </a:cubicBezTo>
                <a:cubicBezTo>
                  <a:pt x="488696" y="531368"/>
                  <a:pt x="459740" y="481076"/>
                  <a:pt x="445008" y="423672"/>
                </a:cubicBezTo>
                <a:cubicBezTo>
                  <a:pt x="445008" y="423672"/>
                  <a:pt x="404029" y="432647"/>
                  <a:pt x="381000" y="457200"/>
                </a:cubicBezTo>
                <a:cubicBezTo>
                  <a:pt x="357971" y="481753"/>
                  <a:pt x="323544" y="525722"/>
                  <a:pt x="306832" y="570992"/>
                </a:cubicBezTo>
                <a:cubicBezTo>
                  <a:pt x="290120" y="616262"/>
                  <a:pt x="298336" y="577604"/>
                  <a:pt x="280725" y="728819"/>
                </a:cubicBezTo>
                <a:cubicBezTo>
                  <a:pt x="263114" y="880034"/>
                  <a:pt x="220524" y="1294357"/>
                  <a:pt x="201168" y="1478280"/>
                </a:cubicBezTo>
                <a:cubicBezTo>
                  <a:pt x="181812" y="1662203"/>
                  <a:pt x="174202" y="1724406"/>
                  <a:pt x="164592" y="1832356"/>
                </a:cubicBezTo>
                <a:cubicBezTo>
                  <a:pt x="154982" y="1940306"/>
                  <a:pt x="154517" y="2045548"/>
                  <a:pt x="143510" y="2125981"/>
                </a:cubicBezTo>
                <a:cubicBezTo>
                  <a:pt x="132503" y="2206414"/>
                  <a:pt x="115358" y="2337816"/>
                  <a:pt x="98552" y="2314956"/>
                </a:cubicBezTo>
                <a:cubicBezTo>
                  <a:pt x="81746" y="2292096"/>
                  <a:pt x="46397" y="2196846"/>
                  <a:pt x="42672" y="1988820"/>
                </a:cubicBezTo>
                <a:cubicBezTo>
                  <a:pt x="38947" y="1780794"/>
                  <a:pt x="76161" y="1247799"/>
                  <a:pt x="76200" y="1066800"/>
                </a:cubicBezTo>
                <a:cubicBezTo>
                  <a:pt x="76239" y="885801"/>
                  <a:pt x="79806" y="912310"/>
                  <a:pt x="42909" y="902825"/>
                </a:cubicBezTo>
                <a:cubicBezTo>
                  <a:pt x="0" y="788403"/>
                  <a:pt x="62474" y="891662"/>
                  <a:pt x="8185" y="810228"/>
                </a:cubicBezTo>
                <a:cubicBezTo>
                  <a:pt x="12043" y="744638"/>
                  <a:pt x="13222" y="678835"/>
                  <a:pt x="19760" y="613458"/>
                </a:cubicBezTo>
                <a:cubicBezTo>
                  <a:pt x="20974" y="601318"/>
                  <a:pt x="28687" y="590644"/>
                  <a:pt x="31334" y="578734"/>
                </a:cubicBezTo>
                <a:cubicBezTo>
                  <a:pt x="36425" y="555824"/>
                  <a:pt x="33883" y="530949"/>
                  <a:pt x="42909" y="509286"/>
                </a:cubicBezTo>
                <a:cubicBezTo>
                  <a:pt x="72164" y="439075"/>
                  <a:pt x="84905" y="451947"/>
                  <a:pt x="123932" y="405114"/>
                </a:cubicBezTo>
                <a:cubicBezTo>
                  <a:pt x="132838" y="394427"/>
                  <a:pt x="138391" y="381253"/>
                  <a:pt x="147081" y="370390"/>
                </a:cubicBezTo>
                <a:cubicBezTo>
                  <a:pt x="153898" y="361869"/>
                  <a:pt x="163414" y="355762"/>
                  <a:pt x="170231" y="347241"/>
                </a:cubicBezTo>
                <a:cubicBezTo>
                  <a:pt x="178921" y="336378"/>
                  <a:pt x="184474" y="323203"/>
                  <a:pt x="193380" y="312516"/>
                </a:cubicBezTo>
                <a:cubicBezTo>
                  <a:pt x="203859" y="299941"/>
                  <a:pt x="218590" y="291112"/>
                  <a:pt x="228104" y="277792"/>
                </a:cubicBezTo>
                <a:cubicBezTo>
                  <a:pt x="238133" y="263752"/>
                  <a:pt x="242692" y="246475"/>
                  <a:pt x="251253" y="231494"/>
                </a:cubicBezTo>
                <a:cubicBezTo>
                  <a:pt x="286878" y="169151"/>
                  <a:pt x="259529" y="221150"/>
                  <a:pt x="297552" y="173620"/>
                </a:cubicBezTo>
                <a:cubicBezTo>
                  <a:pt x="306242" y="162757"/>
                  <a:pt x="311795" y="149583"/>
                  <a:pt x="320701" y="138896"/>
                </a:cubicBezTo>
                <a:cubicBezTo>
                  <a:pt x="331180" y="126321"/>
                  <a:pt x="345375" y="117093"/>
                  <a:pt x="355425" y="104172"/>
                </a:cubicBezTo>
                <a:cubicBezTo>
                  <a:pt x="360455" y="97704"/>
                  <a:pt x="400612" y="26132"/>
                  <a:pt x="424874" y="11575"/>
                </a:cubicBezTo>
                <a:cubicBezTo>
                  <a:pt x="435336" y="5298"/>
                  <a:pt x="448023" y="3858"/>
                  <a:pt x="459598" y="0"/>
                </a:cubicBezTo>
                <a:lnTo>
                  <a:pt x="575344" y="11575"/>
                </a:lnTo>
                <a:cubicBezTo>
                  <a:pt x="596422" y="23870"/>
                  <a:pt x="598494" y="81023"/>
                  <a:pt x="598494" y="81023"/>
                </a:cubicBezTo>
                <a:cubicBezTo>
                  <a:pt x="602352" y="165904"/>
                  <a:pt x="601016" y="251181"/>
                  <a:pt x="610068" y="335666"/>
                </a:cubicBezTo>
                <a:cubicBezTo>
                  <a:pt x="612668" y="359929"/>
                  <a:pt x="625501" y="381965"/>
                  <a:pt x="633218" y="405114"/>
                </a:cubicBezTo>
                <a:lnTo>
                  <a:pt x="656367" y="474562"/>
                </a:lnTo>
                <a:cubicBezTo>
                  <a:pt x="660225" y="489995"/>
                  <a:pt x="663572" y="505565"/>
                  <a:pt x="667942" y="520861"/>
                </a:cubicBezTo>
                <a:cubicBezTo>
                  <a:pt x="671294" y="532592"/>
                  <a:pt x="676558" y="543748"/>
                  <a:pt x="679517" y="555585"/>
                </a:cubicBezTo>
                <a:cubicBezTo>
                  <a:pt x="684288" y="574671"/>
                  <a:pt x="686320" y="594372"/>
                  <a:pt x="691091" y="613458"/>
                </a:cubicBezTo>
                <a:cubicBezTo>
                  <a:pt x="694050" y="625295"/>
                  <a:pt x="699314" y="636451"/>
                  <a:pt x="702666" y="648182"/>
                </a:cubicBezTo>
                <a:cubicBezTo>
                  <a:pt x="707036" y="663478"/>
                  <a:pt x="710383" y="679048"/>
                  <a:pt x="714241" y="694481"/>
                </a:cubicBezTo>
                <a:cubicBezTo>
                  <a:pt x="710383" y="744638"/>
                  <a:pt x="708906" y="795035"/>
                  <a:pt x="702666" y="844952"/>
                </a:cubicBezTo>
                <a:cubicBezTo>
                  <a:pt x="701153" y="857059"/>
                  <a:pt x="697859" y="869524"/>
                  <a:pt x="691091" y="879676"/>
                </a:cubicBezTo>
                <a:cubicBezTo>
                  <a:pt x="682011" y="893296"/>
                  <a:pt x="667942" y="902825"/>
                  <a:pt x="656367" y="914400"/>
                </a:cubicBezTo>
                <a:cubicBezTo>
                  <a:pt x="643068" y="954301"/>
                  <a:pt x="653420" y="940497"/>
                  <a:pt x="633218" y="96069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9" name="Freeform 18"/>
          <p:cNvSpPr/>
          <p:nvPr/>
        </p:nvSpPr>
        <p:spPr>
          <a:xfrm>
            <a:off x="6683375" y="3794125"/>
            <a:ext cx="660400" cy="38100"/>
          </a:xfrm>
          <a:custGeom>
            <a:avLst/>
            <a:gdLst>
              <a:gd name="connsiteX0" fmla="*/ 655320 w 655320"/>
              <a:gd name="connsiteY0" fmla="*/ 41910 h 41910"/>
              <a:gd name="connsiteX1" fmla="*/ 640080 w 655320"/>
              <a:gd name="connsiteY1" fmla="*/ 38100 h 41910"/>
              <a:gd name="connsiteX2" fmla="*/ 594360 w 655320"/>
              <a:gd name="connsiteY2" fmla="*/ 26670 h 41910"/>
              <a:gd name="connsiteX3" fmla="*/ 563880 w 655320"/>
              <a:gd name="connsiteY3" fmla="*/ 22860 h 41910"/>
              <a:gd name="connsiteX4" fmla="*/ 537210 w 655320"/>
              <a:gd name="connsiteY4" fmla="*/ 19050 h 41910"/>
              <a:gd name="connsiteX5" fmla="*/ 495300 w 655320"/>
              <a:gd name="connsiteY5" fmla="*/ 7620 h 41910"/>
              <a:gd name="connsiteX6" fmla="*/ 422910 w 655320"/>
              <a:gd name="connsiteY6" fmla="*/ 0 h 41910"/>
              <a:gd name="connsiteX7" fmla="*/ 236220 w 655320"/>
              <a:gd name="connsiteY7" fmla="*/ 3810 h 41910"/>
              <a:gd name="connsiteX8" fmla="*/ 217170 w 655320"/>
              <a:gd name="connsiteY8" fmla="*/ 11430 h 41910"/>
              <a:gd name="connsiteX9" fmla="*/ 205740 w 655320"/>
              <a:gd name="connsiteY9" fmla="*/ 15240 h 41910"/>
              <a:gd name="connsiteX10" fmla="*/ 171450 w 655320"/>
              <a:gd name="connsiteY10" fmla="*/ 19050 h 41910"/>
              <a:gd name="connsiteX11" fmla="*/ 140970 w 655320"/>
              <a:gd name="connsiteY11" fmla="*/ 30480 h 41910"/>
              <a:gd name="connsiteX12" fmla="*/ 0 w 655320"/>
              <a:gd name="connsiteY12" fmla="*/ 34290 h 41910"/>
              <a:gd name="connsiteX0" fmla="*/ 651510 w 651510"/>
              <a:gd name="connsiteY0" fmla="*/ 38100 h 39478"/>
              <a:gd name="connsiteX1" fmla="*/ 640080 w 651510"/>
              <a:gd name="connsiteY1" fmla="*/ 38100 h 39478"/>
              <a:gd name="connsiteX2" fmla="*/ 594360 w 651510"/>
              <a:gd name="connsiteY2" fmla="*/ 26670 h 39478"/>
              <a:gd name="connsiteX3" fmla="*/ 563880 w 651510"/>
              <a:gd name="connsiteY3" fmla="*/ 22860 h 39478"/>
              <a:gd name="connsiteX4" fmla="*/ 537210 w 651510"/>
              <a:gd name="connsiteY4" fmla="*/ 19050 h 39478"/>
              <a:gd name="connsiteX5" fmla="*/ 495300 w 651510"/>
              <a:gd name="connsiteY5" fmla="*/ 7620 h 39478"/>
              <a:gd name="connsiteX6" fmla="*/ 422910 w 651510"/>
              <a:gd name="connsiteY6" fmla="*/ 0 h 39478"/>
              <a:gd name="connsiteX7" fmla="*/ 236220 w 651510"/>
              <a:gd name="connsiteY7" fmla="*/ 3810 h 39478"/>
              <a:gd name="connsiteX8" fmla="*/ 217170 w 651510"/>
              <a:gd name="connsiteY8" fmla="*/ 11430 h 39478"/>
              <a:gd name="connsiteX9" fmla="*/ 205740 w 651510"/>
              <a:gd name="connsiteY9" fmla="*/ 15240 h 39478"/>
              <a:gd name="connsiteX10" fmla="*/ 171450 w 651510"/>
              <a:gd name="connsiteY10" fmla="*/ 19050 h 39478"/>
              <a:gd name="connsiteX11" fmla="*/ 140970 w 651510"/>
              <a:gd name="connsiteY11" fmla="*/ 30480 h 39478"/>
              <a:gd name="connsiteX12" fmla="*/ 0 w 651510"/>
              <a:gd name="connsiteY12" fmla="*/ 34290 h 39478"/>
              <a:gd name="connsiteX0" fmla="*/ 651510 w 651510"/>
              <a:gd name="connsiteY0" fmla="*/ 38100 h 38100"/>
              <a:gd name="connsiteX1" fmla="*/ 594360 w 651510"/>
              <a:gd name="connsiteY1" fmla="*/ 26670 h 38100"/>
              <a:gd name="connsiteX2" fmla="*/ 563880 w 651510"/>
              <a:gd name="connsiteY2" fmla="*/ 22860 h 38100"/>
              <a:gd name="connsiteX3" fmla="*/ 537210 w 651510"/>
              <a:gd name="connsiteY3" fmla="*/ 19050 h 38100"/>
              <a:gd name="connsiteX4" fmla="*/ 495300 w 651510"/>
              <a:gd name="connsiteY4" fmla="*/ 7620 h 38100"/>
              <a:gd name="connsiteX5" fmla="*/ 422910 w 651510"/>
              <a:gd name="connsiteY5" fmla="*/ 0 h 38100"/>
              <a:gd name="connsiteX6" fmla="*/ 236220 w 651510"/>
              <a:gd name="connsiteY6" fmla="*/ 3810 h 38100"/>
              <a:gd name="connsiteX7" fmla="*/ 217170 w 651510"/>
              <a:gd name="connsiteY7" fmla="*/ 11430 h 38100"/>
              <a:gd name="connsiteX8" fmla="*/ 205740 w 651510"/>
              <a:gd name="connsiteY8" fmla="*/ 15240 h 38100"/>
              <a:gd name="connsiteX9" fmla="*/ 171450 w 651510"/>
              <a:gd name="connsiteY9" fmla="*/ 19050 h 38100"/>
              <a:gd name="connsiteX10" fmla="*/ 140970 w 651510"/>
              <a:gd name="connsiteY10" fmla="*/ 30480 h 38100"/>
              <a:gd name="connsiteX11" fmla="*/ 0 w 651510"/>
              <a:gd name="connsiteY11" fmla="*/ 34290 h 38100"/>
              <a:gd name="connsiteX0" fmla="*/ 661035 w 661035"/>
              <a:gd name="connsiteY0" fmla="*/ 30480 h 37279"/>
              <a:gd name="connsiteX1" fmla="*/ 594360 w 661035"/>
              <a:gd name="connsiteY1" fmla="*/ 26670 h 37279"/>
              <a:gd name="connsiteX2" fmla="*/ 563880 w 661035"/>
              <a:gd name="connsiteY2" fmla="*/ 22860 h 37279"/>
              <a:gd name="connsiteX3" fmla="*/ 537210 w 661035"/>
              <a:gd name="connsiteY3" fmla="*/ 19050 h 37279"/>
              <a:gd name="connsiteX4" fmla="*/ 495300 w 661035"/>
              <a:gd name="connsiteY4" fmla="*/ 7620 h 37279"/>
              <a:gd name="connsiteX5" fmla="*/ 422910 w 661035"/>
              <a:gd name="connsiteY5" fmla="*/ 0 h 37279"/>
              <a:gd name="connsiteX6" fmla="*/ 236220 w 661035"/>
              <a:gd name="connsiteY6" fmla="*/ 3810 h 37279"/>
              <a:gd name="connsiteX7" fmla="*/ 217170 w 661035"/>
              <a:gd name="connsiteY7" fmla="*/ 11430 h 37279"/>
              <a:gd name="connsiteX8" fmla="*/ 205740 w 661035"/>
              <a:gd name="connsiteY8" fmla="*/ 15240 h 37279"/>
              <a:gd name="connsiteX9" fmla="*/ 171450 w 661035"/>
              <a:gd name="connsiteY9" fmla="*/ 19050 h 37279"/>
              <a:gd name="connsiteX10" fmla="*/ 140970 w 661035"/>
              <a:gd name="connsiteY10" fmla="*/ 30480 h 37279"/>
              <a:gd name="connsiteX11" fmla="*/ 0 w 661035"/>
              <a:gd name="connsiteY11" fmla="*/ 34290 h 37279"/>
              <a:gd name="connsiteX0" fmla="*/ 661035 w 661035"/>
              <a:gd name="connsiteY0" fmla="*/ 30480 h 37279"/>
              <a:gd name="connsiteX1" fmla="*/ 594360 w 661035"/>
              <a:gd name="connsiteY1" fmla="*/ 26670 h 37279"/>
              <a:gd name="connsiteX2" fmla="*/ 563880 w 661035"/>
              <a:gd name="connsiteY2" fmla="*/ 22860 h 37279"/>
              <a:gd name="connsiteX3" fmla="*/ 537210 w 661035"/>
              <a:gd name="connsiteY3" fmla="*/ 19050 h 37279"/>
              <a:gd name="connsiteX4" fmla="*/ 495300 w 661035"/>
              <a:gd name="connsiteY4" fmla="*/ 7620 h 37279"/>
              <a:gd name="connsiteX5" fmla="*/ 422910 w 661035"/>
              <a:gd name="connsiteY5" fmla="*/ 0 h 37279"/>
              <a:gd name="connsiteX6" fmla="*/ 236220 w 661035"/>
              <a:gd name="connsiteY6" fmla="*/ 3810 h 37279"/>
              <a:gd name="connsiteX7" fmla="*/ 217170 w 661035"/>
              <a:gd name="connsiteY7" fmla="*/ 11430 h 37279"/>
              <a:gd name="connsiteX8" fmla="*/ 205740 w 661035"/>
              <a:gd name="connsiteY8" fmla="*/ 15240 h 37279"/>
              <a:gd name="connsiteX9" fmla="*/ 171450 w 661035"/>
              <a:gd name="connsiteY9" fmla="*/ 19050 h 37279"/>
              <a:gd name="connsiteX10" fmla="*/ 140970 w 661035"/>
              <a:gd name="connsiteY10" fmla="*/ 30480 h 37279"/>
              <a:gd name="connsiteX11" fmla="*/ 0 w 661035"/>
              <a:gd name="connsiteY11" fmla="*/ 34290 h 37279"/>
              <a:gd name="connsiteX0" fmla="*/ 661035 w 661035"/>
              <a:gd name="connsiteY0" fmla="*/ 30480 h 37279"/>
              <a:gd name="connsiteX1" fmla="*/ 594360 w 661035"/>
              <a:gd name="connsiteY1" fmla="*/ 26670 h 37279"/>
              <a:gd name="connsiteX2" fmla="*/ 563880 w 661035"/>
              <a:gd name="connsiteY2" fmla="*/ 22860 h 37279"/>
              <a:gd name="connsiteX3" fmla="*/ 537210 w 661035"/>
              <a:gd name="connsiteY3" fmla="*/ 19050 h 37279"/>
              <a:gd name="connsiteX4" fmla="*/ 495300 w 661035"/>
              <a:gd name="connsiteY4" fmla="*/ 7620 h 37279"/>
              <a:gd name="connsiteX5" fmla="*/ 422910 w 661035"/>
              <a:gd name="connsiteY5" fmla="*/ 0 h 37279"/>
              <a:gd name="connsiteX6" fmla="*/ 236220 w 661035"/>
              <a:gd name="connsiteY6" fmla="*/ 3810 h 37279"/>
              <a:gd name="connsiteX7" fmla="*/ 217170 w 661035"/>
              <a:gd name="connsiteY7" fmla="*/ 11430 h 37279"/>
              <a:gd name="connsiteX8" fmla="*/ 205740 w 661035"/>
              <a:gd name="connsiteY8" fmla="*/ 15240 h 37279"/>
              <a:gd name="connsiteX9" fmla="*/ 171450 w 661035"/>
              <a:gd name="connsiteY9" fmla="*/ 19050 h 37279"/>
              <a:gd name="connsiteX10" fmla="*/ 140970 w 661035"/>
              <a:gd name="connsiteY10" fmla="*/ 30480 h 37279"/>
              <a:gd name="connsiteX11" fmla="*/ 0 w 661035"/>
              <a:gd name="connsiteY11" fmla="*/ 34290 h 37279"/>
              <a:gd name="connsiteX0" fmla="*/ 661035 w 661035"/>
              <a:gd name="connsiteY0" fmla="*/ 30480 h 37279"/>
              <a:gd name="connsiteX1" fmla="*/ 550545 w 661035"/>
              <a:gd name="connsiteY1" fmla="*/ 22861 h 37279"/>
              <a:gd name="connsiteX2" fmla="*/ 563880 w 661035"/>
              <a:gd name="connsiteY2" fmla="*/ 22860 h 37279"/>
              <a:gd name="connsiteX3" fmla="*/ 537210 w 661035"/>
              <a:gd name="connsiteY3" fmla="*/ 19050 h 37279"/>
              <a:gd name="connsiteX4" fmla="*/ 495300 w 661035"/>
              <a:gd name="connsiteY4" fmla="*/ 7620 h 37279"/>
              <a:gd name="connsiteX5" fmla="*/ 422910 w 661035"/>
              <a:gd name="connsiteY5" fmla="*/ 0 h 37279"/>
              <a:gd name="connsiteX6" fmla="*/ 236220 w 661035"/>
              <a:gd name="connsiteY6" fmla="*/ 3810 h 37279"/>
              <a:gd name="connsiteX7" fmla="*/ 217170 w 661035"/>
              <a:gd name="connsiteY7" fmla="*/ 11430 h 37279"/>
              <a:gd name="connsiteX8" fmla="*/ 205740 w 661035"/>
              <a:gd name="connsiteY8" fmla="*/ 15240 h 37279"/>
              <a:gd name="connsiteX9" fmla="*/ 171450 w 661035"/>
              <a:gd name="connsiteY9" fmla="*/ 19050 h 37279"/>
              <a:gd name="connsiteX10" fmla="*/ 140970 w 661035"/>
              <a:gd name="connsiteY10" fmla="*/ 30480 h 37279"/>
              <a:gd name="connsiteX11" fmla="*/ 0 w 661035"/>
              <a:gd name="connsiteY11" fmla="*/ 34290 h 37279"/>
              <a:gd name="connsiteX0" fmla="*/ 661035 w 661035"/>
              <a:gd name="connsiteY0" fmla="*/ 30480 h 37279"/>
              <a:gd name="connsiteX1" fmla="*/ 550545 w 661035"/>
              <a:gd name="connsiteY1" fmla="*/ 22861 h 37279"/>
              <a:gd name="connsiteX2" fmla="*/ 537210 w 661035"/>
              <a:gd name="connsiteY2" fmla="*/ 19050 h 37279"/>
              <a:gd name="connsiteX3" fmla="*/ 495300 w 661035"/>
              <a:gd name="connsiteY3" fmla="*/ 7620 h 37279"/>
              <a:gd name="connsiteX4" fmla="*/ 422910 w 661035"/>
              <a:gd name="connsiteY4" fmla="*/ 0 h 37279"/>
              <a:gd name="connsiteX5" fmla="*/ 236220 w 661035"/>
              <a:gd name="connsiteY5" fmla="*/ 3810 h 37279"/>
              <a:gd name="connsiteX6" fmla="*/ 217170 w 661035"/>
              <a:gd name="connsiteY6" fmla="*/ 11430 h 37279"/>
              <a:gd name="connsiteX7" fmla="*/ 205740 w 661035"/>
              <a:gd name="connsiteY7" fmla="*/ 15240 h 37279"/>
              <a:gd name="connsiteX8" fmla="*/ 171450 w 661035"/>
              <a:gd name="connsiteY8" fmla="*/ 19050 h 37279"/>
              <a:gd name="connsiteX9" fmla="*/ 140970 w 661035"/>
              <a:gd name="connsiteY9" fmla="*/ 30480 h 37279"/>
              <a:gd name="connsiteX10" fmla="*/ 0 w 661035"/>
              <a:gd name="connsiteY10" fmla="*/ 34290 h 37279"/>
              <a:gd name="connsiteX0" fmla="*/ 661035 w 661035"/>
              <a:gd name="connsiteY0" fmla="*/ 30480 h 37279"/>
              <a:gd name="connsiteX1" fmla="*/ 537210 w 661035"/>
              <a:gd name="connsiteY1" fmla="*/ 19050 h 37279"/>
              <a:gd name="connsiteX2" fmla="*/ 495300 w 661035"/>
              <a:gd name="connsiteY2" fmla="*/ 7620 h 37279"/>
              <a:gd name="connsiteX3" fmla="*/ 422910 w 661035"/>
              <a:gd name="connsiteY3" fmla="*/ 0 h 37279"/>
              <a:gd name="connsiteX4" fmla="*/ 236220 w 661035"/>
              <a:gd name="connsiteY4" fmla="*/ 3810 h 37279"/>
              <a:gd name="connsiteX5" fmla="*/ 217170 w 661035"/>
              <a:gd name="connsiteY5" fmla="*/ 11430 h 37279"/>
              <a:gd name="connsiteX6" fmla="*/ 205740 w 661035"/>
              <a:gd name="connsiteY6" fmla="*/ 15240 h 37279"/>
              <a:gd name="connsiteX7" fmla="*/ 171450 w 661035"/>
              <a:gd name="connsiteY7" fmla="*/ 19050 h 37279"/>
              <a:gd name="connsiteX8" fmla="*/ 140970 w 661035"/>
              <a:gd name="connsiteY8" fmla="*/ 30480 h 37279"/>
              <a:gd name="connsiteX9" fmla="*/ 0 w 661035"/>
              <a:gd name="connsiteY9" fmla="*/ 34290 h 37279"/>
              <a:gd name="connsiteX0" fmla="*/ 661035 w 661035"/>
              <a:gd name="connsiteY0" fmla="*/ 30480 h 37279"/>
              <a:gd name="connsiteX1" fmla="*/ 537210 w 661035"/>
              <a:gd name="connsiteY1" fmla="*/ 19050 h 37279"/>
              <a:gd name="connsiteX2" fmla="*/ 495300 w 661035"/>
              <a:gd name="connsiteY2" fmla="*/ 7620 h 37279"/>
              <a:gd name="connsiteX3" fmla="*/ 422910 w 661035"/>
              <a:gd name="connsiteY3" fmla="*/ 0 h 37279"/>
              <a:gd name="connsiteX4" fmla="*/ 236220 w 661035"/>
              <a:gd name="connsiteY4" fmla="*/ 3810 h 37279"/>
              <a:gd name="connsiteX5" fmla="*/ 217170 w 661035"/>
              <a:gd name="connsiteY5" fmla="*/ 11430 h 37279"/>
              <a:gd name="connsiteX6" fmla="*/ 205740 w 661035"/>
              <a:gd name="connsiteY6" fmla="*/ 15240 h 37279"/>
              <a:gd name="connsiteX7" fmla="*/ 171450 w 661035"/>
              <a:gd name="connsiteY7" fmla="*/ 19050 h 37279"/>
              <a:gd name="connsiteX8" fmla="*/ 140970 w 661035"/>
              <a:gd name="connsiteY8" fmla="*/ 30480 h 37279"/>
              <a:gd name="connsiteX9" fmla="*/ 0 w 661035"/>
              <a:gd name="connsiteY9" fmla="*/ 34290 h 3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035" h="37279">
                <a:moveTo>
                  <a:pt x="661035" y="30480"/>
                </a:moveTo>
                <a:cubicBezTo>
                  <a:pt x="652383" y="18574"/>
                  <a:pt x="564832" y="22860"/>
                  <a:pt x="537210" y="19050"/>
                </a:cubicBezTo>
                <a:cubicBezTo>
                  <a:pt x="515356" y="10308"/>
                  <a:pt x="519972" y="10581"/>
                  <a:pt x="495300" y="7620"/>
                </a:cubicBezTo>
                <a:cubicBezTo>
                  <a:pt x="471210" y="4729"/>
                  <a:pt x="422910" y="0"/>
                  <a:pt x="422910" y="0"/>
                </a:cubicBezTo>
                <a:cubicBezTo>
                  <a:pt x="360680" y="1270"/>
                  <a:pt x="298367" y="357"/>
                  <a:pt x="236220" y="3810"/>
                </a:cubicBezTo>
                <a:cubicBezTo>
                  <a:pt x="229391" y="4189"/>
                  <a:pt x="223574" y="9029"/>
                  <a:pt x="217170" y="11430"/>
                </a:cubicBezTo>
                <a:cubicBezTo>
                  <a:pt x="213410" y="12840"/>
                  <a:pt x="209701" y="14580"/>
                  <a:pt x="205740" y="15240"/>
                </a:cubicBezTo>
                <a:cubicBezTo>
                  <a:pt x="194396" y="17131"/>
                  <a:pt x="182880" y="17780"/>
                  <a:pt x="171450" y="19050"/>
                </a:cubicBezTo>
                <a:cubicBezTo>
                  <a:pt x="171274" y="19120"/>
                  <a:pt x="145615" y="29816"/>
                  <a:pt x="140970" y="30480"/>
                </a:cubicBezTo>
                <a:cubicBezTo>
                  <a:pt x="93374" y="37279"/>
                  <a:pt x="49066" y="34290"/>
                  <a:pt x="0" y="34290"/>
                </a:cubicBezTo>
              </a:path>
            </a:pathLst>
          </a:custGeom>
          <a:ln w="63500">
            <a:solidFill>
              <a:srgbClr val="FF000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0" name="Freeform 19"/>
          <p:cNvSpPr/>
          <p:nvPr/>
        </p:nvSpPr>
        <p:spPr>
          <a:xfrm>
            <a:off x="8169275" y="3817938"/>
            <a:ext cx="517525" cy="66675"/>
          </a:xfrm>
          <a:custGeom>
            <a:avLst/>
            <a:gdLst>
              <a:gd name="connsiteX0" fmla="*/ 18954 w 518064"/>
              <a:gd name="connsiteY0" fmla="*/ 57150 h 67691"/>
              <a:gd name="connsiteX1" fmla="*/ 49434 w 518064"/>
              <a:gd name="connsiteY1" fmla="*/ 45720 h 67691"/>
              <a:gd name="connsiteX2" fmla="*/ 64674 w 518064"/>
              <a:gd name="connsiteY2" fmla="*/ 34290 h 67691"/>
              <a:gd name="connsiteX3" fmla="*/ 95154 w 518064"/>
              <a:gd name="connsiteY3" fmla="*/ 26670 h 67691"/>
              <a:gd name="connsiteX4" fmla="*/ 137064 w 518064"/>
              <a:gd name="connsiteY4" fmla="*/ 15240 h 67691"/>
              <a:gd name="connsiteX5" fmla="*/ 156114 w 518064"/>
              <a:gd name="connsiteY5" fmla="*/ 11430 h 67691"/>
              <a:gd name="connsiteX6" fmla="*/ 186594 w 518064"/>
              <a:gd name="connsiteY6" fmla="*/ 7620 h 67691"/>
              <a:gd name="connsiteX7" fmla="*/ 201834 w 518064"/>
              <a:gd name="connsiteY7" fmla="*/ 3810 h 67691"/>
              <a:gd name="connsiteX8" fmla="*/ 243744 w 518064"/>
              <a:gd name="connsiteY8" fmla="*/ 0 h 67691"/>
              <a:gd name="connsiteX9" fmla="*/ 323754 w 518064"/>
              <a:gd name="connsiteY9" fmla="*/ 3810 h 67691"/>
              <a:gd name="connsiteX10" fmla="*/ 335184 w 518064"/>
              <a:gd name="connsiteY10" fmla="*/ 7620 h 67691"/>
              <a:gd name="connsiteX11" fmla="*/ 354234 w 518064"/>
              <a:gd name="connsiteY11" fmla="*/ 11430 h 67691"/>
              <a:gd name="connsiteX12" fmla="*/ 399954 w 518064"/>
              <a:gd name="connsiteY12" fmla="*/ 22860 h 67691"/>
              <a:gd name="connsiteX13" fmla="*/ 411384 w 518064"/>
              <a:gd name="connsiteY13" fmla="*/ 26670 h 67691"/>
              <a:gd name="connsiteX14" fmla="*/ 457104 w 518064"/>
              <a:gd name="connsiteY14" fmla="*/ 34290 h 67691"/>
              <a:gd name="connsiteX15" fmla="*/ 518064 w 518064"/>
              <a:gd name="connsiteY15" fmla="*/ 34290 h 67691"/>
              <a:gd name="connsiteX0" fmla="*/ 18954 w 518064"/>
              <a:gd name="connsiteY0" fmla="*/ 57150 h 67691"/>
              <a:gd name="connsiteX1" fmla="*/ 49434 w 518064"/>
              <a:gd name="connsiteY1" fmla="*/ 45720 h 67691"/>
              <a:gd name="connsiteX2" fmla="*/ 64674 w 518064"/>
              <a:gd name="connsiteY2" fmla="*/ 34290 h 67691"/>
              <a:gd name="connsiteX3" fmla="*/ 95154 w 518064"/>
              <a:gd name="connsiteY3" fmla="*/ 26670 h 67691"/>
              <a:gd name="connsiteX4" fmla="*/ 137064 w 518064"/>
              <a:gd name="connsiteY4" fmla="*/ 15240 h 67691"/>
              <a:gd name="connsiteX5" fmla="*/ 156114 w 518064"/>
              <a:gd name="connsiteY5" fmla="*/ 11430 h 67691"/>
              <a:gd name="connsiteX6" fmla="*/ 186594 w 518064"/>
              <a:gd name="connsiteY6" fmla="*/ 7620 h 67691"/>
              <a:gd name="connsiteX7" fmla="*/ 201834 w 518064"/>
              <a:gd name="connsiteY7" fmla="*/ 3810 h 67691"/>
              <a:gd name="connsiteX8" fmla="*/ 243744 w 518064"/>
              <a:gd name="connsiteY8" fmla="*/ 0 h 67691"/>
              <a:gd name="connsiteX9" fmla="*/ 323754 w 518064"/>
              <a:gd name="connsiteY9" fmla="*/ 3810 h 67691"/>
              <a:gd name="connsiteX10" fmla="*/ 335184 w 518064"/>
              <a:gd name="connsiteY10" fmla="*/ 7620 h 67691"/>
              <a:gd name="connsiteX11" fmla="*/ 354234 w 518064"/>
              <a:gd name="connsiteY11" fmla="*/ 11430 h 67691"/>
              <a:gd name="connsiteX12" fmla="*/ 399954 w 518064"/>
              <a:gd name="connsiteY12" fmla="*/ 22860 h 67691"/>
              <a:gd name="connsiteX13" fmla="*/ 411384 w 518064"/>
              <a:gd name="connsiteY13" fmla="*/ 26670 h 67691"/>
              <a:gd name="connsiteX14" fmla="*/ 457104 w 518064"/>
              <a:gd name="connsiteY14" fmla="*/ 34290 h 67691"/>
              <a:gd name="connsiteX15" fmla="*/ 518064 w 518064"/>
              <a:gd name="connsiteY15" fmla="*/ 34290 h 67691"/>
              <a:gd name="connsiteX0" fmla="*/ 5619 w 518064"/>
              <a:gd name="connsiteY0" fmla="*/ 59055 h 67691"/>
              <a:gd name="connsiteX1" fmla="*/ 49434 w 518064"/>
              <a:gd name="connsiteY1" fmla="*/ 45720 h 67691"/>
              <a:gd name="connsiteX2" fmla="*/ 64674 w 518064"/>
              <a:gd name="connsiteY2" fmla="*/ 34290 h 67691"/>
              <a:gd name="connsiteX3" fmla="*/ 95154 w 518064"/>
              <a:gd name="connsiteY3" fmla="*/ 26670 h 67691"/>
              <a:gd name="connsiteX4" fmla="*/ 137064 w 518064"/>
              <a:gd name="connsiteY4" fmla="*/ 15240 h 67691"/>
              <a:gd name="connsiteX5" fmla="*/ 156114 w 518064"/>
              <a:gd name="connsiteY5" fmla="*/ 11430 h 67691"/>
              <a:gd name="connsiteX6" fmla="*/ 186594 w 518064"/>
              <a:gd name="connsiteY6" fmla="*/ 7620 h 67691"/>
              <a:gd name="connsiteX7" fmla="*/ 201834 w 518064"/>
              <a:gd name="connsiteY7" fmla="*/ 3810 h 67691"/>
              <a:gd name="connsiteX8" fmla="*/ 243744 w 518064"/>
              <a:gd name="connsiteY8" fmla="*/ 0 h 67691"/>
              <a:gd name="connsiteX9" fmla="*/ 323754 w 518064"/>
              <a:gd name="connsiteY9" fmla="*/ 3810 h 67691"/>
              <a:gd name="connsiteX10" fmla="*/ 335184 w 518064"/>
              <a:gd name="connsiteY10" fmla="*/ 7620 h 67691"/>
              <a:gd name="connsiteX11" fmla="*/ 354234 w 518064"/>
              <a:gd name="connsiteY11" fmla="*/ 11430 h 67691"/>
              <a:gd name="connsiteX12" fmla="*/ 399954 w 518064"/>
              <a:gd name="connsiteY12" fmla="*/ 22860 h 67691"/>
              <a:gd name="connsiteX13" fmla="*/ 411384 w 518064"/>
              <a:gd name="connsiteY13" fmla="*/ 26670 h 67691"/>
              <a:gd name="connsiteX14" fmla="*/ 457104 w 518064"/>
              <a:gd name="connsiteY14" fmla="*/ 34290 h 67691"/>
              <a:gd name="connsiteX15" fmla="*/ 518064 w 518064"/>
              <a:gd name="connsiteY15" fmla="*/ 34290 h 6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8064" h="67691">
                <a:moveTo>
                  <a:pt x="5619" y="59055"/>
                </a:moveTo>
                <a:cubicBezTo>
                  <a:pt x="105517" y="18491"/>
                  <a:pt x="0" y="67691"/>
                  <a:pt x="49434" y="45720"/>
                </a:cubicBezTo>
                <a:cubicBezTo>
                  <a:pt x="55237" y="43141"/>
                  <a:pt x="58812" y="36732"/>
                  <a:pt x="64674" y="34290"/>
                </a:cubicBezTo>
                <a:cubicBezTo>
                  <a:pt x="74341" y="30262"/>
                  <a:pt x="95154" y="26670"/>
                  <a:pt x="95154" y="26670"/>
                </a:cubicBezTo>
                <a:cubicBezTo>
                  <a:pt x="115984" y="12783"/>
                  <a:pt x="100070" y="20931"/>
                  <a:pt x="137064" y="15240"/>
                </a:cubicBezTo>
                <a:cubicBezTo>
                  <a:pt x="143464" y="14255"/>
                  <a:pt x="149714" y="12415"/>
                  <a:pt x="156114" y="11430"/>
                </a:cubicBezTo>
                <a:cubicBezTo>
                  <a:pt x="166234" y="9873"/>
                  <a:pt x="176494" y="9303"/>
                  <a:pt x="186594" y="7620"/>
                </a:cubicBezTo>
                <a:cubicBezTo>
                  <a:pt x="191759" y="6759"/>
                  <a:pt x="196644" y="4502"/>
                  <a:pt x="201834" y="3810"/>
                </a:cubicBezTo>
                <a:cubicBezTo>
                  <a:pt x="215739" y="1956"/>
                  <a:pt x="229774" y="1270"/>
                  <a:pt x="243744" y="0"/>
                </a:cubicBezTo>
                <a:cubicBezTo>
                  <a:pt x="270414" y="1270"/>
                  <a:pt x="297146" y="1593"/>
                  <a:pt x="323754" y="3810"/>
                </a:cubicBezTo>
                <a:cubicBezTo>
                  <a:pt x="327756" y="4144"/>
                  <a:pt x="331288" y="6646"/>
                  <a:pt x="335184" y="7620"/>
                </a:cubicBezTo>
                <a:cubicBezTo>
                  <a:pt x="341466" y="9191"/>
                  <a:pt x="347884" y="10160"/>
                  <a:pt x="354234" y="11430"/>
                </a:cubicBezTo>
                <a:cubicBezTo>
                  <a:pt x="382209" y="25418"/>
                  <a:pt x="357389" y="15121"/>
                  <a:pt x="399954" y="22860"/>
                </a:cubicBezTo>
                <a:cubicBezTo>
                  <a:pt x="403905" y="23578"/>
                  <a:pt x="407446" y="25882"/>
                  <a:pt x="411384" y="26670"/>
                </a:cubicBezTo>
                <a:cubicBezTo>
                  <a:pt x="426534" y="29700"/>
                  <a:pt x="441693" y="33189"/>
                  <a:pt x="457104" y="34290"/>
                </a:cubicBezTo>
                <a:cubicBezTo>
                  <a:pt x="477372" y="35738"/>
                  <a:pt x="497744" y="34290"/>
                  <a:pt x="518064" y="34290"/>
                </a:cubicBezTo>
              </a:path>
            </a:pathLst>
          </a:custGeom>
          <a:ln w="63500">
            <a:solidFill>
              <a:srgbClr val="FF0000">
                <a:alpha val="7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2" name="Straight Arrow Connector 21"/>
          <p:cNvCxnSpPr/>
          <p:nvPr/>
        </p:nvCxnSpPr>
        <p:spPr>
          <a:xfrm flipV="1">
            <a:off x="6999288" y="4029075"/>
            <a:ext cx="344487" cy="92392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0192" name="TextBox 22"/>
          <p:cNvSpPr txBox="1">
            <a:spLocks noChangeArrowheads="1"/>
          </p:cNvSpPr>
          <p:nvPr/>
        </p:nvSpPr>
        <p:spPr bwMode="auto">
          <a:xfrm>
            <a:off x="1600200" y="5562600"/>
            <a:ext cx="2255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solidFill>
                  <a:srgbClr val="00B050"/>
                </a:solidFill>
                <a:latin typeface="Adobe Fan Heiti Std B" panose="020B0700000000000000" pitchFamily="34" charset="-128"/>
                <a:ea typeface="Adobe Fan Heiti Std B" panose="020B0700000000000000" pitchFamily="34" charset="-128"/>
              </a:rPr>
              <a:t>reduced enamel ep.</a:t>
            </a:r>
          </a:p>
        </p:txBody>
      </p:sp>
      <p:sp>
        <p:nvSpPr>
          <p:cNvPr id="50193" name="TextBox 23"/>
          <p:cNvSpPr txBox="1">
            <a:spLocks noChangeArrowheads="1"/>
          </p:cNvSpPr>
          <p:nvPr/>
        </p:nvSpPr>
        <p:spPr bwMode="auto">
          <a:xfrm>
            <a:off x="3603625" y="2514600"/>
            <a:ext cx="170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solidFill>
                  <a:srgbClr val="7030A0"/>
                </a:solidFill>
                <a:latin typeface="Adobe Fan Heiti Std B" panose="020B0700000000000000" pitchFamily="34" charset="-128"/>
                <a:ea typeface="Adobe Fan Heiti Std B" panose="020B0700000000000000" pitchFamily="34" charset="-128"/>
              </a:rPr>
              <a:t>enamel cuticle</a:t>
            </a:r>
          </a:p>
        </p:txBody>
      </p:sp>
      <p:cxnSp>
        <p:nvCxnSpPr>
          <p:cNvPr id="25" name="Straight Arrow Connector 24"/>
          <p:cNvCxnSpPr/>
          <p:nvPr/>
        </p:nvCxnSpPr>
        <p:spPr>
          <a:xfrm>
            <a:off x="4746625" y="2895600"/>
            <a:ext cx="76200" cy="38100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0195" name="TextBox 26"/>
          <p:cNvSpPr txBox="1">
            <a:spLocks noChangeArrowheads="1"/>
          </p:cNvSpPr>
          <p:nvPr/>
        </p:nvSpPr>
        <p:spPr bwMode="auto">
          <a:xfrm>
            <a:off x="609600" y="3048000"/>
            <a:ext cx="96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solidFill>
                  <a:srgbClr val="00B050"/>
                </a:solidFill>
                <a:latin typeface="Adobe Fan Heiti Std B" panose="020B0700000000000000" pitchFamily="34" charset="-128"/>
                <a:ea typeface="Adobe Fan Heiti Std B" panose="020B0700000000000000" pitchFamily="34" charset="-128"/>
              </a:rPr>
              <a:t>oral ep.</a:t>
            </a:r>
          </a:p>
        </p:txBody>
      </p:sp>
      <p:cxnSp>
        <p:nvCxnSpPr>
          <p:cNvPr id="29" name="Straight Arrow Connector 28"/>
          <p:cNvCxnSpPr/>
          <p:nvPr/>
        </p:nvCxnSpPr>
        <p:spPr>
          <a:xfrm>
            <a:off x="1295400" y="3505200"/>
            <a:ext cx="34925" cy="3254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0197" name="TextBox 30"/>
          <p:cNvSpPr txBox="1">
            <a:spLocks noChangeArrowheads="1"/>
          </p:cNvSpPr>
          <p:nvPr/>
        </p:nvSpPr>
        <p:spPr bwMode="auto">
          <a:xfrm>
            <a:off x="6084888" y="4876800"/>
            <a:ext cx="129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solidFill>
                  <a:srgbClr val="00B050"/>
                </a:solidFill>
                <a:latin typeface="Adobe Fan Heiti Std B" panose="020B0700000000000000" pitchFamily="34" charset="-128"/>
                <a:ea typeface="Adobe Fan Heiti Std B" panose="020B0700000000000000" pitchFamily="34" charset="-128"/>
              </a:rPr>
              <a:t>junctional </a:t>
            </a:r>
          </a:p>
          <a:p>
            <a:pPr eaLnBrk="1" hangingPunct="1">
              <a:spcBef>
                <a:spcPct val="0"/>
              </a:spcBef>
              <a:buFontTx/>
              <a:buNone/>
            </a:pPr>
            <a:r>
              <a:rPr lang="en-US" altLang="hu-HU" sz="1800">
                <a:solidFill>
                  <a:srgbClr val="00B050"/>
                </a:solidFill>
                <a:latin typeface="Adobe Fan Heiti Std B" panose="020B0700000000000000" pitchFamily="34" charset="-128"/>
                <a:ea typeface="Adobe Fan Heiti Std B" panose="020B0700000000000000" pitchFamily="34" charset="-128"/>
              </a:rPr>
              <a:t>ep.</a:t>
            </a:r>
          </a:p>
        </p:txBody>
      </p:sp>
      <p:cxnSp>
        <p:nvCxnSpPr>
          <p:cNvPr id="33" name="Straight Arrow Connector 32"/>
          <p:cNvCxnSpPr/>
          <p:nvPr/>
        </p:nvCxnSpPr>
        <p:spPr>
          <a:xfrm flipH="1" flipV="1">
            <a:off x="1716088" y="4800600"/>
            <a:ext cx="646112" cy="68580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5943600" y="3733800"/>
            <a:ext cx="457200"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ight Arrow 36"/>
          <p:cNvSpPr/>
          <p:nvPr/>
        </p:nvSpPr>
        <p:spPr>
          <a:xfrm>
            <a:off x="2743200" y="3733800"/>
            <a:ext cx="457200"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19400" y="98425"/>
            <a:ext cx="2667000" cy="762000"/>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4275" name="Picture 2" descr="E:\DC 200\med histol\bone cartilage\jaw62 5x 01 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538" y="1263650"/>
            <a:ext cx="6545262" cy="5187950"/>
          </a:xfrm>
          <a:prstGeom prst="rect">
            <a:avLst/>
          </a:prstGeom>
          <a:noFill/>
          <a:ln w="1587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4276" name="Line 7"/>
          <p:cNvSpPr>
            <a:spLocks noChangeShapeType="1"/>
          </p:cNvSpPr>
          <p:nvPr/>
        </p:nvSpPr>
        <p:spPr bwMode="auto">
          <a:xfrm flipH="1">
            <a:off x="3962400" y="25146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4277" name="Line 7"/>
          <p:cNvSpPr>
            <a:spLocks noChangeShapeType="1"/>
          </p:cNvSpPr>
          <p:nvPr/>
        </p:nvSpPr>
        <p:spPr bwMode="auto">
          <a:xfrm flipH="1">
            <a:off x="4419600" y="27432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4278" name="TextBox 17"/>
          <p:cNvSpPr txBox="1">
            <a:spLocks noChangeArrowheads="1"/>
          </p:cNvSpPr>
          <p:nvPr/>
        </p:nvSpPr>
        <p:spPr bwMode="auto">
          <a:xfrm>
            <a:off x="5257800" y="2286000"/>
            <a:ext cx="13382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dobe Fan Heiti Std B" panose="020B0700000000000000" pitchFamily="34" charset="-128"/>
                <a:ea typeface="Adobe Fan Heiti Std B" panose="020B0700000000000000" pitchFamily="34" charset="-128"/>
              </a:rPr>
              <a:t>osteoclasts</a:t>
            </a:r>
          </a:p>
        </p:txBody>
      </p:sp>
      <p:sp>
        <p:nvSpPr>
          <p:cNvPr id="54279" name="Text Box 17"/>
          <p:cNvSpPr txBox="1">
            <a:spLocks noChangeArrowheads="1"/>
          </p:cNvSpPr>
          <p:nvPr/>
        </p:nvSpPr>
        <p:spPr bwMode="auto">
          <a:xfrm>
            <a:off x="5029200" y="1355725"/>
            <a:ext cx="39592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dobe Fan Heiti Std B" panose="020B0700000000000000" pitchFamily="34" charset="-128"/>
                <a:ea typeface="Adobe Fan Heiti Std B" panose="020B0700000000000000" pitchFamily="34" charset="-128"/>
              </a:rPr>
              <a:t>Alveolar bone and connective tissue</a:t>
            </a:r>
          </a:p>
          <a:p>
            <a:pPr eaLnBrk="1" hangingPunct="1">
              <a:spcBef>
                <a:spcPct val="0"/>
              </a:spcBef>
              <a:buFontTx/>
              <a:buNone/>
            </a:pPr>
            <a:r>
              <a:rPr lang="en-US" altLang="hu-HU" sz="1800">
                <a:latin typeface="Adobe Fan Heiti Std B" panose="020B0700000000000000" pitchFamily="34" charset="-128"/>
                <a:ea typeface="Adobe Fan Heiti Std B" panose="020B0700000000000000" pitchFamily="34" charset="-128"/>
              </a:rPr>
              <a:t>are resorbed as teeth erupt.</a:t>
            </a:r>
          </a:p>
        </p:txBody>
      </p:sp>
      <p:sp>
        <p:nvSpPr>
          <p:cNvPr id="54280" name="Rectangle 3"/>
          <p:cNvSpPr>
            <a:spLocks noChangeArrowheads="1"/>
          </p:cNvSpPr>
          <p:nvPr/>
        </p:nvSpPr>
        <p:spPr bwMode="auto">
          <a:xfrm>
            <a:off x="2057400" y="6534150"/>
            <a:ext cx="5181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500">
                <a:latin typeface="Adobe Fan Heiti Std B" panose="020B0700000000000000" pitchFamily="34" charset="-128"/>
                <a:ea typeface="Adobe Fan Heiti Std B" panose="020B0700000000000000" pitchFamily="34" charset="-128"/>
              </a:rPr>
              <a:t>http://www.anat.ucl.ac.uk/research/arnett_lab/</a:t>
            </a:r>
          </a:p>
        </p:txBody>
      </p:sp>
      <p:sp>
        <p:nvSpPr>
          <p:cNvPr id="54281" name="Rectangle 2"/>
          <p:cNvSpPr txBox="1">
            <a:spLocks/>
          </p:cNvSpPr>
          <p:nvPr/>
        </p:nvSpPr>
        <p:spPr bwMode="auto">
          <a:xfrm>
            <a:off x="1524000" y="0"/>
            <a:ext cx="5410200" cy="762000"/>
          </a:xfrm>
          <a:prstGeom prst="rect">
            <a:avLst/>
          </a:prstGeom>
          <a:solidFill>
            <a:srgbClr val="FFD9B9"/>
          </a:solidFill>
          <a:ln>
            <a:noFill/>
          </a:ln>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3500" dirty="0">
                <a:latin typeface="Comic Sans MS" panose="030F0702030302020204" pitchFamily="66" charset="0"/>
                <a:ea typeface="Adobe Gothic Std B" panose="020B0800000000000000" pitchFamily="34" charset="-128"/>
              </a:rPr>
              <a:t>ERUPTION</a:t>
            </a:r>
            <a:endParaRPr lang="en-US" altLang="hu-HU" sz="3500" dirty="0">
              <a:latin typeface="Comic Sans MS" panose="030F0702030302020204" pitchFamily="66" charset="0"/>
              <a:ea typeface="Adobe Gothic Std B" panose="020B0800000000000000"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Kép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38338" y="3501008"/>
            <a:ext cx="8669126" cy="307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62586" y="0"/>
            <a:ext cx="8664575" cy="165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0" y="332656"/>
            <a:ext cx="3131840" cy="3063659"/>
          </a:xfrm>
          <a:prstGeom prst="rect">
            <a:avLst/>
          </a:prstGeom>
        </p:spPr>
      </p:pic>
    </p:spTree>
    <p:extLst>
      <p:ext uri="{BB962C8B-B14F-4D97-AF65-F5344CB8AC3E}">
        <p14:creationId xmlns:p14="http://schemas.microsoft.com/office/powerpoint/2010/main" val="1239260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erup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153988"/>
            <a:ext cx="7921625" cy="6548437"/>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56323" name="Oval 3"/>
          <p:cNvSpPr>
            <a:spLocks noChangeArrowheads="1"/>
          </p:cNvSpPr>
          <p:nvPr/>
        </p:nvSpPr>
        <p:spPr bwMode="auto">
          <a:xfrm>
            <a:off x="900113" y="6381750"/>
            <a:ext cx="1943100" cy="358775"/>
          </a:xfrm>
          <a:prstGeom prst="ellipse">
            <a:avLst/>
          </a:prstGeom>
          <a:noFill/>
          <a:ln w="28575">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56324" name="Oval 4"/>
          <p:cNvSpPr>
            <a:spLocks noChangeArrowheads="1"/>
          </p:cNvSpPr>
          <p:nvPr/>
        </p:nvSpPr>
        <p:spPr bwMode="auto">
          <a:xfrm>
            <a:off x="900113" y="5805488"/>
            <a:ext cx="1943100" cy="360362"/>
          </a:xfrm>
          <a:prstGeom prst="ellipse">
            <a:avLst/>
          </a:prstGeom>
          <a:noFill/>
          <a:ln w="28575">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56325" name="Oval 5"/>
          <p:cNvSpPr>
            <a:spLocks noChangeArrowheads="1"/>
          </p:cNvSpPr>
          <p:nvPr/>
        </p:nvSpPr>
        <p:spPr bwMode="auto">
          <a:xfrm>
            <a:off x="971550" y="2540000"/>
            <a:ext cx="1943100" cy="384175"/>
          </a:xfrm>
          <a:prstGeom prst="ellipse">
            <a:avLst/>
          </a:prstGeom>
          <a:noFill/>
          <a:ln w="28575">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56326" name="Oval 6"/>
          <p:cNvSpPr>
            <a:spLocks noChangeArrowheads="1"/>
          </p:cNvSpPr>
          <p:nvPr/>
        </p:nvSpPr>
        <p:spPr bwMode="auto">
          <a:xfrm>
            <a:off x="971550" y="3716338"/>
            <a:ext cx="1943100" cy="360362"/>
          </a:xfrm>
          <a:prstGeom prst="ellipse">
            <a:avLst/>
          </a:prstGeom>
          <a:noFill/>
          <a:ln w="28575">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188913"/>
            <a:ext cx="8458200" cy="1143000"/>
          </a:xfrm>
        </p:spPr>
        <p:txBody>
          <a:bodyPr/>
          <a:lstStyle/>
          <a:p>
            <a:r>
              <a:rPr lang="en-US" altLang="hu-HU" sz="4000" b="1" smtClean="0">
                <a:solidFill>
                  <a:srgbClr val="FF3399"/>
                </a:solidFill>
                <a:latin typeface="Comic Sans MS" panose="030F0702030302020204" pitchFamily="66" charset="0"/>
              </a:rPr>
              <a:t>Timetable for tooth development</a:t>
            </a:r>
            <a:r>
              <a:rPr lang="en-US" altLang="hu-HU" sz="4000" smtClean="0"/>
              <a:t/>
            </a:r>
            <a:br>
              <a:rPr lang="en-US" altLang="hu-HU" sz="4000" smtClean="0"/>
            </a:br>
            <a:endParaRPr lang="en-US" altLang="hu-HU" sz="4000" smtClean="0"/>
          </a:p>
        </p:txBody>
      </p:sp>
      <p:pic>
        <p:nvPicPr>
          <p:cNvPr id="57347" name="Picture 3" descr="17767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1757363"/>
            <a:ext cx="8316912" cy="4584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0" y="0"/>
            <a:ext cx="9144000" cy="1600200"/>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395" name="Rectangle 2"/>
          <p:cNvSpPr>
            <a:spLocks noGrp="1"/>
          </p:cNvSpPr>
          <p:nvPr>
            <p:ph type="title" idx="4294967295"/>
          </p:nvPr>
        </p:nvSpPr>
        <p:spPr>
          <a:xfrm>
            <a:off x="0" y="8840"/>
            <a:ext cx="9144000" cy="1210360"/>
          </a:xfrm>
          <a:solidFill>
            <a:srgbClr val="FFD9B9"/>
          </a:solidFill>
        </p:spPr>
        <p:txBody>
          <a:bodyPr/>
          <a:lstStyle/>
          <a:p>
            <a:pPr eaLnBrk="1" hangingPunct="1"/>
            <a:r>
              <a:rPr lang="en-US" altLang="hu-HU" sz="3000" dirty="0" smtClean="0">
                <a:latin typeface="Adobe Gothic Std B" panose="020B0800000000000000" pitchFamily="34" charset="-128"/>
                <a:ea typeface="Adobe Gothic Std B" panose="020B0800000000000000" pitchFamily="34" charset="-128"/>
              </a:rPr>
              <a:t>Development of permanent dentition</a:t>
            </a:r>
          </a:p>
        </p:txBody>
      </p:sp>
      <p:sp>
        <p:nvSpPr>
          <p:cNvPr id="59396" name="Line 3"/>
          <p:cNvSpPr>
            <a:spLocks noChangeShapeType="1"/>
          </p:cNvSpPr>
          <p:nvPr/>
        </p:nvSpPr>
        <p:spPr bwMode="auto">
          <a:xfrm>
            <a:off x="762000" y="2362200"/>
            <a:ext cx="807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397" name="Text Box 4"/>
          <p:cNvSpPr txBox="1">
            <a:spLocks noChangeArrowheads="1"/>
          </p:cNvSpPr>
          <p:nvPr/>
        </p:nvSpPr>
        <p:spPr bwMode="auto">
          <a:xfrm>
            <a:off x="685800" y="12192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Embryonic age</a:t>
            </a:r>
          </a:p>
        </p:txBody>
      </p:sp>
      <p:sp>
        <p:nvSpPr>
          <p:cNvPr id="59398" name="Line 5"/>
          <p:cNvSpPr>
            <a:spLocks noChangeShapeType="1"/>
          </p:cNvSpPr>
          <p:nvPr/>
        </p:nvSpPr>
        <p:spPr bwMode="auto">
          <a:xfrm>
            <a:off x="762000"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399" name="Line 6"/>
          <p:cNvSpPr>
            <a:spLocks noChangeShapeType="1"/>
          </p:cNvSpPr>
          <p:nvPr/>
        </p:nvSpPr>
        <p:spPr bwMode="auto">
          <a:xfrm>
            <a:off x="1654175"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0" name="Line 7"/>
          <p:cNvSpPr>
            <a:spLocks noChangeShapeType="1"/>
          </p:cNvSpPr>
          <p:nvPr/>
        </p:nvSpPr>
        <p:spPr bwMode="auto">
          <a:xfrm>
            <a:off x="2547938"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1" name="Line 8"/>
          <p:cNvSpPr>
            <a:spLocks noChangeShapeType="1"/>
          </p:cNvSpPr>
          <p:nvPr/>
        </p:nvSpPr>
        <p:spPr bwMode="auto">
          <a:xfrm>
            <a:off x="3440113"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2" name="Line 9"/>
          <p:cNvSpPr>
            <a:spLocks noChangeShapeType="1"/>
          </p:cNvSpPr>
          <p:nvPr/>
        </p:nvSpPr>
        <p:spPr bwMode="auto">
          <a:xfrm>
            <a:off x="4332288"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3" name="Line 10"/>
          <p:cNvSpPr>
            <a:spLocks noChangeShapeType="1"/>
          </p:cNvSpPr>
          <p:nvPr/>
        </p:nvSpPr>
        <p:spPr bwMode="auto">
          <a:xfrm>
            <a:off x="5224463"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4" name="Line 11"/>
          <p:cNvSpPr>
            <a:spLocks noChangeShapeType="1"/>
          </p:cNvSpPr>
          <p:nvPr/>
        </p:nvSpPr>
        <p:spPr bwMode="auto">
          <a:xfrm>
            <a:off x="6118225"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5" name="Line 12"/>
          <p:cNvSpPr>
            <a:spLocks noChangeShapeType="1"/>
          </p:cNvSpPr>
          <p:nvPr/>
        </p:nvSpPr>
        <p:spPr bwMode="auto">
          <a:xfrm>
            <a:off x="7010400"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06" name="Text Box 13"/>
          <p:cNvSpPr txBox="1">
            <a:spLocks noChangeArrowheads="1"/>
          </p:cNvSpPr>
          <p:nvPr/>
        </p:nvSpPr>
        <p:spPr bwMode="auto">
          <a:xfrm>
            <a:off x="6096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0</a:t>
            </a:r>
          </a:p>
        </p:txBody>
      </p:sp>
      <p:sp>
        <p:nvSpPr>
          <p:cNvPr id="59407" name="Text Box 14"/>
          <p:cNvSpPr txBox="1">
            <a:spLocks noChangeArrowheads="1"/>
          </p:cNvSpPr>
          <p:nvPr/>
        </p:nvSpPr>
        <p:spPr bwMode="auto">
          <a:xfrm>
            <a:off x="14859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1</a:t>
            </a:r>
          </a:p>
        </p:txBody>
      </p:sp>
      <p:sp>
        <p:nvSpPr>
          <p:cNvPr id="59408" name="Text Box 15"/>
          <p:cNvSpPr txBox="1">
            <a:spLocks noChangeArrowheads="1"/>
          </p:cNvSpPr>
          <p:nvPr/>
        </p:nvSpPr>
        <p:spPr bwMode="auto">
          <a:xfrm>
            <a:off x="24003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2</a:t>
            </a:r>
          </a:p>
        </p:txBody>
      </p:sp>
      <p:sp>
        <p:nvSpPr>
          <p:cNvPr id="59409" name="Text Box 16"/>
          <p:cNvSpPr txBox="1">
            <a:spLocks noChangeArrowheads="1"/>
          </p:cNvSpPr>
          <p:nvPr/>
        </p:nvSpPr>
        <p:spPr bwMode="auto">
          <a:xfrm>
            <a:off x="32893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3</a:t>
            </a:r>
          </a:p>
        </p:txBody>
      </p:sp>
      <p:sp>
        <p:nvSpPr>
          <p:cNvPr id="59410" name="Text Box 17"/>
          <p:cNvSpPr txBox="1">
            <a:spLocks noChangeArrowheads="1"/>
          </p:cNvSpPr>
          <p:nvPr/>
        </p:nvSpPr>
        <p:spPr bwMode="auto">
          <a:xfrm>
            <a:off x="41656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4</a:t>
            </a:r>
          </a:p>
        </p:txBody>
      </p:sp>
      <p:sp>
        <p:nvSpPr>
          <p:cNvPr id="59411" name="Text Box 18"/>
          <p:cNvSpPr txBox="1">
            <a:spLocks noChangeArrowheads="1"/>
          </p:cNvSpPr>
          <p:nvPr/>
        </p:nvSpPr>
        <p:spPr bwMode="auto">
          <a:xfrm>
            <a:off x="50673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5</a:t>
            </a:r>
          </a:p>
        </p:txBody>
      </p:sp>
      <p:sp>
        <p:nvSpPr>
          <p:cNvPr id="59412" name="Text Box 19"/>
          <p:cNvSpPr txBox="1">
            <a:spLocks noChangeArrowheads="1"/>
          </p:cNvSpPr>
          <p:nvPr/>
        </p:nvSpPr>
        <p:spPr bwMode="auto">
          <a:xfrm>
            <a:off x="59563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6</a:t>
            </a:r>
          </a:p>
        </p:txBody>
      </p:sp>
      <p:sp>
        <p:nvSpPr>
          <p:cNvPr id="59413" name="Text Box 20"/>
          <p:cNvSpPr txBox="1">
            <a:spLocks noChangeArrowheads="1"/>
          </p:cNvSpPr>
          <p:nvPr/>
        </p:nvSpPr>
        <p:spPr bwMode="auto">
          <a:xfrm>
            <a:off x="6858000" y="1701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7</a:t>
            </a:r>
          </a:p>
        </p:txBody>
      </p:sp>
      <p:sp>
        <p:nvSpPr>
          <p:cNvPr id="59414" name="Text Box 21"/>
          <p:cNvSpPr txBox="1">
            <a:spLocks noChangeArrowheads="1"/>
          </p:cNvSpPr>
          <p:nvPr/>
        </p:nvSpPr>
        <p:spPr bwMode="auto">
          <a:xfrm>
            <a:off x="7689850" y="17018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8 months</a:t>
            </a:r>
          </a:p>
        </p:txBody>
      </p:sp>
      <p:sp>
        <p:nvSpPr>
          <p:cNvPr id="59415" name="Line 22"/>
          <p:cNvSpPr>
            <a:spLocks noChangeShapeType="1"/>
          </p:cNvSpPr>
          <p:nvPr/>
        </p:nvSpPr>
        <p:spPr bwMode="auto">
          <a:xfrm>
            <a:off x="7848600" y="2057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16" name="Text Box 23"/>
          <p:cNvSpPr txBox="1">
            <a:spLocks noChangeArrowheads="1"/>
          </p:cNvSpPr>
          <p:nvPr/>
        </p:nvSpPr>
        <p:spPr bwMode="auto">
          <a:xfrm>
            <a:off x="152400" y="25908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Primary incisor</a:t>
            </a:r>
          </a:p>
        </p:txBody>
      </p:sp>
      <p:sp>
        <p:nvSpPr>
          <p:cNvPr id="59417" name="Text Box 24"/>
          <p:cNvSpPr txBox="1">
            <a:spLocks noChangeArrowheads="1"/>
          </p:cNvSpPr>
          <p:nvPr/>
        </p:nvSpPr>
        <p:spPr bwMode="auto">
          <a:xfrm>
            <a:off x="165100" y="32004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800">
                <a:latin typeface="Arial" panose="020B0604020202020204" pitchFamily="34" charset="0"/>
              </a:rPr>
              <a:t>Permanent incisor</a:t>
            </a:r>
          </a:p>
        </p:txBody>
      </p:sp>
      <p:sp>
        <p:nvSpPr>
          <p:cNvPr id="59418" name="Rectangle 25"/>
          <p:cNvSpPr>
            <a:spLocks noChangeArrowheads="1"/>
          </p:cNvSpPr>
          <p:nvPr/>
        </p:nvSpPr>
        <p:spPr bwMode="auto">
          <a:xfrm rot="-5400000">
            <a:off x="2209800" y="2286000"/>
            <a:ext cx="228600" cy="990600"/>
          </a:xfrm>
          <a:prstGeom prst="rect">
            <a:avLst/>
          </a:prstGeom>
          <a:gradFill rotWithShape="1">
            <a:gsLst>
              <a:gs pos="0">
                <a:schemeClr val="bg1"/>
              </a:gs>
              <a:gs pos="100000">
                <a:srgbClr val="3333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19" name="Rectangle 26"/>
          <p:cNvSpPr>
            <a:spLocks noChangeArrowheads="1"/>
          </p:cNvSpPr>
          <p:nvPr/>
        </p:nvSpPr>
        <p:spPr bwMode="auto">
          <a:xfrm rot="-5400000">
            <a:off x="3048000" y="2438400"/>
            <a:ext cx="228600" cy="685800"/>
          </a:xfrm>
          <a:prstGeom prst="rect">
            <a:avLst/>
          </a:prstGeom>
          <a:gradFill rotWithShape="1">
            <a:gsLst>
              <a:gs pos="0">
                <a:srgbClr val="3333FF"/>
              </a:gs>
              <a:gs pos="100000">
                <a:srgbClr val="FF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20" name="Rectangle 27"/>
          <p:cNvSpPr>
            <a:spLocks noChangeArrowheads="1"/>
          </p:cNvSpPr>
          <p:nvPr/>
        </p:nvSpPr>
        <p:spPr bwMode="auto">
          <a:xfrm rot="-5400000">
            <a:off x="3657600" y="2514600"/>
            <a:ext cx="228600" cy="533400"/>
          </a:xfrm>
          <a:prstGeom prst="rect">
            <a:avLst/>
          </a:prstGeom>
          <a:gradFill rotWithShape="1">
            <a:gsLst>
              <a:gs pos="0">
                <a:srgbClr val="FF99FF"/>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21" name="Rectangle 28"/>
          <p:cNvSpPr>
            <a:spLocks noChangeArrowheads="1"/>
          </p:cNvSpPr>
          <p:nvPr/>
        </p:nvSpPr>
        <p:spPr bwMode="auto">
          <a:xfrm rot="-5400000">
            <a:off x="6019800" y="685800"/>
            <a:ext cx="228600" cy="4191000"/>
          </a:xfrm>
          <a:prstGeom prst="rect">
            <a:avLst/>
          </a:prstGeom>
          <a:gradFill rotWithShape="1">
            <a:gsLst>
              <a:gs pos="0">
                <a:srgbClr val="FF0000"/>
              </a:gs>
              <a:gs pos="100000">
                <a:srgbClr val="99FF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22" name="Text Box 29"/>
          <p:cNvSpPr txBox="1">
            <a:spLocks noChangeArrowheads="1"/>
          </p:cNvSpPr>
          <p:nvPr/>
        </p:nvSpPr>
        <p:spPr bwMode="auto">
          <a:xfrm rot="10800000" flipV="1">
            <a:off x="2490788" y="2635250"/>
            <a:ext cx="48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bud</a:t>
            </a:r>
          </a:p>
        </p:txBody>
      </p:sp>
      <p:sp>
        <p:nvSpPr>
          <p:cNvPr id="59423" name="Text Box 30"/>
          <p:cNvSpPr txBox="1">
            <a:spLocks noChangeArrowheads="1"/>
          </p:cNvSpPr>
          <p:nvPr/>
        </p:nvSpPr>
        <p:spPr bwMode="auto">
          <a:xfrm rot="10800000" flipV="1">
            <a:off x="3276600" y="2630488"/>
            <a:ext cx="47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Cap</a:t>
            </a:r>
          </a:p>
        </p:txBody>
      </p:sp>
      <p:sp>
        <p:nvSpPr>
          <p:cNvPr id="59424" name="Text Box 31"/>
          <p:cNvSpPr txBox="1">
            <a:spLocks noChangeArrowheads="1"/>
          </p:cNvSpPr>
          <p:nvPr/>
        </p:nvSpPr>
        <p:spPr bwMode="auto">
          <a:xfrm rot="10800000" flipV="1">
            <a:off x="5119688" y="2617788"/>
            <a:ext cx="2119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mineralization of crown</a:t>
            </a:r>
          </a:p>
        </p:txBody>
      </p:sp>
      <p:sp>
        <p:nvSpPr>
          <p:cNvPr id="59425" name="Text Box 32"/>
          <p:cNvSpPr txBox="1">
            <a:spLocks noChangeArrowheads="1"/>
          </p:cNvSpPr>
          <p:nvPr/>
        </p:nvSpPr>
        <p:spPr bwMode="auto">
          <a:xfrm rot="10800000" flipV="1">
            <a:off x="4175125" y="2638425"/>
            <a:ext cx="48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bell</a:t>
            </a:r>
          </a:p>
        </p:txBody>
      </p:sp>
      <p:sp>
        <p:nvSpPr>
          <p:cNvPr id="59426" name="Rectangle 33"/>
          <p:cNvSpPr>
            <a:spLocks noChangeArrowheads="1"/>
          </p:cNvSpPr>
          <p:nvPr/>
        </p:nvSpPr>
        <p:spPr bwMode="auto">
          <a:xfrm rot="-5400000">
            <a:off x="8458200" y="2438400"/>
            <a:ext cx="228600" cy="685800"/>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27" name="Rectangle 34"/>
          <p:cNvSpPr>
            <a:spLocks noChangeArrowheads="1"/>
          </p:cNvSpPr>
          <p:nvPr/>
        </p:nvSpPr>
        <p:spPr bwMode="auto">
          <a:xfrm rot="-5400000">
            <a:off x="4114800" y="2895600"/>
            <a:ext cx="228600" cy="990600"/>
          </a:xfrm>
          <a:prstGeom prst="rect">
            <a:avLst/>
          </a:prstGeom>
          <a:gradFill rotWithShape="1">
            <a:gsLst>
              <a:gs pos="0">
                <a:schemeClr val="bg1"/>
              </a:gs>
              <a:gs pos="100000">
                <a:srgbClr val="3333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28" name="Rectangle 35"/>
          <p:cNvSpPr>
            <a:spLocks noChangeArrowheads="1"/>
          </p:cNvSpPr>
          <p:nvPr/>
        </p:nvSpPr>
        <p:spPr bwMode="auto">
          <a:xfrm rot="-5400000">
            <a:off x="4953000" y="3048000"/>
            <a:ext cx="228600" cy="685800"/>
          </a:xfrm>
          <a:prstGeom prst="rect">
            <a:avLst/>
          </a:prstGeom>
          <a:gradFill rotWithShape="1">
            <a:gsLst>
              <a:gs pos="0">
                <a:srgbClr val="3333FF"/>
              </a:gs>
              <a:gs pos="100000">
                <a:srgbClr val="FF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29" name="Rectangle 36"/>
          <p:cNvSpPr>
            <a:spLocks noChangeArrowheads="1"/>
          </p:cNvSpPr>
          <p:nvPr/>
        </p:nvSpPr>
        <p:spPr bwMode="auto">
          <a:xfrm rot="-5400000">
            <a:off x="5676900" y="3009900"/>
            <a:ext cx="228600" cy="762000"/>
          </a:xfrm>
          <a:prstGeom prst="rect">
            <a:avLst/>
          </a:prstGeom>
          <a:gradFill rotWithShape="1">
            <a:gsLst>
              <a:gs pos="0">
                <a:srgbClr val="FF99FF"/>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30" name="Rectangle 37"/>
          <p:cNvSpPr>
            <a:spLocks noChangeArrowheads="1"/>
          </p:cNvSpPr>
          <p:nvPr/>
        </p:nvSpPr>
        <p:spPr bwMode="auto">
          <a:xfrm rot="-5400000">
            <a:off x="7429500" y="2019300"/>
            <a:ext cx="228600" cy="2743200"/>
          </a:xfrm>
          <a:prstGeom prst="rect">
            <a:avLst/>
          </a:prstGeom>
          <a:gradFill rotWithShape="1">
            <a:gsLst>
              <a:gs pos="0">
                <a:srgbClr val="FF0000"/>
              </a:gs>
              <a:gs pos="100000">
                <a:srgbClr val="99FF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31" name="Text Box 38"/>
          <p:cNvSpPr txBox="1">
            <a:spLocks noChangeArrowheads="1"/>
          </p:cNvSpPr>
          <p:nvPr/>
        </p:nvSpPr>
        <p:spPr bwMode="auto">
          <a:xfrm rot="10800000" flipV="1">
            <a:off x="4395788" y="3244850"/>
            <a:ext cx="48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bud</a:t>
            </a:r>
          </a:p>
        </p:txBody>
      </p:sp>
      <p:sp>
        <p:nvSpPr>
          <p:cNvPr id="59432" name="Text Box 39"/>
          <p:cNvSpPr txBox="1">
            <a:spLocks noChangeArrowheads="1"/>
          </p:cNvSpPr>
          <p:nvPr/>
        </p:nvSpPr>
        <p:spPr bwMode="auto">
          <a:xfrm rot="10800000" flipV="1">
            <a:off x="5181600" y="3240088"/>
            <a:ext cx="47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Cap</a:t>
            </a:r>
          </a:p>
        </p:txBody>
      </p:sp>
      <p:sp>
        <p:nvSpPr>
          <p:cNvPr id="59433" name="Text Box 40"/>
          <p:cNvSpPr txBox="1">
            <a:spLocks noChangeArrowheads="1"/>
          </p:cNvSpPr>
          <p:nvPr/>
        </p:nvSpPr>
        <p:spPr bwMode="auto">
          <a:xfrm rot="10800000" flipV="1">
            <a:off x="7772400" y="3228975"/>
            <a:ext cx="1343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mineralization</a:t>
            </a:r>
          </a:p>
        </p:txBody>
      </p:sp>
      <p:sp>
        <p:nvSpPr>
          <p:cNvPr id="59434" name="Text Box 41"/>
          <p:cNvSpPr txBox="1">
            <a:spLocks noChangeArrowheads="1"/>
          </p:cNvSpPr>
          <p:nvPr/>
        </p:nvSpPr>
        <p:spPr bwMode="auto">
          <a:xfrm rot="10800000" flipV="1">
            <a:off x="6080125" y="3248025"/>
            <a:ext cx="48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bell</a:t>
            </a:r>
          </a:p>
        </p:txBody>
      </p:sp>
      <p:sp>
        <p:nvSpPr>
          <p:cNvPr id="59435" name="Freeform 43"/>
          <p:cNvSpPr>
            <a:spLocks noChangeAspect="1"/>
          </p:cNvSpPr>
          <p:nvPr/>
        </p:nvSpPr>
        <p:spPr bwMode="auto">
          <a:xfrm>
            <a:off x="1301750" y="4564063"/>
            <a:ext cx="1189038" cy="914400"/>
          </a:xfrm>
          <a:custGeom>
            <a:avLst/>
            <a:gdLst>
              <a:gd name="T0" fmla="*/ 0 w 1248"/>
              <a:gd name="T1" fmla="*/ 2147483646 h 960"/>
              <a:gd name="T2" fmla="*/ 2147483646 w 1248"/>
              <a:gd name="T3" fmla="*/ 2147483646 h 960"/>
              <a:gd name="T4" fmla="*/ 2147483646 w 1248"/>
              <a:gd name="T5" fmla="*/ 2147483646 h 960"/>
              <a:gd name="T6" fmla="*/ 2147483646 w 1248"/>
              <a:gd name="T7" fmla="*/ 2147483646 h 960"/>
              <a:gd name="T8" fmla="*/ 0 60000 65536"/>
              <a:gd name="T9" fmla="*/ 0 60000 65536"/>
              <a:gd name="T10" fmla="*/ 0 60000 65536"/>
              <a:gd name="T11" fmla="*/ 0 60000 65536"/>
              <a:gd name="T12" fmla="*/ 0 w 1248"/>
              <a:gd name="T13" fmla="*/ 0 h 960"/>
              <a:gd name="T14" fmla="*/ 1248 w 1248"/>
              <a:gd name="T15" fmla="*/ 960 h 960"/>
            </a:gdLst>
            <a:ahLst/>
            <a:cxnLst>
              <a:cxn ang="T8">
                <a:pos x="T0" y="T1"/>
              </a:cxn>
              <a:cxn ang="T9">
                <a:pos x="T2" y="T3"/>
              </a:cxn>
              <a:cxn ang="T10">
                <a:pos x="T4" y="T5"/>
              </a:cxn>
              <a:cxn ang="T11">
                <a:pos x="T6" y="T7"/>
              </a:cxn>
            </a:cxnLst>
            <a:rect l="T12" t="T13" r="T14" b="T15"/>
            <a:pathLst>
              <a:path w="1248" h="960">
                <a:moveTo>
                  <a:pt x="0" y="960"/>
                </a:moveTo>
                <a:cubicBezTo>
                  <a:pt x="92" y="628"/>
                  <a:pt x="177" y="281"/>
                  <a:pt x="336" y="144"/>
                </a:cubicBezTo>
                <a:cubicBezTo>
                  <a:pt x="495" y="7"/>
                  <a:pt x="800" y="0"/>
                  <a:pt x="952" y="136"/>
                </a:cubicBezTo>
                <a:cubicBezTo>
                  <a:pt x="1104" y="272"/>
                  <a:pt x="1186" y="788"/>
                  <a:pt x="1248" y="960"/>
                </a:cubicBezTo>
              </a:path>
            </a:pathLst>
          </a:custGeom>
          <a:noFill/>
          <a:ln w="1270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36" name="Oval 44"/>
          <p:cNvSpPr>
            <a:spLocks noChangeAspect="1" noChangeArrowheads="1"/>
          </p:cNvSpPr>
          <p:nvPr/>
        </p:nvSpPr>
        <p:spPr bwMode="auto">
          <a:xfrm>
            <a:off x="2454275" y="5203825"/>
            <a:ext cx="136525" cy="138113"/>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37" name="Oval 45"/>
          <p:cNvSpPr>
            <a:spLocks noChangeAspect="1" noChangeArrowheads="1"/>
          </p:cNvSpPr>
          <p:nvPr/>
        </p:nvSpPr>
        <p:spPr bwMode="auto">
          <a:xfrm>
            <a:off x="2400300" y="4968875"/>
            <a:ext cx="136525"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38" name="Oval 46"/>
          <p:cNvSpPr>
            <a:spLocks noChangeAspect="1" noChangeArrowheads="1"/>
          </p:cNvSpPr>
          <p:nvPr/>
        </p:nvSpPr>
        <p:spPr bwMode="auto">
          <a:xfrm>
            <a:off x="2324100" y="4746625"/>
            <a:ext cx="138113" cy="138113"/>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39" name="Oval 47"/>
          <p:cNvSpPr>
            <a:spLocks noChangeAspect="1" noChangeArrowheads="1"/>
          </p:cNvSpPr>
          <p:nvPr/>
        </p:nvSpPr>
        <p:spPr bwMode="auto">
          <a:xfrm>
            <a:off x="2185988" y="4556125"/>
            <a:ext cx="136525"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40" name="Oval 48"/>
          <p:cNvSpPr>
            <a:spLocks noChangeAspect="1" noChangeArrowheads="1"/>
          </p:cNvSpPr>
          <p:nvPr/>
        </p:nvSpPr>
        <p:spPr bwMode="auto">
          <a:xfrm>
            <a:off x="1971675" y="4471988"/>
            <a:ext cx="138113"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41" name="Oval 49"/>
          <p:cNvSpPr>
            <a:spLocks noChangeAspect="1" noChangeArrowheads="1"/>
          </p:cNvSpPr>
          <p:nvPr/>
        </p:nvSpPr>
        <p:spPr bwMode="auto">
          <a:xfrm>
            <a:off x="1766888" y="4464050"/>
            <a:ext cx="136525"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42" name="Oval 50"/>
          <p:cNvSpPr>
            <a:spLocks noChangeAspect="1" noChangeArrowheads="1"/>
          </p:cNvSpPr>
          <p:nvPr/>
        </p:nvSpPr>
        <p:spPr bwMode="auto">
          <a:xfrm>
            <a:off x="1560513" y="4543425"/>
            <a:ext cx="138112"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43" name="Oval 51"/>
          <p:cNvSpPr>
            <a:spLocks noChangeAspect="1" noChangeArrowheads="1"/>
          </p:cNvSpPr>
          <p:nvPr/>
        </p:nvSpPr>
        <p:spPr bwMode="auto">
          <a:xfrm>
            <a:off x="1400175" y="4732338"/>
            <a:ext cx="136525"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44" name="Oval 52"/>
          <p:cNvSpPr>
            <a:spLocks noChangeAspect="1" noChangeArrowheads="1"/>
          </p:cNvSpPr>
          <p:nvPr/>
        </p:nvSpPr>
        <p:spPr bwMode="auto">
          <a:xfrm>
            <a:off x="1308100" y="4960938"/>
            <a:ext cx="136525" cy="13652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grpSp>
        <p:nvGrpSpPr>
          <p:cNvPr id="59445" name="Group 53"/>
          <p:cNvGrpSpPr>
            <a:grpSpLocks noChangeAspect="1"/>
          </p:cNvGrpSpPr>
          <p:nvPr/>
        </p:nvGrpSpPr>
        <p:grpSpPr bwMode="auto">
          <a:xfrm>
            <a:off x="3200400" y="4267200"/>
            <a:ext cx="1671638" cy="1408113"/>
            <a:chOff x="2661" y="768"/>
            <a:chExt cx="1755" cy="1478"/>
          </a:xfrm>
        </p:grpSpPr>
        <p:sp>
          <p:nvSpPr>
            <p:cNvPr id="59485" name="Freeform 54"/>
            <p:cNvSpPr>
              <a:spLocks noChangeAspect="1"/>
            </p:cNvSpPr>
            <p:nvPr/>
          </p:nvSpPr>
          <p:spPr bwMode="auto">
            <a:xfrm rot="226324">
              <a:off x="2795" y="1910"/>
              <a:ext cx="50" cy="336"/>
            </a:xfrm>
            <a:custGeom>
              <a:avLst/>
              <a:gdLst>
                <a:gd name="T0" fmla="*/ 0 w 125"/>
                <a:gd name="T1" fmla="*/ 174 h 351"/>
                <a:gd name="T2" fmla="*/ 0 w 125"/>
                <a:gd name="T3" fmla="*/ 0 h 351"/>
                <a:gd name="T4" fmla="*/ 0 60000 65536"/>
                <a:gd name="T5" fmla="*/ 0 60000 65536"/>
                <a:gd name="T6" fmla="*/ 0 w 125"/>
                <a:gd name="T7" fmla="*/ 0 h 351"/>
                <a:gd name="T8" fmla="*/ 125 w 125"/>
                <a:gd name="T9" fmla="*/ 351 h 351"/>
              </a:gdLst>
              <a:ahLst/>
              <a:cxnLst>
                <a:cxn ang="T4">
                  <a:pos x="T0" y="T1"/>
                </a:cxn>
                <a:cxn ang="T5">
                  <a:pos x="T2" y="T3"/>
                </a:cxn>
              </a:cxnLst>
              <a:rect l="T6" t="T7" r="T8" b="T9"/>
              <a:pathLst>
                <a:path w="125" h="351">
                  <a:moveTo>
                    <a:pt x="0" y="351"/>
                  </a:moveTo>
                  <a:lnTo>
                    <a:pt x="125" y="0"/>
                  </a:lnTo>
                </a:path>
              </a:pathLst>
            </a:custGeom>
            <a:noFill/>
            <a:ln w="1270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86" name="Freeform 55"/>
            <p:cNvSpPr>
              <a:spLocks noChangeAspect="1"/>
            </p:cNvSpPr>
            <p:nvPr/>
          </p:nvSpPr>
          <p:spPr bwMode="auto">
            <a:xfrm>
              <a:off x="2853" y="960"/>
              <a:ext cx="1392" cy="960"/>
            </a:xfrm>
            <a:custGeom>
              <a:avLst/>
              <a:gdLst>
                <a:gd name="T0" fmla="*/ 0 w 1248"/>
                <a:gd name="T1" fmla="*/ 960 h 960"/>
                <a:gd name="T2" fmla="*/ 1930 w 1248"/>
                <a:gd name="T3" fmla="*/ 144 h 960"/>
                <a:gd name="T4" fmla="*/ 5470 w 1248"/>
                <a:gd name="T5" fmla="*/ 136 h 960"/>
                <a:gd name="T6" fmla="*/ 7163 w 1248"/>
                <a:gd name="T7" fmla="*/ 960 h 960"/>
                <a:gd name="T8" fmla="*/ 0 60000 65536"/>
                <a:gd name="T9" fmla="*/ 0 60000 65536"/>
                <a:gd name="T10" fmla="*/ 0 60000 65536"/>
                <a:gd name="T11" fmla="*/ 0 60000 65536"/>
                <a:gd name="T12" fmla="*/ 0 w 1248"/>
                <a:gd name="T13" fmla="*/ 0 h 960"/>
                <a:gd name="T14" fmla="*/ 1248 w 1248"/>
                <a:gd name="T15" fmla="*/ 960 h 960"/>
              </a:gdLst>
              <a:ahLst/>
              <a:cxnLst>
                <a:cxn ang="T8">
                  <a:pos x="T0" y="T1"/>
                </a:cxn>
                <a:cxn ang="T9">
                  <a:pos x="T2" y="T3"/>
                </a:cxn>
                <a:cxn ang="T10">
                  <a:pos x="T4" y="T5"/>
                </a:cxn>
                <a:cxn ang="T11">
                  <a:pos x="T6" y="T7"/>
                </a:cxn>
              </a:cxnLst>
              <a:rect l="T12" t="T13" r="T14" b="T15"/>
              <a:pathLst>
                <a:path w="1248" h="960">
                  <a:moveTo>
                    <a:pt x="0" y="960"/>
                  </a:moveTo>
                  <a:cubicBezTo>
                    <a:pt x="92" y="628"/>
                    <a:pt x="177" y="281"/>
                    <a:pt x="336" y="144"/>
                  </a:cubicBezTo>
                  <a:cubicBezTo>
                    <a:pt x="495" y="7"/>
                    <a:pt x="800" y="0"/>
                    <a:pt x="952" y="136"/>
                  </a:cubicBezTo>
                  <a:cubicBezTo>
                    <a:pt x="1104" y="272"/>
                    <a:pt x="1186" y="788"/>
                    <a:pt x="1248" y="960"/>
                  </a:cubicBezTo>
                </a:path>
              </a:pathLst>
            </a:custGeom>
            <a:noFill/>
            <a:ln w="1270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87" name="Oval 56"/>
            <p:cNvSpPr>
              <a:spLocks noChangeAspect="1" noChangeArrowheads="1"/>
            </p:cNvSpPr>
            <p:nvPr/>
          </p:nvSpPr>
          <p:spPr bwMode="auto">
            <a:xfrm>
              <a:off x="4197" y="1632"/>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88" name="Oval 57"/>
            <p:cNvSpPr>
              <a:spLocks noChangeAspect="1" noChangeArrowheads="1"/>
            </p:cNvSpPr>
            <p:nvPr/>
          </p:nvSpPr>
          <p:spPr bwMode="auto">
            <a:xfrm>
              <a:off x="4149" y="1393"/>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89" name="Oval 58"/>
            <p:cNvSpPr>
              <a:spLocks noChangeAspect="1" noChangeArrowheads="1"/>
            </p:cNvSpPr>
            <p:nvPr/>
          </p:nvSpPr>
          <p:spPr bwMode="auto">
            <a:xfrm>
              <a:off x="4063" y="1142"/>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0" name="Oval 59"/>
            <p:cNvSpPr>
              <a:spLocks noChangeAspect="1" noChangeArrowheads="1"/>
            </p:cNvSpPr>
            <p:nvPr/>
          </p:nvSpPr>
          <p:spPr bwMode="auto">
            <a:xfrm>
              <a:off x="3909" y="912"/>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1" name="Oval 60"/>
            <p:cNvSpPr>
              <a:spLocks noChangeAspect="1" noChangeArrowheads="1"/>
            </p:cNvSpPr>
            <p:nvPr/>
          </p:nvSpPr>
          <p:spPr bwMode="auto">
            <a:xfrm>
              <a:off x="3621" y="768"/>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2" name="Oval 61"/>
            <p:cNvSpPr>
              <a:spLocks noChangeAspect="1" noChangeArrowheads="1"/>
            </p:cNvSpPr>
            <p:nvPr/>
          </p:nvSpPr>
          <p:spPr bwMode="auto">
            <a:xfrm>
              <a:off x="3285" y="768"/>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3" name="Oval 62"/>
            <p:cNvSpPr>
              <a:spLocks noChangeAspect="1" noChangeArrowheads="1"/>
            </p:cNvSpPr>
            <p:nvPr/>
          </p:nvSpPr>
          <p:spPr bwMode="auto">
            <a:xfrm>
              <a:off x="3035" y="887"/>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4" name="Oval 63"/>
            <p:cNvSpPr>
              <a:spLocks noChangeAspect="1" noChangeArrowheads="1"/>
            </p:cNvSpPr>
            <p:nvPr/>
          </p:nvSpPr>
          <p:spPr bwMode="auto">
            <a:xfrm>
              <a:off x="2853" y="1104"/>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5" name="Oval 64"/>
            <p:cNvSpPr>
              <a:spLocks noChangeAspect="1" noChangeArrowheads="1"/>
            </p:cNvSpPr>
            <p:nvPr/>
          </p:nvSpPr>
          <p:spPr bwMode="auto">
            <a:xfrm>
              <a:off x="2742" y="1377"/>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6" name="Oval 65"/>
            <p:cNvSpPr>
              <a:spLocks noChangeAspect="1" noChangeArrowheads="1"/>
            </p:cNvSpPr>
            <p:nvPr/>
          </p:nvSpPr>
          <p:spPr bwMode="auto">
            <a:xfrm>
              <a:off x="2661" y="1632"/>
              <a:ext cx="219" cy="21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7" name="Freeform 66"/>
            <p:cNvSpPr>
              <a:spLocks noChangeAspect="1"/>
            </p:cNvSpPr>
            <p:nvPr/>
          </p:nvSpPr>
          <p:spPr bwMode="auto">
            <a:xfrm rot="6332988">
              <a:off x="4134" y="1974"/>
              <a:ext cx="293" cy="172"/>
            </a:xfrm>
            <a:custGeom>
              <a:avLst/>
              <a:gdLst>
                <a:gd name="T0" fmla="*/ 0 w 125"/>
                <a:gd name="T1" fmla="*/ 0 h 351"/>
                <a:gd name="T2" fmla="*/ 103819665 w 125"/>
                <a:gd name="T3" fmla="*/ 0 h 351"/>
                <a:gd name="T4" fmla="*/ 0 60000 65536"/>
                <a:gd name="T5" fmla="*/ 0 60000 65536"/>
                <a:gd name="T6" fmla="*/ 0 w 125"/>
                <a:gd name="T7" fmla="*/ 0 h 351"/>
                <a:gd name="T8" fmla="*/ 125 w 125"/>
                <a:gd name="T9" fmla="*/ 351 h 351"/>
              </a:gdLst>
              <a:ahLst/>
              <a:cxnLst>
                <a:cxn ang="T4">
                  <a:pos x="T0" y="T1"/>
                </a:cxn>
                <a:cxn ang="T5">
                  <a:pos x="T2" y="T3"/>
                </a:cxn>
              </a:cxnLst>
              <a:rect l="T6" t="T7" r="T8" b="T9"/>
              <a:pathLst>
                <a:path w="125" h="351">
                  <a:moveTo>
                    <a:pt x="0" y="351"/>
                  </a:moveTo>
                  <a:lnTo>
                    <a:pt x="125" y="0"/>
                  </a:lnTo>
                </a:path>
              </a:pathLst>
            </a:custGeom>
            <a:noFill/>
            <a:ln w="1270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98" name="Oval 67"/>
            <p:cNvSpPr>
              <a:spLocks noChangeAspect="1" noChangeArrowheads="1"/>
            </p:cNvSpPr>
            <p:nvPr/>
          </p:nvSpPr>
          <p:spPr bwMode="auto">
            <a:xfrm>
              <a:off x="2897" y="1489"/>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99" name="Oval 68"/>
            <p:cNvSpPr>
              <a:spLocks noChangeAspect="1" noChangeArrowheads="1"/>
            </p:cNvSpPr>
            <p:nvPr/>
          </p:nvSpPr>
          <p:spPr bwMode="auto">
            <a:xfrm>
              <a:off x="2806" y="1734"/>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0" name="Oval 69"/>
            <p:cNvSpPr>
              <a:spLocks noChangeAspect="1" noChangeArrowheads="1"/>
            </p:cNvSpPr>
            <p:nvPr/>
          </p:nvSpPr>
          <p:spPr bwMode="auto">
            <a:xfrm>
              <a:off x="3002" y="1220"/>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1" name="Oval 70"/>
            <p:cNvSpPr>
              <a:spLocks noChangeAspect="1" noChangeArrowheads="1"/>
            </p:cNvSpPr>
            <p:nvPr/>
          </p:nvSpPr>
          <p:spPr bwMode="auto">
            <a:xfrm>
              <a:off x="3160" y="1019"/>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2" name="Oval 71"/>
            <p:cNvSpPr>
              <a:spLocks noChangeAspect="1" noChangeArrowheads="1"/>
            </p:cNvSpPr>
            <p:nvPr/>
          </p:nvSpPr>
          <p:spPr bwMode="auto">
            <a:xfrm>
              <a:off x="3385" y="937"/>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3" name="Oval 72"/>
            <p:cNvSpPr>
              <a:spLocks noChangeAspect="1" noChangeArrowheads="1"/>
            </p:cNvSpPr>
            <p:nvPr/>
          </p:nvSpPr>
          <p:spPr bwMode="auto">
            <a:xfrm>
              <a:off x="3711" y="946"/>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4" name="Oval 73"/>
            <p:cNvSpPr>
              <a:spLocks noChangeAspect="1" noChangeArrowheads="1"/>
            </p:cNvSpPr>
            <p:nvPr/>
          </p:nvSpPr>
          <p:spPr bwMode="auto">
            <a:xfrm>
              <a:off x="3937" y="1053"/>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5" name="Oval 74"/>
            <p:cNvSpPr>
              <a:spLocks noChangeAspect="1" noChangeArrowheads="1"/>
            </p:cNvSpPr>
            <p:nvPr/>
          </p:nvSpPr>
          <p:spPr bwMode="auto">
            <a:xfrm>
              <a:off x="4067" y="1273"/>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6" name="Oval 75"/>
            <p:cNvSpPr>
              <a:spLocks noChangeAspect="1" noChangeArrowheads="1"/>
            </p:cNvSpPr>
            <p:nvPr/>
          </p:nvSpPr>
          <p:spPr bwMode="auto">
            <a:xfrm>
              <a:off x="4144" y="1513"/>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7" name="Oval 76"/>
            <p:cNvSpPr>
              <a:spLocks noChangeAspect="1" noChangeArrowheads="1"/>
            </p:cNvSpPr>
            <p:nvPr/>
          </p:nvSpPr>
          <p:spPr bwMode="auto">
            <a:xfrm>
              <a:off x="4205" y="1758"/>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8" name="Oval 77"/>
            <p:cNvSpPr>
              <a:spLocks noChangeAspect="1" noChangeArrowheads="1"/>
            </p:cNvSpPr>
            <p:nvPr/>
          </p:nvSpPr>
          <p:spPr bwMode="auto">
            <a:xfrm>
              <a:off x="4251" y="1882"/>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09" name="Oval 78"/>
            <p:cNvSpPr>
              <a:spLocks noChangeAspect="1" noChangeArrowheads="1"/>
            </p:cNvSpPr>
            <p:nvPr/>
          </p:nvSpPr>
          <p:spPr bwMode="auto">
            <a:xfrm>
              <a:off x="4286" y="1996"/>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10" name="Oval 79"/>
            <p:cNvSpPr>
              <a:spLocks noChangeAspect="1" noChangeArrowheads="1"/>
            </p:cNvSpPr>
            <p:nvPr/>
          </p:nvSpPr>
          <p:spPr bwMode="auto">
            <a:xfrm>
              <a:off x="4310" y="2111"/>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11" name="Oval 80"/>
            <p:cNvSpPr>
              <a:spLocks noChangeAspect="1" noChangeArrowheads="1"/>
            </p:cNvSpPr>
            <p:nvPr/>
          </p:nvSpPr>
          <p:spPr bwMode="auto">
            <a:xfrm>
              <a:off x="2787" y="1907"/>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12" name="Oval 81"/>
            <p:cNvSpPr>
              <a:spLocks noChangeAspect="1" noChangeArrowheads="1"/>
            </p:cNvSpPr>
            <p:nvPr/>
          </p:nvSpPr>
          <p:spPr bwMode="auto">
            <a:xfrm>
              <a:off x="2753" y="2051"/>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513" name="Oval 82"/>
            <p:cNvSpPr>
              <a:spLocks noChangeAspect="1" noChangeArrowheads="1"/>
            </p:cNvSpPr>
            <p:nvPr/>
          </p:nvSpPr>
          <p:spPr bwMode="auto">
            <a:xfrm>
              <a:off x="2725" y="2175"/>
              <a:ext cx="46" cy="46"/>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grpSp>
      <p:sp>
        <p:nvSpPr>
          <p:cNvPr id="59446" name="Freeform 84"/>
          <p:cNvSpPr>
            <a:spLocks noChangeAspect="1"/>
          </p:cNvSpPr>
          <p:nvPr/>
        </p:nvSpPr>
        <p:spPr bwMode="auto">
          <a:xfrm>
            <a:off x="5888038" y="4252913"/>
            <a:ext cx="1585912" cy="965200"/>
          </a:xfrm>
          <a:custGeom>
            <a:avLst/>
            <a:gdLst>
              <a:gd name="T0" fmla="*/ 0 w 1248"/>
              <a:gd name="T1" fmla="*/ 2147483646 h 960"/>
              <a:gd name="T2" fmla="*/ 2147483646 w 1248"/>
              <a:gd name="T3" fmla="*/ 2147483646 h 960"/>
              <a:gd name="T4" fmla="*/ 2147483646 w 1248"/>
              <a:gd name="T5" fmla="*/ 2147483646 h 960"/>
              <a:gd name="T6" fmla="*/ 2147483646 w 1248"/>
              <a:gd name="T7" fmla="*/ 2147483646 h 960"/>
              <a:gd name="T8" fmla="*/ 0 60000 65536"/>
              <a:gd name="T9" fmla="*/ 0 60000 65536"/>
              <a:gd name="T10" fmla="*/ 0 60000 65536"/>
              <a:gd name="T11" fmla="*/ 0 60000 65536"/>
              <a:gd name="T12" fmla="*/ 0 w 1248"/>
              <a:gd name="T13" fmla="*/ 0 h 960"/>
              <a:gd name="T14" fmla="*/ 1248 w 1248"/>
              <a:gd name="T15" fmla="*/ 960 h 960"/>
            </a:gdLst>
            <a:ahLst/>
            <a:cxnLst>
              <a:cxn ang="T8">
                <a:pos x="T0" y="T1"/>
              </a:cxn>
              <a:cxn ang="T9">
                <a:pos x="T2" y="T3"/>
              </a:cxn>
              <a:cxn ang="T10">
                <a:pos x="T4" y="T5"/>
              </a:cxn>
              <a:cxn ang="T11">
                <a:pos x="T6" y="T7"/>
              </a:cxn>
            </a:cxnLst>
            <a:rect l="T12" t="T13" r="T14" b="T15"/>
            <a:pathLst>
              <a:path w="1248" h="960">
                <a:moveTo>
                  <a:pt x="0" y="960"/>
                </a:moveTo>
                <a:cubicBezTo>
                  <a:pt x="92" y="628"/>
                  <a:pt x="177" y="281"/>
                  <a:pt x="336" y="144"/>
                </a:cubicBezTo>
                <a:cubicBezTo>
                  <a:pt x="495" y="7"/>
                  <a:pt x="800" y="0"/>
                  <a:pt x="952" y="136"/>
                </a:cubicBezTo>
                <a:cubicBezTo>
                  <a:pt x="1104" y="272"/>
                  <a:pt x="1186" y="788"/>
                  <a:pt x="1248" y="960"/>
                </a:cubicBezTo>
              </a:path>
            </a:pathLst>
          </a:custGeom>
          <a:noFill/>
          <a:ln w="1270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47" name="Freeform 85"/>
          <p:cNvSpPr>
            <a:spLocks noChangeAspect="1"/>
          </p:cNvSpPr>
          <p:nvPr/>
        </p:nvSpPr>
        <p:spPr bwMode="auto">
          <a:xfrm>
            <a:off x="5734050" y="5248275"/>
            <a:ext cx="146050" cy="695325"/>
          </a:xfrm>
          <a:custGeom>
            <a:avLst/>
            <a:gdLst>
              <a:gd name="T0" fmla="*/ 0 w 125"/>
              <a:gd name="T1" fmla="*/ 2147483646 h 351"/>
              <a:gd name="T2" fmla="*/ 2147483646 w 125"/>
              <a:gd name="T3" fmla="*/ 0 h 351"/>
              <a:gd name="T4" fmla="*/ 0 60000 65536"/>
              <a:gd name="T5" fmla="*/ 0 60000 65536"/>
              <a:gd name="T6" fmla="*/ 0 w 125"/>
              <a:gd name="T7" fmla="*/ 0 h 351"/>
              <a:gd name="T8" fmla="*/ 125 w 125"/>
              <a:gd name="T9" fmla="*/ 351 h 351"/>
            </a:gdLst>
            <a:ahLst/>
            <a:cxnLst>
              <a:cxn ang="T4">
                <a:pos x="T0" y="T1"/>
              </a:cxn>
              <a:cxn ang="T5">
                <a:pos x="T2" y="T3"/>
              </a:cxn>
            </a:cxnLst>
            <a:rect l="T6" t="T7" r="T8" b="T9"/>
            <a:pathLst>
              <a:path w="125" h="351">
                <a:moveTo>
                  <a:pt x="0" y="351"/>
                </a:moveTo>
                <a:lnTo>
                  <a:pt x="125" y="0"/>
                </a:lnTo>
              </a:path>
            </a:pathLst>
          </a:custGeom>
          <a:noFill/>
          <a:ln w="1270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48" name="Oval 86"/>
          <p:cNvSpPr>
            <a:spLocks noChangeAspect="1" noChangeArrowheads="1"/>
          </p:cNvSpPr>
          <p:nvPr/>
        </p:nvSpPr>
        <p:spPr bwMode="auto">
          <a:xfrm>
            <a:off x="5667375" y="5729288"/>
            <a:ext cx="92075" cy="92075"/>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49" name="Oval 87"/>
          <p:cNvSpPr>
            <a:spLocks noChangeAspect="1" noChangeArrowheads="1"/>
          </p:cNvSpPr>
          <p:nvPr/>
        </p:nvSpPr>
        <p:spPr bwMode="auto">
          <a:xfrm>
            <a:off x="5721350" y="5308600"/>
            <a:ext cx="136525" cy="138113"/>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0" name="Oval 88"/>
          <p:cNvSpPr>
            <a:spLocks noChangeAspect="1" noChangeArrowheads="1"/>
          </p:cNvSpPr>
          <p:nvPr/>
        </p:nvSpPr>
        <p:spPr bwMode="auto">
          <a:xfrm>
            <a:off x="5718175" y="5518150"/>
            <a:ext cx="92075" cy="92075"/>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1" name="Oval 89"/>
          <p:cNvSpPr>
            <a:spLocks noChangeAspect="1" noChangeArrowheads="1"/>
          </p:cNvSpPr>
          <p:nvPr/>
        </p:nvSpPr>
        <p:spPr bwMode="auto">
          <a:xfrm>
            <a:off x="5562600" y="4967288"/>
            <a:ext cx="273050" cy="271462"/>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2" name="Oval 90"/>
          <p:cNvSpPr>
            <a:spLocks noChangeAspect="1" noChangeArrowheads="1"/>
          </p:cNvSpPr>
          <p:nvPr/>
        </p:nvSpPr>
        <p:spPr bwMode="auto">
          <a:xfrm>
            <a:off x="5659438" y="4656138"/>
            <a:ext cx="273050" cy="271462"/>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3" name="Oval 91"/>
          <p:cNvSpPr>
            <a:spLocks noChangeAspect="1" noChangeArrowheads="1"/>
          </p:cNvSpPr>
          <p:nvPr/>
        </p:nvSpPr>
        <p:spPr bwMode="auto">
          <a:xfrm>
            <a:off x="5778500" y="4356100"/>
            <a:ext cx="271463" cy="27305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4" name="Oval 92"/>
          <p:cNvSpPr>
            <a:spLocks noChangeAspect="1" noChangeArrowheads="1"/>
          </p:cNvSpPr>
          <p:nvPr/>
        </p:nvSpPr>
        <p:spPr bwMode="auto">
          <a:xfrm>
            <a:off x="6002338" y="4098925"/>
            <a:ext cx="273050" cy="271463"/>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5" name="Oval 93"/>
          <p:cNvSpPr>
            <a:spLocks noChangeAspect="1" noChangeArrowheads="1"/>
          </p:cNvSpPr>
          <p:nvPr/>
        </p:nvSpPr>
        <p:spPr bwMode="auto">
          <a:xfrm>
            <a:off x="6342063" y="3975100"/>
            <a:ext cx="271462" cy="27305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6" name="Oval 94"/>
          <p:cNvSpPr>
            <a:spLocks noChangeAspect="1" noChangeArrowheads="1"/>
          </p:cNvSpPr>
          <p:nvPr/>
        </p:nvSpPr>
        <p:spPr bwMode="auto">
          <a:xfrm>
            <a:off x="6710363" y="3962400"/>
            <a:ext cx="273050" cy="27305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7" name="Oval 95"/>
          <p:cNvSpPr>
            <a:spLocks noChangeAspect="1" noChangeArrowheads="1"/>
          </p:cNvSpPr>
          <p:nvPr/>
        </p:nvSpPr>
        <p:spPr bwMode="auto">
          <a:xfrm>
            <a:off x="7016750" y="4049713"/>
            <a:ext cx="273050" cy="271462"/>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8" name="Oval 96"/>
          <p:cNvSpPr>
            <a:spLocks noChangeAspect="1" noChangeArrowheads="1"/>
          </p:cNvSpPr>
          <p:nvPr/>
        </p:nvSpPr>
        <p:spPr bwMode="auto">
          <a:xfrm>
            <a:off x="7259638" y="4305300"/>
            <a:ext cx="273050" cy="27305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59" name="Oval 97"/>
          <p:cNvSpPr>
            <a:spLocks noChangeAspect="1" noChangeArrowheads="1"/>
          </p:cNvSpPr>
          <p:nvPr/>
        </p:nvSpPr>
        <p:spPr bwMode="auto">
          <a:xfrm>
            <a:off x="7397750" y="4630738"/>
            <a:ext cx="271463" cy="271462"/>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0" name="Oval 98"/>
          <p:cNvSpPr>
            <a:spLocks noChangeAspect="1" noChangeArrowheads="1"/>
          </p:cNvSpPr>
          <p:nvPr/>
        </p:nvSpPr>
        <p:spPr bwMode="auto">
          <a:xfrm>
            <a:off x="7478713" y="4937125"/>
            <a:ext cx="273050" cy="271463"/>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1" name="Oval 99"/>
          <p:cNvSpPr>
            <a:spLocks noChangeAspect="1" noChangeArrowheads="1"/>
          </p:cNvSpPr>
          <p:nvPr/>
        </p:nvSpPr>
        <p:spPr bwMode="auto">
          <a:xfrm>
            <a:off x="5842000" y="5062538"/>
            <a:ext cx="92075" cy="90487"/>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2" name="Oval 100"/>
          <p:cNvSpPr>
            <a:spLocks noChangeAspect="1" noChangeArrowheads="1"/>
          </p:cNvSpPr>
          <p:nvPr/>
        </p:nvSpPr>
        <p:spPr bwMode="auto">
          <a:xfrm>
            <a:off x="5932488" y="4805363"/>
            <a:ext cx="92075" cy="90487"/>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3" name="Oval 101"/>
          <p:cNvSpPr>
            <a:spLocks noChangeAspect="1" noChangeArrowheads="1"/>
          </p:cNvSpPr>
          <p:nvPr/>
        </p:nvSpPr>
        <p:spPr bwMode="auto">
          <a:xfrm>
            <a:off x="6026150" y="4559300"/>
            <a:ext cx="90488" cy="90488"/>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4" name="Oval 102"/>
          <p:cNvSpPr>
            <a:spLocks noChangeAspect="1" noChangeArrowheads="1"/>
          </p:cNvSpPr>
          <p:nvPr/>
        </p:nvSpPr>
        <p:spPr bwMode="auto">
          <a:xfrm>
            <a:off x="6172200" y="4348163"/>
            <a:ext cx="130175" cy="130175"/>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5" name="Oval 103"/>
          <p:cNvSpPr>
            <a:spLocks noChangeAspect="1" noChangeArrowheads="1"/>
          </p:cNvSpPr>
          <p:nvPr/>
        </p:nvSpPr>
        <p:spPr bwMode="auto">
          <a:xfrm>
            <a:off x="6446838" y="4216400"/>
            <a:ext cx="152400" cy="152400"/>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6" name="Oval 104"/>
          <p:cNvSpPr>
            <a:spLocks noChangeAspect="1" noChangeArrowheads="1"/>
          </p:cNvSpPr>
          <p:nvPr/>
        </p:nvSpPr>
        <p:spPr bwMode="auto">
          <a:xfrm>
            <a:off x="6696075" y="4211638"/>
            <a:ext cx="152400" cy="152400"/>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7" name="Oval 105"/>
          <p:cNvSpPr>
            <a:spLocks noChangeAspect="1" noChangeArrowheads="1"/>
          </p:cNvSpPr>
          <p:nvPr/>
        </p:nvSpPr>
        <p:spPr bwMode="auto">
          <a:xfrm>
            <a:off x="7015163" y="4279900"/>
            <a:ext cx="122237" cy="120650"/>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8" name="Oval 106"/>
          <p:cNvSpPr>
            <a:spLocks noChangeAspect="1" noChangeArrowheads="1"/>
          </p:cNvSpPr>
          <p:nvPr/>
        </p:nvSpPr>
        <p:spPr bwMode="auto">
          <a:xfrm>
            <a:off x="7213600" y="4486275"/>
            <a:ext cx="92075" cy="92075"/>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69" name="Freeform 107"/>
          <p:cNvSpPr>
            <a:spLocks noChangeAspect="1"/>
          </p:cNvSpPr>
          <p:nvPr/>
        </p:nvSpPr>
        <p:spPr bwMode="auto">
          <a:xfrm rot="6332988">
            <a:off x="7270750" y="5384801"/>
            <a:ext cx="612775" cy="374650"/>
          </a:xfrm>
          <a:custGeom>
            <a:avLst/>
            <a:gdLst>
              <a:gd name="T0" fmla="*/ 0 w 125"/>
              <a:gd name="T1" fmla="*/ 2147483646 h 351"/>
              <a:gd name="T2" fmla="*/ 2147483646 w 125"/>
              <a:gd name="T3" fmla="*/ 0 h 351"/>
              <a:gd name="T4" fmla="*/ 0 60000 65536"/>
              <a:gd name="T5" fmla="*/ 0 60000 65536"/>
              <a:gd name="T6" fmla="*/ 0 w 125"/>
              <a:gd name="T7" fmla="*/ 0 h 351"/>
              <a:gd name="T8" fmla="*/ 125 w 125"/>
              <a:gd name="T9" fmla="*/ 351 h 351"/>
            </a:gdLst>
            <a:ahLst/>
            <a:cxnLst>
              <a:cxn ang="T4">
                <a:pos x="T0" y="T1"/>
              </a:cxn>
              <a:cxn ang="T5">
                <a:pos x="T2" y="T3"/>
              </a:cxn>
            </a:cxnLst>
            <a:rect l="T6" t="T7" r="T8" b="T9"/>
            <a:pathLst>
              <a:path w="125" h="351">
                <a:moveTo>
                  <a:pt x="0" y="351"/>
                </a:moveTo>
                <a:lnTo>
                  <a:pt x="125" y="0"/>
                </a:lnTo>
              </a:path>
            </a:pathLst>
          </a:custGeom>
          <a:noFill/>
          <a:ln w="1270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59470" name="Oval 108"/>
          <p:cNvSpPr>
            <a:spLocks noChangeAspect="1" noChangeArrowheads="1"/>
          </p:cNvSpPr>
          <p:nvPr/>
        </p:nvSpPr>
        <p:spPr bwMode="auto">
          <a:xfrm>
            <a:off x="7350125" y="4760913"/>
            <a:ext cx="92075" cy="90487"/>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71" name="Oval 109"/>
          <p:cNvSpPr>
            <a:spLocks noChangeAspect="1" noChangeArrowheads="1"/>
          </p:cNvSpPr>
          <p:nvPr/>
        </p:nvSpPr>
        <p:spPr bwMode="auto">
          <a:xfrm>
            <a:off x="7442200" y="5033963"/>
            <a:ext cx="92075" cy="92075"/>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72" name="Oval 110"/>
          <p:cNvSpPr>
            <a:spLocks noChangeAspect="1" noChangeArrowheads="1"/>
          </p:cNvSpPr>
          <p:nvPr/>
        </p:nvSpPr>
        <p:spPr bwMode="auto">
          <a:xfrm>
            <a:off x="7627938" y="5708650"/>
            <a:ext cx="92075" cy="90488"/>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73" name="Oval 111"/>
          <p:cNvSpPr>
            <a:spLocks noChangeAspect="1" noChangeArrowheads="1"/>
          </p:cNvSpPr>
          <p:nvPr/>
        </p:nvSpPr>
        <p:spPr bwMode="auto">
          <a:xfrm>
            <a:off x="7580313" y="5495925"/>
            <a:ext cx="92075" cy="90488"/>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74" name="Oval 112"/>
          <p:cNvSpPr>
            <a:spLocks noChangeAspect="1" noChangeArrowheads="1"/>
          </p:cNvSpPr>
          <p:nvPr/>
        </p:nvSpPr>
        <p:spPr bwMode="auto">
          <a:xfrm>
            <a:off x="7516813" y="5283200"/>
            <a:ext cx="138112" cy="138113"/>
          </a:xfrm>
          <a:prstGeom prst="ellipse">
            <a:avLst/>
          </a:prstGeom>
          <a:solidFill>
            <a:srgbClr val="FFCC00"/>
          </a:solidFill>
          <a:ln w="9525">
            <a:solidFill>
              <a:srgbClr val="FFCC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75" name="Oval 113"/>
          <p:cNvSpPr>
            <a:spLocks noChangeAspect="1" noChangeArrowheads="1"/>
          </p:cNvSpPr>
          <p:nvPr/>
        </p:nvSpPr>
        <p:spPr bwMode="auto">
          <a:xfrm>
            <a:off x="1204913" y="5165725"/>
            <a:ext cx="136525" cy="138113"/>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800">
              <a:latin typeface="Arial" panose="020B0604020202020204" pitchFamily="34" charset="0"/>
            </a:endParaRPr>
          </a:p>
        </p:txBody>
      </p:sp>
      <p:sp>
        <p:nvSpPr>
          <p:cNvPr id="59476" name="Text Box 114"/>
          <p:cNvSpPr txBox="1">
            <a:spLocks noChangeArrowheads="1"/>
          </p:cNvSpPr>
          <p:nvPr/>
        </p:nvSpPr>
        <p:spPr bwMode="auto">
          <a:xfrm>
            <a:off x="842963" y="57150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dental lamina</a:t>
            </a:r>
          </a:p>
        </p:txBody>
      </p:sp>
      <p:sp>
        <p:nvSpPr>
          <p:cNvPr id="59477" name="Line 116"/>
          <p:cNvSpPr>
            <a:spLocks noChangeShapeType="1"/>
          </p:cNvSpPr>
          <p:nvPr/>
        </p:nvSpPr>
        <p:spPr bwMode="auto">
          <a:xfrm flipV="1">
            <a:off x="2062163" y="54102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9478" name="Text Box 118"/>
          <p:cNvSpPr txBox="1">
            <a:spLocks noChangeArrowheads="1"/>
          </p:cNvSpPr>
          <p:nvPr/>
        </p:nvSpPr>
        <p:spPr bwMode="auto">
          <a:xfrm>
            <a:off x="3733800" y="3810000"/>
            <a:ext cx="264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tooth germs of primary teeth</a:t>
            </a:r>
          </a:p>
        </p:txBody>
      </p:sp>
      <p:sp>
        <p:nvSpPr>
          <p:cNvPr id="59479" name="Text Box 119"/>
          <p:cNvSpPr txBox="1">
            <a:spLocks noChangeArrowheads="1"/>
          </p:cNvSpPr>
          <p:nvPr/>
        </p:nvSpPr>
        <p:spPr bwMode="auto">
          <a:xfrm>
            <a:off x="3665538" y="6073775"/>
            <a:ext cx="2878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1400">
                <a:latin typeface="Comic Sans MS" panose="030F0702030302020204" pitchFamily="66" charset="0"/>
              </a:rPr>
              <a:t>tooth germs of permanent teeth</a:t>
            </a:r>
          </a:p>
        </p:txBody>
      </p:sp>
      <p:sp>
        <p:nvSpPr>
          <p:cNvPr id="59480" name="Line 120"/>
          <p:cNvSpPr>
            <a:spLocks noChangeShapeType="1"/>
          </p:cNvSpPr>
          <p:nvPr/>
        </p:nvSpPr>
        <p:spPr bwMode="auto">
          <a:xfrm flipV="1">
            <a:off x="5257800" y="5416550"/>
            <a:ext cx="481013" cy="641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9481" name="Line 121"/>
          <p:cNvSpPr>
            <a:spLocks noChangeShapeType="1"/>
          </p:cNvSpPr>
          <p:nvPr/>
        </p:nvSpPr>
        <p:spPr bwMode="auto">
          <a:xfrm flipH="1" flipV="1">
            <a:off x="4762500" y="5356225"/>
            <a:ext cx="488950" cy="703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9482" name="Line 122"/>
          <p:cNvSpPr>
            <a:spLocks noChangeShapeType="1"/>
          </p:cNvSpPr>
          <p:nvPr/>
        </p:nvSpPr>
        <p:spPr bwMode="auto">
          <a:xfrm flipH="1">
            <a:off x="4724400" y="41148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9483" name="Line 123"/>
          <p:cNvSpPr>
            <a:spLocks noChangeShapeType="1"/>
          </p:cNvSpPr>
          <p:nvPr/>
        </p:nvSpPr>
        <p:spPr bwMode="auto">
          <a:xfrm>
            <a:off x="5257800" y="41148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9484" name="Line 122"/>
          <p:cNvSpPr>
            <a:spLocks noChangeShapeType="1"/>
          </p:cNvSpPr>
          <p:nvPr/>
        </p:nvSpPr>
        <p:spPr bwMode="auto">
          <a:xfrm flipH="1">
            <a:off x="2463800" y="4038600"/>
            <a:ext cx="1270000" cy="73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Tree>
    <p:extLst>
      <p:ext uri="{BB962C8B-B14F-4D97-AF65-F5344CB8AC3E}">
        <p14:creationId xmlns:p14="http://schemas.microsoft.com/office/powerpoint/2010/main" val="3480192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2268538" y="92075"/>
            <a:ext cx="4010025" cy="461963"/>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CC0099"/>
                </a:solidFill>
                <a:latin typeface="Comic Sans MS" panose="030F0702030302020204" pitchFamily="66" charset="0"/>
              </a:rPr>
              <a:t>Abnormalitis of the teeth</a:t>
            </a:r>
          </a:p>
        </p:txBody>
      </p:sp>
      <p:sp>
        <p:nvSpPr>
          <p:cNvPr id="35844" name="Text Box 4"/>
          <p:cNvSpPr txBox="1">
            <a:spLocks noChangeArrowheads="1"/>
          </p:cNvSpPr>
          <p:nvPr/>
        </p:nvSpPr>
        <p:spPr bwMode="auto">
          <a:xfrm>
            <a:off x="179388" y="1125538"/>
            <a:ext cx="4392612" cy="5632311"/>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dirty="0">
                <a:solidFill>
                  <a:schemeClr val="tx2"/>
                </a:solidFill>
                <a:latin typeface="Comic Sans MS" panose="030F0702030302020204" pitchFamily="66" charset="0"/>
              </a:rPr>
              <a:t>1. </a:t>
            </a:r>
            <a:r>
              <a:rPr lang="hu-HU" altLang="hu-HU" sz="2000" b="1" dirty="0" err="1">
                <a:solidFill>
                  <a:schemeClr val="tx2"/>
                </a:solidFill>
                <a:latin typeface="Comic Sans MS" panose="030F0702030302020204" pitchFamily="66" charset="0"/>
              </a:rPr>
              <a:t>Abnormal</a:t>
            </a:r>
            <a:r>
              <a:rPr lang="hu-HU" altLang="hu-HU" sz="2000" b="1" dirty="0">
                <a:solidFill>
                  <a:schemeClr val="tx2"/>
                </a:solidFill>
                <a:latin typeface="Comic Sans MS" panose="030F0702030302020204" pitchFamily="66" charset="0"/>
              </a:rPr>
              <a:t> </a:t>
            </a:r>
            <a:r>
              <a:rPr lang="hu-HU" altLang="hu-HU" sz="2000" b="1" dirty="0" err="1">
                <a:solidFill>
                  <a:schemeClr val="tx2"/>
                </a:solidFill>
                <a:latin typeface="Comic Sans MS" panose="030F0702030302020204" pitchFamily="66" charset="0"/>
              </a:rPr>
              <a:t>number</a:t>
            </a:r>
            <a:r>
              <a:rPr lang="hu-HU" altLang="hu-HU" sz="2000" b="1" dirty="0">
                <a:solidFill>
                  <a:schemeClr val="tx2"/>
                </a:solidFill>
                <a:latin typeface="Comic Sans MS" panose="030F0702030302020204" pitchFamily="66" charset="0"/>
              </a:rPr>
              <a:t>  of </a:t>
            </a:r>
            <a:r>
              <a:rPr lang="hu-HU" altLang="hu-HU" sz="2000" b="1" dirty="0" err="1">
                <a:solidFill>
                  <a:schemeClr val="tx2"/>
                </a:solidFill>
                <a:latin typeface="Comic Sans MS" panose="030F0702030302020204" pitchFamily="66" charset="0"/>
              </a:rPr>
              <a:t>the</a:t>
            </a:r>
            <a:r>
              <a:rPr lang="hu-HU" altLang="hu-HU" sz="2000" b="1" dirty="0">
                <a:solidFill>
                  <a:schemeClr val="tx2"/>
                </a:solidFill>
                <a:latin typeface="Comic Sans MS" panose="030F0702030302020204" pitchFamily="66" charset="0"/>
              </a:rPr>
              <a:t> </a:t>
            </a:r>
            <a:r>
              <a:rPr lang="hu-HU" altLang="hu-HU" sz="2000" b="1" dirty="0" err="1">
                <a:solidFill>
                  <a:schemeClr val="tx2"/>
                </a:solidFill>
                <a:latin typeface="Comic Sans MS" panose="030F0702030302020204" pitchFamily="66" charset="0"/>
              </a:rPr>
              <a:t>teeth</a:t>
            </a:r>
            <a:endParaRPr lang="hu-HU" altLang="hu-HU" sz="2000" b="1" dirty="0">
              <a:solidFill>
                <a:schemeClr val="tx2"/>
              </a:solidFill>
              <a:latin typeface="Comic Sans MS" panose="030F0702030302020204" pitchFamily="66" charset="0"/>
            </a:endParaRP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total</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anodontia</a:t>
            </a:r>
            <a:r>
              <a:rPr lang="hu-HU" altLang="hu-HU" sz="2000" dirty="0">
                <a:solidFill>
                  <a:schemeClr val="tx2"/>
                </a:solidFill>
                <a:latin typeface="Comic Sans MS" panose="030F0702030302020204" pitchFamily="66" charset="0"/>
              </a:rPr>
              <a:t> </a:t>
            </a: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anodontia</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totalis</a:t>
            </a:r>
            <a:r>
              <a:rPr lang="hu-HU" altLang="hu-HU" sz="2000" dirty="0">
                <a:solidFill>
                  <a:schemeClr val="tx2"/>
                </a:solidFill>
                <a:latin typeface="Comic Sans MS" panose="030F0702030302020204" pitchFamily="66" charset="0"/>
              </a:rPr>
              <a:t>)</a:t>
            </a: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supernumerary</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teeth</a:t>
            </a:r>
            <a:endParaRPr lang="hu-HU" altLang="hu-HU" sz="2000" dirty="0">
              <a:solidFill>
                <a:schemeClr val="tx2"/>
              </a:solidFill>
              <a:latin typeface="Comic Sans MS" panose="030F0702030302020204" pitchFamily="66" charset="0"/>
            </a:endParaRP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dentes</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supernumerarii</a:t>
            </a:r>
            <a:r>
              <a:rPr lang="hu-HU" altLang="hu-HU" sz="2000" dirty="0">
                <a:solidFill>
                  <a:schemeClr val="tx2"/>
                </a:solidFill>
                <a:latin typeface="Comic Sans MS" panose="030F0702030302020204" pitchFamily="66" charset="0"/>
              </a:rPr>
              <a:t>)</a:t>
            </a:r>
          </a:p>
          <a:p>
            <a:pPr>
              <a:spcBef>
                <a:spcPct val="0"/>
              </a:spcBef>
              <a:buFontTx/>
              <a:buNone/>
            </a:pPr>
            <a:endParaRPr lang="hu-HU" altLang="hu-HU" sz="2000" dirty="0">
              <a:solidFill>
                <a:schemeClr val="tx2"/>
              </a:solidFill>
              <a:latin typeface="Comic Sans MS" panose="030F0702030302020204" pitchFamily="66" charset="0"/>
            </a:endParaRPr>
          </a:p>
          <a:p>
            <a:pPr>
              <a:spcBef>
                <a:spcPct val="0"/>
              </a:spcBef>
              <a:buFontTx/>
              <a:buNone/>
            </a:pPr>
            <a:endParaRPr lang="hu-HU" altLang="hu-HU" sz="2000" dirty="0">
              <a:solidFill>
                <a:schemeClr val="tx2"/>
              </a:solidFill>
              <a:latin typeface="Comic Sans MS" panose="030F0702030302020204" pitchFamily="66" charset="0"/>
            </a:endParaRPr>
          </a:p>
          <a:p>
            <a:pPr>
              <a:spcBef>
                <a:spcPct val="0"/>
              </a:spcBef>
              <a:buFontTx/>
              <a:buNone/>
            </a:pPr>
            <a:r>
              <a:rPr lang="hu-HU" altLang="hu-HU" sz="2000" dirty="0">
                <a:solidFill>
                  <a:schemeClr val="tx2"/>
                </a:solidFill>
                <a:latin typeface="Comic Sans MS" panose="030F0702030302020204" pitchFamily="66" charset="0"/>
              </a:rPr>
              <a:t>2. </a:t>
            </a:r>
            <a:r>
              <a:rPr lang="hu-HU" altLang="hu-HU" sz="2000" b="1" dirty="0" err="1">
                <a:solidFill>
                  <a:schemeClr val="tx2"/>
                </a:solidFill>
                <a:latin typeface="Comic Sans MS" panose="030F0702030302020204" pitchFamily="66" charset="0"/>
              </a:rPr>
              <a:t>Abnormal</a:t>
            </a:r>
            <a:r>
              <a:rPr lang="hu-HU" altLang="hu-HU" sz="2000" b="1" dirty="0">
                <a:solidFill>
                  <a:schemeClr val="tx2"/>
                </a:solidFill>
                <a:latin typeface="Comic Sans MS" panose="030F0702030302020204" pitchFamily="66" charset="0"/>
              </a:rPr>
              <a:t> </a:t>
            </a:r>
            <a:r>
              <a:rPr lang="hu-HU" altLang="hu-HU" sz="2000" b="1" dirty="0" err="1" smtClean="0">
                <a:solidFill>
                  <a:schemeClr val="tx2"/>
                </a:solidFill>
                <a:latin typeface="Comic Sans MS" panose="030F0702030302020204" pitchFamily="66" charset="0"/>
              </a:rPr>
              <a:t>shape</a:t>
            </a:r>
            <a:r>
              <a:rPr lang="hu-HU" altLang="hu-HU" sz="2000" b="1" dirty="0" smtClean="0">
                <a:solidFill>
                  <a:schemeClr val="tx2"/>
                </a:solidFill>
                <a:latin typeface="Comic Sans MS" panose="030F0702030302020204" pitchFamily="66" charset="0"/>
              </a:rPr>
              <a:t> </a:t>
            </a:r>
            <a:r>
              <a:rPr lang="hu-HU" altLang="hu-HU" sz="2000" b="1" dirty="0">
                <a:solidFill>
                  <a:schemeClr val="tx2"/>
                </a:solidFill>
                <a:latin typeface="Comic Sans MS" panose="030F0702030302020204" pitchFamily="66" charset="0"/>
              </a:rPr>
              <a:t>of </a:t>
            </a:r>
            <a:r>
              <a:rPr lang="hu-HU" altLang="hu-HU" sz="2000" b="1" dirty="0" err="1">
                <a:solidFill>
                  <a:schemeClr val="tx2"/>
                </a:solidFill>
                <a:latin typeface="Comic Sans MS" panose="030F0702030302020204" pitchFamily="66" charset="0"/>
              </a:rPr>
              <a:t>the</a:t>
            </a:r>
            <a:r>
              <a:rPr lang="hu-HU" altLang="hu-HU" sz="2000" b="1" dirty="0">
                <a:solidFill>
                  <a:schemeClr val="tx2"/>
                </a:solidFill>
                <a:latin typeface="Comic Sans MS" panose="030F0702030302020204" pitchFamily="66" charset="0"/>
              </a:rPr>
              <a:t> </a:t>
            </a:r>
            <a:r>
              <a:rPr lang="hu-HU" altLang="hu-HU" sz="2000" b="1" dirty="0" err="1">
                <a:solidFill>
                  <a:schemeClr val="tx2"/>
                </a:solidFill>
                <a:latin typeface="Comic Sans MS" panose="030F0702030302020204" pitchFamily="66" charset="0"/>
              </a:rPr>
              <a:t>teeth</a:t>
            </a:r>
            <a:endParaRPr lang="hu-HU" altLang="hu-HU" sz="2000" b="1" dirty="0">
              <a:solidFill>
                <a:schemeClr val="tx2"/>
              </a:solidFill>
              <a:latin typeface="Comic Sans MS" panose="030F0702030302020204" pitchFamily="66" charset="0"/>
            </a:endParaRP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fused</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teeth</a:t>
            </a:r>
            <a:endParaRPr lang="hu-HU" altLang="hu-HU" sz="2000" dirty="0">
              <a:solidFill>
                <a:schemeClr val="tx2"/>
              </a:solidFill>
              <a:latin typeface="Comic Sans MS" panose="030F0702030302020204" pitchFamily="66" charset="0"/>
            </a:endParaRP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twinning</a:t>
            </a:r>
            <a:r>
              <a:rPr lang="hu-HU" altLang="hu-HU" sz="2000" dirty="0">
                <a:solidFill>
                  <a:schemeClr val="tx2"/>
                </a:solidFill>
                <a:latin typeface="Comic Sans MS" panose="030F0702030302020204" pitchFamily="66" charset="0"/>
              </a:rPr>
              <a:t> of </a:t>
            </a:r>
            <a:r>
              <a:rPr lang="hu-HU" altLang="hu-HU" sz="2000" dirty="0" err="1">
                <a:solidFill>
                  <a:schemeClr val="tx2"/>
                </a:solidFill>
                <a:latin typeface="Comic Sans MS" panose="030F0702030302020204" pitchFamily="66" charset="0"/>
              </a:rPr>
              <a:t>teeth</a:t>
            </a:r>
            <a:endParaRPr lang="hu-HU" altLang="hu-HU" sz="2000" dirty="0">
              <a:solidFill>
                <a:schemeClr val="tx2"/>
              </a:solidFill>
              <a:latin typeface="Comic Sans MS" panose="030F0702030302020204" pitchFamily="66" charset="0"/>
            </a:endParaRPr>
          </a:p>
          <a:p>
            <a:pPr>
              <a:spcBef>
                <a:spcPct val="0"/>
              </a:spcBef>
              <a:buFontTx/>
              <a:buNone/>
            </a:pPr>
            <a:endParaRPr lang="hu-HU" altLang="hu-HU" sz="2000" dirty="0">
              <a:solidFill>
                <a:schemeClr val="tx2"/>
              </a:solidFill>
              <a:latin typeface="Comic Sans MS" panose="030F0702030302020204" pitchFamily="66" charset="0"/>
            </a:endParaRPr>
          </a:p>
          <a:p>
            <a:pPr>
              <a:lnSpc>
                <a:spcPct val="120000"/>
              </a:lnSpc>
              <a:spcBef>
                <a:spcPct val="0"/>
              </a:spcBef>
              <a:buFontTx/>
              <a:buNone/>
            </a:pPr>
            <a:endParaRPr lang="hu-HU" altLang="hu-HU" sz="2000" dirty="0">
              <a:solidFill>
                <a:schemeClr val="tx2"/>
              </a:solidFill>
              <a:latin typeface="Comic Sans MS" panose="030F0702030302020204" pitchFamily="66" charset="0"/>
            </a:endParaRPr>
          </a:p>
          <a:p>
            <a:pPr>
              <a:lnSpc>
                <a:spcPct val="120000"/>
              </a:lnSpc>
              <a:spcBef>
                <a:spcPct val="0"/>
              </a:spcBef>
              <a:buFontTx/>
              <a:buNone/>
            </a:pPr>
            <a:r>
              <a:rPr lang="hu-HU" altLang="hu-HU" sz="2000" dirty="0">
                <a:solidFill>
                  <a:schemeClr val="tx2"/>
                </a:solidFill>
                <a:latin typeface="Comic Sans MS" panose="030F0702030302020204" pitchFamily="66" charset="0"/>
              </a:rPr>
              <a:t>3. </a:t>
            </a:r>
            <a:r>
              <a:rPr lang="hu-HU" altLang="hu-HU" sz="2000" b="1" dirty="0" err="1">
                <a:solidFill>
                  <a:schemeClr val="tx2"/>
                </a:solidFill>
                <a:latin typeface="Comic Sans MS" panose="030F0702030302020204" pitchFamily="66" charset="0"/>
              </a:rPr>
              <a:t>Abnormal</a:t>
            </a:r>
            <a:r>
              <a:rPr lang="hu-HU" altLang="hu-HU" sz="2000" b="1" dirty="0">
                <a:solidFill>
                  <a:schemeClr val="tx2"/>
                </a:solidFill>
                <a:latin typeface="Comic Sans MS" panose="030F0702030302020204" pitchFamily="66" charset="0"/>
              </a:rPr>
              <a:t> </a:t>
            </a:r>
            <a:r>
              <a:rPr lang="hu-HU" altLang="hu-HU" sz="2000" b="1" dirty="0" err="1">
                <a:solidFill>
                  <a:schemeClr val="tx2"/>
                </a:solidFill>
                <a:latin typeface="Comic Sans MS" panose="030F0702030302020204" pitchFamily="66" charset="0"/>
              </a:rPr>
              <a:t>size</a:t>
            </a:r>
            <a:r>
              <a:rPr lang="hu-HU" altLang="hu-HU" sz="2000" b="1" dirty="0">
                <a:solidFill>
                  <a:schemeClr val="tx2"/>
                </a:solidFill>
                <a:latin typeface="Comic Sans MS" panose="030F0702030302020204" pitchFamily="66" charset="0"/>
              </a:rPr>
              <a:t> of </a:t>
            </a:r>
            <a:r>
              <a:rPr lang="hu-HU" altLang="hu-HU" sz="2000" b="1" dirty="0" err="1">
                <a:solidFill>
                  <a:schemeClr val="tx2"/>
                </a:solidFill>
                <a:latin typeface="Comic Sans MS" panose="030F0702030302020204" pitchFamily="66" charset="0"/>
              </a:rPr>
              <a:t>the</a:t>
            </a:r>
            <a:r>
              <a:rPr lang="hu-HU" altLang="hu-HU" sz="2000" b="1" dirty="0">
                <a:solidFill>
                  <a:schemeClr val="tx2"/>
                </a:solidFill>
                <a:latin typeface="Comic Sans MS" panose="030F0702030302020204" pitchFamily="66" charset="0"/>
              </a:rPr>
              <a:t> </a:t>
            </a:r>
            <a:r>
              <a:rPr lang="hu-HU" altLang="hu-HU" sz="2000" b="1" dirty="0" err="1">
                <a:solidFill>
                  <a:schemeClr val="tx2"/>
                </a:solidFill>
                <a:latin typeface="Comic Sans MS" panose="030F0702030302020204" pitchFamily="66" charset="0"/>
              </a:rPr>
              <a:t>teeth</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microdontia</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small</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teeth</a:t>
            </a:r>
            <a:r>
              <a:rPr lang="hu-HU" altLang="hu-HU" sz="2000" dirty="0">
                <a:solidFill>
                  <a:schemeClr val="tx2"/>
                </a:solidFill>
                <a:latin typeface="Comic Sans MS" panose="030F0702030302020204" pitchFamily="66" charset="0"/>
              </a:rPr>
              <a:t>)</a:t>
            </a:r>
          </a:p>
          <a:p>
            <a:pPr>
              <a:lnSpc>
                <a:spcPct val="120000"/>
              </a:lnSpc>
              <a:spcBef>
                <a:spcPct val="0"/>
              </a:spcBef>
              <a:buFontTx/>
              <a:buNone/>
            </a:pP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macrodontia</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large</a:t>
            </a:r>
            <a:r>
              <a:rPr lang="hu-HU" altLang="hu-HU" sz="2000" dirty="0">
                <a:solidFill>
                  <a:schemeClr val="tx2"/>
                </a:solidFill>
                <a:latin typeface="Comic Sans MS" panose="030F0702030302020204" pitchFamily="66" charset="0"/>
              </a:rPr>
              <a:t> </a:t>
            </a:r>
            <a:r>
              <a:rPr lang="hu-HU" altLang="hu-HU" sz="2000" dirty="0" err="1">
                <a:solidFill>
                  <a:schemeClr val="tx2"/>
                </a:solidFill>
                <a:latin typeface="Comic Sans MS" panose="030F0702030302020204" pitchFamily="66" charset="0"/>
              </a:rPr>
              <a:t>teeth</a:t>
            </a:r>
            <a:r>
              <a:rPr lang="hu-HU" altLang="hu-HU" sz="2000" dirty="0">
                <a:solidFill>
                  <a:schemeClr val="tx2"/>
                </a:solidFill>
                <a:latin typeface="Comic Sans MS" panose="030F0702030302020204" pitchFamily="66" charset="0"/>
              </a:rPr>
              <a:t>)</a:t>
            </a:r>
          </a:p>
          <a:p>
            <a:pPr>
              <a:spcBef>
                <a:spcPct val="0"/>
              </a:spcBef>
              <a:buFontTx/>
              <a:buNone/>
            </a:pPr>
            <a:endParaRPr lang="hu-HU" altLang="hu-HU" sz="2000" dirty="0">
              <a:solidFill>
                <a:schemeClr val="tx2"/>
              </a:solidFill>
              <a:latin typeface="Comic Sans MS" panose="030F0702030302020204" pitchFamily="66" charset="0"/>
            </a:endParaRPr>
          </a:p>
        </p:txBody>
      </p:sp>
      <p:pic>
        <p:nvPicPr>
          <p:cNvPr id="58372" name="Picture 6" descr="fog rende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6100" y="1700213"/>
            <a:ext cx="4572000" cy="27416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dissolve">
                                      <p:cBhvr>
                                        <p:cTn id="7" dur="500"/>
                                        <p:tgtEl>
                                          <p:spTgt spid="3584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5844">
                                            <p:txEl>
                                              <p:pRg st="1" end="1"/>
                                            </p:txEl>
                                          </p:spTgt>
                                        </p:tgtEl>
                                        <p:attrNameLst>
                                          <p:attrName>style.visibility</p:attrName>
                                        </p:attrNameLst>
                                      </p:cBhvr>
                                      <p:to>
                                        <p:strVal val="visible"/>
                                      </p:to>
                                    </p:set>
                                    <p:animEffect transition="in" filter="dissolve">
                                      <p:cBhvr>
                                        <p:cTn id="10" dur="500"/>
                                        <p:tgtEl>
                                          <p:spTgt spid="3584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animEffect transition="in" filter="dissolve">
                                      <p:cBhvr>
                                        <p:cTn id="13" dur="500"/>
                                        <p:tgtEl>
                                          <p:spTgt spid="3584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5844">
                                            <p:txEl>
                                              <p:pRg st="3" end="3"/>
                                            </p:txEl>
                                          </p:spTgt>
                                        </p:tgtEl>
                                        <p:attrNameLst>
                                          <p:attrName>style.visibility</p:attrName>
                                        </p:attrNameLst>
                                      </p:cBhvr>
                                      <p:to>
                                        <p:strVal val="visible"/>
                                      </p:to>
                                    </p:set>
                                    <p:animEffect transition="in" filter="dissolve">
                                      <p:cBhvr>
                                        <p:cTn id="16" dur="500"/>
                                        <p:tgtEl>
                                          <p:spTgt spid="3584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animEffect transition="in" filter="dissolve">
                                      <p:cBhvr>
                                        <p:cTn id="19" dur="500"/>
                                        <p:tgtEl>
                                          <p:spTgt spid="35844">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5844">
                                            <p:txEl>
                                              <p:pRg st="7" end="7"/>
                                            </p:txEl>
                                          </p:spTgt>
                                        </p:tgtEl>
                                        <p:attrNameLst>
                                          <p:attrName>style.visibility</p:attrName>
                                        </p:attrNameLst>
                                      </p:cBhvr>
                                      <p:to>
                                        <p:strVal val="visible"/>
                                      </p:to>
                                    </p:set>
                                    <p:animEffect transition="in" filter="dissolve">
                                      <p:cBhvr>
                                        <p:cTn id="24" dur="500"/>
                                        <p:tgtEl>
                                          <p:spTgt spid="35844">
                                            <p:txEl>
                                              <p:pRg st="7" end="7"/>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5844">
                                            <p:txEl>
                                              <p:pRg st="8" end="8"/>
                                            </p:txEl>
                                          </p:spTgt>
                                        </p:tgtEl>
                                        <p:attrNameLst>
                                          <p:attrName>style.visibility</p:attrName>
                                        </p:attrNameLst>
                                      </p:cBhvr>
                                      <p:to>
                                        <p:strVal val="visible"/>
                                      </p:to>
                                    </p:set>
                                    <p:animEffect transition="in" filter="dissolve">
                                      <p:cBhvr>
                                        <p:cTn id="27" dur="500"/>
                                        <p:tgtEl>
                                          <p:spTgt spid="35844">
                                            <p:txEl>
                                              <p:pRg st="8" end="8"/>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5844">
                                            <p:txEl>
                                              <p:pRg st="9" end="9"/>
                                            </p:txEl>
                                          </p:spTgt>
                                        </p:tgtEl>
                                        <p:attrNameLst>
                                          <p:attrName>style.visibility</p:attrName>
                                        </p:attrNameLst>
                                      </p:cBhvr>
                                      <p:to>
                                        <p:strVal val="visible"/>
                                      </p:to>
                                    </p:set>
                                    <p:animEffect transition="in" filter="dissolve">
                                      <p:cBhvr>
                                        <p:cTn id="30" dur="500"/>
                                        <p:tgtEl>
                                          <p:spTgt spid="35844">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5844">
                                            <p:txEl>
                                              <p:pRg st="12" end="12"/>
                                            </p:txEl>
                                          </p:spTgt>
                                        </p:tgtEl>
                                        <p:attrNameLst>
                                          <p:attrName>style.visibility</p:attrName>
                                        </p:attrNameLst>
                                      </p:cBhvr>
                                      <p:to>
                                        <p:strVal val="visible"/>
                                      </p:to>
                                    </p:set>
                                    <p:animEffect transition="in" filter="dissolve">
                                      <p:cBhvr>
                                        <p:cTn id="35" dur="500"/>
                                        <p:tgtEl>
                                          <p:spTgt spid="35844">
                                            <p:txEl>
                                              <p:pRg st="12" end="12"/>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5844">
                                            <p:txEl>
                                              <p:pRg st="13" end="13"/>
                                            </p:txEl>
                                          </p:spTgt>
                                        </p:tgtEl>
                                        <p:attrNameLst>
                                          <p:attrName>style.visibility</p:attrName>
                                        </p:attrNameLst>
                                      </p:cBhvr>
                                      <p:to>
                                        <p:strVal val="visible"/>
                                      </p:to>
                                    </p:set>
                                    <p:animEffect transition="in" filter="dissolve">
                                      <p:cBhvr>
                                        <p:cTn id="38" dur="500"/>
                                        <p:tgtEl>
                                          <p:spTgt spid="3584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
            <a:ext cx="9144000" cy="1120775"/>
          </a:xfrm>
          <a:prstGeom prst="rect">
            <a:avLst/>
          </a:prstGeom>
          <a:gradFill>
            <a:gsLst>
              <a:gs pos="0">
                <a:srgbClr val="00B0F0"/>
              </a:gs>
              <a:gs pos="81000">
                <a:schemeClr val="bg1"/>
              </a:gs>
              <a:gs pos="8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515" name="Rectangle 2"/>
          <p:cNvSpPr>
            <a:spLocks noGrp="1"/>
          </p:cNvSpPr>
          <p:nvPr>
            <p:ph type="title"/>
          </p:nvPr>
        </p:nvSpPr>
        <p:spPr>
          <a:xfrm>
            <a:off x="0" y="-603448"/>
            <a:ext cx="9144000" cy="1287214"/>
          </a:xfrm>
          <a:solidFill>
            <a:srgbClr val="FFD9B9"/>
          </a:solidFill>
        </p:spPr>
        <p:txBody>
          <a:bodyPr/>
          <a:lstStyle/>
          <a:p>
            <a:pPr eaLnBrk="1" hangingPunct="1"/>
            <a:r>
              <a:rPr lang="en-US" altLang="hu-HU" sz="2800" dirty="0" smtClean="0">
                <a:solidFill>
                  <a:srgbClr val="FF0000"/>
                </a:solidFill>
                <a:latin typeface="Comic Sans MS" panose="030F0702030302020204" pitchFamily="66" charset="0"/>
                <a:ea typeface="Adobe Gothic Std B" panose="020B0800000000000000" pitchFamily="34" charset="-128"/>
              </a:rPr>
              <a:t>Molecular mechanism of tooth development</a:t>
            </a:r>
          </a:p>
        </p:txBody>
      </p:sp>
      <p:sp>
        <p:nvSpPr>
          <p:cNvPr id="49156" name="Rectangle 3"/>
          <p:cNvSpPr>
            <a:spLocks noGrp="1"/>
          </p:cNvSpPr>
          <p:nvPr>
            <p:ph type="body" idx="1"/>
          </p:nvPr>
        </p:nvSpPr>
        <p:spPr>
          <a:xfrm>
            <a:off x="1177925" y="1566863"/>
            <a:ext cx="6418263" cy="3517900"/>
          </a:xfrm>
          <a:solidFill>
            <a:srgbClr val="FFD9B9"/>
          </a:solidFill>
        </p:spPr>
        <p:txBody>
          <a:bodyPr/>
          <a:lstStyle/>
          <a:p>
            <a:pPr eaLnBrk="1" hangingPunct="1">
              <a:lnSpc>
                <a:spcPct val="150000"/>
              </a:lnSpc>
              <a:defRPr/>
            </a:pPr>
            <a:r>
              <a:rPr lang="en-US" altLang="hu-HU" sz="2400" dirty="0" smtClean="0">
                <a:latin typeface="Comic Sans MS" panose="030F0702030302020204" pitchFamily="66" charset="0"/>
                <a:ea typeface="Adobe Fan Heiti Std B" panose="020B0700000000000000" pitchFamily="34" charset="-128"/>
              </a:rPr>
              <a:t>Many genes control tooth development </a:t>
            </a:r>
            <a:endParaRPr lang="hu-HU" altLang="hu-HU" sz="2400" dirty="0" smtClean="0">
              <a:latin typeface="Comic Sans MS" panose="030F0702030302020204" pitchFamily="66" charset="0"/>
              <a:ea typeface="Adobe Fan Heiti Std B" panose="020B0700000000000000" pitchFamily="34" charset="-128"/>
            </a:endParaRPr>
          </a:p>
          <a:p>
            <a:pPr marL="0" indent="0" eaLnBrk="1" hangingPunct="1">
              <a:lnSpc>
                <a:spcPct val="150000"/>
              </a:lnSpc>
              <a:buFontTx/>
              <a:buNone/>
              <a:defRPr/>
            </a:pPr>
            <a:r>
              <a:rPr lang="hu-HU" altLang="hu-HU" sz="2400" dirty="0" smtClean="0">
                <a:latin typeface="Comic Sans MS" panose="030F0702030302020204" pitchFamily="66" charset="0"/>
                <a:ea typeface="Adobe Fan Heiti Std B" panose="020B0700000000000000" pitchFamily="34" charset="-128"/>
              </a:rPr>
              <a:t>     -  </a:t>
            </a:r>
            <a:r>
              <a:rPr lang="en-US" altLang="hu-HU" sz="2000" dirty="0" smtClean="0">
                <a:latin typeface="Comic Sans MS" panose="030F0702030302020204" pitchFamily="66" charset="0"/>
                <a:ea typeface="Adobe Fan Heiti Std B" panose="020B0700000000000000" pitchFamily="34" charset="-128"/>
              </a:rPr>
              <a:t>shape, number of cusp (incisor</a:t>
            </a:r>
            <a:r>
              <a:rPr lang="hu-HU" altLang="hu-HU" sz="2000" dirty="0" smtClean="0">
                <a:latin typeface="Comic Sans MS" panose="030F0702030302020204" pitchFamily="66" charset="0"/>
                <a:ea typeface="Adobe Fan Heiti Std B" panose="020B0700000000000000" pitchFamily="34" charset="-128"/>
              </a:rPr>
              <a:t>,</a:t>
            </a:r>
            <a:r>
              <a:rPr lang="en-US" altLang="hu-HU" sz="2000" dirty="0" smtClean="0">
                <a:latin typeface="Comic Sans MS" panose="030F0702030302020204" pitchFamily="66" charset="0"/>
                <a:ea typeface="Adobe Fan Heiti Std B" panose="020B0700000000000000" pitchFamily="34" charset="-128"/>
              </a:rPr>
              <a:t> molar)</a:t>
            </a:r>
          </a:p>
          <a:p>
            <a:pPr lvl="1" eaLnBrk="1" hangingPunct="1">
              <a:lnSpc>
                <a:spcPct val="150000"/>
              </a:lnSpc>
              <a:defRPr/>
            </a:pPr>
            <a:r>
              <a:rPr lang="en-US" altLang="hu-HU" sz="2000" dirty="0" smtClean="0">
                <a:latin typeface="Comic Sans MS" panose="030F0702030302020204" pitchFamily="66" charset="0"/>
                <a:ea typeface="Adobe Fan Heiti Std B" panose="020B0700000000000000" pitchFamily="34" charset="-128"/>
              </a:rPr>
              <a:t>size </a:t>
            </a:r>
          </a:p>
          <a:p>
            <a:pPr lvl="1" eaLnBrk="1" hangingPunct="1">
              <a:lnSpc>
                <a:spcPct val="150000"/>
              </a:lnSpc>
              <a:defRPr/>
            </a:pPr>
            <a:r>
              <a:rPr lang="en-US" altLang="hu-HU" sz="2000" dirty="0" smtClean="0">
                <a:latin typeface="Comic Sans MS" panose="030F0702030302020204" pitchFamily="66" charset="0"/>
                <a:ea typeface="Adobe Fan Heiti Std B" panose="020B0700000000000000" pitchFamily="34" charset="-128"/>
              </a:rPr>
              <a:t>number (2 vs 3 molars…..)</a:t>
            </a:r>
          </a:p>
          <a:p>
            <a:pPr lvl="1" eaLnBrk="1" hangingPunct="1">
              <a:lnSpc>
                <a:spcPct val="150000"/>
              </a:lnSpc>
              <a:defRPr/>
            </a:pPr>
            <a:r>
              <a:rPr lang="en-US" altLang="hu-HU" sz="2000" dirty="0" smtClean="0">
                <a:latin typeface="Comic Sans MS" panose="030F0702030302020204" pitchFamily="66" charset="0"/>
                <a:ea typeface="Adobe Fan Heiti Std B" panose="020B0700000000000000" pitchFamily="34" charset="-128"/>
              </a:rPr>
              <a:t>location (</a:t>
            </a:r>
            <a:r>
              <a:rPr lang="en-US" altLang="hu-HU" sz="2000" dirty="0" err="1" smtClean="0">
                <a:latin typeface="Comic Sans MS" panose="030F0702030302020204" pitchFamily="66" charset="0"/>
                <a:ea typeface="Adobe Fan Heiti Std B" panose="020B0700000000000000" pitchFamily="34" charset="-128"/>
              </a:rPr>
              <a:t>mesio</a:t>
            </a:r>
            <a:r>
              <a:rPr lang="en-US" altLang="hu-HU" sz="2000" dirty="0" smtClean="0">
                <a:latin typeface="Comic Sans MS" panose="030F0702030302020204" pitchFamily="66" charset="0"/>
                <a:ea typeface="Adobe Fan Heiti Std B" panose="020B0700000000000000" pitchFamily="34" charset="-128"/>
              </a:rPr>
              <a:t>-distal, </a:t>
            </a:r>
            <a:r>
              <a:rPr lang="en-US" altLang="hu-HU" sz="2000" dirty="0" err="1" smtClean="0">
                <a:latin typeface="Comic Sans MS" panose="030F0702030302020204" pitchFamily="66" charset="0"/>
                <a:ea typeface="Adobe Fan Heiti Std B" panose="020B0700000000000000" pitchFamily="34" charset="-128"/>
              </a:rPr>
              <a:t>maxillo</a:t>
            </a:r>
            <a:r>
              <a:rPr lang="en-US" altLang="hu-HU" sz="2000" dirty="0" smtClean="0">
                <a:latin typeface="Comic Sans MS" panose="030F0702030302020204" pitchFamily="66" charset="0"/>
                <a:ea typeface="Adobe Fan Heiti Std B" panose="020B0700000000000000" pitchFamily="34" charset="-128"/>
              </a:rPr>
              <a:t>-mandibular….)</a:t>
            </a:r>
          </a:p>
          <a:p>
            <a:pPr lvl="1" eaLnBrk="1" hangingPunct="1">
              <a:lnSpc>
                <a:spcPct val="150000"/>
              </a:lnSpc>
              <a:defRPr/>
            </a:pPr>
            <a:r>
              <a:rPr lang="en-US" altLang="hu-HU" sz="2000" dirty="0" smtClean="0">
                <a:latin typeface="Comic Sans MS" panose="030F0702030302020204" pitchFamily="66" charset="0"/>
                <a:ea typeface="Adobe Fan Heiti Std B" panose="020B0700000000000000" pitchFamily="34" charset="-128"/>
              </a:rPr>
              <a:t>timing of formation and eruption</a:t>
            </a:r>
          </a:p>
          <a:p>
            <a:pPr eaLnBrk="1" hangingPunct="1">
              <a:lnSpc>
                <a:spcPct val="90000"/>
              </a:lnSpc>
              <a:defRPr/>
            </a:pPr>
            <a:endParaRPr lang="en-US" altLang="hu-HU" sz="2400" dirty="0" smtClean="0">
              <a:latin typeface="Comic Sans MS" panose="030F0702030302020204" pitchFamily="66" charset="0"/>
              <a:ea typeface="Adobe Fan Heiti Std B" panose="020B0700000000000000" pitchFamily="34" charset="-128"/>
            </a:endParaRPr>
          </a:p>
        </p:txBody>
      </p:sp>
    </p:spTree>
    <p:extLst>
      <p:ext uri="{BB962C8B-B14F-4D97-AF65-F5344CB8AC3E}">
        <p14:creationId xmlns:p14="http://schemas.microsoft.com/office/powerpoint/2010/main" val="1776098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23850" y="173038"/>
            <a:ext cx="8304213" cy="519112"/>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dirty="0" err="1">
                <a:solidFill>
                  <a:srgbClr val="FF0000"/>
                </a:solidFill>
                <a:latin typeface="Comic Sans MS" panose="030F0702030302020204" pitchFamily="66" charset="0"/>
              </a:rPr>
              <a:t>Abnormalitis</a:t>
            </a:r>
            <a:r>
              <a:rPr lang="hu-HU" altLang="hu-HU" sz="2800" b="1" dirty="0">
                <a:solidFill>
                  <a:srgbClr val="FF0000"/>
                </a:solidFill>
                <a:latin typeface="Comic Sans MS" panose="030F0702030302020204" pitchFamily="66" charset="0"/>
              </a:rPr>
              <a:t> of </a:t>
            </a:r>
            <a:r>
              <a:rPr lang="hu-HU" altLang="hu-HU" sz="2800" b="1" dirty="0" err="1">
                <a:solidFill>
                  <a:srgbClr val="FF0000"/>
                </a:solidFill>
                <a:latin typeface="Comic Sans MS" panose="030F0702030302020204" pitchFamily="66" charset="0"/>
              </a:rPr>
              <a:t>the</a:t>
            </a:r>
            <a:r>
              <a:rPr lang="hu-HU" altLang="hu-HU" sz="2800" b="1" dirty="0">
                <a:solidFill>
                  <a:srgbClr val="FF0000"/>
                </a:solidFill>
                <a:latin typeface="Comic Sans MS" panose="030F0702030302020204" pitchFamily="66" charset="0"/>
              </a:rPr>
              <a:t> </a:t>
            </a:r>
            <a:r>
              <a:rPr lang="hu-HU" altLang="hu-HU" sz="2800" b="1" dirty="0" err="1">
                <a:solidFill>
                  <a:srgbClr val="FF0000"/>
                </a:solidFill>
                <a:latin typeface="Arial" panose="020B0604020202020204" pitchFamily="34" charset="0"/>
              </a:rPr>
              <a:t>development</a:t>
            </a:r>
            <a:r>
              <a:rPr lang="hu-HU" altLang="hu-HU" sz="2800" b="1" dirty="0">
                <a:solidFill>
                  <a:srgbClr val="FF0000"/>
                </a:solidFill>
                <a:latin typeface="Arial" panose="020B0604020202020204" pitchFamily="34" charset="0"/>
              </a:rPr>
              <a:t> </a:t>
            </a:r>
            <a:r>
              <a:rPr lang="hu-HU" altLang="hu-HU" sz="2800" b="1" dirty="0" err="1">
                <a:solidFill>
                  <a:srgbClr val="FF0000"/>
                </a:solidFill>
                <a:latin typeface="Arial" panose="020B0604020202020204" pitchFamily="34" charset="0"/>
              </a:rPr>
              <a:t>of</a:t>
            </a:r>
            <a:r>
              <a:rPr lang="hu-HU" altLang="hu-HU" sz="2800" b="1" dirty="0">
                <a:solidFill>
                  <a:srgbClr val="FF0000"/>
                </a:solidFill>
                <a:latin typeface="Arial" panose="020B0604020202020204" pitchFamily="34" charset="0"/>
              </a:rPr>
              <a:t> </a:t>
            </a:r>
            <a:r>
              <a:rPr lang="hu-HU" altLang="hu-HU" sz="2800" b="1" dirty="0" err="1">
                <a:solidFill>
                  <a:srgbClr val="FF0000"/>
                </a:solidFill>
                <a:latin typeface="Arial" panose="020B0604020202020204" pitchFamily="34" charset="0"/>
              </a:rPr>
              <a:t>the</a:t>
            </a:r>
            <a:r>
              <a:rPr lang="hu-HU" altLang="hu-HU" sz="2800" b="1" dirty="0">
                <a:solidFill>
                  <a:srgbClr val="FF0000"/>
                </a:solidFill>
                <a:latin typeface="Arial" panose="020B0604020202020204" pitchFamily="34" charset="0"/>
              </a:rPr>
              <a:t> </a:t>
            </a:r>
            <a:r>
              <a:rPr lang="hu-HU" altLang="hu-HU" sz="2800" b="1" dirty="0" err="1">
                <a:solidFill>
                  <a:srgbClr val="FF0000"/>
                </a:solidFill>
                <a:latin typeface="Arial" panose="020B0604020202020204" pitchFamily="34" charset="0"/>
              </a:rPr>
              <a:t>enamel</a:t>
            </a:r>
            <a:endParaRPr lang="hu-HU" altLang="hu-HU" sz="2800" b="1" dirty="0">
              <a:solidFill>
                <a:srgbClr val="FF0000"/>
              </a:solidFill>
              <a:latin typeface="Arial" panose="020B0604020202020204" pitchFamily="34" charset="0"/>
            </a:endParaRPr>
          </a:p>
        </p:txBody>
      </p:sp>
      <p:sp>
        <p:nvSpPr>
          <p:cNvPr id="126979" name="Text Box 3"/>
          <p:cNvSpPr txBox="1">
            <a:spLocks noChangeArrowheads="1"/>
          </p:cNvSpPr>
          <p:nvPr/>
        </p:nvSpPr>
        <p:spPr bwMode="auto">
          <a:xfrm>
            <a:off x="179388" y="2571750"/>
            <a:ext cx="4575175" cy="2162175"/>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solidFill>
                <a:schemeClr val="tx2"/>
              </a:solidFill>
              <a:latin typeface="Comic Sans MS" panose="030F0702030302020204" pitchFamily="66" charset="0"/>
            </a:endParaRPr>
          </a:p>
          <a:p>
            <a:pPr>
              <a:spcBef>
                <a:spcPct val="0"/>
              </a:spcBef>
              <a:buFontTx/>
              <a:buNone/>
            </a:pPr>
            <a:r>
              <a:rPr lang="hu-HU" altLang="hu-HU" sz="2400">
                <a:solidFill>
                  <a:schemeClr val="tx2"/>
                </a:solidFill>
                <a:latin typeface="Comic Sans MS" panose="030F0702030302020204" pitchFamily="66" charset="0"/>
              </a:rPr>
              <a:t>4. </a:t>
            </a:r>
            <a:r>
              <a:rPr lang="hu-HU" altLang="hu-HU" sz="2400" b="1">
                <a:solidFill>
                  <a:schemeClr val="tx2"/>
                </a:solidFill>
                <a:latin typeface="Comic Sans MS" panose="030F0702030302020204" pitchFamily="66" charset="0"/>
              </a:rPr>
              <a:t>Amelogenesis imperfecta</a:t>
            </a:r>
            <a:endParaRPr lang="hu-HU" altLang="hu-HU" sz="2400" b="1">
              <a:solidFill>
                <a:schemeClr val="tx2"/>
              </a:solidFill>
              <a:latin typeface="Arial" panose="020B0604020202020204" pitchFamily="34" charset="0"/>
            </a:endParaRPr>
          </a:p>
          <a:p>
            <a:pPr>
              <a:spcBef>
                <a:spcPct val="0"/>
              </a:spcBef>
              <a:buFontTx/>
              <a:buNone/>
            </a:pPr>
            <a:endParaRPr lang="hu-HU" altLang="hu-HU" sz="2400" b="1">
              <a:solidFill>
                <a:schemeClr val="tx2"/>
              </a:solidFill>
              <a:latin typeface="Arial" panose="020B0604020202020204" pitchFamily="34" charset="0"/>
            </a:endParaRPr>
          </a:p>
          <a:p>
            <a:pPr>
              <a:spcBef>
                <a:spcPct val="0"/>
              </a:spcBef>
              <a:buFontTx/>
              <a:buNone/>
            </a:pPr>
            <a:r>
              <a:rPr lang="hu-HU" altLang="hu-HU" sz="2400" b="1">
                <a:solidFill>
                  <a:schemeClr val="tx2"/>
                </a:solidFill>
                <a:latin typeface="Arial" panose="020B0604020202020204" pitchFamily="34" charset="0"/>
              </a:rPr>
              <a:t>    </a:t>
            </a:r>
            <a:r>
              <a:rPr lang="hu-HU" altLang="hu-HU" sz="2400">
                <a:solidFill>
                  <a:schemeClr val="tx2"/>
                </a:solidFill>
                <a:latin typeface="Comic Sans MS" panose="030F0702030302020204" pitchFamily="66" charset="0"/>
              </a:rPr>
              <a:t>mutation of the</a:t>
            </a:r>
            <a:r>
              <a:rPr lang="hu-HU" altLang="hu-HU" sz="2000" b="1">
                <a:solidFill>
                  <a:schemeClr val="tx2"/>
                </a:solidFill>
                <a:latin typeface="Comic Sans MS" panose="030F0702030302020204" pitchFamily="66" charset="0"/>
              </a:rPr>
              <a:t> </a:t>
            </a:r>
            <a:r>
              <a:rPr lang="hu-HU" altLang="hu-HU" sz="2400">
                <a:solidFill>
                  <a:schemeClr val="tx2"/>
                </a:solidFill>
                <a:latin typeface="Comic Sans MS" panose="030F0702030302020204" pitchFamily="66" charset="0"/>
              </a:rPr>
              <a:t>amelogenin</a:t>
            </a:r>
          </a:p>
          <a:p>
            <a:pPr>
              <a:spcBef>
                <a:spcPct val="0"/>
              </a:spcBef>
              <a:buFontTx/>
              <a:buNone/>
            </a:pPr>
            <a:r>
              <a:rPr lang="hu-HU" altLang="hu-HU" sz="2400">
                <a:solidFill>
                  <a:schemeClr val="tx2"/>
                </a:solidFill>
                <a:latin typeface="Comic Sans MS" panose="030F0702030302020204" pitchFamily="66" charset="0"/>
              </a:rPr>
              <a:t>    or enamelin genes  </a:t>
            </a:r>
          </a:p>
          <a:p>
            <a:pPr>
              <a:spcBef>
                <a:spcPct val="0"/>
              </a:spcBef>
              <a:buFontTx/>
              <a:buNone/>
            </a:pPr>
            <a:endParaRPr lang="hu-HU" altLang="hu-HU" sz="2000" b="1">
              <a:solidFill>
                <a:schemeClr val="tx2"/>
              </a:solidFill>
              <a:latin typeface="Comic Sans MS" panose="030F0702030302020204" pitchFamily="66" charset="0"/>
            </a:endParaRPr>
          </a:p>
        </p:txBody>
      </p:sp>
      <p:sp>
        <p:nvSpPr>
          <p:cNvPr id="61444" name="Rectangle 6"/>
          <p:cNvSpPr>
            <a:spLocks noChangeArrowheads="1"/>
          </p:cNvSpPr>
          <p:nvPr/>
        </p:nvSpPr>
        <p:spPr bwMode="auto">
          <a:xfrm>
            <a:off x="250825" y="6416675"/>
            <a:ext cx="774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latin typeface="Comic Sans MS" panose="030F0702030302020204" pitchFamily="66" charset="0"/>
              </a:rPr>
              <a:t>					amelogenesis imperfecta</a:t>
            </a:r>
          </a:p>
        </p:txBody>
      </p:sp>
      <p:pic>
        <p:nvPicPr>
          <p:cNvPr id="61445"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3800" y="1052513"/>
            <a:ext cx="3429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3573463"/>
            <a:ext cx="384016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animEffect transition="in" filter="dissolve">
                                      <p:cBhvr>
                                        <p:cTn id="7" dur="500"/>
                                        <p:tgtEl>
                                          <p:spTgt spid="1269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6979">
                                            <p:txEl>
                                              <p:pRg st="3" end="3"/>
                                            </p:txEl>
                                          </p:spTgt>
                                        </p:tgtEl>
                                        <p:attrNameLst>
                                          <p:attrName>style.visibility</p:attrName>
                                        </p:attrNameLst>
                                      </p:cBhvr>
                                      <p:to>
                                        <p:strVal val="visible"/>
                                      </p:to>
                                    </p:set>
                                    <p:animEffect transition="in" filter="dissolve">
                                      <p:cBhvr>
                                        <p:cTn id="12" dur="500"/>
                                        <p:tgtEl>
                                          <p:spTgt spid="1269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6979">
                                            <p:txEl>
                                              <p:pRg st="4" end="4"/>
                                            </p:txEl>
                                          </p:spTgt>
                                        </p:tgtEl>
                                        <p:attrNameLst>
                                          <p:attrName>style.visibility</p:attrName>
                                        </p:attrNameLst>
                                      </p:cBhvr>
                                      <p:to>
                                        <p:strVal val="visible"/>
                                      </p:to>
                                    </p:set>
                                    <p:animEffect transition="in" filter="dissolve">
                                      <p:cBhvr>
                                        <p:cTn id="17" dur="500"/>
                                        <p:tgtEl>
                                          <p:spTgt spid="1269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23850" y="17463"/>
            <a:ext cx="8342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dirty="0" err="1">
                <a:solidFill>
                  <a:srgbClr val="FF0000"/>
                </a:solidFill>
                <a:latin typeface="Comic Sans MS" panose="030F0702030302020204" pitchFamily="66" charset="0"/>
              </a:rPr>
              <a:t>Abnormalitis</a:t>
            </a:r>
            <a:r>
              <a:rPr lang="hu-HU" altLang="hu-HU" sz="2800" b="1" dirty="0">
                <a:solidFill>
                  <a:srgbClr val="FF0000"/>
                </a:solidFill>
                <a:latin typeface="Comic Sans MS" panose="030F0702030302020204" pitchFamily="66" charset="0"/>
              </a:rPr>
              <a:t> of </a:t>
            </a:r>
            <a:r>
              <a:rPr lang="hu-HU" altLang="hu-HU" sz="2800" b="1" dirty="0" err="1">
                <a:solidFill>
                  <a:srgbClr val="FF0000"/>
                </a:solidFill>
                <a:latin typeface="Comic Sans MS" panose="030F0702030302020204" pitchFamily="66" charset="0"/>
              </a:rPr>
              <a:t>the</a:t>
            </a:r>
            <a:r>
              <a:rPr lang="hu-HU" altLang="hu-HU" sz="2800" b="1" dirty="0">
                <a:solidFill>
                  <a:srgbClr val="FF0000"/>
                </a:solidFill>
                <a:latin typeface="Arial" panose="020B0604020202020204" pitchFamily="34" charset="0"/>
              </a:rPr>
              <a:t> </a:t>
            </a:r>
            <a:r>
              <a:rPr lang="hu-HU" altLang="hu-HU" sz="2800" b="1" dirty="0" err="1">
                <a:solidFill>
                  <a:srgbClr val="FF0000"/>
                </a:solidFill>
                <a:latin typeface="Arial" panose="020B0604020202020204" pitchFamily="34" charset="0"/>
              </a:rPr>
              <a:t>development</a:t>
            </a:r>
            <a:r>
              <a:rPr lang="hu-HU" altLang="hu-HU" sz="2800" b="1" dirty="0">
                <a:solidFill>
                  <a:srgbClr val="FF0000"/>
                </a:solidFill>
                <a:latin typeface="Arial" panose="020B0604020202020204" pitchFamily="34" charset="0"/>
              </a:rPr>
              <a:t> </a:t>
            </a:r>
            <a:r>
              <a:rPr lang="hu-HU" altLang="hu-HU" sz="2800" b="1" dirty="0" err="1">
                <a:solidFill>
                  <a:srgbClr val="FF0000"/>
                </a:solidFill>
                <a:latin typeface="Arial" panose="020B0604020202020204" pitchFamily="34" charset="0"/>
              </a:rPr>
              <a:t>of</a:t>
            </a:r>
            <a:r>
              <a:rPr lang="hu-HU" altLang="hu-HU" sz="2800" b="1" dirty="0">
                <a:solidFill>
                  <a:srgbClr val="FF0000"/>
                </a:solidFill>
                <a:latin typeface="Arial" panose="020B0604020202020204" pitchFamily="34" charset="0"/>
              </a:rPr>
              <a:t> </a:t>
            </a:r>
            <a:r>
              <a:rPr lang="hu-HU" altLang="hu-HU" sz="2800" b="1" dirty="0" err="1">
                <a:solidFill>
                  <a:srgbClr val="FF0000"/>
                </a:solidFill>
                <a:latin typeface="Arial" panose="020B0604020202020204" pitchFamily="34" charset="0"/>
              </a:rPr>
              <a:t>the</a:t>
            </a:r>
            <a:r>
              <a:rPr lang="hu-HU" altLang="hu-HU" sz="2800" b="1" dirty="0">
                <a:solidFill>
                  <a:srgbClr val="FF0000"/>
                </a:solidFill>
                <a:latin typeface="Arial" panose="020B0604020202020204" pitchFamily="34" charset="0"/>
              </a:rPr>
              <a:t> dentin</a:t>
            </a:r>
            <a:r>
              <a:rPr lang="hu-HU" altLang="hu-HU" sz="2800" b="1" dirty="0">
                <a:solidFill>
                  <a:srgbClr val="FF0000"/>
                </a:solidFill>
                <a:latin typeface="Comic Sans MS" panose="030F0702030302020204" pitchFamily="66" charset="0"/>
              </a:rPr>
              <a:t> </a:t>
            </a:r>
            <a:r>
              <a:rPr lang="hu-HU" altLang="hu-HU" sz="2800" b="1" dirty="0">
                <a:solidFill>
                  <a:srgbClr val="FF0000"/>
                </a:solidFill>
                <a:latin typeface="Arial" panose="020B0604020202020204" pitchFamily="34" charset="0"/>
              </a:rPr>
              <a:t> </a:t>
            </a:r>
          </a:p>
        </p:txBody>
      </p:sp>
      <p:sp>
        <p:nvSpPr>
          <p:cNvPr id="128003" name="Text Box 3"/>
          <p:cNvSpPr txBox="1">
            <a:spLocks noChangeArrowheads="1"/>
          </p:cNvSpPr>
          <p:nvPr/>
        </p:nvSpPr>
        <p:spPr bwMode="auto">
          <a:xfrm>
            <a:off x="179388" y="852488"/>
            <a:ext cx="4464050" cy="1552575"/>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solidFill>
                  <a:schemeClr val="tx2"/>
                </a:solidFill>
                <a:latin typeface="Comic Sans MS" panose="030F0702030302020204" pitchFamily="66" charset="0"/>
              </a:rPr>
              <a:t>5. </a:t>
            </a:r>
            <a:r>
              <a:rPr lang="hu-HU" altLang="hu-HU" sz="2400" b="1">
                <a:solidFill>
                  <a:schemeClr val="tx2"/>
                </a:solidFill>
                <a:latin typeface="Comic Sans MS" panose="030F0702030302020204" pitchFamily="66" charset="0"/>
              </a:rPr>
              <a:t>Dentinogenesis imperfecta</a:t>
            </a:r>
          </a:p>
          <a:p>
            <a:pPr>
              <a:spcBef>
                <a:spcPct val="0"/>
              </a:spcBef>
              <a:buFontTx/>
              <a:buNone/>
            </a:pPr>
            <a:endParaRPr lang="hu-HU" altLang="hu-HU" sz="2400">
              <a:solidFill>
                <a:schemeClr val="tx2"/>
              </a:solidFill>
              <a:latin typeface="Comic Sans MS" panose="030F0702030302020204" pitchFamily="66" charset="0"/>
            </a:endParaRPr>
          </a:p>
          <a:p>
            <a:pPr>
              <a:spcBef>
                <a:spcPct val="0"/>
              </a:spcBef>
              <a:buFontTx/>
              <a:buNone/>
            </a:pPr>
            <a:r>
              <a:rPr lang="hu-HU" altLang="hu-HU" sz="2400">
                <a:solidFill>
                  <a:schemeClr val="tx2"/>
                </a:solidFill>
                <a:latin typeface="Comic Sans MS" panose="030F0702030302020204" pitchFamily="66" charset="0"/>
              </a:rPr>
              <a:t>   DSPP </a:t>
            </a:r>
            <a:r>
              <a:rPr lang="hu-HU" altLang="hu-HU" sz="2400">
                <a:solidFill>
                  <a:schemeClr val="tx2"/>
                </a:solidFill>
                <a:latin typeface="Arial" panose="020B0604020202020204" pitchFamily="34" charset="0"/>
              </a:rPr>
              <a:t>GENE </a:t>
            </a:r>
            <a:r>
              <a:rPr lang="hu-HU" altLang="hu-HU" sz="2400">
                <a:solidFill>
                  <a:schemeClr val="tx2"/>
                </a:solidFill>
                <a:latin typeface="Comic Sans MS" panose="030F0702030302020204" pitchFamily="66" charset="0"/>
              </a:rPr>
              <a:t>MUTATION</a:t>
            </a:r>
          </a:p>
          <a:p>
            <a:pPr>
              <a:spcBef>
                <a:spcPct val="0"/>
              </a:spcBef>
              <a:buFontTx/>
              <a:buNone/>
            </a:pPr>
            <a:r>
              <a:rPr lang="hu-HU" altLang="hu-HU" sz="2400">
                <a:solidFill>
                  <a:schemeClr val="tx2"/>
                </a:solidFill>
                <a:latin typeface="Comic Sans MS" panose="030F0702030302020204" pitchFamily="66" charset="0"/>
              </a:rPr>
              <a:t>   (</a:t>
            </a:r>
            <a:r>
              <a:rPr lang="hu-HU" altLang="hu-HU" sz="1800">
                <a:solidFill>
                  <a:schemeClr val="tx2"/>
                </a:solidFill>
                <a:latin typeface="Comic Sans MS" panose="030F0702030302020204" pitchFamily="66" charset="0"/>
              </a:rPr>
              <a:t>dentinsialo-phosphoprotein</a:t>
            </a:r>
            <a:r>
              <a:rPr lang="hu-HU" altLang="hu-HU" sz="2400">
                <a:solidFill>
                  <a:schemeClr val="tx2"/>
                </a:solidFill>
                <a:latin typeface="Comic Sans MS" panose="030F0702030302020204" pitchFamily="66" charset="0"/>
              </a:rPr>
              <a:t>)</a:t>
            </a:r>
            <a:endParaRPr lang="hu-HU" altLang="hu-HU" sz="2400" b="1">
              <a:solidFill>
                <a:schemeClr val="tx2"/>
              </a:solidFill>
              <a:latin typeface="Comic Sans MS" panose="030F0702030302020204" pitchFamily="66" charset="0"/>
            </a:endParaRPr>
          </a:p>
        </p:txBody>
      </p:sp>
      <p:pic>
        <p:nvPicPr>
          <p:cNvPr id="62468" name="Picture 4" descr="dentinogenesis imper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3716338"/>
            <a:ext cx="3184525" cy="27574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2469" name="Rectangle 5"/>
          <p:cNvSpPr>
            <a:spLocks noChangeArrowheads="1"/>
          </p:cNvSpPr>
          <p:nvPr/>
        </p:nvSpPr>
        <p:spPr bwMode="auto">
          <a:xfrm>
            <a:off x="250825" y="6416675"/>
            <a:ext cx="340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rgbClr val="CC0099"/>
                </a:solidFill>
                <a:latin typeface="Comic Sans MS" panose="030F0702030302020204" pitchFamily="66" charset="0"/>
              </a:rPr>
              <a:t>Dentinogenesis imperfecta</a:t>
            </a:r>
          </a:p>
        </p:txBody>
      </p:sp>
      <p:pic>
        <p:nvPicPr>
          <p:cNvPr id="6247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0300" y="2668588"/>
            <a:ext cx="51498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ssolve">
                                      <p:cBhvr>
                                        <p:cTn id="7" dur="500"/>
                                        <p:tgtEl>
                                          <p:spTgt spid="12800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8003">
                                            <p:txEl>
                                              <p:pRg st="2" end="2"/>
                                            </p:txEl>
                                          </p:spTgt>
                                        </p:tgtEl>
                                        <p:attrNameLst>
                                          <p:attrName>style.visibility</p:attrName>
                                        </p:attrNameLst>
                                      </p:cBhvr>
                                      <p:to>
                                        <p:strVal val="visible"/>
                                      </p:to>
                                    </p:set>
                                    <p:animEffect transition="in" filter="dissolve">
                                      <p:cBhvr>
                                        <p:cTn id="10" dur="500"/>
                                        <p:tgtEl>
                                          <p:spTgt spid="12800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animEffect transition="in" filter="dissolve">
                                      <p:cBhvr>
                                        <p:cTn id="13"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igure_05-3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187450"/>
            <a:ext cx="73914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a:xfrm>
            <a:off x="684213" y="188913"/>
            <a:ext cx="8242300" cy="719137"/>
          </a:xfrm>
          <a:solidFill>
            <a:srgbClr val="FFD9B9"/>
          </a:solidFill>
        </p:spPr>
        <p:txBody>
          <a:bodyPr/>
          <a:lstStyle/>
          <a:p>
            <a:r>
              <a:rPr lang="hu-HU" altLang="hu-HU" sz="3200" b="1" dirty="0" err="1" smtClean="0">
                <a:solidFill>
                  <a:schemeClr val="accent2">
                    <a:lumMod val="50000"/>
                  </a:schemeClr>
                </a:solidFill>
                <a:latin typeface="Comic Sans MS" panose="030F0702030302020204" pitchFamily="66" charset="0"/>
              </a:rPr>
              <a:t>Summary</a:t>
            </a:r>
            <a:r>
              <a:rPr lang="hu-HU" altLang="hu-HU" sz="3200" b="1" dirty="0" smtClean="0">
                <a:solidFill>
                  <a:schemeClr val="accent2">
                    <a:lumMod val="50000"/>
                  </a:schemeClr>
                </a:solidFill>
                <a:latin typeface="Comic Sans MS" panose="030F0702030302020204" pitchFamily="66" charset="0"/>
              </a:rPr>
              <a:t> of </a:t>
            </a:r>
            <a:r>
              <a:rPr lang="hu-HU" altLang="hu-HU" sz="3200" b="1" dirty="0" err="1" smtClean="0">
                <a:solidFill>
                  <a:schemeClr val="accent2">
                    <a:lumMod val="50000"/>
                  </a:schemeClr>
                </a:solidFill>
                <a:latin typeface="Comic Sans MS" panose="030F0702030302020204" pitchFamily="66" charset="0"/>
              </a:rPr>
              <a:t>the</a:t>
            </a:r>
            <a:r>
              <a:rPr lang="en-US" altLang="hu-HU" sz="3200" b="1" dirty="0" smtClean="0">
                <a:solidFill>
                  <a:schemeClr val="accent2">
                    <a:lumMod val="50000"/>
                  </a:schemeClr>
                </a:solidFill>
                <a:latin typeface="Comic Sans MS" panose="030F0702030302020204" pitchFamily="66" charset="0"/>
              </a:rPr>
              <a:t> tooth development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15950" y="342900"/>
            <a:ext cx="7596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4000" b="1">
                <a:solidFill>
                  <a:srgbClr val="FF0066"/>
                </a:solidFill>
                <a:latin typeface="Comic Sans MS" panose="030F0702030302020204" pitchFamily="66" charset="0"/>
              </a:rPr>
              <a:t>Thank you for your attention!</a:t>
            </a:r>
          </a:p>
        </p:txBody>
      </p:sp>
      <p:pic>
        <p:nvPicPr>
          <p:cNvPr id="66563" name="Picture 3" descr="dentist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79388" y="1900238"/>
            <a:ext cx="492442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4697413" y="3017838"/>
            <a:ext cx="4051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hu-HU" sz="2400" b="1" i="1">
                <a:hlinkClick r:id="rId3"/>
              </a:rPr>
              <a:t>Tooth development</a:t>
            </a:r>
            <a:r>
              <a:rPr lang="en-US" altLang="hu-HU" sz="2400" b="1">
                <a:hlinkClick r:id="rId3"/>
              </a:rPr>
              <a:t> - YouTube</a:t>
            </a:r>
            <a:endParaRPr lang="en-US" altLang="hu-HU" sz="2400" b="1"/>
          </a:p>
          <a:p>
            <a:pPr>
              <a:spcBef>
                <a:spcPct val="0"/>
              </a:spcBef>
              <a:buFontTx/>
              <a:buNone/>
            </a:pPr>
            <a:endParaRPr lang="en-US" altLang="hu-HU"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gfe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9979" y="-33851"/>
            <a:ext cx="2393405" cy="369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66"/>
                </a:solidFill>
                <a:miter lim="800000"/>
                <a:headEnd/>
                <a:tailEnd/>
              </a14:hiddenLine>
            </a:ext>
          </a:extLst>
        </p:spPr>
      </p:pic>
      <p:sp>
        <p:nvSpPr>
          <p:cNvPr id="103427" name="Text Box 3"/>
          <p:cNvSpPr txBox="1">
            <a:spLocks noChangeArrowheads="1"/>
          </p:cNvSpPr>
          <p:nvPr/>
        </p:nvSpPr>
        <p:spPr bwMode="auto">
          <a:xfrm>
            <a:off x="34925" y="260350"/>
            <a:ext cx="5113338" cy="1172629"/>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0"/>
              </a:spcBef>
              <a:buFontTx/>
              <a:buChar char="-"/>
            </a:pPr>
            <a:r>
              <a:rPr lang="hu-HU" altLang="hu-HU" sz="1800" dirty="0">
                <a:solidFill>
                  <a:srgbClr val="333333"/>
                </a:solidFill>
                <a:latin typeface="Comic Sans MS" panose="030F0702030302020204" pitchFamily="66" charset="0"/>
              </a:rPr>
              <a:t>The </a:t>
            </a:r>
            <a:r>
              <a:rPr lang="hu-HU" altLang="hu-HU" sz="1800" dirty="0" err="1">
                <a:solidFill>
                  <a:srgbClr val="333333"/>
                </a:solidFill>
                <a:latin typeface="Comic Sans MS" panose="030F0702030302020204" pitchFamily="66" charset="0"/>
              </a:rPr>
              <a:t>tooth</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development</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starts</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in</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the</a:t>
            </a:r>
            <a:endParaRPr lang="hu-HU" altLang="hu-HU" sz="1800" dirty="0">
              <a:solidFill>
                <a:srgbClr val="333333"/>
              </a:solidFill>
              <a:latin typeface="Comic Sans MS" panose="030F0702030302020204" pitchFamily="66" charset="0"/>
            </a:endParaRPr>
          </a:p>
          <a:p>
            <a:pPr>
              <a:lnSpc>
                <a:spcPct val="130000"/>
              </a:lnSpc>
              <a:spcBef>
                <a:spcPct val="0"/>
              </a:spcBef>
              <a:buFontTx/>
              <a:buNone/>
            </a:pPr>
            <a:r>
              <a:rPr lang="hu-HU" altLang="hu-HU" sz="1800" dirty="0">
                <a:solidFill>
                  <a:srgbClr val="333333"/>
                </a:solidFill>
                <a:latin typeface="Comic Sans MS" panose="030F0702030302020204" pitchFamily="66" charset="0"/>
              </a:rPr>
              <a:t>  </a:t>
            </a:r>
            <a:r>
              <a:rPr lang="hu-HU" altLang="hu-HU" sz="1800" b="1" dirty="0">
                <a:solidFill>
                  <a:srgbClr val="FF0000"/>
                </a:solidFill>
                <a:latin typeface="Comic Sans MS" panose="030F0702030302020204" pitchFamily="66" charset="0"/>
              </a:rPr>
              <a:t>6th</a:t>
            </a:r>
            <a:r>
              <a:rPr lang="hu-HU" altLang="hu-HU" sz="1800" dirty="0">
                <a:solidFill>
                  <a:srgbClr val="CC0099"/>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week</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with</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the</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formation</a:t>
            </a:r>
            <a:r>
              <a:rPr lang="hu-HU" altLang="hu-HU" sz="1800" dirty="0">
                <a:solidFill>
                  <a:srgbClr val="333333"/>
                </a:solidFill>
                <a:latin typeface="Comic Sans MS" panose="030F0702030302020204" pitchFamily="66" charset="0"/>
              </a:rPr>
              <a:t> of </a:t>
            </a:r>
            <a:r>
              <a:rPr lang="hu-HU" altLang="hu-HU" sz="1800" dirty="0" err="1">
                <a:solidFill>
                  <a:srgbClr val="333333"/>
                </a:solidFill>
                <a:latin typeface="Comic Sans MS" panose="030F0702030302020204" pitchFamily="66" charset="0"/>
              </a:rPr>
              <a:t>the</a:t>
            </a:r>
            <a:endParaRPr lang="hu-HU" altLang="hu-HU" sz="1800" dirty="0">
              <a:solidFill>
                <a:srgbClr val="333333"/>
              </a:solidFill>
              <a:latin typeface="Comic Sans MS" panose="030F0702030302020204" pitchFamily="66" charset="0"/>
            </a:endParaRPr>
          </a:p>
          <a:p>
            <a:pPr>
              <a:lnSpc>
                <a:spcPct val="130000"/>
              </a:lnSpc>
              <a:spcBef>
                <a:spcPct val="0"/>
              </a:spcBef>
              <a:buFontTx/>
              <a:buNone/>
            </a:pPr>
            <a:r>
              <a:rPr lang="hu-HU" altLang="hu-HU" sz="1800" dirty="0">
                <a:latin typeface="Comic Sans MS" panose="030F0702030302020204" pitchFamily="66" charset="0"/>
              </a:rPr>
              <a:t>  </a:t>
            </a:r>
            <a:r>
              <a:rPr lang="hu-HU" altLang="hu-HU" sz="1800" b="1" dirty="0" err="1">
                <a:solidFill>
                  <a:srgbClr val="FF0000"/>
                </a:solidFill>
                <a:latin typeface="Comic Sans MS" panose="030F0702030302020204" pitchFamily="66" charset="0"/>
              </a:rPr>
              <a:t>dental</a:t>
            </a:r>
            <a:r>
              <a:rPr lang="hu-HU" altLang="hu-HU" sz="1800" b="1" dirty="0">
                <a:solidFill>
                  <a:srgbClr val="FF0000"/>
                </a:solidFill>
                <a:latin typeface="Comic Sans MS" panose="030F0702030302020204" pitchFamily="66" charset="0"/>
              </a:rPr>
              <a:t> </a:t>
            </a:r>
            <a:r>
              <a:rPr lang="hu-HU" altLang="hu-HU" sz="1800" b="1" dirty="0" err="1">
                <a:solidFill>
                  <a:srgbClr val="FF0000"/>
                </a:solidFill>
                <a:latin typeface="Comic Sans MS" panose="030F0702030302020204" pitchFamily="66" charset="0"/>
              </a:rPr>
              <a:t>lamina</a:t>
            </a:r>
            <a:r>
              <a:rPr lang="hu-HU" altLang="hu-HU" sz="1800" dirty="0">
                <a:solidFill>
                  <a:srgbClr val="FF0000"/>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from</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the</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oral</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epithelium</a:t>
            </a:r>
            <a:r>
              <a:rPr lang="hu-HU" altLang="hu-HU" sz="1800" b="1" dirty="0">
                <a:latin typeface="Comic Sans MS" panose="030F0702030302020204" pitchFamily="66" charset="0"/>
              </a:rPr>
              <a:t>.</a:t>
            </a:r>
            <a:endParaRPr lang="hu-HU" altLang="hu-HU" sz="1800" b="1" dirty="0">
              <a:solidFill>
                <a:srgbClr val="CC0099"/>
              </a:solidFill>
              <a:latin typeface="Comic Sans MS" panose="030F0702030302020204" pitchFamily="66" charset="0"/>
            </a:endParaRPr>
          </a:p>
        </p:txBody>
      </p:sp>
      <p:sp>
        <p:nvSpPr>
          <p:cNvPr id="103428" name="Text Box 4"/>
          <p:cNvSpPr txBox="1">
            <a:spLocks noChangeArrowheads="1"/>
          </p:cNvSpPr>
          <p:nvPr/>
        </p:nvSpPr>
        <p:spPr bwMode="auto">
          <a:xfrm>
            <a:off x="65088" y="2205038"/>
            <a:ext cx="5279009" cy="852541"/>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0"/>
              </a:spcBef>
              <a:buFontTx/>
              <a:buNone/>
            </a:pPr>
            <a:r>
              <a:rPr lang="hu-HU" altLang="hu-HU" sz="2000" dirty="0" err="1">
                <a:solidFill>
                  <a:srgbClr val="333333"/>
                </a:solidFill>
                <a:latin typeface="Comic Sans MS" panose="030F0702030302020204" pitchFamily="66" charset="0"/>
              </a:rPr>
              <a:t>-</a:t>
            </a:r>
            <a:r>
              <a:rPr lang="hu-HU" altLang="hu-HU" sz="1800" dirty="0" err="1">
                <a:solidFill>
                  <a:srgbClr val="333333"/>
                </a:solidFill>
                <a:latin typeface="Comic Sans MS" panose="030F0702030302020204" pitchFamily="66" charset="0"/>
              </a:rPr>
              <a:t>The</a:t>
            </a:r>
            <a:r>
              <a:rPr lang="hu-HU" altLang="hu-HU" sz="1800" dirty="0">
                <a:solidFill>
                  <a:srgbClr val="333333"/>
                </a:solidFill>
                <a:latin typeface="Comic Sans MS" panose="030F0702030302020204" pitchFamily="66" charset="0"/>
              </a:rPr>
              <a:t> </a:t>
            </a:r>
            <a:r>
              <a:rPr lang="hu-HU" altLang="hu-HU" sz="1800" b="1" dirty="0" err="1">
                <a:solidFill>
                  <a:srgbClr val="FF0000"/>
                </a:solidFill>
                <a:latin typeface="Comic Sans MS" panose="030F0702030302020204" pitchFamily="66" charset="0"/>
              </a:rPr>
              <a:t>dental</a:t>
            </a:r>
            <a:r>
              <a:rPr lang="hu-HU" altLang="hu-HU" sz="1800" b="1" dirty="0">
                <a:solidFill>
                  <a:srgbClr val="FF0000"/>
                </a:solidFill>
                <a:latin typeface="Comic Sans MS" panose="030F0702030302020204" pitchFamily="66" charset="0"/>
              </a:rPr>
              <a:t> </a:t>
            </a:r>
            <a:r>
              <a:rPr lang="hu-HU" altLang="hu-HU" sz="1800" b="1" dirty="0" err="1">
                <a:solidFill>
                  <a:srgbClr val="FF0000"/>
                </a:solidFill>
                <a:latin typeface="Comic Sans MS" panose="030F0702030302020204" pitchFamily="66" charset="0"/>
              </a:rPr>
              <a:t>laminaes</a:t>
            </a:r>
            <a:r>
              <a:rPr lang="hu-HU" altLang="hu-HU" sz="1800" b="1" dirty="0">
                <a:solidFill>
                  <a:srgbClr val="FF0000"/>
                </a:solidFill>
                <a:latin typeface="Comic Sans MS" panose="030F0702030302020204" pitchFamily="66" charset="0"/>
              </a:rPr>
              <a:t>  </a:t>
            </a:r>
            <a:r>
              <a:rPr lang="hu-HU" altLang="hu-HU" sz="1800" dirty="0">
                <a:solidFill>
                  <a:srgbClr val="333333"/>
                </a:solidFill>
                <a:latin typeface="Comic Sans MS" panose="030F0702030302020204" pitchFamily="66" charset="0"/>
              </a:rPr>
              <a:t>(</a:t>
            </a:r>
            <a:r>
              <a:rPr lang="hu-HU" altLang="hu-HU" sz="1800" dirty="0" err="1">
                <a:solidFill>
                  <a:srgbClr val="333333"/>
                </a:solidFill>
                <a:latin typeface="Comic Sans MS" panose="030F0702030302020204" pitchFamily="66" charset="0"/>
              </a:rPr>
              <a:t>U-shaped</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bands</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follow</a:t>
            </a:r>
            <a:endParaRPr lang="hu-HU" altLang="hu-HU" sz="1800" dirty="0">
              <a:solidFill>
                <a:srgbClr val="333333"/>
              </a:solidFill>
              <a:latin typeface="Comic Sans MS" panose="030F0702030302020204" pitchFamily="66" charset="0"/>
            </a:endParaRPr>
          </a:p>
          <a:p>
            <a:pPr>
              <a:lnSpc>
                <a:spcPct val="130000"/>
              </a:lnSpc>
              <a:spcBef>
                <a:spcPct val="0"/>
              </a:spcBef>
              <a:buFontTx/>
              <a:buNone/>
            </a:pP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the</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curves</a:t>
            </a:r>
            <a:r>
              <a:rPr lang="hu-HU" altLang="hu-HU" sz="1800" dirty="0">
                <a:solidFill>
                  <a:srgbClr val="333333"/>
                </a:solidFill>
                <a:latin typeface="Comic Sans MS" panose="030F0702030302020204" pitchFamily="66" charset="0"/>
              </a:rPr>
              <a:t> of </a:t>
            </a:r>
            <a:r>
              <a:rPr lang="hu-HU" altLang="hu-HU" sz="1800" dirty="0" err="1">
                <a:solidFill>
                  <a:srgbClr val="333333"/>
                </a:solidFill>
                <a:latin typeface="Comic Sans MS" panose="030F0702030302020204" pitchFamily="66" charset="0"/>
              </a:rPr>
              <a:t>the</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primitive</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jaws</a:t>
            </a:r>
            <a:r>
              <a:rPr lang="hu-HU" altLang="hu-HU" sz="1800" dirty="0">
                <a:solidFill>
                  <a:srgbClr val="333333"/>
                </a:solidFill>
                <a:latin typeface="Comic Sans MS" panose="030F0702030302020204" pitchFamily="66" charset="0"/>
              </a:rPr>
              <a:t>.</a:t>
            </a:r>
          </a:p>
        </p:txBody>
      </p:sp>
      <p:sp>
        <p:nvSpPr>
          <p:cNvPr id="7176" name="Line 9"/>
          <p:cNvSpPr>
            <a:spLocks noChangeShapeType="1"/>
          </p:cNvSpPr>
          <p:nvPr/>
        </p:nvSpPr>
        <p:spPr bwMode="auto">
          <a:xfrm>
            <a:off x="7092280" y="1653633"/>
            <a:ext cx="1079500" cy="142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7" name="Text Box 10"/>
          <p:cNvSpPr txBox="1">
            <a:spLocks noChangeArrowheads="1"/>
          </p:cNvSpPr>
          <p:nvPr/>
        </p:nvSpPr>
        <p:spPr bwMode="auto">
          <a:xfrm>
            <a:off x="6870484" y="125675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a:t>Dental lamina</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55576" y="3000694"/>
            <a:ext cx="3894138" cy="3809361"/>
          </a:xfrm>
          <a:prstGeom prst="rect">
            <a:avLst/>
          </a:prstGeom>
        </p:spPr>
      </p:pic>
      <p:pic>
        <p:nvPicPr>
          <p:cNvPr id="11" name="Kép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4056652"/>
            <a:ext cx="33909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76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dissolve">
                                      <p:cBhvr>
                                        <p:cTn id="7" dur="500"/>
                                        <p:tgtEl>
                                          <p:spTgt spid="103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dissolve">
                                      <p:cBhvr>
                                        <p:cTn id="12" dur="500"/>
                                        <p:tgtEl>
                                          <p:spTgt spid="1034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Line 9"/>
          <p:cNvSpPr>
            <a:spLocks noChangeShapeType="1"/>
          </p:cNvSpPr>
          <p:nvPr/>
        </p:nvSpPr>
        <p:spPr bwMode="auto">
          <a:xfrm>
            <a:off x="7524750" y="1628775"/>
            <a:ext cx="1079500" cy="142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7" name="Text Box 10"/>
          <p:cNvSpPr txBox="1">
            <a:spLocks noChangeArrowheads="1"/>
          </p:cNvSpPr>
          <p:nvPr/>
        </p:nvSpPr>
        <p:spPr bwMode="auto">
          <a:xfrm>
            <a:off x="7000875" y="1268413"/>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dirty="0" err="1"/>
              <a:t>Dental</a:t>
            </a:r>
            <a:r>
              <a:rPr lang="hu-HU" altLang="hu-HU" sz="2000" dirty="0"/>
              <a:t> </a:t>
            </a:r>
            <a:r>
              <a:rPr lang="hu-HU" altLang="hu-HU" sz="2000" dirty="0" err="1"/>
              <a:t>lamina</a:t>
            </a:r>
            <a:endParaRPr lang="hu-HU" altLang="hu-HU" sz="2000" dirty="0"/>
          </a:p>
        </p:txBody>
      </p:sp>
      <p:pic>
        <p:nvPicPr>
          <p:cNvPr id="11"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52400"/>
            <a:ext cx="518477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ép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698" y="487190"/>
            <a:ext cx="3544302" cy="309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5738" y="3636169"/>
            <a:ext cx="3198023" cy="253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34925" y="3582988"/>
            <a:ext cx="6159058" cy="2613023"/>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0"/>
              </a:spcBef>
              <a:buFontTx/>
              <a:buChar char="-"/>
            </a:pPr>
            <a:r>
              <a:rPr lang="hu-HU" altLang="hu-HU" sz="1800" dirty="0" smtClean="0">
                <a:solidFill>
                  <a:srgbClr val="333333"/>
                </a:solidFill>
                <a:latin typeface="Comic Sans MS" panose="030F0702030302020204" pitchFamily="66" charset="0"/>
              </a:rPr>
              <a:t> </a:t>
            </a:r>
            <a:r>
              <a:rPr lang="hu-HU" altLang="hu-HU" sz="1800" dirty="0" err="1" smtClean="0">
                <a:solidFill>
                  <a:srgbClr val="333333"/>
                </a:solidFill>
                <a:latin typeface="Comic Sans MS" panose="030F0702030302020204" pitchFamily="66" charset="0"/>
              </a:rPr>
              <a:t>Each</a:t>
            </a:r>
            <a:r>
              <a:rPr lang="hu-HU" altLang="hu-HU" sz="1800" dirty="0" smtClean="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dental</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lamina</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develops</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ten</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centers</a:t>
            </a:r>
            <a:r>
              <a:rPr lang="hu-HU" altLang="hu-HU" sz="1800" dirty="0">
                <a:solidFill>
                  <a:srgbClr val="333333"/>
                </a:solidFill>
                <a:latin typeface="Comic Sans MS" panose="030F0702030302020204" pitchFamily="66" charset="0"/>
              </a:rPr>
              <a:t> of </a:t>
            </a:r>
          </a:p>
          <a:p>
            <a:pPr>
              <a:lnSpc>
                <a:spcPct val="130000"/>
              </a:lnSpc>
              <a:spcBef>
                <a:spcPct val="0"/>
              </a:spcBef>
              <a:buFontTx/>
              <a:buNone/>
            </a:pPr>
            <a:r>
              <a:rPr lang="hu-HU" altLang="hu-HU" sz="1800" dirty="0">
                <a:solidFill>
                  <a:srgbClr val="333333"/>
                </a:solidFill>
                <a:latin typeface="Comic Sans MS" panose="030F0702030302020204" pitchFamily="66" charset="0"/>
              </a:rPr>
              <a:t> </a:t>
            </a:r>
            <a:r>
              <a:rPr lang="hu-HU" altLang="hu-HU" sz="1800" dirty="0" smtClean="0">
                <a:solidFill>
                  <a:srgbClr val="333333"/>
                </a:solidFill>
                <a:latin typeface="Comic Sans MS" panose="030F0702030302020204" pitchFamily="66" charset="0"/>
              </a:rPr>
              <a:t> </a:t>
            </a:r>
            <a:r>
              <a:rPr lang="hu-HU" altLang="hu-HU" sz="1800" dirty="0" err="1" smtClean="0">
                <a:solidFill>
                  <a:srgbClr val="333333"/>
                </a:solidFill>
                <a:latin typeface="Comic Sans MS" panose="030F0702030302020204" pitchFamily="66" charset="0"/>
              </a:rPr>
              <a:t>proliferation</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the</a:t>
            </a:r>
            <a:r>
              <a:rPr lang="hu-HU" altLang="hu-HU" sz="1800" dirty="0">
                <a:latin typeface="Comic Sans MS" panose="030F0702030302020204" pitchFamily="66" charset="0"/>
              </a:rPr>
              <a:t> </a:t>
            </a:r>
            <a:r>
              <a:rPr lang="hu-HU" altLang="hu-HU" sz="1800" b="1" dirty="0" err="1">
                <a:solidFill>
                  <a:srgbClr val="CC0099"/>
                </a:solidFill>
                <a:latin typeface="Comic Sans MS" panose="030F0702030302020204" pitchFamily="66" charset="0"/>
              </a:rPr>
              <a:t>tooth</a:t>
            </a:r>
            <a:r>
              <a:rPr lang="hu-HU" altLang="hu-HU" sz="1800" b="1" dirty="0">
                <a:solidFill>
                  <a:srgbClr val="CC0099"/>
                </a:solidFill>
                <a:latin typeface="Comic Sans MS" panose="030F0702030302020204" pitchFamily="66" charset="0"/>
              </a:rPr>
              <a:t> </a:t>
            </a:r>
            <a:r>
              <a:rPr lang="hu-HU" altLang="hu-HU" sz="1800" b="1" dirty="0" err="1">
                <a:solidFill>
                  <a:srgbClr val="CC0099"/>
                </a:solidFill>
                <a:latin typeface="Comic Sans MS" panose="030F0702030302020204" pitchFamily="66" charset="0"/>
              </a:rPr>
              <a:t>buds</a:t>
            </a:r>
            <a:r>
              <a:rPr lang="hu-HU" altLang="hu-HU" sz="1800" b="1" dirty="0">
                <a:solidFill>
                  <a:srgbClr val="CC0099"/>
                </a:solidFill>
                <a:latin typeface="Comic Sans MS" panose="030F0702030302020204" pitchFamily="66" charset="0"/>
              </a:rPr>
              <a:t> of </a:t>
            </a:r>
            <a:r>
              <a:rPr lang="hu-HU" altLang="hu-HU" sz="1800" b="1" dirty="0" err="1">
                <a:solidFill>
                  <a:srgbClr val="CC0099"/>
                </a:solidFill>
                <a:latin typeface="Comic Sans MS" panose="030F0702030302020204" pitchFamily="66" charset="0"/>
              </a:rPr>
              <a:t>the</a:t>
            </a:r>
            <a:r>
              <a:rPr lang="hu-HU" altLang="hu-HU" sz="1800" b="1" dirty="0">
                <a:solidFill>
                  <a:srgbClr val="CC0099"/>
                </a:solidFill>
                <a:latin typeface="Comic Sans MS" panose="030F0702030302020204" pitchFamily="66" charset="0"/>
              </a:rPr>
              <a:t> </a:t>
            </a:r>
            <a:r>
              <a:rPr lang="hu-HU" altLang="hu-HU" sz="1800" b="1" dirty="0" err="1">
                <a:solidFill>
                  <a:srgbClr val="CC0099"/>
                </a:solidFill>
                <a:latin typeface="Comic Sans MS" panose="030F0702030302020204" pitchFamily="66" charset="0"/>
              </a:rPr>
              <a:t>decidous</a:t>
            </a:r>
            <a:endParaRPr lang="hu-HU" altLang="hu-HU" sz="1800" b="1" dirty="0">
              <a:solidFill>
                <a:srgbClr val="CC0099"/>
              </a:solidFill>
              <a:latin typeface="Comic Sans MS" panose="030F0702030302020204" pitchFamily="66" charset="0"/>
            </a:endParaRPr>
          </a:p>
          <a:p>
            <a:pPr>
              <a:lnSpc>
                <a:spcPct val="130000"/>
              </a:lnSpc>
              <a:spcBef>
                <a:spcPct val="0"/>
              </a:spcBef>
              <a:buFontTx/>
              <a:buNone/>
            </a:pPr>
            <a:r>
              <a:rPr lang="hu-HU" altLang="hu-HU" sz="1800" b="1" dirty="0">
                <a:solidFill>
                  <a:srgbClr val="CC0099"/>
                </a:solidFill>
                <a:latin typeface="Comic Sans MS" panose="030F0702030302020204" pitchFamily="66" charset="0"/>
              </a:rPr>
              <a:t> </a:t>
            </a:r>
            <a:r>
              <a:rPr lang="hu-HU" altLang="hu-HU" sz="1800" b="1" dirty="0" smtClean="0">
                <a:solidFill>
                  <a:srgbClr val="CC0099"/>
                </a:solidFill>
                <a:latin typeface="Comic Sans MS" panose="030F0702030302020204" pitchFamily="66" charset="0"/>
              </a:rPr>
              <a:t> </a:t>
            </a:r>
            <a:r>
              <a:rPr lang="hu-HU" altLang="hu-HU" sz="1800" b="1" dirty="0" err="1" smtClean="0">
                <a:solidFill>
                  <a:srgbClr val="CC0099"/>
                </a:solidFill>
                <a:latin typeface="Comic Sans MS" panose="030F0702030302020204" pitchFamily="66" charset="0"/>
              </a:rPr>
              <a:t>teeth</a:t>
            </a:r>
            <a:r>
              <a:rPr lang="hu-HU" altLang="hu-HU" sz="1800" b="1" dirty="0">
                <a:solidFill>
                  <a:srgbClr val="CC0099"/>
                </a:solidFill>
                <a:latin typeface="Comic Sans MS" panose="030F0702030302020204" pitchFamily="66" charset="0"/>
              </a:rPr>
              <a:t>.</a:t>
            </a:r>
          </a:p>
          <a:p>
            <a:pPr>
              <a:lnSpc>
                <a:spcPct val="130000"/>
              </a:lnSpc>
              <a:spcBef>
                <a:spcPct val="0"/>
              </a:spcBef>
              <a:buFontTx/>
              <a:buNone/>
            </a:pPr>
            <a:endParaRPr lang="hu-HU" altLang="hu-HU" sz="1800" b="1" dirty="0">
              <a:solidFill>
                <a:srgbClr val="CC0099"/>
              </a:solidFill>
              <a:latin typeface="Comic Sans MS" panose="030F0702030302020204" pitchFamily="66" charset="0"/>
            </a:endParaRPr>
          </a:p>
          <a:p>
            <a:pPr>
              <a:lnSpc>
                <a:spcPct val="130000"/>
              </a:lnSpc>
              <a:spcBef>
                <a:spcPct val="0"/>
              </a:spcBef>
              <a:buFontTx/>
              <a:buChar char="-"/>
            </a:pPr>
            <a:r>
              <a:rPr lang="hu-HU" altLang="hu-HU" sz="1800" dirty="0">
                <a:solidFill>
                  <a:srgbClr val="333333"/>
                </a:solidFill>
                <a:latin typeface="Comic Sans MS" panose="030F0702030302020204" pitchFamily="66" charset="0"/>
              </a:rPr>
              <a:t>The </a:t>
            </a:r>
            <a:r>
              <a:rPr lang="hu-HU" altLang="hu-HU" sz="1800" dirty="0" err="1">
                <a:solidFill>
                  <a:srgbClr val="333333"/>
                </a:solidFill>
                <a:latin typeface="Comic Sans MS" panose="030F0702030302020204" pitchFamily="66" charset="0"/>
              </a:rPr>
              <a:t>tooth</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buds</a:t>
            </a:r>
            <a:r>
              <a:rPr lang="hu-HU" altLang="hu-HU" sz="1800" dirty="0">
                <a:solidFill>
                  <a:srgbClr val="333333"/>
                </a:solidFill>
                <a:latin typeface="Comic Sans MS" panose="030F0702030302020204" pitchFamily="66" charset="0"/>
              </a:rPr>
              <a:t> of </a:t>
            </a:r>
            <a:r>
              <a:rPr lang="hu-HU" altLang="hu-HU" sz="1800" dirty="0" err="1">
                <a:solidFill>
                  <a:srgbClr val="333333"/>
                </a:solidFill>
                <a:latin typeface="Comic Sans MS" panose="030F0702030302020204" pitchFamily="66" charset="0"/>
              </a:rPr>
              <a:t>the</a:t>
            </a:r>
            <a:r>
              <a:rPr lang="hu-HU" altLang="hu-HU" sz="1800" dirty="0">
                <a:solidFill>
                  <a:srgbClr val="CC0099"/>
                </a:solidFill>
                <a:latin typeface="Comic Sans MS" panose="030F0702030302020204" pitchFamily="66" charset="0"/>
              </a:rPr>
              <a:t> </a:t>
            </a:r>
            <a:r>
              <a:rPr lang="hu-HU" altLang="hu-HU" sz="1800" b="1" dirty="0" err="1">
                <a:solidFill>
                  <a:srgbClr val="CC0099"/>
                </a:solidFill>
                <a:latin typeface="Comic Sans MS" panose="030F0702030302020204" pitchFamily="66" charset="0"/>
              </a:rPr>
              <a:t>permanent</a:t>
            </a:r>
            <a:r>
              <a:rPr lang="hu-HU" altLang="hu-HU" sz="1800" b="1" dirty="0">
                <a:solidFill>
                  <a:srgbClr val="CC0099"/>
                </a:solidFill>
                <a:latin typeface="Comic Sans MS" panose="030F0702030302020204" pitchFamily="66" charset="0"/>
              </a:rPr>
              <a:t> </a:t>
            </a:r>
            <a:r>
              <a:rPr lang="hu-HU" altLang="hu-HU" sz="1800" b="1" dirty="0" err="1">
                <a:solidFill>
                  <a:srgbClr val="CC0099"/>
                </a:solidFill>
                <a:latin typeface="Comic Sans MS" panose="030F0702030302020204" pitchFamily="66" charset="0"/>
              </a:rPr>
              <a:t>teeth</a:t>
            </a:r>
            <a:r>
              <a:rPr lang="hu-HU" altLang="hu-HU" sz="1800" dirty="0">
                <a:solidFill>
                  <a:srgbClr val="CC0099"/>
                </a:solidFill>
                <a:latin typeface="Comic Sans MS" panose="030F0702030302020204" pitchFamily="66" charset="0"/>
              </a:rPr>
              <a:t> </a:t>
            </a:r>
          </a:p>
          <a:p>
            <a:pPr>
              <a:lnSpc>
                <a:spcPct val="130000"/>
              </a:lnSpc>
              <a:spcBef>
                <a:spcPct val="0"/>
              </a:spcBef>
              <a:buFontTx/>
              <a:buNone/>
            </a:pP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appear</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later</a:t>
            </a:r>
            <a:r>
              <a:rPr lang="hu-HU" altLang="hu-HU" sz="1800" dirty="0">
                <a:solidFill>
                  <a:srgbClr val="CC0099"/>
                </a:solidFill>
                <a:latin typeface="Comic Sans MS" panose="030F0702030302020204" pitchFamily="66" charset="0"/>
              </a:rPr>
              <a:t>  </a:t>
            </a:r>
            <a:r>
              <a:rPr lang="hu-HU" altLang="hu-HU" sz="1800" b="1" dirty="0" err="1">
                <a:solidFill>
                  <a:srgbClr val="CC0099"/>
                </a:solidFill>
                <a:latin typeface="Comic Sans MS" panose="030F0702030302020204" pitchFamily="66" charset="0"/>
              </a:rPr>
              <a:t>on</a:t>
            </a:r>
            <a:r>
              <a:rPr lang="hu-HU" altLang="hu-HU" sz="1800" b="1" dirty="0">
                <a:solidFill>
                  <a:srgbClr val="CC0099"/>
                </a:solidFill>
                <a:latin typeface="Comic Sans MS" panose="030F0702030302020204" pitchFamily="66" charset="0"/>
              </a:rPr>
              <a:t> </a:t>
            </a:r>
            <a:r>
              <a:rPr lang="hu-HU" altLang="hu-HU" sz="1800" b="1" dirty="0" err="1" smtClean="0">
                <a:solidFill>
                  <a:srgbClr val="CC0099"/>
                </a:solidFill>
                <a:latin typeface="Comic Sans MS" panose="030F0702030302020204" pitchFamily="66" charset="0"/>
              </a:rPr>
              <a:t>the</a:t>
            </a:r>
            <a:r>
              <a:rPr lang="hu-HU" altLang="hu-HU" sz="1800" b="1" dirty="0" smtClean="0">
                <a:solidFill>
                  <a:srgbClr val="CC0099"/>
                </a:solidFill>
                <a:latin typeface="Comic Sans MS" panose="030F0702030302020204" pitchFamily="66" charset="0"/>
              </a:rPr>
              <a:t> </a:t>
            </a:r>
            <a:r>
              <a:rPr lang="hu-HU" altLang="hu-HU" sz="1800" b="1" dirty="0" err="1" smtClean="0">
                <a:solidFill>
                  <a:srgbClr val="CC0099"/>
                </a:solidFill>
                <a:latin typeface="Comic Sans MS" panose="030F0702030302020204" pitchFamily="66" charset="0"/>
              </a:rPr>
              <a:t>palatine</a:t>
            </a:r>
            <a:r>
              <a:rPr lang="hu-HU" altLang="hu-HU" sz="1800" b="1" dirty="0" smtClean="0">
                <a:solidFill>
                  <a:srgbClr val="CC0099"/>
                </a:solidFill>
                <a:latin typeface="Comic Sans MS" panose="030F0702030302020204" pitchFamily="66" charset="0"/>
              </a:rPr>
              <a:t> </a:t>
            </a:r>
            <a:r>
              <a:rPr lang="hu-HU" altLang="hu-HU" sz="1800" b="1" dirty="0" err="1" smtClean="0">
                <a:solidFill>
                  <a:srgbClr val="CC0099"/>
                </a:solidFill>
                <a:latin typeface="Comic Sans MS" panose="030F0702030302020204" pitchFamily="66" charset="0"/>
              </a:rPr>
              <a:t>or</a:t>
            </a:r>
            <a:r>
              <a:rPr lang="hu-HU" altLang="hu-HU" sz="1800" b="1" dirty="0" smtClean="0">
                <a:solidFill>
                  <a:srgbClr val="CC0099"/>
                </a:solidFill>
                <a:latin typeface="Comic Sans MS" panose="030F0702030302020204" pitchFamily="66" charset="0"/>
              </a:rPr>
              <a:t> </a:t>
            </a:r>
            <a:r>
              <a:rPr lang="hu-HU" altLang="hu-HU" sz="1800" b="1" dirty="0" err="1">
                <a:solidFill>
                  <a:srgbClr val="CC0099"/>
                </a:solidFill>
                <a:latin typeface="Comic Sans MS" panose="030F0702030302020204" pitchFamily="66" charset="0"/>
              </a:rPr>
              <a:t>lingual</a:t>
            </a:r>
            <a:r>
              <a:rPr lang="hu-HU" altLang="hu-HU" sz="1800" dirty="0">
                <a:solidFill>
                  <a:srgbClr val="CC0099"/>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aspect</a:t>
            </a:r>
            <a:r>
              <a:rPr lang="hu-HU" altLang="hu-HU" sz="1800" dirty="0">
                <a:solidFill>
                  <a:srgbClr val="333333"/>
                </a:solidFill>
                <a:latin typeface="Comic Sans MS" panose="030F0702030302020204" pitchFamily="66" charset="0"/>
              </a:rPr>
              <a:t> of </a:t>
            </a:r>
            <a:r>
              <a:rPr lang="hu-HU" altLang="hu-HU" sz="1800" dirty="0" err="1">
                <a:solidFill>
                  <a:srgbClr val="333333"/>
                </a:solidFill>
                <a:latin typeface="Comic Sans MS" panose="030F0702030302020204" pitchFamily="66" charset="0"/>
              </a:rPr>
              <a:t>the</a:t>
            </a:r>
            <a:r>
              <a:rPr lang="hu-HU" altLang="hu-HU" sz="1800" dirty="0">
                <a:solidFill>
                  <a:srgbClr val="333333"/>
                </a:solidFill>
                <a:latin typeface="Comic Sans MS" panose="030F0702030302020204" pitchFamily="66" charset="0"/>
              </a:rPr>
              <a:t> </a:t>
            </a:r>
          </a:p>
          <a:p>
            <a:pPr>
              <a:lnSpc>
                <a:spcPct val="130000"/>
              </a:lnSpc>
              <a:spcBef>
                <a:spcPct val="0"/>
              </a:spcBef>
              <a:buFontTx/>
              <a:buNone/>
            </a:pP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decidous</a:t>
            </a:r>
            <a:r>
              <a:rPr lang="hu-HU" altLang="hu-HU" sz="1800" dirty="0">
                <a:solidFill>
                  <a:srgbClr val="333333"/>
                </a:solidFill>
                <a:latin typeface="Comic Sans MS" panose="030F0702030302020204" pitchFamily="66" charset="0"/>
              </a:rPr>
              <a:t> </a:t>
            </a:r>
            <a:r>
              <a:rPr lang="hu-HU" altLang="hu-HU" sz="1800" dirty="0" err="1">
                <a:solidFill>
                  <a:srgbClr val="333333"/>
                </a:solidFill>
                <a:latin typeface="Comic Sans MS" panose="030F0702030302020204" pitchFamily="66" charset="0"/>
              </a:rPr>
              <a:t>teeth</a:t>
            </a:r>
            <a:r>
              <a:rPr lang="hu-HU" altLang="hu-HU" sz="1800" dirty="0">
                <a:solidFill>
                  <a:srgbClr val="CC0099"/>
                </a:solidFill>
                <a:latin typeface="Comic Sans MS" panose="030F0702030302020204" pitchFamily="66" charset="0"/>
              </a:rPr>
              <a:t> </a:t>
            </a:r>
          </a:p>
        </p:txBody>
      </p:sp>
      <p:cxnSp>
        <p:nvCxnSpPr>
          <p:cNvPr id="3" name="Egyenes összekötő nyíllal 2"/>
          <p:cNvCxnSpPr/>
          <p:nvPr/>
        </p:nvCxnSpPr>
        <p:spPr bwMode="auto">
          <a:xfrm flipV="1">
            <a:off x="5148602" y="3933056"/>
            <a:ext cx="2658723" cy="1296144"/>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Line 8"/>
          <p:cNvSpPr>
            <a:spLocks noChangeShapeType="1"/>
          </p:cNvSpPr>
          <p:nvPr/>
        </p:nvSpPr>
        <p:spPr bwMode="auto">
          <a:xfrm flipV="1">
            <a:off x="5508874" y="2268673"/>
            <a:ext cx="1823626" cy="1638872"/>
          </a:xfrm>
          <a:prstGeom prst="line">
            <a:avLst/>
          </a:prstGeom>
          <a:noFill/>
          <a:ln w="28575">
            <a:solidFill>
              <a:srgbClr val="1C1C1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11356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512" y="476250"/>
            <a:ext cx="3888432" cy="720725"/>
          </a:xfrm>
          <a:solidFill>
            <a:srgbClr val="FFD9B9"/>
          </a:solidFill>
        </p:spPr>
        <p:txBody>
          <a:bodyPr/>
          <a:lstStyle/>
          <a:p>
            <a:r>
              <a:rPr lang="en-US" altLang="hu-HU" sz="2400" b="1" dirty="0" smtClean="0">
                <a:solidFill>
                  <a:srgbClr val="FF3399"/>
                </a:solidFill>
                <a:latin typeface="Comic Sans MS" panose="030F0702030302020204" pitchFamily="66" charset="0"/>
              </a:rPr>
              <a:t>TOOTH DEVELOPMENT</a:t>
            </a:r>
          </a:p>
        </p:txBody>
      </p:sp>
      <p:sp>
        <p:nvSpPr>
          <p:cNvPr id="6147" name="Rectangle 3"/>
          <p:cNvSpPr>
            <a:spLocks noGrp="1" noChangeArrowheads="1"/>
          </p:cNvSpPr>
          <p:nvPr>
            <p:ph type="body" idx="1"/>
          </p:nvPr>
        </p:nvSpPr>
        <p:spPr>
          <a:xfrm>
            <a:off x="323850" y="2698576"/>
            <a:ext cx="6624414" cy="4114800"/>
          </a:xfrm>
          <a:solidFill>
            <a:srgbClr val="FFFFCC"/>
          </a:solidFill>
        </p:spPr>
        <p:txBody>
          <a:bodyPr/>
          <a:lstStyle/>
          <a:p>
            <a:r>
              <a:rPr lang="en-US" altLang="hu-HU" sz="2800" dirty="0" smtClean="0">
                <a:latin typeface="Comic Sans MS" panose="030F0702030302020204" pitchFamily="66" charset="0"/>
              </a:rPr>
              <a:t>initiation stage – 6</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to 7</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week</a:t>
            </a:r>
          </a:p>
          <a:p>
            <a:r>
              <a:rPr lang="en-US" altLang="hu-HU" sz="2800" dirty="0" smtClean="0">
                <a:latin typeface="Comic Sans MS" panose="030F0702030302020204" pitchFamily="66" charset="0"/>
              </a:rPr>
              <a:t>bud stage – 8</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week </a:t>
            </a:r>
          </a:p>
          <a:p>
            <a:r>
              <a:rPr lang="en-US" altLang="hu-HU" sz="2800" dirty="0" smtClean="0">
                <a:latin typeface="Comic Sans MS" panose="030F0702030302020204" pitchFamily="66" charset="0"/>
              </a:rPr>
              <a:t>cap stage – 9</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to 10</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weeks</a:t>
            </a:r>
          </a:p>
          <a:p>
            <a:r>
              <a:rPr lang="en-US" altLang="hu-HU" sz="2800" dirty="0" smtClean="0">
                <a:latin typeface="Comic Sans MS" panose="030F0702030302020204" pitchFamily="66" charset="0"/>
              </a:rPr>
              <a:t>bell stage – 11</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to 12</a:t>
            </a:r>
            <a:r>
              <a:rPr lang="en-US" altLang="hu-HU" sz="2800" baseline="30000" dirty="0" smtClean="0">
                <a:latin typeface="Comic Sans MS" panose="030F0702030302020204" pitchFamily="66" charset="0"/>
              </a:rPr>
              <a:t>th</a:t>
            </a:r>
            <a:r>
              <a:rPr lang="en-US" altLang="hu-HU" sz="2800" dirty="0" smtClean="0">
                <a:latin typeface="Comic Sans MS" panose="030F0702030302020204" pitchFamily="66" charset="0"/>
              </a:rPr>
              <a:t> weeks</a:t>
            </a:r>
          </a:p>
          <a:p>
            <a:pPr marL="0" indent="0">
              <a:buNone/>
            </a:pPr>
            <a:r>
              <a:rPr lang="hu-HU" altLang="hu-HU" sz="2400" dirty="0" smtClean="0">
                <a:solidFill>
                  <a:srgbClr val="FF0000"/>
                </a:solidFill>
                <a:latin typeface="Comic Sans MS" panose="030F0702030302020204" pitchFamily="66" charset="0"/>
              </a:rPr>
              <a:t>                                         EO – </a:t>
            </a:r>
            <a:r>
              <a:rPr lang="hu-HU" altLang="hu-HU" sz="2400" dirty="0" err="1" smtClean="0">
                <a:solidFill>
                  <a:schemeClr val="tx2">
                    <a:lumMod val="95000"/>
                    <a:lumOff val="5000"/>
                  </a:schemeClr>
                </a:solidFill>
                <a:latin typeface="Comic Sans MS" panose="030F0702030302020204" pitchFamily="66" charset="0"/>
              </a:rPr>
              <a:t>enamel</a:t>
            </a:r>
            <a:r>
              <a:rPr lang="hu-HU" altLang="hu-HU" sz="2400" dirty="0" smtClean="0">
                <a:solidFill>
                  <a:schemeClr val="tx2">
                    <a:lumMod val="95000"/>
                    <a:lumOff val="5000"/>
                  </a:schemeClr>
                </a:solidFill>
                <a:latin typeface="Comic Sans MS" panose="030F0702030302020204" pitchFamily="66" charset="0"/>
              </a:rPr>
              <a:t> </a:t>
            </a:r>
            <a:r>
              <a:rPr lang="hu-HU" altLang="hu-HU" sz="2400" dirty="0" err="1" smtClean="0">
                <a:solidFill>
                  <a:schemeClr val="tx2">
                    <a:lumMod val="95000"/>
                    <a:lumOff val="5000"/>
                  </a:schemeClr>
                </a:solidFill>
                <a:latin typeface="Comic Sans MS" panose="030F0702030302020204" pitchFamily="66" charset="0"/>
              </a:rPr>
              <a:t>organ</a:t>
            </a:r>
            <a:endParaRPr lang="hu-HU" altLang="hu-HU" sz="2400" dirty="0" smtClean="0">
              <a:solidFill>
                <a:schemeClr val="tx2">
                  <a:lumMod val="95000"/>
                  <a:lumOff val="5000"/>
                </a:schemeClr>
              </a:solidFill>
              <a:latin typeface="Comic Sans MS" panose="030F0702030302020204" pitchFamily="66" charset="0"/>
            </a:endParaRPr>
          </a:p>
          <a:p>
            <a:pPr marL="0" indent="0">
              <a:buNone/>
            </a:pPr>
            <a:endParaRPr lang="hu-HU" altLang="hu-HU" sz="2800" dirty="0" smtClean="0">
              <a:latin typeface="Comic Sans MS" panose="030F0702030302020204" pitchFamily="66" charset="0"/>
            </a:endParaRPr>
          </a:p>
          <a:p>
            <a:r>
              <a:rPr lang="en-US" altLang="hu-HU" sz="2800" dirty="0" smtClean="0">
                <a:latin typeface="Comic Sans MS" panose="030F0702030302020204" pitchFamily="66" charset="0"/>
              </a:rPr>
              <a:t>apposition stage </a:t>
            </a:r>
            <a:endParaRPr lang="hu-HU" altLang="hu-HU" sz="2800" dirty="0" smtClean="0">
              <a:latin typeface="Comic Sans MS" panose="030F0702030302020204" pitchFamily="66" charset="0"/>
            </a:endParaRPr>
          </a:p>
          <a:p>
            <a:r>
              <a:rPr lang="en-US" altLang="hu-HU" sz="2800" dirty="0" smtClean="0">
                <a:latin typeface="Comic Sans MS" panose="030F0702030302020204" pitchFamily="66" charset="0"/>
              </a:rPr>
              <a:t>maturation stage </a:t>
            </a:r>
            <a:r>
              <a:rPr lang="hu-HU" altLang="hu-HU" sz="2800" dirty="0" smtClean="0">
                <a:latin typeface="Comic Sans MS" panose="030F0702030302020204" pitchFamily="66" charset="0"/>
              </a:rPr>
              <a:t> </a:t>
            </a:r>
            <a:endParaRPr lang="en-US" altLang="hu-HU" sz="2800" dirty="0" smtClean="0">
              <a:latin typeface="Comic Sans MS" panose="030F0702030302020204" pitchFamily="66" charset="0"/>
            </a:endParaRPr>
          </a:p>
        </p:txBody>
      </p:sp>
      <p:pic>
        <p:nvPicPr>
          <p:cNvPr id="6148" name="Kép 3" descr="1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8304" y="27816"/>
            <a:ext cx="1722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ép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8316" y="692696"/>
            <a:ext cx="3131583" cy="1790130"/>
          </a:xfrm>
          <a:prstGeom prst="rect">
            <a:avLst/>
          </a:prstGeom>
        </p:spPr>
      </p:pic>
      <p:sp>
        <p:nvSpPr>
          <p:cNvPr id="3" name="Szövegdoboz 2"/>
          <p:cNvSpPr txBox="1"/>
          <p:nvPr/>
        </p:nvSpPr>
        <p:spPr>
          <a:xfrm>
            <a:off x="6948264" y="44624"/>
            <a:ext cx="312906" cy="400110"/>
          </a:xfrm>
          <a:prstGeom prst="rect">
            <a:avLst/>
          </a:prstGeom>
          <a:noFill/>
        </p:spPr>
        <p:txBody>
          <a:bodyPr wrap="none" rtlCol="0">
            <a:spAutoFit/>
          </a:bodyPr>
          <a:lstStyle/>
          <a:p>
            <a:r>
              <a:rPr lang="hu-HU" dirty="0" smtClean="0"/>
              <a:t>1</a:t>
            </a:r>
            <a:endParaRPr lang="hu-HU" dirty="0"/>
          </a:p>
        </p:txBody>
      </p:sp>
      <p:sp>
        <p:nvSpPr>
          <p:cNvPr id="7" name="Szövegdoboz 6"/>
          <p:cNvSpPr txBox="1"/>
          <p:nvPr/>
        </p:nvSpPr>
        <p:spPr>
          <a:xfrm>
            <a:off x="6988881" y="2884874"/>
            <a:ext cx="319423" cy="400110"/>
          </a:xfrm>
          <a:prstGeom prst="rect">
            <a:avLst/>
          </a:prstGeom>
          <a:noFill/>
        </p:spPr>
        <p:txBody>
          <a:bodyPr wrap="square" rtlCol="0">
            <a:spAutoFit/>
          </a:bodyPr>
          <a:lstStyle/>
          <a:p>
            <a:r>
              <a:rPr lang="hu-HU" dirty="0" smtClean="0"/>
              <a:t>3</a:t>
            </a:r>
            <a:endParaRPr lang="hu-HU" dirty="0"/>
          </a:p>
        </p:txBody>
      </p:sp>
      <p:sp>
        <p:nvSpPr>
          <p:cNvPr id="8" name="Szövegdoboz 7"/>
          <p:cNvSpPr txBox="1"/>
          <p:nvPr/>
        </p:nvSpPr>
        <p:spPr>
          <a:xfrm>
            <a:off x="6588224" y="699592"/>
            <a:ext cx="264144" cy="397688"/>
          </a:xfrm>
          <a:prstGeom prst="rect">
            <a:avLst/>
          </a:prstGeom>
          <a:noFill/>
        </p:spPr>
        <p:txBody>
          <a:bodyPr wrap="square" rtlCol="0">
            <a:spAutoFit/>
          </a:bodyPr>
          <a:lstStyle/>
          <a:p>
            <a:r>
              <a:rPr lang="hu-HU" dirty="0" smtClean="0"/>
              <a:t>2</a:t>
            </a:r>
            <a:endParaRPr lang="hu-HU" dirty="0"/>
          </a:p>
        </p:txBody>
      </p:sp>
      <p:sp>
        <p:nvSpPr>
          <p:cNvPr id="9" name="Szövegdoboz 8"/>
          <p:cNvSpPr txBox="1"/>
          <p:nvPr/>
        </p:nvSpPr>
        <p:spPr>
          <a:xfrm>
            <a:off x="6995398" y="5117122"/>
            <a:ext cx="312906" cy="400110"/>
          </a:xfrm>
          <a:prstGeom prst="rect">
            <a:avLst/>
          </a:prstGeom>
          <a:noFill/>
        </p:spPr>
        <p:txBody>
          <a:bodyPr wrap="none" rtlCol="0">
            <a:spAutoFit/>
          </a:bodyPr>
          <a:lstStyle/>
          <a:p>
            <a:r>
              <a:rPr lang="hu-HU" dirty="0" smtClean="0"/>
              <a:t>4</a:t>
            </a:r>
            <a:endParaRPr lang="hu-HU" dirty="0"/>
          </a:p>
        </p:txBody>
      </p:sp>
      <p:sp>
        <p:nvSpPr>
          <p:cNvPr id="4" name="Jobb oldali kapcsos zárójel 3"/>
          <p:cNvSpPr/>
          <p:nvPr/>
        </p:nvSpPr>
        <p:spPr bwMode="auto">
          <a:xfrm>
            <a:off x="5652120" y="3717032"/>
            <a:ext cx="155448" cy="9144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2000" b="0" i="0" u="none" strike="noStrike" cap="none" normalizeH="0" baseline="0" smtClean="0">
              <a:ln>
                <a:noFill/>
              </a:ln>
              <a:solidFill>
                <a:schemeClr val="tx1"/>
              </a:solidFill>
              <a:effectLst/>
              <a:latin typeface="Times New Roman" panose="02020603050405020304" pitchFamily="18" charset="0"/>
            </a:endParaRPr>
          </a:p>
        </p:txBody>
      </p:sp>
      <p:sp>
        <p:nvSpPr>
          <p:cNvPr id="5" name="Szövegdoboz 4"/>
          <p:cNvSpPr txBox="1"/>
          <p:nvPr/>
        </p:nvSpPr>
        <p:spPr>
          <a:xfrm>
            <a:off x="5940152" y="3789040"/>
            <a:ext cx="696024" cy="523220"/>
          </a:xfrm>
          <a:prstGeom prst="rect">
            <a:avLst/>
          </a:prstGeom>
          <a:noFill/>
        </p:spPr>
        <p:txBody>
          <a:bodyPr wrap="none" rtlCol="0">
            <a:spAutoFit/>
          </a:bodyPr>
          <a:lstStyle/>
          <a:p>
            <a:r>
              <a:rPr lang="hu-HU" sz="2800" dirty="0" smtClean="0">
                <a:solidFill>
                  <a:srgbClr val="FF0000"/>
                </a:solidFill>
                <a:effectLst>
                  <a:outerShdw blurRad="38100" dist="38100" dir="2700000" algn="tl">
                    <a:srgbClr val="000000">
                      <a:alpha val="43137"/>
                    </a:srgbClr>
                  </a:outerShdw>
                </a:effectLst>
                <a:latin typeface="Comic Sans MS" panose="030F0702030302020204" pitchFamily="66" charset="0"/>
              </a:rPr>
              <a:t>EO</a:t>
            </a:r>
            <a:endParaRPr lang="hu-HU" sz="28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10" name="Egyenes összekötő nyíllal 9"/>
          <p:cNvCxnSpPr/>
          <p:nvPr/>
        </p:nvCxnSpPr>
        <p:spPr bwMode="auto">
          <a:xfrm>
            <a:off x="6228184" y="4312260"/>
            <a:ext cx="0" cy="41288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ooth4">
            <a:hlinkClick r:id="rId2" action="ppaction://hlinkfile"/>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1844675"/>
            <a:ext cx="46815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Untitled-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1288" y="1341438"/>
            <a:ext cx="36242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Lst>
        </p:spPr>
      </p:pic>
      <p:sp>
        <p:nvSpPr>
          <p:cNvPr id="9220" name="Line 6"/>
          <p:cNvSpPr>
            <a:spLocks noChangeShapeType="1"/>
          </p:cNvSpPr>
          <p:nvPr/>
        </p:nvSpPr>
        <p:spPr bwMode="auto">
          <a:xfrm>
            <a:off x="4932363" y="4005263"/>
            <a:ext cx="22320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1" name="AutoShape 9"/>
          <p:cNvSpPr>
            <a:spLocks/>
          </p:cNvSpPr>
          <p:nvPr/>
        </p:nvSpPr>
        <p:spPr bwMode="auto">
          <a:xfrm>
            <a:off x="6588125" y="1773238"/>
            <a:ext cx="152400" cy="914400"/>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9222" name="Line 10"/>
          <p:cNvSpPr>
            <a:spLocks noChangeShapeType="1"/>
          </p:cNvSpPr>
          <p:nvPr/>
        </p:nvSpPr>
        <p:spPr bwMode="auto">
          <a:xfrm>
            <a:off x="5580063" y="1125538"/>
            <a:ext cx="936625"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3" name="Text Box 11"/>
          <p:cNvSpPr txBox="1">
            <a:spLocks noChangeArrowheads="1"/>
          </p:cNvSpPr>
          <p:nvPr/>
        </p:nvSpPr>
        <p:spPr bwMode="auto">
          <a:xfrm>
            <a:off x="1403350" y="44624"/>
            <a:ext cx="62976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dirty="0">
                <a:latin typeface="Comic Sans MS" panose="030F0702030302020204" pitchFamily="66" charset="0"/>
              </a:rPr>
              <a:t>CAP STAGE				BELL STAGE</a:t>
            </a:r>
          </a:p>
          <a:p>
            <a:pPr>
              <a:spcBef>
                <a:spcPct val="0"/>
              </a:spcBef>
              <a:buFontTx/>
              <a:buNone/>
            </a:pPr>
            <a:endParaRPr lang="hu-HU" altLang="hu-HU" sz="2000" dirty="0">
              <a:latin typeface="Comic Sans MS" panose="030F0702030302020204" pitchFamily="66" charset="0"/>
            </a:endParaRPr>
          </a:p>
          <a:p>
            <a:pPr>
              <a:spcBef>
                <a:spcPct val="0"/>
              </a:spcBef>
              <a:buFontTx/>
              <a:buNone/>
            </a:pPr>
            <a:r>
              <a:rPr lang="hu-HU" altLang="hu-HU" sz="2000" dirty="0">
                <a:latin typeface="Comic Sans MS" panose="030F0702030302020204" pitchFamily="66" charset="0"/>
              </a:rPr>
              <a:t>		  ENAMEL ORGAN</a:t>
            </a:r>
          </a:p>
        </p:txBody>
      </p:sp>
      <p:sp>
        <p:nvSpPr>
          <p:cNvPr id="9224" name="Line 12"/>
          <p:cNvSpPr>
            <a:spLocks noChangeShapeType="1"/>
          </p:cNvSpPr>
          <p:nvPr/>
        </p:nvSpPr>
        <p:spPr bwMode="auto">
          <a:xfrm flipH="1">
            <a:off x="2484438" y="1412875"/>
            <a:ext cx="1079500" cy="17287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5" name="AutoShape 13"/>
          <p:cNvSpPr>
            <a:spLocks/>
          </p:cNvSpPr>
          <p:nvPr/>
        </p:nvSpPr>
        <p:spPr bwMode="auto">
          <a:xfrm>
            <a:off x="2268538" y="2781300"/>
            <a:ext cx="142875" cy="647700"/>
          </a:xfrm>
          <a:prstGeom prst="leftBrace">
            <a:avLst>
              <a:gd name="adj1" fmla="val 3777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000"/>
          </a:p>
        </p:txBody>
      </p:sp>
      <p:sp>
        <p:nvSpPr>
          <p:cNvPr id="9226" name="Line 14"/>
          <p:cNvSpPr>
            <a:spLocks noChangeShapeType="1"/>
          </p:cNvSpPr>
          <p:nvPr/>
        </p:nvSpPr>
        <p:spPr bwMode="auto">
          <a:xfrm>
            <a:off x="4986338" y="4976813"/>
            <a:ext cx="6477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7" name="Text Box 16"/>
          <p:cNvSpPr txBox="1">
            <a:spLocks noChangeArrowheads="1"/>
          </p:cNvSpPr>
          <p:nvPr/>
        </p:nvSpPr>
        <p:spPr bwMode="auto">
          <a:xfrm>
            <a:off x="3492500" y="4653136"/>
            <a:ext cx="1817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dirty="0">
                <a:latin typeface="Comic Sans MS" panose="030F0702030302020204" pitchFamily="66" charset="0"/>
              </a:rPr>
              <a:t>DENTAL SAC</a:t>
            </a:r>
          </a:p>
        </p:txBody>
      </p:sp>
      <p:sp>
        <p:nvSpPr>
          <p:cNvPr id="136210" name="Text Box 18"/>
          <p:cNvSpPr txBox="1">
            <a:spLocks noChangeArrowheads="1"/>
          </p:cNvSpPr>
          <p:nvPr/>
        </p:nvSpPr>
        <p:spPr bwMode="auto">
          <a:xfrm>
            <a:off x="123825" y="5876925"/>
            <a:ext cx="5961063" cy="885825"/>
          </a:xfrm>
          <a:prstGeom prst="rect">
            <a:avLst/>
          </a:prstGeom>
          <a:solidFill>
            <a:srgbClr val="FFD9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0"/>
              </a:spcBef>
              <a:buFontTx/>
              <a:buNone/>
            </a:pPr>
            <a:r>
              <a:rPr lang="hu-HU" altLang="hu-HU" sz="2000">
                <a:solidFill>
                  <a:srgbClr val="333333"/>
                </a:solidFill>
                <a:latin typeface="Comic Sans MS" panose="030F0702030302020204" pitchFamily="66" charset="0"/>
              </a:rPr>
              <a:t>The mesenchyme invaginates into the tooth </a:t>
            </a:r>
          </a:p>
          <a:p>
            <a:pPr>
              <a:lnSpc>
                <a:spcPct val="130000"/>
              </a:lnSpc>
              <a:spcBef>
                <a:spcPct val="0"/>
              </a:spcBef>
              <a:buFontTx/>
              <a:buNone/>
            </a:pPr>
            <a:r>
              <a:rPr lang="hu-HU" altLang="hu-HU" sz="2000">
                <a:solidFill>
                  <a:srgbClr val="333333"/>
                </a:solidFill>
                <a:latin typeface="Comic Sans MS" panose="030F0702030302020204" pitchFamily="66" charset="0"/>
              </a:rPr>
              <a:t>buds resulting the</a:t>
            </a:r>
            <a:r>
              <a:rPr lang="hu-HU" altLang="hu-HU" sz="2000">
                <a:latin typeface="Comic Sans MS" panose="030F0702030302020204" pitchFamily="66" charset="0"/>
              </a:rPr>
              <a:t> </a:t>
            </a:r>
            <a:r>
              <a:rPr lang="hu-HU" altLang="hu-HU" sz="2000" b="1">
                <a:solidFill>
                  <a:srgbClr val="CC0099"/>
                </a:solidFill>
                <a:latin typeface="Comic Sans MS" panose="030F0702030302020204" pitchFamily="66" charset="0"/>
              </a:rPr>
              <a:t>cap stage</a:t>
            </a:r>
            <a:r>
              <a:rPr lang="hu-HU" altLang="hu-HU" sz="2000">
                <a:latin typeface="Comic Sans MS" panose="030F0702030302020204" pitchFamily="66" charset="0"/>
              </a:rPr>
              <a:t> </a:t>
            </a:r>
            <a:r>
              <a:rPr lang="hu-HU" altLang="hu-HU" sz="2000">
                <a:solidFill>
                  <a:srgbClr val="333333"/>
                </a:solidFill>
                <a:latin typeface="Comic Sans MS" panose="030F0702030302020204" pitchFamily="66" charset="0"/>
              </a:rPr>
              <a:t>than the</a:t>
            </a:r>
            <a:r>
              <a:rPr lang="hu-HU" altLang="hu-HU" sz="2000">
                <a:latin typeface="Comic Sans MS" panose="030F0702030302020204" pitchFamily="66" charset="0"/>
              </a:rPr>
              <a:t> </a:t>
            </a:r>
            <a:r>
              <a:rPr lang="hu-HU" altLang="hu-HU" sz="2000" b="1">
                <a:solidFill>
                  <a:srgbClr val="CC0099"/>
                </a:solidFill>
                <a:latin typeface="Comic Sans MS" panose="030F0702030302020204" pitchFamily="66" charset="0"/>
              </a:rPr>
              <a:t>bell stage</a:t>
            </a:r>
          </a:p>
        </p:txBody>
      </p:sp>
      <p:pic>
        <p:nvPicPr>
          <p:cNvPr id="14" name="Kép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629" y="463135"/>
            <a:ext cx="2614268" cy="153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dissolve">
                                      <p:cBhvr>
                                        <p:cTn id="7" dur="500"/>
                                        <p:tgtEl>
                                          <p:spTgt spid="136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animBg="1"/>
    </p:bldLst>
  </p:timing>
</p:sld>
</file>

<file path=ppt/theme/theme1.xml><?xml version="1.0" encoding="utf-8"?>
<a:theme xmlns:a="http://schemas.openxmlformats.org/drawingml/2006/main" name="Üres bemutató">
  <a:themeElements>
    <a:clrScheme name="Üres bemutat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Üres bemutató">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hu-HU"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hu-HU"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Üres bemutat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Office\Sablonok\Üres bemutató.pot</Template>
  <TotalTime>2986</TotalTime>
  <Words>1348</Words>
  <Application>Microsoft Office PowerPoint</Application>
  <PresentationFormat>Diavetítés a képernyőre (4:3 oldalarány)</PresentationFormat>
  <Paragraphs>425</Paragraphs>
  <Slides>58</Slides>
  <Notes>9</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58</vt:i4>
      </vt:variant>
    </vt:vector>
  </HeadingPairs>
  <TitlesOfParts>
    <vt:vector size="66" baseType="lpstr">
      <vt:lpstr>Adobe Fan Heiti Std B</vt:lpstr>
      <vt:lpstr>Adobe Gothic Std B</vt:lpstr>
      <vt:lpstr>Arial</vt:lpstr>
      <vt:lpstr>Calibri</vt:lpstr>
      <vt:lpstr>Comic Sans MS</vt:lpstr>
      <vt:lpstr>Times New Roman</vt:lpstr>
      <vt:lpstr>Wingdings</vt:lpstr>
      <vt:lpstr>Üres bemutató</vt:lpstr>
      <vt:lpstr>PowerPoint-bemutató</vt:lpstr>
      <vt:lpstr>PowerPoint-bemutató</vt:lpstr>
      <vt:lpstr>PowerPoint-bemutató</vt:lpstr>
      <vt:lpstr>PowerPoint-bemutató</vt:lpstr>
      <vt:lpstr>PowerPoint-bemutató</vt:lpstr>
      <vt:lpstr>PowerPoint-bemutató</vt:lpstr>
      <vt:lpstr>PowerPoint-bemutató</vt:lpstr>
      <vt:lpstr>TOOTH DEVELOPMENT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Tooth formation: Initial stages</vt:lpstr>
      <vt:lpstr>CAP STAGE</vt:lpstr>
      <vt:lpstr>CAP STAGE</vt:lpstr>
      <vt:lpstr>PowerPoint-bemutató</vt:lpstr>
      <vt:lpstr>Bell Stage</vt:lpstr>
      <vt:lpstr>PowerPoint-bemutató</vt:lpstr>
      <vt:lpstr>PowerPoint-bemutató</vt:lpstr>
      <vt:lpstr>Bell Stage</vt:lpstr>
      <vt:lpstr>PowerPoint-bemutató</vt:lpstr>
      <vt:lpstr>PowerPoint-bemutató</vt:lpstr>
      <vt:lpstr>PowerPoint-bemutató</vt:lpstr>
      <vt:lpstr>PowerPoint-bemutató</vt:lpstr>
      <vt:lpstr>APPOSITIONAL STAGE</vt:lpstr>
      <vt:lpstr>APPOSITIONAL STAGE</vt:lpstr>
      <vt:lpstr>PowerPoint-bemutató</vt:lpstr>
      <vt:lpstr>PowerPoint-bemutató</vt:lpstr>
      <vt:lpstr>PowerPoint-bemutató</vt:lpstr>
      <vt:lpstr>PowerPoint-bemutató</vt:lpstr>
      <vt:lpstr>PowerPoint-bemutató</vt:lpstr>
      <vt:lpstr>TOOTH DEVELOPMENT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ERUPTION</vt:lpstr>
      <vt:lpstr>PowerPoint-bemutató</vt:lpstr>
      <vt:lpstr>PowerPoint-bemutató</vt:lpstr>
      <vt:lpstr>PowerPoint-bemutató</vt:lpstr>
      <vt:lpstr>PowerPoint-bemutató</vt:lpstr>
      <vt:lpstr>Timetable for tooth development </vt:lpstr>
      <vt:lpstr>Development of permanent dentition</vt:lpstr>
      <vt:lpstr>PowerPoint-bemutató</vt:lpstr>
      <vt:lpstr>Molecular mechanism of tooth development</vt:lpstr>
      <vt:lpstr>PowerPoint-bemutató</vt:lpstr>
      <vt:lpstr>PowerPoint-bemutató</vt:lpstr>
      <vt:lpstr>Summary of the tooth development</vt:lpstr>
      <vt:lpstr>PowerPoint-bemutató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subject/>
  <dc:creator>plstd</dc:creator>
  <cp:lastModifiedBy>Gergely Cséplő</cp:lastModifiedBy>
  <cp:revision>125</cp:revision>
  <dcterms:created xsi:type="dcterms:W3CDTF">2003-02-26T13:31:16Z</dcterms:created>
  <dcterms:modified xsi:type="dcterms:W3CDTF">2019-03-14T15:32:59Z</dcterms:modified>
</cp:coreProperties>
</file>