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70" r:id="rId3"/>
    <p:sldId id="265" r:id="rId4"/>
    <p:sldId id="267" r:id="rId5"/>
    <p:sldId id="268" r:id="rId6"/>
    <p:sldId id="269" r:id="rId7"/>
    <p:sldId id="271" r:id="rId8"/>
    <p:sldId id="281" r:id="rId9"/>
    <p:sldId id="272" r:id="rId10"/>
    <p:sldId id="275" r:id="rId11"/>
    <p:sldId id="257" r:id="rId12"/>
    <p:sldId id="258" r:id="rId13"/>
    <p:sldId id="277" r:id="rId14"/>
    <p:sldId id="259" r:id="rId15"/>
    <p:sldId id="260" r:id="rId16"/>
    <p:sldId id="261" r:id="rId17"/>
    <p:sldId id="262" r:id="rId18"/>
    <p:sldId id="284" r:id="rId19"/>
    <p:sldId id="282" r:id="rId20"/>
    <p:sldId id="279" r:id="rId21"/>
    <p:sldId id="280" r:id="rId22"/>
    <p:sldId id="276" r:id="rId23"/>
    <p:sldId id="283" r:id="rId24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281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1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132" y="2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1F607A-70DB-42B6-95DF-2D3666DE9268}" type="datetimeFigureOut">
              <a:rPr lang="hu-HU" smtClean="0"/>
              <a:t>2019.03.14.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13C5DE-126B-4402-A1D1-38E3DBBA204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077232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Jegyzetek hely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hu-HU" smtClean="0"/>
          </a:p>
        </p:txBody>
      </p:sp>
      <p:sp>
        <p:nvSpPr>
          <p:cNvPr id="7172" name="Dia számának hely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E11897C-5A84-4E1E-A361-0468EC6B367C}" type="slidenum">
              <a:rPr lang="hu-HU" altLang="hu-HU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3</a:t>
            </a:fld>
            <a:endParaRPr lang="hu-HU" altLang="hu-HU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91371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Jegyzetek hely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hu-HU" smtClean="0"/>
          </a:p>
        </p:txBody>
      </p:sp>
      <p:sp>
        <p:nvSpPr>
          <p:cNvPr id="12292" name="Dia számának hely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A3FF1EA-6D24-40E0-9949-03E4F12C8CC3}" type="slidenum">
              <a:rPr lang="hu-HU" altLang="hu-HU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4</a:t>
            </a:fld>
            <a:endParaRPr lang="hu-HU" altLang="hu-HU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1839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Jegyzetek hely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u-HU" altLang="hu-HU" smtClean="0"/>
          </a:p>
        </p:txBody>
      </p:sp>
      <p:sp>
        <p:nvSpPr>
          <p:cNvPr id="18436" name="Dia számának hely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15FDD1E-ABC1-4792-981E-FDAF586E8CAB}" type="slidenum">
              <a:rPr lang="hu-HU" altLang="hu-HU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5</a:t>
            </a:fld>
            <a:endParaRPr lang="hu-HU" altLang="hu-HU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08640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Jegyzetek hely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u-HU" altLang="hu-HU" smtClean="0"/>
          </a:p>
        </p:txBody>
      </p:sp>
      <p:sp>
        <p:nvSpPr>
          <p:cNvPr id="20484" name="Dia számának hely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16EFCE7-B4D5-426D-BF31-FA69D8569E03}" type="slidenum">
              <a:rPr lang="hu-HU" altLang="hu-HU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6</a:t>
            </a:fld>
            <a:endParaRPr lang="hu-HU" altLang="hu-HU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29318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A3A8F-F865-470E-816D-793BFE56E8E6}" type="datetimeFigureOut">
              <a:rPr lang="hu-HU" smtClean="0"/>
              <a:t>2019.03.14.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F4AB4-E034-4877-953D-301AFF37A32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39116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A3A8F-F865-470E-816D-793BFE56E8E6}" type="datetimeFigureOut">
              <a:rPr lang="hu-HU" smtClean="0"/>
              <a:t>2019.03.14.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F4AB4-E034-4877-953D-301AFF37A32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748172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A3A8F-F865-470E-816D-793BFE56E8E6}" type="datetimeFigureOut">
              <a:rPr lang="hu-HU" smtClean="0"/>
              <a:t>2019.03.14.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F4AB4-E034-4877-953D-301AFF37A32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530900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A3A8F-F865-470E-816D-793BFE56E8E6}" type="datetimeFigureOut">
              <a:rPr lang="hu-HU" smtClean="0"/>
              <a:t>2019.03.14.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F4AB4-E034-4877-953D-301AFF37A32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994882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A3A8F-F865-470E-816D-793BFE56E8E6}" type="datetimeFigureOut">
              <a:rPr lang="hu-HU" smtClean="0"/>
              <a:t>2019.03.14.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F4AB4-E034-4877-953D-301AFF37A32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180982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A3A8F-F865-470E-816D-793BFE56E8E6}" type="datetimeFigureOut">
              <a:rPr lang="hu-HU" smtClean="0"/>
              <a:t>2019.03.14.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F4AB4-E034-4877-953D-301AFF37A32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408650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A3A8F-F865-470E-816D-793BFE56E8E6}" type="datetimeFigureOut">
              <a:rPr lang="hu-HU" smtClean="0"/>
              <a:t>2019.03.14.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F4AB4-E034-4877-953D-301AFF37A32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666455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A3A8F-F865-470E-816D-793BFE56E8E6}" type="datetimeFigureOut">
              <a:rPr lang="hu-HU" smtClean="0"/>
              <a:t>2019.03.14.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F4AB4-E034-4877-953D-301AFF37A32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445495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A3A8F-F865-470E-816D-793BFE56E8E6}" type="datetimeFigureOut">
              <a:rPr lang="hu-HU" smtClean="0"/>
              <a:t>2019.03.14.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F4AB4-E034-4877-953D-301AFF37A32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280862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A3A8F-F865-470E-816D-793BFE56E8E6}" type="datetimeFigureOut">
              <a:rPr lang="hu-HU" smtClean="0"/>
              <a:t>2019.03.14.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F4AB4-E034-4877-953D-301AFF37A32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129662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A3A8F-F865-470E-816D-793BFE56E8E6}" type="datetimeFigureOut">
              <a:rPr lang="hu-HU" smtClean="0"/>
              <a:t>2019.03.14.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F4AB4-E034-4877-953D-301AFF37A32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754226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9A3A8F-F865-470E-816D-793BFE56E8E6}" type="datetimeFigureOut">
              <a:rPr lang="hu-HU" smtClean="0"/>
              <a:t>2019.03.14.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0F4AB4-E034-4877-953D-301AFF37A32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01049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/>
          <p:cNvSpPr txBox="1"/>
          <p:nvPr/>
        </p:nvSpPr>
        <p:spPr>
          <a:xfrm>
            <a:off x="2676698" y="199505"/>
            <a:ext cx="693170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BLOOD VESSELS OF THE HEAD AND NECK</a:t>
            </a:r>
          </a:p>
          <a:p>
            <a:endParaRPr lang="hu-H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algn="ctr"/>
            <a:r>
              <a:rPr lang="hu-HU" sz="16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Dr. </a:t>
            </a:r>
            <a:r>
              <a:rPr lang="hu-HU" sz="1600" dirty="0" err="1" smtClean="0">
                <a:solidFill>
                  <a:srgbClr val="0070C0"/>
                </a:solidFill>
                <a:latin typeface="Comic Sans MS" panose="030F0702030302020204" pitchFamily="66" charset="0"/>
              </a:rPr>
              <a:t>Gallatz</a:t>
            </a:r>
            <a:r>
              <a:rPr lang="hu-HU" sz="16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Katalin</a:t>
            </a:r>
            <a:endParaRPr lang="hu-HU" sz="16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710" y="1860333"/>
            <a:ext cx="3744912" cy="432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1142" y="2061498"/>
            <a:ext cx="3717925" cy="432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0183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7" t="10419" b="2368"/>
          <a:stretch>
            <a:fillRect/>
          </a:stretch>
        </p:blipFill>
        <p:spPr bwMode="auto">
          <a:xfrm>
            <a:off x="6240463" y="168275"/>
            <a:ext cx="4235450" cy="64785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9409113" y="3840164"/>
            <a:ext cx="4318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1800" b="1">
                <a:solidFill>
                  <a:srgbClr val="F8F8F8"/>
                </a:solidFill>
              </a:rPr>
              <a:t>C2</a:t>
            </a:r>
          </a:p>
        </p:txBody>
      </p:sp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8688388" y="2679700"/>
            <a:ext cx="4318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1800" b="1">
                <a:solidFill>
                  <a:srgbClr val="F8F8F8"/>
                </a:solidFill>
              </a:rPr>
              <a:t>C4</a:t>
            </a:r>
          </a:p>
        </p:txBody>
      </p:sp>
      <p:sp>
        <p:nvSpPr>
          <p:cNvPr id="27653" name="Text Box 5"/>
          <p:cNvSpPr txBox="1">
            <a:spLocks noChangeArrowheads="1"/>
          </p:cNvSpPr>
          <p:nvPr/>
        </p:nvSpPr>
        <p:spPr bwMode="auto">
          <a:xfrm>
            <a:off x="8904288" y="2247900"/>
            <a:ext cx="4318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1800" b="1">
                <a:solidFill>
                  <a:srgbClr val="F8F8F8"/>
                </a:solidFill>
              </a:rPr>
              <a:t>C5</a:t>
            </a:r>
          </a:p>
        </p:txBody>
      </p:sp>
      <p:sp>
        <p:nvSpPr>
          <p:cNvPr id="27654" name="Text Box 6"/>
          <p:cNvSpPr txBox="1">
            <a:spLocks noChangeArrowheads="1"/>
          </p:cNvSpPr>
          <p:nvPr/>
        </p:nvSpPr>
        <p:spPr bwMode="auto">
          <a:xfrm>
            <a:off x="8472488" y="2032000"/>
            <a:ext cx="4318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1800" b="1">
                <a:solidFill>
                  <a:srgbClr val="F8F8F8"/>
                </a:solidFill>
              </a:rPr>
              <a:t>C6</a:t>
            </a:r>
          </a:p>
        </p:txBody>
      </p:sp>
      <p:sp>
        <p:nvSpPr>
          <p:cNvPr id="27655" name="Text Box 7"/>
          <p:cNvSpPr txBox="1">
            <a:spLocks noChangeArrowheads="1"/>
          </p:cNvSpPr>
          <p:nvPr/>
        </p:nvSpPr>
        <p:spPr bwMode="auto">
          <a:xfrm>
            <a:off x="8688389" y="3040064"/>
            <a:ext cx="5032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1800" b="1">
                <a:solidFill>
                  <a:srgbClr val="F8F8F8"/>
                </a:solidFill>
              </a:rPr>
              <a:t>(C3)</a:t>
            </a:r>
          </a:p>
        </p:txBody>
      </p:sp>
      <p:sp>
        <p:nvSpPr>
          <p:cNvPr id="27656" name="Text Box 8"/>
          <p:cNvSpPr txBox="1">
            <a:spLocks noChangeArrowheads="1"/>
          </p:cNvSpPr>
          <p:nvPr/>
        </p:nvSpPr>
        <p:spPr bwMode="auto">
          <a:xfrm>
            <a:off x="8329613" y="2320925"/>
            <a:ext cx="4318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1800" b="1">
                <a:solidFill>
                  <a:srgbClr val="F8F8F8"/>
                </a:solidFill>
              </a:rPr>
              <a:t>C7</a:t>
            </a:r>
          </a:p>
        </p:txBody>
      </p:sp>
      <p:pic>
        <p:nvPicPr>
          <p:cNvPr id="27657" name="Picture 19" descr="dcd9ed47792cc55d28c2b3c08735f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6" t="69662" r="70403" b="2965"/>
          <a:stretch>
            <a:fillRect/>
          </a:stretch>
        </p:blipFill>
        <p:spPr bwMode="auto">
          <a:xfrm>
            <a:off x="564750" y="2176570"/>
            <a:ext cx="2208212" cy="230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8" name="Oval 34"/>
          <p:cNvSpPr>
            <a:spLocks noChangeArrowheads="1"/>
          </p:cNvSpPr>
          <p:nvPr/>
        </p:nvSpPr>
        <p:spPr bwMode="auto">
          <a:xfrm>
            <a:off x="6888163" y="2500988"/>
            <a:ext cx="259766" cy="519351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hu-HU" altLang="hu-HU" sz="1800"/>
          </a:p>
        </p:txBody>
      </p:sp>
      <p:sp>
        <p:nvSpPr>
          <p:cNvPr id="27659" name="Oval 35"/>
          <p:cNvSpPr>
            <a:spLocks noChangeArrowheads="1"/>
          </p:cNvSpPr>
          <p:nvPr/>
        </p:nvSpPr>
        <p:spPr bwMode="auto">
          <a:xfrm>
            <a:off x="7177088" y="2572425"/>
            <a:ext cx="431800" cy="519351"/>
          </a:xfrm>
          <a:prstGeom prst="ellipse">
            <a:avLst/>
          </a:prstGeom>
          <a:solidFill>
            <a:srgbClr val="000080">
              <a:alpha val="67058"/>
            </a:srgbClr>
          </a:solidFill>
          <a:ln w="9525" algn="ctr">
            <a:solidFill>
              <a:srgbClr val="0000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hu-HU" altLang="hu-HU" sz="1800"/>
          </a:p>
        </p:txBody>
      </p:sp>
      <p:sp>
        <p:nvSpPr>
          <p:cNvPr id="27660" name="Text Box 36"/>
          <p:cNvSpPr txBox="1">
            <a:spLocks noChangeArrowheads="1"/>
          </p:cNvSpPr>
          <p:nvPr/>
        </p:nvSpPr>
        <p:spPr bwMode="auto">
          <a:xfrm>
            <a:off x="3719514" y="3121025"/>
            <a:ext cx="2016125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1800" dirty="0" err="1" smtClean="0">
                <a:latin typeface="Comic Sans MS" panose="030F0702030302020204" pitchFamily="66" charset="0"/>
              </a:rPr>
              <a:t>Cavernous</a:t>
            </a:r>
            <a:r>
              <a:rPr lang="hu-HU" altLang="hu-HU" sz="1800" dirty="0" smtClean="0">
                <a:latin typeface="Comic Sans MS" panose="030F0702030302020204" pitchFamily="66" charset="0"/>
              </a:rPr>
              <a:t> sinus</a:t>
            </a:r>
            <a:endParaRPr lang="hu-HU" altLang="hu-HU" sz="1800" dirty="0">
              <a:latin typeface="Comic Sans MS" panose="030F0702030302020204" pitchFamily="66" charset="0"/>
            </a:endParaRPr>
          </a:p>
        </p:txBody>
      </p:sp>
      <p:sp>
        <p:nvSpPr>
          <p:cNvPr id="27661" name="Line 37"/>
          <p:cNvSpPr>
            <a:spLocks noChangeShapeType="1"/>
          </p:cNvSpPr>
          <p:nvPr/>
        </p:nvSpPr>
        <p:spPr bwMode="auto">
          <a:xfrm flipV="1">
            <a:off x="5737225" y="2903539"/>
            <a:ext cx="1582738" cy="4333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2" name="Szövegdoboz 1"/>
          <p:cNvSpPr txBox="1"/>
          <p:nvPr/>
        </p:nvSpPr>
        <p:spPr>
          <a:xfrm>
            <a:off x="1366576" y="168275"/>
            <a:ext cx="36231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ARTERIAL CIRCLE OF WILLIS</a:t>
            </a:r>
            <a:endParaRPr lang="hu-HU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1334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 descr="fej0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08"/>
          <a:stretch/>
        </p:blipFill>
        <p:spPr bwMode="auto">
          <a:xfrm>
            <a:off x="4584966" y="629682"/>
            <a:ext cx="6249404" cy="6059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1635126" y="260350"/>
            <a:ext cx="4307589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hu-HU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ARTERIES OF THE </a:t>
            </a:r>
            <a:r>
              <a:rPr lang="hu-HU" dirty="0" smtClean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HEAD AND NECK</a:t>
            </a:r>
            <a:endParaRPr lang="hu-HU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230274" y="1196976"/>
            <a:ext cx="3640138" cy="45243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hu-HU" b="1" dirty="0">
                <a:solidFill>
                  <a:srgbClr val="FF0000"/>
                </a:solidFill>
                <a:latin typeface="Comic Sans MS" panose="030F0702030302020204" pitchFamily="66" charset="0"/>
              </a:rPr>
              <a:t>EXTERNAL CAROTID ARTERY</a:t>
            </a:r>
          </a:p>
          <a:p>
            <a:pPr eaLnBrk="1" hangingPunct="1">
              <a:defRPr/>
            </a:pPr>
            <a:endParaRPr lang="hu-HU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  <a:p>
            <a:pPr eaLnBrk="1" hangingPunct="1">
              <a:defRPr/>
            </a:pPr>
            <a:endParaRPr lang="hu-HU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  <a:p>
            <a:pPr eaLnBrk="1" hangingPunct="1">
              <a:defRPr/>
            </a:pPr>
            <a:r>
              <a:rPr lang="hu-HU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SUP. THYROID A.</a:t>
            </a:r>
          </a:p>
          <a:p>
            <a:pPr eaLnBrk="1" hangingPunct="1">
              <a:defRPr/>
            </a:pPr>
            <a:endParaRPr lang="hu-HU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  <a:p>
            <a:pPr eaLnBrk="1" hangingPunct="1">
              <a:defRPr/>
            </a:pPr>
            <a:r>
              <a:rPr lang="hu-HU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LINGUAL A.</a:t>
            </a:r>
          </a:p>
          <a:p>
            <a:pPr eaLnBrk="1" hangingPunct="1">
              <a:defRPr/>
            </a:pPr>
            <a:endParaRPr lang="hu-HU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  <a:p>
            <a:pPr eaLnBrk="1" hangingPunct="1">
              <a:defRPr/>
            </a:pPr>
            <a:r>
              <a:rPr lang="hu-HU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ASCENDING PHARYNGEAL A.</a:t>
            </a:r>
          </a:p>
          <a:p>
            <a:pPr eaLnBrk="1" hangingPunct="1">
              <a:defRPr/>
            </a:pPr>
            <a:endParaRPr lang="hu-HU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  <a:p>
            <a:pPr eaLnBrk="1" hangingPunct="1">
              <a:defRPr/>
            </a:pPr>
            <a:r>
              <a:rPr lang="hu-HU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FACIAL A.</a:t>
            </a:r>
          </a:p>
          <a:p>
            <a:pPr eaLnBrk="1" hangingPunct="1">
              <a:defRPr/>
            </a:pPr>
            <a:endParaRPr lang="hu-HU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  <a:p>
            <a:pPr eaLnBrk="1" hangingPunct="1">
              <a:defRPr/>
            </a:pPr>
            <a:r>
              <a:rPr lang="hu-HU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OCCIPITAL A.</a:t>
            </a:r>
          </a:p>
          <a:p>
            <a:pPr eaLnBrk="1" hangingPunct="1">
              <a:defRPr/>
            </a:pPr>
            <a:endParaRPr lang="hu-HU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  <a:p>
            <a:pPr eaLnBrk="1" hangingPunct="1">
              <a:defRPr/>
            </a:pPr>
            <a:r>
              <a:rPr lang="hu-HU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MAXILLARY A.</a:t>
            </a:r>
          </a:p>
          <a:p>
            <a:pPr eaLnBrk="1" hangingPunct="1">
              <a:defRPr/>
            </a:pPr>
            <a:endParaRPr lang="hu-HU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  <a:p>
            <a:pPr eaLnBrk="1" hangingPunct="1">
              <a:defRPr/>
            </a:pPr>
            <a:r>
              <a:rPr lang="hu-HU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SPF. TEMPORAL A.</a:t>
            </a:r>
          </a:p>
        </p:txBody>
      </p:sp>
    </p:spTree>
    <p:extLst>
      <p:ext uri="{BB962C8B-B14F-4D97-AF65-F5344CB8AC3E}">
        <p14:creationId xmlns:p14="http://schemas.microsoft.com/office/powerpoint/2010/main" val="2432687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5992746" y="80383"/>
            <a:ext cx="4303712" cy="46196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  <a:ex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hu-HU" altLang="hu-HU" sz="2000" dirty="0" err="1">
                <a:solidFill>
                  <a:srgbClr val="000099"/>
                </a:solidFill>
                <a:latin typeface="Comic Sans MS" panose="030F0702030302020204" pitchFamily="66" charset="0"/>
              </a:rPr>
              <a:t>Branches</a:t>
            </a:r>
            <a:r>
              <a:rPr lang="hu-HU" altLang="hu-HU" sz="2000" dirty="0">
                <a:solidFill>
                  <a:srgbClr val="000099"/>
                </a:solidFill>
                <a:latin typeface="Comic Sans MS" panose="030F0702030302020204" pitchFamily="66" charset="0"/>
              </a:rPr>
              <a:t> of </a:t>
            </a:r>
            <a:r>
              <a:rPr lang="hu-HU" altLang="hu-HU" sz="2000" dirty="0" err="1">
                <a:solidFill>
                  <a:srgbClr val="000099"/>
                </a:solidFill>
                <a:latin typeface="Comic Sans MS" panose="030F0702030302020204" pitchFamily="66" charset="0"/>
              </a:rPr>
              <a:t>the</a:t>
            </a:r>
            <a:r>
              <a:rPr lang="hu-HU" altLang="hu-HU" sz="2000" dirty="0">
                <a:solidFill>
                  <a:srgbClr val="000099"/>
                </a:solidFill>
                <a:latin typeface="Comic Sans MS" panose="030F0702030302020204" pitchFamily="66" charset="0"/>
              </a:rPr>
              <a:t> </a:t>
            </a:r>
            <a:r>
              <a:rPr lang="hu-HU" altLang="hu-HU" sz="2000" dirty="0" err="1">
                <a:solidFill>
                  <a:srgbClr val="000099"/>
                </a:solidFill>
                <a:latin typeface="Comic Sans MS" panose="030F0702030302020204" pitchFamily="66" charset="0"/>
              </a:rPr>
              <a:t>maxillary</a:t>
            </a:r>
            <a:r>
              <a:rPr lang="hu-HU" altLang="hu-HU" sz="2000" dirty="0">
                <a:solidFill>
                  <a:srgbClr val="000099"/>
                </a:solidFill>
                <a:latin typeface="Comic Sans MS" panose="030F0702030302020204" pitchFamily="66" charset="0"/>
              </a:rPr>
              <a:t> </a:t>
            </a:r>
            <a:r>
              <a:rPr lang="hu-HU" altLang="hu-HU" sz="2000" dirty="0" err="1">
                <a:solidFill>
                  <a:srgbClr val="000099"/>
                </a:solidFill>
                <a:latin typeface="Comic Sans MS" panose="030F0702030302020204" pitchFamily="66" charset="0"/>
              </a:rPr>
              <a:t>artery</a:t>
            </a:r>
            <a:r>
              <a:rPr lang="hu-HU" altLang="hu-HU" sz="2000" b="1" dirty="0">
                <a:solidFill>
                  <a:srgbClr val="000099"/>
                </a:solidFill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6147" name="Text Box 5"/>
          <p:cNvSpPr txBox="1">
            <a:spLocks noChangeArrowheads="1"/>
          </p:cNvSpPr>
          <p:nvPr/>
        </p:nvSpPr>
        <p:spPr bwMode="auto">
          <a:xfrm>
            <a:off x="119033" y="134967"/>
            <a:ext cx="4824413" cy="6955750"/>
          </a:xfrm>
          <a:prstGeom prst="rect">
            <a:avLst/>
          </a:prstGeom>
          <a:solidFill>
            <a:srgbClr val="FEDEC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2000" b="1" dirty="0">
                <a:solidFill>
                  <a:srgbClr val="990099"/>
                </a:solidFill>
                <a:latin typeface="Times New Roman" panose="02020603050405020304" pitchFamily="18" charset="0"/>
              </a:rPr>
              <a:t> </a:t>
            </a:r>
            <a:r>
              <a:rPr lang="hu-HU" altLang="hu-HU" sz="2000" b="1" dirty="0" err="1">
                <a:solidFill>
                  <a:srgbClr val="FF0066"/>
                </a:solidFill>
                <a:latin typeface="Comic Sans MS" panose="030F0702030302020204" pitchFamily="66" charset="0"/>
              </a:rPr>
              <a:t>Mandibular</a:t>
            </a:r>
            <a:r>
              <a:rPr lang="hu-HU" altLang="hu-HU" sz="2000" b="1" dirty="0">
                <a:solidFill>
                  <a:srgbClr val="FF0066"/>
                </a:solidFill>
                <a:latin typeface="Comic Sans MS" panose="030F0702030302020204" pitchFamily="66" charset="0"/>
              </a:rPr>
              <a:t> part  :</a:t>
            </a:r>
          </a:p>
          <a:p>
            <a:pPr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2000" dirty="0">
                <a:latin typeface="Comic Sans MS" panose="030F0702030302020204" pitchFamily="66" charset="0"/>
              </a:rPr>
              <a:t>		</a:t>
            </a:r>
            <a:r>
              <a:rPr lang="hu-HU" altLang="hu-HU" sz="1800" dirty="0" err="1">
                <a:solidFill>
                  <a:srgbClr val="000099"/>
                </a:solidFill>
                <a:latin typeface="Comic Sans MS" panose="030F0702030302020204" pitchFamily="66" charset="0"/>
              </a:rPr>
              <a:t>deep</a:t>
            </a:r>
            <a:r>
              <a:rPr lang="hu-HU" altLang="hu-HU" sz="1800" dirty="0">
                <a:solidFill>
                  <a:srgbClr val="000099"/>
                </a:solidFill>
                <a:latin typeface="Comic Sans MS" panose="030F0702030302020204" pitchFamily="66" charset="0"/>
              </a:rPr>
              <a:t> </a:t>
            </a:r>
            <a:r>
              <a:rPr lang="hu-HU" altLang="hu-HU" sz="1800" dirty="0" err="1">
                <a:solidFill>
                  <a:srgbClr val="000099"/>
                </a:solidFill>
                <a:latin typeface="Comic Sans MS" panose="030F0702030302020204" pitchFamily="66" charset="0"/>
              </a:rPr>
              <a:t>auricular</a:t>
            </a:r>
            <a:r>
              <a:rPr lang="hu-HU" altLang="hu-HU" sz="1800" dirty="0">
                <a:solidFill>
                  <a:srgbClr val="000099"/>
                </a:solidFill>
                <a:latin typeface="Comic Sans MS" panose="030F0702030302020204" pitchFamily="66" charset="0"/>
              </a:rPr>
              <a:t> a.</a:t>
            </a:r>
          </a:p>
          <a:p>
            <a:pPr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1800" dirty="0">
                <a:solidFill>
                  <a:srgbClr val="000099"/>
                </a:solidFill>
                <a:latin typeface="Comic Sans MS" panose="030F0702030302020204" pitchFamily="66" charset="0"/>
              </a:rPr>
              <a:t>		</a:t>
            </a:r>
            <a:r>
              <a:rPr lang="hu-HU" altLang="hu-HU" sz="1800" dirty="0" err="1">
                <a:solidFill>
                  <a:srgbClr val="000099"/>
                </a:solidFill>
                <a:latin typeface="Comic Sans MS" panose="030F0702030302020204" pitchFamily="66" charset="0"/>
              </a:rPr>
              <a:t>anterior</a:t>
            </a:r>
            <a:r>
              <a:rPr lang="hu-HU" altLang="hu-HU" sz="1800" dirty="0">
                <a:solidFill>
                  <a:srgbClr val="000099"/>
                </a:solidFill>
                <a:latin typeface="Comic Sans MS" panose="030F0702030302020204" pitchFamily="66" charset="0"/>
              </a:rPr>
              <a:t> </a:t>
            </a:r>
            <a:r>
              <a:rPr lang="hu-HU" altLang="hu-HU" sz="1800" dirty="0" err="1">
                <a:solidFill>
                  <a:srgbClr val="000099"/>
                </a:solidFill>
                <a:latin typeface="Comic Sans MS" panose="030F0702030302020204" pitchFamily="66" charset="0"/>
              </a:rPr>
              <a:t>tympanic</a:t>
            </a:r>
            <a:r>
              <a:rPr lang="hu-HU" altLang="hu-HU" sz="1800" dirty="0">
                <a:solidFill>
                  <a:srgbClr val="000099"/>
                </a:solidFill>
                <a:latin typeface="Comic Sans MS" panose="030F0702030302020204" pitchFamily="66" charset="0"/>
              </a:rPr>
              <a:t> a. 			</a:t>
            </a:r>
            <a:r>
              <a:rPr lang="hu-HU" altLang="hu-HU" sz="1800" dirty="0" err="1">
                <a:solidFill>
                  <a:srgbClr val="000099"/>
                </a:solidFill>
                <a:latin typeface="Comic Sans MS" panose="030F0702030302020204" pitchFamily="66" charset="0"/>
              </a:rPr>
              <a:t>inferior</a:t>
            </a:r>
            <a:r>
              <a:rPr lang="hu-HU" altLang="hu-HU" sz="1800" dirty="0">
                <a:solidFill>
                  <a:srgbClr val="000099"/>
                </a:solidFill>
                <a:latin typeface="Comic Sans MS" panose="030F0702030302020204" pitchFamily="66" charset="0"/>
              </a:rPr>
              <a:t> </a:t>
            </a:r>
            <a:r>
              <a:rPr lang="hu-HU" altLang="hu-HU" sz="1800" dirty="0" err="1">
                <a:solidFill>
                  <a:srgbClr val="000099"/>
                </a:solidFill>
                <a:latin typeface="Comic Sans MS" panose="030F0702030302020204" pitchFamily="66" charset="0"/>
              </a:rPr>
              <a:t>alveolar</a:t>
            </a:r>
            <a:r>
              <a:rPr lang="hu-HU" altLang="hu-HU" sz="1800" dirty="0">
                <a:solidFill>
                  <a:srgbClr val="000099"/>
                </a:solidFill>
                <a:latin typeface="Comic Sans MS" panose="030F0702030302020204" pitchFamily="66" charset="0"/>
              </a:rPr>
              <a:t> a. 			</a:t>
            </a:r>
            <a:r>
              <a:rPr lang="hu-HU" altLang="hu-HU" sz="1800" dirty="0" err="1">
                <a:solidFill>
                  <a:srgbClr val="000099"/>
                </a:solidFill>
                <a:latin typeface="Comic Sans MS" panose="030F0702030302020204" pitchFamily="66" charset="0"/>
              </a:rPr>
              <a:t>middle</a:t>
            </a:r>
            <a:r>
              <a:rPr lang="hu-HU" altLang="hu-HU" sz="1800" dirty="0">
                <a:solidFill>
                  <a:srgbClr val="000099"/>
                </a:solidFill>
                <a:latin typeface="Comic Sans MS" panose="030F0702030302020204" pitchFamily="66" charset="0"/>
              </a:rPr>
              <a:t> </a:t>
            </a:r>
            <a:r>
              <a:rPr lang="hu-HU" altLang="hu-HU" sz="1800" dirty="0" err="1">
                <a:solidFill>
                  <a:srgbClr val="000099"/>
                </a:solidFill>
                <a:latin typeface="Comic Sans MS" panose="030F0702030302020204" pitchFamily="66" charset="0"/>
              </a:rPr>
              <a:t>meningeal</a:t>
            </a:r>
            <a:r>
              <a:rPr lang="hu-HU" altLang="hu-HU" sz="1800" dirty="0">
                <a:solidFill>
                  <a:srgbClr val="000099"/>
                </a:solidFill>
                <a:latin typeface="Comic Sans MS" panose="030F0702030302020204" pitchFamily="66" charset="0"/>
              </a:rPr>
              <a:t> a.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2000" b="1" dirty="0" err="1">
                <a:solidFill>
                  <a:srgbClr val="FF0066"/>
                </a:solidFill>
                <a:latin typeface="Comic Sans MS" panose="030F0702030302020204" pitchFamily="66" charset="0"/>
              </a:rPr>
              <a:t>Pterygoid</a:t>
            </a:r>
            <a:r>
              <a:rPr lang="hu-HU" altLang="hu-HU" sz="2000" b="1" dirty="0">
                <a:solidFill>
                  <a:srgbClr val="FF0066"/>
                </a:solidFill>
                <a:latin typeface="Comic Sans MS" panose="030F0702030302020204" pitchFamily="66" charset="0"/>
              </a:rPr>
              <a:t> part </a:t>
            </a:r>
            <a:r>
              <a:rPr lang="hu-HU" altLang="hu-HU" sz="2000" b="1" dirty="0" smtClean="0">
                <a:solidFill>
                  <a:srgbClr val="FF0066"/>
                </a:solidFill>
                <a:latin typeface="Comic Sans MS" panose="030F0702030302020204" pitchFamily="66" charset="0"/>
              </a:rPr>
              <a:t>:</a:t>
            </a:r>
            <a:endParaRPr lang="hu-HU" altLang="hu-HU" sz="2000" dirty="0"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2000" dirty="0">
                <a:latin typeface="Comic Sans MS" panose="030F0702030302020204" pitchFamily="66" charset="0"/>
              </a:rPr>
              <a:t>		</a:t>
            </a:r>
            <a:r>
              <a:rPr lang="hu-HU" altLang="hu-HU" sz="1800" dirty="0" err="1">
                <a:solidFill>
                  <a:srgbClr val="000099"/>
                </a:solidFill>
                <a:latin typeface="Comic Sans MS" panose="030F0702030302020204" pitchFamily="66" charset="0"/>
              </a:rPr>
              <a:t>masseteric</a:t>
            </a:r>
            <a:r>
              <a:rPr lang="hu-HU" altLang="hu-HU" sz="1800" dirty="0">
                <a:solidFill>
                  <a:srgbClr val="000099"/>
                </a:solidFill>
                <a:latin typeface="Comic Sans MS" panose="030F0702030302020204" pitchFamily="66" charset="0"/>
              </a:rPr>
              <a:t> </a:t>
            </a:r>
            <a:r>
              <a:rPr lang="hu-HU" altLang="hu-HU" sz="1800" dirty="0" err="1">
                <a:solidFill>
                  <a:srgbClr val="000099"/>
                </a:solidFill>
                <a:latin typeface="Comic Sans MS" panose="030F0702030302020204" pitchFamily="66" charset="0"/>
              </a:rPr>
              <a:t>artery</a:t>
            </a:r>
            <a:r>
              <a:rPr lang="hu-HU" altLang="hu-HU" sz="1800" dirty="0">
                <a:solidFill>
                  <a:srgbClr val="000099"/>
                </a:solidFill>
                <a:latin typeface="Comic Sans MS" panose="030F0702030302020204" pitchFamily="66" charset="0"/>
              </a:rPr>
              <a:t> </a:t>
            </a:r>
          </a:p>
          <a:p>
            <a:pPr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1800" dirty="0">
                <a:solidFill>
                  <a:srgbClr val="000099"/>
                </a:solidFill>
                <a:latin typeface="Comic Sans MS" panose="030F0702030302020204" pitchFamily="66" charset="0"/>
              </a:rPr>
              <a:t>		</a:t>
            </a:r>
            <a:r>
              <a:rPr lang="hu-HU" altLang="hu-HU" sz="1800" dirty="0" err="1">
                <a:solidFill>
                  <a:srgbClr val="000099"/>
                </a:solidFill>
                <a:latin typeface="Comic Sans MS" panose="030F0702030302020204" pitchFamily="66" charset="0"/>
              </a:rPr>
              <a:t>deep</a:t>
            </a:r>
            <a:r>
              <a:rPr lang="hu-HU" altLang="hu-HU" sz="1800" dirty="0">
                <a:solidFill>
                  <a:srgbClr val="000099"/>
                </a:solidFill>
                <a:latin typeface="Comic Sans MS" panose="030F0702030302020204" pitchFamily="66" charset="0"/>
              </a:rPr>
              <a:t> </a:t>
            </a:r>
            <a:r>
              <a:rPr lang="hu-HU" altLang="hu-HU" sz="1800" dirty="0" err="1">
                <a:solidFill>
                  <a:srgbClr val="000099"/>
                </a:solidFill>
                <a:latin typeface="Comic Sans MS" panose="030F0702030302020204" pitchFamily="66" charset="0"/>
              </a:rPr>
              <a:t>temporal</a:t>
            </a:r>
            <a:r>
              <a:rPr lang="hu-HU" altLang="hu-HU" sz="1800" dirty="0">
                <a:solidFill>
                  <a:srgbClr val="000099"/>
                </a:solidFill>
                <a:latin typeface="Comic Sans MS" panose="030F0702030302020204" pitchFamily="66" charset="0"/>
              </a:rPr>
              <a:t> </a:t>
            </a:r>
            <a:r>
              <a:rPr lang="hu-HU" altLang="hu-HU" sz="1800" dirty="0" err="1">
                <a:solidFill>
                  <a:srgbClr val="000099"/>
                </a:solidFill>
                <a:latin typeface="Comic Sans MS" panose="030F0702030302020204" pitchFamily="66" charset="0"/>
              </a:rPr>
              <a:t>artery</a:t>
            </a:r>
            <a:endParaRPr lang="hu-HU" altLang="hu-HU" sz="1800" dirty="0">
              <a:solidFill>
                <a:srgbClr val="000099"/>
              </a:solidFill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1800" dirty="0">
                <a:solidFill>
                  <a:srgbClr val="000099"/>
                </a:solidFill>
                <a:latin typeface="Comic Sans MS" panose="030F0702030302020204" pitchFamily="66" charset="0"/>
              </a:rPr>
              <a:t>		</a:t>
            </a:r>
            <a:r>
              <a:rPr lang="hu-HU" altLang="hu-HU" sz="1800" dirty="0" err="1">
                <a:solidFill>
                  <a:srgbClr val="000099"/>
                </a:solidFill>
                <a:latin typeface="Comic Sans MS" panose="030F0702030302020204" pitchFamily="66" charset="0"/>
              </a:rPr>
              <a:t>pterygoid</a:t>
            </a:r>
            <a:r>
              <a:rPr lang="hu-HU" altLang="hu-HU" sz="1800" dirty="0">
                <a:solidFill>
                  <a:srgbClr val="000099"/>
                </a:solidFill>
                <a:latin typeface="Comic Sans MS" panose="030F0702030302020204" pitchFamily="66" charset="0"/>
              </a:rPr>
              <a:t>  </a:t>
            </a:r>
            <a:r>
              <a:rPr lang="hu-HU" altLang="hu-HU" sz="1800" dirty="0" err="1">
                <a:solidFill>
                  <a:srgbClr val="000099"/>
                </a:solidFill>
                <a:latin typeface="Comic Sans MS" panose="030F0702030302020204" pitchFamily="66" charset="0"/>
              </a:rPr>
              <a:t>arteries</a:t>
            </a:r>
            <a:r>
              <a:rPr lang="hu-HU" altLang="hu-HU" sz="1800" dirty="0">
                <a:solidFill>
                  <a:srgbClr val="000099"/>
                </a:solidFill>
                <a:latin typeface="Comic Sans MS" panose="030F0702030302020204" pitchFamily="66" charset="0"/>
              </a:rPr>
              <a:t> </a:t>
            </a:r>
          </a:p>
          <a:p>
            <a:pPr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1800" dirty="0">
                <a:solidFill>
                  <a:srgbClr val="000099"/>
                </a:solidFill>
                <a:latin typeface="Comic Sans MS" panose="030F0702030302020204" pitchFamily="66" charset="0"/>
              </a:rPr>
              <a:t>		</a:t>
            </a:r>
            <a:r>
              <a:rPr lang="hu-HU" altLang="hu-HU" sz="1800" dirty="0" err="1">
                <a:solidFill>
                  <a:srgbClr val="000099"/>
                </a:solidFill>
                <a:latin typeface="Comic Sans MS" panose="030F0702030302020204" pitchFamily="66" charset="0"/>
              </a:rPr>
              <a:t>buccal</a:t>
            </a:r>
            <a:r>
              <a:rPr lang="hu-HU" altLang="hu-HU" sz="1800" dirty="0">
                <a:solidFill>
                  <a:srgbClr val="000099"/>
                </a:solidFill>
                <a:latin typeface="Comic Sans MS" panose="030F0702030302020204" pitchFamily="66" charset="0"/>
              </a:rPr>
              <a:t> </a:t>
            </a:r>
            <a:r>
              <a:rPr lang="hu-HU" altLang="hu-HU" sz="1800" dirty="0" err="1">
                <a:solidFill>
                  <a:srgbClr val="000099"/>
                </a:solidFill>
                <a:latin typeface="Comic Sans MS" panose="030F0702030302020204" pitchFamily="66" charset="0"/>
              </a:rPr>
              <a:t>arteries</a:t>
            </a:r>
            <a:endParaRPr lang="hu-HU" altLang="hu-HU" sz="1800" dirty="0">
              <a:solidFill>
                <a:srgbClr val="000099"/>
              </a:solidFill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1800" dirty="0">
                <a:solidFill>
                  <a:srgbClr val="000099"/>
                </a:solidFill>
                <a:latin typeface="Comic Sans MS" panose="030F0702030302020204" pitchFamily="66" charset="0"/>
              </a:rPr>
              <a:t>		post. </a:t>
            </a:r>
            <a:r>
              <a:rPr lang="hu-HU" altLang="hu-HU" sz="1800" dirty="0" err="1">
                <a:solidFill>
                  <a:srgbClr val="000099"/>
                </a:solidFill>
                <a:latin typeface="Comic Sans MS" panose="030F0702030302020204" pitchFamily="66" charset="0"/>
              </a:rPr>
              <a:t>sup</a:t>
            </a:r>
            <a:r>
              <a:rPr lang="hu-HU" altLang="hu-HU" sz="1800" dirty="0">
                <a:solidFill>
                  <a:srgbClr val="000099"/>
                </a:solidFill>
                <a:latin typeface="Comic Sans MS" panose="030F0702030302020204" pitchFamily="66" charset="0"/>
              </a:rPr>
              <a:t>. </a:t>
            </a:r>
            <a:r>
              <a:rPr lang="hu-HU" altLang="hu-HU" sz="1800" dirty="0" err="1">
                <a:solidFill>
                  <a:srgbClr val="000099"/>
                </a:solidFill>
                <a:latin typeface="Comic Sans MS" panose="030F0702030302020204" pitchFamily="66" charset="0"/>
              </a:rPr>
              <a:t>alveolares</a:t>
            </a:r>
            <a:r>
              <a:rPr lang="hu-HU" altLang="hu-HU" sz="1800" dirty="0">
                <a:solidFill>
                  <a:srgbClr val="000099"/>
                </a:solidFill>
                <a:latin typeface="Comic Sans MS" panose="030F0702030302020204" pitchFamily="66" charset="0"/>
              </a:rPr>
              <a:t> </a:t>
            </a:r>
            <a:r>
              <a:rPr lang="hu-HU" altLang="hu-HU" sz="1800" dirty="0" err="1">
                <a:solidFill>
                  <a:srgbClr val="000099"/>
                </a:solidFill>
                <a:latin typeface="Comic Sans MS" panose="030F0702030302020204" pitchFamily="66" charset="0"/>
              </a:rPr>
              <a:t>br</a:t>
            </a:r>
            <a:r>
              <a:rPr lang="hu-HU" altLang="hu-HU" sz="1800" dirty="0">
                <a:solidFill>
                  <a:srgbClr val="000099"/>
                </a:solidFill>
                <a:latin typeface="Comic Sans MS" panose="030F0702030302020204" pitchFamily="66" charset="0"/>
              </a:rPr>
              <a:t>.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hu-HU" altLang="hu-HU" sz="2000" b="1" dirty="0">
              <a:solidFill>
                <a:srgbClr val="FF0066"/>
              </a:solidFill>
              <a:latin typeface="Comic Sans MS" panose="030F0702030302020204" pitchFamily="66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2000" b="1" dirty="0" err="1">
                <a:solidFill>
                  <a:srgbClr val="FF0066"/>
                </a:solidFill>
                <a:latin typeface="Comic Sans MS" panose="030F0702030302020204" pitchFamily="66" charset="0"/>
              </a:rPr>
              <a:t>Pterygopalatine</a:t>
            </a:r>
            <a:r>
              <a:rPr lang="hu-HU" altLang="hu-HU" sz="2000" b="1" dirty="0">
                <a:solidFill>
                  <a:srgbClr val="FF0066"/>
                </a:solidFill>
                <a:latin typeface="Comic Sans MS" panose="030F0702030302020204" pitchFamily="66" charset="0"/>
              </a:rPr>
              <a:t> part</a:t>
            </a:r>
            <a:r>
              <a:rPr lang="hu-HU" altLang="hu-HU" sz="2000" b="1" dirty="0" smtClean="0">
                <a:solidFill>
                  <a:srgbClr val="FF0066"/>
                </a:solidFill>
                <a:latin typeface="Comic Sans MS" panose="030F0702030302020204" pitchFamily="66" charset="0"/>
              </a:rPr>
              <a:t>:</a:t>
            </a:r>
            <a:endParaRPr lang="hu-HU" altLang="hu-HU" sz="2000" dirty="0"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2000" dirty="0">
                <a:latin typeface="Comic Sans MS" panose="030F0702030302020204" pitchFamily="66" charset="0"/>
              </a:rPr>
              <a:t>		</a:t>
            </a:r>
            <a:r>
              <a:rPr lang="hu-HU" altLang="hu-HU" sz="1800" dirty="0" err="1">
                <a:solidFill>
                  <a:srgbClr val="000099"/>
                </a:solidFill>
                <a:latin typeface="Comic Sans MS" panose="030F0702030302020204" pitchFamily="66" charset="0"/>
              </a:rPr>
              <a:t>infraorbital</a:t>
            </a:r>
            <a:r>
              <a:rPr lang="hu-HU" altLang="hu-HU" sz="1800" dirty="0">
                <a:solidFill>
                  <a:srgbClr val="000099"/>
                </a:solidFill>
                <a:latin typeface="Comic Sans MS" panose="030F0702030302020204" pitchFamily="66" charset="0"/>
              </a:rPr>
              <a:t> </a:t>
            </a:r>
            <a:r>
              <a:rPr lang="hu-HU" altLang="hu-HU" sz="1800" dirty="0" err="1">
                <a:solidFill>
                  <a:srgbClr val="000099"/>
                </a:solidFill>
                <a:latin typeface="Comic Sans MS" panose="030F0702030302020204" pitchFamily="66" charset="0"/>
              </a:rPr>
              <a:t>artery</a:t>
            </a:r>
            <a:r>
              <a:rPr lang="hu-HU" altLang="hu-HU" sz="1800" dirty="0">
                <a:solidFill>
                  <a:srgbClr val="000099"/>
                </a:solidFill>
                <a:latin typeface="Comic Sans MS" panose="030F0702030302020204" pitchFamily="66" charset="0"/>
              </a:rPr>
              <a:t>  </a:t>
            </a:r>
          </a:p>
          <a:p>
            <a:pPr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1800" dirty="0">
                <a:solidFill>
                  <a:srgbClr val="000099"/>
                </a:solidFill>
                <a:latin typeface="Comic Sans MS" panose="030F0702030302020204" pitchFamily="66" charset="0"/>
              </a:rPr>
              <a:t>		</a:t>
            </a:r>
            <a:r>
              <a:rPr lang="hu-HU" altLang="hu-HU" sz="1800" dirty="0" err="1">
                <a:solidFill>
                  <a:srgbClr val="000099"/>
                </a:solidFill>
                <a:latin typeface="Comic Sans MS" panose="030F0702030302020204" pitchFamily="66" charset="0"/>
              </a:rPr>
              <a:t>descending</a:t>
            </a:r>
            <a:r>
              <a:rPr lang="hu-HU" altLang="hu-HU" sz="1800" dirty="0">
                <a:solidFill>
                  <a:srgbClr val="000099"/>
                </a:solidFill>
                <a:latin typeface="Comic Sans MS" panose="030F0702030302020204" pitchFamily="66" charset="0"/>
              </a:rPr>
              <a:t> </a:t>
            </a:r>
            <a:r>
              <a:rPr lang="hu-HU" altLang="hu-HU" sz="1800" dirty="0" err="1">
                <a:solidFill>
                  <a:srgbClr val="000099"/>
                </a:solidFill>
                <a:latin typeface="Comic Sans MS" panose="030F0702030302020204" pitchFamily="66" charset="0"/>
              </a:rPr>
              <a:t>palatine</a:t>
            </a:r>
            <a:r>
              <a:rPr lang="hu-HU" altLang="hu-HU" sz="1800" dirty="0">
                <a:solidFill>
                  <a:srgbClr val="000099"/>
                </a:solidFill>
                <a:latin typeface="Comic Sans MS" panose="030F0702030302020204" pitchFamily="66" charset="0"/>
              </a:rPr>
              <a:t> a.</a:t>
            </a:r>
          </a:p>
          <a:p>
            <a:pPr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1800" dirty="0">
                <a:solidFill>
                  <a:srgbClr val="000099"/>
                </a:solidFill>
                <a:latin typeface="Comic Sans MS" panose="030F0702030302020204" pitchFamily="66" charset="0"/>
              </a:rPr>
              <a:t>		</a:t>
            </a:r>
            <a:r>
              <a:rPr lang="hu-HU" altLang="hu-HU" sz="1800" dirty="0" err="1">
                <a:solidFill>
                  <a:srgbClr val="000099"/>
                </a:solidFill>
                <a:latin typeface="Comic Sans MS" panose="030F0702030302020204" pitchFamily="66" charset="0"/>
              </a:rPr>
              <a:t>sphenopalatine</a:t>
            </a:r>
            <a:r>
              <a:rPr lang="hu-HU" altLang="hu-HU" sz="1800" dirty="0">
                <a:solidFill>
                  <a:srgbClr val="000099"/>
                </a:solidFill>
                <a:latin typeface="Comic Sans MS" panose="030F0702030302020204" pitchFamily="66" charset="0"/>
              </a:rPr>
              <a:t> a.  </a:t>
            </a:r>
            <a:r>
              <a:rPr lang="hu-HU" altLang="hu-HU" sz="2000" dirty="0">
                <a:latin typeface="Times New Roman" panose="02020603050405020304" pitchFamily="18" charset="0"/>
              </a:rPr>
              <a:t>		</a:t>
            </a: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4939" y="4255442"/>
            <a:ext cx="3663950" cy="283527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/>
          <a:srcRect l="109" t="7276" r="-109" b="9935"/>
          <a:stretch/>
        </p:blipFill>
        <p:spPr bwMode="auto">
          <a:xfrm>
            <a:off x="6093241" y="559839"/>
            <a:ext cx="3768598" cy="3530023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4376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37628" y="646114"/>
            <a:ext cx="8742362" cy="6110287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4239491" y="166254"/>
            <a:ext cx="2534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MAXILLARY ARTERY</a:t>
            </a:r>
            <a:endParaRPr lang="hu-HU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7318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ej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452439"/>
            <a:ext cx="8208962" cy="3481387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fej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4" y="4043363"/>
            <a:ext cx="8275637" cy="269875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2979739" y="19050"/>
            <a:ext cx="4987925" cy="457200"/>
          </a:xfrm>
          <a:prstGeom prst="rect">
            <a:avLst/>
          </a:prstGeom>
          <a:solidFill>
            <a:srgbClr val="FEDEC6"/>
          </a:solidFill>
          <a:ln>
            <a:noFill/>
          </a:ln>
          <a:effec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hu-HU" altLang="hu-HU" sz="2400" dirty="0" err="1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Variations</a:t>
            </a:r>
            <a:r>
              <a:rPr lang="hu-HU" altLang="hu-HU" sz="24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 of </a:t>
            </a:r>
            <a:r>
              <a:rPr lang="hu-HU" altLang="hu-HU" sz="2400" dirty="0" err="1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the</a:t>
            </a:r>
            <a:r>
              <a:rPr lang="hu-HU" altLang="hu-HU" sz="24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hu-HU" altLang="hu-HU" sz="2400" dirty="0" err="1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maxillary</a:t>
            </a:r>
            <a:r>
              <a:rPr lang="hu-HU" altLang="hu-HU" sz="24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hu-HU" altLang="hu-HU" sz="2400" dirty="0" err="1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artery</a:t>
            </a:r>
            <a:endParaRPr lang="hu-HU" altLang="hu-HU" sz="24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5241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Text Box 5"/>
          <p:cNvSpPr txBox="1">
            <a:spLocks noChangeArrowheads="1"/>
          </p:cNvSpPr>
          <p:nvPr/>
        </p:nvSpPr>
        <p:spPr bwMode="auto">
          <a:xfrm>
            <a:off x="576234" y="1290436"/>
            <a:ext cx="3464410" cy="258532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  <a:ex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1800" dirty="0">
                <a:solidFill>
                  <a:srgbClr val="333333"/>
                </a:solidFill>
                <a:latin typeface="Arial" panose="020B0604020202020204" pitchFamily="34" charset="0"/>
              </a:rPr>
              <a:t>- </a:t>
            </a:r>
            <a:r>
              <a:rPr lang="hu-HU" altLang="hu-HU" sz="1800" dirty="0" err="1">
                <a:solidFill>
                  <a:srgbClr val="333333"/>
                </a:solidFill>
                <a:latin typeface="Comic Sans MS" panose="030F0702030302020204" pitchFamily="66" charset="0"/>
              </a:rPr>
              <a:t>ascending</a:t>
            </a:r>
            <a:r>
              <a:rPr lang="hu-HU" altLang="hu-HU" sz="1800" dirty="0">
                <a:solidFill>
                  <a:srgbClr val="333333"/>
                </a:solidFill>
                <a:latin typeface="Comic Sans MS" panose="030F0702030302020204" pitchFamily="66" charset="0"/>
              </a:rPr>
              <a:t> </a:t>
            </a:r>
            <a:r>
              <a:rPr lang="hu-HU" altLang="hu-HU" sz="1800" dirty="0" err="1">
                <a:solidFill>
                  <a:srgbClr val="333333"/>
                </a:solidFill>
                <a:latin typeface="Comic Sans MS" panose="030F0702030302020204" pitchFamily="66" charset="0"/>
              </a:rPr>
              <a:t>palatine</a:t>
            </a:r>
            <a:r>
              <a:rPr lang="hu-HU" altLang="hu-HU" sz="1800" dirty="0">
                <a:solidFill>
                  <a:srgbClr val="333333"/>
                </a:solidFill>
                <a:latin typeface="Comic Sans MS" panose="030F0702030302020204" pitchFamily="66" charset="0"/>
              </a:rPr>
              <a:t> a.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hu-HU" altLang="hu-HU" sz="1800" dirty="0">
              <a:solidFill>
                <a:srgbClr val="333333"/>
              </a:solidFill>
              <a:latin typeface="Comic Sans MS" panose="030F0702030302020204" pitchFamily="66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Char char="-"/>
            </a:pPr>
            <a:r>
              <a:rPr lang="hu-HU" altLang="hu-HU" sz="1800" dirty="0">
                <a:solidFill>
                  <a:srgbClr val="333333"/>
                </a:solidFill>
                <a:latin typeface="Comic Sans MS" panose="030F0702030302020204" pitchFamily="66" charset="0"/>
              </a:rPr>
              <a:t> </a:t>
            </a:r>
            <a:r>
              <a:rPr lang="hu-HU" altLang="hu-HU" sz="1800" dirty="0" err="1">
                <a:solidFill>
                  <a:srgbClr val="333333"/>
                </a:solidFill>
                <a:latin typeface="Comic Sans MS" panose="030F0702030302020204" pitchFamily="66" charset="0"/>
              </a:rPr>
              <a:t>submental</a:t>
            </a:r>
            <a:r>
              <a:rPr lang="hu-HU" altLang="hu-HU" sz="1800" dirty="0">
                <a:solidFill>
                  <a:srgbClr val="333333"/>
                </a:solidFill>
                <a:latin typeface="Comic Sans MS" panose="030F0702030302020204" pitchFamily="66" charset="0"/>
              </a:rPr>
              <a:t> a.</a:t>
            </a:r>
          </a:p>
          <a:p>
            <a:pPr>
              <a:spcBef>
                <a:spcPct val="0"/>
              </a:spcBef>
              <a:buClrTx/>
              <a:buSzTx/>
              <a:buFontTx/>
              <a:buChar char="-"/>
            </a:pPr>
            <a:endParaRPr lang="hu-HU" altLang="hu-HU" sz="1800" dirty="0">
              <a:solidFill>
                <a:srgbClr val="333333"/>
              </a:solidFill>
              <a:latin typeface="Comic Sans MS" panose="030F0702030302020204" pitchFamily="66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Char char="-"/>
            </a:pPr>
            <a:r>
              <a:rPr lang="hu-HU" altLang="hu-HU" sz="1800" dirty="0">
                <a:solidFill>
                  <a:srgbClr val="333333"/>
                </a:solidFill>
                <a:latin typeface="Comic Sans MS" panose="030F0702030302020204" pitchFamily="66" charset="0"/>
              </a:rPr>
              <a:t> </a:t>
            </a:r>
            <a:r>
              <a:rPr lang="hu-HU" altLang="hu-HU" sz="1800" dirty="0" err="1">
                <a:solidFill>
                  <a:srgbClr val="333333"/>
                </a:solidFill>
                <a:latin typeface="Comic Sans MS" panose="030F0702030302020204" pitchFamily="66" charset="0"/>
              </a:rPr>
              <a:t>glandular</a:t>
            </a:r>
            <a:r>
              <a:rPr lang="hu-HU" altLang="hu-HU" sz="1800" dirty="0">
                <a:solidFill>
                  <a:srgbClr val="333333"/>
                </a:solidFill>
                <a:latin typeface="Comic Sans MS" panose="030F0702030302020204" pitchFamily="66" charset="0"/>
              </a:rPr>
              <a:t> </a:t>
            </a:r>
            <a:r>
              <a:rPr lang="hu-HU" altLang="hu-HU" sz="1800" dirty="0" err="1">
                <a:solidFill>
                  <a:srgbClr val="333333"/>
                </a:solidFill>
                <a:latin typeface="Comic Sans MS" panose="030F0702030302020204" pitchFamily="66" charset="0"/>
              </a:rPr>
              <a:t>arteries</a:t>
            </a:r>
            <a:endParaRPr lang="hu-HU" altLang="hu-HU" sz="1800" dirty="0">
              <a:solidFill>
                <a:srgbClr val="333333"/>
              </a:solidFill>
              <a:latin typeface="Comic Sans MS" panose="030F0702030302020204" pitchFamily="66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Char char="-"/>
            </a:pPr>
            <a:endParaRPr lang="hu-HU" altLang="hu-HU" sz="1800" dirty="0">
              <a:solidFill>
                <a:srgbClr val="333333"/>
              </a:solidFill>
              <a:latin typeface="Comic Sans MS" panose="030F0702030302020204" pitchFamily="66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Char char="-"/>
            </a:pPr>
            <a:r>
              <a:rPr lang="hu-HU" altLang="hu-HU" sz="1800" dirty="0">
                <a:solidFill>
                  <a:srgbClr val="333333"/>
                </a:solidFill>
                <a:latin typeface="Comic Sans MS" panose="030F0702030302020204" pitchFamily="66" charset="0"/>
              </a:rPr>
              <a:t> </a:t>
            </a:r>
            <a:r>
              <a:rPr lang="hu-HU" altLang="hu-HU" sz="1800" dirty="0" err="1">
                <a:solidFill>
                  <a:srgbClr val="333333"/>
                </a:solidFill>
                <a:latin typeface="Comic Sans MS" panose="030F0702030302020204" pitchFamily="66" charset="0"/>
              </a:rPr>
              <a:t>inferior</a:t>
            </a:r>
            <a:r>
              <a:rPr lang="hu-HU" altLang="hu-HU" sz="1800" dirty="0">
                <a:solidFill>
                  <a:srgbClr val="333333"/>
                </a:solidFill>
                <a:latin typeface="Comic Sans MS" panose="030F0702030302020204" pitchFamily="66" charset="0"/>
              </a:rPr>
              <a:t> and </a:t>
            </a:r>
            <a:r>
              <a:rPr lang="hu-HU" altLang="hu-HU" sz="1800" dirty="0" err="1">
                <a:solidFill>
                  <a:srgbClr val="333333"/>
                </a:solidFill>
                <a:latin typeface="Comic Sans MS" panose="030F0702030302020204" pitchFamily="66" charset="0"/>
              </a:rPr>
              <a:t>superior</a:t>
            </a:r>
            <a:r>
              <a:rPr lang="hu-HU" altLang="hu-HU" sz="1800" dirty="0">
                <a:solidFill>
                  <a:srgbClr val="333333"/>
                </a:solidFill>
                <a:latin typeface="Comic Sans MS" panose="030F0702030302020204" pitchFamily="66" charset="0"/>
              </a:rPr>
              <a:t> </a:t>
            </a:r>
            <a:r>
              <a:rPr lang="hu-HU" altLang="hu-HU" sz="1800" dirty="0" err="1">
                <a:solidFill>
                  <a:srgbClr val="333333"/>
                </a:solidFill>
                <a:latin typeface="Comic Sans MS" panose="030F0702030302020204" pitchFamily="66" charset="0"/>
              </a:rPr>
              <a:t>labial</a:t>
            </a:r>
            <a:r>
              <a:rPr lang="hu-HU" altLang="hu-HU" sz="1800" dirty="0">
                <a:solidFill>
                  <a:srgbClr val="333333"/>
                </a:solidFill>
                <a:latin typeface="Comic Sans MS" panose="030F0702030302020204" pitchFamily="66" charset="0"/>
              </a:rPr>
              <a:t> a.</a:t>
            </a:r>
          </a:p>
          <a:p>
            <a:pPr>
              <a:spcBef>
                <a:spcPct val="0"/>
              </a:spcBef>
              <a:buClrTx/>
              <a:buSzTx/>
              <a:buFontTx/>
              <a:buChar char="-"/>
            </a:pPr>
            <a:endParaRPr lang="hu-HU" altLang="hu-HU" sz="1800" dirty="0">
              <a:solidFill>
                <a:srgbClr val="333333"/>
              </a:solidFill>
              <a:latin typeface="Comic Sans MS" panose="030F0702030302020204" pitchFamily="66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Char char="-"/>
            </a:pPr>
            <a:r>
              <a:rPr lang="hu-HU" altLang="hu-HU" sz="1800" dirty="0">
                <a:solidFill>
                  <a:srgbClr val="333333"/>
                </a:solidFill>
                <a:latin typeface="Comic Sans MS" panose="030F0702030302020204" pitchFamily="66" charset="0"/>
              </a:rPr>
              <a:t> </a:t>
            </a:r>
            <a:r>
              <a:rPr lang="hu-HU" altLang="hu-HU" sz="1800" dirty="0" err="1">
                <a:solidFill>
                  <a:srgbClr val="333333"/>
                </a:solidFill>
                <a:latin typeface="Comic Sans MS" panose="030F0702030302020204" pitchFamily="66" charset="0"/>
              </a:rPr>
              <a:t>angular</a:t>
            </a:r>
            <a:r>
              <a:rPr lang="hu-HU" altLang="hu-HU" sz="1800" dirty="0">
                <a:solidFill>
                  <a:srgbClr val="333333"/>
                </a:solidFill>
                <a:latin typeface="Comic Sans MS" panose="030F0702030302020204" pitchFamily="66" charset="0"/>
              </a:rPr>
              <a:t> a</a:t>
            </a:r>
            <a:r>
              <a:rPr lang="hu-HU" altLang="hu-HU" sz="1800" dirty="0" smtClean="0">
                <a:solidFill>
                  <a:srgbClr val="333333"/>
                </a:solidFill>
                <a:latin typeface="Comic Sans MS" panose="030F0702030302020204" pitchFamily="66" charset="0"/>
              </a:rPr>
              <a:t>.</a:t>
            </a:r>
            <a:endParaRPr lang="hu-HU" altLang="hu-HU" sz="1800" dirty="0">
              <a:solidFill>
                <a:srgbClr val="333333"/>
              </a:solidFill>
              <a:latin typeface="Comic Sans MS" panose="030F0702030302020204" pitchFamily="66" charset="0"/>
            </a:endParaRPr>
          </a:p>
        </p:txBody>
      </p:sp>
      <p:pic>
        <p:nvPicPr>
          <p:cNvPr id="8196" name="Picture 6" descr="fej0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3007" y="232756"/>
            <a:ext cx="5931532" cy="6460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-9032" y="163514"/>
            <a:ext cx="6135687" cy="5794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  <a:ex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hu-HU" altLang="hu-HU" dirty="0" err="1">
                <a:solidFill>
                  <a:srgbClr val="FF0000"/>
                </a:solidFill>
                <a:latin typeface="Comic Sans MS" panose="030F0702030302020204" pitchFamily="66" charset="0"/>
              </a:rPr>
              <a:t>Branches</a:t>
            </a:r>
            <a:r>
              <a:rPr lang="hu-HU" altLang="hu-HU" dirty="0">
                <a:solidFill>
                  <a:srgbClr val="FF0000"/>
                </a:solidFill>
                <a:latin typeface="Comic Sans MS" panose="030F0702030302020204" pitchFamily="66" charset="0"/>
              </a:rPr>
              <a:t> of </a:t>
            </a:r>
            <a:r>
              <a:rPr lang="hu-HU" altLang="hu-HU" dirty="0" err="1">
                <a:solidFill>
                  <a:srgbClr val="FF0000"/>
                </a:solidFill>
                <a:latin typeface="Comic Sans MS" panose="030F0702030302020204" pitchFamily="66" charset="0"/>
              </a:rPr>
              <a:t>the</a:t>
            </a:r>
            <a:r>
              <a:rPr lang="hu-HU" altLang="hu-HU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hu-HU" altLang="hu-HU" dirty="0" err="1">
                <a:solidFill>
                  <a:srgbClr val="FF0000"/>
                </a:solidFill>
                <a:latin typeface="Comic Sans MS" panose="030F0702030302020204" pitchFamily="66" charset="0"/>
              </a:rPr>
              <a:t>facial</a:t>
            </a:r>
            <a:r>
              <a:rPr lang="hu-HU" altLang="hu-HU" dirty="0">
                <a:solidFill>
                  <a:srgbClr val="FF0000"/>
                </a:solidFill>
                <a:latin typeface="Comic Sans MS" panose="030F0702030302020204" pitchFamily="66" charset="0"/>
              </a:rPr>
              <a:t>  </a:t>
            </a:r>
            <a:r>
              <a:rPr lang="hu-HU" altLang="hu-HU" dirty="0" err="1">
                <a:solidFill>
                  <a:srgbClr val="FF0000"/>
                </a:solidFill>
                <a:latin typeface="Comic Sans MS" panose="030F0702030302020204" pitchFamily="66" charset="0"/>
              </a:rPr>
              <a:t>artery</a:t>
            </a:r>
            <a:r>
              <a:rPr lang="hu-HU" altLang="hu-HU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17979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Tartalom helye 5" descr="Gray559.png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78548" y="640080"/>
            <a:ext cx="7212411" cy="5079076"/>
          </a:xfrm>
        </p:spPr>
      </p:pic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157221" y="1412674"/>
            <a:ext cx="3854450" cy="2616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  <a:ex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2000" dirty="0" err="1">
                <a:solidFill>
                  <a:srgbClr val="FF0066"/>
                </a:solidFill>
                <a:latin typeface="Comic Sans MS" panose="030F0702030302020204" pitchFamily="66" charset="0"/>
              </a:rPr>
              <a:t>Branches</a:t>
            </a:r>
            <a:r>
              <a:rPr lang="hu-HU" altLang="hu-HU" sz="2000" dirty="0">
                <a:solidFill>
                  <a:srgbClr val="FF0066"/>
                </a:solidFill>
                <a:latin typeface="Comic Sans MS" panose="030F0702030302020204" pitchFamily="66" charset="0"/>
              </a:rPr>
              <a:t> of </a:t>
            </a:r>
            <a:r>
              <a:rPr lang="hu-HU" altLang="hu-HU" sz="2000" dirty="0" err="1">
                <a:solidFill>
                  <a:srgbClr val="FF0066"/>
                </a:solidFill>
                <a:latin typeface="Comic Sans MS" panose="030F0702030302020204" pitchFamily="66" charset="0"/>
              </a:rPr>
              <a:t>the</a:t>
            </a:r>
            <a:r>
              <a:rPr lang="hu-HU" altLang="hu-HU" sz="2000" dirty="0">
                <a:solidFill>
                  <a:srgbClr val="FF0066"/>
                </a:solidFill>
                <a:latin typeface="Comic Sans MS" panose="030F0702030302020204" pitchFamily="66" charset="0"/>
              </a:rPr>
              <a:t> </a:t>
            </a:r>
            <a:r>
              <a:rPr lang="hu-HU" altLang="hu-HU" sz="2000" dirty="0" err="1">
                <a:solidFill>
                  <a:srgbClr val="FF0066"/>
                </a:solidFill>
                <a:latin typeface="Comic Sans MS" panose="030F0702030302020204" pitchFamily="66" charset="0"/>
              </a:rPr>
              <a:t>lingual</a:t>
            </a:r>
            <a:r>
              <a:rPr lang="hu-HU" altLang="hu-HU" sz="2000" dirty="0">
                <a:solidFill>
                  <a:srgbClr val="FF0066"/>
                </a:solidFill>
                <a:latin typeface="Comic Sans MS" panose="030F0702030302020204" pitchFamily="66" charset="0"/>
              </a:rPr>
              <a:t> </a:t>
            </a:r>
            <a:r>
              <a:rPr lang="hu-HU" altLang="hu-HU" sz="2000" dirty="0" err="1">
                <a:solidFill>
                  <a:srgbClr val="FF0066"/>
                </a:solidFill>
                <a:latin typeface="Comic Sans MS" panose="030F0702030302020204" pitchFamily="66" charset="0"/>
              </a:rPr>
              <a:t>artery</a:t>
            </a:r>
            <a:endParaRPr lang="hu-HU" altLang="hu-HU" sz="2000" dirty="0">
              <a:solidFill>
                <a:srgbClr val="FF0066"/>
              </a:solidFill>
              <a:latin typeface="Comic Sans MS" panose="030F0702030302020204" pitchFamily="66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hu-HU" altLang="hu-HU" sz="1800" dirty="0">
              <a:latin typeface="Comic Sans MS" panose="030F0702030302020204" pitchFamily="66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1800" dirty="0">
                <a:solidFill>
                  <a:srgbClr val="4D4D4D"/>
                </a:solidFill>
                <a:latin typeface="Comic Sans MS" panose="030F0702030302020204" pitchFamily="66" charset="0"/>
              </a:rPr>
              <a:t>- </a:t>
            </a:r>
            <a:r>
              <a:rPr lang="hu-HU" altLang="hu-HU" sz="1800" dirty="0" err="1">
                <a:solidFill>
                  <a:srgbClr val="4D4D4D"/>
                </a:solidFill>
                <a:latin typeface="Comic Sans MS" panose="030F0702030302020204" pitchFamily="66" charset="0"/>
              </a:rPr>
              <a:t>tonsillary</a:t>
            </a:r>
            <a:r>
              <a:rPr lang="hu-HU" altLang="hu-HU" sz="1800" dirty="0">
                <a:solidFill>
                  <a:srgbClr val="4D4D4D"/>
                </a:solidFill>
                <a:latin typeface="Comic Sans MS" panose="030F0702030302020204" pitchFamily="66" charset="0"/>
              </a:rPr>
              <a:t> </a:t>
            </a:r>
            <a:r>
              <a:rPr lang="hu-HU" altLang="hu-HU" sz="1800" dirty="0" err="1">
                <a:solidFill>
                  <a:srgbClr val="4D4D4D"/>
                </a:solidFill>
                <a:latin typeface="Comic Sans MS" panose="030F0702030302020204" pitchFamily="66" charset="0"/>
              </a:rPr>
              <a:t>branch</a:t>
            </a:r>
            <a:endParaRPr lang="hu-HU" altLang="hu-HU" sz="1800" dirty="0">
              <a:solidFill>
                <a:srgbClr val="4D4D4D"/>
              </a:solidFill>
              <a:latin typeface="Comic Sans MS" panose="030F0702030302020204" pitchFamily="66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hu-HU" altLang="hu-HU" sz="1800" dirty="0">
              <a:solidFill>
                <a:srgbClr val="4D4D4D"/>
              </a:solidFill>
              <a:latin typeface="Comic Sans MS" panose="030F0702030302020204" pitchFamily="66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Char char="-"/>
            </a:pPr>
            <a:r>
              <a:rPr lang="hu-HU" altLang="hu-HU" sz="1800" dirty="0">
                <a:solidFill>
                  <a:srgbClr val="4D4D4D"/>
                </a:solidFill>
                <a:latin typeface="Comic Sans MS" panose="030F0702030302020204" pitchFamily="66" charset="0"/>
              </a:rPr>
              <a:t> </a:t>
            </a:r>
            <a:r>
              <a:rPr lang="hu-HU" altLang="hu-HU" sz="1800" dirty="0" err="1">
                <a:solidFill>
                  <a:srgbClr val="4D4D4D"/>
                </a:solidFill>
                <a:latin typeface="Comic Sans MS" panose="030F0702030302020204" pitchFamily="66" charset="0"/>
              </a:rPr>
              <a:t>dorsal</a:t>
            </a:r>
            <a:r>
              <a:rPr lang="hu-HU" altLang="hu-HU" sz="1800" dirty="0">
                <a:solidFill>
                  <a:srgbClr val="4D4D4D"/>
                </a:solidFill>
                <a:latin typeface="Comic Sans MS" panose="030F0702030302020204" pitchFamily="66" charset="0"/>
              </a:rPr>
              <a:t> </a:t>
            </a:r>
            <a:r>
              <a:rPr lang="hu-HU" altLang="hu-HU" sz="1800" dirty="0" err="1">
                <a:solidFill>
                  <a:srgbClr val="4D4D4D"/>
                </a:solidFill>
                <a:latin typeface="Comic Sans MS" panose="030F0702030302020204" pitchFamily="66" charset="0"/>
              </a:rPr>
              <a:t>lingual</a:t>
            </a:r>
            <a:r>
              <a:rPr lang="hu-HU" altLang="hu-HU" sz="1800" dirty="0">
                <a:solidFill>
                  <a:srgbClr val="4D4D4D"/>
                </a:solidFill>
                <a:latin typeface="Comic Sans MS" panose="030F0702030302020204" pitchFamily="66" charset="0"/>
              </a:rPr>
              <a:t> </a:t>
            </a:r>
            <a:r>
              <a:rPr lang="hu-HU" altLang="hu-HU" sz="1800" dirty="0" err="1">
                <a:solidFill>
                  <a:srgbClr val="4D4D4D"/>
                </a:solidFill>
                <a:latin typeface="Comic Sans MS" panose="030F0702030302020204" pitchFamily="66" charset="0"/>
              </a:rPr>
              <a:t>artery</a:t>
            </a:r>
            <a:r>
              <a:rPr lang="hu-HU" altLang="hu-HU" sz="1800" dirty="0">
                <a:solidFill>
                  <a:srgbClr val="4D4D4D"/>
                </a:solidFill>
                <a:latin typeface="Comic Sans MS" panose="030F0702030302020204" pitchFamily="66" charset="0"/>
              </a:rPr>
              <a:t> </a:t>
            </a:r>
          </a:p>
          <a:p>
            <a:pPr>
              <a:spcBef>
                <a:spcPct val="0"/>
              </a:spcBef>
              <a:buClrTx/>
              <a:buSzTx/>
              <a:buFontTx/>
              <a:buChar char="-"/>
            </a:pPr>
            <a:endParaRPr lang="hu-HU" altLang="hu-HU" sz="1800" dirty="0">
              <a:solidFill>
                <a:srgbClr val="4D4D4D"/>
              </a:solidFill>
              <a:latin typeface="Comic Sans MS" panose="030F0702030302020204" pitchFamily="66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Char char="-"/>
            </a:pPr>
            <a:r>
              <a:rPr lang="hu-HU" altLang="hu-HU" sz="1800" dirty="0">
                <a:solidFill>
                  <a:srgbClr val="4D4D4D"/>
                </a:solidFill>
                <a:latin typeface="Comic Sans MS" panose="030F0702030302020204" pitchFamily="66" charset="0"/>
              </a:rPr>
              <a:t> </a:t>
            </a:r>
            <a:r>
              <a:rPr lang="hu-HU" altLang="hu-HU" sz="1800" dirty="0" err="1">
                <a:solidFill>
                  <a:srgbClr val="4D4D4D"/>
                </a:solidFill>
                <a:latin typeface="Comic Sans MS" panose="030F0702030302020204" pitchFamily="66" charset="0"/>
              </a:rPr>
              <a:t>deep</a:t>
            </a:r>
            <a:r>
              <a:rPr lang="hu-HU" altLang="hu-HU" sz="1800" dirty="0">
                <a:solidFill>
                  <a:srgbClr val="4D4D4D"/>
                </a:solidFill>
                <a:latin typeface="Comic Sans MS" panose="030F0702030302020204" pitchFamily="66" charset="0"/>
              </a:rPr>
              <a:t> </a:t>
            </a:r>
            <a:r>
              <a:rPr lang="hu-HU" altLang="hu-HU" sz="1800" dirty="0" err="1">
                <a:solidFill>
                  <a:srgbClr val="4D4D4D"/>
                </a:solidFill>
                <a:latin typeface="Comic Sans MS" panose="030F0702030302020204" pitchFamily="66" charset="0"/>
              </a:rPr>
              <a:t>lingual</a:t>
            </a:r>
            <a:r>
              <a:rPr lang="hu-HU" altLang="hu-HU" sz="1800" dirty="0">
                <a:solidFill>
                  <a:srgbClr val="4D4D4D"/>
                </a:solidFill>
                <a:latin typeface="Comic Sans MS" panose="030F0702030302020204" pitchFamily="66" charset="0"/>
              </a:rPr>
              <a:t> </a:t>
            </a:r>
            <a:r>
              <a:rPr lang="hu-HU" altLang="hu-HU" sz="1800" dirty="0" err="1">
                <a:solidFill>
                  <a:srgbClr val="4D4D4D"/>
                </a:solidFill>
                <a:latin typeface="Comic Sans MS" panose="030F0702030302020204" pitchFamily="66" charset="0"/>
              </a:rPr>
              <a:t>artery</a:t>
            </a:r>
            <a:endParaRPr lang="hu-HU" altLang="hu-HU" sz="1800" dirty="0">
              <a:solidFill>
                <a:srgbClr val="4D4D4D"/>
              </a:solidFill>
              <a:latin typeface="Comic Sans MS" panose="030F0702030302020204" pitchFamily="66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Char char="-"/>
            </a:pPr>
            <a:endParaRPr lang="hu-HU" altLang="hu-HU" sz="1800" dirty="0">
              <a:solidFill>
                <a:srgbClr val="4D4D4D"/>
              </a:solidFill>
              <a:latin typeface="Comic Sans MS" panose="030F0702030302020204" pitchFamily="66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Char char="-"/>
            </a:pPr>
            <a:r>
              <a:rPr lang="hu-HU" altLang="hu-HU" sz="1800" dirty="0">
                <a:solidFill>
                  <a:srgbClr val="4D4D4D"/>
                </a:solidFill>
                <a:latin typeface="Comic Sans MS" panose="030F0702030302020204" pitchFamily="66" charset="0"/>
              </a:rPr>
              <a:t> </a:t>
            </a:r>
            <a:r>
              <a:rPr lang="hu-HU" altLang="hu-HU" sz="1800" dirty="0" err="1">
                <a:solidFill>
                  <a:srgbClr val="4D4D4D"/>
                </a:solidFill>
                <a:latin typeface="Comic Sans MS" panose="030F0702030302020204" pitchFamily="66" charset="0"/>
              </a:rPr>
              <a:t>sublingual</a:t>
            </a:r>
            <a:r>
              <a:rPr lang="hu-HU" altLang="hu-HU" sz="1800" dirty="0">
                <a:solidFill>
                  <a:srgbClr val="4D4D4D"/>
                </a:solidFill>
                <a:latin typeface="Comic Sans MS" panose="030F0702030302020204" pitchFamily="66" charset="0"/>
              </a:rPr>
              <a:t> </a:t>
            </a:r>
            <a:r>
              <a:rPr lang="hu-HU" altLang="hu-HU" sz="1800" dirty="0" err="1">
                <a:solidFill>
                  <a:srgbClr val="4D4D4D"/>
                </a:solidFill>
                <a:latin typeface="Comic Sans MS" panose="030F0702030302020204" pitchFamily="66" charset="0"/>
              </a:rPr>
              <a:t>artery</a:t>
            </a:r>
            <a:endParaRPr lang="hu-HU" altLang="hu-HU" sz="1800" dirty="0">
              <a:solidFill>
                <a:srgbClr val="4D4D4D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1896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zövegdoboz 1"/>
          <p:cNvSpPr txBox="1">
            <a:spLocks noChangeArrowheads="1"/>
          </p:cNvSpPr>
          <p:nvPr/>
        </p:nvSpPr>
        <p:spPr bwMode="auto">
          <a:xfrm>
            <a:off x="2640014" y="69851"/>
            <a:ext cx="6001568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hu-HU" sz="24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rial" charset="0"/>
              </a:rPr>
              <a:t>Blood</a:t>
            </a:r>
            <a:r>
              <a:rPr lang="hu-HU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rial" charset="0"/>
              </a:rPr>
              <a:t> </a:t>
            </a:r>
            <a:r>
              <a:rPr lang="hu-HU" sz="24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rial" charset="0"/>
              </a:rPr>
              <a:t>supply</a:t>
            </a:r>
            <a:r>
              <a:rPr lang="hu-HU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rial" charset="0"/>
              </a:rPr>
              <a:t> of </a:t>
            </a:r>
            <a:r>
              <a:rPr lang="hu-HU" sz="24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rial" charset="0"/>
              </a:rPr>
              <a:t>the</a:t>
            </a:r>
            <a:r>
              <a:rPr lang="hu-HU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rial" charset="0"/>
              </a:rPr>
              <a:t> </a:t>
            </a:r>
            <a:r>
              <a:rPr lang="hu-HU" sz="24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rial" charset="0"/>
              </a:rPr>
              <a:t>palatine</a:t>
            </a:r>
            <a:r>
              <a:rPr lang="hu-HU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rial" charset="0"/>
              </a:rPr>
              <a:t> </a:t>
            </a:r>
            <a:r>
              <a:rPr lang="hu-HU" sz="24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rial" charset="0"/>
              </a:rPr>
              <a:t>tonsil</a:t>
            </a:r>
            <a:endParaRPr lang="hu-HU" sz="2400" dirty="0">
              <a:solidFill>
                <a:srgbClr val="FF0000"/>
              </a:solidFill>
              <a:latin typeface="Comic Sans MS" panose="030F0702030302020204" pitchFamily="66" charset="0"/>
              <a:cs typeface="Arial" charset="0"/>
            </a:endParaRPr>
          </a:p>
        </p:txBody>
      </p:sp>
      <p:sp>
        <p:nvSpPr>
          <p:cNvPr id="10243" name="Szövegdoboz 1"/>
          <p:cNvSpPr txBox="1">
            <a:spLocks noChangeArrowheads="1"/>
          </p:cNvSpPr>
          <p:nvPr/>
        </p:nvSpPr>
        <p:spPr bwMode="auto">
          <a:xfrm>
            <a:off x="1703388" y="3624531"/>
            <a:ext cx="4608512" cy="323184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hu-HU" altLang="hu-HU" sz="18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1800" dirty="0">
                <a:solidFill>
                  <a:srgbClr val="4D4D4D"/>
                </a:solidFill>
                <a:latin typeface="Comic Sans MS" panose="030F0702030302020204" pitchFamily="66" charset="0"/>
              </a:rPr>
              <a:t>1. </a:t>
            </a:r>
            <a:r>
              <a:rPr lang="hu-HU" altLang="hu-HU" sz="1800" dirty="0" err="1">
                <a:solidFill>
                  <a:srgbClr val="4D4D4D"/>
                </a:solidFill>
                <a:latin typeface="Comic Sans MS" panose="030F0702030302020204" pitchFamily="66" charset="0"/>
              </a:rPr>
              <a:t>Ascending</a:t>
            </a:r>
            <a:r>
              <a:rPr lang="hu-HU" altLang="hu-HU" sz="1800" dirty="0">
                <a:solidFill>
                  <a:srgbClr val="4D4D4D"/>
                </a:solidFill>
                <a:latin typeface="Comic Sans MS" panose="030F0702030302020204" pitchFamily="66" charset="0"/>
              </a:rPr>
              <a:t> </a:t>
            </a:r>
            <a:r>
              <a:rPr lang="hu-HU" altLang="hu-HU" sz="1800" dirty="0" err="1">
                <a:solidFill>
                  <a:srgbClr val="4D4D4D"/>
                </a:solidFill>
                <a:latin typeface="Comic Sans MS" panose="030F0702030302020204" pitchFamily="66" charset="0"/>
              </a:rPr>
              <a:t>palatine</a:t>
            </a:r>
            <a:r>
              <a:rPr lang="hu-HU" altLang="hu-HU" sz="1800" dirty="0">
                <a:solidFill>
                  <a:srgbClr val="4D4D4D"/>
                </a:solidFill>
                <a:latin typeface="Comic Sans MS" panose="030F0702030302020204" pitchFamily="66" charset="0"/>
              </a:rPr>
              <a:t> </a:t>
            </a:r>
            <a:r>
              <a:rPr lang="hu-HU" altLang="hu-HU" sz="1800" dirty="0" err="1">
                <a:solidFill>
                  <a:srgbClr val="4D4D4D"/>
                </a:solidFill>
                <a:latin typeface="Comic Sans MS" panose="030F0702030302020204" pitchFamily="66" charset="0"/>
              </a:rPr>
              <a:t>artery</a:t>
            </a:r>
            <a:endParaRPr lang="hu-HU" altLang="hu-HU" sz="1800" dirty="0">
              <a:solidFill>
                <a:srgbClr val="4D4D4D"/>
              </a:solidFill>
              <a:latin typeface="Comic Sans MS" panose="030F0702030302020204" pitchFamily="66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1800" dirty="0">
                <a:solidFill>
                  <a:srgbClr val="4D4D4D"/>
                </a:solidFill>
                <a:latin typeface="Comic Sans MS" panose="030F0702030302020204" pitchFamily="66" charset="0"/>
              </a:rPr>
              <a:t>	(</a:t>
            </a:r>
            <a:r>
              <a:rPr lang="hu-HU" altLang="hu-HU" sz="1800" dirty="0" err="1">
                <a:solidFill>
                  <a:srgbClr val="4D4D4D"/>
                </a:solidFill>
                <a:latin typeface="Comic Sans MS" panose="030F0702030302020204" pitchFamily="66" charset="0"/>
              </a:rPr>
              <a:t>facial</a:t>
            </a:r>
            <a:r>
              <a:rPr lang="hu-HU" altLang="hu-HU" sz="1800" dirty="0">
                <a:solidFill>
                  <a:srgbClr val="4D4D4D"/>
                </a:solidFill>
                <a:latin typeface="Comic Sans MS" panose="030F0702030302020204" pitchFamily="66" charset="0"/>
              </a:rPr>
              <a:t> a.)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1800" dirty="0">
                <a:solidFill>
                  <a:srgbClr val="4D4D4D"/>
                </a:solidFill>
                <a:latin typeface="Comic Sans MS" panose="030F0702030302020204" pitchFamily="66" charset="0"/>
              </a:rPr>
              <a:t>2. </a:t>
            </a:r>
            <a:r>
              <a:rPr lang="hu-HU" altLang="hu-HU" sz="1800" dirty="0" err="1">
                <a:solidFill>
                  <a:srgbClr val="4D4D4D"/>
                </a:solidFill>
                <a:latin typeface="Comic Sans MS" panose="030F0702030302020204" pitchFamily="66" charset="0"/>
              </a:rPr>
              <a:t>Descending</a:t>
            </a:r>
            <a:r>
              <a:rPr lang="hu-HU" altLang="hu-HU" sz="1800" dirty="0">
                <a:solidFill>
                  <a:srgbClr val="4D4D4D"/>
                </a:solidFill>
                <a:latin typeface="Comic Sans MS" panose="030F0702030302020204" pitchFamily="66" charset="0"/>
              </a:rPr>
              <a:t> </a:t>
            </a:r>
            <a:r>
              <a:rPr lang="hu-HU" altLang="hu-HU" sz="1800" dirty="0" err="1">
                <a:solidFill>
                  <a:srgbClr val="4D4D4D"/>
                </a:solidFill>
                <a:latin typeface="Comic Sans MS" panose="030F0702030302020204" pitchFamily="66" charset="0"/>
              </a:rPr>
              <a:t>artery</a:t>
            </a:r>
            <a:endParaRPr lang="hu-HU" altLang="hu-HU" sz="1800" dirty="0">
              <a:solidFill>
                <a:srgbClr val="4D4D4D"/>
              </a:solidFill>
              <a:latin typeface="Comic Sans MS" panose="030F0702030302020204" pitchFamily="66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1800" dirty="0">
                <a:solidFill>
                  <a:srgbClr val="4D4D4D"/>
                </a:solidFill>
                <a:latin typeface="Comic Sans MS" panose="030F0702030302020204" pitchFamily="66" charset="0"/>
              </a:rPr>
              <a:t>	(</a:t>
            </a:r>
            <a:r>
              <a:rPr lang="hu-HU" altLang="hu-HU" sz="1800" dirty="0" err="1">
                <a:solidFill>
                  <a:srgbClr val="4D4D4D"/>
                </a:solidFill>
                <a:latin typeface="Comic Sans MS" panose="030F0702030302020204" pitchFamily="66" charset="0"/>
              </a:rPr>
              <a:t>maxillary</a:t>
            </a:r>
            <a:r>
              <a:rPr lang="hu-HU" altLang="hu-HU" sz="1800" dirty="0">
                <a:solidFill>
                  <a:srgbClr val="4D4D4D"/>
                </a:solidFill>
                <a:latin typeface="Comic Sans MS" panose="030F0702030302020204" pitchFamily="66" charset="0"/>
              </a:rPr>
              <a:t>)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1800" dirty="0">
                <a:solidFill>
                  <a:srgbClr val="4D4D4D"/>
                </a:solidFill>
                <a:latin typeface="Comic Sans MS" panose="030F0702030302020204" pitchFamily="66" charset="0"/>
              </a:rPr>
              <a:t>3. </a:t>
            </a:r>
            <a:r>
              <a:rPr lang="hu-HU" altLang="hu-HU" sz="1800" dirty="0" err="1">
                <a:solidFill>
                  <a:srgbClr val="4D4D4D"/>
                </a:solidFill>
                <a:latin typeface="Comic Sans MS" panose="030F0702030302020204" pitchFamily="66" charset="0"/>
              </a:rPr>
              <a:t>Tonsillary</a:t>
            </a:r>
            <a:r>
              <a:rPr lang="hu-HU" altLang="hu-HU" sz="1800" dirty="0">
                <a:solidFill>
                  <a:srgbClr val="4D4D4D"/>
                </a:solidFill>
                <a:latin typeface="Comic Sans MS" panose="030F0702030302020204" pitchFamily="66" charset="0"/>
              </a:rPr>
              <a:t> </a:t>
            </a:r>
            <a:r>
              <a:rPr lang="hu-HU" altLang="hu-HU" sz="1800" dirty="0" err="1">
                <a:solidFill>
                  <a:srgbClr val="4D4D4D"/>
                </a:solidFill>
                <a:latin typeface="Comic Sans MS" panose="030F0702030302020204" pitchFamily="66" charset="0"/>
              </a:rPr>
              <a:t>branches</a:t>
            </a:r>
            <a:r>
              <a:rPr lang="hu-HU" altLang="hu-HU" sz="1800" dirty="0">
                <a:solidFill>
                  <a:srgbClr val="4D4D4D"/>
                </a:solidFill>
                <a:latin typeface="Comic Sans MS" panose="030F0702030302020204" pitchFamily="66" charset="0"/>
              </a:rPr>
              <a:t> of </a:t>
            </a:r>
            <a:r>
              <a:rPr lang="hu-HU" altLang="hu-HU" sz="1800" dirty="0" err="1">
                <a:solidFill>
                  <a:srgbClr val="4D4D4D"/>
                </a:solidFill>
                <a:latin typeface="Comic Sans MS" panose="030F0702030302020204" pitchFamily="66" charset="0"/>
              </a:rPr>
              <a:t>the</a:t>
            </a:r>
            <a:r>
              <a:rPr lang="hu-HU" altLang="hu-HU" sz="1800" dirty="0">
                <a:solidFill>
                  <a:srgbClr val="4D4D4D"/>
                </a:solidFill>
                <a:latin typeface="Comic Sans MS" panose="030F0702030302020204" pitchFamily="66" charset="0"/>
              </a:rPr>
              <a:t> </a:t>
            </a:r>
            <a:r>
              <a:rPr lang="hu-HU" altLang="hu-HU" sz="1800" dirty="0" err="1">
                <a:solidFill>
                  <a:srgbClr val="4D4D4D"/>
                </a:solidFill>
                <a:latin typeface="Comic Sans MS" panose="030F0702030302020204" pitchFamily="66" charset="0"/>
              </a:rPr>
              <a:t>lingual</a:t>
            </a:r>
            <a:r>
              <a:rPr lang="hu-HU" altLang="hu-HU" sz="1800" dirty="0">
                <a:solidFill>
                  <a:srgbClr val="4D4D4D"/>
                </a:solidFill>
                <a:latin typeface="Comic Sans MS" panose="030F0702030302020204" pitchFamily="66" charset="0"/>
              </a:rPr>
              <a:t> a.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1800" dirty="0">
                <a:solidFill>
                  <a:srgbClr val="4D4D4D"/>
                </a:solidFill>
                <a:latin typeface="Comic Sans MS" panose="030F0702030302020204" pitchFamily="66" charset="0"/>
              </a:rPr>
              <a:t>4. a. </a:t>
            </a:r>
            <a:r>
              <a:rPr lang="hu-HU" altLang="hu-HU" sz="1800" dirty="0" err="1">
                <a:solidFill>
                  <a:srgbClr val="4D4D4D"/>
                </a:solidFill>
                <a:latin typeface="Comic Sans MS" panose="030F0702030302020204" pitchFamily="66" charset="0"/>
              </a:rPr>
              <a:t>pharyngea</a:t>
            </a:r>
            <a:r>
              <a:rPr lang="hu-HU" altLang="hu-HU" sz="1800" dirty="0">
                <a:solidFill>
                  <a:srgbClr val="4D4D4D"/>
                </a:solidFill>
                <a:latin typeface="Comic Sans MS" panose="030F0702030302020204" pitchFamily="66" charset="0"/>
              </a:rPr>
              <a:t> </a:t>
            </a:r>
            <a:r>
              <a:rPr lang="hu-HU" altLang="hu-HU" sz="1800" dirty="0" err="1">
                <a:solidFill>
                  <a:srgbClr val="4D4D4D"/>
                </a:solidFill>
                <a:latin typeface="Comic Sans MS" panose="030F0702030302020204" pitchFamily="66" charset="0"/>
              </a:rPr>
              <a:t>ascendens</a:t>
            </a:r>
            <a:endParaRPr lang="hu-HU" altLang="hu-HU" sz="1800" dirty="0">
              <a:solidFill>
                <a:srgbClr val="4D4D4D"/>
              </a:solidFill>
              <a:latin typeface="Comic Sans MS" panose="030F0702030302020204" pitchFamily="66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1800" dirty="0">
                <a:solidFill>
                  <a:srgbClr val="4D4D4D"/>
                </a:solidFill>
                <a:latin typeface="Comic Sans MS" panose="030F0702030302020204" pitchFamily="66" charset="0"/>
              </a:rPr>
              <a:t>	(ex a. </a:t>
            </a:r>
            <a:r>
              <a:rPr lang="hu-HU" altLang="hu-HU" sz="1800" dirty="0" err="1">
                <a:solidFill>
                  <a:srgbClr val="4D4D4D"/>
                </a:solidFill>
                <a:latin typeface="Comic Sans MS" panose="030F0702030302020204" pitchFamily="66" charset="0"/>
              </a:rPr>
              <a:t>carotis</a:t>
            </a:r>
            <a:r>
              <a:rPr lang="hu-HU" altLang="hu-HU" sz="1800" dirty="0">
                <a:solidFill>
                  <a:srgbClr val="4D4D4D"/>
                </a:solidFill>
                <a:latin typeface="Comic Sans MS" panose="030F0702030302020204" pitchFamily="66" charset="0"/>
              </a:rPr>
              <a:t> </a:t>
            </a:r>
            <a:r>
              <a:rPr lang="hu-HU" altLang="hu-HU" sz="1800" dirty="0" err="1">
                <a:solidFill>
                  <a:srgbClr val="4D4D4D"/>
                </a:solidFill>
                <a:latin typeface="Comic Sans MS" panose="030F0702030302020204" pitchFamily="66" charset="0"/>
              </a:rPr>
              <a:t>ext</a:t>
            </a:r>
            <a:r>
              <a:rPr lang="hu-HU" altLang="hu-HU" sz="1800" dirty="0">
                <a:solidFill>
                  <a:srgbClr val="4D4D4D"/>
                </a:solidFill>
                <a:latin typeface="Comic Sans MS" panose="030F0702030302020204" pitchFamily="66" charset="0"/>
              </a:rPr>
              <a:t>.)</a:t>
            </a:r>
          </a:p>
        </p:txBody>
      </p:sp>
      <p:pic>
        <p:nvPicPr>
          <p:cNvPr id="10244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175" y="665851"/>
            <a:ext cx="6701990" cy="322987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1" name="Picture 4" descr="Fig. 142.   Diagram illustrating the blood supply of the faucial tonsil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77165" y="2678672"/>
            <a:ext cx="3844925" cy="3933825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4496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272074" y="687389"/>
            <a:ext cx="3737218" cy="5324535"/>
          </a:xfrm>
          <a:prstGeom prst="rect">
            <a:avLst/>
          </a:prstGeom>
          <a:solidFill>
            <a:srgbClr val="FFD8C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hu-HU" altLang="hu-HU" sz="2000" b="1" dirty="0" smtClean="0">
                <a:solidFill>
                  <a:srgbClr val="FF3399"/>
                </a:solidFill>
                <a:latin typeface="Comic Sans MS" panose="030F0702030302020204" pitchFamily="66" charset="0"/>
              </a:rPr>
              <a:t>BLOOD SUPPLY 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hu-HU" altLang="hu-HU" sz="2000" dirty="0">
              <a:latin typeface="Comic Sans MS" panose="030F0702030302020204" pitchFamily="66" charset="0"/>
            </a:endParaRPr>
          </a:p>
          <a:p>
            <a:pPr eaLnBrk="1" hangingPunct="1"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hu-HU" altLang="hu-H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- </a:t>
            </a:r>
            <a:r>
              <a:rPr lang="hu-HU" altLang="hu-HU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d</a:t>
            </a:r>
            <a:r>
              <a:rPr lang="hu-HU" altLang="hu-HU" sz="2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escendending</a:t>
            </a:r>
            <a:r>
              <a:rPr lang="hu-HU" altLang="hu-HU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hu-HU" altLang="hu-HU" sz="2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palatine</a:t>
            </a:r>
            <a:r>
              <a:rPr lang="hu-HU" altLang="hu-HU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 a.</a:t>
            </a:r>
            <a:endParaRPr lang="hu-HU" altLang="hu-HU" sz="2000" dirty="0">
              <a:solidFill>
                <a:schemeClr val="tx1">
                  <a:lumMod val="95000"/>
                  <a:lumOff val="5000"/>
                </a:schemeClr>
              </a:solidFill>
              <a:latin typeface="Comic Sans MS" panose="030F0702030302020204" pitchFamily="66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Char char="-"/>
            </a:pPr>
            <a:endParaRPr lang="hu-HU" altLang="hu-HU" sz="2000" dirty="0">
              <a:solidFill>
                <a:schemeClr val="tx1">
                  <a:lumMod val="95000"/>
                  <a:lumOff val="5000"/>
                </a:schemeClr>
              </a:solidFill>
              <a:latin typeface="Comic Sans MS" panose="030F0702030302020204" pitchFamily="66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Char char="-"/>
            </a:pPr>
            <a:r>
              <a:rPr lang="hu-HU" altLang="hu-HU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hu-HU" altLang="hu-HU" sz="2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ascending</a:t>
            </a:r>
            <a:r>
              <a:rPr lang="hu-HU" altLang="hu-HU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hu-HU" altLang="hu-HU" sz="2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palatine</a:t>
            </a:r>
            <a:r>
              <a:rPr lang="hu-HU" altLang="hu-HU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 a.</a:t>
            </a:r>
            <a:endParaRPr lang="hu-HU" altLang="hu-HU" sz="2000" dirty="0">
              <a:solidFill>
                <a:schemeClr val="tx1">
                  <a:lumMod val="95000"/>
                  <a:lumOff val="5000"/>
                </a:schemeClr>
              </a:solidFill>
              <a:latin typeface="Comic Sans MS" panose="030F0702030302020204" pitchFamily="66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Char char="-"/>
            </a:pPr>
            <a:endParaRPr lang="hu-HU" altLang="hu-HU" sz="2000" dirty="0">
              <a:solidFill>
                <a:schemeClr val="tx1">
                  <a:lumMod val="95000"/>
                  <a:lumOff val="5000"/>
                </a:schemeClr>
              </a:solidFill>
              <a:latin typeface="Comic Sans MS" panose="030F0702030302020204" pitchFamily="66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Char char="-"/>
            </a:pPr>
            <a:r>
              <a:rPr lang="hu-HU" altLang="hu-HU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hu-HU" altLang="hu-HU" sz="2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nasopalatine</a:t>
            </a:r>
            <a:r>
              <a:rPr lang="hu-HU" altLang="hu-HU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 a.</a:t>
            </a:r>
            <a:endParaRPr lang="hu-HU" altLang="hu-HU" sz="2000" dirty="0">
              <a:solidFill>
                <a:schemeClr val="tx1">
                  <a:lumMod val="95000"/>
                  <a:lumOff val="5000"/>
                </a:schemeClr>
              </a:solidFill>
              <a:latin typeface="Comic Sans MS" panose="030F0702030302020204" pitchFamily="66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Char char="-"/>
            </a:pPr>
            <a:endParaRPr lang="hu-HU" altLang="hu-HU" sz="2000" dirty="0">
              <a:latin typeface="Comic Sans MS" panose="030F0702030302020204" pitchFamily="66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Char char="-"/>
            </a:pPr>
            <a:endParaRPr lang="hu-HU" altLang="hu-HU" sz="2000" dirty="0">
              <a:latin typeface="Comic Sans MS" panose="030F0702030302020204" pitchFamily="66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hu-HU" altLang="hu-HU" sz="2000" b="1" dirty="0" smtClean="0">
                <a:solidFill>
                  <a:srgbClr val="FF3399"/>
                </a:solidFill>
                <a:latin typeface="Comic Sans MS" panose="030F0702030302020204" pitchFamily="66" charset="0"/>
              </a:rPr>
              <a:t>INNERVATION:</a:t>
            </a:r>
            <a:endParaRPr lang="hu-HU" altLang="hu-HU" sz="2000" b="1" dirty="0">
              <a:solidFill>
                <a:srgbClr val="FF3399"/>
              </a:solidFill>
              <a:latin typeface="Comic Sans MS" panose="030F0702030302020204" pitchFamily="66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hu-HU" altLang="hu-HU" sz="2000" b="1" dirty="0">
              <a:solidFill>
                <a:srgbClr val="FF3399"/>
              </a:solidFill>
              <a:latin typeface="Comic Sans MS" panose="030F0702030302020204" pitchFamily="66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Char char="-"/>
            </a:pPr>
            <a:r>
              <a:rPr lang="hu-HU" altLang="hu-HU" sz="2000" dirty="0">
                <a:latin typeface="Comic Sans MS" panose="030F0702030302020204" pitchFamily="66" charset="0"/>
              </a:rPr>
              <a:t> </a:t>
            </a:r>
            <a:r>
              <a:rPr lang="hu-HU" altLang="hu-HU" sz="2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nasopalatine</a:t>
            </a:r>
            <a:r>
              <a:rPr lang="hu-HU" altLang="hu-HU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 n.</a:t>
            </a:r>
            <a:endParaRPr lang="hu-HU" altLang="hu-HU" sz="2000" dirty="0">
              <a:solidFill>
                <a:schemeClr val="tx1">
                  <a:lumMod val="95000"/>
                  <a:lumOff val="5000"/>
                </a:schemeClr>
              </a:solidFill>
              <a:latin typeface="Comic Sans MS" panose="030F0702030302020204" pitchFamily="66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Char char="-"/>
            </a:pPr>
            <a:endParaRPr lang="hu-HU" altLang="hu-HU" sz="2000" dirty="0">
              <a:solidFill>
                <a:schemeClr val="tx1">
                  <a:lumMod val="95000"/>
                  <a:lumOff val="5000"/>
                </a:schemeClr>
              </a:solidFill>
              <a:latin typeface="Comic Sans MS" panose="030F0702030302020204" pitchFamily="66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Char char="-"/>
            </a:pPr>
            <a:r>
              <a:rPr lang="hu-HU" altLang="hu-H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hu-HU" altLang="hu-HU" sz="2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greater</a:t>
            </a:r>
            <a:r>
              <a:rPr lang="hu-HU" altLang="hu-HU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hu-HU" altLang="hu-HU" sz="2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palatine</a:t>
            </a:r>
            <a:r>
              <a:rPr lang="hu-HU" altLang="hu-HU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 n.</a:t>
            </a:r>
            <a:endParaRPr lang="hu-HU" altLang="hu-HU" sz="2000" dirty="0">
              <a:solidFill>
                <a:schemeClr val="tx1">
                  <a:lumMod val="95000"/>
                  <a:lumOff val="5000"/>
                </a:schemeClr>
              </a:solidFill>
              <a:latin typeface="Comic Sans MS" panose="030F0702030302020204" pitchFamily="66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Char char="-"/>
            </a:pPr>
            <a:endParaRPr lang="hu-HU" altLang="hu-HU" sz="2000" dirty="0">
              <a:solidFill>
                <a:schemeClr val="tx1">
                  <a:lumMod val="95000"/>
                  <a:lumOff val="5000"/>
                </a:schemeClr>
              </a:solidFill>
              <a:latin typeface="Comic Sans MS" panose="030F0702030302020204" pitchFamily="66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Char char="-"/>
            </a:pPr>
            <a:r>
              <a:rPr lang="hu-HU" altLang="hu-H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hu-HU" altLang="hu-HU" sz="2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lesser</a:t>
            </a:r>
            <a:r>
              <a:rPr lang="hu-HU" altLang="hu-HU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hu-HU" altLang="hu-HU" sz="2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palatine</a:t>
            </a:r>
            <a:r>
              <a:rPr lang="hu-HU" altLang="hu-HU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hu-HU" altLang="hu-HU" sz="2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nerves</a:t>
            </a:r>
            <a:endParaRPr lang="hu-HU" altLang="hu-HU" sz="2000" dirty="0">
              <a:solidFill>
                <a:schemeClr val="tx1">
                  <a:lumMod val="95000"/>
                  <a:lumOff val="5000"/>
                </a:schemeClr>
              </a:solidFill>
              <a:latin typeface="Comic Sans MS" panose="030F0702030302020204" pitchFamily="66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hu-HU" altLang="hu-HU" sz="2000" dirty="0"/>
          </a:p>
        </p:txBody>
      </p:sp>
      <p:pic>
        <p:nvPicPr>
          <p:cNvPr id="17411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132" y="1741000"/>
            <a:ext cx="7486868" cy="3745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4821382" y="257695"/>
            <a:ext cx="1563248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hu-HU" sz="2800" dirty="0" smtClean="0">
                <a:latin typeface="Comic Sans MS" panose="030F0702030302020204" pitchFamily="66" charset="0"/>
              </a:rPr>
              <a:t>PALATE</a:t>
            </a:r>
            <a:endParaRPr lang="hu-HU" sz="28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881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2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024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024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024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024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http://classconnection.s3.amazonaws.com/33/flashcards/602033/jpg/nasal_cavity_-_nosebleeds131741451271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30203" y="868565"/>
            <a:ext cx="7883364" cy="580655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églalap 1"/>
          <p:cNvSpPr/>
          <p:nvPr/>
        </p:nvSpPr>
        <p:spPr>
          <a:xfrm>
            <a:off x="7797338" y="2743200"/>
            <a:ext cx="45719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" name="Téglalap 2"/>
          <p:cNvSpPr/>
          <p:nvPr/>
        </p:nvSpPr>
        <p:spPr>
          <a:xfrm>
            <a:off x="7822277" y="2809702"/>
            <a:ext cx="1849727" cy="9144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14106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/>
          <a:srcRect l="22853" t="1753" r="21777" b="68717"/>
          <a:stretch/>
        </p:blipFill>
        <p:spPr bwMode="auto">
          <a:xfrm>
            <a:off x="6417425" y="423949"/>
            <a:ext cx="5419900" cy="54398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457199" y="523702"/>
            <a:ext cx="5551715" cy="48013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BRANCHES OF THE AORTIC ARCH</a:t>
            </a:r>
          </a:p>
          <a:p>
            <a:endParaRPr lang="hu-H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hu-HU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BRACHIOCEPHALIC TRUNK</a:t>
            </a:r>
          </a:p>
          <a:p>
            <a:pPr>
              <a:lnSpc>
                <a:spcPct val="150000"/>
              </a:lnSpc>
            </a:pPr>
            <a:r>
              <a:rPr lang="hu-HU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	</a:t>
            </a:r>
            <a:r>
              <a:rPr lang="hu-HU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	RIGHT </a:t>
            </a:r>
            <a:r>
              <a:rPr lang="hu-HU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COMMON CAROTID</a:t>
            </a:r>
          </a:p>
          <a:p>
            <a:pPr>
              <a:lnSpc>
                <a:spcPct val="150000"/>
              </a:lnSpc>
            </a:pPr>
            <a:r>
              <a:rPr lang="hu-HU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		RIGHT SUBCLAVIAN </a:t>
            </a:r>
            <a:r>
              <a:rPr lang="hu-HU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ARTERY</a:t>
            </a:r>
          </a:p>
          <a:p>
            <a:pPr>
              <a:lnSpc>
                <a:spcPct val="150000"/>
              </a:lnSpc>
            </a:pPr>
            <a:endParaRPr lang="hu-HU" dirty="0" smtClean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marL="342900" indent="-342900">
              <a:buAutoNum type="arabicPeriod"/>
            </a:pPr>
            <a:endParaRPr lang="hu-HU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marL="342900" indent="-342900">
              <a:lnSpc>
                <a:spcPct val="150000"/>
              </a:lnSpc>
              <a:buAutoNum type="arabicPeriod" startAt="2"/>
            </a:pPr>
            <a:r>
              <a:rPr lang="hu-HU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LEFT COMMON CAROTID</a:t>
            </a:r>
          </a:p>
          <a:p>
            <a:pPr>
              <a:lnSpc>
                <a:spcPct val="150000"/>
              </a:lnSpc>
            </a:pPr>
            <a:r>
              <a:rPr lang="hu-HU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	</a:t>
            </a:r>
            <a:r>
              <a:rPr lang="hu-HU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	EXTERNAL CAROTID ARTERY</a:t>
            </a:r>
          </a:p>
          <a:p>
            <a:pPr>
              <a:lnSpc>
                <a:spcPct val="150000"/>
              </a:lnSpc>
            </a:pPr>
            <a:r>
              <a:rPr lang="hu-HU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	</a:t>
            </a:r>
            <a:r>
              <a:rPr lang="hu-HU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	INTERNAL </a:t>
            </a:r>
            <a:r>
              <a:rPr lang="hu-HU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CAROTID ARTERY</a:t>
            </a:r>
          </a:p>
          <a:p>
            <a:pPr>
              <a:lnSpc>
                <a:spcPct val="150000"/>
              </a:lnSpc>
            </a:pPr>
            <a:endParaRPr lang="hu-HU" dirty="0" smtClean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marL="342900" indent="-342900">
              <a:buAutoNum type="arabicPeriod"/>
            </a:pPr>
            <a:endParaRPr lang="hu-HU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r>
              <a:rPr lang="hu-HU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3.   LEFT SUBCLAVIAN ARTERY</a:t>
            </a:r>
            <a:endParaRPr lang="hu-HU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2307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2406859" y="44451"/>
            <a:ext cx="747672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hu-HU" altLang="hu-HU" b="1" dirty="0" smtClean="0">
                <a:solidFill>
                  <a:srgbClr val="333399"/>
                </a:solidFill>
                <a:latin typeface="Comic Sans MS" panose="030F0702030302020204" pitchFamily="66" charset="0"/>
              </a:rPr>
              <a:t>VENOUS DRAINAGE OF THE HEAD AND NECK</a:t>
            </a:r>
            <a:endParaRPr lang="hu-HU" altLang="hu-HU" b="1" dirty="0">
              <a:solidFill>
                <a:srgbClr val="333399"/>
              </a:solidFill>
              <a:latin typeface="Comic Sans MS" panose="030F0702030302020204" pitchFamily="66" charset="0"/>
            </a:endParaRPr>
          </a:p>
        </p:txBody>
      </p:sp>
      <p:pic>
        <p:nvPicPr>
          <p:cNvPr id="16387" name="Picture 5" descr="Arteries_and_Veins_of_the_Head_%26_Neck_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02" t="31786" r="5936" b="15192"/>
          <a:stretch>
            <a:fillRect/>
          </a:stretch>
        </p:blipFill>
        <p:spPr bwMode="auto">
          <a:xfrm>
            <a:off x="2100263" y="506413"/>
            <a:ext cx="2051050" cy="2449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8" descr="fej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201" y="1614489"/>
            <a:ext cx="4854575" cy="468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399FF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10" descr="image-1-cut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7363" y="3098800"/>
            <a:ext cx="3194050" cy="328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1847850" y="6453189"/>
            <a:ext cx="4548040" cy="338554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sz="1600" dirty="0" smtClean="0">
                <a:solidFill>
                  <a:srgbClr val="4D4D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SINUSES</a:t>
            </a:r>
            <a:r>
              <a:rPr lang="hu-HU" sz="1600" dirty="0">
                <a:solidFill>
                  <a:srgbClr val="4D4D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	V. JUGULARIS INTERNA</a:t>
            </a:r>
          </a:p>
        </p:txBody>
      </p:sp>
      <p:cxnSp>
        <p:nvCxnSpPr>
          <p:cNvPr id="4" name="Egyenes összekötő nyíllal 3"/>
          <p:cNvCxnSpPr/>
          <p:nvPr/>
        </p:nvCxnSpPr>
        <p:spPr>
          <a:xfrm>
            <a:off x="3143251" y="6669088"/>
            <a:ext cx="504825" cy="0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zövegdoboz 9"/>
          <p:cNvSpPr txBox="1"/>
          <p:nvPr/>
        </p:nvSpPr>
        <p:spPr>
          <a:xfrm>
            <a:off x="5160068" y="615778"/>
            <a:ext cx="5724644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sz="1600" dirty="0">
                <a:solidFill>
                  <a:srgbClr val="4D4D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	</a:t>
            </a:r>
            <a:r>
              <a:rPr lang="hu-HU" sz="1600" dirty="0" smtClean="0">
                <a:solidFill>
                  <a:srgbClr val="4D4D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RETROMANDIBULAR VEIN   + FACIAL VEIN</a:t>
            </a:r>
            <a:r>
              <a:rPr lang="hu-HU" sz="1600" dirty="0">
                <a:solidFill>
                  <a:srgbClr val="4D4D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	</a:t>
            </a:r>
          </a:p>
          <a:p>
            <a:pPr>
              <a:defRPr/>
            </a:pPr>
            <a:endParaRPr lang="hu-HU" sz="1600" dirty="0">
              <a:solidFill>
                <a:srgbClr val="4D4D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>
              <a:defRPr/>
            </a:pPr>
            <a:r>
              <a:rPr lang="hu-HU" sz="1600" dirty="0">
                <a:solidFill>
                  <a:srgbClr val="4D4D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		</a:t>
            </a:r>
            <a:r>
              <a:rPr lang="hu-HU" sz="1600" dirty="0" smtClean="0">
                <a:solidFill>
                  <a:srgbClr val="4D4D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INTERNAL JUGULAR VEIN  </a:t>
            </a:r>
            <a:endParaRPr lang="hu-HU" sz="1600" dirty="0">
              <a:solidFill>
                <a:srgbClr val="4D4D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cxnSp>
        <p:nvCxnSpPr>
          <p:cNvPr id="6" name="Egyenes összekötő nyíllal 5"/>
          <p:cNvCxnSpPr/>
          <p:nvPr/>
        </p:nvCxnSpPr>
        <p:spPr>
          <a:xfrm>
            <a:off x="3298825" y="6669088"/>
            <a:ext cx="914400" cy="914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gyenes összekötő nyíllal 12"/>
          <p:cNvCxnSpPr/>
          <p:nvPr/>
        </p:nvCxnSpPr>
        <p:spPr>
          <a:xfrm flipH="1">
            <a:off x="7824789" y="836614"/>
            <a:ext cx="1587" cy="288925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976824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4"/>
          <p:cNvSpPr txBox="1">
            <a:spLocks noChangeArrowheads="1"/>
          </p:cNvSpPr>
          <p:nvPr/>
        </p:nvSpPr>
        <p:spPr bwMode="auto">
          <a:xfrm>
            <a:off x="179012" y="868363"/>
            <a:ext cx="5708614" cy="5078313"/>
          </a:xfrm>
          <a:prstGeom prst="rect">
            <a:avLst/>
          </a:prstGeom>
          <a:solidFill>
            <a:srgbClr val="FFE5D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hu-HU" altLang="hu-HU" sz="1800" b="1" dirty="0">
              <a:solidFill>
                <a:srgbClr val="0000CC"/>
              </a:solidFill>
              <a:latin typeface="Comic Sans MS" panose="030F0702030302020204" pitchFamily="66" charset="0"/>
            </a:endParaRPr>
          </a:p>
          <a:p>
            <a:pPr>
              <a:defRPr/>
            </a:pPr>
            <a:r>
              <a:rPr lang="hu-HU" altLang="hu-HU" sz="1800" dirty="0">
                <a:solidFill>
                  <a:srgbClr val="333333"/>
                </a:solidFill>
                <a:latin typeface="Comic Sans MS" panose="030F0702030302020204" pitchFamily="66" charset="0"/>
              </a:rPr>
              <a:t>- </a:t>
            </a:r>
            <a:r>
              <a:rPr lang="hu-HU" altLang="hu-HU" sz="1600" dirty="0" smtClean="0">
                <a:solidFill>
                  <a:srgbClr val="333333"/>
                </a:solidFill>
                <a:latin typeface="Comic Sans MS" panose="030F0702030302020204" pitchFamily="66" charset="0"/>
              </a:rPr>
              <a:t>The </a:t>
            </a:r>
            <a:r>
              <a:rPr lang="hu-HU" altLang="hu-HU" sz="1600" dirty="0" err="1" smtClean="0">
                <a:solidFill>
                  <a:srgbClr val="333333"/>
                </a:solidFill>
                <a:latin typeface="Comic Sans MS" panose="030F0702030302020204" pitchFamily="66" charset="0"/>
              </a:rPr>
              <a:t>blood</a:t>
            </a:r>
            <a:r>
              <a:rPr lang="hu-HU" altLang="hu-HU" sz="1600" dirty="0" smtClean="0">
                <a:solidFill>
                  <a:srgbClr val="333333"/>
                </a:solidFill>
                <a:latin typeface="Comic Sans MS" panose="030F0702030302020204" pitchFamily="66" charset="0"/>
              </a:rPr>
              <a:t> of </a:t>
            </a:r>
            <a:r>
              <a:rPr lang="hu-HU" altLang="hu-HU" sz="1600" dirty="0" err="1" smtClean="0">
                <a:solidFill>
                  <a:srgbClr val="333333"/>
                </a:solidFill>
                <a:latin typeface="Comic Sans MS" panose="030F0702030302020204" pitchFamily="66" charset="0"/>
              </a:rPr>
              <a:t>the</a:t>
            </a:r>
            <a:r>
              <a:rPr lang="hu-HU" altLang="hu-HU" sz="1600" dirty="0" smtClean="0">
                <a:solidFill>
                  <a:srgbClr val="333333"/>
                </a:solidFill>
                <a:latin typeface="Comic Sans MS" panose="030F0702030302020204" pitchFamily="66" charset="0"/>
              </a:rPr>
              <a:t> </a:t>
            </a:r>
            <a:r>
              <a:rPr lang="hu-HU" altLang="hu-HU" sz="1600" b="1" dirty="0" err="1" smtClean="0">
                <a:solidFill>
                  <a:srgbClr val="0033CC"/>
                </a:solidFill>
                <a:latin typeface="Comic Sans MS" panose="030F0702030302020204" pitchFamily="66" charset="0"/>
              </a:rPr>
              <a:t>pterygoid</a:t>
            </a:r>
            <a:r>
              <a:rPr lang="hu-HU" altLang="hu-HU" sz="1600" b="1" dirty="0" smtClean="0">
                <a:solidFill>
                  <a:srgbClr val="0033CC"/>
                </a:solidFill>
                <a:latin typeface="Comic Sans MS" panose="030F0702030302020204" pitchFamily="66" charset="0"/>
              </a:rPr>
              <a:t> </a:t>
            </a:r>
            <a:r>
              <a:rPr lang="hu-HU" altLang="hu-HU" sz="1600" b="1" dirty="0" err="1" smtClean="0">
                <a:solidFill>
                  <a:srgbClr val="0033CC"/>
                </a:solidFill>
                <a:latin typeface="Comic Sans MS" panose="030F0702030302020204" pitchFamily="66" charset="0"/>
              </a:rPr>
              <a:t>plexus</a:t>
            </a:r>
            <a:r>
              <a:rPr lang="hu-HU" altLang="hu-HU" sz="1600" dirty="0" smtClean="0">
                <a:solidFill>
                  <a:srgbClr val="333333"/>
                </a:solidFill>
                <a:latin typeface="Comic Sans MS" panose="030F0702030302020204" pitchFamily="66" charset="0"/>
              </a:rPr>
              <a:t>  </a:t>
            </a:r>
            <a:endParaRPr lang="hu-HU" altLang="hu-HU" sz="1600" dirty="0">
              <a:solidFill>
                <a:srgbClr val="333333"/>
              </a:solidFill>
              <a:latin typeface="Comic Sans MS" panose="030F0702030302020204" pitchFamily="66" charset="0"/>
            </a:endParaRPr>
          </a:p>
          <a:p>
            <a:pPr>
              <a:defRPr/>
            </a:pPr>
            <a:endParaRPr lang="hu-HU" altLang="hu-HU" sz="1600" dirty="0">
              <a:solidFill>
                <a:srgbClr val="333333"/>
              </a:solidFill>
              <a:latin typeface="Comic Sans MS" panose="030F0702030302020204" pitchFamily="66" charset="0"/>
            </a:endParaRPr>
          </a:p>
          <a:p>
            <a:pPr>
              <a:defRPr/>
            </a:pPr>
            <a:r>
              <a:rPr lang="hu-HU" altLang="hu-HU" sz="1600" dirty="0">
                <a:solidFill>
                  <a:srgbClr val="333333"/>
                </a:solidFill>
                <a:latin typeface="Comic Sans MS" panose="030F0702030302020204" pitchFamily="66" charset="0"/>
              </a:rPr>
              <a:t>  </a:t>
            </a:r>
            <a:r>
              <a:rPr lang="hu-HU" altLang="hu-HU" sz="1600" dirty="0" err="1" smtClean="0">
                <a:solidFill>
                  <a:srgbClr val="333333"/>
                </a:solidFill>
                <a:latin typeface="Comic Sans MS" panose="030F0702030302020204" pitchFamily="66" charset="0"/>
              </a:rPr>
              <a:t>drains</a:t>
            </a:r>
            <a:r>
              <a:rPr lang="hu-HU" altLang="hu-HU" sz="1600" dirty="0" smtClean="0">
                <a:solidFill>
                  <a:srgbClr val="333333"/>
                </a:solidFill>
                <a:latin typeface="Comic Sans MS" panose="030F0702030302020204" pitchFamily="66" charset="0"/>
              </a:rPr>
              <a:t> </a:t>
            </a:r>
            <a:r>
              <a:rPr lang="hu-HU" altLang="hu-HU" sz="1600" dirty="0" err="1" smtClean="0">
                <a:solidFill>
                  <a:srgbClr val="333333"/>
                </a:solidFill>
                <a:latin typeface="Comic Sans MS" panose="030F0702030302020204" pitchFamily="66" charset="0"/>
              </a:rPr>
              <a:t>into</a:t>
            </a:r>
            <a:r>
              <a:rPr lang="hu-HU" altLang="hu-HU" sz="1600" dirty="0" smtClean="0">
                <a:solidFill>
                  <a:srgbClr val="333333"/>
                </a:solidFill>
                <a:latin typeface="Comic Sans MS" panose="030F0702030302020204" pitchFamily="66" charset="0"/>
              </a:rPr>
              <a:t> </a:t>
            </a:r>
            <a:r>
              <a:rPr lang="hu-HU" altLang="hu-HU" sz="1600" dirty="0" err="1" smtClean="0">
                <a:solidFill>
                  <a:srgbClr val="333333"/>
                </a:solidFill>
                <a:latin typeface="Comic Sans MS" panose="030F0702030302020204" pitchFamily="66" charset="0"/>
              </a:rPr>
              <a:t>the</a:t>
            </a:r>
            <a:r>
              <a:rPr lang="hu-HU" altLang="hu-HU" sz="1600" dirty="0" smtClean="0">
                <a:solidFill>
                  <a:srgbClr val="333333"/>
                </a:solidFill>
                <a:latin typeface="Comic Sans MS" panose="030F0702030302020204" pitchFamily="66" charset="0"/>
              </a:rPr>
              <a:t> </a:t>
            </a:r>
            <a:r>
              <a:rPr lang="hu-HU" altLang="hu-HU" sz="1600" b="1" dirty="0" err="1" smtClean="0">
                <a:solidFill>
                  <a:srgbClr val="0033CC"/>
                </a:solidFill>
                <a:latin typeface="Comic Sans MS" panose="030F0702030302020204" pitchFamily="66" charset="0"/>
              </a:rPr>
              <a:t>retromandibular</a:t>
            </a:r>
            <a:r>
              <a:rPr lang="hu-HU" altLang="hu-HU" sz="1600" b="1" dirty="0" smtClean="0">
                <a:solidFill>
                  <a:srgbClr val="0033CC"/>
                </a:solidFill>
                <a:latin typeface="Comic Sans MS" panose="030F0702030302020204" pitchFamily="66" charset="0"/>
              </a:rPr>
              <a:t> </a:t>
            </a:r>
            <a:r>
              <a:rPr lang="hu-HU" altLang="hu-HU" sz="1600" b="1" dirty="0" err="1" smtClean="0">
                <a:solidFill>
                  <a:srgbClr val="0033CC"/>
                </a:solidFill>
                <a:latin typeface="Comic Sans MS" panose="030F0702030302020204" pitchFamily="66" charset="0"/>
              </a:rPr>
              <a:t>vein</a:t>
            </a:r>
            <a:r>
              <a:rPr lang="hu-HU" altLang="hu-HU" sz="1600" dirty="0" smtClean="0">
                <a:solidFill>
                  <a:srgbClr val="333333"/>
                </a:solidFill>
                <a:latin typeface="Comic Sans MS" panose="030F0702030302020204" pitchFamily="66" charset="0"/>
              </a:rPr>
              <a:t>, </a:t>
            </a:r>
            <a:endParaRPr lang="hu-HU" altLang="hu-HU" sz="1600" dirty="0">
              <a:solidFill>
                <a:srgbClr val="333333"/>
              </a:solidFill>
              <a:latin typeface="Comic Sans MS" panose="030F0702030302020204" pitchFamily="66" charset="0"/>
            </a:endParaRPr>
          </a:p>
          <a:p>
            <a:pPr>
              <a:defRPr/>
            </a:pPr>
            <a:endParaRPr lang="hu-HU" altLang="hu-HU" sz="1600" dirty="0">
              <a:solidFill>
                <a:srgbClr val="333333"/>
              </a:solidFill>
              <a:latin typeface="Comic Sans MS" panose="030F0702030302020204" pitchFamily="66" charset="0"/>
            </a:endParaRPr>
          </a:p>
          <a:p>
            <a:pPr>
              <a:defRPr/>
            </a:pPr>
            <a:r>
              <a:rPr lang="hu-HU" altLang="hu-HU" sz="1600" dirty="0">
                <a:solidFill>
                  <a:srgbClr val="333333"/>
                </a:solidFill>
                <a:latin typeface="Comic Sans MS" panose="030F0702030302020204" pitchFamily="66" charset="0"/>
              </a:rPr>
              <a:t>  </a:t>
            </a:r>
            <a:r>
              <a:rPr lang="hu-HU" altLang="hu-HU" sz="1600" dirty="0" smtClean="0">
                <a:solidFill>
                  <a:srgbClr val="333333"/>
                </a:solidFill>
                <a:latin typeface="Comic Sans MS" panose="030F0702030302020204" pitchFamily="66" charset="0"/>
              </a:rPr>
              <a:t>and </a:t>
            </a:r>
            <a:r>
              <a:rPr lang="hu-HU" altLang="hu-HU" sz="1600" dirty="0" err="1" smtClean="0">
                <a:solidFill>
                  <a:srgbClr val="333333"/>
                </a:solidFill>
                <a:latin typeface="Comic Sans MS" panose="030F0702030302020204" pitchFamily="66" charset="0"/>
              </a:rPr>
              <a:t>also</a:t>
            </a:r>
            <a:r>
              <a:rPr lang="hu-HU" altLang="hu-HU" sz="1600" dirty="0" smtClean="0">
                <a:solidFill>
                  <a:srgbClr val="333333"/>
                </a:solidFill>
                <a:latin typeface="Comic Sans MS" panose="030F0702030302020204" pitchFamily="66" charset="0"/>
              </a:rPr>
              <a:t> </a:t>
            </a:r>
            <a:r>
              <a:rPr lang="hu-HU" altLang="hu-HU" sz="1600" dirty="0" err="1" smtClean="0">
                <a:solidFill>
                  <a:srgbClr val="333333"/>
                </a:solidFill>
                <a:latin typeface="Comic Sans MS" panose="030F0702030302020204" pitchFamily="66" charset="0"/>
              </a:rPr>
              <a:t>into</a:t>
            </a:r>
            <a:r>
              <a:rPr lang="hu-HU" altLang="hu-HU" sz="1600" dirty="0" smtClean="0">
                <a:solidFill>
                  <a:srgbClr val="333333"/>
                </a:solidFill>
                <a:latin typeface="Comic Sans MS" panose="030F0702030302020204" pitchFamily="66" charset="0"/>
              </a:rPr>
              <a:t> </a:t>
            </a:r>
            <a:r>
              <a:rPr lang="hu-HU" altLang="hu-HU" sz="1600" dirty="0" err="1" smtClean="0">
                <a:solidFill>
                  <a:srgbClr val="333333"/>
                </a:solidFill>
                <a:latin typeface="Comic Sans MS" panose="030F0702030302020204" pitchFamily="66" charset="0"/>
              </a:rPr>
              <a:t>the</a:t>
            </a:r>
            <a:r>
              <a:rPr lang="hu-HU" altLang="hu-HU" sz="1600" dirty="0" smtClean="0">
                <a:solidFill>
                  <a:srgbClr val="333333"/>
                </a:solidFill>
                <a:latin typeface="Comic Sans MS" panose="030F0702030302020204" pitchFamily="66" charset="0"/>
              </a:rPr>
              <a:t> </a:t>
            </a:r>
            <a:r>
              <a:rPr lang="hu-HU" altLang="hu-HU" sz="1600" b="1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deep</a:t>
            </a:r>
            <a:r>
              <a:rPr lang="hu-HU" altLang="hu-HU" sz="16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hu-HU" altLang="hu-HU" sz="1600" b="1" dirty="0" err="1" smtClean="0">
                <a:solidFill>
                  <a:srgbClr val="0070C0"/>
                </a:solidFill>
                <a:latin typeface="Comic Sans MS" panose="030F0702030302020204" pitchFamily="66" charset="0"/>
              </a:rPr>
              <a:t>facial</a:t>
            </a:r>
            <a:r>
              <a:rPr lang="hu-HU" altLang="hu-HU" sz="16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hu-HU" altLang="hu-HU" sz="1600" b="1" dirty="0" err="1" smtClean="0">
                <a:solidFill>
                  <a:srgbClr val="0070C0"/>
                </a:solidFill>
                <a:latin typeface="Comic Sans MS" panose="030F0702030302020204" pitchFamily="66" charset="0"/>
              </a:rPr>
              <a:t>vein</a:t>
            </a:r>
            <a:r>
              <a:rPr lang="hu-HU" altLang="hu-HU" sz="16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, </a:t>
            </a:r>
            <a:r>
              <a:rPr lang="hu-HU" altLang="hu-HU" sz="1600" dirty="0" err="1" smtClean="0">
                <a:latin typeface="Comic Sans MS" panose="030F0702030302020204" pitchFamily="66" charset="0"/>
              </a:rPr>
              <a:t>trought</a:t>
            </a:r>
            <a:r>
              <a:rPr lang="hu-HU" altLang="hu-HU" sz="1600" dirty="0" smtClean="0">
                <a:latin typeface="Comic Sans MS" panose="030F0702030302020204" pitchFamily="66" charset="0"/>
              </a:rPr>
              <a:t> </a:t>
            </a:r>
            <a:r>
              <a:rPr lang="hu-HU" altLang="hu-HU" sz="1600" dirty="0" err="1" smtClean="0">
                <a:latin typeface="Comic Sans MS" panose="030F0702030302020204" pitchFamily="66" charset="0"/>
              </a:rPr>
              <a:t>it</a:t>
            </a:r>
            <a:r>
              <a:rPr lang="hu-HU" altLang="hu-HU" sz="1600" dirty="0" smtClean="0">
                <a:latin typeface="Comic Sans MS" panose="030F0702030302020204" pitchFamily="66" charset="0"/>
              </a:rPr>
              <a:t>  </a:t>
            </a:r>
            <a:endParaRPr lang="hu-HU" altLang="hu-HU" sz="1600" dirty="0">
              <a:latin typeface="Comic Sans MS" panose="030F0702030302020204" pitchFamily="66" charset="0"/>
            </a:endParaRPr>
          </a:p>
          <a:p>
            <a:pPr>
              <a:defRPr/>
            </a:pPr>
            <a:endParaRPr lang="hu-HU" altLang="hu-HU" sz="1600" dirty="0">
              <a:solidFill>
                <a:srgbClr val="333333"/>
              </a:solidFill>
              <a:latin typeface="Comic Sans MS" panose="030F0702030302020204" pitchFamily="66" charset="0"/>
            </a:endParaRPr>
          </a:p>
          <a:p>
            <a:pPr>
              <a:defRPr/>
            </a:pPr>
            <a:r>
              <a:rPr lang="hu-HU" altLang="hu-HU" sz="1600" dirty="0">
                <a:solidFill>
                  <a:srgbClr val="333333"/>
                </a:solidFill>
                <a:latin typeface="Comic Sans MS" panose="030F0702030302020204" pitchFamily="66" charset="0"/>
              </a:rPr>
              <a:t>  </a:t>
            </a:r>
            <a:r>
              <a:rPr lang="hu-HU" altLang="hu-HU" sz="1600" dirty="0" err="1" smtClean="0">
                <a:solidFill>
                  <a:srgbClr val="333333"/>
                </a:solidFill>
                <a:latin typeface="Comic Sans MS" panose="030F0702030302020204" pitchFamily="66" charset="0"/>
              </a:rPr>
              <a:t>into</a:t>
            </a:r>
            <a:r>
              <a:rPr lang="hu-HU" altLang="hu-HU" sz="1600" dirty="0" smtClean="0">
                <a:solidFill>
                  <a:srgbClr val="333333"/>
                </a:solidFill>
                <a:latin typeface="Comic Sans MS" panose="030F0702030302020204" pitchFamily="66" charset="0"/>
              </a:rPr>
              <a:t> </a:t>
            </a:r>
            <a:r>
              <a:rPr lang="hu-HU" altLang="hu-HU" sz="1600" dirty="0" err="1" smtClean="0">
                <a:solidFill>
                  <a:srgbClr val="333333"/>
                </a:solidFill>
                <a:latin typeface="Comic Sans MS" panose="030F0702030302020204" pitchFamily="66" charset="0"/>
              </a:rPr>
              <a:t>the</a:t>
            </a:r>
            <a:r>
              <a:rPr lang="hu-HU" altLang="hu-HU" sz="1600" dirty="0" smtClean="0">
                <a:solidFill>
                  <a:srgbClr val="333333"/>
                </a:solidFill>
                <a:latin typeface="Comic Sans MS" panose="030F0702030302020204" pitchFamily="66" charset="0"/>
              </a:rPr>
              <a:t>  </a:t>
            </a:r>
            <a:r>
              <a:rPr lang="hu-HU" altLang="hu-HU" sz="1600" b="1" dirty="0" err="1" smtClean="0">
                <a:solidFill>
                  <a:srgbClr val="0033CC"/>
                </a:solidFill>
                <a:latin typeface="Comic Sans MS" panose="030F0702030302020204" pitchFamily="66" charset="0"/>
              </a:rPr>
              <a:t>facial</a:t>
            </a:r>
            <a:r>
              <a:rPr lang="hu-HU" altLang="hu-HU" sz="1600" b="1" dirty="0" smtClean="0">
                <a:solidFill>
                  <a:srgbClr val="0033CC"/>
                </a:solidFill>
                <a:latin typeface="Comic Sans MS" panose="030F0702030302020204" pitchFamily="66" charset="0"/>
              </a:rPr>
              <a:t> </a:t>
            </a:r>
            <a:r>
              <a:rPr lang="hu-HU" altLang="hu-HU" sz="1600" b="1" dirty="0" err="1" smtClean="0">
                <a:solidFill>
                  <a:srgbClr val="0033CC"/>
                </a:solidFill>
                <a:latin typeface="Comic Sans MS" panose="030F0702030302020204" pitchFamily="66" charset="0"/>
              </a:rPr>
              <a:t>vein</a:t>
            </a:r>
            <a:r>
              <a:rPr lang="hu-HU" altLang="hu-HU" sz="1600" b="1" dirty="0" smtClean="0">
                <a:solidFill>
                  <a:srgbClr val="0033CC"/>
                </a:solidFill>
                <a:latin typeface="Comic Sans MS" panose="030F0702030302020204" pitchFamily="66" charset="0"/>
              </a:rPr>
              <a:t> </a:t>
            </a:r>
            <a:r>
              <a:rPr lang="hu-HU" altLang="hu-HU" sz="1600" dirty="0">
                <a:solidFill>
                  <a:schemeClr val="bg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kerül, </a:t>
            </a:r>
          </a:p>
          <a:p>
            <a:pPr>
              <a:defRPr/>
            </a:pPr>
            <a:endParaRPr lang="hu-HU" altLang="hu-HU" sz="1600" dirty="0">
              <a:solidFill>
                <a:schemeClr val="bg1">
                  <a:lumMod val="95000"/>
                  <a:lumOff val="5000"/>
                </a:schemeClr>
              </a:solidFill>
              <a:latin typeface="Comic Sans MS" panose="030F0702030302020204" pitchFamily="66" charset="0"/>
            </a:endParaRPr>
          </a:p>
          <a:p>
            <a:pPr>
              <a:defRPr/>
            </a:pPr>
            <a:r>
              <a:rPr lang="hu-HU" altLang="hu-HU" sz="1600" dirty="0">
                <a:solidFill>
                  <a:schemeClr val="bg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  A két véna </a:t>
            </a:r>
            <a:r>
              <a:rPr lang="hu-HU" altLang="hu-HU" sz="16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hu-HU" altLang="hu-HU" sz="1600" b="1" dirty="0">
                <a:solidFill>
                  <a:srgbClr val="000099"/>
                </a:solidFill>
                <a:latin typeface="Comic Sans MS" panose="030F0702030302020204" pitchFamily="66" charset="0"/>
              </a:rPr>
              <a:t>INTERNAL JUGULAR </a:t>
            </a:r>
            <a:r>
              <a:rPr lang="hu-HU" altLang="hu-HU" sz="1600" b="1" dirty="0" err="1">
                <a:solidFill>
                  <a:srgbClr val="000099"/>
                </a:solidFill>
                <a:latin typeface="Comic Sans MS" panose="030F0702030302020204" pitchFamily="66" charset="0"/>
              </a:rPr>
              <a:t>VEIN</a:t>
            </a:r>
            <a:r>
              <a:rPr lang="hu-HU" altLang="hu-HU" sz="1600" dirty="0" err="1">
                <a:solidFill>
                  <a:schemeClr val="bg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ba</a:t>
            </a:r>
            <a:endParaRPr lang="hu-HU" altLang="hu-HU" sz="1600" dirty="0">
              <a:solidFill>
                <a:schemeClr val="bg1">
                  <a:lumMod val="95000"/>
                  <a:lumOff val="5000"/>
                </a:schemeClr>
              </a:solidFill>
              <a:latin typeface="Comic Sans MS" panose="030F0702030302020204" pitchFamily="66" charset="0"/>
            </a:endParaRPr>
          </a:p>
          <a:p>
            <a:pPr>
              <a:defRPr/>
            </a:pPr>
            <a:r>
              <a:rPr lang="hu-HU" altLang="hu-HU" sz="1600" dirty="0" err="1" smtClean="0">
                <a:solidFill>
                  <a:schemeClr val="bg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ba</a:t>
            </a:r>
            <a:r>
              <a:rPr lang="hu-HU" altLang="hu-HU" sz="16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hu-HU" altLang="hu-HU" sz="1600" dirty="0">
                <a:solidFill>
                  <a:schemeClr val="bg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ömlik.</a:t>
            </a:r>
          </a:p>
          <a:p>
            <a:pPr>
              <a:defRPr/>
            </a:pPr>
            <a:endParaRPr lang="hu-HU" altLang="hu-HU" sz="1600" b="1" dirty="0">
              <a:solidFill>
                <a:srgbClr val="333333"/>
              </a:solidFill>
              <a:latin typeface="Comic Sans MS" panose="030F0702030302020204" pitchFamily="66" charset="0"/>
            </a:endParaRPr>
          </a:p>
          <a:p>
            <a:pPr>
              <a:defRPr/>
            </a:pPr>
            <a:endParaRPr lang="hu-HU" altLang="hu-HU" sz="1600" dirty="0">
              <a:solidFill>
                <a:srgbClr val="333333"/>
              </a:solidFill>
              <a:latin typeface="Comic Sans MS" panose="030F0702030302020204" pitchFamily="66" charset="0"/>
            </a:endParaRPr>
          </a:p>
          <a:p>
            <a:pPr marL="285750" indent="-285750">
              <a:buFontTx/>
              <a:buChar char="-"/>
              <a:defRPr/>
            </a:pPr>
            <a:r>
              <a:rPr lang="hu-HU" altLang="hu-HU" sz="1600" dirty="0" err="1" smtClean="0">
                <a:solidFill>
                  <a:srgbClr val="333333"/>
                </a:solidFill>
                <a:latin typeface="Comic Sans MS" panose="030F0702030302020204" pitchFamily="66" charset="0"/>
              </a:rPr>
              <a:t>From</a:t>
            </a:r>
            <a:r>
              <a:rPr lang="hu-HU" altLang="hu-HU" sz="1600" dirty="0" smtClean="0">
                <a:solidFill>
                  <a:srgbClr val="333333"/>
                </a:solidFill>
                <a:latin typeface="Comic Sans MS" panose="030F0702030302020204" pitchFamily="66" charset="0"/>
              </a:rPr>
              <a:t> </a:t>
            </a:r>
            <a:r>
              <a:rPr lang="hu-HU" altLang="hu-HU" sz="1600" dirty="0" err="1" smtClean="0">
                <a:solidFill>
                  <a:srgbClr val="333333"/>
                </a:solidFill>
                <a:latin typeface="Comic Sans MS" panose="030F0702030302020204" pitchFamily="66" charset="0"/>
              </a:rPr>
              <a:t>the</a:t>
            </a:r>
            <a:r>
              <a:rPr lang="hu-HU" altLang="hu-HU" sz="1600" dirty="0" smtClean="0">
                <a:solidFill>
                  <a:srgbClr val="333333"/>
                </a:solidFill>
                <a:latin typeface="Comic Sans MS" panose="030F0702030302020204" pitchFamily="66" charset="0"/>
              </a:rPr>
              <a:t> </a:t>
            </a:r>
            <a:r>
              <a:rPr lang="hu-HU" altLang="hu-HU" sz="1600" dirty="0" err="1" smtClean="0">
                <a:solidFill>
                  <a:srgbClr val="333333"/>
                </a:solidFill>
                <a:latin typeface="Comic Sans MS" panose="030F0702030302020204" pitchFamily="66" charset="0"/>
              </a:rPr>
              <a:t>lateral</a:t>
            </a:r>
            <a:r>
              <a:rPr lang="hu-HU" altLang="hu-HU" sz="1600" dirty="0" smtClean="0">
                <a:solidFill>
                  <a:srgbClr val="333333"/>
                </a:solidFill>
                <a:latin typeface="Comic Sans MS" panose="030F0702030302020204" pitchFamily="66" charset="0"/>
              </a:rPr>
              <a:t> </a:t>
            </a:r>
            <a:r>
              <a:rPr lang="hu-HU" altLang="hu-HU" sz="1600" dirty="0" err="1" smtClean="0">
                <a:solidFill>
                  <a:srgbClr val="333333"/>
                </a:solidFill>
                <a:latin typeface="Comic Sans MS" panose="030F0702030302020204" pitchFamily="66" charset="0"/>
              </a:rPr>
              <a:t>surface</a:t>
            </a:r>
            <a:r>
              <a:rPr lang="hu-HU" altLang="hu-HU" sz="1600" dirty="0" smtClean="0">
                <a:solidFill>
                  <a:srgbClr val="333333"/>
                </a:solidFill>
                <a:latin typeface="Comic Sans MS" panose="030F0702030302020204" pitchFamily="66" charset="0"/>
              </a:rPr>
              <a:t> of </a:t>
            </a:r>
            <a:r>
              <a:rPr lang="hu-HU" altLang="hu-HU" sz="1600" dirty="0" err="1" smtClean="0">
                <a:solidFill>
                  <a:srgbClr val="333333"/>
                </a:solidFill>
                <a:latin typeface="Comic Sans MS" panose="030F0702030302020204" pitchFamily="66" charset="0"/>
              </a:rPr>
              <a:t>the</a:t>
            </a:r>
            <a:r>
              <a:rPr lang="hu-HU" altLang="hu-HU" sz="1600" dirty="0" smtClean="0">
                <a:solidFill>
                  <a:srgbClr val="333333"/>
                </a:solidFill>
                <a:latin typeface="Comic Sans MS" panose="030F0702030302020204" pitchFamily="66" charset="0"/>
              </a:rPr>
              <a:t> </a:t>
            </a:r>
            <a:r>
              <a:rPr lang="hu-HU" altLang="hu-HU" sz="1600" dirty="0" err="1" smtClean="0">
                <a:solidFill>
                  <a:srgbClr val="333333"/>
                </a:solidFill>
                <a:latin typeface="Comic Sans MS" panose="030F0702030302020204" pitchFamily="66" charset="0"/>
              </a:rPr>
              <a:t>head</a:t>
            </a:r>
            <a:r>
              <a:rPr lang="hu-HU" altLang="hu-HU" sz="1600" dirty="0" smtClean="0">
                <a:solidFill>
                  <a:srgbClr val="333333"/>
                </a:solidFill>
                <a:latin typeface="Comic Sans MS" panose="030F0702030302020204" pitchFamily="66" charset="0"/>
              </a:rPr>
              <a:t> </a:t>
            </a:r>
            <a:endParaRPr lang="hu-HU" altLang="hu-HU" sz="1600" dirty="0">
              <a:solidFill>
                <a:srgbClr val="333333"/>
              </a:solidFill>
              <a:latin typeface="Comic Sans MS" panose="030F0702030302020204" pitchFamily="66" charset="0"/>
            </a:endParaRPr>
          </a:p>
          <a:p>
            <a:pPr>
              <a:defRPr/>
            </a:pPr>
            <a:endParaRPr lang="hu-HU" altLang="hu-HU" sz="1600" dirty="0">
              <a:solidFill>
                <a:srgbClr val="333333"/>
              </a:solidFill>
              <a:latin typeface="Comic Sans MS" panose="030F0702030302020204" pitchFamily="66" charset="0"/>
            </a:endParaRPr>
          </a:p>
          <a:p>
            <a:pPr>
              <a:defRPr/>
            </a:pPr>
            <a:r>
              <a:rPr lang="hu-HU" altLang="hu-HU" sz="1600" dirty="0" smtClean="0">
                <a:solidFill>
                  <a:srgbClr val="333333"/>
                </a:solidFill>
                <a:latin typeface="Comic Sans MS" panose="030F0702030302020204" pitchFamily="66" charset="0"/>
              </a:rPr>
              <a:t>     </a:t>
            </a:r>
            <a:r>
              <a:rPr lang="hu-HU" altLang="hu-HU" sz="1600" dirty="0" err="1" smtClean="0">
                <a:solidFill>
                  <a:srgbClr val="333333"/>
                </a:solidFill>
                <a:latin typeface="Comic Sans MS" panose="030F0702030302020204" pitchFamily="66" charset="0"/>
              </a:rPr>
              <a:t>the</a:t>
            </a:r>
            <a:r>
              <a:rPr lang="hu-HU" altLang="hu-HU" sz="1600" dirty="0" smtClean="0">
                <a:solidFill>
                  <a:srgbClr val="333333"/>
                </a:solidFill>
                <a:latin typeface="Comic Sans MS" panose="030F0702030302020204" pitchFamily="66" charset="0"/>
              </a:rPr>
              <a:t> </a:t>
            </a:r>
            <a:r>
              <a:rPr lang="hu-HU" altLang="hu-HU" sz="1600" dirty="0" err="1" smtClean="0">
                <a:solidFill>
                  <a:srgbClr val="333333"/>
                </a:solidFill>
                <a:latin typeface="Comic Sans MS" panose="030F0702030302020204" pitchFamily="66" charset="0"/>
              </a:rPr>
              <a:t>superficial</a:t>
            </a:r>
            <a:r>
              <a:rPr lang="hu-HU" altLang="hu-HU" sz="1600" dirty="0" smtClean="0">
                <a:solidFill>
                  <a:srgbClr val="333333"/>
                </a:solidFill>
                <a:latin typeface="Comic Sans MS" panose="030F0702030302020204" pitchFamily="66" charset="0"/>
              </a:rPr>
              <a:t> </a:t>
            </a:r>
            <a:r>
              <a:rPr lang="hu-HU" altLang="hu-HU" sz="1600" dirty="0" err="1" smtClean="0">
                <a:solidFill>
                  <a:srgbClr val="0033CC"/>
                </a:solidFill>
                <a:latin typeface="Comic Sans MS" panose="030F0702030302020204" pitchFamily="66" charset="0"/>
              </a:rPr>
              <a:t>temporal</a:t>
            </a:r>
            <a:r>
              <a:rPr lang="hu-HU" altLang="hu-HU" sz="1600" dirty="0" smtClean="0">
                <a:solidFill>
                  <a:srgbClr val="0033CC"/>
                </a:solidFill>
                <a:latin typeface="Comic Sans MS" panose="030F0702030302020204" pitchFamily="66" charset="0"/>
              </a:rPr>
              <a:t> </a:t>
            </a:r>
            <a:r>
              <a:rPr lang="hu-HU" altLang="hu-HU" sz="1600" dirty="0" err="1" smtClean="0">
                <a:solidFill>
                  <a:srgbClr val="0033CC"/>
                </a:solidFill>
                <a:latin typeface="Comic Sans MS" panose="030F0702030302020204" pitchFamily="66" charset="0"/>
              </a:rPr>
              <a:t>vein</a:t>
            </a:r>
            <a:r>
              <a:rPr lang="hu-HU" altLang="hu-HU" sz="1600" dirty="0" smtClean="0">
                <a:solidFill>
                  <a:srgbClr val="0033CC"/>
                </a:solidFill>
                <a:latin typeface="Comic Sans MS" panose="030F0702030302020204" pitchFamily="66" charset="0"/>
              </a:rPr>
              <a:t> </a:t>
            </a:r>
            <a:r>
              <a:rPr lang="hu-HU" altLang="hu-HU" sz="1600" dirty="0" err="1" smtClean="0">
                <a:solidFill>
                  <a:srgbClr val="0033CC"/>
                </a:solidFill>
                <a:latin typeface="Comic Sans MS" panose="030F0702030302020204" pitchFamily="66" charset="0"/>
              </a:rPr>
              <a:t>the</a:t>
            </a:r>
            <a:r>
              <a:rPr lang="hu-HU" altLang="hu-HU" sz="1600" dirty="0" smtClean="0">
                <a:solidFill>
                  <a:srgbClr val="0033CC"/>
                </a:solidFill>
                <a:latin typeface="Comic Sans MS" panose="030F0702030302020204" pitchFamily="66" charset="0"/>
              </a:rPr>
              <a:t> </a:t>
            </a:r>
            <a:r>
              <a:rPr lang="hu-HU" altLang="hu-HU" sz="1600" dirty="0" err="1" smtClean="0">
                <a:solidFill>
                  <a:srgbClr val="0033CC"/>
                </a:solidFill>
                <a:latin typeface="Comic Sans MS" panose="030F0702030302020204" pitchFamily="66" charset="0"/>
              </a:rPr>
              <a:t>venous</a:t>
            </a:r>
            <a:r>
              <a:rPr lang="hu-HU" altLang="hu-HU" sz="1600" dirty="0" smtClean="0">
                <a:solidFill>
                  <a:srgbClr val="0033CC"/>
                </a:solidFill>
                <a:latin typeface="Comic Sans MS" panose="030F0702030302020204" pitchFamily="66" charset="0"/>
              </a:rPr>
              <a:t> </a:t>
            </a:r>
            <a:r>
              <a:rPr lang="hu-HU" altLang="hu-HU" sz="1600" dirty="0" err="1" smtClean="0">
                <a:solidFill>
                  <a:srgbClr val="0033CC"/>
                </a:solidFill>
                <a:latin typeface="Comic Sans MS" panose="030F0702030302020204" pitchFamily="66" charset="0"/>
              </a:rPr>
              <a:t>blood</a:t>
            </a:r>
            <a:r>
              <a:rPr lang="hu-HU" altLang="hu-HU" sz="1600" dirty="0" smtClean="0">
                <a:solidFill>
                  <a:srgbClr val="0033CC"/>
                </a:solidFill>
                <a:latin typeface="Comic Sans MS" panose="030F0702030302020204" pitchFamily="66" charset="0"/>
              </a:rPr>
              <a:t> </a:t>
            </a:r>
            <a:r>
              <a:rPr lang="hu-HU" altLang="hu-HU" sz="1600" dirty="0" err="1" smtClean="0">
                <a:solidFill>
                  <a:srgbClr val="0033CC"/>
                </a:solidFill>
                <a:latin typeface="Comic Sans MS" panose="030F0702030302020204" pitchFamily="66" charset="0"/>
              </a:rPr>
              <a:t>into</a:t>
            </a:r>
            <a:r>
              <a:rPr lang="hu-HU" altLang="hu-HU" sz="1600" dirty="0" smtClean="0">
                <a:solidFill>
                  <a:srgbClr val="0033CC"/>
                </a:solidFill>
                <a:latin typeface="Comic Sans MS" panose="030F0702030302020204" pitchFamily="66" charset="0"/>
              </a:rPr>
              <a:t> </a:t>
            </a:r>
            <a:r>
              <a:rPr lang="hu-HU" altLang="hu-HU" sz="1600" dirty="0" err="1" smtClean="0">
                <a:solidFill>
                  <a:srgbClr val="0033CC"/>
                </a:solidFill>
                <a:latin typeface="Comic Sans MS" panose="030F0702030302020204" pitchFamily="66" charset="0"/>
              </a:rPr>
              <a:t>the</a:t>
            </a:r>
            <a:endParaRPr lang="hu-HU" altLang="hu-HU" sz="1600" dirty="0">
              <a:solidFill>
                <a:srgbClr val="0033CC"/>
              </a:solidFill>
              <a:latin typeface="Comic Sans MS" panose="030F0702030302020204" pitchFamily="66" charset="0"/>
            </a:endParaRPr>
          </a:p>
          <a:p>
            <a:pPr>
              <a:defRPr/>
            </a:pPr>
            <a:endParaRPr lang="hu-HU" altLang="hu-HU" sz="1600" dirty="0">
              <a:solidFill>
                <a:srgbClr val="0033CC"/>
              </a:solidFill>
              <a:latin typeface="Comic Sans MS" panose="030F0702030302020204" pitchFamily="66" charset="0"/>
            </a:endParaRPr>
          </a:p>
          <a:p>
            <a:pPr>
              <a:defRPr/>
            </a:pPr>
            <a:r>
              <a:rPr lang="hu-HU" altLang="hu-HU" sz="1600" dirty="0">
                <a:solidFill>
                  <a:srgbClr val="0033CC"/>
                </a:solidFill>
                <a:latin typeface="Comic Sans MS" panose="030F0702030302020204" pitchFamily="66" charset="0"/>
              </a:rPr>
              <a:t>  </a:t>
            </a:r>
            <a:r>
              <a:rPr lang="hu-HU" altLang="hu-HU" sz="1600" dirty="0">
                <a:solidFill>
                  <a:schemeClr val="bg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vezeti el a </a:t>
            </a:r>
            <a:r>
              <a:rPr lang="hu-HU" altLang="hu-HU" sz="1600" b="1" dirty="0" smtClean="0">
                <a:solidFill>
                  <a:srgbClr val="000099"/>
                </a:solidFill>
                <a:latin typeface="Comic Sans MS" panose="030F0702030302020204" pitchFamily="66" charset="0"/>
              </a:rPr>
              <a:t>INTERNAL JUGULAR </a:t>
            </a:r>
            <a:r>
              <a:rPr lang="hu-HU" altLang="hu-HU" sz="1600" b="1" dirty="0" err="1" smtClean="0">
                <a:solidFill>
                  <a:srgbClr val="000099"/>
                </a:solidFill>
                <a:latin typeface="Comic Sans MS" panose="030F0702030302020204" pitchFamily="66" charset="0"/>
              </a:rPr>
              <a:t>VEIN</a:t>
            </a:r>
            <a:r>
              <a:rPr lang="hu-HU" altLang="hu-HU" sz="1600" dirty="0" err="1" smtClean="0">
                <a:solidFill>
                  <a:schemeClr val="bg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ba</a:t>
            </a:r>
            <a:endParaRPr lang="hu-HU" altLang="hu-HU" sz="1600" dirty="0">
              <a:solidFill>
                <a:schemeClr val="bg1">
                  <a:lumMod val="95000"/>
                  <a:lumOff val="5000"/>
                </a:schemeClr>
              </a:solidFill>
              <a:latin typeface="Comic Sans MS" panose="030F0702030302020204" pitchFamily="66" charset="0"/>
            </a:endParaRPr>
          </a:p>
          <a:p>
            <a:pPr>
              <a:defRPr/>
            </a:pPr>
            <a:endParaRPr lang="hu-HU" altLang="hu-HU" sz="1600" dirty="0">
              <a:solidFill>
                <a:srgbClr val="333333"/>
              </a:solidFill>
              <a:latin typeface="Comic Sans MS" panose="030F0702030302020204" pitchFamily="66" charset="0"/>
            </a:endParaRPr>
          </a:p>
          <a:p>
            <a:pPr>
              <a:defRPr/>
            </a:pPr>
            <a:r>
              <a:rPr lang="hu-HU" altLang="hu-HU" sz="1600" dirty="0">
                <a:solidFill>
                  <a:srgbClr val="333333"/>
                </a:solidFill>
                <a:latin typeface="Comic Sans MS" panose="030F0702030302020204" pitchFamily="66" charset="0"/>
              </a:rPr>
              <a:t> </a:t>
            </a:r>
            <a:endParaRPr lang="hu-HU" altLang="hu-HU" sz="1600" dirty="0">
              <a:solidFill>
                <a:srgbClr val="0033CC"/>
              </a:solidFill>
            </a:endParaRPr>
          </a:p>
        </p:txBody>
      </p:sp>
      <p:pic>
        <p:nvPicPr>
          <p:cNvPr id="17411" name="Kép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1240" y="3584575"/>
            <a:ext cx="5167313" cy="331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2" descr="fej 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74"/>
          <a:stretch>
            <a:fillRect/>
          </a:stretch>
        </p:blipFill>
        <p:spPr bwMode="auto">
          <a:xfrm>
            <a:off x="7583286" y="32243"/>
            <a:ext cx="3289761" cy="3552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33CC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83133" y="310460"/>
            <a:ext cx="569967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hu-HU" altLang="hu-HU" b="1" dirty="0" smtClean="0">
                <a:solidFill>
                  <a:srgbClr val="333399"/>
                </a:solidFill>
                <a:latin typeface="Comic Sans MS" panose="030F0702030302020204" pitchFamily="66" charset="0"/>
              </a:rPr>
              <a:t>VENOUS DRAINAGE OF THE HEAD</a:t>
            </a:r>
            <a:endParaRPr lang="hu-HU" altLang="hu-HU" b="1" dirty="0">
              <a:solidFill>
                <a:srgbClr val="333399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8575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/>
          <a:srcRect t="9241" b="4200"/>
          <a:stretch/>
        </p:blipFill>
        <p:spPr bwMode="auto">
          <a:xfrm>
            <a:off x="196533" y="675178"/>
            <a:ext cx="6207551" cy="5326611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Szövegdoboz 8"/>
          <p:cNvSpPr txBox="1"/>
          <p:nvPr/>
        </p:nvSpPr>
        <p:spPr>
          <a:xfrm>
            <a:off x="5067301" y="3035300"/>
            <a:ext cx="360363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hu-HU" b="1" dirty="0">
                <a:solidFill>
                  <a:schemeClr val="accent5"/>
                </a:solidFill>
              </a:rPr>
              <a:t>7.</a:t>
            </a:r>
          </a:p>
        </p:txBody>
      </p:sp>
      <p:pic>
        <p:nvPicPr>
          <p:cNvPr id="10" name="Kép 2" descr="facial-nerve-branches-and-parotid-gland (1).jpg"/>
          <p:cNvPicPr>
            <a:picLocks noChangeAspect="1"/>
          </p:cNvPicPr>
          <p:nvPr/>
        </p:nvPicPr>
        <p:blipFill>
          <a:blip r:embed="rId3"/>
          <a:srcRect b="52083"/>
          <a:stretch>
            <a:fillRect/>
          </a:stretch>
        </p:blipFill>
        <p:spPr bwMode="auto">
          <a:xfrm>
            <a:off x="6659863" y="766057"/>
            <a:ext cx="5390821" cy="295295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5229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tuli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7025" y="115889"/>
            <a:ext cx="9036050" cy="67770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xtLst/>
        </p:spPr>
      </p:pic>
      <p:sp>
        <p:nvSpPr>
          <p:cNvPr id="52227" name="Text Box 3"/>
          <p:cNvSpPr txBox="1">
            <a:spLocks noChangeArrowheads="1"/>
          </p:cNvSpPr>
          <p:nvPr/>
        </p:nvSpPr>
        <p:spPr bwMode="auto">
          <a:xfrm>
            <a:off x="3195638" y="50800"/>
            <a:ext cx="184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hu-HU" altLang="hu-HU" sz="3600">
              <a:latin typeface="Bradley Hand ITC" panose="03070402050302030203" pitchFamily="66" charset="0"/>
            </a:endParaRPr>
          </a:p>
        </p:txBody>
      </p:sp>
      <p:sp>
        <p:nvSpPr>
          <p:cNvPr id="52228" name="Text Box 4"/>
          <p:cNvSpPr txBox="1">
            <a:spLocks noChangeArrowheads="1"/>
          </p:cNvSpPr>
          <p:nvPr/>
        </p:nvSpPr>
        <p:spPr bwMode="auto">
          <a:xfrm>
            <a:off x="3085640" y="138113"/>
            <a:ext cx="617474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Thank</a:t>
            </a:r>
            <a:r>
              <a:rPr lang="hu-HU" altLang="hu-HU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hu-HU" altLang="hu-HU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you</a:t>
            </a:r>
            <a:r>
              <a:rPr lang="hu-HU" altLang="hu-HU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hu-HU" altLang="hu-HU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for</a:t>
            </a:r>
            <a:r>
              <a:rPr lang="hu-HU" altLang="hu-HU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hu-HU" altLang="hu-HU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your</a:t>
            </a:r>
            <a:r>
              <a:rPr lang="hu-HU" altLang="hu-HU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hu-HU" altLang="hu-HU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attention</a:t>
            </a:r>
            <a:r>
              <a:rPr lang="hu-HU" altLang="hu-HU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!</a:t>
            </a:r>
            <a:endParaRPr lang="hu-HU" altLang="hu-HU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7586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/>
          <a:srcRect l="955" t="1863" r="4608" b="3278"/>
          <a:stretch/>
        </p:blipFill>
        <p:spPr bwMode="auto">
          <a:xfrm>
            <a:off x="3928905" y="292101"/>
            <a:ext cx="7194621" cy="6079254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123" name="Szövegdoboz 1"/>
          <p:cNvSpPr txBox="1">
            <a:spLocks noChangeArrowheads="1"/>
          </p:cNvSpPr>
          <p:nvPr/>
        </p:nvSpPr>
        <p:spPr bwMode="auto">
          <a:xfrm>
            <a:off x="60063" y="292101"/>
            <a:ext cx="3577440" cy="280076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hu-HU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SUBCLAVIAN ARTERY</a:t>
            </a:r>
          </a:p>
          <a:p>
            <a:pPr eaLnBrk="1" hangingPunct="1">
              <a:defRPr/>
            </a:pPr>
            <a:endParaRPr lang="hu-HU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eaLnBrk="1" hangingPunct="1">
              <a:lnSpc>
                <a:spcPct val="150000"/>
              </a:lnSpc>
              <a:defRPr/>
            </a:pPr>
            <a:r>
              <a:rPr lang="hu-HU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- </a:t>
            </a:r>
            <a:r>
              <a:rPr lang="hu-HU" sz="2400" dirty="0" err="1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thoracic</a:t>
            </a:r>
            <a:r>
              <a:rPr lang="hu-HU" sz="2400" dirty="0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part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hu-HU" sz="2400" dirty="0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- </a:t>
            </a:r>
            <a:r>
              <a:rPr lang="hu-HU" sz="2400" dirty="0" err="1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muscular</a:t>
            </a:r>
            <a:r>
              <a:rPr lang="hu-HU" sz="2400" dirty="0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part 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hu-HU" sz="2400" dirty="0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- </a:t>
            </a:r>
            <a:r>
              <a:rPr lang="hu-HU" sz="2400" dirty="0" err="1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cervical</a:t>
            </a:r>
            <a:r>
              <a:rPr lang="hu-HU" sz="2400" dirty="0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part</a:t>
            </a:r>
            <a:endParaRPr lang="hu-HU" sz="2000" dirty="0">
              <a:solidFill>
                <a:schemeClr val="tx2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 marL="342900" indent="-342900" eaLnBrk="1" hangingPunct="1">
              <a:buFontTx/>
              <a:buChar char="-"/>
              <a:defRPr/>
            </a:pPr>
            <a:endParaRPr lang="hu-HU" sz="2000" dirty="0"/>
          </a:p>
        </p:txBody>
      </p:sp>
      <p:cxnSp>
        <p:nvCxnSpPr>
          <p:cNvPr id="3" name="Egyenes összekötő nyíllal 2"/>
          <p:cNvCxnSpPr/>
          <p:nvPr/>
        </p:nvCxnSpPr>
        <p:spPr>
          <a:xfrm flipV="1">
            <a:off x="3432176" y="3500439"/>
            <a:ext cx="576263" cy="1036637"/>
          </a:xfrm>
          <a:prstGeom prst="straightConnector1">
            <a:avLst/>
          </a:prstGeom>
          <a:ln w="38100">
            <a:solidFill>
              <a:srgbClr val="0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zövegdoboz 1"/>
          <p:cNvSpPr txBox="1"/>
          <p:nvPr/>
        </p:nvSpPr>
        <p:spPr>
          <a:xfrm>
            <a:off x="6168044" y="1970115"/>
            <a:ext cx="623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>
                <a:latin typeface="Comic Sans MS" panose="030F0702030302020204" pitchFamily="66" charset="0"/>
              </a:rPr>
              <a:t>SM</a:t>
            </a:r>
            <a:endParaRPr lang="hu-HU" dirty="0">
              <a:latin typeface="Comic Sans MS" panose="030F0702030302020204" pitchFamily="66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6702831" y="767538"/>
            <a:ext cx="540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>
                <a:latin typeface="Comic Sans MS" panose="030F0702030302020204" pitchFamily="66" charset="0"/>
              </a:rPr>
              <a:t>SA</a:t>
            </a:r>
            <a:endParaRPr lang="hu-HU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4347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/>
          <a:srcRect l="1219" t="3118" r="2629" b="4219"/>
          <a:stretch/>
        </p:blipFill>
        <p:spPr bwMode="auto">
          <a:xfrm>
            <a:off x="4008439" y="680375"/>
            <a:ext cx="7325248" cy="5938575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3" name="Egyenes összekötő nyíllal 2"/>
          <p:cNvCxnSpPr/>
          <p:nvPr/>
        </p:nvCxnSpPr>
        <p:spPr>
          <a:xfrm>
            <a:off x="4736732" y="2172100"/>
            <a:ext cx="2106195" cy="787057"/>
          </a:xfrm>
          <a:prstGeom prst="straightConnector1">
            <a:avLst/>
          </a:prstGeom>
          <a:ln w="19050">
            <a:solidFill>
              <a:srgbClr val="0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71" name="Szövegdoboz 6"/>
          <p:cNvSpPr txBox="1">
            <a:spLocks noChangeArrowheads="1"/>
          </p:cNvSpPr>
          <p:nvPr/>
        </p:nvSpPr>
        <p:spPr bwMode="auto">
          <a:xfrm>
            <a:off x="4872039" y="3109914"/>
            <a:ext cx="5032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1800" b="1">
                <a:solidFill>
                  <a:srgbClr val="F8F8F8"/>
                </a:solidFill>
              </a:rPr>
              <a:t>1.</a:t>
            </a:r>
          </a:p>
        </p:txBody>
      </p:sp>
      <p:sp>
        <p:nvSpPr>
          <p:cNvPr id="11272" name="Szövegdoboz 7"/>
          <p:cNvSpPr txBox="1">
            <a:spLocks noChangeArrowheads="1"/>
          </p:cNvSpPr>
          <p:nvPr/>
        </p:nvSpPr>
        <p:spPr bwMode="auto">
          <a:xfrm>
            <a:off x="4587876" y="3649663"/>
            <a:ext cx="5048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1800" b="1">
                <a:solidFill>
                  <a:srgbClr val="000000"/>
                </a:solidFill>
              </a:rPr>
              <a:t>2.</a:t>
            </a:r>
          </a:p>
        </p:txBody>
      </p:sp>
      <p:sp>
        <p:nvSpPr>
          <p:cNvPr id="10" name="Szövegdoboz 9"/>
          <p:cNvSpPr txBox="1"/>
          <p:nvPr/>
        </p:nvSpPr>
        <p:spPr>
          <a:xfrm>
            <a:off x="462224" y="1135462"/>
            <a:ext cx="4788490" cy="21698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u-H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SUBCLAVIAN</a:t>
            </a:r>
            <a:r>
              <a:rPr lang="hu-HU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ARTERY</a:t>
            </a:r>
          </a:p>
          <a:p>
            <a:pPr>
              <a:lnSpc>
                <a:spcPct val="150000"/>
              </a:lnSpc>
            </a:pPr>
            <a:r>
              <a:rPr lang="hu-HU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THORACIC PART:</a:t>
            </a:r>
          </a:p>
          <a:p>
            <a:pPr>
              <a:lnSpc>
                <a:spcPct val="150000"/>
              </a:lnSpc>
            </a:pPr>
            <a:r>
              <a:rPr lang="hu-HU" dirty="0">
                <a:solidFill>
                  <a:srgbClr val="002060"/>
                </a:solidFill>
                <a:latin typeface="Comic Sans MS" panose="030F0702030302020204" pitchFamily="66" charset="0"/>
              </a:rPr>
              <a:t>	</a:t>
            </a:r>
            <a:r>
              <a:rPr lang="hu-HU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- VERTEBRAL ARTERY</a:t>
            </a:r>
          </a:p>
          <a:p>
            <a:pPr>
              <a:lnSpc>
                <a:spcPct val="150000"/>
              </a:lnSpc>
            </a:pPr>
            <a:r>
              <a:rPr lang="hu-HU" dirty="0">
                <a:solidFill>
                  <a:srgbClr val="002060"/>
                </a:solidFill>
                <a:latin typeface="Comic Sans MS" panose="030F0702030302020204" pitchFamily="66" charset="0"/>
              </a:rPr>
              <a:t>	</a:t>
            </a:r>
            <a:r>
              <a:rPr lang="hu-HU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- INTERNAL THORACIC ARTERY</a:t>
            </a:r>
          </a:p>
          <a:p>
            <a:pPr>
              <a:lnSpc>
                <a:spcPct val="150000"/>
              </a:lnSpc>
            </a:pPr>
            <a:r>
              <a:rPr lang="hu-HU" dirty="0">
                <a:solidFill>
                  <a:srgbClr val="002060"/>
                </a:solidFill>
                <a:latin typeface="Comic Sans MS" panose="030F0702030302020204" pitchFamily="66" charset="0"/>
              </a:rPr>
              <a:t>	</a:t>
            </a:r>
            <a:r>
              <a:rPr lang="hu-HU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- THYROCERVICAL TRUNK (3)</a:t>
            </a:r>
            <a:endParaRPr lang="hu-HU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6" name="Egyenes összekötő nyíllal 5"/>
          <p:cNvCxnSpPr/>
          <p:nvPr/>
        </p:nvCxnSpPr>
        <p:spPr>
          <a:xfrm>
            <a:off x="5092701" y="2765538"/>
            <a:ext cx="1227712" cy="1324141"/>
          </a:xfrm>
          <a:prstGeom prst="straightConnector1">
            <a:avLst/>
          </a:prstGeom>
          <a:ln w="19050">
            <a:solidFill>
              <a:schemeClr val="bg2">
                <a:lumMod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zövegdoboz 6"/>
          <p:cNvSpPr txBox="1"/>
          <p:nvPr/>
        </p:nvSpPr>
        <p:spPr>
          <a:xfrm>
            <a:off x="6320413" y="316636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chemeClr val="bg1"/>
                </a:solidFill>
              </a:rPr>
              <a:t>3</a:t>
            </a:r>
            <a:endParaRPr lang="hu-H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8769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03388" y="230188"/>
            <a:ext cx="3789362" cy="6477000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5735639" y="115888"/>
            <a:ext cx="4681537" cy="281615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lnSpc>
                <a:spcPct val="150000"/>
              </a:lnSpc>
              <a:defRPr/>
            </a:pPr>
            <a:r>
              <a:rPr lang="hu-HU" sz="2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3. </a:t>
            </a:r>
            <a:r>
              <a:rPr lang="hu-HU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THYROCERVICAL TRUNK</a:t>
            </a:r>
            <a:endParaRPr lang="hu-HU" sz="2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marL="342900" indent="-342900">
              <a:lnSpc>
                <a:spcPct val="150000"/>
              </a:lnSpc>
              <a:buFontTx/>
              <a:buChar char="-"/>
              <a:defRPr/>
            </a:pPr>
            <a:r>
              <a:rPr lang="hu-HU" sz="2000" dirty="0" err="1">
                <a:latin typeface="Comic Sans MS" panose="030F0702030302020204" pitchFamily="66" charset="0"/>
              </a:rPr>
              <a:t>a</a:t>
            </a:r>
            <a:r>
              <a:rPr lang="hu-HU" sz="2000" dirty="0" err="1" smtClean="0">
                <a:latin typeface="Comic Sans MS" panose="030F0702030302020204" pitchFamily="66" charset="0"/>
              </a:rPr>
              <a:t>scending</a:t>
            </a:r>
            <a:r>
              <a:rPr lang="hu-HU" sz="2000" dirty="0" smtClean="0">
                <a:latin typeface="Comic Sans MS" panose="030F0702030302020204" pitchFamily="66" charset="0"/>
              </a:rPr>
              <a:t> </a:t>
            </a:r>
            <a:r>
              <a:rPr lang="hu-HU" sz="2000" dirty="0" err="1" smtClean="0">
                <a:latin typeface="Comic Sans MS" panose="030F0702030302020204" pitchFamily="66" charset="0"/>
              </a:rPr>
              <a:t>cervical</a:t>
            </a:r>
            <a:r>
              <a:rPr lang="hu-HU" sz="2000" dirty="0" smtClean="0">
                <a:latin typeface="Comic Sans MS" panose="030F0702030302020204" pitchFamily="66" charset="0"/>
              </a:rPr>
              <a:t> </a:t>
            </a:r>
            <a:r>
              <a:rPr lang="hu-HU" sz="2000" dirty="0" err="1" smtClean="0">
                <a:latin typeface="Comic Sans MS" panose="030F0702030302020204" pitchFamily="66" charset="0"/>
              </a:rPr>
              <a:t>artery</a:t>
            </a:r>
            <a:r>
              <a:rPr lang="hu-HU" sz="2000" dirty="0" smtClean="0">
                <a:latin typeface="Comic Sans MS" panose="030F0702030302020204" pitchFamily="66" charset="0"/>
              </a:rPr>
              <a:t> (1)</a:t>
            </a:r>
            <a:endParaRPr lang="hu-HU" dirty="0">
              <a:latin typeface="Comic Sans MS" panose="030F0702030302020204" pitchFamily="66" charset="0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  <a:defRPr/>
            </a:pPr>
            <a:r>
              <a:rPr lang="hu-HU" sz="2000" dirty="0" err="1">
                <a:latin typeface="Comic Sans MS" panose="030F0702030302020204" pitchFamily="66" charset="0"/>
              </a:rPr>
              <a:t>s</a:t>
            </a:r>
            <a:r>
              <a:rPr lang="hu-HU" sz="2000" dirty="0" err="1" smtClean="0">
                <a:latin typeface="Comic Sans MS" panose="030F0702030302020204" pitchFamily="66" charset="0"/>
              </a:rPr>
              <a:t>uperficial</a:t>
            </a:r>
            <a:r>
              <a:rPr lang="hu-HU" sz="2000" dirty="0" smtClean="0">
                <a:latin typeface="Comic Sans MS" panose="030F0702030302020204" pitchFamily="66" charset="0"/>
              </a:rPr>
              <a:t> </a:t>
            </a:r>
            <a:r>
              <a:rPr lang="hu-HU" sz="2000" dirty="0" err="1" smtClean="0">
                <a:latin typeface="Comic Sans MS" panose="030F0702030302020204" pitchFamily="66" charset="0"/>
              </a:rPr>
              <a:t>cervical</a:t>
            </a:r>
            <a:r>
              <a:rPr lang="hu-HU" sz="2000" dirty="0" smtClean="0">
                <a:latin typeface="Comic Sans MS" panose="030F0702030302020204" pitchFamily="66" charset="0"/>
              </a:rPr>
              <a:t> </a:t>
            </a:r>
            <a:r>
              <a:rPr lang="hu-HU" sz="2000" dirty="0" err="1" smtClean="0">
                <a:latin typeface="Comic Sans MS" panose="030F0702030302020204" pitchFamily="66" charset="0"/>
              </a:rPr>
              <a:t>artery</a:t>
            </a:r>
            <a:r>
              <a:rPr lang="hu-HU" sz="2000" dirty="0" smtClean="0">
                <a:latin typeface="Comic Sans MS" panose="030F0702030302020204" pitchFamily="66" charset="0"/>
              </a:rPr>
              <a:t> (2)</a:t>
            </a:r>
            <a:endParaRPr lang="hu-HU" sz="2000" dirty="0">
              <a:latin typeface="Comic Sans MS" panose="030F0702030302020204" pitchFamily="66" charset="0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  <a:defRPr/>
            </a:pPr>
            <a:r>
              <a:rPr lang="hu-HU" sz="2000" dirty="0" err="1">
                <a:latin typeface="Comic Sans MS" panose="030F0702030302020204" pitchFamily="66" charset="0"/>
              </a:rPr>
              <a:t>s</a:t>
            </a:r>
            <a:r>
              <a:rPr lang="hu-HU" sz="2000" dirty="0" err="1" smtClean="0">
                <a:latin typeface="Comic Sans MS" panose="030F0702030302020204" pitchFamily="66" charset="0"/>
              </a:rPr>
              <a:t>uprascapular</a:t>
            </a:r>
            <a:r>
              <a:rPr lang="hu-HU" sz="2000" dirty="0" smtClean="0">
                <a:latin typeface="Comic Sans MS" panose="030F0702030302020204" pitchFamily="66" charset="0"/>
              </a:rPr>
              <a:t> </a:t>
            </a:r>
            <a:r>
              <a:rPr lang="hu-HU" sz="2000" dirty="0" err="1" smtClean="0">
                <a:latin typeface="Comic Sans MS" panose="030F0702030302020204" pitchFamily="66" charset="0"/>
              </a:rPr>
              <a:t>artery</a:t>
            </a:r>
            <a:r>
              <a:rPr lang="hu-HU" sz="2000" dirty="0" smtClean="0">
                <a:latin typeface="Comic Sans MS" panose="030F0702030302020204" pitchFamily="66" charset="0"/>
              </a:rPr>
              <a:t> (3)</a:t>
            </a:r>
            <a:endParaRPr lang="hu-HU" sz="2000" dirty="0">
              <a:latin typeface="Comic Sans MS" panose="030F0702030302020204" pitchFamily="66" charset="0"/>
            </a:endParaRPr>
          </a:p>
          <a:p>
            <a:pPr eaLnBrk="1" hangingPunct="1">
              <a:lnSpc>
                <a:spcPct val="150000"/>
              </a:lnSpc>
              <a:defRPr/>
            </a:pPr>
            <a:r>
              <a:rPr lang="hu-HU" dirty="0" smtClean="0">
                <a:latin typeface="Comic Sans MS" panose="030F0702030302020204" pitchFamily="66" charset="0"/>
              </a:rPr>
              <a:t>-   </a:t>
            </a:r>
            <a:r>
              <a:rPr lang="hu-HU" sz="2000" dirty="0" err="1" smtClean="0">
                <a:latin typeface="Comic Sans MS" panose="030F0702030302020204" pitchFamily="66" charset="0"/>
              </a:rPr>
              <a:t>inferior</a:t>
            </a:r>
            <a:r>
              <a:rPr lang="hu-HU" sz="2000" dirty="0" smtClean="0">
                <a:latin typeface="Comic Sans MS" panose="030F0702030302020204" pitchFamily="66" charset="0"/>
              </a:rPr>
              <a:t> </a:t>
            </a:r>
            <a:r>
              <a:rPr lang="hu-HU" sz="2000" dirty="0" err="1" smtClean="0">
                <a:latin typeface="Comic Sans MS" panose="030F0702030302020204" pitchFamily="66" charset="0"/>
              </a:rPr>
              <a:t>thyroid</a:t>
            </a:r>
            <a:r>
              <a:rPr lang="hu-HU" sz="2000" dirty="0" smtClean="0">
                <a:latin typeface="Comic Sans MS" panose="030F0702030302020204" pitchFamily="66" charset="0"/>
              </a:rPr>
              <a:t> </a:t>
            </a:r>
            <a:r>
              <a:rPr lang="hu-HU" sz="2000" dirty="0" err="1" smtClean="0">
                <a:latin typeface="Comic Sans MS" panose="030F0702030302020204" pitchFamily="66" charset="0"/>
              </a:rPr>
              <a:t>arteryr</a:t>
            </a:r>
            <a:r>
              <a:rPr lang="hu-HU" sz="2000" dirty="0" smtClean="0">
                <a:latin typeface="Comic Sans MS" panose="030F0702030302020204" pitchFamily="66" charset="0"/>
              </a:rPr>
              <a:t> (4)</a:t>
            </a:r>
            <a:endParaRPr lang="hu-HU" sz="2000" dirty="0">
              <a:latin typeface="Comic Sans MS" panose="030F0702030302020204" pitchFamily="66" charset="0"/>
            </a:endParaRPr>
          </a:p>
          <a:p>
            <a:pPr eaLnBrk="1" hangingPunct="1">
              <a:lnSpc>
                <a:spcPct val="150000"/>
              </a:lnSpc>
              <a:defRPr/>
            </a:pPr>
            <a:r>
              <a:rPr lang="hu-HU" dirty="0">
                <a:latin typeface="Comic Sans MS" panose="030F0702030302020204" pitchFamily="66" charset="0"/>
              </a:rPr>
              <a:t>	</a:t>
            </a:r>
            <a:r>
              <a:rPr lang="hu-HU" dirty="0" smtClean="0">
                <a:latin typeface="Comic Sans MS" panose="030F0702030302020204" pitchFamily="66" charset="0"/>
              </a:rPr>
              <a:t> </a:t>
            </a:r>
            <a:endParaRPr lang="hu-HU" dirty="0">
              <a:latin typeface="Comic Sans MS" panose="030F0702030302020204" pitchFamily="66" charset="0"/>
            </a:endParaRPr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 rotWithShape="1">
          <a:blip r:embed="rId4"/>
          <a:srcRect b="3484"/>
          <a:stretch/>
        </p:blipFill>
        <p:spPr bwMode="auto">
          <a:xfrm>
            <a:off x="5646738" y="3425826"/>
            <a:ext cx="4857750" cy="3281363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7413" name="Szövegdoboz 3"/>
          <p:cNvSpPr txBox="1">
            <a:spLocks noChangeArrowheads="1"/>
          </p:cNvSpPr>
          <p:nvPr/>
        </p:nvSpPr>
        <p:spPr bwMode="auto">
          <a:xfrm>
            <a:off x="3595689" y="3846513"/>
            <a:ext cx="6873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1800" b="1" dirty="0" smtClean="0">
                <a:solidFill>
                  <a:srgbClr val="000000"/>
                </a:solidFill>
              </a:rPr>
              <a:t>TT</a:t>
            </a:r>
            <a:endParaRPr lang="hu-HU" altLang="hu-HU" sz="1800" b="1" dirty="0">
              <a:solidFill>
                <a:srgbClr val="000000"/>
              </a:solidFill>
            </a:endParaRPr>
          </a:p>
        </p:txBody>
      </p:sp>
      <p:sp>
        <p:nvSpPr>
          <p:cNvPr id="17418" name="Szövegdoboz 9"/>
          <p:cNvSpPr txBox="1">
            <a:spLocks noChangeArrowheads="1"/>
          </p:cNvSpPr>
          <p:nvPr/>
        </p:nvSpPr>
        <p:spPr bwMode="auto">
          <a:xfrm>
            <a:off x="7391401" y="3779839"/>
            <a:ext cx="5762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1800" b="1">
                <a:solidFill>
                  <a:srgbClr val="000000"/>
                </a:solidFill>
              </a:rPr>
              <a:t>as</a:t>
            </a:r>
          </a:p>
        </p:txBody>
      </p:sp>
      <p:sp>
        <p:nvSpPr>
          <p:cNvPr id="17419" name="Szövegdoboz 10"/>
          <p:cNvSpPr txBox="1">
            <a:spLocks noChangeArrowheads="1"/>
          </p:cNvSpPr>
          <p:nvPr/>
        </p:nvSpPr>
        <p:spPr bwMode="auto">
          <a:xfrm>
            <a:off x="7392988" y="6237289"/>
            <a:ext cx="26289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1600">
                <a:solidFill>
                  <a:srgbClr val="000000"/>
                </a:solidFill>
              </a:rPr>
              <a:t>a. circumflexa scapulae</a:t>
            </a:r>
          </a:p>
        </p:txBody>
      </p:sp>
      <p:cxnSp>
        <p:nvCxnSpPr>
          <p:cNvPr id="12" name="Egyenes összekötő nyíllal 11"/>
          <p:cNvCxnSpPr/>
          <p:nvPr/>
        </p:nvCxnSpPr>
        <p:spPr>
          <a:xfrm flipH="1" flipV="1">
            <a:off x="7896225" y="5949950"/>
            <a:ext cx="71438" cy="287338"/>
          </a:xfrm>
          <a:prstGeom prst="straightConnector1">
            <a:avLst/>
          </a:prstGeom>
          <a:ln w="28575"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0713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03388" y="230188"/>
            <a:ext cx="3789362" cy="6477000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5735639" y="217489"/>
            <a:ext cx="4681537" cy="410881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lnSpc>
                <a:spcPct val="150000"/>
              </a:lnSpc>
              <a:defRPr/>
            </a:pPr>
            <a:r>
              <a:rPr lang="hu-HU" sz="2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MUSCULAR PART</a:t>
            </a:r>
            <a:endParaRPr lang="hu-HU" sz="20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eaLnBrk="1" hangingPunct="1">
              <a:lnSpc>
                <a:spcPct val="150000"/>
              </a:lnSpc>
              <a:defRPr/>
            </a:pPr>
            <a:r>
              <a:rPr lang="hu-HU" sz="2000" b="1" dirty="0" err="1">
                <a:latin typeface="Comic Sans MS" panose="030F0702030302020204" pitchFamily="66" charset="0"/>
              </a:rPr>
              <a:t>c</a:t>
            </a:r>
            <a:r>
              <a:rPr lang="hu-HU" sz="2000" b="1" dirty="0" err="1" smtClean="0">
                <a:latin typeface="Comic Sans MS" panose="030F0702030302020204" pitchFamily="66" charset="0"/>
              </a:rPr>
              <a:t>ostocervical</a:t>
            </a:r>
            <a:r>
              <a:rPr lang="hu-HU" sz="2000" b="1" dirty="0" smtClean="0">
                <a:latin typeface="Comic Sans MS" panose="030F0702030302020204" pitchFamily="66" charset="0"/>
              </a:rPr>
              <a:t> </a:t>
            </a:r>
            <a:r>
              <a:rPr lang="hu-HU" sz="2000" b="1" dirty="0" err="1" smtClean="0">
                <a:latin typeface="Comic Sans MS" panose="030F0702030302020204" pitchFamily="66" charset="0"/>
              </a:rPr>
              <a:t>trunk</a:t>
            </a:r>
            <a:r>
              <a:rPr lang="hu-HU" sz="2000" b="1" dirty="0" smtClean="0">
                <a:latin typeface="Comic Sans MS" panose="030F0702030302020204" pitchFamily="66" charset="0"/>
              </a:rPr>
              <a:t> </a:t>
            </a:r>
            <a:r>
              <a:rPr lang="hu-HU" sz="2000" b="1" dirty="0">
                <a:latin typeface="Comic Sans MS" panose="030F0702030302020204" pitchFamily="66" charset="0"/>
              </a:rPr>
              <a:t>(</a:t>
            </a:r>
            <a:r>
              <a:rPr lang="hu-HU" sz="2000" b="1" dirty="0" err="1">
                <a:latin typeface="Comic Sans MS" panose="030F0702030302020204" pitchFamily="66" charset="0"/>
              </a:rPr>
              <a:t>tcc</a:t>
            </a:r>
            <a:r>
              <a:rPr lang="hu-HU" sz="2000" b="1" dirty="0">
                <a:latin typeface="Comic Sans MS" panose="030F0702030302020204" pitchFamily="66" charset="0"/>
              </a:rPr>
              <a:t>)</a:t>
            </a:r>
          </a:p>
          <a:p>
            <a:pPr marL="342900" indent="-342900">
              <a:lnSpc>
                <a:spcPct val="150000"/>
              </a:lnSpc>
              <a:buFontTx/>
              <a:buChar char="-"/>
              <a:defRPr/>
            </a:pPr>
            <a:r>
              <a:rPr lang="hu-HU" sz="2000" dirty="0" err="1">
                <a:latin typeface="Comic Sans MS" panose="030F0702030302020204" pitchFamily="66" charset="0"/>
              </a:rPr>
              <a:t>s</a:t>
            </a:r>
            <a:r>
              <a:rPr lang="hu-HU" sz="2000" dirty="0" err="1" smtClean="0">
                <a:latin typeface="Comic Sans MS" panose="030F0702030302020204" pitchFamily="66" charset="0"/>
              </a:rPr>
              <a:t>upreme</a:t>
            </a:r>
            <a:r>
              <a:rPr lang="hu-HU" sz="2000" dirty="0" smtClean="0">
                <a:latin typeface="Comic Sans MS" panose="030F0702030302020204" pitchFamily="66" charset="0"/>
              </a:rPr>
              <a:t> </a:t>
            </a:r>
            <a:r>
              <a:rPr lang="hu-HU" sz="2000" dirty="0" err="1" smtClean="0">
                <a:latin typeface="Comic Sans MS" panose="030F0702030302020204" pitchFamily="66" charset="0"/>
              </a:rPr>
              <a:t>intercostal</a:t>
            </a:r>
            <a:r>
              <a:rPr lang="hu-HU" sz="2000" dirty="0" smtClean="0">
                <a:latin typeface="Comic Sans MS" panose="030F0702030302020204" pitchFamily="66" charset="0"/>
              </a:rPr>
              <a:t> </a:t>
            </a:r>
            <a:r>
              <a:rPr lang="hu-HU" sz="2000" dirty="0" err="1" smtClean="0">
                <a:latin typeface="Comic Sans MS" panose="030F0702030302020204" pitchFamily="66" charset="0"/>
              </a:rPr>
              <a:t>artery</a:t>
            </a:r>
            <a:r>
              <a:rPr lang="hu-HU" sz="2000" dirty="0" smtClean="0">
                <a:latin typeface="Comic Sans MS" panose="030F0702030302020204" pitchFamily="66" charset="0"/>
              </a:rPr>
              <a:t> </a:t>
            </a:r>
            <a:r>
              <a:rPr lang="hu-HU" sz="2000" dirty="0" err="1" smtClean="0">
                <a:latin typeface="Comic Sans MS" panose="030F0702030302020204" pitchFamily="66" charset="0"/>
              </a:rPr>
              <a:t>-sia</a:t>
            </a:r>
            <a:r>
              <a:rPr lang="hu-HU" sz="2000" dirty="0" smtClean="0">
                <a:latin typeface="Comic Sans MS" panose="030F0702030302020204" pitchFamily="66" charset="0"/>
              </a:rPr>
              <a:t> </a:t>
            </a:r>
          </a:p>
          <a:p>
            <a:pPr marL="342900" indent="-342900">
              <a:lnSpc>
                <a:spcPct val="150000"/>
              </a:lnSpc>
              <a:buFontTx/>
              <a:buChar char="-"/>
              <a:defRPr/>
            </a:pPr>
            <a:r>
              <a:rPr lang="hu-HU" sz="2000" dirty="0" err="1" smtClean="0">
                <a:latin typeface="Comic Sans MS" panose="030F0702030302020204" pitchFamily="66" charset="0"/>
              </a:rPr>
              <a:t>deep</a:t>
            </a:r>
            <a:r>
              <a:rPr lang="hu-HU" sz="2000" dirty="0" smtClean="0">
                <a:latin typeface="Comic Sans MS" panose="030F0702030302020204" pitchFamily="66" charset="0"/>
              </a:rPr>
              <a:t> </a:t>
            </a:r>
            <a:r>
              <a:rPr lang="hu-HU" sz="2000" dirty="0" err="1" smtClean="0">
                <a:latin typeface="Comic Sans MS" panose="030F0702030302020204" pitchFamily="66" charset="0"/>
              </a:rPr>
              <a:t>cervical</a:t>
            </a:r>
            <a:r>
              <a:rPr lang="hu-HU" sz="2000" dirty="0" smtClean="0">
                <a:latin typeface="Comic Sans MS" panose="030F0702030302020204" pitchFamily="66" charset="0"/>
              </a:rPr>
              <a:t> </a:t>
            </a:r>
            <a:r>
              <a:rPr lang="hu-HU" sz="2000" dirty="0" err="1" smtClean="0">
                <a:latin typeface="Comic Sans MS" panose="030F0702030302020204" pitchFamily="66" charset="0"/>
              </a:rPr>
              <a:t>artery</a:t>
            </a:r>
            <a:r>
              <a:rPr lang="hu-HU" sz="2000" dirty="0" smtClean="0">
                <a:latin typeface="Comic Sans MS" panose="030F0702030302020204" pitchFamily="66" charset="0"/>
              </a:rPr>
              <a:t> </a:t>
            </a:r>
            <a:r>
              <a:rPr lang="hu-HU" sz="2000" dirty="0" err="1" smtClean="0">
                <a:latin typeface="Comic Sans MS" panose="030F0702030302020204" pitchFamily="66" charset="0"/>
              </a:rPr>
              <a:t>-dca</a:t>
            </a:r>
            <a:endParaRPr lang="hu-HU" dirty="0">
              <a:latin typeface="Comic Sans MS" panose="030F0702030302020204" pitchFamily="66" charset="0"/>
            </a:endParaRPr>
          </a:p>
          <a:p>
            <a:pPr eaLnBrk="1" hangingPunct="1">
              <a:lnSpc>
                <a:spcPct val="150000"/>
              </a:lnSpc>
              <a:defRPr/>
            </a:pPr>
            <a:endParaRPr lang="hu-HU" dirty="0">
              <a:latin typeface="Comic Sans MS" panose="030F0702030302020204" pitchFamily="66" charset="0"/>
            </a:endParaRPr>
          </a:p>
          <a:p>
            <a:pPr eaLnBrk="1" hangingPunct="1">
              <a:lnSpc>
                <a:spcPct val="150000"/>
              </a:lnSpc>
              <a:defRPr/>
            </a:pPr>
            <a:endParaRPr lang="hu-HU" dirty="0">
              <a:latin typeface="Comic Sans MS" panose="030F0702030302020204" pitchFamily="66" charset="0"/>
            </a:endParaRPr>
          </a:p>
          <a:p>
            <a:pPr eaLnBrk="1" hangingPunct="1">
              <a:lnSpc>
                <a:spcPct val="150000"/>
              </a:lnSpc>
              <a:defRPr/>
            </a:pPr>
            <a:r>
              <a:rPr lang="hu-HU" sz="2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CERVICAL PART</a:t>
            </a:r>
            <a:endParaRPr lang="hu-HU" sz="20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eaLnBrk="1" hangingPunct="1">
              <a:lnSpc>
                <a:spcPct val="150000"/>
              </a:lnSpc>
              <a:defRPr/>
            </a:pPr>
            <a:r>
              <a:rPr lang="hu-HU" sz="2000" b="1" dirty="0" smtClean="0">
                <a:solidFill>
                  <a:srgbClr val="4B2500"/>
                </a:solidFill>
                <a:latin typeface="Comic Sans MS" panose="030F0702030302020204" pitchFamily="66" charset="0"/>
              </a:rPr>
              <a:t> </a:t>
            </a:r>
            <a:r>
              <a:rPr lang="hu-HU" sz="2000" b="1" dirty="0" err="1" smtClean="0">
                <a:solidFill>
                  <a:srgbClr val="4B2500"/>
                </a:solidFill>
                <a:latin typeface="Comic Sans MS" panose="030F0702030302020204" pitchFamily="66" charset="0"/>
              </a:rPr>
              <a:t>transverse</a:t>
            </a:r>
            <a:r>
              <a:rPr lang="hu-HU" sz="2000" b="1" dirty="0" smtClean="0">
                <a:solidFill>
                  <a:srgbClr val="4B2500"/>
                </a:solidFill>
                <a:latin typeface="Comic Sans MS" panose="030F0702030302020204" pitchFamily="66" charset="0"/>
              </a:rPr>
              <a:t> </a:t>
            </a:r>
            <a:r>
              <a:rPr lang="hu-HU" sz="2000" b="1" dirty="0" err="1" smtClean="0">
                <a:solidFill>
                  <a:srgbClr val="4B2500"/>
                </a:solidFill>
                <a:latin typeface="Comic Sans MS" panose="030F0702030302020204" pitchFamily="66" charset="0"/>
              </a:rPr>
              <a:t>cervical</a:t>
            </a:r>
            <a:r>
              <a:rPr lang="hu-HU" sz="2000" b="1" dirty="0" smtClean="0">
                <a:solidFill>
                  <a:srgbClr val="4B2500"/>
                </a:solidFill>
                <a:latin typeface="Comic Sans MS" panose="030F0702030302020204" pitchFamily="66" charset="0"/>
              </a:rPr>
              <a:t> </a:t>
            </a:r>
            <a:r>
              <a:rPr lang="hu-HU" sz="2000" b="1" dirty="0" err="1" smtClean="0">
                <a:solidFill>
                  <a:srgbClr val="4B2500"/>
                </a:solidFill>
                <a:latin typeface="Comic Sans MS" panose="030F0702030302020204" pitchFamily="66" charset="0"/>
              </a:rPr>
              <a:t>artery</a:t>
            </a:r>
            <a:r>
              <a:rPr lang="hu-HU" sz="2000" b="1" dirty="0" smtClean="0">
                <a:solidFill>
                  <a:srgbClr val="4B2500"/>
                </a:solidFill>
                <a:latin typeface="Comic Sans MS" panose="030F0702030302020204" pitchFamily="66" charset="0"/>
              </a:rPr>
              <a:t> </a:t>
            </a:r>
            <a:r>
              <a:rPr lang="hu-HU" sz="2000" b="1" dirty="0" err="1" smtClean="0">
                <a:solidFill>
                  <a:srgbClr val="4B2500"/>
                </a:solidFill>
                <a:latin typeface="Comic Sans MS" panose="030F0702030302020204" pitchFamily="66" charset="0"/>
              </a:rPr>
              <a:t>-</a:t>
            </a:r>
            <a:r>
              <a:rPr lang="hu-HU" sz="2000" dirty="0" err="1" smtClean="0">
                <a:solidFill>
                  <a:srgbClr val="4B2500"/>
                </a:solidFill>
                <a:latin typeface="Comic Sans MS" panose="030F0702030302020204" pitchFamily="66" charset="0"/>
              </a:rPr>
              <a:t>tca</a:t>
            </a:r>
            <a:endParaRPr lang="hu-HU" sz="2000" dirty="0">
              <a:solidFill>
                <a:srgbClr val="4B2500"/>
              </a:solidFill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  <a:tabLst>
                <a:tab pos="449263" algn="l"/>
              </a:tabLst>
              <a:defRPr/>
            </a:pPr>
            <a:r>
              <a:rPr lang="hu-HU" dirty="0">
                <a:solidFill>
                  <a:srgbClr val="4B2500"/>
                </a:solidFill>
                <a:latin typeface="Comic Sans MS" panose="030F0702030302020204" pitchFamily="66" charset="0"/>
              </a:rPr>
              <a:t>	</a:t>
            </a:r>
            <a:r>
              <a:rPr lang="hu-HU" dirty="0" smtClean="0">
                <a:solidFill>
                  <a:srgbClr val="4B2500"/>
                </a:solidFill>
                <a:latin typeface="Comic Sans MS" panose="030F0702030302020204" pitchFamily="66" charset="0"/>
              </a:rPr>
              <a:t> </a:t>
            </a:r>
            <a:endParaRPr lang="hu-HU" dirty="0">
              <a:latin typeface="Comic Sans MS" panose="030F0702030302020204" pitchFamily="66" charset="0"/>
            </a:endParaRPr>
          </a:p>
        </p:txBody>
      </p:sp>
      <p:sp>
        <p:nvSpPr>
          <p:cNvPr id="19461" name="Szövegdoboz 4"/>
          <p:cNvSpPr txBox="1">
            <a:spLocks noChangeArrowheads="1"/>
          </p:cNvSpPr>
          <p:nvPr/>
        </p:nvSpPr>
        <p:spPr bwMode="auto">
          <a:xfrm>
            <a:off x="3503613" y="3813175"/>
            <a:ext cx="5762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1800" b="1">
                <a:solidFill>
                  <a:srgbClr val="000000"/>
                </a:solidFill>
              </a:rPr>
              <a:t>tcc</a:t>
            </a:r>
          </a:p>
        </p:txBody>
      </p:sp>
      <p:sp>
        <p:nvSpPr>
          <p:cNvPr id="19462" name="Szövegdoboz 5"/>
          <p:cNvSpPr txBox="1">
            <a:spLocks noChangeArrowheads="1"/>
          </p:cNvSpPr>
          <p:nvPr/>
        </p:nvSpPr>
        <p:spPr bwMode="auto">
          <a:xfrm>
            <a:off x="3079751" y="3095625"/>
            <a:ext cx="5762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1800" b="1" dirty="0" err="1" smtClean="0">
                <a:solidFill>
                  <a:schemeClr val="bg1"/>
                </a:solidFill>
              </a:rPr>
              <a:t>dca</a:t>
            </a:r>
            <a:endParaRPr lang="hu-HU" altLang="hu-HU" sz="1800" b="1" dirty="0">
              <a:solidFill>
                <a:schemeClr val="bg1"/>
              </a:solidFill>
            </a:endParaRPr>
          </a:p>
        </p:txBody>
      </p:sp>
      <p:sp>
        <p:nvSpPr>
          <p:cNvPr id="19463" name="Szövegdoboz 6"/>
          <p:cNvSpPr txBox="1">
            <a:spLocks noChangeArrowheads="1"/>
          </p:cNvSpPr>
          <p:nvPr/>
        </p:nvSpPr>
        <p:spPr bwMode="auto">
          <a:xfrm>
            <a:off x="2792413" y="4581525"/>
            <a:ext cx="5762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1800" b="1" dirty="0" err="1" smtClean="0">
                <a:solidFill>
                  <a:srgbClr val="F8F8F8"/>
                </a:solidFill>
              </a:rPr>
              <a:t>sia</a:t>
            </a:r>
            <a:endParaRPr lang="hu-HU" altLang="hu-HU" sz="1800" b="1" dirty="0">
              <a:solidFill>
                <a:srgbClr val="F8F8F8"/>
              </a:solidFill>
            </a:endParaRPr>
          </a:p>
        </p:txBody>
      </p:sp>
      <p:sp>
        <p:nvSpPr>
          <p:cNvPr id="19464" name="Szövegdoboz 7"/>
          <p:cNvSpPr txBox="1">
            <a:spLocks noChangeArrowheads="1"/>
          </p:cNvSpPr>
          <p:nvPr/>
        </p:nvSpPr>
        <p:spPr bwMode="auto">
          <a:xfrm>
            <a:off x="2351088" y="3787775"/>
            <a:ext cx="5762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1800" b="1" dirty="0" err="1" smtClean="0">
                <a:solidFill>
                  <a:srgbClr val="000000"/>
                </a:solidFill>
              </a:rPr>
              <a:t>tca</a:t>
            </a:r>
            <a:endParaRPr lang="hu-HU" altLang="hu-HU" sz="18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053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298" y="562708"/>
            <a:ext cx="11332015" cy="59084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Szövegdoboz 2"/>
          <p:cNvSpPr txBox="1"/>
          <p:nvPr/>
        </p:nvSpPr>
        <p:spPr>
          <a:xfrm>
            <a:off x="3687743" y="200967"/>
            <a:ext cx="39308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INTERNAL CAROTID ARTERY</a:t>
            </a:r>
            <a:endParaRPr lang="hu-HU" sz="2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496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/>
          <a:srcRect l="5824" t="6983" r="2798" b="2858"/>
          <a:stretch/>
        </p:blipFill>
        <p:spPr>
          <a:xfrm>
            <a:off x="2608552" y="182938"/>
            <a:ext cx="6985000" cy="656907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églalap 2"/>
          <p:cNvSpPr/>
          <p:nvPr/>
        </p:nvSpPr>
        <p:spPr>
          <a:xfrm>
            <a:off x="3597275" y="5661026"/>
            <a:ext cx="1130300" cy="7207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hu-HU"/>
          </a:p>
        </p:txBody>
      </p:sp>
      <p:sp>
        <p:nvSpPr>
          <p:cNvPr id="5" name="Téglalap 4"/>
          <p:cNvSpPr/>
          <p:nvPr/>
        </p:nvSpPr>
        <p:spPr>
          <a:xfrm>
            <a:off x="3140075" y="4351339"/>
            <a:ext cx="1130300" cy="71913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hu-HU"/>
          </a:p>
        </p:txBody>
      </p:sp>
      <p:sp>
        <p:nvSpPr>
          <p:cNvPr id="6" name="Téglalap 5"/>
          <p:cNvSpPr/>
          <p:nvPr/>
        </p:nvSpPr>
        <p:spPr>
          <a:xfrm>
            <a:off x="2681289" y="3254376"/>
            <a:ext cx="1323975" cy="7207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hu-HU"/>
          </a:p>
        </p:txBody>
      </p:sp>
      <p:sp>
        <p:nvSpPr>
          <p:cNvPr id="7" name="Téglalap 6"/>
          <p:cNvSpPr/>
          <p:nvPr/>
        </p:nvSpPr>
        <p:spPr>
          <a:xfrm>
            <a:off x="2844800" y="1628776"/>
            <a:ext cx="1130300" cy="7207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hu-HU"/>
          </a:p>
        </p:txBody>
      </p:sp>
      <p:sp>
        <p:nvSpPr>
          <p:cNvPr id="4" name="Szövegdoboz 3"/>
          <p:cNvSpPr txBox="1"/>
          <p:nvPr/>
        </p:nvSpPr>
        <p:spPr>
          <a:xfrm>
            <a:off x="3607712" y="274318"/>
            <a:ext cx="489620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PARTS OF INTERNAL CAROTID ARTERY</a:t>
            </a:r>
            <a:endParaRPr lang="hu-HU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9761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 descr="dcd9ed47792cc55d28c2b3c08735f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2"/>
          <a:stretch>
            <a:fillRect/>
          </a:stretch>
        </p:blipFill>
        <p:spPr bwMode="auto">
          <a:xfrm>
            <a:off x="4008438" y="188914"/>
            <a:ext cx="6451600" cy="640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451" name="Group 43"/>
          <p:cNvGrpSpPr>
            <a:grpSpLocks/>
          </p:cNvGrpSpPr>
          <p:nvPr/>
        </p:nvGrpSpPr>
        <p:grpSpPr bwMode="auto">
          <a:xfrm>
            <a:off x="1703389" y="188913"/>
            <a:ext cx="4427537" cy="6388100"/>
            <a:chOff x="113" y="119"/>
            <a:chExt cx="2789" cy="4024"/>
          </a:xfrm>
        </p:grpSpPr>
        <p:pic>
          <p:nvPicPr>
            <p:cNvPr id="24581" name="Picture 5" descr="N‚vtelen1 m solata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" y="1616"/>
              <a:ext cx="2789" cy="25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582" name="Text Box 6"/>
            <p:cNvSpPr txBox="1">
              <a:spLocks noChangeArrowheads="1"/>
            </p:cNvSpPr>
            <p:nvPr/>
          </p:nvSpPr>
          <p:spPr bwMode="auto">
            <a:xfrm>
              <a:off x="2381" y="3657"/>
              <a:ext cx="454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hu-HU" altLang="hu-HU" sz="1600" b="1">
                  <a:solidFill>
                    <a:srgbClr val="000000"/>
                  </a:solidFill>
                </a:rPr>
                <a:t>C1</a:t>
              </a:r>
            </a:p>
          </p:txBody>
        </p:sp>
        <p:pic>
          <p:nvPicPr>
            <p:cNvPr id="24583" name="Picture 7" descr="dcd9ed47792cc55d28c2b3c08735fb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36" t="69662" r="70403" b="2965"/>
            <a:stretch>
              <a:fillRect/>
            </a:stretch>
          </p:blipFill>
          <p:spPr bwMode="auto">
            <a:xfrm>
              <a:off x="115" y="119"/>
              <a:ext cx="1391" cy="14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584" name="Text Box 8"/>
            <p:cNvSpPr txBox="1">
              <a:spLocks noChangeArrowheads="1"/>
            </p:cNvSpPr>
            <p:nvPr/>
          </p:nvSpPr>
          <p:spPr bwMode="auto">
            <a:xfrm>
              <a:off x="1927" y="3339"/>
              <a:ext cx="454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hu-HU" altLang="hu-HU" sz="1600" b="1">
                  <a:solidFill>
                    <a:srgbClr val="000000"/>
                  </a:solidFill>
                </a:rPr>
                <a:t>C2</a:t>
              </a:r>
            </a:p>
          </p:txBody>
        </p:sp>
        <p:sp>
          <p:nvSpPr>
            <p:cNvPr id="24585" name="Text Box 9"/>
            <p:cNvSpPr txBox="1">
              <a:spLocks noChangeArrowheads="1"/>
            </p:cNvSpPr>
            <p:nvPr/>
          </p:nvSpPr>
          <p:spPr bwMode="auto">
            <a:xfrm>
              <a:off x="1610" y="2886"/>
              <a:ext cx="454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hu-HU" altLang="hu-HU" sz="1600" b="1">
                  <a:solidFill>
                    <a:srgbClr val="000000"/>
                  </a:solidFill>
                </a:rPr>
                <a:t>C3</a:t>
              </a:r>
            </a:p>
          </p:txBody>
        </p:sp>
        <p:sp>
          <p:nvSpPr>
            <p:cNvPr id="24586" name="Text Box 10"/>
            <p:cNvSpPr txBox="1">
              <a:spLocks noChangeArrowheads="1"/>
            </p:cNvSpPr>
            <p:nvPr/>
          </p:nvSpPr>
          <p:spPr bwMode="auto">
            <a:xfrm>
              <a:off x="967" y="2707"/>
              <a:ext cx="454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hu-HU" altLang="hu-HU" sz="1600" b="1">
                  <a:solidFill>
                    <a:srgbClr val="000000"/>
                  </a:solidFill>
                </a:rPr>
                <a:t>C4</a:t>
              </a:r>
            </a:p>
          </p:txBody>
        </p:sp>
        <p:sp>
          <p:nvSpPr>
            <p:cNvPr id="24587" name="Text Box 11"/>
            <p:cNvSpPr txBox="1">
              <a:spLocks noChangeArrowheads="1"/>
            </p:cNvSpPr>
            <p:nvPr/>
          </p:nvSpPr>
          <p:spPr bwMode="auto">
            <a:xfrm>
              <a:off x="599" y="2478"/>
              <a:ext cx="454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hu-HU" altLang="hu-HU" sz="1600" b="1">
                  <a:solidFill>
                    <a:srgbClr val="000000"/>
                  </a:solidFill>
                </a:rPr>
                <a:t>C5</a:t>
              </a:r>
            </a:p>
          </p:txBody>
        </p:sp>
        <p:sp>
          <p:nvSpPr>
            <p:cNvPr id="24588" name="Text Box 12"/>
            <p:cNvSpPr txBox="1">
              <a:spLocks noChangeArrowheads="1"/>
            </p:cNvSpPr>
            <p:nvPr/>
          </p:nvSpPr>
          <p:spPr bwMode="auto">
            <a:xfrm>
              <a:off x="657" y="2341"/>
              <a:ext cx="454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hu-HU" altLang="hu-HU" sz="1600" b="1">
                  <a:solidFill>
                    <a:srgbClr val="000000"/>
                  </a:solidFill>
                </a:rPr>
                <a:t>C6</a:t>
              </a:r>
            </a:p>
          </p:txBody>
        </p:sp>
        <p:sp>
          <p:nvSpPr>
            <p:cNvPr id="24589" name="Text Box 13"/>
            <p:cNvSpPr txBox="1">
              <a:spLocks noChangeArrowheads="1"/>
            </p:cNvSpPr>
            <p:nvPr/>
          </p:nvSpPr>
          <p:spPr bwMode="auto">
            <a:xfrm>
              <a:off x="954" y="2189"/>
              <a:ext cx="454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hu-HU" altLang="hu-HU" sz="1600" b="1">
                  <a:solidFill>
                    <a:srgbClr val="000000"/>
                  </a:solidFill>
                </a:rPr>
                <a:t>C7</a:t>
              </a:r>
            </a:p>
          </p:txBody>
        </p:sp>
        <p:sp>
          <p:nvSpPr>
            <p:cNvPr id="24590" name="Text Box 14"/>
            <p:cNvSpPr txBox="1">
              <a:spLocks noChangeArrowheads="1"/>
            </p:cNvSpPr>
            <p:nvPr/>
          </p:nvSpPr>
          <p:spPr bwMode="auto">
            <a:xfrm>
              <a:off x="113" y="3249"/>
              <a:ext cx="1225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hu-HU" altLang="hu-HU" sz="1600"/>
                <a:t>proc. clinoideus ant.</a:t>
              </a:r>
            </a:p>
          </p:txBody>
        </p:sp>
        <p:sp>
          <p:nvSpPr>
            <p:cNvPr id="24591" name="Line 15"/>
            <p:cNvSpPr>
              <a:spLocks noChangeShapeType="1"/>
            </p:cNvSpPr>
            <p:nvPr/>
          </p:nvSpPr>
          <p:spPr bwMode="auto">
            <a:xfrm flipV="1">
              <a:off x="521" y="2750"/>
              <a:ext cx="0" cy="54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24592" name="Text Box 16"/>
            <p:cNvSpPr txBox="1">
              <a:spLocks noChangeArrowheads="1"/>
            </p:cNvSpPr>
            <p:nvPr/>
          </p:nvSpPr>
          <p:spPr bwMode="auto">
            <a:xfrm>
              <a:off x="1701" y="2251"/>
              <a:ext cx="1043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hu-HU" altLang="hu-HU" sz="1600"/>
                <a:t>sinus cavernosus</a:t>
              </a:r>
            </a:p>
          </p:txBody>
        </p:sp>
        <p:sp>
          <p:nvSpPr>
            <p:cNvPr id="24593" name="Line 17"/>
            <p:cNvSpPr>
              <a:spLocks noChangeShapeType="1"/>
            </p:cNvSpPr>
            <p:nvPr/>
          </p:nvSpPr>
          <p:spPr bwMode="auto">
            <a:xfrm flipH="1">
              <a:off x="1429" y="2432"/>
              <a:ext cx="725" cy="18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24594" name="Text Box 18"/>
            <p:cNvSpPr txBox="1">
              <a:spLocks noChangeArrowheads="1"/>
            </p:cNvSpPr>
            <p:nvPr/>
          </p:nvSpPr>
          <p:spPr bwMode="auto">
            <a:xfrm>
              <a:off x="1247" y="3793"/>
              <a:ext cx="999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hu-HU" altLang="hu-HU" sz="1600"/>
                <a:t>foramen lacerum</a:t>
              </a:r>
            </a:p>
          </p:txBody>
        </p:sp>
        <p:sp>
          <p:nvSpPr>
            <p:cNvPr id="24595" name="Line 19"/>
            <p:cNvSpPr>
              <a:spLocks noChangeShapeType="1"/>
            </p:cNvSpPr>
            <p:nvPr/>
          </p:nvSpPr>
          <p:spPr bwMode="auto">
            <a:xfrm flipV="1">
              <a:off x="1746" y="3657"/>
              <a:ext cx="0" cy="18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24596" name="Text Box 20"/>
            <p:cNvSpPr txBox="1">
              <a:spLocks noChangeArrowheads="1"/>
            </p:cNvSpPr>
            <p:nvPr/>
          </p:nvSpPr>
          <p:spPr bwMode="auto">
            <a:xfrm>
              <a:off x="2069" y="2614"/>
              <a:ext cx="725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hu-HU" altLang="hu-HU" sz="1600"/>
                <a:t>canalis caroticus</a:t>
              </a:r>
            </a:p>
          </p:txBody>
        </p:sp>
        <p:sp>
          <p:nvSpPr>
            <p:cNvPr id="24597" name="Line 21"/>
            <p:cNvSpPr>
              <a:spLocks noChangeShapeType="1"/>
            </p:cNvSpPr>
            <p:nvPr/>
          </p:nvSpPr>
          <p:spPr bwMode="auto">
            <a:xfrm flipH="1">
              <a:off x="2064" y="2931"/>
              <a:ext cx="181" cy="36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24580" name="Text Box 44"/>
          <p:cNvSpPr txBox="1">
            <a:spLocks noChangeArrowheads="1"/>
          </p:cNvSpPr>
          <p:nvPr/>
        </p:nvSpPr>
        <p:spPr bwMode="auto">
          <a:xfrm>
            <a:off x="6161089" y="6089650"/>
            <a:ext cx="2376487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2000" b="1">
                <a:solidFill>
                  <a:srgbClr val="000000"/>
                </a:solidFill>
              </a:rPr>
              <a:t>angiogram</a:t>
            </a:r>
            <a:endParaRPr lang="en-US" altLang="hu-HU" sz="2000" b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8607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</TotalTime>
  <Words>380</Words>
  <Application>Microsoft Office PowerPoint</Application>
  <PresentationFormat>Szélesvásznú</PresentationFormat>
  <Paragraphs>186</Paragraphs>
  <Slides>23</Slides>
  <Notes>4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7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23</vt:i4>
      </vt:variant>
    </vt:vector>
  </HeadingPairs>
  <TitlesOfParts>
    <vt:vector size="31" baseType="lpstr">
      <vt:lpstr>Arial</vt:lpstr>
      <vt:lpstr>Bradley Hand ITC</vt:lpstr>
      <vt:lpstr>Calibri</vt:lpstr>
      <vt:lpstr>Calibri Light</vt:lpstr>
      <vt:lpstr>Comic Sans MS</vt:lpstr>
      <vt:lpstr>Times New Roman</vt:lpstr>
      <vt:lpstr>Wingdings</vt:lpstr>
      <vt:lpstr>Office-téma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ana</dc:creator>
  <cp:lastModifiedBy>ana</cp:lastModifiedBy>
  <cp:revision>18</cp:revision>
  <dcterms:created xsi:type="dcterms:W3CDTF">2019-03-08T11:06:07Z</dcterms:created>
  <dcterms:modified xsi:type="dcterms:W3CDTF">2019-03-14T12:51:30Z</dcterms:modified>
</cp:coreProperties>
</file>