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1" r:id="rId2"/>
    <p:sldId id="339" r:id="rId3"/>
    <p:sldId id="322" r:id="rId4"/>
    <p:sldId id="294" r:id="rId5"/>
    <p:sldId id="325" r:id="rId6"/>
    <p:sldId id="331" r:id="rId7"/>
    <p:sldId id="326" r:id="rId8"/>
    <p:sldId id="324" r:id="rId9"/>
    <p:sldId id="329" r:id="rId10"/>
    <p:sldId id="327" r:id="rId11"/>
    <p:sldId id="333" r:id="rId12"/>
    <p:sldId id="335" r:id="rId13"/>
    <p:sldId id="336" r:id="rId14"/>
    <p:sldId id="338" r:id="rId15"/>
    <p:sldId id="334" r:id="rId16"/>
    <p:sldId id="337" r:id="rId17"/>
    <p:sldId id="346" r:id="rId18"/>
    <p:sldId id="340" r:id="rId19"/>
    <p:sldId id="341" r:id="rId20"/>
    <p:sldId id="330" r:id="rId21"/>
    <p:sldId id="342" r:id="rId22"/>
    <p:sldId id="347" r:id="rId23"/>
    <p:sldId id="343" r:id="rId24"/>
    <p:sldId id="34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B6EA0"/>
    <a:srgbClr val="0000CC"/>
    <a:srgbClr val="009900"/>
    <a:srgbClr val="00CC00"/>
    <a:srgbClr val="808080"/>
    <a:srgbClr val="CCEAFE"/>
    <a:srgbClr val="49494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>
            <a:extLst>
              <a:ext uri="{FF2B5EF4-FFF2-40B4-BE49-F238E27FC236}">
                <a16:creationId xmlns:a16="http://schemas.microsoft.com/office/drawing/2014/main" id="{66073756-1848-4879-BD97-CA1650B201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579" name="Group 3">
              <a:extLst>
                <a:ext uri="{FF2B5EF4-FFF2-40B4-BE49-F238E27FC236}">
                  <a16:creationId xmlns:a16="http://schemas.microsoft.com/office/drawing/2014/main" id="{D8182B4F-6DA8-4FBE-9C77-717B3735149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4580" name="Freeform 4">
                <a:extLst>
                  <a:ext uri="{FF2B5EF4-FFF2-40B4-BE49-F238E27FC236}">
                    <a16:creationId xmlns:a16="http://schemas.microsoft.com/office/drawing/2014/main" id="{2BECE774-BF52-4E36-865B-E4BE5195703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1" name="Freeform 5">
                <a:extLst>
                  <a:ext uri="{FF2B5EF4-FFF2-40B4-BE49-F238E27FC236}">
                    <a16:creationId xmlns:a16="http://schemas.microsoft.com/office/drawing/2014/main" id="{607E2363-1048-4FC0-9C2B-5A97149AD66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2" name="Freeform 6">
                <a:extLst>
                  <a:ext uri="{FF2B5EF4-FFF2-40B4-BE49-F238E27FC236}">
                    <a16:creationId xmlns:a16="http://schemas.microsoft.com/office/drawing/2014/main" id="{7E87F359-63B5-4072-9FE7-E0EFAE6BD78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3" name="Freeform 7">
                <a:extLst>
                  <a:ext uri="{FF2B5EF4-FFF2-40B4-BE49-F238E27FC236}">
                    <a16:creationId xmlns:a16="http://schemas.microsoft.com/office/drawing/2014/main" id="{9011E280-0DBD-4363-A5E1-4770E8C341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4584" name="Freeform 8">
                <a:extLst>
                  <a:ext uri="{FF2B5EF4-FFF2-40B4-BE49-F238E27FC236}">
                    <a16:creationId xmlns:a16="http://schemas.microsoft.com/office/drawing/2014/main" id="{09835E41-ADA7-4ADF-93BE-5CF7F1859C6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4585" name="Freeform 9">
              <a:extLst>
                <a:ext uri="{FF2B5EF4-FFF2-40B4-BE49-F238E27FC236}">
                  <a16:creationId xmlns:a16="http://schemas.microsoft.com/office/drawing/2014/main" id="{9DD51CF5-1226-4C7C-AD41-E33CEDFFC6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4586" name="Freeform 10">
              <a:extLst>
                <a:ext uri="{FF2B5EF4-FFF2-40B4-BE49-F238E27FC236}">
                  <a16:creationId xmlns:a16="http://schemas.microsoft.com/office/drawing/2014/main" id="{30BC6F8D-F9AE-4067-B5C1-10D32EEDCD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4587" name="Rectangle 11">
            <a:extLst>
              <a:ext uri="{FF2B5EF4-FFF2-40B4-BE49-F238E27FC236}">
                <a16:creationId xmlns:a16="http://schemas.microsoft.com/office/drawing/2014/main" id="{280536C2-01DC-42F2-9CA6-0E69E2DB58EB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GB" altLang="hu-HU" noProof="0"/>
              <a:t>Mintacím szerkesztése</a:t>
            </a:r>
          </a:p>
        </p:txBody>
      </p:sp>
      <p:sp>
        <p:nvSpPr>
          <p:cNvPr id="24588" name="Rectangle 12">
            <a:extLst>
              <a:ext uri="{FF2B5EF4-FFF2-40B4-BE49-F238E27FC236}">
                <a16:creationId xmlns:a16="http://schemas.microsoft.com/office/drawing/2014/main" id="{A000C47A-CB3C-4BF0-9F45-C5A291CDE74C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hu-HU" noProof="0"/>
              <a:t>Alcím mintájának szerkesztése</a:t>
            </a:r>
          </a:p>
        </p:txBody>
      </p:sp>
      <p:sp>
        <p:nvSpPr>
          <p:cNvPr id="24589" name="Rectangle 13">
            <a:extLst>
              <a:ext uri="{FF2B5EF4-FFF2-40B4-BE49-F238E27FC236}">
                <a16:creationId xmlns:a16="http://schemas.microsoft.com/office/drawing/2014/main" id="{31906863-CE85-42C9-86C8-17C681989505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D4586B4B-3F13-4684-BB45-08B2ABFB19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24591" name="Rectangle 15">
            <a:extLst>
              <a:ext uri="{FF2B5EF4-FFF2-40B4-BE49-F238E27FC236}">
                <a16:creationId xmlns:a16="http://schemas.microsoft.com/office/drawing/2014/main" id="{28B3ACF0-070F-4F22-A0E4-E52045245E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6BB6C9D-DB64-45BC-80F5-3DD011146FCF}" type="slidenum">
              <a:rPr lang="en-GB" altLang="hu-HU"/>
              <a:pPr/>
              <a:t>‹#›</a:t>
            </a:fld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5740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CFF12B-F58E-4039-ABED-FCDA2417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A74145A-68E7-4707-81E4-39778CA9E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AA58C1A-2FBB-471A-8004-2CE41F9C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45971BE-C6D4-4FD7-9F0B-3012E54CFF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5879C6-081B-419F-A494-24A7DF5E2FA6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A6072FE-0E54-4E05-9E08-6062641AB9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8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64A3CCE-9543-4842-9581-D087BB8E3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51347C7-6E7D-43B6-94AD-006240BBB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0D4A41-8A01-46AB-8E36-BEF57520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D6F69D3-AE91-4BB6-B675-73CA6AF85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DCF185-4FF3-41F4-AC16-C72CCB03D67C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B44E7EB-2E62-4446-AB7E-D5DAC7531F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8773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E673E3-EA9F-425A-B6F5-638D83F6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715ACD-828D-4D25-9A29-BE569FA34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62CE85-BDDB-49EB-9B0F-D8C7C229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20C568C-02AB-4890-B06F-D54E918095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D93C71-4995-4DDF-80BB-2D06F9E3F0C8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6E763C3-A5D5-41AE-A7A3-190433525C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1068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F4F6D3-DE0E-42BD-9148-C49C60168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758EB2-8C66-401E-AA95-B7334C9B4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3D2C50D-B135-4EDD-9284-B68FBB17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C239F89-68FB-4884-AFF2-A747F42EB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8E1E13C-04D4-4F24-AF9C-A994B7D549D0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276CCB-D311-441F-8CA4-7A19E973CC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37040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5F019F-DE5C-4CD3-B9A4-03A4D7740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30D884-428C-492E-8E54-203FCA39D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589FE9B-1D15-41C5-8242-E542541F0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1E3A328-6EDA-4AE1-9D2D-800C0772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F4D9110-1E12-4A96-AA5E-A7C7E02D1E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C749D4-8850-4E99-88C2-42A33A1D231D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A25B958D-6701-463C-807C-5A13DEDDCB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78856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1E474E-885E-4BAE-AA94-05D282DB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2FB0A6-A507-4A6C-86E8-696391F2A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D03370E-73D2-4563-A362-6C3B4B114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35B4B6D-BE87-4B50-8DB7-928875E904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009B959-E694-4BD9-A3F1-E719E3390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C681CA9-FAEA-411D-80B3-9676797F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07493A5D-F771-4961-BE71-249F3B6F5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EEB9F8-9F98-4791-9FC8-F12B756240F1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63C1F59C-FEAD-4745-8EFA-B6D24AE6AB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45526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093AFF-F393-4991-8A2C-E4AA8B66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7E12F00-FE58-40B6-8BBF-89F791081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F298E5C-548A-4DE1-A27D-9B0B9DC8C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E21DEB-6CEF-46A1-885C-155530395587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4795C1F-A80D-4BAD-8772-B79E00396A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78873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1FAAA52-739A-4DCF-A252-7BFFB75F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73E62EA3-5BE3-4051-9D3D-3AA3CC87D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B46A93-B224-4FF0-A0A2-0CDB96FA44C8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C59E47D0-D01F-4748-9F38-F306EB1D8E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658311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3B0FC4-9BB3-4A5D-9A0B-FC7D5C67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3FDDB0-DA36-4A11-9378-D2230648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0935439-DFDB-45B0-AC1D-AE215D27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08FED8C-060C-4568-97FD-2964DED3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25D333D-9D28-48CF-9C45-699DC391D3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D918EA-1C07-446B-99A8-813E5EFFEB2A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134409D8-181A-4D23-9D93-55406765F1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092820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45A56F-225F-45B3-985E-DB7B6AA0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CEB7E276-D9FA-4596-A1F0-9D0A53474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895D1A66-9CD2-402C-A97B-FEC479708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70FF0A9-21CF-48B3-A340-AB920FCB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3BEE353-A4F8-4C3A-AB5D-71C3CCAF1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9AB100-9510-4A5A-A74E-799C740E79C5}" type="slidenum">
              <a:rPr lang="en-GB" altLang="hu-HU"/>
              <a:pPr/>
              <a:t>‹#›</a:t>
            </a:fld>
            <a:endParaRPr lang="en-GB" altLang="hu-HU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31EE40E4-B648-446D-9908-9545D4082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47988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ADEB8B8-875F-46F9-8F6C-48259B8281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hu-HU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0589B00A-0ABC-42C0-9198-9AA5BAEEFC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03A091-D2F8-4830-98D2-A9C29FFCB7E7}" type="slidenum">
              <a:rPr lang="en-GB" altLang="hu-HU"/>
              <a:pPr/>
              <a:t>‹#›</a:t>
            </a:fld>
            <a:endParaRPr lang="en-GB" altLang="hu-HU"/>
          </a:p>
        </p:txBody>
      </p:sp>
      <p:grpSp>
        <p:nvGrpSpPr>
          <p:cNvPr id="23556" name="Group 4">
            <a:extLst>
              <a:ext uri="{FF2B5EF4-FFF2-40B4-BE49-F238E27FC236}">
                <a16:creationId xmlns:a16="http://schemas.microsoft.com/office/drawing/2014/main" id="{866568CB-F5F0-4421-B437-3D97EF81B9C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3557" name="Group 5">
              <a:extLst>
                <a:ext uri="{FF2B5EF4-FFF2-40B4-BE49-F238E27FC236}">
                  <a16:creationId xmlns:a16="http://schemas.microsoft.com/office/drawing/2014/main" id="{BD40ECEB-48F5-403C-AEAF-DCD14531A80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3558" name="Freeform 6">
                <a:extLst>
                  <a:ext uri="{FF2B5EF4-FFF2-40B4-BE49-F238E27FC236}">
                    <a16:creationId xmlns:a16="http://schemas.microsoft.com/office/drawing/2014/main" id="{E83B6245-F6FB-4020-B431-A14AA9C3E3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559" name="Freeform 7">
                <a:extLst>
                  <a:ext uri="{FF2B5EF4-FFF2-40B4-BE49-F238E27FC236}">
                    <a16:creationId xmlns:a16="http://schemas.microsoft.com/office/drawing/2014/main" id="{B583F024-6C8A-4890-91D9-0701EF1127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560" name="Freeform 8">
                <a:extLst>
                  <a:ext uri="{FF2B5EF4-FFF2-40B4-BE49-F238E27FC236}">
                    <a16:creationId xmlns:a16="http://schemas.microsoft.com/office/drawing/2014/main" id="{98C1A22E-2A51-43B4-9D6F-7444527E28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561" name="Freeform 9">
                <a:extLst>
                  <a:ext uri="{FF2B5EF4-FFF2-40B4-BE49-F238E27FC236}">
                    <a16:creationId xmlns:a16="http://schemas.microsoft.com/office/drawing/2014/main" id="{D8360E95-2099-4B3A-9B03-9D373AA6CAC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23562" name="Freeform 10">
                <a:extLst>
                  <a:ext uri="{FF2B5EF4-FFF2-40B4-BE49-F238E27FC236}">
                    <a16:creationId xmlns:a16="http://schemas.microsoft.com/office/drawing/2014/main" id="{F26D0A54-F731-4F77-8E98-57EE9849B68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23563" name="Freeform 11">
              <a:extLst>
                <a:ext uri="{FF2B5EF4-FFF2-40B4-BE49-F238E27FC236}">
                  <a16:creationId xmlns:a16="http://schemas.microsoft.com/office/drawing/2014/main" id="{8AEDCE4E-3149-498F-A4AC-16FD7CD7AC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3564" name="Freeform 12">
              <a:extLst>
                <a:ext uri="{FF2B5EF4-FFF2-40B4-BE49-F238E27FC236}">
                  <a16:creationId xmlns:a16="http://schemas.microsoft.com/office/drawing/2014/main" id="{DC62F998-97B3-4AD6-B310-EDE4C3B5D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7FF38B62-8B6B-4E51-8B74-294A4882199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Mintacím szerkesztése</a:t>
            </a: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F36FF151-E12E-448C-8F7E-F2312A6203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GB" altLang="hu-HU"/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414F024A-48DB-48DB-93CA-22A403C5A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Mintaszöveg szerkesztése</a:t>
            </a:r>
          </a:p>
          <a:p>
            <a:pPr lvl="1"/>
            <a:r>
              <a:rPr lang="en-GB" altLang="hu-HU"/>
              <a:t>Második szint</a:t>
            </a:r>
          </a:p>
          <a:p>
            <a:pPr lvl="2"/>
            <a:r>
              <a:rPr lang="en-GB" altLang="hu-HU"/>
              <a:t>Harmadik szint</a:t>
            </a:r>
          </a:p>
          <a:p>
            <a:pPr lvl="3"/>
            <a:r>
              <a:rPr lang="en-GB" altLang="hu-HU"/>
              <a:t>Negyedik szint</a:t>
            </a:r>
          </a:p>
          <a:p>
            <a:pPr lvl="4"/>
            <a:r>
              <a:rPr lang="en-GB" alt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00853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6EF815E6-A4BC-45F0-9B7D-7AE502583535}"/>
              </a:ext>
            </a:extLst>
          </p:cNvPr>
          <p:cNvSpPr txBox="1"/>
          <p:nvPr/>
        </p:nvSpPr>
        <p:spPr>
          <a:xfrm>
            <a:off x="266129" y="58496"/>
            <a:ext cx="8611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savós hártyák fejlődése, a testüregek elkülönülése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2B22E4D-5AB1-4B3E-97BA-6D69026AF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" t="1476" r="1193" b="11285"/>
          <a:stretch/>
        </p:blipFill>
        <p:spPr>
          <a:xfrm>
            <a:off x="736979" y="1553329"/>
            <a:ext cx="7670041" cy="44107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2656342-4CD3-469B-967C-0F7976D7BA46}"/>
              </a:ext>
            </a:extLst>
          </p:cNvPr>
          <p:cNvSpPr txBox="1"/>
          <p:nvPr/>
        </p:nvSpPr>
        <p:spPr>
          <a:xfrm>
            <a:off x="2825085" y="6089400"/>
            <a:ext cx="3493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Kozsurek Márk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C64F5FE-9C1C-4FA1-BC68-E22E5124F71C}"/>
              </a:ext>
            </a:extLst>
          </p:cNvPr>
          <p:cNvSpPr txBox="1"/>
          <p:nvPr/>
        </p:nvSpPr>
        <p:spPr>
          <a:xfrm>
            <a:off x="6602931" y="6430172"/>
            <a:ext cx="239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FOK I., 2019. máj. 17.</a:t>
            </a:r>
          </a:p>
        </p:txBody>
      </p:sp>
    </p:spTree>
    <p:extLst>
      <p:ext uri="{BB962C8B-B14F-4D97-AF65-F5344CB8AC3E}">
        <p14:creationId xmlns:p14="http://schemas.microsoft.com/office/powerpoint/2010/main" val="99134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F8E4345-A30F-4070-9A75-9BFBA6A9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36" y="327548"/>
            <a:ext cx="7834953" cy="4057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CF3CB843-9F35-4C9C-92CA-7A892B6F5DC6}"/>
              </a:ext>
            </a:extLst>
          </p:cNvPr>
          <p:cNvSpPr/>
          <p:nvPr/>
        </p:nvSpPr>
        <p:spPr>
          <a:xfrm>
            <a:off x="3411622" y="2098842"/>
            <a:ext cx="2706178" cy="1040662"/>
          </a:xfrm>
          <a:custGeom>
            <a:avLst/>
            <a:gdLst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9862 w 2706382"/>
              <a:gd name="connsiteY14" fmla="*/ 714730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0062 w 2706382"/>
              <a:gd name="connsiteY38" fmla="*/ 105130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0062 w 2706382"/>
              <a:gd name="connsiteY38" fmla="*/ 105130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9587 w 2706382"/>
              <a:gd name="connsiteY38" fmla="*/ 95605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60488 w 2706382"/>
              <a:gd name="connsiteY19" fmla="*/ 864915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9587 w 2706382"/>
              <a:gd name="connsiteY38" fmla="*/ 95605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004 w 2706149"/>
              <a:gd name="connsiteY0" fmla="*/ 286105 h 1040662"/>
              <a:gd name="connsiteX1" fmla="*/ 2705104 w 2706149"/>
              <a:gd name="connsiteY1" fmla="*/ 390880 h 1040662"/>
              <a:gd name="connsiteX2" fmla="*/ 2628904 w 2706149"/>
              <a:gd name="connsiteY2" fmla="*/ 514705 h 1040662"/>
              <a:gd name="connsiteX3" fmla="*/ 2505079 w 2706149"/>
              <a:gd name="connsiteY3" fmla="*/ 524230 h 1040662"/>
              <a:gd name="connsiteX4" fmla="*/ 2390779 w 2706149"/>
              <a:gd name="connsiteY4" fmla="*/ 495655 h 1040662"/>
              <a:gd name="connsiteX5" fmla="*/ 2190754 w 2706149"/>
              <a:gd name="connsiteY5" fmla="*/ 428980 h 1040662"/>
              <a:gd name="connsiteX6" fmla="*/ 2009779 w 2706149"/>
              <a:gd name="connsiteY6" fmla="*/ 409930 h 1040662"/>
              <a:gd name="connsiteX7" fmla="*/ 1704979 w 2706149"/>
              <a:gd name="connsiteY7" fmla="*/ 448030 h 1040662"/>
              <a:gd name="connsiteX8" fmla="*/ 1371604 w 2706149"/>
              <a:gd name="connsiteY8" fmla="*/ 495655 h 1040662"/>
              <a:gd name="connsiteX9" fmla="*/ 1181104 w 2706149"/>
              <a:gd name="connsiteY9" fmla="*/ 486130 h 1040662"/>
              <a:gd name="connsiteX10" fmla="*/ 1085854 w 2706149"/>
              <a:gd name="connsiteY10" fmla="*/ 400405 h 1040662"/>
              <a:gd name="connsiteX11" fmla="*/ 962029 w 2706149"/>
              <a:gd name="connsiteY11" fmla="*/ 333730 h 1040662"/>
              <a:gd name="connsiteX12" fmla="*/ 771529 w 2706149"/>
              <a:gd name="connsiteY12" fmla="*/ 390880 h 1040662"/>
              <a:gd name="connsiteX13" fmla="*/ 762004 w 2706149"/>
              <a:gd name="connsiteY13" fmla="*/ 543280 h 1040662"/>
              <a:gd name="connsiteX14" fmla="*/ 800104 w 2706149"/>
              <a:gd name="connsiteY14" fmla="*/ 724255 h 1040662"/>
              <a:gd name="connsiteX15" fmla="*/ 695329 w 2706149"/>
              <a:gd name="connsiteY15" fmla="*/ 914755 h 1040662"/>
              <a:gd name="connsiteX16" fmla="*/ 533404 w 2706149"/>
              <a:gd name="connsiteY16" fmla="*/ 1010005 h 1040662"/>
              <a:gd name="connsiteX17" fmla="*/ 361954 w 2706149"/>
              <a:gd name="connsiteY17" fmla="*/ 1038580 h 1040662"/>
              <a:gd name="connsiteX18" fmla="*/ 152404 w 2706149"/>
              <a:gd name="connsiteY18" fmla="*/ 962380 h 1040662"/>
              <a:gd name="connsiteX19" fmla="*/ 60255 w 2706149"/>
              <a:gd name="connsiteY19" fmla="*/ 864915 h 1040662"/>
              <a:gd name="connsiteX20" fmla="*/ 17946 w 2706149"/>
              <a:gd name="connsiteY20" fmla="*/ 723147 h 1040662"/>
              <a:gd name="connsiteX21" fmla="*/ 4 w 2706149"/>
              <a:gd name="connsiteY21" fmla="*/ 562330 h 1040662"/>
              <a:gd name="connsiteX22" fmla="*/ 19054 w 2706149"/>
              <a:gd name="connsiteY22" fmla="*/ 448030 h 1040662"/>
              <a:gd name="connsiteX23" fmla="*/ 85729 w 2706149"/>
              <a:gd name="connsiteY23" fmla="*/ 333730 h 1040662"/>
              <a:gd name="connsiteX24" fmla="*/ 104779 w 2706149"/>
              <a:gd name="connsiteY24" fmla="*/ 371830 h 1040662"/>
              <a:gd name="connsiteX25" fmla="*/ 152404 w 2706149"/>
              <a:gd name="connsiteY25" fmla="*/ 409930 h 1040662"/>
              <a:gd name="connsiteX26" fmla="*/ 219079 w 2706149"/>
              <a:gd name="connsiteY26" fmla="*/ 438505 h 1040662"/>
              <a:gd name="connsiteX27" fmla="*/ 190504 w 2706149"/>
              <a:gd name="connsiteY27" fmla="*/ 486130 h 1040662"/>
              <a:gd name="connsiteX28" fmla="*/ 209554 w 2706149"/>
              <a:gd name="connsiteY28" fmla="*/ 562330 h 1040662"/>
              <a:gd name="connsiteX29" fmla="*/ 285754 w 2706149"/>
              <a:gd name="connsiteY29" fmla="*/ 552805 h 1040662"/>
              <a:gd name="connsiteX30" fmla="*/ 333379 w 2706149"/>
              <a:gd name="connsiteY30" fmla="*/ 524230 h 1040662"/>
              <a:gd name="connsiteX31" fmla="*/ 371479 w 2706149"/>
              <a:gd name="connsiteY31" fmla="*/ 409930 h 1040662"/>
              <a:gd name="connsiteX32" fmla="*/ 457204 w 2706149"/>
              <a:gd name="connsiteY32" fmla="*/ 257530 h 1040662"/>
              <a:gd name="connsiteX33" fmla="*/ 685804 w 2706149"/>
              <a:gd name="connsiteY33" fmla="*/ 133705 h 1040662"/>
              <a:gd name="connsiteX34" fmla="*/ 1095379 w 2706149"/>
              <a:gd name="connsiteY34" fmla="*/ 38455 h 1040662"/>
              <a:gd name="connsiteX35" fmla="*/ 1438279 w 2706149"/>
              <a:gd name="connsiteY35" fmla="*/ 355 h 1040662"/>
              <a:gd name="connsiteX36" fmla="*/ 1866904 w 2706149"/>
              <a:gd name="connsiteY36" fmla="*/ 19405 h 1040662"/>
              <a:gd name="connsiteX37" fmla="*/ 2219329 w 2706149"/>
              <a:gd name="connsiteY37" fmla="*/ 19405 h 1040662"/>
              <a:gd name="connsiteX38" fmla="*/ 2419354 w 2706149"/>
              <a:gd name="connsiteY38" fmla="*/ 95605 h 1040662"/>
              <a:gd name="connsiteX39" fmla="*/ 2581279 w 2706149"/>
              <a:gd name="connsiteY39" fmla="*/ 190855 h 1040662"/>
              <a:gd name="connsiteX40" fmla="*/ 2667004 w 2706149"/>
              <a:gd name="connsiteY40" fmla="*/ 28610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104779 w 2706149"/>
              <a:gd name="connsiteY38" fmla="*/ 371830 h 1040662"/>
              <a:gd name="connsiteX39" fmla="*/ 152404 w 2706149"/>
              <a:gd name="connsiteY39" fmla="*/ 409930 h 1040662"/>
              <a:gd name="connsiteX40" fmla="*/ 310519 w 2706149"/>
              <a:gd name="connsiteY40" fmla="*/ 52994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152404 w 2706149"/>
              <a:gd name="connsiteY38" fmla="*/ 409930 h 1040662"/>
              <a:gd name="connsiteX39" fmla="*/ 310519 w 2706149"/>
              <a:gd name="connsiteY39" fmla="*/ 52994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310519 w 2706149"/>
              <a:gd name="connsiteY38" fmla="*/ 529945 h 1040662"/>
              <a:gd name="connsiteX0" fmla="*/ 190504 w 2706149"/>
              <a:gd name="connsiteY0" fmla="*/ 486130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37" fmla="*/ 310519 w 2706149"/>
              <a:gd name="connsiteY37" fmla="*/ 529945 h 1040662"/>
              <a:gd name="connsiteX0" fmla="*/ 190504 w 2706149"/>
              <a:gd name="connsiteY0" fmla="*/ 486130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82973 w 2706149"/>
              <a:gd name="connsiteY1" fmla="*/ 525116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169 w 2706232"/>
              <a:gd name="connsiteY0" fmla="*/ 427651 h 1040662"/>
              <a:gd name="connsiteX1" fmla="*/ 199005 w 2706232"/>
              <a:gd name="connsiteY1" fmla="*/ 535748 h 1040662"/>
              <a:gd name="connsiteX2" fmla="*/ 285837 w 2706232"/>
              <a:gd name="connsiteY2" fmla="*/ 552805 h 1040662"/>
              <a:gd name="connsiteX3" fmla="*/ 344094 w 2706232"/>
              <a:gd name="connsiteY3" fmla="*/ 502965 h 1040662"/>
              <a:gd name="connsiteX4" fmla="*/ 371562 w 2706232"/>
              <a:gd name="connsiteY4" fmla="*/ 409930 h 1040662"/>
              <a:gd name="connsiteX5" fmla="*/ 457287 w 2706232"/>
              <a:gd name="connsiteY5" fmla="*/ 257530 h 1040662"/>
              <a:gd name="connsiteX6" fmla="*/ 685887 w 2706232"/>
              <a:gd name="connsiteY6" fmla="*/ 133705 h 1040662"/>
              <a:gd name="connsiteX7" fmla="*/ 1095462 w 2706232"/>
              <a:gd name="connsiteY7" fmla="*/ 38455 h 1040662"/>
              <a:gd name="connsiteX8" fmla="*/ 1438362 w 2706232"/>
              <a:gd name="connsiteY8" fmla="*/ 355 h 1040662"/>
              <a:gd name="connsiteX9" fmla="*/ 1866987 w 2706232"/>
              <a:gd name="connsiteY9" fmla="*/ 19405 h 1040662"/>
              <a:gd name="connsiteX10" fmla="*/ 2219412 w 2706232"/>
              <a:gd name="connsiteY10" fmla="*/ 19405 h 1040662"/>
              <a:gd name="connsiteX11" fmla="*/ 2419437 w 2706232"/>
              <a:gd name="connsiteY11" fmla="*/ 95605 h 1040662"/>
              <a:gd name="connsiteX12" fmla="*/ 2581362 w 2706232"/>
              <a:gd name="connsiteY12" fmla="*/ 190855 h 1040662"/>
              <a:gd name="connsiteX13" fmla="*/ 2667087 w 2706232"/>
              <a:gd name="connsiteY13" fmla="*/ 286105 h 1040662"/>
              <a:gd name="connsiteX14" fmla="*/ 2705187 w 2706232"/>
              <a:gd name="connsiteY14" fmla="*/ 390880 h 1040662"/>
              <a:gd name="connsiteX15" fmla="*/ 2628987 w 2706232"/>
              <a:gd name="connsiteY15" fmla="*/ 514705 h 1040662"/>
              <a:gd name="connsiteX16" fmla="*/ 2505162 w 2706232"/>
              <a:gd name="connsiteY16" fmla="*/ 524230 h 1040662"/>
              <a:gd name="connsiteX17" fmla="*/ 2390862 w 2706232"/>
              <a:gd name="connsiteY17" fmla="*/ 495655 h 1040662"/>
              <a:gd name="connsiteX18" fmla="*/ 2190837 w 2706232"/>
              <a:gd name="connsiteY18" fmla="*/ 428980 h 1040662"/>
              <a:gd name="connsiteX19" fmla="*/ 2009862 w 2706232"/>
              <a:gd name="connsiteY19" fmla="*/ 409930 h 1040662"/>
              <a:gd name="connsiteX20" fmla="*/ 1705062 w 2706232"/>
              <a:gd name="connsiteY20" fmla="*/ 448030 h 1040662"/>
              <a:gd name="connsiteX21" fmla="*/ 1371687 w 2706232"/>
              <a:gd name="connsiteY21" fmla="*/ 495655 h 1040662"/>
              <a:gd name="connsiteX22" fmla="*/ 1181187 w 2706232"/>
              <a:gd name="connsiteY22" fmla="*/ 486130 h 1040662"/>
              <a:gd name="connsiteX23" fmla="*/ 1085937 w 2706232"/>
              <a:gd name="connsiteY23" fmla="*/ 400405 h 1040662"/>
              <a:gd name="connsiteX24" fmla="*/ 962112 w 2706232"/>
              <a:gd name="connsiteY24" fmla="*/ 333730 h 1040662"/>
              <a:gd name="connsiteX25" fmla="*/ 771612 w 2706232"/>
              <a:gd name="connsiteY25" fmla="*/ 390880 h 1040662"/>
              <a:gd name="connsiteX26" fmla="*/ 762087 w 2706232"/>
              <a:gd name="connsiteY26" fmla="*/ 543280 h 1040662"/>
              <a:gd name="connsiteX27" fmla="*/ 800187 w 2706232"/>
              <a:gd name="connsiteY27" fmla="*/ 724255 h 1040662"/>
              <a:gd name="connsiteX28" fmla="*/ 695412 w 2706232"/>
              <a:gd name="connsiteY28" fmla="*/ 914755 h 1040662"/>
              <a:gd name="connsiteX29" fmla="*/ 533487 w 2706232"/>
              <a:gd name="connsiteY29" fmla="*/ 1010005 h 1040662"/>
              <a:gd name="connsiteX30" fmla="*/ 362037 w 2706232"/>
              <a:gd name="connsiteY30" fmla="*/ 1038580 h 1040662"/>
              <a:gd name="connsiteX31" fmla="*/ 152487 w 2706232"/>
              <a:gd name="connsiteY31" fmla="*/ 962380 h 1040662"/>
              <a:gd name="connsiteX32" fmla="*/ 60338 w 2706232"/>
              <a:gd name="connsiteY32" fmla="*/ 864915 h 1040662"/>
              <a:gd name="connsiteX33" fmla="*/ 18029 w 2706232"/>
              <a:gd name="connsiteY33" fmla="*/ 723147 h 1040662"/>
              <a:gd name="connsiteX34" fmla="*/ 87 w 2706232"/>
              <a:gd name="connsiteY34" fmla="*/ 562330 h 1040662"/>
              <a:gd name="connsiteX35" fmla="*/ 24453 w 2706232"/>
              <a:gd name="connsiteY35" fmla="*/ 421449 h 1040662"/>
              <a:gd name="connsiteX36" fmla="*/ 85812 w 2706232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20533 w 2709596"/>
              <a:gd name="connsiteY0" fmla="*/ 427651 h 1040662"/>
              <a:gd name="connsiteX1" fmla="*/ 202369 w 2709596"/>
              <a:gd name="connsiteY1" fmla="*/ 535748 h 1040662"/>
              <a:gd name="connsiteX2" fmla="*/ 289201 w 2709596"/>
              <a:gd name="connsiteY2" fmla="*/ 552805 h 1040662"/>
              <a:gd name="connsiteX3" fmla="*/ 347458 w 2709596"/>
              <a:gd name="connsiteY3" fmla="*/ 502965 h 1040662"/>
              <a:gd name="connsiteX4" fmla="*/ 374926 w 2709596"/>
              <a:gd name="connsiteY4" fmla="*/ 409930 h 1040662"/>
              <a:gd name="connsiteX5" fmla="*/ 460651 w 2709596"/>
              <a:gd name="connsiteY5" fmla="*/ 257530 h 1040662"/>
              <a:gd name="connsiteX6" fmla="*/ 689251 w 2709596"/>
              <a:gd name="connsiteY6" fmla="*/ 133705 h 1040662"/>
              <a:gd name="connsiteX7" fmla="*/ 1098826 w 2709596"/>
              <a:gd name="connsiteY7" fmla="*/ 38455 h 1040662"/>
              <a:gd name="connsiteX8" fmla="*/ 1441726 w 2709596"/>
              <a:gd name="connsiteY8" fmla="*/ 355 h 1040662"/>
              <a:gd name="connsiteX9" fmla="*/ 1870351 w 2709596"/>
              <a:gd name="connsiteY9" fmla="*/ 19405 h 1040662"/>
              <a:gd name="connsiteX10" fmla="*/ 2222776 w 2709596"/>
              <a:gd name="connsiteY10" fmla="*/ 19405 h 1040662"/>
              <a:gd name="connsiteX11" fmla="*/ 2422801 w 2709596"/>
              <a:gd name="connsiteY11" fmla="*/ 95605 h 1040662"/>
              <a:gd name="connsiteX12" fmla="*/ 2584726 w 2709596"/>
              <a:gd name="connsiteY12" fmla="*/ 190855 h 1040662"/>
              <a:gd name="connsiteX13" fmla="*/ 2670451 w 2709596"/>
              <a:gd name="connsiteY13" fmla="*/ 286105 h 1040662"/>
              <a:gd name="connsiteX14" fmla="*/ 2708551 w 2709596"/>
              <a:gd name="connsiteY14" fmla="*/ 390880 h 1040662"/>
              <a:gd name="connsiteX15" fmla="*/ 2632351 w 2709596"/>
              <a:gd name="connsiteY15" fmla="*/ 514705 h 1040662"/>
              <a:gd name="connsiteX16" fmla="*/ 2508526 w 2709596"/>
              <a:gd name="connsiteY16" fmla="*/ 524230 h 1040662"/>
              <a:gd name="connsiteX17" fmla="*/ 2394226 w 2709596"/>
              <a:gd name="connsiteY17" fmla="*/ 495655 h 1040662"/>
              <a:gd name="connsiteX18" fmla="*/ 2194201 w 2709596"/>
              <a:gd name="connsiteY18" fmla="*/ 428980 h 1040662"/>
              <a:gd name="connsiteX19" fmla="*/ 2013226 w 2709596"/>
              <a:gd name="connsiteY19" fmla="*/ 409930 h 1040662"/>
              <a:gd name="connsiteX20" fmla="*/ 1708426 w 2709596"/>
              <a:gd name="connsiteY20" fmla="*/ 448030 h 1040662"/>
              <a:gd name="connsiteX21" fmla="*/ 1375051 w 2709596"/>
              <a:gd name="connsiteY21" fmla="*/ 495655 h 1040662"/>
              <a:gd name="connsiteX22" fmla="*/ 1184551 w 2709596"/>
              <a:gd name="connsiteY22" fmla="*/ 486130 h 1040662"/>
              <a:gd name="connsiteX23" fmla="*/ 1089301 w 2709596"/>
              <a:gd name="connsiteY23" fmla="*/ 400405 h 1040662"/>
              <a:gd name="connsiteX24" fmla="*/ 965476 w 2709596"/>
              <a:gd name="connsiteY24" fmla="*/ 333730 h 1040662"/>
              <a:gd name="connsiteX25" fmla="*/ 774976 w 2709596"/>
              <a:gd name="connsiteY25" fmla="*/ 390880 h 1040662"/>
              <a:gd name="connsiteX26" fmla="*/ 765451 w 2709596"/>
              <a:gd name="connsiteY26" fmla="*/ 543280 h 1040662"/>
              <a:gd name="connsiteX27" fmla="*/ 803551 w 2709596"/>
              <a:gd name="connsiteY27" fmla="*/ 724255 h 1040662"/>
              <a:gd name="connsiteX28" fmla="*/ 698776 w 2709596"/>
              <a:gd name="connsiteY28" fmla="*/ 914755 h 1040662"/>
              <a:gd name="connsiteX29" fmla="*/ 536851 w 2709596"/>
              <a:gd name="connsiteY29" fmla="*/ 1010005 h 1040662"/>
              <a:gd name="connsiteX30" fmla="*/ 365401 w 2709596"/>
              <a:gd name="connsiteY30" fmla="*/ 1038580 h 1040662"/>
              <a:gd name="connsiteX31" fmla="*/ 155851 w 2709596"/>
              <a:gd name="connsiteY31" fmla="*/ 962380 h 1040662"/>
              <a:gd name="connsiteX32" fmla="*/ 63702 w 2709596"/>
              <a:gd name="connsiteY32" fmla="*/ 864915 h 1040662"/>
              <a:gd name="connsiteX33" fmla="*/ 21393 w 2709596"/>
              <a:gd name="connsiteY33" fmla="*/ 723147 h 1040662"/>
              <a:gd name="connsiteX34" fmla="*/ 3451 w 2709596"/>
              <a:gd name="connsiteY34" fmla="*/ 562330 h 1040662"/>
              <a:gd name="connsiteX35" fmla="*/ 89176 w 2709596"/>
              <a:gd name="connsiteY35" fmla="*/ 333730 h 1040662"/>
              <a:gd name="connsiteX0" fmla="*/ 217115 w 2706178"/>
              <a:gd name="connsiteY0" fmla="*/ 427651 h 1040662"/>
              <a:gd name="connsiteX1" fmla="*/ 198951 w 2706178"/>
              <a:gd name="connsiteY1" fmla="*/ 535748 h 1040662"/>
              <a:gd name="connsiteX2" fmla="*/ 285783 w 2706178"/>
              <a:gd name="connsiteY2" fmla="*/ 552805 h 1040662"/>
              <a:gd name="connsiteX3" fmla="*/ 344040 w 2706178"/>
              <a:gd name="connsiteY3" fmla="*/ 502965 h 1040662"/>
              <a:gd name="connsiteX4" fmla="*/ 371508 w 2706178"/>
              <a:gd name="connsiteY4" fmla="*/ 409930 h 1040662"/>
              <a:gd name="connsiteX5" fmla="*/ 457233 w 2706178"/>
              <a:gd name="connsiteY5" fmla="*/ 257530 h 1040662"/>
              <a:gd name="connsiteX6" fmla="*/ 685833 w 2706178"/>
              <a:gd name="connsiteY6" fmla="*/ 133705 h 1040662"/>
              <a:gd name="connsiteX7" fmla="*/ 1095408 w 2706178"/>
              <a:gd name="connsiteY7" fmla="*/ 38455 h 1040662"/>
              <a:gd name="connsiteX8" fmla="*/ 1438308 w 2706178"/>
              <a:gd name="connsiteY8" fmla="*/ 355 h 1040662"/>
              <a:gd name="connsiteX9" fmla="*/ 1866933 w 2706178"/>
              <a:gd name="connsiteY9" fmla="*/ 19405 h 1040662"/>
              <a:gd name="connsiteX10" fmla="*/ 2219358 w 2706178"/>
              <a:gd name="connsiteY10" fmla="*/ 19405 h 1040662"/>
              <a:gd name="connsiteX11" fmla="*/ 2419383 w 2706178"/>
              <a:gd name="connsiteY11" fmla="*/ 95605 h 1040662"/>
              <a:gd name="connsiteX12" fmla="*/ 2581308 w 2706178"/>
              <a:gd name="connsiteY12" fmla="*/ 190855 h 1040662"/>
              <a:gd name="connsiteX13" fmla="*/ 2667033 w 2706178"/>
              <a:gd name="connsiteY13" fmla="*/ 286105 h 1040662"/>
              <a:gd name="connsiteX14" fmla="*/ 2705133 w 2706178"/>
              <a:gd name="connsiteY14" fmla="*/ 390880 h 1040662"/>
              <a:gd name="connsiteX15" fmla="*/ 2628933 w 2706178"/>
              <a:gd name="connsiteY15" fmla="*/ 514705 h 1040662"/>
              <a:gd name="connsiteX16" fmla="*/ 2505108 w 2706178"/>
              <a:gd name="connsiteY16" fmla="*/ 524230 h 1040662"/>
              <a:gd name="connsiteX17" fmla="*/ 2390808 w 2706178"/>
              <a:gd name="connsiteY17" fmla="*/ 495655 h 1040662"/>
              <a:gd name="connsiteX18" fmla="*/ 2190783 w 2706178"/>
              <a:gd name="connsiteY18" fmla="*/ 428980 h 1040662"/>
              <a:gd name="connsiteX19" fmla="*/ 2009808 w 2706178"/>
              <a:gd name="connsiteY19" fmla="*/ 409930 h 1040662"/>
              <a:gd name="connsiteX20" fmla="*/ 1705008 w 2706178"/>
              <a:gd name="connsiteY20" fmla="*/ 448030 h 1040662"/>
              <a:gd name="connsiteX21" fmla="*/ 1371633 w 2706178"/>
              <a:gd name="connsiteY21" fmla="*/ 495655 h 1040662"/>
              <a:gd name="connsiteX22" fmla="*/ 1181133 w 2706178"/>
              <a:gd name="connsiteY22" fmla="*/ 486130 h 1040662"/>
              <a:gd name="connsiteX23" fmla="*/ 1085883 w 2706178"/>
              <a:gd name="connsiteY23" fmla="*/ 400405 h 1040662"/>
              <a:gd name="connsiteX24" fmla="*/ 962058 w 2706178"/>
              <a:gd name="connsiteY24" fmla="*/ 333730 h 1040662"/>
              <a:gd name="connsiteX25" fmla="*/ 771558 w 2706178"/>
              <a:gd name="connsiteY25" fmla="*/ 390880 h 1040662"/>
              <a:gd name="connsiteX26" fmla="*/ 762033 w 2706178"/>
              <a:gd name="connsiteY26" fmla="*/ 543280 h 1040662"/>
              <a:gd name="connsiteX27" fmla="*/ 800133 w 2706178"/>
              <a:gd name="connsiteY27" fmla="*/ 724255 h 1040662"/>
              <a:gd name="connsiteX28" fmla="*/ 695358 w 2706178"/>
              <a:gd name="connsiteY28" fmla="*/ 914755 h 1040662"/>
              <a:gd name="connsiteX29" fmla="*/ 533433 w 2706178"/>
              <a:gd name="connsiteY29" fmla="*/ 1010005 h 1040662"/>
              <a:gd name="connsiteX30" fmla="*/ 361983 w 2706178"/>
              <a:gd name="connsiteY30" fmla="*/ 1038580 h 1040662"/>
              <a:gd name="connsiteX31" fmla="*/ 152433 w 2706178"/>
              <a:gd name="connsiteY31" fmla="*/ 962380 h 1040662"/>
              <a:gd name="connsiteX32" fmla="*/ 60284 w 2706178"/>
              <a:gd name="connsiteY32" fmla="*/ 864915 h 1040662"/>
              <a:gd name="connsiteX33" fmla="*/ 17975 w 2706178"/>
              <a:gd name="connsiteY33" fmla="*/ 723147 h 1040662"/>
              <a:gd name="connsiteX34" fmla="*/ 33 w 2706178"/>
              <a:gd name="connsiteY34" fmla="*/ 562330 h 1040662"/>
              <a:gd name="connsiteX35" fmla="*/ 21741 w 2706178"/>
              <a:gd name="connsiteY35" fmla="*/ 440277 h 1040662"/>
              <a:gd name="connsiteX36" fmla="*/ 85758 w 2706178"/>
              <a:gd name="connsiteY36" fmla="*/ 333730 h 10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06178" h="1040662">
                <a:moveTo>
                  <a:pt x="217115" y="427651"/>
                </a:moveTo>
                <a:cubicBezTo>
                  <a:pt x="215528" y="448288"/>
                  <a:pt x="187506" y="514889"/>
                  <a:pt x="198951" y="535748"/>
                </a:cubicBezTo>
                <a:cubicBezTo>
                  <a:pt x="210396" y="556607"/>
                  <a:pt x="261602" y="558269"/>
                  <a:pt x="285783" y="552805"/>
                </a:cubicBezTo>
                <a:cubicBezTo>
                  <a:pt x="309964" y="547341"/>
                  <a:pt x="329753" y="526777"/>
                  <a:pt x="344040" y="502965"/>
                </a:cubicBezTo>
                <a:cubicBezTo>
                  <a:pt x="358327" y="479153"/>
                  <a:pt x="352643" y="450836"/>
                  <a:pt x="371508" y="409930"/>
                </a:cubicBezTo>
                <a:cubicBezTo>
                  <a:pt x="390374" y="369024"/>
                  <a:pt x="404846" y="303567"/>
                  <a:pt x="457233" y="257530"/>
                </a:cubicBezTo>
                <a:cubicBezTo>
                  <a:pt x="509620" y="211493"/>
                  <a:pt x="579470" y="170217"/>
                  <a:pt x="685833" y="133705"/>
                </a:cubicBezTo>
                <a:cubicBezTo>
                  <a:pt x="792195" y="97192"/>
                  <a:pt x="969995" y="60680"/>
                  <a:pt x="1095408" y="38455"/>
                </a:cubicBezTo>
                <a:cubicBezTo>
                  <a:pt x="1220820" y="16230"/>
                  <a:pt x="1309721" y="3530"/>
                  <a:pt x="1438308" y="355"/>
                </a:cubicBezTo>
                <a:cubicBezTo>
                  <a:pt x="1566895" y="-2820"/>
                  <a:pt x="1736758" y="16230"/>
                  <a:pt x="1866933" y="19405"/>
                </a:cubicBezTo>
                <a:cubicBezTo>
                  <a:pt x="1997108" y="22580"/>
                  <a:pt x="2127283" y="6705"/>
                  <a:pt x="2219358" y="19405"/>
                </a:cubicBezTo>
                <a:cubicBezTo>
                  <a:pt x="2311433" y="32105"/>
                  <a:pt x="2359058" y="67030"/>
                  <a:pt x="2419383" y="95605"/>
                </a:cubicBezTo>
                <a:cubicBezTo>
                  <a:pt x="2479708" y="124180"/>
                  <a:pt x="2540033" y="159105"/>
                  <a:pt x="2581308" y="190855"/>
                </a:cubicBezTo>
                <a:cubicBezTo>
                  <a:pt x="2622583" y="222605"/>
                  <a:pt x="2646395" y="252767"/>
                  <a:pt x="2667033" y="286105"/>
                </a:cubicBezTo>
                <a:cubicBezTo>
                  <a:pt x="2687671" y="319443"/>
                  <a:pt x="2711483" y="352780"/>
                  <a:pt x="2705133" y="390880"/>
                </a:cubicBezTo>
                <a:cubicBezTo>
                  <a:pt x="2698783" y="428980"/>
                  <a:pt x="2662270" y="492480"/>
                  <a:pt x="2628933" y="514705"/>
                </a:cubicBezTo>
                <a:cubicBezTo>
                  <a:pt x="2595596" y="536930"/>
                  <a:pt x="2544795" y="527405"/>
                  <a:pt x="2505108" y="524230"/>
                </a:cubicBezTo>
                <a:cubicBezTo>
                  <a:pt x="2465421" y="521055"/>
                  <a:pt x="2443195" y="511530"/>
                  <a:pt x="2390808" y="495655"/>
                </a:cubicBezTo>
                <a:cubicBezTo>
                  <a:pt x="2338421" y="479780"/>
                  <a:pt x="2254283" y="443268"/>
                  <a:pt x="2190783" y="428980"/>
                </a:cubicBezTo>
                <a:cubicBezTo>
                  <a:pt x="2127283" y="414693"/>
                  <a:pt x="2090770" y="406755"/>
                  <a:pt x="2009808" y="409930"/>
                </a:cubicBezTo>
                <a:cubicBezTo>
                  <a:pt x="1928846" y="413105"/>
                  <a:pt x="1705008" y="448030"/>
                  <a:pt x="1705008" y="448030"/>
                </a:cubicBezTo>
                <a:cubicBezTo>
                  <a:pt x="1598646" y="462317"/>
                  <a:pt x="1458945" y="489305"/>
                  <a:pt x="1371633" y="495655"/>
                </a:cubicBezTo>
                <a:cubicBezTo>
                  <a:pt x="1284320" y="502005"/>
                  <a:pt x="1228758" y="502005"/>
                  <a:pt x="1181133" y="486130"/>
                </a:cubicBezTo>
                <a:cubicBezTo>
                  <a:pt x="1133508" y="470255"/>
                  <a:pt x="1122395" y="425805"/>
                  <a:pt x="1085883" y="400405"/>
                </a:cubicBezTo>
                <a:cubicBezTo>
                  <a:pt x="1049371" y="375005"/>
                  <a:pt x="1014445" y="335317"/>
                  <a:pt x="962058" y="333730"/>
                </a:cubicBezTo>
                <a:cubicBezTo>
                  <a:pt x="909671" y="332143"/>
                  <a:pt x="804895" y="355955"/>
                  <a:pt x="771558" y="390880"/>
                </a:cubicBezTo>
                <a:cubicBezTo>
                  <a:pt x="738220" y="425805"/>
                  <a:pt x="757271" y="487718"/>
                  <a:pt x="762033" y="543280"/>
                </a:cubicBezTo>
                <a:cubicBezTo>
                  <a:pt x="766796" y="598843"/>
                  <a:pt x="811246" y="662342"/>
                  <a:pt x="800133" y="724255"/>
                </a:cubicBezTo>
                <a:cubicBezTo>
                  <a:pt x="789020" y="786168"/>
                  <a:pt x="739808" y="867130"/>
                  <a:pt x="695358" y="914755"/>
                </a:cubicBezTo>
                <a:cubicBezTo>
                  <a:pt x="650908" y="962380"/>
                  <a:pt x="588995" y="989368"/>
                  <a:pt x="533433" y="1010005"/>
                </a:cubicBezTo>
                <a:cubicBezTo>
                  <a:pt x="477870" y="1030643"/>
                  <a:pt x="425483" y="1046517"/>
                  <a:pt x="361983" y="1038580"/>
                </a:cubicBezTo>
                <a:cubicBezTo>
                  <a:pt x="298483" y="1030643"/>
                  <a:pt x="202716" y="991324"/>
                  <a:pt x="152433" y="962380"/>
                </a:cubicBezTo>
                <a:cubicBezTo>
                  <a:pt x="102150" y="933436"/>
                  <a:pt x="82694" y="904787"/>
                  <a:pt x="60284" y="864915"/>
                </a:cubicBezTo>
                <a:cubicBezTo>
                  <a:pt x="37874" y="825043"/>
                  <a:pt x="28017" y="773578"/>
                  <a:pt x="17975" y="723147"/>
                </a:cubicBezTo>
                <a:cubicBezTo>
                  <a:pt x="7933" y="672716"/>
                  <a:pt x="-595" y="609475"/>
                  <a:pt x="33" y="562330"/>
                </a:cubicBezTo>
                <a:cubicBezTo>
                  <a:pt x="661" y="515185"/>
                  <a:pt x="7454" y="478377"/>
                  <a:pt x="21741" y="440277"/>
                </a:cubicBezTo>
                <a:cubicBezTo>
                  <a:pt x="36028" y="402177"/>
                  <a:pt x="75089" y="351488"/>
                  <a:pt x="85758" y="333730"/>
                </a:cubicBezTo>
              </a:path>
            </a:pathLst>
          </a:custGeom>
          <a:solidFill>
            <a:srgbClr val="FF7C80">
              <a:alpha val="50196"/>
            </a:srgbClr>
          </a:solidFill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25C315FA-3FC0-4AC6-A2C9-F2BA34D252DF}"/>
              </a:ext>
            </a:extLst>
          </p:cNvPr>
          <p:cNvSpPr/>
          <p:nvPr/>
        </p:nvSpPr>
        <p:spPr>
          <a:xfrm>
            <a:off x="3991572" y="2015699"/>
            <a:ext cx="1660714" cy="106601"/>
          </a:xfrm>
          <a:custGeom>
            <a:avLst/>
            <a:gdLst>
              <a:gd name="connsiteX0" fmla="*/ 0 w 1661409"/>
              <a:gd name="connsiteY0" fmla="*/ 85359 h 104164"/>
              <a:gd name="connsiteX1" fmla="*/ 265814 w 1661409"/>
              <a:gd name="connsiteY1" fmla="*/ 32196 h 104164"/>
              <a:gd name="connsiteX2" fmla="*/ 611373 w 1661409"/>
              <a:gd name="connsiteY2" fmla="*/ 10931 h 104164"/>
              <a:gd name="connsiteX3" fmla="*/ 845289 w 1661409"/>
              <a:gd name="connsiteY3" fmla="*/ 299 h 104164"/>
              <a:gd name="connsiteX4" fmla="*/ 1238693 w 1661409"/>
              <a:gd name="connsiteY4" fmla="*/ 5615 h 104164"/>
              <a:gd name="connsiteX5" fmla="*/ 1366284 w 1661409"/>
              <a:gd name="connsiteY5" fmla="*/ 32196 h 104164"/>
              <a:gd name="connsiteX6" fmla="*/ 1632098 w 1661409"/>
              <a:gd name="connsiteY6" fmla="*/ 95992 h 104164"/>
              <a:gd name="connsiteX7" fmla="*/ 1642731 w 1661409"/>
              <a:gd name="connsiteY7" fmla="*/ 101308 h 104164"/>
              <a:gd name="connsiteX0" fmla="*/ 0 w 1661409"/>
              <a:gd name="connsiteY0" fmla="*/ 87867 h 106672"/>
              <a:gd name="connsiteX1" fmla="*/ 265814 w 1661409"/>
              <a:gd name="connsiteY1" fmla="*/ 34704 h 106672"/>
              <a:gd name="connsiteX2" fmla="*/ 611373 w 1661409"/>
              <a:gd name="connsiteY2" fmla="*/ 13439 h 106672"/>
              <a:gd name="connsiteX3" fmla="*/ 845289 w 1661409"/>
              <a:gd name="connsiteY3" fmla="*/ 2807 h 106672"/>
              <a:gd name="connsiteX4" fmla="*/ 1185530 w 1661409"/>
              <a:gd name="connsiteY4" fmla="*/ 2807 h 106672"/>
              <a:gd name="connsiteX5" fmla="*/ 1366284 w 1661409"/>
              <a:gd name="connsiteY5" fmla="*/ 34704 h 106672"/>
              <a:gd name="connsiteX6" fmla="*/ 1632098 w 1661409"/>
              <a:gd name="connsiteY6" fmla="*/ 98500 h 106672"/>
              <a:gd name="connsiteX7" fmla="*/ 1642731 w 1661409"/>
              <a:gd name="connsiteY7" fmla="*/ 103816 h 106672"/>
              <a:gd name="connsiteX0" fmla="*/ 0 w 1660714"/>
              <a:gd name="connsiteY0" fmla="*/ 87485 h 106601"/>
              <a:gd name="connsiteX1" fmla="*/ 265814 w 1660714"/>
              <a:gd name="connsiteY1" fmla="*/ 34322 h 106601"/>
              <a:gd name="connsiteX2" fmla="*/ 611373 w 1660714"/>
              <a:gd name="connsiteY2" fmla="*/ 13057 h 106601"/>
              <a:gd name="connsiteX3" fmla="*/ 845289 w 1660714"/>
              <a:gd name="connsiteY3" fmla="*/ 2425 h 106601"/>
              <a:gd name="connsiteX4" fmla="*/ 1185530 w 1660714"/>
              <a:gd name="connsiteY4" fmla="*/ 2425 h 106601"/>
              <a:gd name="connsiteX5" fmla="*/ 1376916 w 1660714"/>
              <a:gd name="connsiteY5" fmla="*/ 29005 h 106601"/>
              <a:gd name="connsiteX6" fmla="*/ 1632098 w 1660714"/>
              <a:gd name="connsiteY6" fmla="*/ 98118 h 106601"/>
              <a:gd name="connsiteX7" fmla="*/ 1642731 w 1660714"/>
              <a:gd name="connsiteY7" fmla="*/ 103434 h 1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0714" h="106601">
                <a:moveTo>
                  <a:pt x="0" y="87485"/>
                </a:moveTo>
                <a:cubicBezTo>
                  <a:pt x="81959" y="67106"/>
                  <a:pt x="163919" y="46727"/>
                  <a:pt x="265814" y="34322"/>
                </a:cubicBezTo>
                <a:cubicBezTo>
                  <a:pt x="367709" y="21917"/>
                  <a:pt x="611373" y="13057"/>
                  <a:pt x="611373" y="13057"/>
                </a:cubicBezTo>
                <a:cubicBezTo>
                  <a:pt x="689345" y="9513"/>
                  <a:pt x="749596" y="4197"/>
                  <a:pt x="845289" y="2425"/>
                </a:cubicBezTo>
                <a:cubicBezTo>
                  <a:pt x="940982" y="653"/>
                  <a:pt x="1096926" y="-2005"/>
                  <a:pt x="1185530" y="2425"/>
                </a:cubicBezTo>
                <a:cubicBezTo>
                  <a:pt x="1274134" y="6855"/>
                  <a:pt x="1302488" y="13056"/>
                  <a:pt x="1376916" y="29005"/>
                </a:cubicBezTo>
                <a:cubicBezTo>
                  <a:pt x="1451344" y="44954"/>
                  <a:pt x="1587796" y="85713"/>
                  <a:pt x="1632098" y="98118"/>
                </a:cubicBezTo>
                <a:cubicBezTo>
                  <a:pt x="1676400" y="110523"/>
                  <a:pt x="1660451" y="106535"/>
                  <a:pt x="1642731" y="103434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08EF637-22A5-40CF-817E-0997181F4232}"/>
              </a:ext>
            </a:extLst>
          </p:cNvPr>
          <p:cNvSpPr txBox="1"/>
          <p:nvPr/>
        </p:nvSpPr>
        <p:spPr>
          <a:xfrm>
            <a:off x="749802" y="4417297"/>
            <a:ext cx="7834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 hosszanti tengely mentén történő lefűződés („behengeredés”) eredményeként a patkóalakú </a:t>
            </a:r>
            <a:r>
              <a:rPr lang="hu-HU" dirty="0" err="1"/>
              <a:t>intraembryonalis</a:t>
            </a:r>
            <a:r>
              <a:rPr lang="hu-HU" dirty="0"/>
              <a:t> </a:t>
            </a:r>
            <a:r>
              <a:rPr lang="hu-HU" dirty="0" err="1"/>
              <a:t>coeloma</a:t>
            </a:r>
            <a:r>
              <a:rPr lang="hu-HU" dirty="0"/>
              <a:t> bal és jobb szára a középvonal felé mozdul el, így egymást egyre jobban megközelítik. A haránttengely körüli lefűződés során a szívteleppel együtt a </a:t>
            </a:r>
            <a:r>
              <a:rPr lang="hu-HU" dirty="0" err="1"/>
              <a:t>coelomaüreg</a:t>
            </a:r>
            <a:r>
              <a:rPr lang="hu-HU" dirty="0"/>
              <a:t> rostralis vége (a patkó alak elülső íve) is a </a:t>
            </a:r>
            <a:r>
              <a:rPr lang="hu-HU" dirty="0" err="1"/>
              <a:t>ventralis</a:t>
            </a:r>
            <a:r>
              <a:rPr lang="hu-HU" dirty="0"/>
              <a:t> oldalra fordul. Bár az </a:t>
            </a:r>
            <a:r>
              <a:rPr lang="hu-HU" dirty="0" err="1"/>
              <a:t>intraembryonalis</a:t>
            </a:r>
            <a:r>
              <a:rPr lang="hu-HU" dirty="0"/>
              <a:t> </a:t>
            </a:r>
            <a:r>
              <a:rPr lang="hu-HU" dirty="0" err="1"/>
              <a:t>coeloma</a:t>
            </a:r>
            <a:r>
              <a:rPr lang="hu-HU" dirty="0"/>
              <a:t> üregének alakja megváltozik és újabb görbületekkel gazdagodik, belül továbbra is egy összefüggő teret, a közös </a:t>
            </a:r>
            <a:r>
              <a:rPr lang="hu-HU" dirty="0" err="1"/>
              <a:t>pericardiaco-pleuro-peritonealis</a:t>
            </a:r>
            <a:r>
              <a:rPr lang="hu-HU" dirty="0"/>
              <a:t> üreget találjuk (ábrán szaggatott vonallal </a:t>
            </a:r>
            <a:r>
              <a:rPr lang="hu-HU" dirty="0" err="1"/>
              <a:t>körbekerítve</a:t>
            </a:r>
            <a:r>
              <a:rPr lang="hu-HU" dirty="0"/>
              <a:t>). 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1FC3EF6-15CF-4B1D-AB66-4DCAF8679238}"/>
              </a:ext>
            </a:extLst>
          </p:cNvPr>
          <p:cNvSpPr/>
          <p:nvPr/>
        </p:nvSpPr>
        <p:spPr>
          <a:xfrm>
            <a:off x="1405719" y="3657600"/>
            <a:ext cx="1501254" cy="3821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E04C0074-E277-4F09-A4E9-A10C492EFA56}"/>
              </a:ext>
            </a:extLst>
          </p:cNvPr>
          <p:cNvSpPr/>
          <p:nvPr/>
        </p:nvSpPr>
        <p:spPr>
          <a:xfrm>
            <a:off x="2156346" y="522069"/>
            <a:ext cx="1835226" cy="5151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5EE4A0-7C48-417C-BEB4-C28D314AC8AE}"/>
              </a:ext>
            </a:extLst>
          </p:cNvPr>
          <p:cNvSpPr/>
          <p:nvPr/>
        </p:nvSpPr>
        <p:spPr>
          <a:xfrm>
            <a:off x="7165075" y="1971102"/>
            <a:ext cx="1380750" cy="41301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579EA4A7-82B8-494A-8ED9-F94A073D32BA}"/>
              </a:ext>
            </a:extLst>
          </p:cNvPr>
          <p:cNvCxnSpPr/>
          <p:nvPr/>
        </p:nvCxnSpPr>
        <p:spPr>
          <a:xfrm>
            <a:off x="3282215" y="4215865"/>
            <a:ext cx="163629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F9F39C0D-D351-4C5B-BE60-139C36835A50}"/>
              </a:ext>
            </a:extLst>
          </p:cNvPr>
          <p:cNvSpPr/>
          <p:nvPr/>
        </p:nvSpPr>
        <p:spPr>
          <a:xfrm>
            <a:off x="3725758" y="2177612"/>
            <a:ext cx="90377" cy="63795"/>
          </a:xfrm>
          <a:custGeom>
            <a:avLst/>
            <a:gdLst>
              <a:gd name="connsiteX0" fmla="*/ 0 w 90377"/>
              <a:gd name="connsiteY0" fmla="*/ 63795 h 63795"/>
              <a:gd name="connsiteX1" fmla="*/ 90377 w 90377"/>
              <a:gd name="connsiteY1" fmla="*/ 0 h 6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63795">
                <a:moveTo>
                  <a:pt x="0" y="63795"/>
                </a:moveTo>
                <a:lnTo>
                  <a:pt x="90377" y="0"/>
                </a:lnTo>
              </a:path>
            </a:pathLst>
          </a:cu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16673D-CF22-408B-9014-AB63F27CF5AA}"/>
              </a:ext>
            </a:extLst>
          </p:cNvPr>
          <p:cNvGrpSpPr/>
          <p:nvPr/>
        </p:nvGrpSpPr>
        <p:grpSpPr>
          <a:xfrm>
            <a:off x="3807725" y="2108579"/>
            <a:ext cx="921224" cy="533543"/>
            <a:chOff x="3807725" y="2108579"/>
            <a:chExt cx="921224" cy="533543"/>
          </a:xfrm>
        </p:grpSpPr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2801DE82-68DB-4368-B50C-1F7E16F7C18D}"/>
                </a:ext>
              </a:extLst>
            </p:cNvPr>
            <p:cNvCxnSpPr>
              <a:cxnSpLocks/>
              <a:endCxn id="6" idx="26"/>
            </p:cNvCxnSpPr>
            <p:nvPr/>
          </p:nvCxnSpPr>
          <p:spPr>
            <a:xfrm>
              <a:off x="3807725" y="2408830"/>
              <a:ext cx="365930" cy="23329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9C36C686-977B-44FB-B990-F3DB7D204FB7}"/>
                </a:ext>
              </a:extLst>
            </p:cNvPr>
            <p:cNvCxnSpPr>
              <a:cxnSpLocks/>
              <a:endCxn id="6" idx="22"/>
            </p:cNvCxnSpPr>
            <p:nvPr/>
          </p:nvCxnSpPr>
          <p:spPr>
            <a:xfrm flipH="1">
              <a:off x="4592755" y="2108579"/>
              <a:ext cx="136194" cy="476393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526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C4D0B59-49FE-482B-9C3E-A9C6C212040E}"/>
              </a:ext>
            </a:extLst>
          </p:cNvPr>
          <p:cNvSpPr txBox="1"/>
          <p:nvPr/>
        </p:nvSpPr>
        <p:spPr>
          <a:xfrm>
            <a:off x="266129" y="58496"/>
            <a:ext cx="8611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cavum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pleurae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a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cavum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peritoneale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elkülönülése: a rekesz kialakulása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BA0FDBD-3B10-4B14-AF19-99299D5A8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07" y="1159844"/>
            <a:ext cx="6134180" cy="4887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C6DA686-5104-4A57-B67D-8D659145C837}"/>
              </a:ext>
            </a:extLst>
          </p:cNvPr>
          <p:cNvSpPr txBox="1"/>
          <p:nvPr/>
        </p:nvSpPr>
        <p:spPr>
          <a:xfrm>
            <a:off x="772836" y="6136658"/>
            <a:ext cx="735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Idézzük fel a rekesz részeit: a centrum </a:t>
            </a:r>
            <a:r>
              <a:rPr lang="hu-HU" dirty="0" err="1"/>
              <a:t>tendineumot</a:t>
            </a:r>
            <a:r>
              <a:rPr lang="hu-HU" dirty="0"/>
              <a:t>, a pars </a:t>
            </a:r>
            <a:r>
              <a:rPr lang="hu-HU" dirty="0" err="1"/>
              <a:t>sternalist</a:t>
            </a:r>
            <a:r>
              <a:rPr lang="hu-HU" dirty="0"/>
              <a:t>, </a:t>
            </a:r>
            <a:r>
              <a:rPr lang="hu-HU" dirty="0" err="1"/>
              <a:t>costalist</a:t>
            </a:r>
            <a:r>
              <a:rPr lang="hu-HU" dirty="0"/>
              <a:t>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lumbalist</a:t>
            </a:r>
            <a:r>
              <a:rPr lang="hu-HU" dirty="0"/>
              <a:t>. </a:t>
            </a:r>
            <a:r>
              <a:rPr lang="hu-HU" dirty="0">
                <a:solidFill>
                  <a:srgbClr val="C00000"/>
                </a:solidFill>
              </a:rPr>
              <a:t>De hogyan jöttek létre mindezek?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8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F944EB-920C-4987-B103-9AEAAE5F6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99" y="240284"/>
            <a:ext cx="8321996" cy="32734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3FDE6ED-9B27-4294-9C3D-B08C92D64362}"/>
              </a:ext>
            </a:extLst>
          </p:cNvPr>
          <p:cNvSpPr txBox="1"/>
          <p:nvPr/>
        </p:nvSpPr>
        <p:spPr>
          <a:xfrm>
            <a:off x="266129" y="3624702"/>
            <a:ext cx="8611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rekesz négy telepből fejlődik:</a:t>
            </a:r>
          </a:p>
          <a:p>
            <a:r>
              <a:rPr lang="hu-HU" b="1" dirty="0"/>
              <a:t>1. </a:t>
            </a:r>
            <a:r>
              <a:rPr lang="hu-HU" b="1" dirty="0" err="1"/>
              <a:t>septum</a:t>
            </a:r>
            <a:r>
              <a:rPr lang="hu-HU" b="1" dirty="0"/>
              <a:t> </a:t>
            </a:r>
            <a:r>
              <a:rPr lang="hu-HU" b="1" dirty="0" err="1"/>
              <a:t>transversum</a:t>
            </a:r>
            <a:endParaRPr lang="hu-HU" b="1" dirty="0"/>
          </a:p>
          <a:p>
            <a:r>
              <a:rPr lang="hu-HU" b="1" dirty="0"/>
              <a:t>	</a:t>
            </a:r>
            <a:r>
              <a:rPr lang="hu-HU" dirty="0"/>
              <a:t>Eredetileg a szívtelep és a még lapos </a:t>
            </a:r>
            <a:r>
              <a:rPr lang="hu-HU" dirty="0" err="1"/>
              <a:t>embryopajzs</a:t>
            </a:r>
            <a:r>
              <a:rPr lang="hu-HU" dirty="0"/>
              <a:t> rostralis vége közötti terület, mely a 	lefűződéskor harántirányba fordul.</a:t>
            </a:r>
          </a:p>
          <a:p>
            <a:r>
              <a:rPr lang="hu-HU" b="1" dirty="0"/>
              <a:t>2. </a:t>
            </a:r>
            <a:r>
              <a:rPr lang="hu-HU" b="1" dirty="0" err="1"/>
              <a:t>pleuroperitonealis</a:t>
            </a:r>
            <a:r>
              <a:rPr lang="hu-HU" b="1" dirty="0"/>
              <a:t> redők</a:t>
            </a:r>
          </a:p>
          <a:p>
            <a:pPr indent="452438"/>
            <a:r>
              <a:rPr lang="hu-HU" dirty="0"/>
              <a:t>Hátulról előre növekedve mind jobban beszűkítik a </a:t>
            </a:r>
            <a:r>
              <a:rPr lang="hu-HU" dirty="0" err="1"/>
              <a:t>canalis</a:t>
            </a:r>
            <a:r>
              <a:rPr lang="hu-HU" dirty="0"/>
              <a:t> </a:t>
            </a:r>
            <a:r>
              <a:rPr lang="hu-HU" dirty="0" err="1"/>
              <a:t>pericardiacoperitonealist</a:t>
            </a:r>
            <a:r>
              <a:rPr lang="hu-HU" dirty="0"/>
              <a:t>.</a:t>
            </a:r>
          </a:p>
          <a:p>
            <a:r>
              <a:rPr lang="hu-HU" b="1" dirty="0"/>
              <a:t>3. a nyelőcső </a:t>
            </a:r>
            <a:r>
              <a:rPr lang="hu-HU" b="1" dirty="0" err="1"/>
              <a:t>mesenterium</a:t>
            </a:r>
            <a:r>
              <a:rPr lang="hu-HU" b="1" dirty="0"/>
              <a:t> </a:t>
            </a:r>
            <a:r>
              <a:rPr lang="hu-HU" b="1" dirty="0" err="1"/>
              <a:t>dorsaléja</a:t>
            </a:r>
            <a:endParaRPr lang="hu-HU" b="1" dirty="0"/>
          </a:p>
          <a:p>
            <a:pPr indent="452438"/>
            <a:r>
              <a:rPr lang="hu-HU" dirty="0"/>
              <a:t>Az  aortát, nyelőcsövet és a v. </a:t>
            </a:r>
            <a:r>
              <a:rPr lang="hu-HU" dirty="0" err="1"/>
              <a:t>cava</a:t>
            </a:r>
            <a:r>
              <a:rPr lang="hu-HU" dirty="0"/>
              <a:t> </a:t>
            </a:r>
            <a:r>
              <a:rPr lang="hu-HU" dirty="0" err="1"/>
              <a:t>inferiort</a:t>
            </a:r>
            <a:r>
              <a:rPr lang="hu-HU" dirty="0"/>
              <a:t> a hátsó hasfalhoz rögzítő </a:t>
            </a:r>
            <a:r>
              <a:rPr lang="hu-HU" dirty="0" err="1"/>
              <a:t>kettőzet</a:t>
            </a:r>
            <a:r>
              <a:rPr lang="hu-HU" dirty="0"/>
              <a:t>.</a:t>
            </a:r>
          </a:p>
          <a:p>
            <a:r>
              <a:rPr lang="hu-HU" b="1" dirty="0"/>
              <a:t>4. a törzsfal </a:t>
            </a:r>
            <a:r>
              <a:rPr lang="hu-HU" b="1" dirty="0" err="1"/>
              <a:t>benövő</a:t>
            </a:r>
            <a:r>
              <a:rPr lang="hu-HU" b="1" dirty="0"/>
              <a:t> izomzata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DED6EE8-43C7-4B41-AA78-D5DDAF99D45E}"/>
              </a:ext>
            </a:extLst>
          </p:cNvPr>
          <p:cNvSpPr txBox="1"/>
          <p:nvPr/>
        </p:nvSpPr>
        <p:spPr>
          <a:xfrm>
            <a:off x="1694047" y="2682759"/>
            <a:ext cx="2685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solidFill>
                  <a:srgbClr val="000000"/>
                </a:solidFill>
              </a:rPr>
              <a:t>A keskeny pericardiacoperitonealis csatornák a </a:t>
            </a:r>
            <a:r>
              <a:rPr lang="hu-HU" sz="1200" dirty="0" err="1">
                <a:solidFill>
                  <a:srgbClr val="000000"/>
                </a:solidFill>
              </a:rPr>
              <a:t>septum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transversum</a:t>
            </a:r>
            <a:r>
              <a:rPr lang="hu-HU" sz="1200" dirty="0">
                <a:solidFill>
                  <a:srgbClr val="000000"/>
                </a:solidFill>
              </a:rPr>
              <a:t> mögött teremtenek kapcsolatot a </a:t>
            </a:r>
            <a:r>
              <a:rPr lang="hu-HU" sz="1200" dirty="0" err="1">
                <a:solidFill>
                  <a:srgbClr val="000000"/>
                </a:solidFill>
              </a:rPr>
              <a:t>pericardium</a:t>
            </a:r>
            <a:r>
              <a:rPr lang="hu-HU" sz="1200" dirty="0">
                <a:solidFill>
                  <a:srgbClr val="000000"/>
                </a:solidFill>
              </a:rPr>
              <a:t> és a </a:t>
            </a:r>
            <a:r>
              <a:rPr lang="hu-HU" sz="1200" dirty="0" err="1">
                <a:solidFill>
                  <a:srgbClr val="000000"/>
                </a:solidFill>
              </a:rPr>
              <a:t>peritoneum</a:t>
            </a:r>
            <a:r>
              <a:rPr lang="hu-HU" sz="1200" dirty="0">
                <a:solidFill>
                  <a:srgbClr val="000000"/>
                </a:solidFill>
              </a:rPr>
              <a:t> majdani ürege között.</a:t>
            </a:r>
          </a:p>
        </p:txBody>
      </p:sp>
    </p:spTree>
    <p:extLst>
      <p:ext uri="{BB962C8B-B14F-4D97-AF65-F5344CB8AC3E}">
        <p14:creationId xmlns:p14="http://schemas.microsoft.com/office/powerpoint/2010/main" val="202943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A014F2E-7F31-473C-AC82-EA50F0C8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10" y="487916"/>
            <a:ext cx="6134180" cy="4887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96D17835-6876-4CDC-A8A2-BED85FB5A915}"/>
              </a:ext>
            </a:extLst>
          </p:cNvPr>
          <p:cNvSpPr/>
          <p:nvPr/>
        </p:nvSpPr>
        <p:spPr>
          <a:xfrm>
            <a:off x="2436596" y="782840"/>
            <a:ext cx="3734182" cy="1832963"/>
          </a:xfrm>
          <a:custGeom>
            <a:avLst/>
            <a:gdLst>
              <a:gd name="connsiteX0" fmla="*/ 11197 w 3633608"/>
              <a:gd name="connsiteY0" fmla="*/ 828163 h 1814024"/>
              <a:gd name="connsiteX1" fmla="*/ 78574 w 3633608"/>
              <a:gd name="connsiteY1" fmla="*/ 1165047 h 1814024"/>
              <a:gd name="connsiteX2" fmla="*/ 328830 w 3633608"/>
              <a:gd name="connsiteY2" fmla="*/ 1444180 h 1814024"/>
              <a:gd name="connsiteX3" fmla="*/ 887096 w 3633608"/>
              <a:gd name="connsiteY3" fmla="*/ 1521182 h 1814024"/>
              <a:gd name="connsiteX4" fmla="*/ 848595 w 3633608"/>
              <a:gd name="connsiteY4" fmla="*/ 1434554 h 1814024"/>
              <a:gd name="connsiteX5" fmla="*/ 944847 w 3633608"/>
              <a:gd name="connsiteY5" fmla="*/ 1261300 h 1814024"/>
              <a:gd name="connsiteX6" fmla="*/ 1098851 w 3633608"/>
              <a:gd name="connsiteY6" fmla="*/ 1184298 h 1814024"/>
              <a:gd name="connsiteX7" fmla="*/ 1291357 w 3633608"/>
              <a:gd name="connsiteY7" fmla="*/ 1165047 h 1814024"/>
              <a:gd name="connsiteX8" fmla="*/ 1416485 w 3633608"/>
              <a:gd name="connsiteY8" fmla="*/ 1193923 h 1814024"/>
              <a:gd name="connsiteX9" fmla="*/ 1483862 w 3633608"/>
              <a:gd name="connsiteY9" fmla="*/ 1222799 h 1814024"/>
              <a:gd name="connsiteX10" fmla="*/ 1503112 w 3633608"/>
              <a:gd name="connsiteY10" fmla="*/ 1290176 h 1814024"/>
              <a:gd name="connsiteX11" fmla="*/ 1647491 w 3633608"/>
              <a:gd name="connsiteY11" fmla="*/ 1222799 h 1814024"/>
              <a:gd name="connsiteX12" fmla="*/ 1994001 w 3633608"/>
              <a:gd name="connsiteY12" fmla="*/ 1155422 h 1814024"/>
              <a:gd name="connsiteX13" fmla="*/ 2350136 w 3633608"/>
              <a:gd name="connsiteY13" fmla="*/ 1357552 h 1814024"/>
              <a:gd name="connsiteX14" fmla="*/ 2456014 w 3633608"/>
              <a:gd name="connsiteY14" fmla="*/ 1559683 h 1814024"/>
              <a:gd name="connsiteX15" fmla="*/ 2706270 w 3633608"/>
              <a:gd name="connsiteY15" fmla="*/ 1752188 h 1814024"/>
              <a:gd name="connsiteX16" fmla="*/ 3235660 w 3633608"/>
              <a:gd name="connsiteY16" fmla="*/ 1800314 h 1814024"/>
              <a:gd name="connsiteX17" fmla="*/ 3601420 w 3633608"/>
              <a:gd name="connsiteY17" fmla="*/ 1530807 h 1814024"/>
              <a:gd name="connsiteX18" fmla="*/ 3562919 w 3633608"/>
              <a:gd name="connsiteY18" fmla="*/ 885914 h 1814024"/>
              <a:gd name="connsiteX19" fmla="*/ 3139407 w 3633608"/>
              <a:gd name="connsiteY19" fmla="*/ 558656 h 1814024"/>
              <a:gd name="connsiteX20" fmla="*/ 2667769 w 3633608"/>
              <a:gd name="connsiteY20" fmla="*/ 298773 h 1814024"/>
              <a:gd name="connsiteX21" fmla="*/ 2302009 w 3633608"/>
              <a:gd name="connsiteY21" fmla="*/ 125519 h 1814024"/>
              <a:gd name="connsiteX22" fmla="*/ 2128755 w 3633608"/>
              <a:gd name="connsiteY22" fmla="*/ 29266 h 1814024"/>
              <a:gd name="connsiteX23" fmla="*/ 1868872 w 3633608"/>
              <a:gd name="connsiteY23" fmla="*/ 125519 h 1814024"/>
              <a:gd name="connsiteX24" fmla="*/ 1589740 w 3633608"/>
              <a:gd name="connsiteY24" fmla="*/ 390 h 1814024"/>
              <a:gd name="connsiteX25" fmla="*/ 1262481 w 3633608"/>
              <a:gd name="connsiteY25" fmla="*/ 96643 h 1814024"/>
              <a:gd name="connsiteX26" fmla="*/ 684965 w 3633608"/>
              <a:gd name="connsiteY26" fmla="*/ 366150 h 1814024"/>
              <a:gd name="connsiteX27" fmla="*/ 280704 w 3633608"/>
              <a:gd name="connsiteY27" fmla="*/ 654908 h 1814024"/>
              <a:gd name="connsiteX28" fmla="*/ 11197 w 3633608"/>
              <a:gd name="connsiteY28" fmla="*/ 828163 h 1814024"/>
              <a:gd name="connsiteX0" fmla="*/ 13891 w 3617051"/>
              <a:gd name="connsiteY0" fmla="*/ 866664 h 1814024"/>
              <a:gd name="connsiteX1" fmla="*/ 62017 w 3617051"/>
              <a:gd name="connsiteY1" fmla="*/ 1165047 h 1814024"/>
              <a:gd name="connsiteX2" fmla="*/ 312273 w 3617051"/>
              <a:gd name="connsiteY2" fmla="*/ 1444180 h 1814024"/>
              <a:gd name="connsiteX3" fmla="*/ 870539 w 3617051"/>
              <a:gd name="connsiteY3" fmla="*/ 1521182 h 1814024"/>
              <a:gd name="connsiteX4" fmla="*/ 832038 w 3617051"/>
              <a:gd name="connsiteY4" fmla="*/ 1434554 h 1814024"/>
              <a:gd name="connsiteX5" fmla="*/ 928290 w 3617051"/>
              <a:gd name="connsiteY5" fmla="*/ 1261300 h 1814024"/>
              <a:gd name="connsiteX6" fmla="*/ 1082294 w 3617051"/>
              <a:gd name="connsiteY6" fmla="*/ 1184298 h 1814024"/>
              <a:gd name="connsiteX7" fmla="*/ 1274800 w 3617051"/>
              <a:gd name="connsiteY7" fmla="*/ 1165047 h 1814024"/>
              <a:gd name="connsiteX8" fmla="*/ 1399928 w 3617051"/>
              <a:gd name="connsiteY8" fmla="*/ 1193923 h 1814024"/>
              <a:gd name="connsiteX9" fmla="*/ 1467305 w 3617051"/>
              <a:gd name="connsiteY9" fmla="*/ 1222799 h 1814024"/>
              <a:gd name="connsiteX10" fmla="*/ 1486555 w 3617051"/>
              <a:gd name="connsiteY10" fmla="*/ 1290176 h 1814024"/>
              <a:gd name="connsiteX11" fmla="*/ 1630934 w 3617051"/>
              <a:gd name="connsiteY11" fmla="*/ 1222799 h 1814024"/>
              <a:gd name="connsiteX12" fmla="*/ 1977444 w 3617051"/>
              <a:gd name="connsiteY12" fmla="*/ 1155422 h 1814024"/>
              <a:gd name="connsiteX13" fmla="*/ 2333579 w 3617051"/>
              <a:gd name="connsiteY13" fmla="*/ 1357552 h 1814024"/>
              <a:gd name="connsiteX14" fmla="*/ 2439457 w 3617051"/>
              <a:gd name="connsiteY14" fmla="*/ 1559683 h 1814024"/>
              <a:gd name="connsiteX15" fmla="*/ 2689713 w 3617051"/>
              <a:gd name="connsiteY15" fmla="*/ 1752188 h 1814024"/>
              <a:gd name="connsiteX16" fmla="*/ 3219103 w 3617051"/>
              <a:gd name="connsiteY16" fmla="*/ 1800314 h 1814024"/>
              <a:gd name="connsiteX17" fmla="*/ 3584863 w 3617051"/>
              <a:gd name="connsiteY17" fmla="*/ 1530807 h 1814024"/>
              <a:gd name="connsiteX18" fmla="*/ 3546362 w 3617051"/>
              <a:gd name="connsiteY18" fmla="*/ 885914 h 1814024"/>
              <a:gd name="connsiteX19" fmla="*/ 3122850 w 3617051"/>
              <a:gd name="connsiteY19" fmla="*/ 558656 h 1814024"/>
              <a:gd name="connsiteX20" fmla="*/ 2651212 w 3617051"/>
              <a:gd name="connsiteY20" fmla="*/ 298773 h 1814024"/>
              <a:gd name="connsiteX21" fmla="*/ 2285452 w 3617051"/>
              <a:gd name="connsiteY21" fmla="*/ 125519 h 1814024"/>
              <a:gd name="connsiteX22" fmla="*/ 2112198 w 3617051"/>
              <a:gd name="connsiteY22" fmla="*/ 29266 h 1814024"/>
              <a:gd name="connsiteX23" fmla="*/ 1852315 w 3617051"/>
              <a:gd name="connsiteY23" fmla="*/ 125519 h 1814024"/>
              <a:gd name="connsiteX24" fmla="*/ 1573183 w 3617051"/>
              <a:gd name="connsiteY24" fmla="*/ 390 h 1814024"/>
              <a:gd name="connsiteX25" fmla="*/ 1245924 w 3617051"/>
              <a:gd name="connsiteY25" fmla="*/ 96643 h 1814024"/>
              <a:gd name="connsiteX26" fmla="*/ 668408 w 3617051"/>
              <a:gd name="connsiteY26" fmla="*/ 366150 h 1814024"/>
              <a:gd name="connsiteX27" fmla="*/ 264147 w 3617051"/>
              <a:gd name="connsiteY27" fmla="*/ 654908 h 1814024"/>
              <a:gd name="connsiteX28" fmla="*/ 13891 w 3617051"/>
              <a:gd name="connsiteY28" fmla="*/ 866664 h 1814024"/>
              <a:gd name="connsiteX0" fmla="*/ 19523 w 3622683"/>
              <a:gd name="connsiteY0" fmla="*/ 866664 h 1814024"/>
              <a:gd name="connsiteX1" fmla="*/ 67649 w 3622683"/>
              <a:gd name="connsiteY1" fmla="*/ 1165047 h 1814024"/>
              <a:gd name="connsiteX2" fmla="*/ 317905 w 3622683"/>
              <a:gd name="connsiteY2" fmla="*/ 1444180 h 1814024"/>
              <a:gd name="connsiteX3" fmla="*/ 876171 w 3622683"/>
              <a:gd name="connsiteY3" fmla="*/ 1521182 h 1814024"/>
              <a:gd name="connsiteX4" fmla="*/ 837670 w 3622683"/>
              <a:gd name="connsiteY4" fmla="*/ 1434554 h 1814024"/>
              <a:gd name="connsiteX5" fmla="*/ 933922 w 3622683"/>
              <a:gd name="connsiteY5" fmla="*/ 1261300 h 1814024"/>
              <a:gd name="connsiteX6" fmla="*/ 1087926 w 3622683"/>
              <a:gd name="connsiteY6" fmla="*/ 1184298 h 1814024"/>
              <a:gd name="connsiteX7" fmla="*/ 1280432 w 3622683"/>
              <a:gd name="connsiteY7" fmla="*/ 1165047 h 1814024"/>
              <a:gd name="connsiteX8" fmla="*/ 1405560 w 3622683"/>
              <a:gd name="connsiteY8" fmla="*/ 1193923 h 1814024"/>
              <a:gd name="connsiteX9" fmla="*/ 1472937 w 3622683"/>
              <a:gd name="connsiteY9" fmla="*/ 1222799 h 1814024"/>
              <a:gd name="connsiteX10" fmla="*/ 1492187 w 3622683"/>
              <a:gd name="connsiteY10" fmla="*/ 1290176 h 1814024"/>
              <a:gd name="connsiteX11" fmla="*/ 1636566 w 3622683"/>
              <a:gd name="connsiteY11" fmla="*/ 1222799 h 1814024"/>
              <a:gd name="connsiteX12" fmla="*/ 1983076 w 3622683"/>
              <a:gd name="connsiteY12" fmla="*/ 1155422 h 1814024"/>
              <a:gd name="connsiteX13" fmla="*/ 2339211 w 3622683"/>
              <a:gd name="connsiteY13" fmla="*/ 1357552 h 1814024"/>
              <a:gd name="connsiteX14" fmla="*/ 2445089 w 3622683"/>
              <a:gd name="connsiteY14" fmla="*/ 1559683 h 1814024"/>
              <a:gd name="connsiteX15" fmla="*/ 2695345 w 3622683"/>
              <a:gd name="connsiteY15" fmla="*/ 1752188 h 1814024"/>
              <a:gd name="connsiteX16" fmla="*/ 3224735 w 3622683"/>
              <a:gd name="connsiteY16" fmla="*/ 1800314 h 1814024"/>
              <a:gd name="connsiteX17" fmla="*/ 3590495 w 3622683"/>
              <a:gd name="connsiteY17" fmla="*/ 1530807 h 1814024"/>
              <a:gd name="connsiteX18" fmla="*/ 3551994 w 3622683"/>
              <a:gd name="connsiteY18" fmla="*/ 885914 h 1814024"/>
              <a:gd name="connsiteX19" fmla="*/ 3128482 w 3622683"/>
              <a:gd name="connsiteY19" fmla="*/ 558656 h 1814024"/>
              <a:gd name="connsiteX20" fmla="*/ 2656844 w 3622683"/>
              <a:gd name="connsiteY20" fmla="*/ 298773 h 1814024"/>
              <a:gd name="connsiteX21" fmla="*/ 2291084 w 3622683"/>
              <a:gd name="connsiteY21" fmla="*/ 125519 h 1814024"/>
              <a:gd name="connsiteX22" fmla="*/ 2117830 w 3622683"/>
              <a:gd name="connsiteY22" fmla="*/ 29266 h 1814024"/>
              <a:gd name="connsiteX23" fmla="*/ 1857947 w 3622683"/>
              <a:gd name="connsiteY23" fmla="*/ 125519 h 1814024"/>
              <a:gd name="connsiteX24" fmla="*/ 1578815 w 3622683"/>
              <a:gd name="connsiteY24" fmla="*/ 390 h 1814024"/>
              <a:gd name="connsiteX25" fmla="*/ 1251556 w 3622683"/>
              <a:gd name="connsiteY25" fmla="*/ 96643 h 1814024"/>
              <a:gd name="connsiteX26" fmla="*/ 674040 w 3622683"/>
              <a:gd name="connsiteY26" fmla="*/ 366150 h 1814024"/>
              <a:gd name="connsiteX27" fmla="*/ 346781 w 3622683"/>
              <a:gd name="connsiteY27" fmla="*/ 597157 h 1814024"/>
              <a:gd name="connsiteX28" fmla="*/ 19523 w 3622683"/>
              <a:gd name="connsiteY28" fmla="*/ 866664 h 1814024"/>
              <a:gd name="connsiteX0" fmla="*/ 19523 w 3622683"/>
              <a:gd name="connsiteY0" fmla="*/ 866640 h 1814000"/>
              <a:gd name="connsiteX1" fmla="*/ 67649 w 3622683"/>
              <a:gd name="connsiteY1" fmla="*/ 1165023 h 1814000"/>
              <a:gd name="connsiteX2" fmla="*/ 317905 w 3622683"/>
              <a:gd name="connsiteY2" fmla="*/ 1444156 h 1814000"/>
              <a:gd name="connsiteX3" fmla="*/ 876171 w 3622683"/>
              <a:gd name="connsiteY3" fmla="*/ 1521158 h 1814000"/>
              <a:gd name="connsiteX4" fmla="*/ 837670 w 3622683"/>
              <a:gd name="connsiteY4" fmla="*/ 1434530 h 1814000"/>
              <a:gd name="connsiteX5" fmla="*/ 933922 w 3622683"/>
              <a:gd name="connsiteY5" fmla="*/ 1261276 h 1814000"/>
              <a:gd name="connsiteX6" fmla="*/ 1087926 w 3622683"/>
              <a:gd name="connsiteY6" fmla="*/ 1184274 h 1814000"/>
              <a:gd name="connsiteX7" fmla="*/ 1280432 w 3622683"/>
              <a:gd name="connsiteY7" fmla="*/ 1165023 h 1814000"/>
              <a:gd name="connsiteX8" fmla="*/ 1405560 w 3622683"/>
              <a:gd name="connsiteY8" fmla="*/ 1193899 h 1814000"/>
              <a:gd name="connsiteX9" fmla="*/ 1472937 w 3622683"/>
              <a:gd name="connsiteY9" fmla="*/ 1222775 h 1814000"/>
              <a:gd name="connsiteX10" fmla="*/ 1492187 w 3622683"/>
              <a:gd name="connsiteY10" fmla="*/ 1290152 h 1814000"/>
              <a:gd name="connsiteX11" fmla="*/ 1636566 w 3622683"/>
              <a:gd name="connsiteY11" fmla="*/ 1222775 h 1814000"/>
              <a:gd name="connsiteX12" fmla="*/ 1983076 w 3622683"/>
              <a:gd name="connsiteY12" fmla="*/ 1155398 h 1814000"/>
              <a:gd name="connsiteX13" fmla="*/ 2339211 w 3622683"/>
              <a:gd name="connsiteY13" fmla="*/ 1357528 h 1814000"/>
              <a:gd name="connsiteX14" fmla="*/ 2445089 w 3622683"/>
              <a:gd name="connsiteY14" fmla="*/ 1559659 h 1814000"/>
              <a:gd name="connsiteX15" fmla="*/ 2695345 w 3622683"/>
              <a:gd name="connsiteY15" fmla="*/ 1752164 h 1814000"/>
              <a:gd name="connsiteX16" fmla="*/ 3224735 w 3622683"/>
              <a:gd name="connsiteY16" fmla="*/ 1800290 h 1814000"/>
              <a:gd name="connsiteX17" fmla="*/ 3590495 w 3622683"/>
              <a:gd name="connsiteY17" fmla="*/ 1530783 h 1814000"/>
              <a:gd name="connsiteX18" fmla="*/ 3551994 w 3622683"/>
              <a:gd name="connsiteY18" fmla="*/ 885890 h 1814000"/>
              <a:gd name="connsiteX19" fmla="*/ 3128482 w 3622683"/>
              <a:gd name="connsiteY19" fmla="*/ 558632 h 1814000"/>
              <a:gd name="connsiteX20" fmla="*/ 2656844 w 3622683"/>
              <a:gd name="connsiteY20" fmla="*/ 298749 h 1814000"/>
              <a:gd name="connsiteX21" fmla="*/ 2291084 w 3622683"/>
              <a:gd name="connsiteY21" fmla="*/ 125495 h 1814000"/>
              <a:gd name="connsiteX22" fmla="*/ 2117830 w 3622683"/>
              <a:gd name="connsiteY22" fmla="*/ 29242 h 1814000"/>
              <a:gd name="connsiteX23" fmla="*/ 1857947 w 3622683"/>
              <a:gd name="connsiteY23" fmla="*/ 125495 h 1814000"/>
              <a:gd name="connsiteX24" fmla="*/ 1578815 w 3622683"/>
              <a:gd name="connsiteY24" fmla="*/ 366 h 1814000"/>
              <a:gd name="connsiteX25" fmla="*/ 1251556 w 3622683"/>
              <a:gd name="connsiteY25" fmla="*/ 96619 h 1814000"/>
              <a:gd name="connsiteX26" fmla="*/ 741417 w 3622683"/>
              <a:gd name="connsiteY26" fmla="*/ 346875 h 1814000"/>
              <a:gd name="connsiteX27" fmla="*/ 346781 w 3622683"/>
              <a:gd name="connsiteY27" fmla="*/ 597133 h 1814000"/>
              <a:gd name="connsiteX28" fmla="*/ 19523 w 3622683"/>
              <a:gd name="connsiteY28" fmla="*/ 866640 h 1814000"/>
              <a:gd name="connsiteX0" fmla="*/ 19523 w 3622683"/>
              <a:gd name="connsiteY0" fmla="*/ 866290 h 1813650"/>
              <a:gd name="connsiteX1" fmla="*/ 67649 w 3622683"/>
              <a:gd name="connsiteY1" fmla="*/ 1164673 h 1813650"/>
              <a:gd name="connsiteX2" fmla="*/ 317905 w 3622683"/>
              <a:gd name="connsiteY2" fmla="*/ 1443806 h 1813650"/>
              <a:gd name="connsiteX3" fmla="*/ 876171 w 3622683"/>
              <a:gd name="connsiteY3" fmla="*/ 1520808 h 1813650"/>
              <a:gd name="connsiteX4" fmla="*/ 837670 w 3622683"/>
              <a:gd name="connsiteY4" fmla="*/ 1434180 h 1813650"/>
              <a:gd name="connsiteX5" fmla="*/ 933922 w 3622683"/>
              <a:gd name="connsiteY5" fmla="*/ 1260926 h 1813650"/>
              <a:gd name="connsiteX6" fmla="*/ 1087926 w 3622683"/>
              <a:gd name="connsiteY6" fmla="*/ 1183924 h 1813650"/>
              <a:gd name="connsiteX7" fmla="*/ 1280432 w 3622683"/>
              <a:gd name="connsiteY7" fmla="*/ 1164673 h 1813650"/>
              <a:gd name="connsiteX8" fmla="*/ 1405560 w 3622683"/>
              <a:gd name="connsiteY8" fmla="*/ 1193549 h 1813650"/>
              <a:gd name="connsiteX9" fmla="*/ 1472937 w 3622683"/>
              <a:gd name="connsiteY9" fmla="*/ 1222425 h 1813650"/>
              <a:gd name="connsiteX10" fmla="*/ 1492187 w 3622683"/>
              <a:gd name="connsiteY10" fmla="*/ 1289802 h 1813650"/>
              <a:gd name="connsiteX11" fmla="*/ 1636566 w 3622683"/>
              <a:gd name="connsiteY11" fmla="*/ 1222425 h 1813650"/>
              <a:gd name="connsiteX12" fmla="*/ 1983076 w 3622683"/>
              <a:gd name="connsiteY12" fmla="*/ 1155048 h 1813650"/>
              <a:gd name="connsiteX13" fmla="*/ 2339211 w 3622683"/>
              <a:gd name="connsiteY13" fmla="*/ 1357178 h 1813650"/>
              <a:gd name="connsiteX14" fmla="*/ 2445089 w 3622683"/>
              <a:gd name="connsiteY14" fmla="*/ 1559309 h 1813650"/>
              <a:gd name="connsiteX15" fmla="*/ 2695345 w 3622683"/>
              <a:gd name="connsiteY15" fmla="*/ 1751814 h 1813650"/>
              <a:gd name="connsiteX16" fmla="*/ 3224735 w 3622683"/>
              <a:gd name="connsiteY16" fmla="*/ 1799940 h 1813650"/>
              <a:gd name="connsiteX17" fmla="*/ 3590495 w 3622683"/>
              <a:gd name="connsiteY17" fmla="*/ 1530433 h 1813650"/>
              <a:gd name="connsiteX18" fmla="*/ 3551994 w 3622683"/>
              <a:gd name="connsiteY18" fmla="*/ 885540 h 1813650"/>
              <a:gd name="connsiteX19" fmla="*/ 3128482 w 3622683"/>
              <a:gd name="connsiteY19" fmla="*/ 558282 h 1813650"/>
              <a:gd name="connsiteX20" fmla="*/ 2656844 w 3622683"/>
              <a:gd name="connsiteY20" fmla="*/ 298399 h 1813650"/>
              <a:gd name="connsiteX21" fmla="*/ 2291084 w 3622683"/>
              <a:gd name="connsiteY21" fmla="*/ 125145 h 1813650"/>
              <a:gd name="connsiteX22" fmla="*/ 2117830 w 3622683"/>
              <a:gd name="connsiteY22" fmla="*/ 28892 h 1813650"/>
              <a:gd name="connsiteX23" fmla="*/ 1857947 w 3622683"/>
              <a:gd name="connsiteY23" fmla="*/ 125145 h 1813650"/>
              <a:gd name="connsiteX24" fmla="*/ 1578815 w 3622683"/>
              <a:gd name="connsiteY24" fmla="*/ 16 h 1813650"/>
              <a:gd name="connsiteX25" fmla="*/ 1184179 w 3622683"/>
              <a:gd name="connsiteY25" fmla="*/ 134770 h 1813650"/>
              <a:gd name="connsiteX26" fmla="*/ 741417 w 3622683"/>
              <a:gd name="connsiteY26" fmla="*/ 346525 h 1813650"/>
              <a:gd name="connsiteX27" fmla="*/ 346781 w 3622683"/>
              <a:gd name="connsiteY27" fmla="*/ 596783 h 1813650"/>
              <a:gd name="connsiteX28" fmla="*/ 19523 w 3622683"/>
              <a:gd name="connsiteY28" fmla="*/ 866290 h 1813650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656844 w 3622683"/>
              <a:gd name="connsiteY20" fmla="*/ 308023 h 1823274"/>
              <a:gd name="connsiteX21" fmla="*/ 2291084 w 3622683"/>
              <a:gd name="connsiteY21" fmla="*/ 134769 h 1823274"/>
              <a:gd name="connsiteX22" fmla="*/ 2117830 w 3622683"/>
              <a:gd name="connsiteY22" fmla="*/ 38516 h 1823274"/>
              <a:gd name="connsiteX23" fmla="*/ 1857947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656844 w 3622683"/>
              <a:gd name="connsiteY20" fmla="*/ 308023 h 1823274"/>
              <a:gd name="connsiteX21" fmla="*/ 2291084 w 3622683"/>
              <a:gd name="connsiteY21" fmla="*/ 134769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656844 w 3622683"/>
              <a:gd name="connsiteY20" fmla="*/ 308023 h 1823274"/>
              <a:gd name="connsiteX21" fmla="*/ 2291084 w 3622683"/>
              <a:gd name="connsiteY21" fmla="*/ 134769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656844 w 3622683"/>
              <a:gd name="connsiteY20" fmla="*/ 308023 h 1823274"/>
              <a:gd name="connsiteX21" fmla="*/ 2291084 w 3622683"/>
              <a:gd name="connsiteY21" fmla="*/ 134769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656844 w 3622683"/>
              <a:gd name="connsiteY20" fmla="*/ 308023 h 1823274"/>
              <a:gd name="connsiteX21" fmla="*/ 2368086 w 3622683"/>
              <a:gd name="connsiteY21" fmla="*/ 182895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80432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762721 w 3622683"/>
              <a:gd name="connsiteY20" fmla="*/ 375400 h 1823274"/>
              <a:gd name="connsiteX21" fmla="*/ 2368086 w 3622683"/>
              <a:gd name="connsiteY21" fmla="*/ 182895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19523 w 3622683"/>
              <a:gd name="connsiteY0" fmla="*/ 875914 h 1823274"/>
              <a:gd name="connsiteX1" fmla="*/ 67649 w 3622683"/>
              <a:gd name="connsiteY1" fmla="*/ 1174297 h 1823274"/>
              <a:gd name="connsiteX2" fmla="*/ 317905 w 3622683"/>
              <a:gd name="connsiteY2" fmla="*/ 1453430 h 1823274"/>
              <a:gd name="connsiteX3" fmla="*/ 876171 w 3622683"/>
              <a:gd name="connsiteY3" fmla="*/ 1530432 h 1823274"/>
              <a:gd name="connsiteX4" fmla="*/ 837670 w 3622683"/>
              <a:gd name="connsiteY4" fmla="*/ 1443804 h 1823274"/>
              <a:gd name="connsiteX5" fmla="*/ 933922 w 3622683"/>
              <a:gd name="connsiteY5" fmla="*/ 1270550 h 1823274"/>
              <a:gd name="connsiteX6" fmla="*/ 1087926 w 3622683"/>
              <a:gd name="connsiteY6" fmla="*/ 1193548 h 1823274"/>
              <a:gd name="connsiteX7" fmla="*/ 1251556 w 3622683"/>
              <a:gd name="connsiteY7" fmla="*/ 1174297 h 1823274"/>
              <a:gd name="connsiteX8" fmla="*/ 1405560 w 3622683"/>
              <a:gd name="connsiteY8" fmla="*/ 1203173 h 1823274"/>
              <a:gd name="connsiteX9" fmla="*/ 1472937 w 3622683"/>
              <a:gd name="connsiteY9" fmla="*/ 1232049 h 1823274"/>
              <a:gd name="connsiteX10" fmla="*/ 1492187 w 3622683"/>
              <a:gd name="connsiteY10" fmla="*/ 1299426 h 1823274"/>
              <a:gd name="connsiteX11" fmla="*/ 1636566 w 3622683"/>
              <a:gd name="connsiteY11" fmla="*/ 1232049 h 1823274"/>
              <a:gd name="connsiteX12" fmla="*/ 1983076 w 3622683"/>
              <a:gd name="connsiteY12" fmla="*/ 1164672 h 1823274"/>
              <a:gd name="connsiteX13" fmla="*/ 2339211 w 3622683"/>
              <a:gd name="connsiteY13" fmla="*/ 1366802 h 1823274"/>
              <a:gd name="connsiteX14" fmla="*/ 2445089 w 3622683"/>
              <a:gd name="connsiteY14" fmla="*/ 1568933 h 1823274"/>
              <a:gd name="connsiteX15" fmla="*/ 2695345 w 3622683"/>
              <a:gd name="connsiteY15" fmla="*/ 1761438 h 1823274"/>
              <a:gd name="connsiteX16" fmla="*/ 3224735 w 3622683"/>
              <a:gd name="connsiteY16" fmla="*/ 1809564 h 1823274"/>
              <a:gd name="connsiteX17" fmla="*/ 3590495 w 3622683"/>
              <a:gd name="connsiteY17" fmla="*/ 1540057 h 1823274"/>
              <a:gd name="connsiteX18" fmla="*/ 3551994 w 3622683"/>
              <a:gd name="connsiteY18" fmla="*/ 895164 h 1823274"/>
              <a:gd name="connsiteX19" fmla="*/ 3128482 w 3622683"/>
              <a:gd name="connsiteY19" fmla="*/ 567906 h 1823274"/>
              <a:gd name="connsiteX20" fmla="*/ 2762721 w 3622683"/>
              <a:gd name="connsiteY20" fmla="*/ 375400 h 1823274"/>
              <a:gd name="connsiteX21" fmla="*/ 2368086 w 3622683"/>
              <a:gd name="connsiteY21" fmla="*/ 182895 h 1823274"/>
              <a:gd name="connsiteX22" fmla="*/ 2117830 w 3622683"/>
              <a:gd name="connsiteY22" fmla="*/ 38516 h 1823274"/>
              <a:gd name="connsiteX23" fmla="*/ 1819446 w 3622683"/>
              <a:gd name="connsiteY23" fmla="*/ 134769 h 1823274"/>
              <a:gd name="connsiteX24" fmla="*/ 1530688 w 3622683"/>
              <a:gd name="connsiteY24" fmla="*/ 14 h 1823274"/>
              <a:gd name="connsiteX25" fmla="*/ 1184179 w 3622683"/>
              <a:gd name="connsiteY25" fmla="*/ 144394 h 1823274"/>
              <a:gd name="connsiteX26" fmla="*/ 741417 w 3622683"/>
              <a:gd name="connsiteY26" fmla="*/ 356149 h 1823274"/>
              <a:gd name="connsiteX27" fmla="*/ 346781 w 3622683"/>
              <a:gd name="connsiteY27" fmla="*/ 606407 h 1823274"/>
              <a:gd name="connsiteX28" fmla="*/ 19523 w 3622683"/>
              <a:gd name="connsiteY28" fmla="*/ 875914 h 1823274"/>
              <a:gd name="connsiteX0" fmla="*/ 39123 w 3642283"/>
              <a:gd name="connsiteY0" fmla="*/ 875914 h 1823274"/>
              <a:gd name="connsiteX1" fmla="*/ 39123 w 3642283"/>
              <a:gd name="connsiteY1" fmla="*/ 1241674 h 1823274"/>
              <a:gd name="connsiteX2" fmla="*/ 337505 w 3642283"/>
              <a:gd name="connsiteY2" fmla="*/ 1453430 h 1823274"/>
              <a:gd name="connsiteX3" fmla="*/ 895771 w 3642283"/>
              <a:gd name="connsiteY3" fmla="*/ 1530432 h 1823274"/>
              <a:gd name="connsiteX4" fmla="*/ 857270 w 3642283"/>
              <a:gd name="connsiteY4" fmla="*/ 1443804 h 1823274"/>
              <a:gd name="connsiteX5" fmla="*/ 953522 w 3642283"/>
              <a:gd name="connsiteY5" fmla="*/ 1270550 h 1823274"/>
              <a:gd name="connsiteX6" fmla="*/ 1107526 w 3642283"/>
              <a:gd name="connsiteY6" fmla="*/ 1193548 h 1823274"/>
              <a:gd name="connsiteX7" fmla="*/ 1271156 w 3642283"/>
              <a:gd name="connsiteY7" fmla="*/ 1174297 h 1823274"/>
              <a:gd name="connsiteX8" fmla="*/ 1425160 w 3642283"/>
              <a:gd name="connsiteY8" fmla="*/ 1203173 h 1823274"/>
              <a:gd name="connsiteX9" fmla="*/ 1492537 w 3642283"/>
              <a:gd name="connsiteY9" fmla="*/ 1232049 h 1823274"/>
              <a:gd name="connsiteX10" fmla="*/ 1511787 w 3642283"/>
              <a:gd name="connsiteY10" fmla="*/ 1299426 h 1823274"/>
              <a:gd name="connsiteX11" fmla="*/ 1656166 w 3642283"/>
              <a:gd name="connsiteY11" fmla="*/ 1232049 h 1823274"/>
              <a:gd name="connsiteX12" fmla="*/ 2002676 w 3642283"/>
              <a:gd name="connsiteY12" fmla="*/ 1164672 h 1823274"/>
              <a:gd name="connsiteX13" fmla="*/ 2358811 w 3642283"/>
              <a:gd name="connsiteY13" fmla="*/ 1366802 h 1823274"/>
              <a:gd name="connsiteX14" fmla="*/ 2464689 w 3642283"/>
              <a:gd name="connsiteY14" fmla="*/ 1568933 h 1823274"/>
              <a:gd name="connsiteX15" fmla="*/ 2714945 w 3642283"/>
              <a:gd name="connsiteY15" fmla="*/ 1761438 h 1823274"/>
              <a:gd name="connsiteX16" fmla="*/ 3244335 w 3642283"/>
              <a:gd name="connsiteY16" fmla="*/ 1809564 h 1823274"/>
              <a:gd name="connsiteX17" fmla="*/ 3610095 w 3642283"/>
              <a:gd name="connsiteY17" fmla="*/ 1540057 h 1823274"/>
              <a:gd name="connsiteX18" fmla="*/ 3571594 w 3642283"/>
              <a:gd name="connsiteY18" fmla="*/ 895164 h 1823274"/>
              <a:gd name="connsiteX19" fmla="*/ 3148082 w 3642283"/>
              <a:gd name="connsiteY19" fmla="*/ 567906 h 1823274"/>
              <a:gd name="connsiteX20" fmla="*/ 2782321 w 3642283"/>
              <a:gd name="connsiteY20" fmla="*/ 375400 h 1823274"/>
              <a:gd name="connsiteX21" fmla="*/ 2387686 w 3642283"/>
              <a:gd name="connsiteY21" fmla="*/ 182895 h 1823274"/>
              <a:gd name="connsiteX22" fmla="*/ 2137430 w 3642283"/>
              <a:gd name="connsiteY22" fmla="*/ 38516 h 1823274"/>
              <a:gd name="connsiteX23" fmla="*/ 1839046 w 3642283"/>
              <a:gd name="connsiteY23" fmla="*/ 134769 h 1823274"/>
              <a:gd name="connsiteX24" fmla="*/ 1550288 w 3642283"/>
              <a:gd name="connsiteY24" fmla="*/ 14 h 1823274"/>
              <a:gd name="connsiteX25" fmla="*/ 1203779 w 3642283"/>
              <a:gd name="connsiteY25" fmla="*/ 144394 h 1823274"/>
              <a:gd name="connsiteX26" fmla="*/ 761017 w 3642283"/>
              <a:gd name="connsiteY26" fmla="*/ 356149 h 1823274"/>
              <a:gd name="connsiteX27" fmla="*/ 366381 w 3642283"/>
              <a:gd name="connsiteY27" fmla="*/ 606407 h 1823274"/>
              <a:gd name="connsiteX28" fmla="*/ 39123 w 3642283"/>
              <a:gd name="connsiteY28" fmla="*/ 875914 h 1823274"/>
              <a:gd name="connsiteX0" fmla="*/ 38539 w 3641699"/>
              <a:gd name="connsiteY0" fmla="*/ 875914 h 1823274"/>
              <a:gd name="connsiteX1" fmla="*/ 38539 w 3641699"/>
              <a:gd name="connsiteY1" fmla="*/ 1241674 h 1823274"/>
              <a:gd name="connsiteX2" fmla="*/ 327296 w 3641699"/>
              <a:gd name="connsiteY2" fmla="*/ 1511182 h 1823274"/>
              <a:gd name="connsiteX3" fmla="*/ 895187 w 3641699"/>
              <a:gd name="connsiteY3" fmla="*/ 1530432 h 1823274"/>
              <a:gd name="connsiteX4" fmla="*/ 856686 w 3641699"/>
              <a:gd name="connsiteY4" fmla="*/ 1443804 h 1823274"/>
              <a:gd name="connsiteX5" fmla="*/ 952938 w 3641699"/>
              <a:gd name="connsiteY5" fmla="*/ 1270550 h 1823274"/>
              <a:gd name="connsiteX6" fmla="*/ 1106942 w 3641699"/>
              <a:gd name="connsiteY6" fmla="*/ 1193548 h 1823274"/>
              <a:gd name="connsiteX7" fmla="*/ 1270572 w 3641699"/>
              <a:gd name="connsiteY7" fmla="*/ 1174297 h 1823274"/>
              <a:gd name="connsiteX8" fmla="*/ 1424576 w 3641699"/>
              <a:gd name="connsiteY8" fmla="*/ 1203173 h 1823274"/>
              <a:gd name="connsiteX9" fmla="*/ 1491953 w 3641699"/>
              <a:gd name="connsiteY9" fmla="*/ 1232049 h 1823274"/>
              <a:gd name="connsiteX10" fmla="*/ 1511203 w 3641699"/>
              <a:gd name="connsiteY10" fmla="*/ 1299426 h 1823274"/>
              <a:gd name="connsiteX11" fmla="*/ 1655582 w 3641699"/>
              <a:gd name="connsiteY11" fmla="*/ 1232049 h 1823274"/>
              <a:gd name="connsiteX12" fmla="*/ 2002092 w 3641699"/>
              <a:gd name="connsiteY12" fmla="*/ 1164672 h 1823274"/>
              <a:gd name="connsiteX13" fmla="*/ 2358227 w 3641699"/>
              <a:gd name="connsiteY13" fmla="*/ 1366802 h 1823274"/>
              <a:gd name="connsiteX14" fmla="*/ 2464105 w 3641699"/>
              <a:gd name="connsiteY14" fmla="*/ 1568933 h 1823274"/>
              <a:gd name="connsiteX15" fmla="*/ 2714361 w 3641699"/>
              <a:gd name="connsiteY15" fmla="*/ 1761438 h 1823274"/>
              <a:gd name="connsiteX16" fmla="*/ 3243751 w 3641699"/>
              <a:gd name="connsiteY16" fmla="*/ 1809564 h 1823274"/>
              <a:gd name="connsiteX17" fmla="*/ 3609511 w 3641699"/>
              <a:gd name="connsiteY17" fmla="*/ 1540057 h 1823274"/>
              <a:gd name="connsiteX18" fmla="*/ 3571010 w 3641699"/>
              <a:gd name="connsiteY18" fmla="*/ 895164 h 1823274"/>
              <a:gd name="connsiteX19" fmla="*/ 3147498 w 3641699"/>
              <a:gd name="connsiteY19" fmla="*/ 567906 h 1823274"/>
              <a:gd name="connsiteX20" fmla="*/ 2781737 w 3641699"/>
              <a:gd name="connsiteY20" fmla="*/ 375400 h 1823274"/>
              <a:gd name="connsiteX21" fmla="*/ 2387102 w 3641699"/>
              <a:gd name="connsiteY21" fmla="*/ 182895 h 1823274"/>
              <a:gd name="connsiteX22" fmla="*/ 2136846 w 3641699"/>
              <a:gd name="connsiteY22" fmla="*/ 38516 h 1823274"/>
              <a:gd name="connsiteX23" fmla="*/ 1838462 w 3641699"/>
              <a:gd name="connsiteY23" fmla="*/ 134769 h 1823274"/>
              <a:gd name="connsiteX24" fmla="*/ 1549704 w 3641699"/>
              <a:gd name="connsiteY24" fmla="*/ 14 h 1823274"/>
              <a:gd name="connsiteX25" fmla="*/ 1203195 w 3641699"/>
              <a:gd name="connsiteY25" fmla="*/ 144394 h 1823274"/>
              <a:gd name="connsiteX26" fmla="*/ 760433 w 3641699"/>
              <a:gd name="connsiteY26" fmla="*/ 356149 h 1823274"/>
              <a:gd name="connsiteX27" fmla="*/ 365797 w 3641699"/>
              <a:gd name="connsiteY27" fmla="*/ 606407 h 1823274"/>
              <a:gd name="connsiteX28" fmla="*/ 38539 w 3641699"/>
              <a:gd name="connsiteY28" fmla="*/ 875914 h 1823274"/>
              <a:gd name="connsiteX0" fmla="*/ 38539 w 3739319"/>
              <a:gd name="connsiteY0" fmla="*/ 875914 h 1824650"/>
              <a:gd name="connsiteX1" fmla="*/ 38539 w 3739319"/>
              <a:gd name="connsiteY1" fmla="*/ 1241674 h 1824650"/>
              <a:gd name="connsiteX2" fmla="*/ 327296 w 3739319"/>
              <a:gd name="connsiteY2" fmla="*/ 1511182 h 1824650"/>
              <a:gd name="connsiteX3" fmla="*/ 895187 w 3739319"/>
              <a:gd name="connsiteY3" fmla="*/ 1530432 h 1824650"/>
              <a:gd name="connsiteX4" fmla="*/ 856686 w 3739319"/>
              <a:gd name="connsiteY4" fmla="*/ 1443804 h 1824650"/>
              <a:gd name="connsiteX5" fmla="*/ 952938 w 3739319"/>
              <a:gd name="connsiteY5" fmla="*/ 1270550 h 1824650"/>
              <a:gd name="connsiteX6" fmla="*/ 1106942 w 3739319"/>
              <a:gd name="connsiteY6" fmla="*/ 1193548 h 1824650"/>
              <a:gd name="connsiteX7" fmla="*/ 1270572 w 3739319"/>
              <a:gd name="connsiteY7" fmla="*/ 1174297 h 1824650"/>
              <a:gd name="connsiteX8" fmla="*/ 1424576 w 3739319"/>
              <a:gd name="connsiteY8" fmla="*/ 1203173 h 1824650"/>
              <a:gd name="connsiteX9" fmla="*/ 1491953 w 3739319"/>
              <a:gd name="connsiteY9" fmla="*/ 1232049 h 1824650"/>
              <a:gd name="connsiteX10" fmla="*/ 1511203 w 3739319"/>
              <a:gd name="connsiteY10" fmla="*/ 1299426 h 1824650"/>
              <a:gd name="connsiteX11" fmla="*/ 1655582 w 3739319"/>
              <a:gd name="connsiteY11" fmla="*/ 1232049 h 1824650"/>
              <a:gd name="connsiteX12" fmla="*/ 2002092 w 3739319"/>
              <a:gd name="connsiteY12" fmla="*/ 1164672 h 1824650"/>
              <a:gd name="connsiteX13" fmla="*/ 2358227 w 3739319"/>
              <a:gd name="connsiteY13" fmla="*/ 1366802 h 1824650"/>
              <a:gd name="connsiteX14" fmla="*/ 2464105 w 3739319"/>
              <a:gd name="connsiteY14" fmla="*/ 1568933 h 1824650"/>
              <a:gd name="connsiteX15" fmla="*/ 2714361 w 3739319"/>
              <a:gd name="connsiteY15" fmla="*/ 1761438 h 1824650"/>
              <a:gd name="connsiteX16" fmla="*/ 3243751 w 3739319"/>
              <a:gd name="connsiteY16" fmla="*/ 1809564 h 1824650"/>
              <a:gd name="connsiteX17" fmla="*/ 3725015 w 3739319"/>
              <a:gd name="connsiteY17" fmla="*/ 1520806 h 1824650"/>
              <a:gd name="connsiteX18" fmla="*/ 3571010 w 3739319"/>
              <a:gd name="connsiteY18" fmla="*/ 895164 h 1824650"/>
              <a:gd name="connsiteX19" fmla="*/ 3147498 w 3739319"/>
              <a:gd name="connsiteY19" fmla="*/ 567906 h 1824650"/>
              <a:gd name="connsiteX20" fmla="*/ 2781737 w 3739319"/>
              <a:gd name="connsiteY20" fmla="*/ 375400 h 1824650"/>
              <a:gd name="connsiteX21" fmla="*/ 2387102 w 3739319"/>
              <a:gd name="connsiteY21" fmla="*/ 182895 h 1824650"/>
              <a:gd name="connsiteX22" fmla="*/ 2136846 w 3739319"/>
              <a:gd name="connsiteY22" fmla="*/ 38516 h 1824650"/>
              <a:gd name="connsiteX23" fmla="*/ 1838462 w 3739319"/>
              <a:gd name="connsiteY23" fmla="*/ 134769 h 1824650"/>
              <a:gd name="connsiteX24" fmla="*/ 1549704 w 3739319"/>
              <a:gd name="connsiteY24" fmla="*/ 14 h 1824650"/>
              <a:gd name="connsiteX25" fmla="*/ 1203195 w 3739319"/>
              <a:gd name="connsiteY25" fmla="*/ 144394 h 1824650"/>
              <a:gd name="connsiteX26" fmla="*/ 760433 w 3739319"/>
              <a:gd name="connsiteY26" fmla="*/ 356149 h 1824650"/>
              <a:gd name="connsiteX27" fmla="*/ 365797 w 3739319"/>
              <a:gd name="connsiteY27" fmla="*/ 606407 h 1824650"/>
              <a:gd name="connsiteX28" fmla="*/ 38539 w 3739319"/>
              <a:gd name="connsiteY28" fmla="*/ 875914 h 1824650"/>
              <a:gd name="connsiteX0" fmla="*/ 38539 w 3736447"/>
              <a:gd name="connsiteY0" fmla="*/ 875914 h 1832963"/>
              <a:gd name="connsiteX1" fmla="*/ 38539 w 3736447"/>
              <a:gd name="connsiteY1" fmla="*/ 1241674 h 1832963"/>
              <a:gd name="connsiteX2" fmla="*/ 327296 w 3736447"/>
              <a:gd name="connsiteY2" fmla="*/ 1511182 h 1832963"/>
              <a:gd name="connsiteX3" fmla="*/ 895187 w 3736447"/>
              <a:gd name="connsiteY3" fmla="*/ 1530432 h 1832963"/>
              <a:gd name="connsiteX4" fmla="*/ 856686 w 3736447"/>
              <a:gd name="connsiteY4" fmla="*/ 1443804 h 1832963"/>
              <a:gd name="connsiteX5" fmla="*/ 952938 w 3736447"/>
              <a:gd name="connsiteY5" fmla="*/ 1270550 h 1832963"/>
              <a:gd name="connsiteX6" fmla="*/ 1106942 w 3736447"/>
              <a:gd name="connsiteY6" fmla="*/ 1193548 h 1832963"/>
              <a:gd name="connsiteX7" fmla="*/ 1270572 w 3736447"/>
              <a:gd name="connsiteY7" fmla="*/ 1174297 h 1832963"/>
              <a:gd name="connsiteX8" fmla="*/ 1424576 w 3736447"/>
              <a:gd name="connsiteY8" fmla="*/ 1203173 h 1832963"/>
              <a:gd name="connsiteX9" fmla="*/ 1491953 w 3736447"/>
              <a:gd name="connsiteY9" fmla="*/ 1232049 h 1832963"/>
              <a:gd name="connsiteX10" fmla="*/ 1511203 w 3736447"/>
              <a:gd name="connsiteY10" fmla="*/ 1299426 h 1832963"/>
              <a:gd name="connsiteX11" fmla="*/ 1655582 w 3736447"/>
              <a:gd name="connsiteY11" fmla="*/ 1232049 h 1832963"/>
              <a:gd name="connsiteX12" fmla="*/ 2002092 w 3736447"/>
              <a:gd name="connsiteY12" fmla="*/ 1164672 h 1832963"/>
              <a:gd name="connsiteX13" fmla="*/ 2358227 w 3736447"/>
              <a:gd name="connsiteY13" fmla="*/ 1366802 h 1832963"/>
              <a:gd name="connsiteX14" fmla="*/ 2464105 w 3736447"/>
              <a:gd name="connsiteY14" fmla="*/ 1568933 h 1832963"/>
              <a:gd name="connsiteX15" fmla="*/ 2714361 w 3736447"/>
              <a:gd name="connsiteY15" fmla="*/ 1761438 h 1832963"/>
              <a:gd name="connsiteX16" fmla="*/ 3291877 w 3736447"/>
              <a:gd name="connsiteY16" fmla="*/ 1819189 h 1832963"/>
              <a:gd name="connsiteX17" fmla="*/ 3725015 w 3736447"/>
              <a:gd name="connsiteY17" fmla="*/ 1520806 h 1832963"/>
              <a:gd name="connsiteX18" fmla="*/ 3571010 w 3736447"/>
              <a:gd name="connsiteY18" fmla="*/ 895164 h 1832963"/>
              <a:gd name="connsiteX19" fmla="*/ 3147498 w 3736447"/>
              <a:gd name="connsiteY19" fmla="*/ 567906 h 1832963"/>
              <a:gd name="connsiteX20" fmla="*/ 2781737 w 3736447"/>
              <a:gd name="connsiteY20" fmla="*/ 375400 h 1832963"/>
              <a:gd name="connsiteX21" fmla="*/ 2387102 w 3736447"/>
              <a:gd name="connsiteY21" fmla="*/ 182895 h 1832963"/>
              <a:gd name="connsiteX22" fmla="*/ 2136846 w 3736447"/>
              <a:gd name="connsiteY22" fmla="*/ 38516 h 1832963"/>
              <a:gd name="connsiteX23" fmla="*/ 1838462 w 3736447"/>
              <a:gd name="connsiteY23" fmla="*/ 134769 h 1832963"/>
              <a:gd name="connsiteX24" fmla="*/ 1549704 w 3736447"/>
              <a:gd name="connsiteY24" fmla="*/ 14 h 1832963"/>
              <a:gd name="connsiteX25" fmla="*/ 1203195 w 3736447"/>
              <a:gd name="connsiteY25" fmla="*/ 144394 h 1832963"/>
              <a:gd name="connsiteX26" fmla="*/ 760433 w 3736447"/>
              <a:gd name="connsiteY26" fmla="*/ 356149 h 1832963"/>
              <a:gd name="connsiteX27" fmla="*/ 365797 w 3736447"/>
              <a:gd name="connsiteY27" fmla="*/ 606407 h 1832963"/>
              <a:gd name="connsiteX28" fmla="*/ 38539 w 3736447"/>
              <a:gd name="connsiteY28" fmla="*/ 875914 h 1832963"/>
              <a:gd name="connsiteX0" fmla="*/ 38539 w 3736447"/>
              <a:gd name="connsiteY0" fmla="*/ 875914 h 1832963"/>
              <a:gd name="connsiteX1" fmla="*/ 38539 w 3736447"/>
              <a:gd name="connsiteY1" fmla="*/ 1241674 h 1832963"/>
              <a:gd name="connsiteX2" fmla="*/ 327296 w 3736447"/>
              <a:gd name="connsiteY2" fmla="*/ 1511182 h 1832963"/>
              <a:gd name="connsiteX3" fmla="*/ 895187 w 3736447"/>
              <a:gd name="connsiteY3" fmla="*/ 1530432 h 1832963"/>
              <a:gd name="connsiteX4" fmla="*/ 856686 w 3736447"/>
              <a:gd name="connsiteY4" fmla="*/ 1443804 h 1832963"/>
              <a:gd name="connsiteX5" fmla="*/ 952938 w 3736447"/>
              <a:gd name="connsiteY5" fmla="*/ 1270550 h 1832963"/>
              <a:gd name="connsiteX6" fmla="*/ 1106942 w 3736447"/>
              <a:gd name="connsiteY6" fmla="*/ 1193548 h 1832963"/>
              <a:gd name="connsiteX7" fmla="*/ 1270572 w 3736447"/>
              <a:gd name="connsiteY7" fmla="*/ 1174297 h 1832963"/>
              <a:gd name="connsiteX8" fmla="*/ 1424576 w 3736447"/>
              <a:gd name="connsiteY8" fmla="*/ 1203173 h 1832963"/>
              <a:gd name="connsiteX9" fmla="*/ 1491953 w 3736447"/>
              <a:gd name="connsiteY9" fmla="*/ 1232049 h 1832963"/>
              <a:gd name="connsiteX10" fmla="*/ 1511203 w 3736447"/>
              <a:gd name="connsiteY10" fmla="*/ 1299426 h 1832963"/>
              <a:gd name="connsiteX11" fmla="*/ 1655582 w 3736447"/>
              <a:gd name="connsiteY11" fmla="*/ 1232049 h 1832963"/>
              <a:gd name="connsiteX12" fmla="*/ 2002092 w 3736447"/>
              <a:gd name="connsiteY12" fmla="*/ 1164672 h 1832963"/>
              <a:gd name="connsiteX13" fmla="*/ 2358227 w 3736447"/>
              <a:gd name="connsiteY13" fmla="*/ 1366802 h 1832963"/>
              <a:gd name="connsiteX14" fmla="*/ 2464105 w 3736447"/>
              <a:gd name="connsiteY14" fmla="*/ 1568933 h 1832963"/>
              <a:gd name="connsiteX15" fmla="*/ 2714361 w 3736447"/>
              <a:gd name="connsiteY15" fmla="*/ 1761438 h 1832963"/>
              <a:gd name="connsiteX16" fmla="*/ 3291877 w 3736447"/>
              <a:gd name="connsiteY16" fmla="*/ 1819189 h 1832963"/>
              <a:gd name="connsiteX17" fmla="*/ 3725015 w 3736447"/>
              <a:gd name="connsiteY17" fmla="*/ 1520806 h 1832963"/>
              <a:gd name="connsiteX18" fmla="*/ 3571010 w 3736447"/>
              <a:gd name="connsiteY18" fmla="*/ 895164 h 1832963"/>
              <a:gd name="connsiteX19" fmla="*/ 3147498 w 3736447"/>
              <a:gd name="connsiteY19" fmla="*/ 567906 h 1832963"/>
              <a:gd name="connsiteX20" fmla="*/ 2781737 w 3736447"/>
              <a:gd name="connsiteY20" fmla="*/ 375400 h 1832963"/>
              <a:gd name="connsiteX21" fmla="*/ 2387102 w 3736447"/>
              <a:gd name="connsiteY21" fmla="*/ 182895 h 1832963"/>
              <a:gd name="connsiteX22" fmla="*/ 2136846 w 3736447"/>
              <a:gd name="connsiteY22" fmla="*/ 38516 h 1832963"/>
              <a:gd name="connsiteX23" fmla="*/ 1838462 w 3736447"/>
              <a:gd name="connsiteY23" fmla="*/ 134769 h 1832963"/>
              <a:gd name="connsiteX24" fmla="*/ 1549704 w 3736447"/>
              <a:gd name="connsiteY24" fmla="*/ 14 h 1832963"/>
              <a:gd name="connsiteX25" fmla="*/ 1203195 w 3736447"/>
              <a:gd name="connsiteY25" fmla="*/ 144394 h 1832963"/>
              <a:gd name="connsiteX26" fmla="*/ 760433 w 3736447"/>
              <a:gd name="connsiteY26" fmla="*/ 356149 h 1832963"/>
              <a:gd name="connsiteX27" fmla="*/ 519801 w 3736447"/>
              <a:gd name="connsiteY27" fmla="*/ 481278 h 1832963"/>
              <a:gd name="connsiteX28" fmla="*/ 365797 w 3736447"/>
              <a:gd name="connsiteY28" fmla="*/ 606407 h 1832963"/>
              <a:gd name="connsiteX29" fmla="*/ 38539 w 3736447"/>
              <a:gd name="connsiteY29" fmla="*/ 875914 h 1832963"/>
              <a:gd name="connsiteX0" fmla="*/ 38539 w 3736447"/>
              <a:gd name="connsiteY0" fmla="*/ 875914 h 1832963"/>
              <a:gd name="connsiteX1" fmla="*/ 38539 w 3736447"/>
              <a:gd name="connsiteY1" fmla="*/ 1241674 h 1832963"/>
              <a:gd name="connsiteX2" fmla="*/ 327296 w 3736447"/>
              <a:gd name="connsiteY2" fmla="*/ 1511182 h 1832963"/>
              <a:gd name="connsiteX3" fmla="*/ 895187 w 3736447"/>
              <a:gd name="connsiteY3" fmla="*/ 1530432 h 1832963"/>
              <a:gd name="connsiteX4" fmla="*/ 856686 w 3736447"/>
              <a:gd name="connsiteY4" fmla="*/ 1443804 h 1832963"/>
              <a:gd name="connsiteX5" fmla="*/ 952938 w 3736447"/>
              <a:gd name="connsiteY5" fmla="*/ 1270550 h 1832963"/>
              <a:gd name="connsiteX6" fmla="*/ 1106942 w 3736447"/>
              <a:gd name="connsiteY6" fmla="*/ 1193548 h 1832963"/>
              <a:gd name="connsiteX7" fmla="*/ 1270572 w 3736447"/>
              <a:gd name="connsiteY7" fmla="*/ 1174297 h 1832963"/>
              <a:gd name="connsiteX8" fmla="*/ 1424576 w 3736447"/>
              <a:gd name="connsiteY8" fmla="*/ 1203173 h 1832963"/>
              <a:gd name="connsiteX9" fmla="*/ 1491953 w 3736447"/>
              <a:gd name="connsiteY9" fmla="*/ 1232049 h 1832963"/>
              <a:gd name="connsiteX10" fmla="*/ 1511203 w 3736447"/>
              <a:gd name="connsiteY10" fmla="*/ 1299426 h 1832963"/>
              <a:gd name="connsiteX11" fmla="*/ 1655582 w 3736447"/>
              <a:gd name="connsiteY11" fmla="*/ 1232049 h 1832963"/>
              <a:gd name="connsiteX12" fmla="*/ 2002092 w 3736447"/>
              <a:gd name="connsiteY12" fmla="*/ 1164672 h 1832963"/>
              <a:gd name="connsiteX13" fmla="*/ 2358227 w 3736447"/>
              <a:gd name="connsiteY13" fmla="*/ 1366802 h 1832963"/>
              <a:gd name="connsiteX14" fmla="*/ 2464105 w 3736447"/>
              <a:gd name="connsiteY14" fmla="*/ 1568933 h 1832963"/>
              <a:gd name="connsiteX15" fmla="*/ 2714361 w 3736447"/>
              <a:gd name="connsiteY15" fmla="*/ 1761438 h 1832963"/>
              <a:gd name="connsiteX16" fmla="*/ 3291877 w 3736447"/>
              <a:gd name="connsiteY16" fmla="*/ 1819189 h 1832963"/>
              <a:gd name="connsiteX17" fmla="*/ 3725015 w 3736447"/>
              <a:gd name="connsiteY17" fmla="*/ 1520806 h 1832963"/>
              <a:gd name="connsiteX18" fmla="*/ 3571010 w 3736447"/>
              <a:gd name="connsiteY18" fmla="*/ 895164 h 1832963"/>
              <a:gd name="connsiteX19" fmla="*/ 3147498 w 3736447"/>
              <a:gd name="connsiteY19" fmla="*/ 567906 h 1832963"/>
              <a:gd name="connsiteX20" fmla="*/ 2781737 w 3736447"/>
              <a:gd name="connsiteY20" fmla="*/ 375400 h 1832963"/>
              <a:gd name="connsiteX21" fmla="*/ 2387102 w 3736447"/>
              <a:gd name="connsiteY21" fmla="*/ 182895 h 1832963"/>
              <a:gd name="connsiteX22" fmla="*/ 2136846 w 3736447"/>
              <a:gd name="connsiteY22" fmla="*/ 38516 h 1832963"/>
              <a:gd name="connsiteX23" fmla="*/ 1838462 w 3736447"/>
              <a:gd name="connsiteY23" fmla="*/ 134769 h 1832963"/>
              <a:gd name="connsiteX24" fmla="*/ 1549704 w 3736447"/>
              <a:gd name="connsiteY24" fmla="*/ 14 h 1832963"/>
              <a:gd name="connsiteX25" fmla="*/ 1203195 w 3736447"/>
              <a:gd name="connsiteY25" fmla="*/ 144394 h 1832963"/>
              <a:gd name="connsiteX26" fmla="*/ 760433 w 3736447"/>
              <a:gd name="connsiteY26" fmla="*/ 356149 h 1832963"/>
              <a:gd name="connsiteX27" fmla="*/ 539051 w 3736447"/>
              <a:gd name="connsiteY27" fmla="*/ 462028 h 1832963"/>
              <a:gd name="connsiteX28" fmla="*/ 365797 w 3736447"/>
              <a:gd name="connsiteY28" fmla="*/ 606407 h 1832963"/>
              <a:gd name="connsiteX29" fmla="*/ 38539 w 3736447"/>
              <a:gd name="connsiteY29" fmla="*/ 875914 h 1832963"/>
              <a:gd name="connsiteX0" fmla="*/ 38539 w 3734182"/>
              <a:gd name="connsiteY0" fmla="*/ 875914 h 1832963"/>
              <a:gd name="connsiteX1" fmla="*/ 38539 w 3734182"/>
              <a:gd name="connsiteY1" fmla="*/ 1241674 h 1832963"/>
              <a:gd name="connsiteX2" fmla="*/ 327296 w 3734182"/>
              <a:gd name="connsiteY2" fmla="*/ 1511182 h 1832963"/>
              <a:gd name="connsiteX3" fmla="*/ 895187 w 3734182"/>
              <a:gd name="connsiteY3" fmla="*/ 1530432 h 1832963"/>
              <a:gd name="connsiteX4" fmla="*/ 856686 w 3734182"/>
              <a:gd name="connsiteY4" fmla="*/ 1443804 h 1832963"/>
              <a:gd name="connsiteX5" fmla="*/ 952938 w 3734182"/>
              <a:gd name="connsiteY5" fmla="*/ 1270550 h 1832963"/>
              <a:gd name="connsiteX6" fmla="*/ 1106942 w 3734182"/>
              <a:gd name="connsiteY6" fmla="*/ 1193548 h 1832963"/>
              <a:gd name="connsiteX7" fmla="*/ 1270572 w 3734182"/>
              <a:gd name="connsiteY7" fmla="*/ 1174297 h 1832963"/>
              <a:gd name="connsiteX8" fmla="*/ 1424576 w 3734182"/>
              <a:gd name="connsiteY8" fmla="*/ 1203173 h 1832963"/>
              <a:gd name="connsiteX9" fmla="*/ 1491953 w 3734182"/>
              <a:gd name="connsiteY9" fmla="*/ 1232049 h 1832963"/>
              <a:gd name="connsiteX10" fmla="*/ 1511203 w 3734182"/>
              <a:gd name="connsiteY10" fmla="*/ 1299426 h 1832963"/>
              <a:gd name="connsiteX11" fmla="*/ 1655582 w 3734182"/>
              <a:gd name="connsiteY11" fmla="*/ 1232049 h 1832963"/>
              <a:gd name="connsiteX12" fmla="*/ 2002092 w 3734182"/>
              <a:gd name="connsiteY12" fmla="*/ 1164672 h 1832963"/>
              <a:gd name="connsiteX13" fmla="*/ 2358227 w 3734182"/>
              <a:gd name="connsiteY13" fmla="*/ 1366802 h 1832963"/>
              <a:gd name="connsiteX14" fmla="*/ 2464105 w 3734182"/>
              <a:gd name="connsiteY14" fmla="*/ 1568933 h 1832963"/>
              <a:gd name="connsiteX15" fmla="*/ 2714361 w 3734182"/>
              <a:gd name="connsiteY15" fmla="*/ 1761438 h 1832963"/>
              <a:gd name="connsiteX16" fmla="*/ 3291877 w 3734182"/>
              <a:gd name="connsiteY16" fmla="*/ 1819189 h 1832963"/>
              <a:gd name="connsiteX17" fmla="*/ 3725015 w 3734182"/>
              <a:gd name="connsiteY17" fmla="*/ 1520806 h 1832963"/>
              <a:gd name="connsiteX18" fmla="*/ 3571010 w 3734182"/>
              <a:gd name="connsiteY18" fmla="*/ 895164 h 1832963"/>
              <a:gd name="connsiteX19" fmla="*/ 3378505 w 3734182"/>
              <a:gd name="connsiteY19" fmla="*/ 721910 h 1832963"/>
              <a:gd name="connsiteX20" fmla="*/ 3147498 w 3734182"/>
              <a:gd name="connsiteY20" fmla="*/ 567906 h 1832963"/>
              <a:gd name="connsiteX21" fmla="*/ 2781737 w 3734182"/>
              <a:gd name="connsiteY21" fmla="*/ 375400 h 1832963"/>
              <a:gd name="connsiteX22" fmla="*/ 2387102 w 3734182"/>
              <a:gd name="connsiteY22" fmla="*/ 182895 h 1832963"/>
              <a:gd name="connsiteX23" fmla="*/ 2136846 w 3734182"/>
              <a:gd name="connsiteY23" fmla="*/ 38516 h 1832963"/>
              <a:gd name="connsiteX24" fmla="*/ 1838462 w 3734182"/>
              <a:gd name="connsiteY24" fmla="*/ 134769 h 1832963"/>
              <a:gd name="connsiteX25" fmla="*/ 1549704 w 3734182"/>
              <a:gd name="connsiteY25" fmla="*/ 14 h 1832963"/>
              <a:gd name="connsiteX26" fmla="*/ 1203195 w 3734182"/>
              <a:gd name="connsiteY26" fmla="*/ 144394 h 1832963"/>
              <a:gd name="connsiteX27" fmla="*/ 760433 w 3734182"/>
              <a:gd name="connsiteY27" fmla="*/ 356149 h 1832963"/>
              <a:gd name="connsiteX28" fmla="*/ 539051 w 3734182"/>
              <a:gd name="connsiteY28" fmla="*/ 462028 h 1832963"/>
              <a:gd name="connsiteX29" fmla="*/ 365797 w 3734182"/>
              <a:gd name="connsiteY29" fmla="*/ 606407 h 1832963"/>
              <a:gd name="connsiteX30" fmla="*/ 38539 w 3734182"/>
              <a:gd name="connsiteY30" fmla="*/ 875914 h 1832963"/>
              <a:gd name="connsiteX0" fmla="*/ 38539 w 3734182"/>
              <a:gd name="connsiteY0" fmla="*/ 875914 h 1832963"/>
              <a:gd name="connsiteX1" fmla="*/ 38539 w 3734182"/>
              <a:gd name="connsiteY1" fmla="*/ 1241674 h 1832963"/>
              <a:gd name="connsiteX2" fmla="*/ 327296 w 3734182"/>
              <a:gd name="connsiteY2" fmla="*/ 1511182 h 1832963"/>
              <a:gd name="connsiteX3" fmla="*/ 895187 w 3734182"/>
              <a:gd name="connsiteY3" fmla="*/ 1530432 h 1832963"/>
              <a:gd name="connsiteX4" fmla="*/ 856686 w 3734182"/>
              <a:gd name="connsiteY4" fmla="*/ 1443804 h 1832963"/>
              <a:gd name="connsiteX5" fmla="*/ 952938 w 3734182"/>
              <a:gd name="connsiteY5" fmla="*/ 1270550 h 1832963"/>
              <a:gd name="connsiteX6" fmla="*/ 1106942 w 3734182"/>
              <a:gd name="connsiteY6" fmla="*/ 1193548 h 1832963"/>
              <a:gd name="connsiteX7" fmla="*/ 1270572 w 3734182"/>
              <a:gd name="connsiteY7" fmla="*/ 1174297 h 1832963"/>
              <a:gd name="connsiteX8" fmla="*/ 1424576 w 3734182"/>
              <a:gd name="connsiteY8" fmla="*/ 1203173 h 1832963"/>
              <a:gd name="connsiteX9" fmla="*/ 1491953 w 3734182"/>
              <a:gd name="connsiteY9" fmla="*/ 1232049 h 1832963"/>
              <a:gd name="connsiteX10" fmla="*/ 1511203 w 3734182"/>
              <a:gd name="connsiteY10" fmla="*/ 1299426 h 1832963"/>
              <a:gd name="connsiteX11" fmla="*/ 1655582 w 3734182"/>
              <a:gd name="connsiteY11" fmla="*/ 1232049 h 1832963"/>
              <a:gd name="connsiteX12" fmla="*/ 2002092 w 3734182"/>
              <a:gd name="connsiteY12" fmla="*/ 1164672 h 1832963"/>
              <a:gd name="connsiteX13" fmla="*/ 2358227 w 3734182"/>
              <a:gd name="connsiteY13" fmla="*/ 1366802 h 1832963"/>
              <a:gd name="connsiteX14" fmla="*/ 2464105 w 3734182"/>
              <a:gd name="connsiteY14" fmla="*/ 1568933 h 1832963"/>
              <a:gd name="connsiteX15" fmla="*/ 2714361 w 3734182"/>
              <a:gd name="connsiteY15" fmla="*/ 1761438 h 1832963"/>
              <a:gd name="connsiteX16" fmla="*/ 3291877 w 3734182"/>
              <a:gd name="connsiteY16" fmla="*/ 1819189 h 1832963"/>
              <a:gd name="connsiteX17" fmla="*/ 3725015 w 3734182"/>
              <a:gd name="connsiteY17" fmla="*/ 1520806 h 1832963"/>
              <a:gd name="connsiteX18" fmla="*/ 3571010 w 3734182"/>
              <a:gd name="connsiteY18" fmla="*/ 895164 h 1832963"/>
              <a:gd name="connsiteX19" fmla="*/ 3378505 w 3734182"/>
              <a:gd name="connsiteY19" fmla="*/ 731535 h 1832963"/>
              <a:gd name="connsiteX20" fmla="*/ 3147498 w 3734182"/>
              <a:gd name="connsiteY20" fmla="*/ 567906 h 1832963"/>
              <a:gd name="connsiteX21" fmla="*/ 2781737 w 3734182"/>
              <a:gd name="connsiteY21" fmla="*/ 375400 h 1832963"/>
              <a:gd name="connsiteX22" fmla="*/ 2387102 w 3734182"/>
              <a:gd name="connsiteY22" fmla="*/ 182895 h 1832963"/>
              <a:gd name="connsiteX23" fmla="*/ 2136846 w 3734182"/>
              <a:gd name="connsiteY23" fmla="*/ 38516 h 1832963"/>
              <a:gd name="connsiteX24" fmla="*/ 1838462 w 3734182"/>
              <a:gd name="connsiteY24" fmla="*/ 134769 h 1832963"/>
              <a:gd name="connsiteX25" fmla="*/ 1549704 w 3734182"/>
              <a:gd name="connsiteY25" fmla="*/ 14 h 1832963"/>
              <a:gd name="connsiteX26" fmla="*/ 1203195 w 3734182"/>
              <a:gd name="connsiteY26" fmla="*/ 144394 h 1832963"/>
              <a:gd name="connsiteX27" fmla="*/ 760433 w 3734182"/>
              <a:gd name="connsiteY27" fmla="*/ 356149 h 1832963"/>
              <a:gd name="connsiteX28" fmla="*/ 539051 w 3734182"/>
              <a:gd name="connsiteY28" fmla="*/ 462028 h 1832963"/>
              <a:gd name="connsiteX29" fmla="*/ 365797 w 3734182"/>
              <a:gd name="connsiteY29" fmla="*/ 606407 h 1832963"/>
              <a:gd name="connsiteX30" fmla="*/ 38539 w 3734182"/>
              <a:gd name="connsiteY30" fmla="*/ 875914 h 1832963"/>
              <a:gd name="connsiteX0" fmla="*/ 38539 w 3734182"/>
              <a:gd name="connsiteY0" fmla="*/ 875914 h 1832963"/>
              <a:gd name="connsiteX1" fmla="*/ 38539 w 3734182"/>
              <a:gd name="connsiteY1" fmla="*/ 1241674 h 1832963"/>
              <a:gd name="connsiteX2" fmla="*/ 327296 w 3734182"/>
              <a:gd name="connsiteY2" fmla="*/ 1511182 h 1832963"/>
              <a:gd name="connsiteX3" fmla="*/ 895187 w 3734182"/>
              <a:gd name="connsiteY3" fmla="*/ 1530432 h 1832963"/>
              <a:gd name="connsiteX4" fmla="*/ 856686 w 3734182"/>
              <a:gd name="connsiteY4" fmla="*/ 1443804 h 1832963"/>
              <a:gd name="connsiteX5" fmla="*/ 952938 w 3734182"/>
              <a:gd name="connsiteY5" fmla="*/ 1270550 h 1832963"/>
              <a:gd name="connsiteX6" fmla="*/ 1106942 w 3734182"/>
              <a:gd name="connsiteY6" fmla="*/ 1193548 h 1832963"/>
              <a:gd name="connsiteX7" fmla="*/ 1270572 w 3734182"/>
              <a:gd name="connsiteY7" fmla="*/ 1174297 h 1832963"/>
              <a:gd name="connsiteX8" fmla="*/ 1424576 w 3734182"/>
              <a:gd name="connsiteY8" fmla="*/ 1203173 h 1832963"/>
              <a:gd name="connsiteX9" fmla="*/ 1491953 w 3734182"/>
              <a:gd name="connsiteY9" fmla="*/ 1232049 h 1832963"/>
              <a:gd name="connsiteX10" fmla="*/ 1511203 w 3734182"/>
              <a:gd name="connsiteY10" fmla="*/ 1299426 h 1832963"/>
              <a:gd name="connsiteX11" fmla="*/ 1655582 w 3734182"/>
              <a:gd name="connsiteY11" fmla="*/ 1232049 h 1832963"/>
              <a:gd name="connsiteX12" fmla="*/ 2002092 w 3734182"/>
              <a:gd name="connsiteY12" fmla="*/ 1164672 h 1832963"/>
              <a:gd name="connsiteX13" fmla="*/ 2358227 w 3734182"/>
              <a:gd name="connsiteY13" fmla="*/ 1366802 h 1832963"/>
              <a:gd name="connsiteX14" fmla="*/ 2464105 w 3734182"/>
              <a:gd name="connsiteY14" fmla="*/ 1568933 h 1832963"/>
              <a:gd name="connsiteX15" fmla="*/ 2714361 w 3734182"/>
              <a:gd name="connsiteY15" fmla="*/ 1761438 h 1832963"/>
              <a:gd name="connsiteX16" fmla="*/ 3291877 w 3734182"/>
              <a:gd name="connsiteY16" fmla="*/ 1819189 h 1832963"/>
              <a:gd name="connsiteX17" fmla="*/ 3725015 w 3734182"/>
              <a:gd name="connsiteY17" fmla="*/ 1520806 h 1832963"/>
              <a:gd name="connsiteX18" fmla="*/ 3571010 w 3734182"/>
              <a:gd name="connsiteY18" fmla="*/ 895164 h 1832963"/>
              <a:gd name="connsiteX19" fmla="*/ 3378505 w 3734182"/>
              <a:gd name="connsiteY19" fmla="*/ 731535 h 1832963"/>
              <a:gd name="connsiteX20" fmla="*/ 3147498 w 3734182"/>
              <a:gd name="connsiteY20" fmla="*/ 567906 h 1832963"/>
              <a:gd name="connsiteX21" fmla="*/ 2781737 w 3734182"/>
              <a:gd name="connsiteY21" fmla="*/ 375400 h 1832963"/>
              <a:gd name="connsiteX22" fmla="*/ 2598858 w 3734182"/>
              <a:gd name="connsiteY22" fmla="*/ 279148 h 1832963"/>
              <a:gd name="connsiteX23" fmla="*/ 2387102 w 3734182"/>
              <a:gd name="connsiteY23" fmla="*/ 182895 h 1832963"/>
              <a:gd name="connsiteX24" fmla="*/ 2136846 w 3734182"/>
              <a:gd name="connsiteY24" fmla="*/ 38516 h 1832963"/>
              <a:gd name="connsiteX25" fmla="*/ 1838462 w 3734182"/>
              <a:gd name="connsiteY25" fmla="*/ 134769 h 1832963"/>
              <a:gd name="connsiteX26" fmla="*/ 1549704 w 3734182"/>
              <a:gd name="connsiteY26" fmla="*/ 14 h 1832963"/>
              <a:gd name="connsiteX27" fmla="*/ 1203195 w 3734182"/>
              <a:gd name="connsiteY27" fmla="*/ 144394 h 1832963"/>
              <a:gd name="connsiteX28" fmla="*/ 760433 w 3734182"/>
              <a:gd name="connsiteY28" fmla="*/ 356149 h 1832963"/>
              <a:gd name="connsiteX29" fmla="*/ 539051 w 3734182"/>
              <a:gd name="connsiteY29" fmla="*/ 462028 h 1832963"/>
              <a:gd name="connsiteX30" fmla="*/ 365797 w 3734182"/>
              <a:gd name="connsiteY30" fmla="*/ 606407 h 1832963"/>
              <a:gd name="connsiteX31" fmla="*/ 38539 w 3734182"/>
              <a:gd name="connsiteY31" fmla="*/ 875914 h 1832963"/>
              <a:gd name="connsiteX0" fmla="*/ 38539 w 3734182"/>
              <a:gd name="connsiteY0" fmla="*/ 875914 h 1832963"/>
              <a:gd name="connsiteX1" fmla="*/ 38539 w 3734182"/>
              <a:gd name="connsiteY1" fmla="*/ 1241674 h 1832963"/>
              <a:gd name="connsiteX2" fmla="*/ 327296 w 3734182"/>
              <a:gd name="connsiteY2" fmla="*/ 1511182 h 1832963"/>
              <a:gd name="connsiteX3" fmla="*/ 895187 w 3734182"/>
              <a:gd name="connsiteY3" fmla="*/ 1530432 h 1832963"/>
              <a:gd name="connsiteX4" fmla="*/ 856686 w 3734182"/>
              <a:gd name="connsiteY4" fmla="*/ 1443804 h 1832963"/>
              <a:gd name="connsiteX5" fmla="*/ 952938 w 3734182"/>
              <a:gd name="connsiteY5" fmla="*/ 1270550 h 1832963"/>
              <a:gd name="connsiteX6" fmla="*/ 1106942 w 3734182"/>
              <a:gd name="connsiteY6" fmla="*/ 1193548 h 1832963"/>
              <a:gd name="connsiteX7" fmla="*/ 1270572 w 3734182"/>
              <a:gd name="connsiteY7" fmla="*/ 1174297 h 1832963"/>
              <a:gd name="connsiteX8" fmla="*/ 1424576 w 3734182"/>
              <a:gd name="connsiteY8" fmla="*/ 1203173 h 1832963"/>
              <a:gd name="connsiteX9" fmla="*/ 1491953 w 3734182"/>
              <a:gd name="connsiteY9" fmla="*/ 1232049 h 1832963"/>
              <a:gd name="connsiteX10" fmla="*/ 1511203 w 3734182"/>
              <a:gd name="connsiteY10" fmla="*/ 1299426 h 1832963"/>
              <a:gd name="connsiteX11" fmla="*/ 1655582 w 3734182"/>
              <a:gd name="connsiteY11" fmla="*/ 1232049 h 1832963"/>
              <a:gd name="connsiteX12" fmla="*/ 2002092 w 3734182"/>
              <a:gd name="connsiteY12" fmla="*/ 1164672 h 1832963"/>
              <a:gd name="connsiteX13" fmla="*/ 2358227 w 3734182"/>
              <a:gd name="connsiteY13" fmla="*/ 1366802 h 1832963"/>
              <a:gd name="connsiteX14" fmla="*/ 2464105 w 3734182"/>
              <a:gd name="connsiteY14" fmla="*/ 1568933 h 1832963"/>
              <a:gd name="connsiteX15" fmla="*/ 2714361 w 3734182"/>
              <a:gd name="connsiteY15" fmla="*/ 1761438 h 1832963"/>
              <a:gd name="connsiteX16" fmla="*/ 3291877 w 3734182"/>
              <a:gd name="connsiteY16" fmla="*/ 1819189 h 1832963"/>
              <a:gd name="connsiteX17" fmla="*/ 3725015 w 3734182"/>
              <a:gd name="connsiteY17" fmla="*/ 1520806 h 1832963"/>
              <a:gd name="connsiteX18" fmla="*/ 3571010 w 3734182"/>
              <a:gd name="connsiteY18" fmla="*/ 895164 h 1832963"/>
              <a:gd name="connsiteX19" fmla="*/ 3378505 w 3734182"/>
              <a:gd name="connsiteY19" fmla="*/ 731535 h 1832963"/>
              <a:gd name="connsiteX20" fmla="*/ 3147498 w 3734182"/>
              <a:gd name="connsiteY20" fmla="*/ 567906 h 1832963"/>
              <a:gd name="connsiteX21" fmla="*/ 2781737 w 3734182"/>
              <a:gd name="connsiteY21" fmla="*/ 375400 h 1832963"/>
              <a:gd name="connsiteX22" fmla="*/ 2608483 w 3734182"/>
              <a:gd name="connsiteY22" fmla="*/ 259897 h 1832963"/>
              <a:gd name="connsiteX23" fmla="*/ 2387102 w 3734182"/>
              <a:gd name="connsiteY23" fmla="*/ 182895 h 1832963"/>
              <a:gd name="connsiteX24" fmla="*/ 2136846 w 3734182"/>
              <a:gd name="connsiteY24" fmla="*/ 38516 h 1832963"/>
              <a:gd name="connsiteX25" fmla="*/ 1838462 w 3734182"/>
              <a:gd name="connsiteY25" fmla="*/ 134769 h 1832963"/>
              <a:gd name="connsiteX26" fmla="*/ 1549704 w 3734182"/>
              <a:gd name="connsiteY26" fmla="*/ 14 h 1832963"/>
              <a:gd name="connsiteX27" fmla="*/ 1203195 w 3734182"/>
              <a:gd name="connsiteY27" fmla="*/ 144394 h 1832963"/>
              <a:gd name="connsiteX28" fmla="*/ 760433 w 3734182"/>
              <a:gd name="connsiteY28" fmla="*/ 356149 h 1832963"/>
              <a:gd name="connsiteX29" fmla="*/ 539051 w 3734182"/>
              <a:gd name="connsiteY29" fmla="*/ 462028 h 1832963"/>
              <a:gd name="connsiteX30" fmla="*/ 365797 w 3734182"/>
              <a:gd name="connsiteY30" fmla="*/ 606407 h 1832963"/>
              <a:gd name="connsiteX31" fmla="*/ 38539 w 3734182"/>
              <a:gd name="connsiteY31" fmla="*/ 875914 h 1832963"/>
              <a:gd name="connsiteX0" fmla="*/ 38539 w 3734182"/>
              <a:gd name="connsiteY0" fmla="*/ 875914 h 1832963"/>
              <a:gd name="connsiteX1" fmla="*/ 38539 w 3734182"/>
              <a:gd name="connsiteY1" fmla="*/ 1241674 h 1832963"/>
              <a:gd name="connsiteX2" fmla="*/ 327296 w 3734182"/>
              <a:gd name="connsiteY2" fmla="*/ 1511182 h 1832963"/>
              <a:gd name="connsiteX3" fmla="*/ 895187 w 3734182"/>
              <a:gd name="connsiteY3" fmla="*/ 1530432 h 1832963"/>
              <a:gd name="connsiteX4" fmla="*/ 856686 w 3734182"/>
              <a:gd name="connsiteY4" fmla="*/ 1443804 h 1832963"/>
              <a:gd name="connsiteX5" fmla="*/ 952938 w 3734182"/>
              <a:gd name="connsiteY5" fmla="*/ 1270550 h 1832963"/>
              <a:gd name="connsiteX6" fmla="*/ 1106942 w 3734182"/>
              <a:gd name="connsiteY6" fmla="*/ 1193548 h 1832963"/>
              <a:gd name="connsiteX7" fmla="*/ 1270572 w 3734182"/>
              <a:gd name="connsiteY7" fmla="*/ 1174297 h 1832963"/>
              <a:gd name="connsiteX8" fmla="*/ 1424576 w 3734182"/>
              <a:gd name="connsiteY8" fmla="*/ 1203173 h 1832963"/>
              <a:gd name="connsiteX9" fmla="*/ 1491953 w 3734182"/>
              <a:gd name="connsiteY9" fmla="*/ 1232049 h 1832963"/>
              <a:gd name="connsiteX10" fmla="*/ 1511203 w 3734182"/>
              <a:gd name="connsiteY10" fmla="*/ 1299426 h 1832963"/>
              <a:gd name="connsiteX11" fmla="*/ 1655582 w 3734182"/>
              <a:gd name="connsiteY11" fmla="*/ 1232049 h 1832963"/>
              <a:gd name="connsiteX12" fmla="*/ 2002092 w 3734182"/>
              <a:gd name="connsiteY12" fmla="*/ 1164672 h 1832963"/>
              <a:gd name="connsiteX13" fmla="*/ 2358227 w 3734182"/>
              <a:gd name="connsiteY13" fmla="*/ 1366802 h 1832963"/>
              <a:gd name="connsiteX14" fmla="*/ 2464105 w 3734182"/>
              <a:gd name="connsiteY14" fmla="*/ 1568933 h 1832963"/>
              <a:gd name="connsiteX15" fmla="*/ 2714361 w 3734182"/>
              <a:gd name="connsiteY15" fmla="*/ 1761438 h 1832963"/>
              <a:gd name="connsiteX16" fmla="*/ 3291877 w 3734182"/>
              <a:gd name="connsiteY16" fmla="*/ 1819189 h 1832963"/>
              <a:gd name="connsiteX17" fmla="*/ 3725015 w 3734182"/>
              <a:gd name="connsiteY17" fmla="*/ 1520806 h 1832963"/>
              <a:gd name="connsiteX18" fmla="*/ 3571010 w 3734182"/>
              <a:gd name="connsiteY18" fmla="*/ 943291 h 1832963"/>
              <a:gd name="connsiteX19" fmla="*/ 3378505 w 3734182"/>
              <a:gd name="connsiteY19" fmla="*/ 731535 h 1832963"/>
              <a:gd name="connsiteX20" fmla="*/ 3147498 w 3734182"/>
              <a:gd name="connsiteY20" fmla="*/ 567906 h 1832963"/>
              <a:gd name="connsiteX21" fmla="*/ 2781737 w 3734182"/>
              <a:gd name="connsiteY21" fmla="*/ 375400 h 1832963"/>
              <a:gd name="connsiteX22" fmla="*/ 2608483 w 3734182"/>
              <a:gd name="connsiteY22" fmla="*/ 259897 h 1832963"/>
              <a:gd name="connsiteX23" fmla="*/ 2387102 w 3734182"/>
              <a:gd name="connsiteY23" fmla="*/ 182895 h 1832963"/>
              <a:gd name="connsiteX24" fmla="*/ 2136846 w 3734182"/>
              <a:gd name="connsiteY24" fmla="*/ 38516 h 1832963"/>
              <a:gd name="connsiteX25" fmla="*/ 1838462 w 3734182"/>
              <a:gd name="connsiteY25" fmla="*/ 134769 h 1832963"/>
              <a:gd name="connsiteX26" fmla="*/ 1549704 w 3734182"/>
              <a:gd name="connsiteY26" fmla="*/ 14 h 1832963"/>
              <a:gd name="connsiteX27" fmla="*/ 1203195 w 3734182"/>
              <a:gd name="connsiteY27" fmla="*/ 144394 h 1832963"/>
              <a:gd name="connsiteX28" fmla="*/ 760433 w 3734182"/>
              <a:gd name="connsiteY28" fmla="*/ 356149 h 1832963"/>
              <a:gd name="connsiteX29" fmla="*/ 539051 w 3734182"/>
              <a:gd name="connsiteY29" fmla="*/ 462028 h 1832963"/>
              <a:gd name="connsiteX30" fmla="*/ 365797 w 3734182"/>
              <a:gd name="connsiteY30" fmla="*/ 606407 h 1832963"/>
              <a:gd name="connsiteX31" fmla="*/ 38539 w 3734182"/>
              <a:gd name="connsiteY31" fmla="*/ 875914 h 183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4182" h="1832963">
                <a:moveTo>
                  <a:pt x="38539" y="875914"/>
                </a:moveTo>
                <a:cubicBezTo>
                  <a:pt x="-16004" y="981792"/>
                  <a:pt x="-9587" y="1135796"/>
                  <a:pt x="38539" y="1241674"/>
                </a:cubicBezTo>
                <a:cubicBezTo>
                  <a:pt x="86665" y="1347552"/>
                  <a:pt x="184521" y="1463056"/>
                  <a:pt x="327296" y="1511182"/>
                </a:cubicBezTo>
                <a:cubicBezTo>
                  <a:pt x="470071" y="1559308"/>
                  <a:pt x="806955" y="1541662"/>
                  <a:pt x="895187" y="1530432"/>
                </a:cubicBezTo>
                <a:cubicBezTo>
                  <a:pt x="983419" y="1519202"/>
                  <a:pt x="847061" y="1487118"/>
                  <a:pt x="856686" y="1443804"/>
                </a:cubicBezTo>
                <a:cubicBezTo>
                  <a:pt x="866311" y="1400490"/>
                  <a:pt x="911229" y="1312259"/>
                  <a:pt x="952938" y="1270550"/>
                </a:cubicBezTo>
                <a:cubicBezTo>
                  <a:pt x="994647" y="1228841"/>
                  <a:pt x="1054003" y="1209590"/>
                  <a:pt x="1106942" y="1193548"/>
                </a:cubicBezTo>
                <a:cubicBezTo>
                  <a:pt x="1159881" y="1177506"/>
                  <a:pt x="1217633" y="1172693"/>
                  <a:pt x="1270572" y="1174297"/>
                </a:cubicBezTo>
                <a:cubicBezTo>
                  <a:pt x="1323511" y="1175901"/>
                  <a:pt x="1387679" y="1193548"/>
                  <a:pt x="1424576" y="1203173"/>
                </a:cubicBezTo>
                <a:cubicBezTo>
                  <a:pt x="1461473" y="1212798"/>
                  <a:pt x="1477515" y="1216007"/>
                  <a:pt x="1491953" y="1232049"/>
                </a:cubicBezTo>
                <a:cubicBezTo>
                  <a:pt x="1506391" y="1248091"/>
                  <a:pt x="1483932" y="1299426"/>
                  <a:pt x="1511203" y="1299426"/>
                </a:cubicBezTo>
                <a:cubicBezTo>
                  <a:pt x="1538474" y="1299426"/>
                  <a:pt x="1573767" y="1254508"/>
                  <a:pt x="1655582" y="1232049"/>
                </a:cubicBezTo>
                <a:cubicBezTo>
                  <a:pt x="1737397" y="1209590"/>
                  <a:pt x="1884985" y="1142213"/>
                  <a:pt x="2002092" y="1164672"/>
                </a:cubicBezTo>
                <a:cubicBezTo>
                  <a:pt x="2119199" y="1187131"/>
                  <a:pt x="2281225" y="1299425"/>
                  <a:pt x="2358227" y="1366802"/>
                </a:cubicBezTo>
                <a:cubicBezTo>
                  <a:pt x="2435229" y="1434179"/>
                  <a:pt x="2404749" y="1503160"/>
                  <a:pt x="2464105" y="1568933"/>
                </a:cubicBezTo>
                <a:cubicBezTo>
                  <a:pt x="2523461" y="1634706"/>
                  <a:pt x="2576399" y="1719729"/>
                  <a:pt x="2714361" y="1761438"/>
                </a:cubicBezTo>
                <a:cubicBezTo>
                  <a:pt x="2852323" y="1803147"/>
                  <a:pt x="3123435" y="1859294"/>
                  <a:pt x="3291877" y="1819189"/>
                </a:cubicBezTo>
                <a:cubicBezTo>
                  <a:pt x="3460319" y="1779084"/>
                  <a:pt x="3678493" y="1666789"/>
                  <a:pt x="3725015" y="1520806"/>
                </a:cubicBezTo>
                <a:cubicBezTo>
                  <a:pt x="3771537" y="1374823"/>
                  <a:pt x="3628762" y="1074836"/>
                  <a:pt x="3571010" y="943291"/>
                </a:cubicBezTo>
                <a:cubicBezTo>
                  <a:pt x="3513258" y="811746"/>
                  <a:pt x="3449090" y="786078"/>
                  <a:pt x="3378505" y="731535"/>
                </a:cubicBezTo>
                <a:cubicBezTo>
                  <a:pt x="3307920" y="676992"/>
                  <a:pt x="3246959" y="627262"/>
                  <a:pt x="3147498" y="567906"/>
                </a:cubicBezTo>
                <a:cubicBezTo>
                  <a:pt x="3048037" y="508550"/>
                  <a:pt x="2871573" y="426735"/>
                  <a:pt x="2781737" y="375400"/>
                </a:cubicBezTo>
                <a:cubicBezTo>
                  <a:pt x="2691901" y="324065"/>
                  <a:pt x="2674256" y="291981"/>
                  <a:pt x="2608483" y="259897"/>
                </a:cubicBezTo>
                <a:cubicBezTo>
                  <a:pt x="2542711" y="227813"/>
                  <a:pt x="2465708" y="219792"/>
                  <a:pt x="2387102" y="182895"/>
                </a:cubicBezTo>
                <a:cubicBezTo>
                  <a:pt x="2308496" y="145998"/>
                  <a:pt x="2228286" y="46537"/>
                  <a:pt x="2136846" y="38516"/>
                </a:cubicBezTo>
                <a:cubicBezTo>
                  <a:pt x="2045406" y="30495"/>
                  <a:pt x="1936319" y="141186"/>
                  <a:pt x="1838462" y="134769"/>
                </a:cubicBezTo>
                <a:cubicBezTo>
                  <a:pt x="1740605" y="128352"/>
                  <a:pt x="1655582" y="-1590"/>
                  <a:pt x="1549704" y="14"/>
                </a:cubicBezTo>
                <a:cubicBezTo>
                  <a:pt x="1443826" y="1618"/>
                  <a:pt x="1334740" y="85038"/>
                  <a:pt x="1203195" y="144394"/>
                </a:cubicBezTo>
                <a:cubicBezTo>
                  <a:pt x="1071650" y="203750"/>
                  <a:pt x="874332" y="300002"/>
                  <a:pt x="760433" y="356149"/>
                </a:cubicBezTo>
                <a:cubicBezTo>
                  <a:pt x="646534" y="412296"/>
                  <a:pt x="604824" y="420318"/>
                  <a:pt x="539051" y="462028"/>
                </a:cubicBezTo>
                <a:cubicBezTo>
                  <a:pt x="473278" y="503738"/>
                  <a:pt x="449216" y="537426"/>
                  <a:pt x="365797" y="606407"/>
                </a:cubicBezTo>
                <a:cubicBezTo>
                  <a:pt x="282378" y="675388"/>
                  <a:pt x="93082" y="770036"/>
                  <a:pt x="38539" y="875914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40E82A24-43F9-4F86-9723-6AB192742FB7}"/>
              </a:ext>
            </a:extLst>
          </p:cNvPr>
          <p:cNvSpPr/>
          <p:nvPr/>
        </p:nvSpPr>
        <p:spPr>
          <a:xfrm>
            <a:off x="3337127" y="1955034"/>
            <a:ext cx="1607092" cy="2993304"/>
          </a:xfrm>
          <a:custGeom>
            <a:avLst/>
            <a:gdLst>
              <a:gd name="connsiteX0" fmla="*/ 319638 w 1306131"/>
              <a:gd name="connsiteY0" fmla="*/ 2774463 h 2993587"/>
              <a:gd name="connsiteX1" fmla="*/ 290763 w 1306131"/>
              <a:gd name="connsiteY1" fmla="*/ 2476080 h 2993587"/>
              <a:gd name="connsiteX2" fmla="*/ 204135 w 1306131"/>
              <a:gd name="connsiteY2" fmla="*/ 1638682 h 2993587"/>
              <a:gd name="connsiteX3" fmla="*/ 98257 w 1306131"/>
              <a:gd name="connsiteY3" fmla="*/ 1157419 h 2993587"/>
              <a:gd name="connsiteX4" fmla="*/ 2005 w 1306131"/>
              <a:gd name="connsiteY4" fmla="*/ 782033 h 2993587"/>
              <a:gd name="connsiteX5" fmla="*/ 50131 w 1306131"/>
              <a:gd name="connsiteY5" fmla="*/ 474025 h 2993587"/>
              <a:gd name="connsiteX6" fmla="*/ 242636 w 1306131"/>
              <a:gd name="connsiteY6" fmla="*/ 348897 h 2993587"/>
              <a:gd name="connsiteX7" fmla="*/ 252262 w 1306131"/>
              <a:gd name="connsiteY7" fmla="*/ 262269 h 2993587"/>
              <a:gd name="connsiteX8" fmla="*/ 319638 w 1306131"/>
              <a:gd name="connsiteY8" fmla="*/ 146766 h 2993587"/>
              <a:gd name="connsiteX9" fmla="*/ 550645 w 1306131"/>
              <a:gd name="connsiteY9" fmla="*/ 31263 h 2993587"/>
              <a:gd name="connsiteX10" fmla="*/ 800902 w 1306131"/>
              <a:gd name="connsiteY10" fmla="*/ 2387 h 2993587"/>
              <a:gd name="connsiteX11" fmla="*/ 993407 w 1306131"/>
              <a:gd name="connsiteY11" fmla="*/ 79389 h 2993587"/>
              <a:gd name="connsiteX12" fmla="*/ 1118535 w 1306131"/>
              <a:gd name="connsiteY12" fmla="*/ 146766 h 2993587"/>
              <a:gd name="connsiteX13" fmla="*/ 1205163 w 1306131"/>
              <a:gd name="connsiteY13" fmla="*/ 223768 h 2993587"/>
              <a:gd name="connsiteX14" fmla="*/ 1243664 w 1306131"/>
              <a:gd name="connsiteY14" fmla="*/ 348897 h 2993587"/>
              <a:gd name="connsiteX15" fmla="*/ 1301415 w 1306131"/>
              <a:gd name="connsiteY15" fmla="*/ 599153 h 2993587"/>
              <a:gd name="connsiteX16" fmla="*/ 1108910 w 1306131"/>
              <a:gd name="connsiteY16" fmla="*/ 1080417 h 2993587"/>
              <a:gd name="connsiteX17" fmla="*/ 954906 w 1306131"/>
              <a:gd name="connsiteY17" fmla="*/ 1600181 h 2993587"/>
              <a:gd name="connsiteX18" fmla="*/ 791276 w 1306131"/>
              <a:gd name="connsiteY18" fmla="*/ 2408703 h 2993587"/>
              <a:gd name="connsiteX19" fmla="*/ 752775 w 1306131"/>
              <a:gd name="connsiteY19" fmla="*/ 2918842 h 2993587"/>
              <a:gd name="connsiteX20" fmla="*/ 627647 w 1306131"/>
              <a:gd name="connsiteY20" fmla="*/ 2649334 h 2993587"/>
              <a:gd name="connsiteX21" fmla="*/ 618022 w 1306131"/>
              <a:gd name="connsiteY21" fmla="*/ 2110320 h 2993587"/>
              <a:gd name="connsiteX22" fmla="*/ 704649 w 1306131"/>
              <a:gd name="connsiteY22" fmla="*/ 1860063 h 2993587"/>
              <a:gd name="connsiteX23" fmla="*/ 762401 w 1306131"/>
              <a:gd name="connsiteY23" fmla="*/ 1677183 h 2993587"/>
              <a:gd name="connsiteX24" fmla="*/ 714274 w 1306131"/>
              <a:gd name="connsiteY24" fmla="*/ 1475052 h 2993587"/>
              <a:gd name="connsiteX25" fmla="*/ 598771 w 1306131"/>
              <a:gd name="connsiteY25" fmla="*/ 1426926 h 2993587"/>
              <a:gd name="connsiteX26" fmla="*/ 444767 w 1306131"/>
              <a:gd name="connsiteY26" fmla="*/ 1475052 h 2993587"/>
              <a:gd name="connsiteX27" fmla="*/ 367765 w 1306131"/>
              <a:gd name="connsiteY27" fmla="*/ 1609806 h 2993587"/>
              <a:gd name="connsiteX28" fmla="*/ 444767 w 1306131"/>
              <a:gd name="connsiteY28" fmla="*/ 2052568 h 2993587"/>
              <a:gd name="connsiteX29" fmla="*/ 483268 w 1306131"/>
              <a:gd name="connsiteY29" fmla="*/ 2514581 h 2993587"/>
              <a:gd name="connsiteX30" fmla="*/ 492893 w 1306131"/>
              <a:gd name="connsiteY30" fmla="*/ 2986219 h 2993587"/>
              <a:gd name="connsiteX31" fmla="*/ 319638 w 1306131"/>
              <a:gd name="connsiteY31" fmla="*/ 2774463 h 2993587"/>
              <a:gd name="connsiteX0" fmla="*/ 319435 w 1305928"/>
              <a:gd name="connsiteY0" fmla="*/ 2774463 h 2993587"/>
              <a:gd name="connsiteX1" fmla="*/ 290560 w 1305928"/>
              <a:gd name="connsiteY1" fmla="*/ 2476080 h 2993587"/>
              <a:gd name="connsiteX2" fmla="*/ 203932 w 1305928"/>
              <a:gd name="connsiteY2" fmla="*/ 1638682 h 2993587"/>
              <a:gd name="connsiteX3" fmla="*/ 98054 w 1305928"/>
              <a:gd name="connsiteY3" fmla="*/ 1157419 h 2993587"/>
              <a:gd name="connsiteX4" fmla="*/ 1802 w 1305928"/>
              <a:gd name="connsiteY4" fmla="*/ 782033 h 2993587"/>
              <a:gd name="connsiteX5" fmla="*/ 49928 w 1305928"/>
              <a:gd name="connsiteY5" fmla="*/ 474025 h 2993587"/>
              <a:gd name="connsiteX6" fmla="*/ 223182 w 1305928"/>
              <a:gd name="connsiteY6" fmla="*/ 397023 h 2993587"/>
              <a:gd name="connsiteX7" fmla="*/ 252059 w 1305928"/>
              <a:gd name="connsiteY7" fmla="*/ 262269 h 2993587"/>
              <a:gd name="connsiteX8" fmla="*/ 319435 w 1305928"/>
              <a:gd name="connsiteY8" fmla="*/ 146766 h 2993587"/>
              <a:gd name="connsiteX9" fmla="*/ 550442 w 1305928"/>
              <a:gd name="connsiteY9" fmla="*/ 31263 h 2993587"/>
              <a:gd name="connsiteX10" fmla="*/ 800699 w 1305928"/>
              <a:gd name="connsiteY10" fmla="*/ 2387 h 2993587"/>
              <a:gd name="connsiteX11" fmla="*/ 993204 w 1305928"/>
              <a:gd name="connsiteY11" fmla="*/ 79389 h 2993587"/>
              <a:gd name="connsiteX12" fmla="*/ 1118332 w 1305928"/>
              <a:gd name="connsiteY12" fmla="*/ 146766 h 2993587"/>
              <a:gd name="connsiteX13" fmla="*/ 1204960 w 1305928"/>
              <a:gd name="connsiteY13" fmla="*/ 223768 h 2993587"/>
              <a:gd name="connsiteX14" fmla="*/ 1243461 w 1305928"/>
              <a:gd name="connsiteY14" fmla="*/ 348897 h 2993587"/>
              <a:gd name="connsiteX15" fmla="*/ 1301212 w 1305928"/>
              <a:gd name="connsiteY15" fmla="*/ 599153 h 2993587"/>
              <a:gd name="connsiteX16" fmla="*/ 1108707 w 1305928"/>
              <a:gd name="connsiteY16" fmla="*/ 1080417 h 2993587"/>
              <a:gd name="connsiteX17" fmla="*/ 954703 w 1305928"/>
              <a:gd name="connsiteY17" fmla="*/ 1600181 h 2993587"/>
              <a:gd name="connsiteX18" fmla="*/ 791073 w 1305928"/>
              <a:gd name="connsiteY18" fmla="*/ 2408703 h 2993587"/>
              <a:gd name="connsiteX19" fmla="*/ 752572 w 1305928"/>
              <a:gd name="connsiteY19" fmla="*/ 2918842 h 2993587"/>
              <a:gd name="connsiteX20" fmla="*/ 627444 w 1305928"/>
              <a:gd name="connsiteY20" fmla="*/ 2649334 h 2993587"/>
              <a:gd name="connsiteX21" fmla="*/ 617819 w 1305928"/>
              <a:gd name="connsiteY21" fmla="*/ 2110320 h 2993587"/>
              <a:gd name="connsiteX22" fmla="*/ 704446 w 1305928"/>
              <a:gd name="connsiteY22" fmla="*/ 1860063 h 2993587"/>
              <a:gd name="connsiteX23" fmla="*/ 762198 w 1305928"/>
              <a:gd name="connsiteY23" fmla="*/ 1677183 h 2993587"/>
              <a:gd name="connsiteX24" fmla="*/ 714071 w 1305928"/>
              <a:gd name="connsiteY24" fmla="*/ 1475052 h 2993587"/>
              <a:gd name="connsiteX25" fmla="*/ 598568 w 1305928"/>
              <a:gd name="connsiteY25" fmla="*/ 1426926 h 2993587"/>
              <a:gd name="connsiteX26" fmla="*/ 444564 w 1305928"/>
              <a:gd name="connsiteY26" fmla="*/ 1475052 h 2993587"/>
              <a:gd name="connsiteX27" fmla="*/ 367562 w 1305928"/>
              <a:gd name="connsiteY27" fmla="*/ 1609806 h 2993587"/>
              <a:gd name="connsiteX28" fmla="*/ 444564 w 1305928"/>
              <a:gd name="connsiteY28" fmla="*/ 2052568 h 2993587"/>
              <a:gd name="connsiteX29" fmla="*/ 483065 w 1305928"/>
              <a:gd name="connsiteY29" fmla="*/ 2514581 h 2993587"/>
              <a:gd name="connsiteX30" fmla="*/ 492690 w 1305928"/>
              <a:gd name="connsiteY30" fmla="*/ 2986219 h 2993587"/>
              <a:gd name="connsiteX31" fmla="*/ 319435 w 1305928"/>
              <a:gd name="connsiteY31" fmla="*/ 2774463 h 2993587"/>
              <a:gd name="connsiteX0" fmla="*/ 327063 w 1313556"/>
              <a:gd name="connsiteY0" fmla="*/ 2774463 h 2993587"/>
              <a:gd name="connsiteX1" fmla="*/ 298188 w 1313556"/>
              <a:gd name="connsiteY1" fmla="*/ 2476080 h 2993587"/>
              <a:gd name="connsiteX2" fmla="*/ 211560 w 1313556"/>
              <a:gd name="connsiteY2" fmla="*/ 1638682 h 2993587"/>
              <a:gd name="connsiteX3" fmla="*/ 105682 w 1313556"/>
              <a:gd name="connsiteY3" fmla="*/ 1157419 h 2993587"/>
              <a:gd name="connsiteX4" fmla="*/ 9430 w 1313556"/>
              <a:gd name="connsiteY4" fmla="*/ 782033 h 2993587"/>
              <a:gd name="connsiteX5" fmla="*/ 28680 w 1313556"/>
              <a:gd name="connsiteY5" fmla="*/ 493275 h 2993587"/>
              <a:gd name="connsiteX6" fmla="*/ 230810 w 1313556"/>
              <a:gd name="connsiteY6" fmla="*/ 397023 h 2993587"/>
              <a:gd name="connsiteX7" fmla="*/ 259687 w 1313556"/>
              <a:gd name="connsiteY7" fmla="*/ 262269 h 2993587"/>
              <a:gd name="connsiteX8" fmla="*/ 327063 w 1313556"/>
              <a:gd name="connsiteY8" fmla="*/ 146766 h 2993587"/>
              <a:gd name="connsiteX9" fmla="*/ 558070 w 1313556"/>
              <a:gd name="connsiteY9" fmla="*/ 31263 h 2993587"/>
              <a:gd name="connsiteX10" fmla="*/ 808327 w 1313556"/>
              <a:gd name="connsiteY10" fmla="*/ 2387 h 2993587"/>
              <a:gd name="connsiteX11" fmla="*/ 1000832 w 1313556"/>
              <a:gd name="connsiteY11" fmla="*/ 79389 h 2993587"/>
              <a:gd name="connsiteX12" fmla="*/ 1125960 w 1313556"/>
              <a:gd name="connsiteY12" fmla="*/ 146766 h 2993587"/>
              <a:gd name="connsiteX13" fmla="*/ 1212588 w 1313556"/>
              <a:gd name="connsiteY13" fmla="*/ 223768 h 2993587"/>
              <a:gd name="connsiteX14" fmla="*/ 1251089 w 1313556"/>
              <a:gd name="connsiteY14" fmla="*/ 348897 h 2993587"/>
              <a:gd name="connsiteX15" fmla="*/ 1308840 w 1313556"/>
              <a:gd name="connsiteY15" fmla="*/ 599153 h 2993587"/>
              <a:gd name="connsiteX16" fmla="*/ 1116335 w 1313556"/>
              <a:gd name="connsiteY16" fmla="*/ 1080417 h 2993587"/>
              <a:gd name="connsiteX17" fmla="*/ 962331 w 1313556"/>
              <a:gd name="connsiteY17" fmla="*/ 1600181 h 2993587"/>
              <a:gd name="connsiteX18" fmla="*/ 798701 w 1313556"/>
              <a:gd name="connsiteY18" fmla="*/ 2408703 h 2993587"/>
              <a:gd name="connsiteX19" fmla="*/ 760200 w 1313556"/>
              <a:gd name="connsiteY19" fmla="*/ 2918842 h 2993587"/>
              <a:gd name="connsiteX20" fmla="*/ 635072 w 1313556"/>
              <a:gd name="connsiteY20" fmla="*/ 2649334 h 2993587"/>
              <a:gd name="connsiteX21" fmla="*/ 625447 w 1313556"/>
              <a:gd name="connsiteY21" fmla="*/ 2110320 h 2993587"/>
              <a:gd name="connsiteX22" fmla="*/ 712074 w 1313556"/>
              <a:gd name="connsiteY22" fmla="*/ 1860063 h 2993587"/>
              <a:gd name="connsiteX23" fmla="*/ 769826 w 1313556"/>
              <a:gd name="connsiteY23" fmla="*/ 1677183 h 2993587"/>
              <a:gd name="connsiteX24" fmla="*/ 721699 w 1313556"/>
              <a:gd name="connsiteY24" fmla="*/ 1475052 h 2993587"/>
              <a:gd name="connsiteX25" fmla="*/ 606196 w 1313556"/>
              <a:gd name="connsiteY25" fmla="*/ 1426926 h 2993587"/>
              <a:gd name="connsiteX26" fmla="*/ 452192 w 1313556"/>
              <a:gd name="connsiteY26" fmla="*/ 1475052 h 2993587"/>
              <a:gd name="connsiteX27" fmla="*/ 375190 w 1313556"/>
              <a:gd name="connsiteY27" fmla="*/ 1609806 h 2993587"/>
              <a:gd name="connsiteX28" fmla="*/ 452192 w 1313556"/>
              <a:gd name="connsiteY28" fmla="*/ 2052568 h 2993587"/>
              <a:gd name="connsiteX29" fmla="*/ 490693 w 1313556"/>
              <a:gd name="connsiteY29" fmla="*/ 2514581 h 2993587"/>
              <a:gd name="connsiteX30" fmla="*/ 500318 w 1313556"/>
              <a:gd name="connsiteY30" fmla="*/ 2986219 h 2993587"/>
              <a:gd name="connsiteX31" fmla="*/ 327063 w 1313556"/>
              <a:gd name="connsiteY31" fmla="*/ 2774463 h 2993587"/>
              <a:gd name="connsiteX0" fmla="*/ 326104 w 1312597"/>
              <a:gd name="connsiteY0" fmla="*/ 2774463 h 2993587"/>
              <a:gd name="connsiteX1" fmla="*/ 297229 w 1312597"/>
              <a:gd name="connsiteY1" fmla="*/ 2476080 h 2993587"/>
              <a:gd name="connsiteX2" fmla="*/ 210601 w 1312597"/>
              <a:gd name="connsiteY2" fmla="*/ 1638682 h 2993587"/>
              <a:gd name="connsiteX3" fmla="*/ 104723 w 1312597"/>
              <a:gd name="connsiteY3" fmla="*/ 1157419 h 2993587"/>
              <a:gd name="connsiteX4" fmla="*/ 8471 w 1312597"/>
              <a:gd name="connsiteY4" fmla="*/ 782033 h 2993587"/>
              <a:gd name="connsiteX5" fmla="*/ 27721 w 1312597"/>
              <a:gd name="connsiteY5" fmla="*/ 493275 h 2993587"/>
              <a:gd name="connsiteX6" fmla="*/ 210601 w 1312597"/>
              <a:gd name="connsiteY6" fmla="*/ 435524 h 2993587"/>
              <a:gd name="connsiteX7" fmla="*/ 258728 w 1312597"/>
              <a:gd name="connsiteY7" fmla="*/ 262269 h 2993587"/>
              <a:gd name="connsiteX8" fmla="*/ 326104 w 1312597"/>
              <a:gd name="connsiteY8" fmla="*/ 146766 h 2993587"/>
              <a:gd name="connsiteX9" fmla="*/ 557111 w 1312597"/>
              <a:gd name="connsiteY9" fmla="*/ 31263 h 2993587"/>
              <a:gd name="connsiteX10" fmla="*/ 807368 w 1312597"/>
              <a:gd name="connsiteY10" fmla="*/ 2387 h 2993587"/>
              <a:gd name="connsiteX11" fmla="*/ 999873 w 1312597"/>
              <a:gd name="connsiteY11" fmla="*/ 79389 h 2993587"/>
              <a:gd name="connsiteX12" fmla="*/ 1125001 w 1312597"/>
              <a:gd name="connsiteY12" fmla="*/ 146766 h 2993587"/>
              <a:gd name="connsiteX13" fmla="*/ 1211629 w 1312597"/>
              <a:gd name="connsiteY13" fmla="*/ 223768 h 2993587"/>
              <a:gd name="connsiteX14" fmla="*/ 1250130 w 1312597"/>
              <a:gd name="connsiteY14" fmla="*/ 348897 h 2993587"/>
              <a:gd name="connsiteX15" fmla="*/ 1307881 w 1312597"/>
              <a:gd name="connsiteY15" fmla="*/ 599153 h 2993587"/>
              <a:gd name="connsiteX16" fmla="*/ 1115376 w 1312597"/>
              <a:gd name="connsiteY16" fmla="*/ 1080417 h 2993587"/>
              <a:gd name="connsiteX17" fmla="*/ 961372 w 1312597"/>
              <a:gd name="connsiteY17" fmla="*/ 1600181 h 2993587"/>
              <a:gd name="connsiteX18" fmla="*/ 797742 w 1312597"/>
              <a:gd name="connsiteY18" fmla="*/ 2408703 h 2993587"/>
              <a:gd name="connsiteX19" fmla="*/ 759241 w 1312597"/>
              <a:gd name="connsiteY19" fmla="*/ 2918842 h 2993587"/>
              <a:gd name="connsiteX20" fmla="*/ 634113 w 1312597"/>
              <a:gd name="connsiteY20" fmla="*/ 2649334 h 2993587"/>
              <a:gd name="connsiteX21" fmla="*/ 624488 w 1312597"/>
              <a:gd name="connsiteY21" fmla="*/ 2110320 h 2993587"/>
              <a:gd name="connsiteX22" fmla="*/ 711115 w 1312597"/>
              <a:gd name="connsiteY22" fmla="*/ 1860063 h 2993587"/>
              <a:gd name="connsiteX23" fmla="*/ 768867 w 1312597"/>
              <a:gd name="connsiteY23" fmla="*/ 1677183 h 2993587"/>
              <a:gd name="connsiteX24" fmla="*/ 720740 w 1312597"/>
              <a:gd name="connsiteY24" fmla="*/ 1475052 h 2993587"/>
              <a:gd name="connsiteX25" fmla="*/ 605237 w 1312597"/>
              <a:gd name="connsiteY25" fmla="*/ 1426926 h 2993587"/>
              <a:gd name="connsiteX26" fmla="*/ 451233 w 1312597"/>
              <a:gd name="connsiteY26" fmla="*/ 1475052 h 2993587"/>
              <a:gd name="connsiteX27" fmla="*/ 374231 w 1312597"/>
              <a:gd name="connsiteY27" fmla="*/ 1609806 h 2993587"/>
              <a:gd name="connsiteX28" fmla="*/ 451233 w 1312597"/>
              <a:gd name="connsiteY28" fmla="*/ 2052568 h 2993587"/>
              <a:gd name="connsiteX29" fmla="*/ 489734 w 1312597"/>
              <a:gd name="connsiteY29" fmla="*/ 2514581 h 2993587"/>
              <a:gd name="connsiteX30" fmla="*/ 499359 w 1312597"/>
              <a:gd name="connsiteY30" fmla="*/ 2986219 h 2993587"/>
              <a:gd name="connsiteX31" fmla="*/ 326104 w 1312597"/>
              <a:gd name="connsiteY31" fmla="*/ 2774463 h 2993587"/>
              <a:gd name="connsiteX0" fmla="*/ 326104 w 1312597"/>
              <a:gd name="connsiteY0" fmla="*/ 2774463 h 2993587"/>
              <a:gd name="connsiteX1" fmla="*/ 297229 w 1312597"/>
              <a:gd name="connsiteY1" fmla="*/ 2476080 h 2993587"/>
              <a:gd name="connsiteX2" fmla="*/ 210601 w 1312597"/>
              <a:gd name="connsiteY2" fmla="*/ 1638682 h 2993587"/>
              <a:gd name="connsiteX3" fmla="*/ 104723 w 1312597"/>
              <a:gd name="connsiteY3" fmla="*/ 1157419 h 2993587"/>
              <a:gd name="connsiteX4" fmla="*/ 8471 w 1312597"/>
              <a:gd name="connsiteY4" fmla="*/ 782033 h 2993587"/>
              <a:gd name="connsiteX5" fmla="*/ 27721 w 1312597"/>
              <a:gd name="connsiteY5" fmla="*/ 493275 h 2993587"/>
              <a:gd name="connsiteX6" fmla="*/ 210601 w 1312597"/>
              <a:gd name="connsiteY6" fmla="*/ 435524 h 2993587"/>
              <a:gd name="connsiteX7" fmla="*/ 277979 w 1312597"/>
              <a:gd name="connsiteY7" fmla="*/ 262269 h 2993587"/>
              <a:gd name="connsiteX8" fmla="*/ 326104 w 1312597"/>
              <a:gd name="connsiteY8" fmla="*/ 146766 h 2993587"/>
              <a:gd name="connsiteX9" fmla="*/ 557111 w 1312597"/>
              <a:gd name="connsiteY9" fmla="*/ 31263 h 2993587"/>
              <a:gd name="connsiteX10" fmla="*/ 807368 w 1312597"/>
              <a:gd name="connsiteY10" fmla="*/ 2387 h 2993587"/>
              <a:gd name="connsiteX11" fmla="*/ 999873 w 1312597"/>
              <a:gd name="connsiteY11" fmla="*/ 79389 h 2993587"/>
              <a:gd name="connsiteX12" fmla="*/ 1125001 w 1312597"/>
              <a:gd name="connsiteY12" fmla="*/ 146766 h 2993587"/>
              <a:gd name="connsiteX13" fmla="*/ 1211629 w 1312597"/>
              <a:gd name="connsiteY13" fmla="*/ 223768 h 2993587"/>
              <a:gd name="connsiteX14" fmla="*/ 1250130 w 1312597"/>
              <a:gd name="connsiteY14" fmla="*/ 348897 h 2993587"/>
              <a:gd name="connsiteX15" fmla="*/ 1307881 w 1312597"/>
              <a:gd name="connsiteY15" fmla="*/ 599153 h 2993587"/>
              <a:gd name="connsiteX16" fmla="*/ 1115376 w 1312597"/>
              <a:gd name="connsiteY16" fmla="*/ 1080417 h 2993587"/>
              <a:gd name="connsiteX17" fmla="*/ 961372 w 1312597"/>
              <a:gd name="connsiteY17" fmla="*/ 1600181 h 2993587"/>
              <a:gd name="connsiteX18" fmla="*/ 797742 w 1312597"/>
              <a:gd name="connsiteY18" fmla="*/ 2408703 h 2993587"/>
              <a:gd name="connsiteX19" fmla="*/ 759241 w 1312597"/>
              <a:gd name="connsiteY19" fmla="*/ 2918842 h 2993587"/>
              <a:gd name="connsiteX20" fmla="*/ 634113 w 1312597"/>
              <a:gd name="connsiteY20" fmla="*/ 2649334 h 2993587"/>
              <a:gd name="connsiteX21" fmla="*/ 624488 w 1312597"/>
              <a:gd name="connsiteY21" fmla="*/ 2110320 h 2993587"/>
              <a:gd name="connsiteX22" fmla="*/ 711115 w 1312597"/>
              <a:gd name="connsiteY22" fmla="*/ 1860063 h 2993587"/>
              <a:gd name="connsiteX23" fmla="*/ 768867 w 1312597"/>
              <a:gd name="connsiteY23" fmla="*/ 1677183 h 2993587"/>
              <a:gd name="connsiteX24" fmla="*/ 720740 w 1312597"/>
              <a:gd name="connsiteY24" fmla="*/ 1475052 h 2993587"/>
              <a:gd name="connsiteX25" fmla="*/ 605237 w 1312597"/>
              <a:gd name="connsiteY25" fmla="*/ 1426926 h 2993587"/>
              <a:gd name="connsiteX26" fmla="*/ 451233 w 1312597"/>
              <a:gd name="connsiteY26" fmla="*/ 1475052 h 2993587"/>
              <a:gd name="connsiteX27" fmla="*/ 374231 w 1312597"/>
              <a:gd name="connsiteY27" fmla="*/ 1609806 h 2993587"/>
              <a:gd name="connsiteX28" fmla="*/ 451233 w 1312597"/>
              <a:gd name="connsiteY28" fmla="*/ 2052568 h 2993587"/>
              <a:gd name="connsiteX29" fmla="*/ 489734 w 1312597"/>
              <a:gd name="connsiteY29" fmla="*/ 2514581 h 2993587"/>
              <a:gd name="connsiteX30" fmla="*/ 499359 w 1312597"/>
              <a:gd name="connsiteY30" fmla="*/ 2986219 h 2993587"/>
              <a:gd name="connsiteX31" fmla="*/ 326104 w 1312597"/>
              <a:gd name="connsiteY31" fmla="*/ 2774463 h 2993587"/>
              <a:gd name="connsiteX0" fmla="*/ 326104 w 1322523"/>
              <a:gd name="connsiteY0" fmla="*/ 2774463 h 2993587"/>
              <a:gd name="connsiteX1" fmla="*/ 297229 w 1322523"/>
              <a:gd name="connsiteY1" fmla="*/ 2476080 h 2993587"/>
              <a:gd name="connsiteX2" fmla="*/ 210601 w 1322523"/>
              <a:gd name="connsiteY2" fmla="*/ 1638682 h 2993587"/>
              <a:gd name="connsiteX3" fmla="*/ 104723 w 1322523"/>
              <a:gd name="connsiteY3" fmla="*/ 1157419 h 2993587"/>
              <a:gd name="connsiteX4" fmla="*/ 8471 w 1322523"/>
              <a:gd name="connsiteY4" fmla="*/ 782033 h 2993587"/>
              <a:gd name="connsiteX5" fmla="*/ 27721 w 1322523"/>
              <a:gd name="connsiteY5" fmla="*/ 493275 h 2993587"/>
              <a:gd name="connsiteX6" fmla="*/ 210601 w 1322523"/>
              <a:gd name="connsiteY6" fmla="*/ 435524 h 2993587"/>
              <a:gd name="connsiteX7" fmla="*/ 277979 w 1322523"/>
              <a:gd name="connsiteY7" fmla="*/ 262269 h 2993587"/>
              <a:gd name="connsiteX8" fmla="*/ 326104 w 1322523"/>
              <a:gd name="connsiteY8" fmla="*/ 146766 h 2993587"/>
              <a:gd name="connsiteX9" fmla="*/ 557111 w 1322523"/>
              <a:gd name="connsiteY9" fmla="*/ 31263 h 2993587"/>
              <a:gd name="connsiteX10" fmla="*/ 807368 w 1322523"/>
              <a:gd name="connsiteY10" fmla="*/ 2387 h 2993587"/>
              <a:gd name="connsiteX11" fmla="*/ 999873 w 1322523"/>
              <a:gd name="connsiteY11" fmla="*/ 79389 h 2993587"/>
              <a:gd name="connsiteX12" fmla="*/ 1125001 w 1322523"/>
              <a:gd name="connsiteY12" fmla="*/ 146766 h 2993587"/>
              <a:gd name="connsiteX13" fmla="*/ 1211629 w 1322523"/>
              <a:gd name="connsiteY13" fmla="*/ 223768 h 2993587"/>
              <a:gd name="connsiteX14" fmla="*/ 1298257 w 1322523"/>
              <a:gd name="connsiteY14" fmla="*/ 416274 h 2993587"/>
              <a:gd name="connsiteX15" fmla="*/ 1307881 w 1322523"/>
              <a:gd name="connsiteY15" fmla="*/ 599153 h 2993587"/>
              <a:gd name="connsiteX16" fmla="*/ 1115376 w 1322523"/>
              <a:gd name="connsiteY16" fmla="*/ 1080417 h 2993587"/>
              <a:gd name="connsiteX17" fmla="*/ 961372 w 1322523"/>
              <a:gd name="connsiteY17" fmla="*/ 1600181 h 2993587"/>
              <a:gd name="connsiteX18" fmla="*/ 797742 w 1322523"/>
              <a:gd name="connsiteY18" fmla="*/ 2408703 h 2993587"/>
              <a:gd name="connsiteX19" fmla="*/ 759241 w 1322523"/>
              <a:gd name="connsiteY19" fmla="*/ 2918842 h 2993587"/>
              <a:gd name="connsiteX20" fmla="*/ 634113 w 1322523"/>
              <a:gd name="connsiteY20" fmla="*/ 2649334 h 2993587"/>
              <a:gd name="connsiteX21" fmla="*/ 624488 w 1322523"/>
              <a:gd name="connsiteY21" fmla="*/ 2110320 h 2993587"/>
              <a:gd name="connsiteX22" fmla="*/ 711115 w 1322523"/>
              <a:gd name="connsiteY22" fmla="*/ 1860063 h 2993587"/>
              <a:gd name="connsiteX23" fmla="*/ 768867 w 1322523"/>
              <a:gd name="connsiteY23" fmla="*/ 1677183 h 2993587"/>
              <a:gd name="connsiteX24" fmla="*/ 720740 w 1322523"/>
              <a:gd name="connsiteY24" fmla="*/ 1475052 h 2993587"/>
              <a:gd name="connsiteX25" fmla="*/ 605237 w 1322523"/>
              <a:gd name="connsiteY25" fmla="*/ 1426926 h 2993587"/>
              <a:gd name="connsiteX26" fmla="*/ 451233 w 1322523"/>
              <a:gd name="connsiteY26" fmla="*/ 1475052 h 2993587"/>
              <a:gd name="connsiteX27" fmla="*/ 374231 w 1322523"/>
              <a:gd name="connsiteY27" fmla="*/ 1609806 h 2993587"/>
              <a:gd name="connsiteX28" fmla="*/ 451233 w 1322523"/>
              <a:gd name="connsiteY28" fmla="*/ 2052568 h 2993587"/>
              <a:gd name="connsiteX29" fmla="*/ 489734 w 1322523"/>
              <a:gd name="connsiteY29" fmla="*/ 2514581 h 2993587"/>
              <a:gd name="connsiteX30" fmla="*/ 499359 w 1322523"/>
              <a:gd name="connsiteY30" fmla="*/ 2986219 h 2993587"/>
              <a:gd name="connsiteX31" fmla="*/ 326104 w 1322523"/>
              <a:gd name="connsiteY31" fmla="*/ 2774463 h 2993587"/>
              <a:gd name="connsiteX0" fmla="*/ 326104 w 1322523"/>
              <a:gd name="connsiteY0" fmla="*/ 2773950 h 2993074"/>
              <a:gd name="connsiteX1" fmla="*/ 297229 w 1322523"/>
              <a:gd name="connsiteY1" fmla="*/ 2475567 h 2993074"/>
              <a:gd name="connsiteX2" fmla="*/ 210601 w 1322523"/>
              <a:gd name="connsiteY2" fmla="*/ 1638169 h 2993074"/>
              <a:gd name="connsiteX3" fmla="*/ 104723 w 1322523"/>
              <a:gd name="connsiteY3" fmla="*/ 1156906 h 2993074"/>
              <a:gd name="connsiteX4" fmla="*/ 8471 w 1322523"/>
              <a:gd name="connsiteY4" fmla="*/ 781520 h 2993074"/>
              <a:gd name="connsiteX5" fmla="*/ 27721 w 1322523"/>
              <a:gd name="connsiteY5" fmla="*/ 492762 h 2993074"/>
              <a:gd name="connsiteX6" fmla="*/ 210601 w 1322523"/>
              <a:gd name="connsiteY6" fmla="*/ 435011 h 2993074"/>
              <a:gd name="connsiteX7" fmla="*/ 277979 w 1322523"/>
              <a:gd name="connsiteY7" fmla="*/ 261756 h 2993074"/>
              <a:gd name="connsiteX8" fmla="*/ 364605 w 1322523"/>
              <a:gd name="connsiteY8" fmla="*/ 107752 h 2993074"/>
              <a:gd name="connsiteX9" fmla="*/ 557111 w 1322523"/>
              <a:gd name="connsiteY9" fmla="*/ 30750 h 2993074"/>
              <a:gd name="connsiteX10" fmla="*/ 807368 w 1322523"/>
              <a:gd name="connsiteY10" fmla="*/ 1874 h 2993074"/>
              <a:gd name="connsiteX11" fmla="*/ 999873 w 1322523"/>
              <a:gd name="connsiteY11" fmla="*/ 78876 h 2993074"/>
              <a:gd name="connsiteX12" fmla="*/ 1125001 w 1322523"/>
              <a:gd name="connsiteY12" fmla="*/ 146253 h 2993074"/>
              <a:gd name="connsiteX13" fmla="*/ 1211629 w 1322523"/>
              <a:gd name="connsiteY13" fmla="*/ 223255 h 2993074"/>
              <a:gd name="connsiteX14" fmla="*/ 1298257 w 1322523"/>
              <a:gd name="connsiteY14" fmla="*/ 415761 h 2993074"/>
              <a:gd name="connsiteX15" fmla="*/ 1307881 w 1322523"/>
              <a:gd name="connsiteY15" fmla="*/ 598640 h 2993074"/>
              <a:gd name="connsiteX16" fmla="*/ 1115376 w 1322523"/>
              <a:gd name="connsiteY16" fmla="*/ 1079904 h 2993074"/>
              <a:gd name="connsiteX17" fmla="*/ 961372 w 1322523"/>
              <a:gd name="connsiteY17" fmla="*/ 1599668 h 2993074"/>
              <a:gd name="connsiteX18" fmla="*/ 797742 w 1322523"/>
              <a:gd name="connsiteY18" fmla="*/ 2408190 h 2993074"/>
              <a:gd name="connsiteX19" fmla="*/ 759241 w 1322523"/>
              <a:gd name="connsiteY19" fmla="*/ 2918329 h 2993074"/>
              <a:gd name="connsiteX20" fmla="*/ 634113 w 1322523"/>
              <a:gd name="connsiteY20" fmla="*/ 2648821 h 2993074"/>
              <a:gd name="connsiteX21" fmla="*/ 624488 w 1322523"/>
              <a:gd name="connsiteY21" fmla="*/ 2109807 h 2993074"/>
              <a:gd name="connsiteX22" fmla="*/ 711115 w 1322523"/>
              <a:gd name="connsiteY22" fmla="*/ 1859550 h 2993074"/>
              <a:gd name="connsiteX23" fmla="*/ 768867 w 1322523"/>
              <a:gd name="connsiteY23" fmla="*/ 1676670 h 2993074"/>
              <a:gd name="connsiteX24" fmla="*/ 720740 w 1322523"/>
              <a:gd name="connsiteY24" fmla="*/ 1474539 h 2993074"/>
              <a:gd name="connsiteX25" fmla="*/ 605237 w 1322523"/>
              <a:gd name="connsiteY25" fmla="*/ 1426413 h 2993074"/>
              <a:gd name="connsiteX26" fmla="*/ 451233 w 1322523"/>
              <a:gd name="connsiteY26" fmla="*/ 1474539 h 2993074"/>
              <a:gd name="connsiteX27" fmla="*/ 374231 w 1322523"/>
              <a:gd name="connsiteY27" fmla="*/ 1609293 h 2993074"/>
              <a:gd name="connsiteX28" fmla="*/ 451233 w 1322523"/>
              <a:gd name="connsiteY28" fmla="*/ 2052055 h 2993074"/>
              <a:gd name="connsiteX29" fmla="*/ 489734 w 1322523"/>
              <a:gd name="connsiteY29" fmla="*/ 2514068 h 2993074"/>
              <a:gd name="connsiteX30" fmla="*/ 499359 w 1322523"/>
              <a:gd name="connsiteY30" fmla="*/ 2985706 h 2993074"/>
              <a:gd name="connsiteX31" fmla="*/ 326104 w 1322523"/>
              <a:gd name="connsiteY31" fmla="*/ 2773950 h 2993074"/>
              <a:gd name="connsiteX0" fmla="*/ 326104 w 1322523"/>
              <a:gd name="connsiteY0" fmla="*/ 2773950 h 2993074"/>
              <a:gd name="connsiteX1" fmla="*/ 297229 w 1322523"/>
              <a:gd name="connsiteY1" fmla="*/ 2475567 h 2993074"/>
              <a:gd name="connsiteX2" fmla="*/ 210601 w 1322523"/>
              <a:gd name="connsiteY2" fmla="*/ 1638169 h 2993074"/>
              <a:gd name="connsiteX3" fmla="*/ 104723 w 1322523"/>
              <a:gd name="connsiteY3" fmla="*/ 1156906 h 2993074"/>
              <a:gd name="connsiteX4" fmla="*/ 8471 w 1322523"/>
              <a:gd name="connsiteY4" fmla="*/ 781520 h 2993074"/>
              <a:gd name="connsiteX5" fmla="*/ 27721 w 1322523"/>
              <a:gd name="connsiteY5" fmla="*/ 492762 h 2993074"/>
              <a:gd name="connsiteX6" fmla="*/ 210601 w 1322523"/>
              <a:gd name="connsiteY6" fmla="*/ 435011 h 2993074"/>
              <a:gd name="connsiteX7" fmla="*/ 133600 w 1322523"/>
              <a:gd name="connsiteY7" fmla="*/ 21125 h 2993074"/>
              <a:gd name="connsiteX8" fmla="*/ 364605 w 1322523"/>
              <a:gd name="connsiteY8" fmla="*/ 107752 h 2993074"/>
              <a:gd name="connsiteX9" fmla="*/ 557111 w 1322523"/>
              <a:gd name="connsiteY9" fmla="*/ 30750 h 2993074"/>
              <a:gd name="connsiteX10" fmla="*/ 807368 w 1322523"/>
              <a:gd name="connsiteY10" fmla="*/ 1874 h 2993074"/>
              <a:gd name="connsiteX11" fmla="*/ 999873 w 1322523"/>
              <a:gd name="connsiteY11" fmla="*/ 78876 h 2993074"/>
              <a:gd name="connsiteX12" fmla="*/ 1125001 w 1322523"/>
              <a:gd name="connsiteY12" fmla="*/ 146253 h 2993074"/>
              <a:gd name="connsiteX13" fmla="*/ 1211629 w 1322523"/>
              <a:gd name="connsiteY13" fmla="*/ 223255 h 2993074"/>
              <a:gd name="connsiteX14" fmla="*/ 1298257 w 1322523"/>
              <a:gd name="connsiteY14" fmla="*/ 415761 h 2993074"/>
              <a:gd name="connsiteX15" fmla="*/ 1307881 w 1322523"/>
              <a:gd name="connsiteY15" fmla="*/ 598640 h 2993074"/>
              <a:gd name="connsiteX16" fmla="*/ 1115376 w 1322523"/>
              <a:gd name="connsiteY16" fmla="*/ 1079904 h 2993074"/>
              <a:gd name="connsiteX17" fmla="*/ 961372 w 1322523"/>
              <a:gd name="connsiteY17" fmla="*/ 1599668 h 2993074"/>
              <a:gd name="connsiteX18" fmla="*/ 797742 w 1322523"/>
              <a:gd name="connsiteY18" fmla="*/ 2408190 h 2993074"/>
              <a:gd name="connsiteX19" fmla="*/ 759241 w 1322523"/>
              <a:gd name="connsiteY19" fmla="*/ 2918329 h 2993074"/>
              <a:gd name="connsiteX20" fmla="*/ 634113 w 1322523"/>
              <a:gd name="connsiteY20" fmla="*/ 2648821 h 2993074"/>
              <a:gd name="connsiteX21" fmla="*/ 624488 w 1322523"/>
              <a:gd name="connsiteY21" fmla="*/ 2109807 h 2993074"/>
              <a:gd name="connsiteX22" fmla="*/ 711115 w 1322523"/>
              <a:gd name="connsiteY22" fmla="*/ 1859550 h 2993074"/>
              <a:gd name="connsiteX23" fmla="*/ 768867 w 1322523"/>
              <a:gd name="connsiteY23" fmla="*/ 1676670 h 2993074"/>
              <a:gd name="connsiteX24" fmla="*/ 720740 w 1322523"/>
              <a:gd name="connsiteY24" fmla="*/ 1474539 h 2993074"/>
              <a:gd name="connsiteX25" fmla="*/ 605237 w 1322523"/>
              <a:gd name="connsiteY25" fmla="*/ 1426413 h 2993074"/>
              <a:gd name="connsiteX26" fmla="*/ 451233 w 1322523"/>
              <a:gd name="connsiteY26" fmla="*/ 1474539 h 2993074"/>
              <a:gd name="connsiteX27" fmla="*/ 374231 w 1322523"/>
              <a:gd name="connsiteY27" fmla="*/ 1609293 h 2993074"/>
              <a:gd name="connsiteX28" fmla="*/ 451233 w 1322523"/>
              <a:gd name="connsiteY28" fmla="*/ 2052055 h 2993074"/>
              <a:gd name="connsiteX29" fmla="*/ 489734 w 1322523"/>
              <a:gd name="connsiteY29" fmla="*/ 2514068 h 2993074"/>
              <a:gd name="connsiteX30" fmla="*/ 499359 w 1322523"/>
              <a:gd name="connsiteY30" fmla="*/ 2985706 h 2993074"/>
              <a:gd name="connsiteX31" fmla="*/ 326104 w 1322523"/>
              <a:gd name="connsiteY31" fmla="*/ 2773950 h 2993074"/>
              <a:gd name="connsiteX0" fmla="*/ 453833 w 1450252"/>
              <a:gd name="connsiteY0" fmla="*/ 2773950 h 2993074"/>
              <a:gd name="connsiteX1" fmla="*/ 424958 w 1450252"/>
              <a:gd name="connsiteY1" fmla="*/ 2475567 h 2993074"/>
              <a:gd name="connsiteX2" fmla="*/ 338330 w 1450252"/>
              <a:gd name="connsiteY2" fmla="*/ 1638169 h 2993074"/>
              <a:gd name="connsiteX3" fmla="*/ 232452 w 1450252"/>
              <a:gd name="connsiteY3" fmla="*/ 1156906 h 2993074"/>
              <a:gd name="connsiteX4" fmla="*/ 136200 w 1450252"/>
              <a:gd name="connsiteY4" fmla="*/ 781520 h 2993074"/>
              <a:gd name="connsiteX5" fmla="*/ 155450 w 1450252"/>
              <a:gd name="connsiteY5" fmla="*/ 492762 h 2993074"/>
              <a:gd name="connsiteX6" fmla="*/ 1446 w 1450252"/>
              <a:gd name="connsiteY6" fmla="*/ 117378 h 2993074"/>
              <a:gd name="connsiteX7" fmla="*/ 261329 w 1450252"/>
              <a:gd name="connsiteY7" fmla="*/ 21125 h 2993074"/>
              <a:gd name="connsiteX8" fmla="*/ 492334 w 1450252"/>
              <a:gd name="connsiteY8" fmla="*/ 107752 h 2993074"/>
              <a:gd name="connsiteX9" fmla="*/ 684840 w 1450252"/>
              <a:gd name="connsiteY9" fmla="*/ 30750 h 2993074"/>
              <a:gd name="connsiteX10" fmla="*/ 935097 w 1450252"/>
              <a:gd name="connsiteY10" fmla="*/ 1874 h 2993074"/>
              <a:gd name="connsiteX11" fmla="*/ 1127602 w 1450252"/>
              <a:gd name="connsiteY11" fmla="*/ 78876 h 2993074"/>
              <a:gd name="connsiteX12" fmla="*/ 1252730 w 1450252"/>
              <a:gd name="connsiteY12" fmla="*/ 146253 h 2993074"/>
              <a:gd name="connsiteX13" fmla="*/ 1339358 w 1450252"/>
              <a:gd name="connsiteY13" fmla="*/ 223255 h 2993074"/>
              <a:gd name="connsiteX14" fmla="*/ 1425986 w 1450252"/>
              <a:gd name="connsiteY14" fmla="*/ 415761 h 2993074"/>
              <a:gd name="connsiteX15" fmla="*/ 1435610 w 1450252"/>
              <a:gd name="connsiteY15" fmla="*/ 598640 h 2993074"/>
              <a:gd name="connsiteX16" fmla="*/ 1243105 w 1450252"/>
              <a:gd name="connsiteY16" fmla="*/ 1079904 h 2993074"/>
              <a:gd name="connsiteX17" fmla="*/ 1089101 w 1450252"/>
              <a:gd name="connsiteY17" fmla="*/ 1599668 h 2993074"/>
              <a:gd name="connsiteX18" fmla="*/ 925471 w 1450252"/>
              <a:gd name="connsiteY18" fmla="*/ 2408190 h 2993074"/>
              <a:gd name="connsiteX19" fmla="*/ 886970 w 1450252"/>
              <a:gd name="connsiteY19" fmla="*/ 2918329 h 2993074"/>
              <a:gd name="connsiteX20" fmla="*/ 761842 w 1450252"/>
              <a:gd name="connsiteY20" fmla="*/ 2648821 h 2993074"/>
              <a:gd name="connsiteX21" fmla="*/ 752217 w 1450252"/>
              <a:gd name="connsiteY21" fmla="*/ 2109807 h 2993074"/>
              <a:gd name="connsiteX22" fmla="*/ 838844 w 1450252"/>
              <a:gd name="connsiteY22" fmla="*/ 1859550 h 2993074"/>
              <a:gd name="connsiteX23" fmla="*/ 896596 w 1450252"/>
              <a:gd name="connsiteY23" fmla="*/ 1676670 h 2993074"/>
              <a:gd name="connsiteX24" fmla="*/ 848469 w 1450252"/>
              <a:gd name="connsiteY24" fmla="*/ 1474539 h 2993074"/>
              <a:gd name="connsiteX25" fmla="*/ 732966 w 1450252"/>
              <a:gd name="connsiteY25" fmla="*/ 1426413 h 2993074"/>
              <a:gd name="connsiteX26" fmla="*/ 578962 w 1450252"/>
              <a:gd name="connsiteY26" fmla="*/ 1474539 h 2993074"/>
              <a:gd name="connsiteX27" fmla="*/ 501960 w 1450252"/>
              <a:gd name="connsiteY27" fmla="*/ 1609293 h 2993074"/>
              <a:gd name="connsiteX28" fmla="*/ 578962 w 1450252"/>
              <a:gd name="connsiteY28" fmla="*/ 2052055 h 2993074"/>
              <a:gd name="connsiteX29" fmla="*/ 617463 w 1450252"/>
              <a:gd name="connsiteY29" fmla="*/ 2514068 h 2993074"/>
              <a:gd name="connsiteX30" fmla="*/ 627088 w 1450252"/>
              <a:gd name="connsiteY30" fmla="*/ 2985706 h 2993074"/>
              <a:gd name="connsiteX31" fmla="*/ 453833 w 1450252"/>
              <a:gd name="connsiteY31" fmla="*/ 2773950 h 2993074"/>
              <a:gd name="connsiteX0" fmla="*/ 453833 w 1450252"/>
              <a:gd name="connsiteY0" fmla="*/ 2773950 h 2993074"/>
              <a:gd name="connsiteX1" fmla="*/ 424958 w 1450252"/>
              <a:gd name="connsiteY1" fmla="*/ 2475567 h 2993074"/>
              <a:gd name="connsiteX2" fmla="*/ 338330 w 1450252"/>
              <a:gd name="connsiteY2" fmla="*/ 1638169 h 2993074"/>
              <a:gd name="connsiteX3" fmla="*/ 232452 w 1450252"/>
              <a:gd name="connsiteY3" fmla="*/ 1156906 h 2993074"/>
              <a:gd name="connsiteX4" fmla="*/ 136200 w 1450252"/>
              <a:gd name="connsiteY4" fmla="*/ 781520 h 2993074"/>
              <a:gd name="connsiteX5" fmla="*/ 155450 w 1450252"/>
              <a:gd name="connsiteY5" fmla="*/ 492762 h 2993074"/>
              <a:gd name="connsiteX6" fmla="*/ 1446 w 1450252"/>
              <a:gd name="connsiteY6" fmla="*/ 117378 h 2993074"/>
              <a:gd name="connsiteX7" fmla="*/ 261329 w 1450252"/>
              <a:gd name="connsiteY7" fmla="*/ 21125 h 2993074"/>
              <a:gd name="connsiteX8" fmla="*/ 492334 w 1450252"/>
              <a:gd name="connsiteY8" fmla="*/ 107752 h 2993074"/>
              <a:gd name="connsiteX9" fmla="*/ 684840 w 1450252"/>
              <a:gd name="connsiteY9" fmla="*/ 30750 h 2993074"/>
              <a:gd name="connsiteX10" fmla="*/ 935097 w 1450252"/>
              <a:gd name="connsiteY10" fmla="*/ 1874 h 2993074"/>
              <a:gd name="connsiteX11" fmla="*/ 1127602 w 1450252"/>
              <a:gd name="connsiteY11" fmla="*/ 78876 h 2993074"/>
              <a:gd name="connsiteX12" fmla="*/ 1252730 w 1450252"/>
              <a:gd name="connsiteY12" fmla="*/ 146253 h 2993074"/>
              <a:gd name="connsiteX13" fmla="*/ 1339358 w 1450252"/>
              <a:gd name="connsiteY13" fmla="*/ 223255 h 2993074"/>
              <a:gd name="connsiteX14" fmla="*/ 1425986 w 1450252"/>
              <a:gd name="connsiteY14" fmla="*/ 415761 h 2993074"/>
              <a:gd name="connsiteX15" fmla="*/ 1435610 w 1450252"/>
              <a:gd name="connsiteY15" fmla="*/ 598640 h 2993074"/>
              <a:gd name="connsiteX16" fmla="*/ 1243105 w 1450252"/>
              <a:gd name="connsiteY16" fmla="*/ 1079904 h 2993074"/>
              <a:gd name="connsiteX17" fmla="*/ 1089101 w 1450252"/>
              <a:gd name="connsiteY17" fmla="*/ 1599668 h 2993074"/>
              <a:gd name="connsiteX18" fmla="*/ 925471 w 1450252"/>
              <a:gd name="connsiteY18" fmla="*/ 2408190 h 2993074"/>
              <a:gd name="connsiteX19" fmla="*/ 886970 w 1450252"/>
              <a:gd name="connsiteY19" fmla="*/ 2918329 h 2993074"/>
              <a:gd name="connsiteX20" fmla="*/ 761842 w 1450252"/>
              <a:gd name="connsiteY20" fmla="*/ 2648821 h 2993074"/>
              <a:gd name="connsiteX21" fmla="*/ 752217 w 1450252"/>
              <a:gd name="connsiteY21" fmla="*/ 2109807 h 2993074"/>
              <a:gd name="connsiteX22" fmla="*/ 838844 w 1450252"/>
              <a:gd name="connsiteY22" fmla="*/ 1859550 h 2993074"/>
              <a:gd name="connsiteX23" fmla="*/ 896596 w 1450252"/>
              <a:gd name="connsiteY23" fmla="*/ 1676670 h 2993074"/>
              <a:gd name="connsiteX24" fmla="*/ 848469 w 1450252"/>
              <a:gd name="connsiteY24" fmla="*/ 1474539 h 2993074"/>
              <a:gd name="connsiteX25" fmla="*/ 732966 w 1450252"/>
              <a:gd name="connsiteY25" fmla="*/ 1426413 h 2993074"/>
              <a:gd name="connsiteX26" fmla="*/ 578962 w 1450252"/>
              <a:gd name="connsiteY26" fmla="*/ 1474539 h 2993074"/>
              <a:gd name="connsiteX27" fmla="*/ 501960 w 1450252"/>
              <a:gd name="connsiteY27" fmla="*/ 1609293 h 2993074"/>
              <a:gd name="connsiteX28" fmla="*/ 578962 w 1450252"/>
              <a:gd name="connsiteY28" fmla="*/ 2052055 h 2993074"/>
              <a:gd name="connsiteX29" fmla="*/ 617463 w 1450252"/>
              <a:gd name="connsiteY29" fmla="*/ 2514068 h 2993074"/>
              <a:gd name="connsiteX30" fmla="*/ 627088 w 1450252"/>
              <a:gd name="connsiteY30" fmla="*/ 2985706 h 2993074"/>
              <a:gd name="connsiteX31" fmla="*/ 453833 w 1450252"/>
              <a:gd name="connsiteY31" fmla="*/ 2773950 h 2993074"/>
              <a:gd name="connsiteX0" fmla="*/ 455639 w 1452058"/>
              <a:gd name="connsiteY0" fmla="*/ 2773950 h 2993074"/>
              <a:gd name="connsiteX1" fmla="*/ 426764 w 1452058"/>
              <a:gd name="connsiteY1" fmla="*/ 2475567 h 2993074"/>
              <a:gd name="connsiteX2" fmla="*/ 340136 w 1452058"/>
              <a:gd name="connsiteY2" fmla="*/ 1638169 h 2993074"/>
              <a:gd name="connsiteX3" fmla="*/ 234258 w 1452058"/>
              <a:gd name="connsiteY3" fmla="*/ 1156906 h 2993074"/>
              <a:gd name="connsiteX4" fmla="*/ 138006 w 1452058"/>
              <a:gd name="connsiteY4" fmla="*/ 781520 h 2993074"/>
              <a:gd name="connsiteX5" fmla="*/ 157256 w 1452058"/>
              <a:gd name="connsiteY5" fmla="*/ 492762 h 2993074"/>
              <a:gd name="connsiteX6" fmla="*/ 3252 w 1452058"/>
              <a:gd name="connsiteY6" fmla="*/ 117378 h 2993074"/>
              <a:gd name="connsiteX7" fmla="*/ 69186 w 1452058"/>
              <a:gd name="connsiteY7" fmla="*/ 306673 h 2993074"/>
              <a:gd name="connsiteX8" fmla="*/ 263135 w 1452058"/>
              <a:gd name="connsiteY8" fmla="*/ 21125 h 2993074"/>
              <a:gd name="connsiteX9" fmla="*/ 494140 w 1452058"/>
              <a:gd name="connsiteY9" fmla="*/ 107752 h 2993074"/>
              <a:gd name="connsiteX10" fmla="*/ 686646 w 1452058"/>
              <a:gd name="connsiteY10" fmla="*/ 30750 h 2993074"/>
              <a:gd name="connsiteX11" fmla="*/ 936903 w 1452058"/>
              <a:gd name="connsiteY11" fmla="*/ 1874 h 2993074"/>
              <a:gd name="connsiteX12" fmla="*/ 1129408 w 1452058"/>
              <a:gd name="connsiteY12" fmla="*/ 78876 h 2993074"/>
              <a:gd name="connsiteX13" fmla="*/ 1254536 w 1452058"/>
              <a:gd name="connsiteY13" fmla="*/ 146253 h 2993074"/>
              <a:gd name="connsiteX14" fmla="*/ 1341164 w 1452058"/>
              <a:gd name="connsiteY14" fmla="*/ 223255 h 2993074"/>
              <a:gd name="connsiteX15" fmla="*/ 1427792 w 1452058"/>
              <a:gd name="connsiteY15" fmla="*/ 415761 h 2993074"/>
              <a:gd name="connsiteX16" fmla="*/ 1437416 w 1452058"/>
              <a:gd name="connsiteY16" fmla="*/ 598640 h 2993074"/>
              <a:gd name="connsiteX17" fmla="*/ 1244911 w 1452058"/>
              <a:gd name="connsiteY17" fmla="*/ 1079904 h 2993074"/>
              <a:gd name="connsiteX18" fmla="*/ 1090907 w 1452058"/>
              <a:gd name="connsiteY18" fmla="*/ 1599668 h 2993074"/>
              <a:gd name="connsiteX19" fmla="*/ 927277 w 1452058"/>
              <a:gd name="connsiteY19" fmla="*/ 2408190 h 2993074"/>
              <a:gd name="connsiteX20" fmla="*/ 888776 w 1452058"/>
              <a:gd name="connsiteY20" fmla="*/ 2918329 h 2993074"/>
              <a:gd name="connsiteX21" fmla="*/ 763648 w 1452058"/>
              <a:gd name="connsiteY21" fmla="*/ 2648821 h 2993074"/>
              <a:gd name="connsiteX22" fmla="*/ 754023 w 1452058"/>
              <a:gd name="connsiteY22" fmla="*/ 2109807 h 2993074"/>
              <a:gd name="connsiteX23" fmla="*/ 840650 w 1452058"/>
              <a:gd name="connsiteY23" fmla="*/ 1859550 h 2993074"/>
              <a:gd name="connsiteX24" fmla="*/ 898402 w 1452058"/>
              <a:gd name="connsiteY24" fmla="*/ 1676670 h 2993074"/>
              <a:gd name="connsiteX25" fmla="*/ 850275 w 1452058"/>
              <a:gd name="connsiteY25" fmla="*/ 1474539 h 2993074"/>
              <a:gd name="connsiteX26" fmla="*/ 734772 w 1452058"/>
              <a:gd name="connsiteY26" fmla="*/ 1426413 h 2993074"/>
              <a:gd name="connsiteX27" fmla="*/ 580768 w 1452058"/>
              <a:gd name="connsiteY27" fmla="*/ 1474539 h 2993074"/>
              <a:gd name="connsiteX28" fmla="*/ 503766 w 1452058"/>
              <a:gd name="connsiteY28" fmla="*/ 1609293 h 2993074"/>
              <a:gd name="connsiteX29" fmla="*/ 580768 w 1452058"/>
              <a:gd name="connsiteY29" fmla="*/ 2052055 h 2993074"/>
              <a:gd name="connsiteX30" fmla="*/ 619269 w 1452058"/>
              <a:gd name="connsiteY30" fmla="*/ 2514068 h 2993074"/>
              <a:gd name="connsiteX31" fmla="*/ 628894 w 1452058"/>
              <a:gd name="connsiteY31" fmla="*/ 2985706 h 2993074"/>
              <a:gd name="connsiteX32" fmla="*/ 455639 w 1452058"/>
              <a:gd name="connsiteY32" fmla="*/ 2773950 h 2993074"/>
              <a:gd name="connsiteX0" fmla="*/ 452589 w 1449008"/>
              <a:gd name="connsiteY0" fmla="*/ 2773950 h 2993074"/>
              <a:gd name="connsiteX1" fmla="*/ 423714 w 1449008"/>
              <a:gd name="connsiteY1" fmla="*/ 2475567 h 2993074"/>
              <a:gd name="connsiteX2" fmla="*/ 337086 w 1449008"/>
              <a:gd name="connsiteY2" fmla="*/ 1638169 h 2993074"/>
              <a:gd name="connsiteX3" fmla="*/ 231208 w 1449008"/>
              <a:gd name="connsiteY3" fmla="*/ 1156906 h 2993074"/>
              <a:gd name="connsiteX4" fmla="*/ 134956 w 1449008"/>
              <a:gd name="connsiteY4" fmla="*/ 781520 h 2993074"/>
              <a:gd name="connsiteX5" fmla="*/ 154206 w 1449008"/>
              <a:gd name="connsiteY5" fmla="*/ 492762 h 2993074"/>
              <a:gd name="connsiteX6" fmla="*/ 202 w 1449008"/>
              <a:gd name="connsiteY6" fmla="*/ 117378 h 2993074"/>
              <a:gd name="connsiteX7" fmla="*/ 191264 w 1449008"/>
              <a:gd name="connsiteY7" fmla="*/ 171919 h 2993074"/>
              <a:gd name="connsiteX8" fmla="*/ 260085 w 1449008"/>
              <a:gd name="connsiteY8" fmla="*/ 21125 h 2993074"/>
              <a:gd name="connsiteX9" fmla="*/ 491090 w 1449008"/>
              <a:gd name="connsiteY9" fmla="*/ 107752 h 2993074"/>
              <a:gd name="connsiteX10" fmla="*/ 683596 w 1449008"/>
              <a:gd name="connsiteY10" fmla="*/ 30750 h 2993074"/>
              <a:gd name="connsiteX11" fmla="*/ 933853 w 1449008"/>
              <a:gd name="connsiteY11" fmla="*/ 1874 h 2993074"/>
              <a:gd name="connsiteX12" fmla="*/ 1126358 w 1449008"/>
              <a:gd name="connsiteY12" fmla="*/ 78876 h 2993074"/>
              <a:gd name="connsiteX13" fmla="*/ 1251486 w 1449008"/>
              <a:gd name="connsiteY13" fmla="*/ 146253 h 2993074"/>
              <a:gd name="connsiteX14" fmla="*/ 1338114 w 1449008"/>
              <a:gd name="connsiteY14" fmla="*/ 223255 h 2993074"/>
              <a:gd name="connsiteX15" fmla="*/ 1424742 w 1449008"/>
              <a:gd name="connsiteY15" fmla="*/ 415761 h 2993074"/>
              <a:gd name="connsiteX16" fmla="*/ 1434366 w 1449008"/>
              <a:gd name="connsiteY16" fmla="*/ 598640 h 2993074"/>
              <a:gd name="connsiteX17" fmla="*/ 1241861 w 1449008"/>
              <a:gd name="connsiteY17" fmla="*/ 1079904 h 2993074"/>
              <a:gd name="connsiteX18" fmla="*/ 1087857 w 1449008"/>
              <a:gd name="connsiteY18" fmla="*/ 1599668 h 2993074"/>
              <a:gd name="connsiteX19" fmla="*/ 924227 w 1449008"/>
              <a:gd name="connsiteY19" fmla="*/ 2408190 h 2993074"/>
              <a:gd name="connsiteX20" fmla="*/ 885726 w 1449008"/>
              <a:gd name="connsiteY20" fmla="*/ 2918329 h 2993074"/>
              <a:gd name="connsiteX21" fmla="*/ 760598 w 1449008"/>
              <a:gd name="connsiteY21" fmla="*/ 2648821 h 2993074"/>
              <a:gd name="connsiteX22" fmla="*/ 750973 w 1449008"/>
              <a:gd name="connsiteY22" fmla="*/ 2109807 h 2993074"/>
              <a:gd name="connsiteX23" fmla="*/ 837600 w 1449008"/>
              <a:gd name="connsiteY23" fmla="*/ 1859550 h 2993074"/>
              <a:gd name="connsiteX24" fmla="*/ 895352 w 1449008"/>
              <a:gd name="connsiteY24" fmla="*/ 1676670 h 2993074"/>
              <a:gd name="connsiteX25" fmla="*/ 847225 w 1449008"/>
              <a:gd name="connsiteY25" fmla="*/ 1474539 h 2993074"/>
              <a:gd name="connsiteX26" fmla="*/ 731722 w 1449008"/>
              <a:gd name="connsiteY26" fmla="*/ 1426413 h 2993074"/>
              <a:gd name="connsiteX27" fmla="*/ 577718 w 1449008"/>
              <a:gd name="connsiteY27" fmla="*/ 1474539 h 2993074"/>
              <a:gd name="connsiteX28" fmla="*/ 500716 w 1449008"/>
              <a:gd name="connsiteY28" fmla="*/ 1609293 h 2993074"/>
              <a:gd name="connsiteX29" fmla="*/ 577718 w 1449008"/>
              <a:gd name="connsiteY29" fmla="*/ 2052055 h 2993074"/>
              <a:gd name="connsiteX30" fmla="*/ 616219 w 1449008"/>
              <a:gd name="connsiteY30" fmla="*/ 2514068 h 2993074"/>
              <a:gd name="connsiteX31" fmla="*/ 625844 w 1449008"/>
              <a:gd name="connsiteY31" fmla="*/ 2985706 h 2993074"/>
              <a:gd name="connsiteX32" fmla="*/ 452589 w 1449008"/>
              <a:gd name="connsiteY32" fmla="*/ 2773950 h 2993074"/>
              <a:gd name="connsiteX0" fmla="*/ 491052 w 1487471"/>
              <a:gd name="connsiteY0" fmla="*/ 2773950 h 2993074"/>
              <a:gd name="connsiteX1" fmla="*/ 462177 w 1487471"/>
              <a:gd name="connsiteY1" fmla="*/ 2475567 h 2993074"/>
              <a:gd name="connsiteX2" fmla="*/ 375549 w 1487471"/>
              <a:gd name="connsiteY2" fmla="*/ 1638169 h 2993074"/>
              <a:gd name="connsiteX3" fmla="*/ 269671 w 1487471"/>
              <a:gd name="connsiteY3" fmla="*/ 1156906 h 2993074"/>
              <a:gd name="connsiteX4" fmla="*/ 173419 w 1487471"/>
              <a:gd name="connsiteY4" fmla="*/ 781520 h 2993074"/>
              <a:gd name="connsiteX5" fmla="*/ 192669 w 1487471"/>
              <a:gd name="connsiteY5" fmla="*/ 492762 h 2993074"/>
              <a:gd name="connsiteX6" fmla="*/ 164 w 1487471"/>
              <a:gd name="connsiteY6" fmla="*/ 454263 h 2993074"/>
              <a:gd name="connsiteX7" fmla="*/ 229727 w 1487471"/>
              <a:gd name="connsiteY7" fmla="*/ 171919 h 2993074"/>
              <a:gd name="connsiteX8" fmla="*/ 298548 w 1487471"/>
              <a:gd name="connsiteY8" fmla="*/ 21125 h 2993074"/>
              <a:gd name="connsiteX9" fmla="*/ 529553 w 1487471"/>
              <a:gd name="connsiteY9" fmla="*/ 107752 h 2993074"/>
              <a:gd name="connsiteX10" fmla="*/ 722059 w 1487471"/>
              <a:gd name="connsiteY10" fmla="*/ 30750 h 2993074"/>
              <a:gd name="connsiteX11" fmla="*/ 972316 w 1487471"/>
              <a:gd name="connsiteY11" fmla="*/ 1874 h 2993074"/>
              <a:gd name="connsiteX12" fmla="*/ 1164821 w 1487471"/>
              <a:gd name="connsiteY12" fmla="*/ 78876 h 2993074"/>
              <a:gd name="connsiteX13" fmla="*/ 1289949 w 1487471"/>
              <a:gd name="connsiteY13" fmla="*/ 146253 h 2993074"/>
              <a:gd name="connsiteX14" fmla="*/ 1376577 w 1487471"/>
              <a:gd name="connsiteY14" fmla="*/ 223255 h 2993074"/>
              <a:gd name="connsiteX15" fmla="*/ 1463205 w 1487471"/>
              <a:gd name="connsiteY15" fmla="*/ 415761 h 2993074"/>
              <a:gd name="connsiteX16" fmla="*/ 1472829 w 1487471"/>
              <a:gd name="connsiteY16" fmla="*/ 598640 h 2993074"/>
              <a:gd name="connsiteX17" fmla="*/ 1280324 w 1487471"/>
              <a:gd name="connsiteY17" fmla="*/ 1079904 h 2993074"/>
              <a:gd name="connsiteX18" fmla="*/ 1126320 w 1487471"/>
              <a:gd name="connsiteY18" fmla="*/ 1599668 h 2993074"/>
              <a:gd name="connsiteX19" fmla="*/ 962690 w 1487471"/>
              <a:gd name="connsiteY19" fmla="*/ 2408190 h 2993074"/>
              <a:gd name="connsiteX20" fmla="*/ 924189 w 1487471"/>
              <a:gd name="connsiteY20" fmla="*/ 2918329 h 2993074"/>
              <a:gd name="connsiteX21" fmla="*/ 799061 w 1487471"/>
              <a:gd name="connsiteY21" fmla="*/ 2648821 h 2993074"/>
              <a:gd name="connsiteX22" fmla="*/ 789436 w 1487471"/>
              <a:gd name="connsiteY22" fmla="*/ 2109807 h 2993074"/>
              <a:gd name="connsiteX23" fmla="*/ 876063 w 1487471"/>
              <a:gd name="connsiteY23" fmla="*/ 1859550 h 2993074"/>
              <a:gd name="connsiteX24" fmla="*/ 933815 w 1487471"/>
              <a:gd name="connsiteY24" fmla="*/ 1676670 h 2993074"/>
              <a:gd name="connsiteX25" fmla="*/ 885688 w 1487471"/>
              <a:gd name="connsiteY25" fmla="*/ 1474539 h 2993074"/>
              <a:gd name="connsiteX26" fmla="*/ 770185 w 1487471"/>
              <a:gd name="connsiteY26" fmla="*/ 1426413 h 2993074"/>
              <a:gd name="connsiteX27" fmla="*/ 616181 w 1487471"/>
              <a:gd name="connsiteY27" fmla="*/ 1474539 h 2993074"/>
              <a:gd name="connsiteX28" fmla="*/ 539179 w 1487471"/>
              <a:gd name="connsiteY28" fmla="*/ 1609293 h 2993074"/>
              <a:gd name="connsiteX29" fmla="*/ 616181 w 1487471"/>
              <a:gd name="connsiteY29" fmla="*/ 2052055 h 2993074"/>
              <a:gd name="connsiteX30" fmla="*/ 654682 w 1487471"/>
              <a:gd name="connsiteY30" fmla="*/ 2514068 h 2993074"/>
              <a:gd name="connsiteX31" fmla="*/ 664307 w 1487471"/>
              <a:gd name="connsiteY31" fmla="*/ 2985706 h 2993074"/>
              <a:gd name="connsiteX32" fmla="*/ 491052 w 1487471"/>
              <a:gd name="connsiteY32" fmla="*/ 2773950 h 2993074"/>
              <a:gd name="connsiteX0" fmla="*/ 617808 w 1614227"/>
              <a:gd name="connsiteY0" fmla="*/ 2773950 h 2993074"/>
              <a:gd name="connsiteX1" fmla="*/ 588933 w 1614227"/>
              <a:gd name="connsiteY1" fmla="*/ 2475567 h 2993074"/>
              <a:gd name="connsiteX2" fmla="*/ 502305 w 1614227"/>
              <a:gd name="connsiteY2" fmla="*/ 1638169 h 2993074"/>
              <a:gd name="connsiteX3" fmla="*/ 396427 w 1614227"/>
              <a:gd name="connsiteY3" fmla="*/ 1156906 h 2993074"/>
              <a:gd name="connsiteX4" fmla="*/ 300175 w 1614227"/>
              <a:gd name="connsiteY4" fmla="*/ 781520 h 2993074"/>
              <a:gd name="connsiteX5" fmla="*/ 319425 w 1614227"/>
              <a:gd name="connsiteY5" fmla="*/ 492762 h 2993074"/>
              <a:gd name="connsiteX6" fmla="*/ 126920 w 1614227"/>
              <a:gd name="connsiteY6" fmla="*/ 454263 h 2993074"/>
              <a:gd name="connsiteX7" fmla="*/ 9973 w 1614227"/>
              <a:gd name="connsiteY7" fmla="*/ 210420 h 2993074"/>
              <a:gd name="connsiteX8" fmla="*/ 425304 w 1614227"/>
              <a:gd name="connsiteY8" fmla="*/ 21125 h 2993074"/>
              <a:gd name="connsiteX9" fmla="*/ 656309 w 1614227"/>
              <a:gd name="connsiteY9" fmla="*/ 107752 h 2993074"/>
              <a:gd name="connsiteX10" fmla="*/ 848815 w 1614227"/>
              <a:gd name="connsiteY10" fmla="*/ 30750 h 2993074"/>
              <a:gd name="connsiteX11" fmla="*/ 1099072 w 1614227"/>
              <a:gd name="connsiteY11" fmla="*/ 1874 h 2993074"/>
              <a:gd name="connsiteX12" fmla="*/ 1291577 w 1614227"/>
              <a:gd name="connsiteY12" fmla="*/ 78876 h 2993074"/>
              <a:gd name="connsiteX13" fmla="*/ 1416705 w 1614227"/>
              <a:gd name="connsiteY13" fmla="*/ 146253 h 2993074"/>
              <a:gd name="connsiteX14" fmla="*/ 1503333 w 1614227"/>
              <a:gd name="connsiteY14" fmla="*/ 223255 h 2993074"/>
              <a:gd name="connsiteX15" fmla="*/ 1589961 w 1614227"/>
              <a:gd name="connsiteY15" fmla="*/ 415761 h 2993074"/>
              <a:gd name="connsiteX16" fmla="*/ 1599585 w 1614227"/>
              <a:gd name="connsiteY16" fmla="*/ 598640 h 2993074"/>
              <a:gd name="connsiteX17" fmla="*/ 1407080 w 1614227"/>
              <a:gd name="connsiteY17" fmla="*/ 1079904 h 2993074"/>
              <a:gd name="connsiteX18" fmla="*/ 1253076 w 1614227"/>
              <a:gd name="connsiteY18" fmla="*/ 1599668 h 2993074"/>
              <a:gd name="connsiteX19" fmla="*/ 1089446 w 1614227"/>
              <a:gd name="connsiteY19" fmla="*/ 2408190 h 2993074"/>
              <a:gd name="connsiteX20" fmla="*/ 1050945 w 1614227"/>
              <a:gd name="connsiteY20" fmla="*/ 2918329 h 2993074"/>
              <a:gd name="connsiteX21" fmla="*/ 925817 w 1614227"/>
              <a:gd name="connsiteY21" fmla="*/ 2648821 h 2993074"/>
              <a:gd name="connsiteX22" fmla="*/ 916192 w 1614227"/>
              <a:gd name="connsiteY22" fmla="*/ 2109807 h 2993074"/>
              <a:gd name="connsiteX23" fmla="*/ 1002819 w 1614227"/>
              <a:gd name="connsiteY23" fmla="*/ 1859550 h 2993074"/>
              <a:gd name="connsiteX24" fmla="*/ 1060571 w 1614227"/>
              <a:gd name="connsiteY24" fmla="*/ 1676670 h 2993074"/>
              <a:gd name="connsiteX25" fmla="*/ 1012444 w 1614227"/>
              <a:gd name="connsiteY25" fmla="*/ 1474539 h 2993074"/>
              <a:gd name="connsiteX26" fmla="*/ 896941 w 1614227"/>
              <a:gd name="connsiteY26" fmla="*/ 1426413 h 2993074"/>
              <a:gd name="connsiteX27" fmla="*/ 742937 w 1614227"/>
              <a:gd name="connsiteY27" fmla="*/ 1474539 h 2993074"/>
              <a:gd name="connsiteX28" fmla="*/ 665935 w 1614227"/>
              <a:gd name="connsiteY28" fmla="*/ 1609293 h 2993074"/>
              <a:gd name="connsiteX29" fmla="*/ 742937 w 1614227"/>
              <a:gd name="connsiteY29" fmla="*/ 2052055 h 2993074"/>
              <a:gd name="connsiteX30" fmla="*/ 781438 w 1614227"/>
              <a:gd name="connsiteY30" fmla="*/ 2514068 h 2993074"/>
              <a:gd name="connsiteX31" fmla="*/ 791063 w 1614227"/>
              <a:gd name="connsiteY31" fmla="*/ 2985706 h 2993074"/>
              <a:gd name="connsiteX32" fmla="*/ 617808 w 1614227"/>
              <a:gd name="connsiteY32" fmla="*/ 2773950 h 2993074"/>
              <a:gd name="connsiteX0" fmla="*/ 609505 w 1605924"/>
              <a:gd name="connsiteY0" fmla="*/ 2773950 h 2993074"/>
              <a:gd name="connsiteX1" fmla="*/ 580630 w 1605924"/>
              <a:gd name="connsiteY1" fmla="*/ 2475567 h 2993074"/>
              <a:gd name="connsiteX2" fmla="*/ 494002 w 1605924"/>
              <a:gd name="connsiteY2" fmla="*/ 1638169 h 2993074"/>
              <a:gd name="connsiteX3" fmla="*/ 388124 w 1605924"/>
              <a:gd name="connsiteY3" fmla="*/ 1156906 h 2993074"/>
              <a:gd name="connsiteX4" fmla="*/ 291872 w 1605924"/>
              <a:gd name="connsiteY4" fmla="*/ 781520 h 2993074"/>
              <a:gd name="connsiteX5" fmla="*/ 311122 w 1605924"/>
              <a:gd name="connsiteY5" fmla="*/ 492762 h 2993074"/>
              <a:gd name="connsiteX6" fmla="*/ 118617 w 1605924"/>
              <a:gd name="connsiteY6" fmla="*/ 454263 h 2993074"/>
              <a:gd name="connsiteX7" fmla="*/ 1670 w 1605924"/>
              <a:gd name="connsiteY7" fmla="*/ 210420 h 2993074"/>
              <a:gd name="connsiteX8" fmla="*/ 203803 w 1605924"/>
              <a:gd name="connsiteY8" fmla="*/ 114168 h 2993074"/>
              <a:gd name="connsiteX9" fmla="*/ 417001 w 1605924"/>
              <a:gd name="connsiteY9" fmla="*/ 21125 h 2993074"/>
              <a:gd name="connsiteX10" fmla="*/ 648006 w 1605924"/>
              <a:gd name="connsiteY10" fmla="*/ 107752 h 2993074"/>
              <a:gd name="connsiteX11" fmla="*/ 840512 w 1605924"/>
              <a:gd name="connsiteY11" fmla="*/ 30750 h 2993074"/>
              <a:gd name="connsiteX12" fmla="*/ 1090769 w 1605924"/>
              <a:gd name="connsiteY12" fmla="*/ 1874 h 2993074"/>
              <a:gd name="connsiteX13" fmla="*/ 1283274 w 1605924"/>
              <a:gd name="connsiteY13" fmla="*/ 78876 h 2993074"/>
              <a:gd name="connsiteX14" fmla="*/ 1408402 w 1605924"/>
              <a:gd name="connsiteY14" fmla="*/ 146253 h 2993074"/>
              <a:gd name="connsiteX15" fmla="*/ 1495030 w 1605924"/>
              <a:gd name="connsiteY15" fmla="*/ 223255 h 2993074"/>
              <a:gd name="connsiteX16" fmla="*/ 1581658 w 1605924"/>
              <a:gd name="connsiteY16" fmla="*/ 415761 h 2993074"/>
              <a:gd name="connsiteX17" fmla="*/ 1591282 w 1605924"/>
              <a:gd name="connsiteY17" fmla="*/ 598640 h 2993074"/>
              <a:gd name="connsiteX18" fmla="*/ 1398777 w 1605924"/>
              <a:gd name="connsiteY18" fmla="*/ 1079904 h 2993074"/>
              <a:gd name="connsiteX19" fmla="*/ 1244773 w 1605924"/>
              <a:gd name="connsiteY19" fmla="*/ 1599668 h 2993074"/>
              <a:gd name="connsiteX20" fmla="*/ 1081143 w 1605924"/>
              <a:gd name="connsiteY20" fmla="*/ 2408190 h 2993074"/>
              <a:gd name="connsiteX21" fmla="*/ 1042642 w 1605924"/>
              <a:gd name="connsiteY21" fmla="*/ 2918329 h 2993074"/>
              <a:gd name="connsiteX22" fmla="*/ 917514 w 1605924"/>
              <a:gd name="connsiteY22" fmla="*/ 2648821 h 2993074"/>
              <a:gd name="connsiteX23" fmla="*/ 907889 w 1605924"/>
              <a:gd name="connsiteY23" fmla="*/ 2109807 h 2993074"/>
              <a:gd name="connsiteX24" fmla="*/ 994516 w 1605924"/>
              <a:gd name="connsiteY24" fmla="*/ 1859550 h 2993074"/>
              <a:gd name="connsiteX25" fmla="*/ 1052268 w 1605924"/>
              <a:gd name="connsiteY25" fmla="*/ 1676670 h 2993074"/>
              <a:gd name="connsiteX26" fmla="*/ 1004141 w 1605924"/>
              <a:gd name="connsiteY26" fmla="*/ 1474539 h 2993074"/>
              <a:gd name="connsiteX27" fmla="*/ 888638 w 1605924"/>
              <a:gd name="connsiteY27" fmla="*/ 1426413 h 2993074"/>
              <a:gd name="connsiteX28" fmla="*/ 734634 w 1605924"/>
              <a:gd name="connsiteY28" fmla="*/ 1474539 h 2993074"/>
              <a:gd name="connsiteX29" fmla="*/ 657632 w 1605924"/>
              <a:gd name="connsiteY29" fmla="*/ 1609293 h 2993074"/>
              <a:gd name="connsiteX30" fmla="*/ 734634 w 1605924"/>
              <a:gd name="connsiteY30" fmla="*/ 2052055 h 2993074"/>
              <a:gd name="connsiteX31" fmla="*/ 773135 w 1605924"/>
              <a:gd name="connsiteY31" fmla="*/ 2514068 h 2993074"/>
              <a:gd name="connsiteX32" fmla="*/ 782760 w 1605924"/>
              <a:gd name="connsiteY32" fmla="*/ 2985706 h 2993074"/>
              <a:gd name="connsiteX33" fmla="*/ 609505 w 1605924"/>
              <a:gd name="connsiteY33" fmla="*/ 2773950 h 2993074"/>
              <a:gd name="connsiteX0" fmla="*/ 609505 w 1605924"/>
              <a:gd name="connsiteY0" fmla="*/ 2773950 h 2993074"/>
              <a:gd name="connsiteX1" fmla="*/ 580630 w 1605924"/>
              <a:gd name="connsiteY1" fmla="*/ 2475567 h 2993074"/>
              <a:gd name="connsiteX2" fmla="*/ 494002 w 1605924"/>
              <a:gd name="connsiteY2" fmla="*/ 1638169 h 2993074"/>
              <a:gd name="connsiteX3" fmla="*/ 388124 w 1605924"/>
              <a:gd name="connsiteY3" fmla="*/ 1156906 h 2993074"/>
              <a:gd name="connsiteX4" fmla="*/ 291872 w 1605924"/>
              <a:gd name="connsiteY4" fmla="*/ 781520 h 2993074"/>
              <a:gd name="connsiteX5" fmla="*/ 311122 w 1605924"/>
              <a:gd name="connsiteY5" fmla="*/ 492762 h 2993074"/>
              <a:gd name="connsiteX6" fmla="*/ 118617 w 1605924"/>
              <a:gd name="connsiteY6" fmla="*/ 454263 h 2993074"/>
              <a:gd name="connsiteX7" fmla="*/ 1670 w 1605924"/>
              <a:gd name="connsiteY7" fmla="*/ 210420 h 2993074"/>
              <a:gd name="connsiteX8" fmla="*/ 165302 w 1605924"/>
              <a:gd name="connsiteY8" fmla="*/ 46791 h 2993074"/>
              <a:gd name="connsiteX9" fmla="*/ 417001 w 1605924"/>
              <a:gd name="connsiteY9" fmla="*/ 21125 h 2993074"/>
              <a:gd name="connsiteX10" fmla="*/ 648006 w 1605924"/>
              <a:gd name="connsiteY10" fmla="*/ 107752 h 2993074"/>
              <a:gd name="connsiteX11" fmla="*/ 840512 w 1605924"/>
              <a:gd name="connsiteY11" fmla="*/ 30750 h 2993074"/>
              <a:gd name="connsiteX12" fmla="*/ 1090769 w 1605924"/>
              <a:gd name="connsiteY12" fmla="*/ 1874 h 2993074"/>
              <a:gd name="connsiteX13" fmla="*/ 1283274 w 1605924"/>
              <a:gd name="connsiteY13" fmla="*/ 78876 h 2993074"/>
              <a:gd name="connsiteX14" fmla="*/ 1408402 w 1605924"/>
              <a:gd name="connsiteY14" fmla="*/ 146253 h 2993074"/>
              <a:gd name="connsiteX15" fmla="*/ 1495030 w 1605924"/>
              <a:gd name="connsiteY15" fmla="*/ 223255 h 2993074"/>
              <a:gd name="connsiteX16" fmla="*/ 1581658 w 1605924"/>
              <a:gd name="connsiteY16" fmla="*/ 415761 h 2993074"/>
              <a:gd name="connsiteX17" fmla="*/ 1591282 w 1605924"/>
              <a:gd name="connsiteY17" fmla="*/ 598640 h 2993074"/>
              <a:gd name="connsiteX18" fmla="*/ 1398777 w 1605924"/>
              <a:gd name="connsiteY18" fmla="*/ 1079904 h 2993074"/>
              <a:gd name="connsiteX19" fmla="*/ 1244773 w 1605924"/>
              <a:gd name="connsiteY19" fmla="*/ 1599668 h 2993074"/>
              <a:gd name="connsiteX20" fmla="*/ 1081143 w 1605924"/>
              <a:gd name="connsiteY20" fmla="*/ 2408190 h 2993074"/>
              <a:gd name="connsiteX21" fmla="*/ 1042642 w 1605924"/>
              <a:gd name="connsiteY21" fmla="*/ 2918329 h 2993074"/>
              <a:gd name="connsiteX22" fmla="*/ 917514 w 1605924"/>
              <a:gd name="connsiteY22" fmla="*/ 2648821 h 2993074"/>
              <a:gd name="connsiteX23" fmla="*/ 907889 w 1605924"/>
              <a:gd name="connsiteY23" fmla="*/ 2109807 h 2993074"/>
              <a:gd name="connsiteX24" fmla="*/ 994516 w 1605924"/>
              <a:gd name="connsiteY24" fmla="*/ 1859550 h 2993074"/>
              <a:gd name="connsiteX25" fmla="*/ 1052268 w 1605924"/>
              <a:gd name="connsiteY25" fmla="*/ 1676670 h 2993074"/>
              <a:gd name="connsiteX26" fmla="*/ 1004141 w 1605924"/>
              <a:gd name="connsiteY26" fmla="*/ 1474539 h 2993074"/>
              <a:gd name="connsiteX27" fmla="*/ 888638 w 1605924"/>
              <a:gd name="connsiteY27" fmla="*/ 1426413 h 2993074"/>
              <a:gd name="connsiteX28" fmla="*/ 734634 w 1605924"/>
              <a:gd name="connsiteY28" fmla="*/ 1474539 h 2993074"/>
              <a:gd name="connsiteX29" fmla="*/ 657632 w 1605924"/>
              <a:gd name="connsiteY29" fmla="*/ 1609293 h 2993074"/>
              <a:gd name="connsiteX30" fmla="*/ 734634 w 1605924"/>
              <a:gd name="connsiteY30" fmla="*/ 2052055 h 2993074"/>
              <a:gd name="connsiteX31" fmla="*/ 773135 w 1605924"/>
              <a:gd name="connsiteY31" fmla="*/ 2514068 h 2993074"/>
              <a:gd name="connsiteX32" fmla="*/ 782760 w 1605924"/>
              <a:gd name="connsiteY32" fmla="*/ 2985706 h 2993074"/>
              <a:gd name="connsiteX33" fmla="*/ 609505 w 1605924"/>
              <a:gd name="connsiteY33" fmla="*/ 2773950 h 2993074"/>
              <a:gd name="connsiteX0" fmla="*/ 610673 w 1607092"/>
              <a:gd name="connsiteY0" fmla="*/ 2773950 h 2993074"/>
              <a:gd name="connsiteX1" fmla="*/ 581798 w 1607092"/>
              <a:gd name="connsiteY1" fmla="*/ 2475567 h 2993074"/>
              <a:gd name="connsiteX2" fmla="*/ 495170 w 1607092"/>
              <a:gd name="connsiteY2" fmla="*/ 1638169 h 2993074"/>
              <a:gd name="connsiteX3" fmla="*/ 389292 w 1607092"/>
              <a:gd name="connsiteY3" fmla="*/ 1156906 h 2993074"/>
              <a:gd name="connsiteX4" fmla="*/ 293040 w 1607092"/>
              <a:gd name="connsiteY4" fmla="*/ 781520 h 2993074"/>
              <a:gd name="connsiteX5" fmla="*/ 312290 w 1607092"/>
              <a:gd name="connsiteY5" fmla="*/ 492762 h 2993074"/>
              <a:gd name="connsiteX6" fmla="*/ 81284 w 1607092"/>
              <a:gd name="connsiteY6" fmla="*/ 425388 h 2993074"/>
              <a:gd name="connsiteX7" fmla="*/ 2838 w 1607092"/>
              <a:gd name="connsiteY7" fmla="*/ 210420 h 2993074"/>
              <a:gd name="connsiteX8" fmla="*/ 166470 w 1607092"/>
              <a:gd name="connsiteY8" fmla="*/ 46791 h 2993074"/>
              <a:gd name="connsiteX9" fmla="*/ 418169 w 1607092"/>
              <a:gd name="connsiteY9" fmla="*/ 21125 h 2993074"/>
              <a:gd name="connsiteX10" fmla="*/ 649174 w 1607092"/>
              <a:gd name="connsiteY10" fmla="*/ 107752 h 2993074"/>
              <a:gd name="connsiteX11" fmla="*/ 841680 w 1607092"/>
              <a:gd name="connsiteY11" fmla="*/ 30750 h 2993074"/>
              <a:gd name="connsiteX12" fmla="*/ 1091937 w 1607092"/>
              <a:gd name="connsiteY12" fmla="*/ 1874 h 2993074"/>
              <a:gd name="connsiteX13" fmla="*/ 1284442 w 1607092"/>
              <a:gd name="connsiteY13" fmla="*/ 78876 h 2993074"/>
              <a:gd name="connsiteX14" fmla="*/ 1409570 w 1607092"/>
              <a:gd name="connsiteY14" fmla="*/ 146253 h 2993074"/>
              <a:gd name="connsiteX15" fmla="*/ 1496198 w 1607092"/>
              <a:gd name="connsiteY15" fmla="*/ 223255 h 2993074"/>
              <a:gd name="connsiteX16" fmla="*/ 1582826 w 1607092"/>
              <a:gd name="connsiteY16" fmla="*/ 415761 h 2993074"/>
              <a:gd name="connsiteX17" fmla="*/ 1592450 w 1607092"/>
              <a:gd name="connsiteY17" fmla="*/ 598640 h 2993074"/>
              <a:gd name="connsiteX18" fmla="*/ 1399945 w 1607092"/>
              <a:gd name="connsiteY18" fmla="*/ 1079904 h 2993074"/>
              <a:gd name="connsiteX19" fmla="*/ 1245941 w 1607092"/>
              <a:gd name="connsiteY19" fmla="*/ 1599668 h 2993074"/>
              <a:gd name="connsiteX20" fmla="*/ 1082311 w 1607092"/>
              <a:gd name="connsiteY20" fmla="*/ 2408190 h 2993074"/>
              <a:gd name="connsiteX21" fmla="*/ 1043810 w 1607092"/>
              <a:gd name="connsiteY21" fmla="*/ 2918329 h 2993074"/>
              <a:gd name="connsiteX22" fmla="*/ 918682 w 1607092"/>
              <a:gd name="connsiteY22" fmla="*/ 2648821 h 2993074"/>
              <a:gd name="connsiteX23" fmla="*/ 909057 w 1607092"/>
              <a:gd name="connsiteY23" fmla="*/ 2109807 h 2993074"/>
              <a:gd name="connsiteX24" fmla="*/ 995684 w 1607092"/>
              <a:gd name="connsiteY24" fmla="*/ 1859550 h 2993074"/>
              <a:gd name="connsiteX25" fmla="*/ 1053436 w 1607092"/>
              <a:gd name="connsiteY25" fmla="*/ 1676670 h 2993074"/>
              <a:gd name="connsiteX26" fmla="*/ 1005309 w 1607092"/>
              <a:gd name="connsiteY26" fmla="*/ 1474539 h 2993074"/>
              <a:gd name="connsiteX27" fmla="*/ 889806 w 1607092"/>
              <a:gd name="connsiteY27" fmla="*/ 1426413 h 2993074"/>
              <a:gd name="connsiteX28" fmla="*/ 735802 w 1607092"/>
              <a:gd name="connsiteY28" fmla="*/ 1474539 h 2993074"/>
              <a:gd name="connsiteX29" fmla="*/ 658800 w 1607092"/>
              <a:gd name="connsiteY29" fmla="*/ 1609293 h 2993074"/>
              <a:gd name="connsiteX30" fmla="*/ 735802 w 1607092"/>
              <a:gd name="connsiteY30" fmla="*/ 2052055 h 2993074"/>
              <a:gd name="connsiteX31" fmla="*/ 774303 w 1607092"/>
              <a:gd name="connsiteY31" fmla="*/ 2514068 h 2993074"/>
              <a:gd name="connsiteX32" fmla="*/ 783928 w 1607092"/>
              <a:gd name="connsiteY32" fmla="*/ 2985706 h 2993074"/>
              <a:gd name="connsiteX33" fmla="*/ 610673 w 1607092"/>
              <a:gd name="connsiteY33" fmla="*/ 2773950 h 2993074"/>
              <a:gd name="connsiteX0" fmla="*/ 610673 w 1607092"/>
              <a:gd name="connsiteY0" fmla="*/ 2774180 h 2993304"/>
              <a:gd name="connsiteX1" fmla="*/ 581798 w 1607092"/>
              <a:gd name="connsiteY1" fmla="*/ 2475797 h 2993304"/>
              <a:gd name="connsiteX2" fmla="*/ 495170 w 1607092"/>
              <a:gd name="connsiteY2" fmla="*/ 1638399 h 2993304"/>
              <a:gd name="connsiteX3" fmla="*/ 389292 w 1607092"/>
              <a:gd name="connsiteY3" fmla="*/ 1157136 h 2993304"/>
              <a:gd name="connsiteX4" fmla="*/ 293040 w 1607092"/>
              <a:gd name="connsiteY4" fmla="*/ 781750 h 2993304"/>
              <a:gd name="connsiteX5" fmla="*/ 312290 w 1607092"/>
              <a:gd name="connsiteY5" fmla="*/ 492992 h 2993304"/>
              <a:gd name="connsiteX6" fmla="*/ 81284 w 1607092"/>
              <a:gd name="connsiteY6" fmla="*/ 425618 h 2993304"/>
              <a:gd name="connsiteX7" fmla="*/ 2838 w 1607092"/>
              <a:gd name="connsiteY7" fmla="*/ 210650 h 2993304"/>
              <a:gd name="connsiteX8" fmla="*/ 166470 w 1607092"/>
              <a:gd name="connsiteY8" fmla="*/ 47021 h 2993304"/>
              <a:gd name="connsiteX9" fmla="*/ 418169 w 1607092"/>
              <a:gd name="connsiteY9" fmla="*/ 21355 h 2993304"/>
              <a:gd name="connsiteX10" fmla="*/ 591422 w 1607092"/>
              <a:gd name="connsiteY10" fmla="*/ 127232 h 2993304"/>
              <a:gd name="connsiteX11" fmla="*/ 841680 w 1607092"/>
              <a:gd name="connsiteY11" fmla="*/ 30980 h 2993304"/>
              <a:gd name="connsiteX12" fmla="*/ 1091937 w 1607092"/>
              <a:gd name="connsiteY12" fmla="*/ 2104 h 2993304"/>
              <a:gd name="connsiteX13" fmla="*/ 1284442 w 1607092"/>
              <a:gd name="connsiteY13" fmla="*/ 79106 h 2993304"/>
              <a:gd name="connsiteX14" fmla="*/ 1409570 w 1607092"/>
              <a:gd name="connsiteY14" fmla="*/ 146483 h 2993304"/>
              <a:gd name="connsiteX15" fmla="*/ 1496198 w 1607092"/>
              <a:gd name="connsiteY15" fmla="*/ 223485 h 2993304"/>
              <a:gd name="connsiteX16" fmla="*/ 1582826 w 1607092"/>
              <a:gd name="connsiteY16" fmla="*/ 415991 h 2993304"/>
              <a:gd name="connsiteX17" fmla="*/ 1592450 w 1607092"/>
              <a:gd name="connsiteY17" fmla="*/ 598870 h 2993304"/>
              <a:gd name="connsiteX18" fmla="*/ 1399945 w 1607092"/>
              <a:gd name="connsiteY18" fmla="*/ 1080134 h 2993304"/>
              <a:gd name="connsiteX19" fmla="*/ 1245941 w 1607092"/>
              <a:gd name="connsiteY19" fmla="*/ 1599898 h 2993304"/>
              <a:gd name="connsiteX20" fmla="*/ 1082311 w 1607092"/>
              <a:gd name="connsiteY20" fmla="*/ 2408420 h 2993304"/>
              <a:gd name="connsiteX21" fmla="*/ 1043810 w 1607092"/>
              <a:gd name="connsiteY21" fmla="*/ 2918559 h 2993304"/>
              <a:gd name="connsiteX22" fmla="*/ 918682 w 1607092"/>
              <a:gd name="connsiteY22" fmla="*/ 2649051 h 2993304"/>
              <a:gd name="connsiteX23" fmla="*/ 909057 w 1607092"/>
              <a:gd name="connsiteY23" fmla="*/ 2110037 h 2993304"/>
              <a:gd name="connsiteX24" fmla="*/ 995684 w 1607092"/>
              <a:gd name="connsiteY24" fmla="*/ 1859780 h 2993304"/>
              <a:gd name="connsiteX25" fmla="*/ 1053436 w 1607092"/>
              <a:gd name="connsiteY25" fmla="*/ 1676900 h 2993304"/>
              <a:gd name="connsiteX26" fmla="*/ 1005309 w 1607092"/>
              <a:gd name="connsiteY26" fmla="*/ 1474769 h 2993304"/>
              <a:gd name="connsiteX27" fmla="*/ 889806 w 1607092"/>
              <a:gd name="connsiteY27" fmla="*/ 1426643 h 2993304"/>
              <a:gd name="connsiteX28" fmla="*/ 735802 w 1607092"/>
              <a:gd name="connsiteY28" fmla="*/ 1474769 h 2993304"/>
              <a:gd name="connsiteX29" fmla="*/ 658800 w 1607092"/>
              <a:gd name="connsiteY29" fmla="*/ 1609523 h 2993304"/>
              <a:gd name="connsiteX30" fmla="*/ 735802 w 1607092"/>
              <a:gd name="connsiteY30" fmla="*/ 2052285 h 2993304"/>
              <a:gd name="connsiteX31" fmla="*/ 774303 w 1607092"/>
              <a:gd name="connsiteY31" fmla="*/ 2514298 h 2993304"/>
              <a:gd name="connsiteX32" fmla="*/ 783928 w 1607092"/>
              <a:gd name="connsiteY32" fmla="*/ 2985936 h 2993304"/>
              <a:gd name="connsiteX33" fmla="*/ 610673 w 1607092"/>
              <a:gd name="connsiteY33" fmla="*/ 2774180 h 2993304"/>
              <a:gd name="connsiteX0" fmla="*/ 610673 w 1607092"/>
              <a:gd name="connsiteY0" fmla="*/ 2774180 h 2993304"/>
              <a:gd name="connsiteX1" fmla="*/ 581798 w 1607092"/>
              <a:gd name="connsiteY1" fmla="*/ 2475797 h 2993304"/>
              <a:gd name="connsiteX2" fmla="*/ 495170 w 1607092"/>
              <a:gd name="connsiteY2" fmla="*/ 1638399 h 2993304"/>
              <a:gd name="connsiteX3" fmla="*/ 389292 w 1607092"/>
              <a:gd name="connsiteY3" fmla="*/ 1157136 h 2993304"/>
              <a:gd name="connsiteX4" fmla="*/ 293040 w 1607092"/>
              <a:gd name="connsiteY4" fmla="*/ 781750 h 2993304"/>
              <a:gd name="connsiteX5" fmla="*/ 312290 w 1607092"/>
              <a:gd name="connsiteY5" fmla="*/ 492992 h 2993304"/>
              <a:gd name="connsiteX6" fmla="*/ 81284 w 1607092"/>
              <a:gd name="connsiteY6" fmla="*/ 425618 h 2993304"/>
              <a:gd name="connsiteX7" fmla="*/ 2838 w 1607092"/>
              <a:gd name="connsiteY7" fmla="*/ 210650 h 2993304"/>
              <a:gd name="connsiteX8" fmla="*/ 166470 w 1607092"/>
              <a:gd name="connsiteY8" fmla="*/ 47021 h 2993304"/>
              <a:gd name="connsiteX9" fmla="*/ 418169 w 1607092"/>
              <a:gd name="connsiteY9" fmla="*/ 21355 h 2993304"/>
              <a:gd name="connsiteX10" fmla="*/ 591422 w 1607092"/>
              <a:gd name="connsiteY10" fmla="*/ 127232 h 2993304"/>
              <a:gd name="connsiteX11" fmla="*/ 841680 w 1607092"/>
              <a:gd name="connsiteY11" fmla="*/ 30980 h 2993304"/>
              <a:gd name="connsiteX12" fmla="*/ 1091937 w 1607092"/>
              <a:gd name="connsiteY12" fmla="*/ 2104 h 2993304"/>
              <a:gd name="connsiteX13" fmla="*/ 1284442 w 1607092"/>
              <a:gd name="connsiteY13" fmla="*/ 79106 h 2993304"/>
              <a:gd name="connsiteX14" fmla="*/ 1409570 w 1607092"/>
              <a:gd name="connsiteY14" fmla="*/ 146483 h 2993304"/>
              <a:gd name="connsiteX15" fmla="*/ 1496198 w 1607092"/>
              <a:gd name="connsiteY15" fmla="*/ 223485 h 2993304"/>
              <a:gd name="connsiteX16" fmla="*/ 1582826 w 1607092"/>
              <a:gd name="connsiteY16" fmla="*/ 415991 h 2993304"/>
              <a:gd name="connsiteX17" fmla="*/ 1592450 w 1607092"/>
              <a:gd name="connsiteY17" fmla="*/ 598870 h 2993304"/>
              <a:gd name="connsiteX18" fmla="*/ 1399945 w 1607092"/>
              <a:gd name="connsiteY18" fmla="*/ 1080134 h 2993304"/>
              <a:gd name="connsiteX19" fmla="*/ 1245941 w 1607092"/>
              <a:gd name="connsiteY19" fmla="*/ 1599898 h 2993304"/>
              <a:gd name="connsiteX20" fmla="*/ 1082311 w 1607092"/>
              <a:gd name="connsiteY20" fmla="*/ 2408420 h 2993304"/>
              <a:gd name="connsiteX21" fmla="*/ 1043810 w 1607092"/>
              <a:gd name="connsiteY21" fmla="*/ 2918559 h 2993304"/>
              <a:gd name="connsiteX22" fmla="*/ 918682 w 1607092"/>
              <a:gd name="connsiteY22" fmla="*/ 2649051 h 2993304"/>
              <a:gd name="connsiteX23" fmla="*/ 909057 w 1607092"/>
              <a:gd name="connsiteY23" fmla="*/ 2110037 h 2993304"/>
              <a:gd name="connsiteX24" fmla="*/ 995684 w 1607092"/>
              <a:gd name="connsiteY24" fmla="*/ 1859780 h 2993304"/>
              <a:gd name="connsiteX25" fmla="*/ 1053436 w 1607092"/>
              <a:gd name="connsiteY25" fmla="*/ 1676900 h 2993304"/>
              <a:gd name="connsiteX26" fmla="*/ 1005309 w 1607092"/>
              <a:gd name="connsiteY26" fmla="*/ 1474769 h 2993304"/>
              <a:gd name="connsiteX27" fmla="*/ 889806 w 1607092"/>
              <a:gd name="connsiteY27" fmla="*/ 1426643 h 2993304"/>
              <a:gd name="connsiteX28" fmla="*/ 735802 w 1607092"/>
              <a:gd name="connsiteY28" fmla="*/ 1474769 h 2993304"/>
              <a:gd name="connsiteX29" fmla="*/ 658800 w 1607092"/>
              <a:gd name="connsiteY29" fmla="*/ 1609523 h 2993304"/>
              <a:gd name="connsiteX30" fmla="*/ 735802 w 1607092"/>
              <a:gd name="connsiteY30" fmla="*/ 2052285 h 2993304"/>
              <a:gd name="connsiteX31" fmla="*/ 774303 w 1607092"/>
              <a:gd name="connsiteY31" fmla="*/ 2514298 h 2993304"/>
              <a:gd name="connsiteX32" fmla="*/ 783928 w 1607092"/>
              <a:gd name="connsiteY32" fmla="*/ 2985936 h 2993304"/>
              <a:gd name="connsiteX33" fmla="*/ 610673 w 1607092"/>
              <a:gd name="connsiteY33" fmla="*/ 2774180 h 2993304"/>
              <a:gd name="connsiteX0" fmla="*/ 610673 w 1607092"/>
              <a:gd name="connsiteY0" fmla="*/ 2774180 h 2993304"/>
              <a:gd name="connsiteX1" fmla="*/ 581798 w 1607092"/>
              <a:gd name="connsiteY1" fmla="*/ 2475797 h 2993304"/>
              <a:gd name="connsiteX2" fmla="*/ 495170 w 1607092"/>
              <a:gd name="connsiteY2" fmla="*/ 1638399 h 2993304"/>
              <a:gd name="connsiteX3" fmla="*/ 389292 w 1607092"/>
              <a:gd name="connsiteY3" fmla="*/ 1157136 h 2993304"/>
              <a:gd name="connsiteX4" fmla="*/ 293040 w 1607092"/>
              <a:gd name="connsiteY4" fmla="*/ 781750 h 2993304"/>
              <a:gd name="connsiteX5" fmla="*/ 312290 w 1607092"/>
              <a:gd name="connsiteY5" fmla="*/ 521868 h 2993304"/>
              <a:gd name="connsiteX6" fmla="*/ 81284 w 1607092"/>
              <a:gd name="connsiteY6" fmla="*/ 425618 h 2993304"/>
              <a:gd name="connsiteX7" fmla="*/ 2838 w 1607092"/>
              <a:gd name="connsiteY7" fmla="*/ 210650 h 2993304"/>
              <a:gd name="connsiteX8" fmla="*/ 166470 w 1607092"/>
              <a:gd name="connsiteY8" fmla="*/ 47021 h 2993304"/>
              <a:gd name="connsiteX9" fmla="*/ 418169 w 1607092"/>
              <a:gd name="connsiteY9" fmla="*/ 21355 h 2993304"/>
              <a:gd name="connsiteX10" fmla="*/ 591422 w 1607092"/>
              <a:gd name="connsiteY10" fmla="*/ 127232 h 2993304"/>
              <a:gd name="connsiteX11" fmla="*/ 841680 w 1607092"/>
              <a:gd name="connsiteY11" fmla="*/ 30980 h 2993304"/>
              <a:gd name="connsiteX12" fmla="*/ 1091937 w 1607092"/>
              <a:gd name="connsiteY12" fmla="*/ 2104 h 2993304"/>
              <a:gd name="connsiteX13" fmla="*/ 1284442 w 1607092"/>
              <a:gd name="connsiteY13" fmla="*/ 79106 h 2993304"/>
              <a:gd name="connsiteX14" fmla="*/ 1409570 w 1607092"/>
              <a:gd name="connsiteY14" fmla="*/ 146483 h 2993304"/>
              <a:gd name="connsiteX15" fmla="*/ 1496198 w 1607092"/>
              <a:gd name="connsiteY15" fmla="*/ 223485 h 2993304"/>
              <a:gd name="connsiteX16" fmla="*/ 1582826 w 1607092"/>
              <a:gd name="connsiteY16" fmla="*/ 415991 h 2993304"/>
              <a:gd name="connsiteX17" fmla="*/ 1592450 w 1607092"/>
              <a:gd name="connsiteY17" fmla="*/ 598870 h 2993304"/>
              <a:gd name="connsiteX18" fmla="*/ 1399945 w 1607092"/>
              <a:gd name="connsiteY18" fmla="*/ 1080134 h 2993304"/>
              <a:gd name="connsiteX19" fmla="*/ 1245941 w 1607092"/>
              <a:gd name="connsiteY19" fmla="*/ 1599898 h 2993304"/>
              <a:gd name="connsiteX20" fmla="*/ 1082311 w 1607092"/>
              <a:gd name="connsiteY20" fmla="*/ 2408420 h 2993304"/>
              <a:gd name="connsiteX21" fmla="*/ 1043810 w 1607092"/>
              <a:gd name="connsiteY21" fmla="*/ 2918559 h 2993304"/>
              <a:gd name="connsiteX22" fmla="*/ 918682 w 1607092"/>
              <a:gd name="connsiteY22" fmla="*/ 2649051 h 2993304"/>
              <a:gd name="connsiteX23" fmla="*/ 909057 w 1607092"/>
              <a:gd name="connsiteY23" fmla="*/ 2110037 h 2993304"/>
              <a:gd name="connsiteX24" fmla="*/ 995684 w 1607092"/>
              <a:gd name="connsiteY24" fmla="*/ 1859780 h 2993304"/>
              <a:gd name="connsiteX25" fmla="*/ 1053436 w 1607092"/>
              <a:gd name="connsiteY25" fmla="*/ 1676900 h 2993304"/>
              <a:gd name="connsiteX26" fmla="*/ 1005309 w 1607092"/>
              <a:gd name="connsiteY26" fmla="*/ 1474769 h 2993304"/>
              <a:gd name="connsiteX27" fmla="*/ 889806 w 1607092"/>
              <a:gd name="connsiteY27" fmla="*/ 1426643 h 2993304"/>
              <a:gd name="connsiteX28" fmla="*/ 735802 w 1607092"/>
              <a:gd name="connsiteY28" fmla="*/ 1474769 h 2993304"/>
              <a:gd name="connsiteX29" fmla="*/ 658800 w 1607092"/>
              <a:gd name="connsiteY29" fmla="*/ 1609523 h 2993304"/>
              <a:gd name="connsiteX30" fmla="*/ 735802 w 1607092"/>
              <a:gd name="connsiteY30" fmla="*/ 2052285 h 2993304"/>
              <a:gd name="connsiteX31" fmla="*/ 774303 w 1607092"/>
              <a:gd name="connsiteY31" fmla="*/ 2514298 h 2993304"/>
              <a:gd name="connsiteX32" fmla="*/ 783928 w 1607092"/>
              <a:gd name="connsiteY32" fmla="*/ 2985936 h 2993304"/>
              <a:gd name="connsiteX33" fmla="*/ 610673 w 1607092"/>
              <a:gd name="connsiteY33" fmla="*/ 2774180 h 299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07092" h="2993304">
                <a:moveTo>
                  <a:pt x="610673" y="2774180"/>
                </a:moveTo>
                <a:cubicBezTo>
                  <a:pt x="576985" y="2689157"/>
                  <a:pt x="601048" y="2665094"/>
                  <a:pt x="581798" y="2475797"/>
                </a:cubicBezTo>
                <a:cubicBezTo>
                  <a:pt x="562548" y="2286500"/>
                  <a:pt x="527254" y="1858176"/>
                  <a:pt x="495170" y="1638399"/>
                </a:cubicBezTo>
                <a:cubicBezTo>
                  <a:pt x="463086" y="1418622"/>
                  <a:pt x="422980" y="1299911"/>
                  <a:pt x="389292" y="1157136"/>
                </a:cubicBezTo>
                <a:cubicBezTo>
                  <a:pt x="355604" y="1014361"/>
                  <a:pt x="305874" y="887628"/>
                  <a:pt x="293040" y="781750"/>
                </a:cubicBezTo>
                <a:cubicBezTo>
                  <a:pt x="280206" y="675872"/>
                  <a:pt x="347583" y="581223"/>
                  <a:pt x="312290" y="521868"/>
                </a:cubicBezTo>
                <a:cubicBezTo>
                  <a:pt x="276997" y="462513"/>
                  <a:pt x="132859" y="477488"/>
                  <a:pt x="81284" y="425618"/>
                </a:cubicBezTo>
                <a:cubicBezTo>
                  <a:pt x="29709" y="373748"/>
                  <a:pt x="-11360" y="267333"/>
                  <a:pt x="2838" y="210650"/>
                </a:cubicBezTo>
                <a:cubicBezTo>
                  <a:pt x="17036" y="153968"/>
                  <a:pt x="97248" y="78570"/>
                  <a:pt x="166470" y="47021"/>
                </a:cubicBezTo>
                <a:cubicBezTo>
                  <a:pt x="235692" y="15472"/>
                  <a:pt x="347344" y="7987"/>
                  <a:pt x="418169" y="21355"/>
                </a:cubicBezTo>
                <a:cubicBezTo>
                  <a:pt x="488994" y="34723"/>
                  <a:pt x="520837" y="125628"/>
                  <a:pt x="591422" y="127232"/>
                </a:cubicBezTo>
                <a:cubicBezTo>
                  <a:pt x="662007" y="128836"/>
                  <a:pt x="758261" y="51835"/>
                  <a:pt x="841680" y="30980"/>
                </a:cubicBezTo>
                <a:cubicBezTo>
                  <a:pt x="925099" y="10125"/>
                  <a:pt x="1018143" y="-5917"/>
                  <a:pt x="1091937" y="2104"/>
                </a:cubicBezTo>
                <a:cubicBezTo>
                  <a:pt x="1165731" y="10125"/>
                  <a:pt x="1231503" y="55043"/>
                  <a:pt x="1284442" y="79106"/>
                </a:cubicBezTo>
                <a:cubicBezTo>
                  <a:pt x="1337381" y="103169"/>
                  <a:pt x="1374277" y="122420"/>
                  <a:pt x="1409570" y="146483"/>
                </a:cubicBezTo>
                <a:cubicBezTo>
                  <a:pt x="1444863" y="170546"/>
                  <a:pt x="1467322" y="178567"/>
                  <a:pt x="1496198" y="223485"/>
                </a:cubicBezTo>
                <a:cubicBezTo>
                  <a:pt x="1525074" y="268403"/>
                  <a:pt x="1566784" y="353427"/>
                  <a:pt x="1582826" y="415991"/>
                </a:cubicBezTo>
                <a:cubicBezTo>
                  <a:pt x="1598868" y="478555"/>
                  <a:pt x="1622930" y="488180"/>
                  <a:pt x="1592450" y="598870"/>
                </a:cubicBezTo>
                <a:cubicBezTo>
                  <a:pt x="1561970" y="709560"/>
                  <a:pt x="1457697" y="913296"/>
                  <a:pt x="1399945" y="1080134"/>
                </a:cubicBezTo>
                <a:cubicBezTo>
                  <a:pt x="1342194" y="1246972"/>
                  <a:pt x="1298880" y="1378517"/>
                  <a:pt x="1245941" y="1599898"/>
                </a:cubicBezTo>
                <a:cubicBezTo>
                  <a:pt x="1193002" y="1821279"/>
                  <a:pt x="1116000" y="2188643"/>
                  <a:pt x="1082311" y="2408420"/>
                </a:cubicBezTo>
                <a:cubicBezTo>
                  <a:pt x="1048622" y="2628197"/>
                  <a:pt x="1071082" y="2878454"/>
                  <a:pt x="1043810" y="2918559"/>
                </a:cubicBezTo>
                <a:cubicBezTo>
                  <a:pt x="1016538" y="2958664"/>
                  <a:pt x="941141" y="2783804"/>
                  <a:pt x="918682" y="2649051"/>
                </a:cubicBezTo>
                <a:cubicBezTo>
                  <a:pt x="896223" y="2514298"/>
                  <a:pt x="896223" y="2241582"/>
                  <a:pt x="909057" y="2110037"/>
                </a:cubicBezTo>
                <a:cubicBezTo>
                  <a:pt x="921891" y="1978492"/>
                  <a:pt x="971621" y="1931969"/>
                  <a:pt x="995684" y="1859780"/>
                </a:cubicBezTo>
                <a:cubicBezTo>
                  <a:pt x="1019747" y="1787591"/>
                  <a:pt x="1051832" y="1741068"/>
                  <a:pt x="1053436" y="1676900"/>
                </a:cubicBezTo>
                <a:cubicBezTo>
                  <a:pt x="1055040" y="1612732"/>
                  <a:pt x="1032581" y="1516478"/>
                  <a:pt x="1005309" y="1474769"/>
                </a:cubicBezTo>
                <a:cubicBezTo>
                  <a:pt x="978037" y="1433060"/>
                  <a:pt x="934724" y="1426643"/>
                  <a:pt x="889806" y="1426643"/>
                </a:cubicBezTo>
                <a:cubicBezTo>
                  <a:pt x="844888" y="1426643"/>
                  <a:pt x="774303" y="1444289"/>
                  <a:pt x="735802" y="1474769"/>
                </a:cubicBezTo>
                <a:cubicBezTo>
                  <a:pt x="697301" y="1505249"/>
                  <a:pt x="658800" y="1513270"/>
                  <a:pt x="658800" y="1609523"/>
                </a:cubicBezTo>
                <a:cubicBezTo>
                  <a:pt x="658800" y="1705776"/>
                  <a:pt x="716551" y="1901489"/>
                  <a:pt x="735802" y="2052285"/>
                </a:cubicBezTo>
                <a:cubicBezTo>
                  <a:pt x="755053" y="2203081"/>
                  <a:pt x="766282" y="2358689"/>
                  <a:pt x="774303" y="2514298"/>
                </a:cubicBezTo>
                <a:cubicBezTo>
                  <a:pt x="782324" y="2669906"/>
                  <a:pt x="804783" y="2941018"/>
                  <a:pt x="783928" y="2985936"/>
                </a:cubicBezTo>
                <a:cubicBezTo>
                  <a:pt x="763073" y="3030854"/>
                  <a:pt x="644361" y="2859203"/>
                  <a:pt x="610673" y="2774180"/>
                </a:cubicBezTo>
                <a:close/>
              </a:path>
            </a:pathLst>
          </a:custGeom>
          <a:solidFill>
            <a:srgbClr val="00B0F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DF2669E7-F0BD-4EDD-8CCE-DA082B140013}"/>
              </a:ext>
            </a:extLst>
          </p:cNvPr>
          <p:cNvSpPr/>
          <p:nvPr/>
        </p:nvSpPr>
        <p:spPr>
          <a:xfrm>
            <a:off x="4857818" y="2380624"/>
            <a:ext cx="1233370" cy="897668"/>
          </a:xfrm>
          <a:custGeom>
            <a:avLst/>
            <a:gdLst>
              <a:gd name="connsiteX0" fmla="*/ 30007 w 1143116"/>
              <a:gd name="connsiteY0" fmla="*/ 25 h 845734"/>
              <a:gd name="connsiteX1" fmla="*/ 126260 w 1143116"/>
              <a:gd name="connsiteY1" fmla="*/ 105903 h 845734"/>
              <a:gd name="connsiteX2" fmla="*/ 328390 w 1143116"/>
              <a:gd name="connsiteY2" fmla="*/ 192530 h 845734"/>
              <a:gd name="connsiteX3" fmla="*/ 771153 w 1143116"/>
              <a:gd name="connsiteY3" fmla="*/ 231031 h 845734"/>
              <a:gd name="connsiteX4" fmla="*/ 1040660 w 1143116"/>
              <a:gd name="connsiteY4" fmla="*/ 163654 h 845734"/>
              <a:gd name="connsiteX5" fmla="*/ 1098412 w 1143116"/>
              <a:gd name="connsiteY5" fmla="*/ 433162 h 845734"/>
              <a:gd name="connsiteX6" fmla="*/ 1127287 w 1143116"/>
              <a:gd name="connsiteY6" fmla="*/ 664168 h 845734"/>
              <a:gd name="connsiteX7" fmla="*/ 838529 w 1143116"/>
              <a:gd name="connsiteY7" fmla="*/ 837423 h 845734"/>
              <a:gd name="connsiteX8" fmla="*/ 511270 w 1143116"/>
              <a:gd name="connsiteY8" fmla="*/ 789296 h 845734"/>
              <a:gd name="connsiteX9" fmla="*/ 212887 w 1143116"/>
              <a:gd name="connsiteY9" fmla="*/ 539039 h 845734"/>
              <a:gd name="connsiteX10" fmla="*/ 10757 w 1143116"/>
              <a:gd name="connsiteY10" fmla="*/ 327284 h 845734"/>
              <a:gd name="connsiteX11" fmla="*/ 30007 w 1143116"/>
              <a:gd name="connsiteY11" fmla="*/ 250282 h 845734"/>
              <a:gd name="connsiteX12" fmla="*/ 49258 w 1143116"/>
              <a:gd name="connsiteY12" fmla="*/ 115528 h 845734"/>
              <a:gd name="connsiteX13" fmla="*/ 30007 w 1143116"/>
              <a:gd name="connsiteY13" fmla="*/ 25 h 845734"/>
              <a:gd name="connsiteX0" fmla="*/ 30007 w 1190247"/>
              <a:gd name="connsiteY0" fmla="*/ 25 h 845734"/>
              <a:gd name="connsiteX1" fmla="*/ 126260 w 1190247"/>
              <a:gd name="connsiteY1" fmla="*/ 105903 h 845734"/>
              <a:gd name="connsiteX2" fmla="*/ 328390 w 1190247"/>
              <a:gd name="connsiteY2" fmla="*/ 192530 h 845734"/>
              <a:gd name="connsiteX3" fmla="*/ 771153 w 1190247"/>
              <a:gd name="connsiteY3" fmla="*/ 231031 h 845734"/>
              <a:gd name="connsiteX4" fmla="*/ 1040660 w 1190247"/>
              <a:gd name="connsiteY4" fmla="*/ 163654 h 845734"/>
              <a:gd name="connsiteX5" fmla="*/ 1185040 w 1190247"/>
              <a:gd name="connsiteY5" fmla="*/ 423536 h 845734"/>
              <a:gd name="connsiteX6" fmla="*/ 1127287 w 1190247"/>
              <a:gd name="connsiteY6" fmla="*/ 664168 h 845734"/>
              <a:gd name="connsiteX7" fmla="*/ 838529 w 1190247"/>
              <a:gd name="connsiteY7" fmla="*/ 837423 h 845734"/>
              <a:gd name="connsiteX8" fmla="*/ 511270 w 1190247"/>
              <a:gd name="connsiteY8" fmla="*/ 789296 h 845734"/>
              <a:gd name="connsiteX9" fmla="*/ 212887 w 1190247"/>
              <a:gd name="connsiteY9" fmla="*/ 539039 h 845734"/>
              <a:gd name="connsiteX10" fmla="*/ 10757 w 1190247"/>
              <a:gd name="connsiteY10" fmla="*/ 327284 h 845734"/>
              <a:gd name="connsiteX11" fmla="*/ 30007 w 1190247"/>
              <a:gd name="connsiteY11" fmla="*/ 250282 h 845734"/>
              <a:gd name="connsiteX12" fmla="*/ 49258 w 1190247"/>
              <a:gd name="connsiteY12" fmla="*/ 115528 h 845734"/>
              <a:gd name="connsiteX13" fmla="*/ 30007 w 1190247"/>
              <a:gd name="connsiteY13" fmla="*/ 25 h 845734"/>
              <a:gd name="connsiteX0" fmla="*/ 30007 w 1190247"/>
              <a:gd name="connsiteY0" fmla="*/ 25 h 844799"/>
              <a:gd name="connsiteX1" fmla="*/ 126260 w 1190247"/>
              <a:gd name="connsiteY1" fmla="*/ 105903 h 844799"/>
              <a:gd name="connsiteX2" fmla="*/ 328390 w 1190247"/>
              <a:gd name="connsiteY2" fmla="*/ 192530 h 844799"/>
              <a:gd name="connsiteX3" fmla="*/ 771153 w 1190247"/>
              <a:gd name="connsiteY3" fmla="*/ 231031 h 844799"/>
              <a:gd name="connsiteX4" fmla="*/ 1040660 w 1190247"/>
              <a:gd name="connsiteY4" fmla="*/ 163654 h 844799"/>
              <a:gd name="connsiteX5" fmla="*/ 1185040 w 1190247"/>
              <a:gd name="connsiteY5" fmla="*/ 423536 h 844799"/>
              <a:gd name="connsiteX6" fmla="*/ 1127287 w 1190247"/>
              <a:gd name="connsiteY6" fmla="*/ 664168 h 844799"/>
              <a:gd name="connsiteX7" fmla="*/ 838529 w 1190247"/>
              <a:gd name="connsiteY7" fmla="*/ 837423 h 844799"/>
              <a:gd name="connsiteX8" fmla="*/ 511270 w 1190247"/>
              <a:gd name="connsiteY8" fmla="*/ 789296 h 844799"/>
              <a:gd name="connsiteX9" fmla="*/ 212887 w 1190247"/>
              <a:gd name="connsiteY9" fmla="*/ 577540 h 844799"/>
              <a:gd name="connsiteX10" fmla="*/ 10757 w 1190247"/>
              <a:gd name="connsiteY10" fmla="*/ 327284 h 844799"/>
              <a:gd name="connsiteX11" fmla="*/ 30007 w 1190247"/>
              <a:gd name="connsiteY11" fmla="*/ 250282 h 844799"/>
              <a:gd name="connsiteX12" fmla="*/ 49258 w 1190247"/>
              <a:gd name="connsiteY12" fmla="*/ 115528 h 844799"/>
              <a:gd name="connsiteX13" fmla="*/ 30007 w 1190247"/>
              <a:gd name="connsiteY13" fmla="*/ 25 h 844799"/>
              <a:gd name="connsiteX0" fmla="*/ 43076 w 1203316"/>
              <a:gd name="connsiteY0" fmla="*/ 25 h 844799"/>
              <a:gd name="connsiteX1" fmla="*/ 139329 w 1203316"/>
              <a:gd name="connsiteY1" fmla="*/ 105903 h 844799"/>
              <a:gd name="connsiteX2" fmla="*/ 341459 w 1203316"/>
              <a:gd name="connsiteY2" fmla="*/ 192530 h 844799"/>
              <a:gd name="connsiteX3" fmla="*/ 784222 w 1203316"/>
              <a:gd name="connsiteY3" fmla="*/ 231031 h 844799"/>
              <a:gd name="connsiteX4" fmla="*/ 1053729 w 1203316"/>
              <a:gd name="connsiteY4" fmla="*/ 163654 h 844799"/>
              <a:gd name="connsiteX5" fmla="*/ 1198109 w 1203316"/>
              <a:gd name="connsiteY5" fmla="*/ 423536 h 844799"/>
              <a:gd name="connsiteX6" fmla="*/ 1140356 w 1203316"/>
              <a:gd name="connsiteY6" fmla="*/ 664168 h 844799"/>
              <a:gd name="connsiteX7" fmla="*/ 851598 w 1203316"/>
              <a:gd name="connsiteY7" fmla="*/ 837423 h 844799"/>
              <a:gd name="connsiteX8" fmla="*/ 524339 w 1203316"/>
              <a:gd name="connsiteY8" fmla="*/ 789296 h 844799"/>
              <a:gd name="connsiteX9" fmla="*/ 225956 w 1203316"/>
              <a:gd name="connsiteY9" fmla="*/ 577540 h 844799"/>
              <a:gd name="connsiteX10" fmla="*/ 8754 w 1203316"/>
              <a:gd name="connsiteY10" fmla="*/ 422743 h 844799"/>
              <a:gd name="connsiteX11" fmla="*/ 43076 w 1203316"/>
              <a:gd name="connsiteY11" fmla="*/ 250282 h 844799"/>
              <a:gd name="connsiteX12" fmla="*/ 62327 w 1203316"/>
              <a:gd name="connsiteY12" fmla="*/ 115528 h 844799"/>
              <a:gd name="connsiteX13" fmla="*/ 43076 w 1203316"/>
              <a:gd name="connsiteY13" fmla="*/ 25 h 844799"/>
              <a:gd name="connsiteX0" fmla="*/ 70832 w 1231072"/>
              <a:gd name="connsiteY0" fmla="*/ 25 h 844799"/>
              <a:gd name="connsiteX1" fmla="*/ 167085 w 1231072"/>
              <a:gd name="connsiteY1" fmla="*/ 105903 h 844799"/>
              <a:gd name="connsiteX2" fmla="*/ 369215 w 1231072"/>
              <a:gd name="connsiteY2" fmla="*/ 192530 h 844799"/>
              <a:gd name="connsiteX3" fmla="*/ 811978 w 1231072"/>
              <a:gd name="connsiteY3" fmla="*/ 231031 h 844799"/>
              <a:gd name="connsiteX4" fmla="*/ 1081485 w 1231072"/>
              <a:gd name="connsiteY4" fmla="*/ 163654 h 844799"/>
              <a:gd name="connsiteX5" fmla="*/ 1225865 w 1231072"/>
              <a:gd name="connsiteY5" fmla="*/ 423536 h 844799"/>
              <a:gd name="connsiteX6" fmla="*/ 1168112 w 1231072"/>
              <a:gd name="connsiteY6" fmla="*/ 664168 h 844799"/>
              <a:gd name="connsiteX7" fmla="*/ 879354 w 1231072"/>
              <a:gd name="connsiteY7" fmla="*/ 837423 h 844799"/>
              <a:gd name="connsiteX8" fmla="*/ 552095 w 1231072"/>
              <a:gd name="connsiteY8" fmla="*/ 789296 h 844799"/>
              <a:gd name="connsiteX9" fmla="*/ 253712 w 1231072"/>
              <a:gd name="connsiteY9" fmla="*/ 577540 h 844799"/>
              <a:gd name="connsiteX10" fmla="*/ 6365 w 1231072"/>
              <a:gd name="connsiteY10" fmla="*/ 422743 h 844799"/>
              <a:gd name="connsiteX11" fmla="*/ 70832 w 1231072"/>
              <a:gd name="connsiteY11" fmla="*/ 250282 h 844799"/>
              <a:gd name="connsiteX12" fmla="*/ 90083 w 1231072"/>
              <a:gd name="connsiteY12" fmla="*/ 115528 h 844799"/>
              <a:gd name="connsiteX13" fmla="*/ 70832 w 1231072"/>
              <a:gd name="connsiteY13" fmla="*/ 25 h 844799"/>
              <a:gd name="connsiteX0" fmla="*/ 72046 w 1232286"/>
              <a:gd name="connsiteY0" fmla="*/ 25 h 844799"/>
              <a:gd name="connsiteX1" fmla="*/ 168299 w 1232286"/>
              <a:gd name="connsiteY1" fmla="*/ 105903 h 844799"/>
              <a:gd name="connsiteX2" fmla="*/ 370429 w 1232286"/>
              <a:gd name="connsiteY2" fmla="*/ 192530 h 844799"/>
              <a:gd name="connsiteX3" fmla="*/ 813192 w 1232286"/>
              <a:gd name="connsiteY3" fmla="*/ 231031 h 844799"/>
              <a:gd name="connsiteX4" fmla="*/ 1082699 w 1232286"/>
              <a:gd name="connsiteY4" fmla="*/ 163654 h 844799"/>
              <a:gd name="connsiteX5" fmla="*/ 1227079 w 1232286"/>
              <a:gd name="connsiteY5" fmla="*/ 423536 h 844799"/>
              <a:gd name="connsiteX6" fmla="*/ 1169326 w 1232286"/>
              <a:gd name="connsiteY6" fmla="*/ 664168 h 844799"/>
              <a:gd name="connsiteX7" fmla="*/ 880568 w 1232286"/>
              <a:gd name="connsiteY7" fmla="*/ 837423 h 844799"/>
              <a:gd name="connsiteX8" fmla="*/ 553309 w 1232286"/>
              <a:gd name="connsiteY8" fmla="*/ 789296 h 844799"/>
              <a:gd name="connsiteX9" fmla="*/ 254926 w 1232286"/>
              <a:gd name="connsiteY9" fmla="*/ 577540 h 844799"/>
              <a:gd name="connsiteX10" fmla="*/ 7579 w 1232286"/>
              <a:gd name="connsiteY10" fmla="*/ 422743 h 844799"/>
              <a:gd name="connsiteX11" fmla="*/ 61998 w 1232286"/>
              <a:gd name="connsiteY11" fmla="*/ 255306 h 844799"/>
              <a:gd name="connsiteX12" fmla="*/ 91297 w 1232286"/>
              <a:gd name="connsiteY12" fmla="*/ 115528 h 844799"/>
              <a:gd name="connsiteX13" fmla="*/ 72046 w 1232286"/>
              <a:gd name="connsiteY13" fmla="*/ 25 h 844799"/>
              <a:gd name="connsiteX0" fmla="*/ 71758 w 1231998"/>
              <a:gd name="connsiteY0" fmla="*/ 25 h 843981"/>
              <a:gd name="connsiteX1" fmla="*/ 168011 w 1231998"/>
              <a:gd name="connsiteY1" fmla="*/ 105903 h 843981"/>
              <a:gd name="connsiteX2" fmla="*/ 370141 w 1231998"/>
              <a:gd name="connsiteY2" fmla="*/ 192530 h 843981"/>
              <a:gd name="connsiteX3" fmla="*/ 812904 w 1231998"/>
              <a:gd name="connsiteY3" fmla="*/ 231031 h 843981"/>
              <a:gd name="connsiteX4" fmla="*/ 1082411 w 1231998"/>
              <a:gd name="connsiteY4" fmla="*/ 163654 h 843981"/>
              <a:gd name="connsiteX5" fmla="*/ 1226791 w 1231998"/>
              <a:gd name="connsiteY5" fmla="*/ 423536 h 843981"/>
              <a:gd name="connsiteX6" fmla="*/ 1169038 w 1231998"/>
              <a:gd name="connsiteY6" fmla="*/ 664168 h 843981"/>
              <a:gd name="connsiteX7" fmla="*/ 880280 w 1231998"/>
              <a:gd name="connsiteY7" fmla="*/ 837423 h 843981"/>
              <a:gd name="connsiteX8" fmla="*/ 553021 w 1231998"/>
              <a:gd name="connsiteY8" fmla="*/ 789296 h 843981"/>
              <a:gd name="connsiteX9" fmla="*/ 249614 w 1231998"/>
              <a:gd name="connsiteY9" fmla="*/ 617733 h 843981"/>
              <a:gd name="connsiteX10" fmla="*/ 7291 w 1231998"/>
              <a:gd name="connsiteY10" fmla="*/ 422743 h 843981"/>
              <a:gd name="connsiteX11" fmla="*/ 61710 w 1231998"/>
              <a:gd name="connsiteY11" fmla="*/ 255306 h 843981"/>
              <a:gd name="connsiteX12" fmla="*/ 91009 w 1231998"/>
              <a:gd name="connsiteY12" fmla="*/ 115528 h 843981"/>
              <a:gd name="connsiteX13" fmla="*/ 71758 w 1231998"/>
              <a:gd name="connsiteY13" fmla="*/ 25 h 843981"/>
              <a:gd name="connsiteX0" fmla="*/ 71758 w 1231998"/>
              <a:gd name="connsiteY0" fmla="*/ 25 h 860353"/>
              <a:gd name="connsiteX1" fmla="*/ 168011 w 1231998"/>
              <a:gd name="connsiteY1" fmla="*/ 105903 h 860353"/>
              <a:gd name="connsiteX2" fmla="*/ 370141 w 1231998"/>
              <a:gd name="connsiteY2" fmla="*/ 192530 h 860353"/>
              <a:gd name="connsiteX3" fmla="*/ 812904 w 1231998"/>
              <a:gd name="connsiteY3" fmla="*/ 231031 h 860353"/>
              <a:gd name="connsiteX4" fmla="*/ 1082411 w 1231998"/>
              <a:gd name="connsiteY4" fmla="*/ 163654 h 860353"/>
              <a:gd name="connsiteX5" fmla="*/ 1226791 w 1231998"/>
              <a:gd name="connsiteY5" fmla="*/ 423536 h 860353"/>
              <a:gd name="connsiteX6" fmla="*/ 1169038 w 1231998"/>
              <a:gd name="connsiteY6" fmla="*/ 664168 h 860353"/>
              <a:gd name="connsiteX7" fmla="*/ 880280 w 1231998"/>
              <a:gd name="connsiteY7" fmla="*/ 837423 h 860353"/>
              <a:gd name="connsiteX8" fmla="*/ 497755 w 1231998"/>
              <a:gd name="connsiteY8" fmla="*/ 834513 h 860353"/>
              <a:gd name="connsiteX9" fmla="*/ 249614 w 1231998"/>
              <a:gd name="connsiteY9" fmla="*/ 617733 h 860353"/>
              <a:gd name="connsiteX10" fmla="*/ 7291 w 1231998"/>
              <a:gd name="connsiteY10" fmla="*/ 422743 h 860353"/>
              <a:gd name="connsiteX11" fmla="*/ 61710 w 1231998"/>
              <a:gd name="connsiteY11" fmla="*/ 255306 h 860353"/>
              <a:gd name="connsiteX12" fmla="*/ 91009 w 1231998"/>
              <a:gd name="connsiteY12" fmla="*/ 115528 h 860353"/>
              <a:gd name="connsiteX13" fmla="*/ 71758 w 1231998"/>
              <a:gd name="connsiteY13" fmla="*/ 25 h 860353"/>
              <a:gd name="connsiteX0" fmla="*/ 71758 w 1233370"/>
              <a:gd name="connsiteY0" fmla="*/ 25 h 897668"/>
              <a:gd name="connsiteX1" fmla="*/ 168011 w 1233370"/>
              <a:gd name="connsiteY1" fmla="*/ 105903 h 897668"/>
              <a:gd name="connsiteX2" fmla="*/ 370141 w 1233370"/>
              <a:gd name="connsiteY2" fmla="*/ 192530 h 897668"/>
              <a:gd name="connsiteX3" fmla="*/ 812904 w 1233370"/>
              <a:gd name="connsiteY3" fmla="*/ 231031 h 897668"/>
              <a:gd name="connsiteX4" fmla="*/ 1082411 w 1233370"/>
              <a:gd name="connsiteY4" fmla="*/ 163654 h 897668"/>
              <a:gd name="connsiteX5" fmla="*/ 1226791 w 1233370"/>
              <a:gd name="connsiteY5" fmla="*/ 423536 h 897668"/>
              <a:gd name="connsiteX6" fmla="*/ 1169038 w 1233370"/>
              <a:gd name="connsiteY6" fmla="*/ 664168 h 897668"/>
              <a:gd name="connsiteX7" fmla="*/ 825014 w 1233370"/>
              <a:gd name="connsiteY7" fmla="*/ 887665 h 897668"/>
              <a:gd name="connsiteX8" fmla="*/ 497755 w 1233370"/>
              <a:gd name="connsiteY8" fmla="*/ 834513 h 897668"/>
              <a:gd name="connsiteX9" fmla="*/ 249614 w 1233370"/>
              <a:gd name="connsiteY9" fmla="*/ 617733 h 897668"/>
              <a:gd name="connsiteX10" fmla="*/ 7291 w 1233370"/>
              <a:gd name="connsiteY10" fmla="*/ 422743 h 897668"/>
              <a:gd name="connsiteX11" fmla="*/ 61710 w 1233370"/>
              <a:gd name="connsiteY11" fmla="*/ 255306 h 897668"/>
              <a:gd name="connsiteX12" fmla="*/ 91009 w 1233370"/>
              <a:gd name="connsiteY12" fmla="*/ 115528 h 897668"/>
              <a:gd name="connsiteX13" fmla="*/ 71758 w 1233370"/>
              <a:gd name="connsiteY13" fmla="*/ 25 h 89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3370" h="897668">
                <a:moveTo>
                  <a:pt x="71758" y="25"/>
                </a:moveTo>
                <a:cubicBezTo>
                  <a:pt x="84592" y="-1579"/>
                  <a:pt x="118281" y="73819"/>
                  <a:pt x="168011" y="105903"/>
                </a:cubicBezTo>
                <a:cubicBezTo>
                  <a:pt x="217741" y="137987"/>
                  <a:pt x="262659" y="171675"/>
                  <a:pt x="370141" y="192530"/>
                </a:cubicBezTo>
                <a:cubicBezTo>
                  <a:pt x="477623" y="213385"/>
                  <a:pt x="694192" y="235844"/>
                  <a:pt x="812904" y="231031"/>
                </a:cubicBezTo>
                <a:cubicBezTo>
                  <a:pt x="931616" y="226218"/>
                  <a:pt x="1013430" y="131570"/>
                  <a:pt x="1082411" y="163654"/>
                </a:cubicBezTo>
                <a:cubicBezTo>
                  <a:pt x="1151392" y="195738"/>
                  <a:pt x="1212353" y="340117"/>
                  <a:pt x="1226791" y="423536"/>
                </a:cubicBezTo>
                <a:cubicBezTo>
                  <a:pt x="1241229" y="506955"/>
                  <a:pt x="1236001" y="586813"/>
                  <a:pt x="1169038" y="664168"/>
                </a:cubicBezTo>
                <a:cubicBezTo>
                  <a:pt x="1102075" y="741523"/>
                  <a:pt x="936894" y="859274"/>
                  <a:pt x="825014" y="887665"/>
                </a:cubicBezTo>
                <a:cubicBezTo>
                  <a:pt x="713134" y="916056"/>
                  <a:pt x="593655" y="879502"/>
                  <a:pt x="497755" y="834513"/>
                </a:cubicBezTo>
                <a:cubicBezTo>
                  <a:pt x="401855" y="789524"/>
                  <a:pt x="331358" y="686361"/>
                  <a:pt x="249614" y="617733"/>
                </a:cubicBezTo>
                <a:cubicBezTo>
                  <a:pt x="167870" y="549105"/>
                  <a:pt x="38608" y="483148"/>
                  <a:pt x="7291" y="422743"/>
                </a:cubicBezTo>
                <a:cubicBezTo>
                  <a:pt x="-24026" y="362339"/>
                  <a:pt x="55293" y="290599"/>
                  <a:pt x="61710" y="255306"/>
                </a:cubicBezTo>
                <a:cubicBezTo>
                  <a:pt x="68127" y="220013"/>
                  <a:pt x="89334" y="158075"/>
                  <a:pt x="91009" y="115528"/>
                </a:cubicBezTo>
                <a:cubicBezTo>
                  <a:pt x="92684" y="72981"/>
                  <a:pt x="58924" y="1629"/>
                  <a:pt x="71758" y="25"/>
                </a:cubicBezTo>
                <a:close/>
              </a:path>
            </a:pathLst>
          </a:custGeom>
          <a:solidFill>
            <a:srgbClr val="80808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EEC3381A-17F6-4B19-881C-5D4716982B58}"/>
              </a:ext>
            </a:extLst>
          </p:cNvPr>
          <p:cNvSpPr/>
          <p:nvPr/>
        </p:nvSpPr>
        <p:spPr>
          <a:xfrm>
            <a:off x="1835652" y="1600410"/>
            <a:ext cx="2015896" cy="2455071"/>
          </a:xfrm>
          <a:custGeom>
            <a:avLst/>
            <a:gdLst>
              <a:gd name="connsiteX0" fmla="*/ 775724 w 2017383"/>
              <a:gd name="connsiteY0" fmla="*/ 1281072 h 2455391"/>
              <a:gd name="connsiteX1" fmla="*/ 775724 w 2017383"/>
              <a:gd name="connsiteY1" fmla="*/ 1078942 h 2455391"/>
              <a:gd name="connsiteX2" fmla="*/ 814225 w 2017383"/>
              <a:gd name="connsiteY2" fmla="*/ 809434 h 2455391"/>
              <a:gd name="connsiteX3" fmla="*/ 852726 w 2017383"/>
              <a:gd name="connsiteY3" fmla="*/ 722807 h 2455391"/>
              <a:gd name="connsiteX4" fmla="*/ 920103 w 2017383"/>
              <a:gd name="connsiteY4" fmla="*/ 713182 h 2455391"/>
              <a:gd name="connsiteX5" fmla="*/ 766099 w 2017383"/>
              <a:gd name="connsiteY5" fmla="*/ 616929 h 2455391"/>
              <a:gd name="connsiteX6" fmla="*/ 621720 w 2017383"/>
              <a:gd name="connsiteY6" fmla="*/ 395548 h 2455391"/>
              <a:gd name="connsiteX7" fmla="*/ 621720 w 2017383"/>
              <a:gd name="connsiteY7" fmla="*/ 87540 h 2455391"/>
              <a:gd name="connsiteX8" fmla="*/ 660221 w 2017383"/>
              <a:gd name="connsiteY8" fmla="*/ 912 h 2455391"/>
              <a:gd name="connsiteX9" fmla="*/ 486966 w 2017383"/>
              <a:gd name="connsiteY9" fmla="*/ 126041 h 2455391"/>
              <a:gd name="connsiteX10" fmla="*/ 342587 w 2017383"/>
              <a:gd name="connsiteY10" fmla="*/ 347422 h 2455391"/>
              <a:gd name="connsiteX11" fmla="*/ 178958 w 2017383"/>
              <a:gd name="connsiteY11" fmla="*/ 655430 h 2455391"/>
              <a:gd name="connsiteX12" fmla="*/ 92330 w 2017383"/>
              <a:gd name="connsiteY12" fmla="*/ 876811 h 2455391"/>
              <a:gd name="connsiteX13" fmla="*/ 5703 w 2017383"/>
              <a:gd name="connsiteY13" fmla="*/ 1155944 h 2455391"/>
              <a:gd name="connsiteX14" fmla="*/ 24953 w 2017383"/>
              <a:gd name="connsiteY14" fmla="*/ 1560205 h 2455391"/>
              <a:gd name="connsiteX15" fmla="*/ 159707 w 2017383"/>
              <a:gd name="connsiteY15" fmla="*/ 1983717 h 2455391"/>
              <a:gd name="connsiteX16" fmla="*/ 275210 w 2017383"/>
              <a:gd name="connsiteY16" fmla="*/ 2233973 h 2455391"/>
              <a:gd name="connsiteX17" fmla="*/ 409964 w 2017383"/>
              <a:gd name="connsiteY17" fmla="*/ 2368727 h 2455391"/>
              <a:gd name="connsiteX18" fmla="*/ 650595 w 2017383"/>
              <a:gd name="connsiteY18" fmla="*/ 2455354 h 2455391"/>
              <a:gd name="connsiteX19" fmla="*/ 814225 w 2017383"/>
              <a:gd name="connsiteY19" fmla="*/ 2378352 h 2455391"/>
              <a:gd name="connsiteX20" fmla="*/ 1006730 w 2017383"/>
              <a:gd name="connsiteY20" fmla="*/ 2282100 h 2455391"/>
              <a:gd name="connsiteX21" fmla="*/ 1228111 w 2017383"/>
              <a:gd name="connsiteY21" fmla="*/ 2253224 h 2455391"/>
              <a:gd name="connsiteX22" fmla="*/ 1353240 w 2017383"/>
              <a:gd name="connsiteY22" fmla="*/ 2310976 h 2455391"/>
              <a:gd name="connsiteX23" fmla="*/ 1459118 w 2017383"/>
              <a:gd name="connsiteY23" fmla="*/ 2291725 h 2455391"/>
              <a:gd name="connsiteX24" fmla="*/ 1516869 w 2017383"/>
              <a:gd name="connsiteY24" fmla="*/ 2185847 h 2455391"/>
              <a:gd name="connsiteX25" fmla="*/ 1593871 w 2017383"/>
              <a:gd name="connsiteY25" fmla="*/ 2079969 h 2455391"/>
              <a:gd name="connsiteX26" fmla="*/ 1709374 w 2017383"/>
              <a:gd name="connsiteY26" fmla="*/ 2012592 h 2455391"/>
              <a:gd name="connsiteX27" fmla="*/ 1950006 w 2017383"/>
              <a:gd name="connsiteY27" fmla="*/ 2041468 h 2455391"/>
              <a:gd name="connsiteX28" fmla="*/ 2017383 w 2017383"/>
              <a:gd name="connsiteY28" fmla="*/ 2070344 h 2455391"/>
              <a:gd name="connsiteX29" fmla="*/ 1950006 w 2017383"/>
              <a:gd name="connsiteY29" fmla="*/ 1733460 h 2455391"/>
              <a:gd name="connsiteX30" fmla="*/ 1853753 w 2017383"/>
              <a:gd name="connsiteY30" fmla="*/ 1377325 h 2455391"/>
              <a:gd name="connsiteX31" fmla="*/ 1796002 w 2017383"/>
              <a:gd name="connsiteY31" fmla="*/ 1107818 h 2455391"/>
              <a:gd name="connsiteX32" fmla="*/ 1747875 w 2017383"/>
              <a:gd name="connsiteY32" fmla="*/ 1184820 h 2455391"/>
              <a:gd name="connsiteX33" fmla="*/ 1574621 w 2017383"/>
              <a:gd name="connsiteY33" fmla="*/ 1386950 h 2455391"/>
              <a:gd name="connsiteX34" fmla="*/ 1362865 w 2017383"/>
              <a:gd name="connsiteY34" fmla="*/ 1656458 h 2455391"/>
              <a:gd name="connsiteX35" fmla="*/ 1276238 w 2017383"/>
              <a:gd name="connsiteY35" fmla="*/ 1723834 h 2455391"/>
              <a:gd name="connsiteX36" fmla="*/ 1035606 w 2017383"/>
              <a:gd name="connsiteY36" fmla="*/ 1675708 h 2455391"/>
              <a:gd name="connsiteX37" fmla="*/ 871977 w 2017383"/>
              <a:gd name="connsiteY37" fmla="*/ 1473578 h 2455391"/>
              <a:gd name="connsiteX38" fmla="*/ 775724 w 2017383"/>
              <a:gd name="connsiteY38" fmla="*/ 1281072 h 2455391"/>
              <a:gd name="connsiteX0" fmla="*/ 774237 w 2015896"/>
              <a:gd name="connsiteY0" fmla="*/ 1281072 h 2455391"/>
              <a:gd name="connsiteX1" fmla="*/ 774237 w 2015896"/>
              <a:gd name="connsiteY1" fmla="*/ 1078942 h 2455391"/>
              <a:gd name="connsiteX2" fmla="*/ 812738 w 2015896"/>
              <a:gd name="connsiteY2" fmla="*/ 809434 h 2455391"/>
              <a:gd name="connsiteX3" fmla="*/ 851239 w 2015896"/>
              <a:gd name="connsiteY3" fmla="*/ 722807 h 2455391"/>
              <a:gd name="connsiteX4" fmla="*/ 918616 w 2015896"/>
              <a:gd name="connsiteY4" fmla="*/ 713182 h 2455391"/>
              <a:gd name="connsiteX5" fmla="*/ 764612 w 2015896"/>
              <a:gd name="connsiteY5" fmla="*/ 616929 h 2455391"/>
              <a:gd name="connsiteX6" fmla="*/ 620233 w 2015896"/>
              <a:gd name="connsiteY6" fmla="*/ 395548 h 2455391"/>
              <a:gd name="connsiteX7" fmla="*/ 620233 w 2015896"/>
              <a:gd name="connsiteY7" fmla="*/ 87540 h 2455391"/>
              <a:gd name="connsiteX8" fmla="*/ 658734 w 2015896"/>
              <a:gd name="connsiteY8" fmla="*/ 912 h 2455391"/>
              <a:gd name="connsiteX9" fmla="*/ 485479 w 2015896"/>
              <a:gd name="connsiteY9" fmla="*/ 126041 h 2455391"/>
              <a:gd name="connsiteX10" fmla="*/ 341100 w 2015896"/>
              <a:gd name="connsiteY10" fmla="*/ 347422 h 2455391"/>
              <a:gd name="connsiteX11" fmla="*/ 177471 w 2015896"/>
              <a:gd name="connsiteY11" fmla="*/ 655430 h 2455391"/>
              <a:gd name="connsiteX12" fmla="*/ 70746 w 2015896"/>
              <a:gd name="connsiteY12" fmla="*/ 871787 h 2455391"/>
              <a:gd name="connsiteX13" fmla="*/ 4216 w 2015896"/>
              <a:gd name="connsiteY13" fmla="*/ 1155944 h 2455391"/>
              <a:gd name="connsiteX14" fmla="*/ 23466 w 2015896"/>
              <a:gd name="connsiteY14" fmla="*/ 1560205 h 2455391"/>
              <a:gd name="connsiteX15" fmla="*/ 158220 w 2015896"/>
              <a:gd name="connsiteY15" fmla="*/ 1983717 h 2455391"/>
              <a:gd name="connsiteX16" fmla="*/ 273723 w 2015896"/>
              <a:gd name="connsiteY16" fmla="*/ 2233973 h 2455391"/>
              <a:gd name="connsiteX17" fmla="*/ 408477 w 2015896"/>
              <a:gd name="connsiteY17" fmla="*/ 2368727 h 2455391"/>
              <a:gd name="connsiteX18" fmla="*/ 649108 w 2015896"/>
              <a:gd name="connsiteY18" fmla="*/ 2455354 h 2455391"/>
              <a:gd name="connsiteX19" fmla="*/ 812738 w 2015896"/>
              <a:gd name="connsiteY19" fmla="*/ 2378352 h 2455391"/>
              <a:gd name="connsiteX20" fmla="*/ 1005243 w 2015896"/>
              <a:gd name="connsiteY20" fmla="*/ 2282100 h 2455391"/>
              <a:gd name="connsiteX21" fmla="*/ 1226624 w 2015896"/>
              <a:gd name="connsiteY21" fmla="*/ 2253224 h 2455391"/>
              <a:gd name="connsiteX22" fmla="*/ 1351753 w 2015896"/>
              <a:gd name="connsiteY22" fmla="*/ 2310976 h 2455391"/>
              <a:gd name="connsiteX23" fmla="*/ 1457631 w 2015896"/>
              <a:gd name="connsiteY23" fmla="*/ 2291725 h 2455391"/>
              <a:gd name="connsiteX24" fmla="*/ 1515382 w 2015896"/>
              <a:gd name="connsiteY24" fmla="*/ 2185847 h 2455391"/>
              <a:gd name="connsiteX25" fmla="*/ 1592384 w 2015896"/>
              <a:gd name="connsiteY25" fmla="*/ 2079969 h 2455391"/>
              <a:gd name="connsiteX26" fmla="*/ 1707887 w 2015896"/>
              <a:gd name="connsiteY26" fmla="*/ 2012592 h 2455391"/>
              <a:gd name="connsiteX27" fmla="*/ 1948519 w 2015896"/>
              <a:gd name="connsiteY27" fmla="*/ 2041468 h 2455391"/>
              <a:gd name="connsiteX28" fmla="*/ 2015896 w 2015896"/>
              <a:gd name="connsiteY28" fmla="*/ 2070344 h 2455391"/>
              <a:gd name="connsiteX29" fmla="*/ 1948519 w 2015896"/>
              <a:gd name="connsiteY29" fmla="*/ 1733460 h 2455391"/>
              <a:gd name="connsiteX30" fmla="*/ 1852266 w 2015896"/>
              <a:gd name="connsiteY30" fmla="*/ 1377325 h 2455391"/>
              <a:gd name="connsiteX31" fmla="*/ 1794515 w 2015896"/>
              <a:gd name="connsiteY31" fmla="*/ 1107818 h 2455391"/>
              <a:gd name="connsiteX32" fmla="*/ 1746388 w 2015896"/>
              <a:gd name="connsiteY32" fmla="*/ 1184820 h 2455391"/>
              <a:gd name="connsiteX33" fmla="*/ 1573134 w 2015896"/>
              <a:gd name="connsiteY33" fmla="*/ 1386950 h 2455391"/>
              <a:gd name="connsiteX34" fmla="*/ 1361378 w 2015896"/>
              <a:gd name="connsiteY34" fmla="*/ 1656458 h 2455391"/>
              <a:gd name="connsiteX35" fmla="*/ 1274751 w 2015896"/>
              <a:gd name="connsiteY35" fmla="*/ 1723834 h 2455391"/>
              <a:gd name="connsiteX36" fmla="*/ 1034119 w 2015896"/>
              <a:gd name="connsiteY36" fmla="*/ 1675708 h 2455391"/>
              <a:gd name="connsiteX37" fmla="*/ 870490 w 2015896"/>
              <a:gd name="connsiteY37" fmla="*/ 1473578 h 2455391"/>
              <a:gd name="connsiteX38" fmla="*/ 774237 w 2015896"/>
              <a:gd name="connsiteY38" fmla="*/ 1281072 h 2455391"/>
              <a:gd name="connsiteX0" fmla="*/ 774237 w 2015896"/>
              <a:gd name="connsiteY0" fmla="*/ 1281072 h 2455391"/>
              <a:gd name="connsiteX1" fmla="*/ 774237 w 2015896"/>
              <a:gd name="connsiteY1" fmla="*/ 1078942 h 2455391"/>
              <a:gd name="connsiteX2" fmla="*/ 812738 w 2015896"/>
              <a:gd name="connsiteY2" fmla="*/ 809434 h 2455391"/>
              <a:gd name="connsiteX3" fmla="*/ 851239 w 2015896"/>
              <a:gd name="connsiteY3" fmla="*/ 722807 h 2455391"/>
              <a:gd name="connsiteX4" fmla="*/ 918616 w 2015896"/>
              <a:gd name="connsiteY4" fmla="*/ 713182 h 2455391"/>
              <a:gd name="connsiteX5" fmla="*/ 764612 w 2015896"/>
              <a:gd name="connsiteY5" fmla="*/ 616929 h 2455391"/>
              <a:gd name="connsiteX6" fmla="*/ 620233 w 2015896"/>
              <a:gd name="connsiteY6" fmla="*/ 395548 h 2455391"/>
              <a:gd name="connsiteX7" fmla="*/ 620233 w 2015896"/>
              <a:gd name="connsiteY7" fmla="*/ 87540 h 2455391"/>
              <a:gd name="connsiteX8" fmla="*/ 658734 w 2015896"/>
              <a:gd name="connsiteY8" fmla="*/ 912 h 2455391"/>
              <a:gd name="connsiteX9" fmla="*/ 485479 w 2015896"/>
              <a:gd name="connsiteY9" fmla="*/ 126041 h 2455391"/>
              <a:gd name="connsiteX10" fmla="*/ 341100 w 2015896"/>
              <a:gd name="connsiteY10" fmla="*/ 347422 h 2455391"/>
              <a:gd name="connsiteX11" fmla="*/ 207616 w 2015896"/>
              <a:gd name="connsiteY11" fmla="*/ 575044 h 2455391"/>
              <a:gd name="connsiteX12" fmla="*/ 70746 w 2015896"/>
              <a:gd name="connsiteY12" fmla="*/ 871787 h 2455391"/>
              <a:gd name="connsiteX13" fmla="*/ 4216 w 2015896"/>
              <a:gd name="connsiteY13" fmla="*/ 1155944 h 2455391"/>
              <a:gd name="connsiteX14" fmla="*/ 23466 w 2015896"/>
              <a:gd name="connsiteY14" fmla="*/ 1560205 h 2455391"/>
              <a:gd name="connsiteX15" fmla="*/ 158220 w 2015896"/>
              <a:gd name="connsiteY15" fmla="*/ 1983717 h 2455391"/>
              <a:gd name="connsiteX16" fmla="*/ 273723 w 2015896"/>
              <a:gd name="connsiteY16" fmla="*/ 2233973 h 2455391"/>
              <a:gd name="connsiteX17" fmla="*/ 408477 w 2015896"/>
              <a:gd name="connsiteY17" fmla="*/ 2368727 h 2455391"/>
              <a:gd name="connsiteX18" fmla="*/ 649108 w 2015896"/>
              <a:gd name="connsiteY18" fmla="*/ 2455354 h 2455391"/>
              <a:gd name="connsiteX19" fmla="*/ 812738 w 2015896"/>
              <a:gd name="connsiteY19" fmla="*/ 2378352 h 2455391"/>
              <a:gd name="connsiteX20" fmla="*/ 1005243 w 2015896"/>
              <a:gd name="connsiteY20" fmla="*/ 2282100 h 2455391"/>
              <a:gd name="connsiteX21" fmla="*/ 1226624 w 2015896"/>
              <a:gd name="connsiteY21" fmla="*/ 2253224 h 2455391"/>
              <a:gd name="connsiteX22" fmla="*/ 1351753 w 2015896"/>
              <a:gd name="connsiteY22" fmla="*/ 2310976 h 2455391"/>
              <a:gd name="connsiteX23" fmla="*/ 1457631 w 2015896"/>
              <a:gd name="connsiteY23" fmla="*/ 2291725 h 2455391"/>
              <a:gd name="connsiteX24" fmla="*/ 1515382 w 2015896"/>
              <a:gd name="connsiteY24" fmla="*/ 2185847 h 2455391"/>
              <a:gd name="connsiteX25" fmla="*/ 1592384 w 2015896"/>
              <a:gd name="connsiteY25" fmla="*/ 2079969 h 2455391"/>
              <a:gd name="connsiteX26" fmla="*/ 1707887 w 2015896"/>
              <a:gd name="connsiteY26" fmla="*/ 2012592 h 2455391"/>
              <a:gd name="connsiteX27" fmla="*/ 1948519 w 2015896"/>
              <a:gd name="connsiteY27" fmla="*/ 2041468 h 2455391"/>
              <a:gd name="connsiteX28" fmla="*/ 2015896 w 2015896"/>
              <a:gd name="connsiteY28" fmla="*/ 2070344 h 2455391"/>
              <a:gd name="connsiteX29" fmla="*/ 1948519 w 2015896"/>
              <a:gd name="connsiteY29" fmla="*/ 1733460 h 2455391"/>
              <a:gd name="connsiteX30" fmla="*/ 1852266 w 2015896"/>
              <a:gd name="connsiteY30" fmla="*/ 1377325 h 2455391"/>
              <a:gd name="connsiteX31" fmla="*/ 1794515 w 2015896"/>
              <a:gd name="connsiteY31" fmla="*/ 1107818 h 2455391"/>
              <a:gd name="connsiteX32" fmla="*/ 1746388 w 2015896"/>
              <a:gd name="connsiteY32" fmla="*/ 1184820 h 2455391"/>
              <a:gd name="connsiteX33" fmla="*/ 1573134 w 2015896"/>
              <a:gd name="connsiteY33" fmla="*/ 1386950 h 2455391"/>
              <a:gd name="connsiteX34" fmla="*/ 1361378 w 2015896"/>
              <a:gd name="connsiteY34" fmla="*/ 1656458 h 2455391"/>
              <a:gd name="connsiteX35" fmla="*/ 1274751 w 2015896"/>
              <a:gd name="connsiteY35" fmla="*/ 1723834 h 2455391"/>
              <a:gd name="connsiteX36" fmla="*/ 1034119 w 2015896"/>
              <a:gd name="connsiteY36" fmla="*/ 1675708 h 2455391"/>
              <a:gd name="connsiteX37" fmla="*/ 870490 w 2015896"/>
              <a:gd name="connsiteY37" fmla="*/ 1473578 h 2455391"/>
              <a:gd name="connsiteX38" fmla="*/ 774237 w 2015896"/>
              <a:gd name="connsiteY38" fmla="*/ 1281072 h 2455391"/>
              <a:gd name="connsiteX0" fmla="*/ 774237 w 2015896"/>
              <a:gd name="connsiteY0" fmla="*/ 1281940 h 2456259"/>
              <a:gd name="connsiteX1" fmla="*/ 774237 w 2015896"/>
              <a:gd name="connsiteY1" fmla="*/ 1079810 h 2456259"/>
              <a:gd name="connsiteX2" fmla="*/ 812738 w 2015896"/>
              <a:gd name="connsiteY2" fmla="*/ 810302 h 2456259"/>
              <a:gd name="connsiteX3" fmla="*/ 851239 w 2015896"/>
              <a:gd name="connsiteY3" fmla="*/ 723675 h 2456259"/>
              <a:gd name="connsiteX4" fmla="*/ 918616 w 2015896"/>
              <a:gd name="connsiteY4" fmla="*/ 714050 h 2456259"/>
              <a:gd name="connsiteX5" fmla="*/ 764612 w 2015896"/>
              <a:gd name="connsiteY5" fmla="*/ 617797 h 2456259"/>
              <a:gd name="connsiteX6" fmla="*/ 620233 w 2015896"/>
              <a:gd name="connsiteY6" fmla="*/ 396416 h 2456259"/>
              <a:gd name="connsiteX7" fmla="*/ 620233 w 2015896"/>
              <a:gd name="connsiteY7" fmla="*/ 88408 h 2456259"/>
              <a:gd name="connsiteX8" fmla="*/ 658734 w 2015896"/>
              <a:gd name="connsiteY8" fmla="*/ 1780 h 2456259"/>
              <a:gd name="connsiteX9" fmla="*/ 490503 w 2015896"/>
              <a:gd name="connsiteY9" fmla="*/ 147006 h 2456259"/>
              <a:gd name="connsiteX10" fmla="*/ 341100 w 2015896"/>
              <a:gd name="connsiteY10" fmla="*/ 348290 h 2456259"/>
              <a:gd name="connsiteX11" fmla="*/ 207616 w 2015896"/>
              <a:gd name="connsiteY11" fmla="*/ 575912 h 2456259"/>
              <a:gd name="connsiteX12" fmla="*/ 70746 w 2015896"/>
              <a:gd name="connsiteY12" fmla="*/ 872655 h 2456259"/>
              <a:gd name="connsiteX13" fmla="*/ 4216 w 2015896"/>
              <a:gd name="connsiteY13" fmla="*/ 1156812 h 2456259"/>
              <a:gd name="connsiteX14" fmla="*/ 23466 w 2015896"/>
              <a:gd name="connsiteY14" fmla="*/ 1561073 h 2456259"/>
              <a:gd name="connsiteX15" fmla="*/ 158220 w 2015896"/>
              <a:gd name="connsiteY15" fmla="*/ 1984585 h 2456259"/>
              <a:gd name="connsiteX16" fmla="*/ 273723 w 2015896"/>
              <a:gd name="connsiteY16" fmla="*/ 2234841 h 2456259"/>
              <a:gd name="connsiteX17" fmla="*/ 408477 w 2015896"/>
              <a:gd name="connsiteY17" fmla="*/ 2369595 h 2456259"/>
              <a:gd name="connsiteX18" fmla="*/ 649108 w 2015896"/>
              <a:gd name="connsiteY18" fmla="*/ 2456222 h 2456259"/>
              <a:gd name="connsiteX19" fmla="*/ 812738 w 2015896"/>
              <a:gd name="connsiteY19" fmla="*/ 2379220 h 2456259"/>
              <a:gd name="connsiteX20" fmla="*/ 1005243 w 2015896"/>
              <a:gd name="connsiteY20" fmla="*/ 2282968 h 2456259"/>
              <a:gd name="connsiteX21" fmla="*/ 1226624 w 2015896"/>
              <a:gd name="connsiteY21" fmla="*/ 2254092 h 2456259"/>
              <a:gd name="connsiteX22" fmla="*/ 1351753 w 2015896"/>
              <a:gd name="connsiteY22" fmla="*/ 2311844 h 2456259"/>
              <a:gd name="connsiteX23" fmla="*/ 1457631 w 2015896"/>
              <a:gd name="connsiteY23" fmla="*/ 2292593 h 2456259"/>
              <a:gd name="connsiteX24" fmla="*/ 1515382 w 2015896"/>
              <a:gd name="connsiteY24" fmla="*/ 2186715 h 2456259"/>
              <a:gd name="connsiteX25" fmla="*/ 1592384 w 2015896"/>
              <a:gd name="connsiteY25" fmla="*/ 2080837 h 2456259"/>
              <a:gd name="connsiteX26" fmla="*/ 1707887 w 2015896"/>
              <a:gd name="connsiteY26" fmla="*/ 2013460 h 2456259"/>
              <a:gd name="connsiteX27" fmla="*/ 1948519 w 2015896"/>
              <a:gd name="connsiteY27" fmla="*/ 2042336 h 2456259"/>
              <a:gd name="connsiteX28" fmla="*/ 2015896 w 2015896"/>
              <a:gd name="connsiteY28" fmla="*/ 2071212 h 2456259"/>
              <a:gd name="connsiteX29" fmla="*/ 1948519 w 2015896"/>
              <a:gd name="connsiteY29" fmla="*/ 1734328 h 2456259"/>
              <a:gd name="connsiteX30" fmla="*/ 1852266 w 2015896"/>
              <a:gd name="connsiteY30" fmla="*/ 1378193 h 2456259"/>
              <a:gd name="connsiteX31" fmla="*/ 1794515 w 2015896"/>
              <a:gd name="connsiteY31" fmla="*/ 1108686 h 2456259"/>
              <a:gd name="connsiteX32" fmla="*/ 1746388 w 2015896"/>
              <a:gd name="connsiteY32" fmla="*/ 1185688 h 2456259"/>
              <a:gd name="connsiteX33" fmla="*/ 1573134 w 2015896"/>
              <a:gd name="connsiteY33" fmla="*/ 1387818 h 2456259"/>
              <a:gd name="connsiteX34" fmla="*/ 1361378 w 2015896"/>
              <a:gd name="connsiteY34" fmla="*/ 1657326 h 2456259"/>
              <a:gd name="connsiteX35" fmla="*/ 1274751 w 2015896"/>
              <a:gd name="connsiteY35" fmla="*/ 1724702 h 2456259"/>
              <a:gd name="connsiteX36" fmla="*/ 1034119 w 2015896"/>
              <a:gd name="connsiteY36" fmla="*/ 1676576 h 2456259"/>
              <a:gd name="connsiteX37" fmla="*/ 870490 w 2015896"/>
              <a:gd name="connsiteY37" fmla="*/ 1474446 h 2456259"/>
              <a:gd name="connsiteX38" fmla="*/ 774237 w 2015896"/>
              <a:gd name="connsiteY38" fmla="*/ 1281940 h 2456259"/>
              <a:gd name="connsiteX0" fmla="*/ 774237 w 2015896"/>
              <a:gd name="connsiteY0" fmla="*/ 1282428 h 2456747"/>
              <a:gd name="connsiteX1" fmla="*/ 774237 w 2015896"/>
              <a:gd name="connsiteY1" fmla="*/ 1080298 h 2456747"/>
              <a:gd name="connsiteX2" fmla="*/ 812738 w 2015896"/>
              <a:gd name="connsiteY2" fmla="*/ 810790 h 2456747"/>
              <a:gd name="connsiteX3" fmla="*/ 851239 w 2015896"/>
              <a:gd name="connsiteY3" fmla="*/ 724163 h 2456747"/>
              <a:gd name="connsiteX4" fmla="*/ 918616 w 2015896"/>
              <a:gd name="connsiteY4" fmla="*/ 714538 h 2456747"/>
              <a:gd name="connsiteX5" fmla="*/ 764612 w 2015896"/>
              <a:gd name="connsiteY5" fmla="*/ 618285 h 2456747"/>
              <a:gd name="connsiteX6" fmla="*/ 620233 w 2015896"/>
              <a:gd name="connsiteY6" fmla="*/ 396904 h 2456747"/>
              <a:gd name="connsiteX7" fmla="*/ 620233 w 2015896"/>
              <a:gd name="connsiteY7" fmla="*/ 88896 h 2456747"/>
              <a:gd name="connsiteX8" fmla="*/ 658734 w 2015896"/>
              <a:gd name="connsiteY8" fmla="*/ 2268 h 2456747"/>
              <a:gd name="connsiteX9" fmla="*/ 465382 w 2015896"/>
              <a:gd name="connsiteY9" fmla="*/ 157542 h 2456747"/>
              <a:gd name="connsiteX10" fmla="*/ 341100 w 2015896"/>
              <a:gd name="connsiteY10" fmla="*/ 348778 h 2456747"/>
              <a:gd name="connsiteX11" fmla="*/ 207616 w 2015896"/>
              <a:gd name="connsiteY11" fmla="*/ 576400 h 2456747"/>
              <a:gd name="connsiteX12" fmla="*/ 70746 w 2015896"/>
              <a:gd name="connsiteY12" fmla="*/ 873143 h 2456747"/>
              <a:gd name="connsiteX13" fmla="*/ 4216 w 2015896"/>
              <a:gd name="connsiteY13" fmla="*/ 1157300 h 2456747"/>
              <a:gd name="connsiteX14" fmla="*/ 23466 w 2015896"/>
              <a:gd name="connsiteY14" fmla="*/ 1561561 h 2456747"/>
              <a:gd name="connsiteX15" fmla="*/ 158220 w 2015896"/>
              <a:gd name="connsiteY15" fmla="*/ 1985073 h 2456747"/>
              <a:gd name="connsiteX16" fmla="*/ 273723 w 2015896"/>
              <a:gd name="connsiteY16" fmla="*/ 2235329 h 2456747"/>
              <a:gd name="connsiteX17" fmla="*/ 408477 w 2015896"/>
              <a:gd name="connsiteY17" fmla="*/ 2370083 h 2456747"/>
              <a:gd name="connsiteX18" fmla="*/ 649108 w 2015896"/>
              <a:gd name="connsiteY18" fmla="*/ 2456710 h 2456747"/>
              <a:gd name="connsiteX19" fmla="*/ 812738 w 2015896"/>
              <a:gd name="connsiteY19" fmla="*/ 2379708 h 2456747"/>
              <a:gd name="connsiteX20" fmla="*/ 1005243 w 2015896"/>
              <a:gd name="connsiteY20" fmla="*/ 2283456 h 2456747"/>
              <a:gd name="connsiteX21" fmla="*/ 1226624 w 2015896"/>
              <a:gd name="connsiteY21" fmla="*/ 2254580 h 2456747"/>
              <a:gd name="connsiteX22" fmla="*/ 1351753 w 2015896"/>
              <a:gd name="connsiteY22" fmla="*/ 2312332 h 2456747"/>
              <a:gd name="connsiteX23" fmla="*/ 1457631 w 2015896"/>
              <a:gd name="connsiteY23" fmla="*/ 2293081 h 2456747"/>
              <a:gd name="connsiteX24" fmla="*/ 1515382 w 2015896"/>
              <a:gd name="connsiteY24" fmla="*/ 2187203 h 2456747"/>
              <a:gd name="connsiteX25" fmla="*/ 1592384 w 2015896"/>
              <a:gd name="connsiteY25" fmla="*/ 2081325 h 2456747"/>
              <a:gd name="connsiteX26" fmla="*/ 1707887 w 2015896"/>
              <a:gd name="connsiteY26" fmla="*/ 2013948 h 2456747"/>
              <a:gd name="connsiteX27" fmla="*/ 1948519 w 2015896"/>
              <a:gd name="connsiteY27" fmla="*/ 2042824 h 2456747"/>
              <a:gd name="connsiteX28" fmla="*/ 2015896 w 2015896"/>
              <a:gd name="connsiteY28" fmla="*/ 2071700 h 2456747"/>
              <a:gd name="connsiteX29" fmla="*/ 1948519 w 2015896"/>
              <a:gd name="connsiteY29" fmla="*/ 1734816 h 2456747"/>
              <a:gd name="connsiteX30" fmla="*/ 1852266 w 2015896"/>
              <a:gd name="connsiteY30" fmla="*/ 1378681 h 2456747"/>
              <a:gd name="connsiteX31" fmla="*/ 1794515 w 2015896"/>
              <a:gd name="connsiteY31" fmla="*/ 1109174 h 2456747"/>
              <a:gd name="connsiteX32" fmla="*/ 1746388 w 2015896"/>
              <a:gd name="connsiteY32" fmla="*/ 1186176 h 2456747"/>
              <a:gd name="connsiteX33" fmla="*/ 1573134 w 2015896"/>
              <a:gd name="connsiteY33" fmla="*/ 1388306 h 2456747"/>
              <a:gd name="connsiteX34" fmla="*/ 1361378 w 2015896"/>
              <a:gd name="connsiteY34" fmla="*/ 1657814 h 2456747"/>
              <a:gd name="connsiteX35" fmla="*/ 1274751 w 2015896"/>
              <a:gd name="connsiteY35" fmla="*/ 1725190 h 2456747"/>
              <a:gd name="connsiteX36" fmla="*/ 1034119 w 2015896"/>
              <a:gd name="connsiteY36" fmla="*/ 1677064 h 2456747"/>
              <a:gd name="connsiteX37" fmla="*/ 870490 w 2015896"/>
              <a:gd name="connsiteY37" fmla="*/ 1474934 h 2456747"/>
              <a:gd name="connsiteX38" fmla="*/ 774237 w 2015896"/>
              <a:gd name="connsiteY38" fmla="*/ 1282428 h 2456747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812738 w 2015896"/>
              <a:gd name="connsiteY2" fmla="*/ 809114 h 2455071"/>
              <a:gd name="connsiteX3" fmla="*/ 851239 w 2015896"/>
              <a:gd name="connsiteY3" fmla="*/ 722487 h 2455071"/>
              <a:gd name="connsiteX4" fmla="*/ 918616 w 2015896"/>
              <a:gd name="connsiteY4" fmla="*/ 712862 h 2455071"/>
              <a:gd name="connsiteX5" fmla="*/ 764612 w 2015896"/>
              <a:gd name="connsiteY5" fmla="*/ 616609 h 2455071"/>
              <a:gd name="connsiteX6" fmla="*/ 620233 w 2015896"/>
              <a:gd name="connsiteY6" fmla="*/ 395228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812738 w 2015896"/>
              <a:gd name="connsiteY2" fmla="*/ 809114 h 2455071"/>
              <a:gd name="connsiteX3" fmla="*/ 851239 w 2015896"/>
              <a:gd name="connsiteY3" fmla="*/ 722487 h 2455071"/>
              <a:gd name="connsiteX4" fmla="*/ 918616 w 2015896"/>
              <a:gd name="connsiteY4" fmla="*/ 712862 h 2455071"/>
              <a:gd name="connsiteX5" fmla="*/ 764612 w 2015896"/>
              <a:gd name="connsiteY5" fmla="*/ 616609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812738 w 2015896"/>
              <a:gd name="connsiteY2" fmla="*/ 809114 h 2455071"/>
              <a:gd name="connsiteX3" fmla="*/ 851239 w 2015896"/>
              <a:gd name="connsiteY3" fmla="*/ 722487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79453 h 2455071"/>
              <a:gd name="connsiteX3" fmla="*/ 851239 w 2015896"/>
              <a:gd name="connsiteY3" fmla="*/ 722487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79453 h 2455071"/>
              <a:gd name="connsiteX3" fmla="*/ 846214 w 2015896"/>
              <a:gd name="connsiteY3" fmla="*/ 772729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79453 h 2455071"/>
              <a:gd name="connsiteX3" fmla="*/ 816068 w 2015896"/>
              <a:gd name="connsiteY3" fmla="*/ 712438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74237 w 2015896"/>
              <a:gd name="connsiteY0" fmla="*/ 1280752 h 2455071"/>
              <a:gd name="connsiteX1" fmla="*/ 774237 w 2015896"/>
              <a:gd name="connsiteY1" fmla="*/ 1078622 h 2455071"/>
              <a:gd name="connsiteX2" fmla="*/ 782593 w 2015896"/>
              <a:gd name="connsiteY2" fmla="*/ 899549 h 2455071"/>
              <a:gd name="connsiteX3" fmla="*/ 816068 w 2015896"/>
              <a:gd name="connsiteY3" fmla="*/ 712438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74237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2593 w 2015896"/>
              <a:gd name="connsiteY2" fmla="*/ 899549 h 2455071"/>
              <a:gd name="connsiteX3" fmla="*/ 816068 w 2015896"/>
              <a:gd name="connsiteY3" fmla="*/ 712438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16068 w 2015896"/>
              <a:gd name="connsiteY3" fmla="*/ 712438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34119 w 2015896"/>
              <a:gd name="connsiteY36" fmla="*/ 1675388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61378 w 2015896"/>
              <a:gd name="connsiteY34" fmla="*/ 1656138 h 2455071"/>
              <a:gd name="connsiteX35" fmla="*/ 1274751 w 2015896"/>
              <a:gd name="connsiteY35" fmla="*/ 1723514 h 2455071"/>
              <a:gd name="connsiteX36" fmla="*/ 1049191 w 2015896"/>
              <a:gd name="connsiteY36" fmla="*/ 1665340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73134 w 2015896"/>
              <a:gd name="connsiteY33" fmla="*/ 1386630 h 2455071"/>
              <a:gd name="connsiteX34" fmla="*/ 1381475 w 2015896"/>
              <a:gd name="connsiteY34" fmla="*/ 1605896 h 2455071"/>
              <a:gd name="connsiteX35" fmla="*/ 1274751 w 2015896"/>
              <a:gd name="connsiteY35" fmla="*/ 1723514 h 2455071"/>
              <a:gd name="connsiteX36" fmla="*/ 1049191 w 2015896"/>
              <a:gd name="connsiteY36" fmla="*/ 1665340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46388 w 2015896"/>
              <a:gd name="connsiteY32" fmla="*/ 1184500 h 2455071"/>
              <a:gd name="connsiteX33" fmla="*/ 1588206 w 2015896"/>
              <a:gd name="connsiteY33" fmla="*/ 1346436 h 2455071"/>
              <a:gd name="connsiteX34" fmla="*/ 1381475 w 2015896"/>
              <a:gd name="connsiteY34" fmla="*/ 1605896 h 2455071"/>
              <a:gd name="connsiteX35" fmla="*/ 1274751 w 2015896"/>
              <a:gd name="connsiteY35" fmla="*/ 1723514 h 2455071"/>
              <a:gd name="connsiteX36" fmla="*/ 1049191 w 2015896"/>
              <a:gd name="connsiteY36" fmla="*/ 1665340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26291 w 2015896"/>
              <a:gd name="connsiteY32" fmla="*/ 1189524 h 2455071"/>
              <a:gd name="connsiteX33" fmla="*/ 1588206 w 2015896"/>
              <a:gd name="connsiteY33" fmla="*/ 1346436 h 2455071"/>
              <a:gd name="connsiteX34" fmla="*/ 1381475 w 2015896"/>
              <a:gd name="connsiteY34" fmla="*/ 1605896 h 2455071"/>
              <a:gd name="connsiteX35" fmla="*/ 1274751 w 2015896"/>
              <a:gd name="connsiteY35" fmla="*/ 1723514 h 2455071"/>
              <a:gd name="connsiteX36" fmla="*/ 1049191 w 2015896"/>
              <a:gd name="connsiteY36" fmla="*/ 1665340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  <a:gd name="connsiteX0" fmla="*/ 784285 w 2015896"/>
              <a:gd name="connsiteY0" fmla="*/ 1280752 h 2455071"/>
              <a:gd name="connsiteX1" fmla="*/ 774237 w 2015896"/>
              <a:gd name="connsiteY1" fmla="*/ 1078622 h 2455071"/>
              <a:gd name="connsiteX2" fmla="*/ 787617 w 2015896"/>
              <a:gd name="connsiteY2" fmla="*/ 899549 h 2455071"/>
              <a:gd name="connsiteX3" fmla="*/ 831140 w 2015896"/>
              <a:gd name="connsiteY3" fmla="*/ 727511 h 2455071"/>
              <a:gd name="connsiteX4" fmla="*/ 918616 w 2015896"/>
              <a:gd name="connsiteY4" fmla="*/ 712862 h 2455071"/>
              <a:gd name="connsiteX5" fmla="*/ 779684 w 2015896"/>
              <a:gd name="connsiteY5" fmla="*/ 611585 h 2455071"/>
              <a:gd name="connsiteX6" fmla="*/ 630282 w 2015896"/>
              <a:gd name="connsiteY6" fmla="*/ 405277 h 2455071"/>
              <a:gd name="connsiteX7" fmla="*/ 590088 w 2015896"/>
              <a:gd name="connsiteY7" fmla="*/ 212825 h 2455071"/>
              <a:gd name="connsiteX8" fmla="*/ 658734 w 2015896"/>
              <a:gd name="connsiteY8" fmla="*/ 592 h 2455071"/>
              <a:gd name="connsiteX9" fmla="*/ 465382 w 2015896"/>
              <a:gd name="connsiteY9" fmla="*/ 155866 h 2455071"/>
              <a:gd name="connsiteX10" fmla="*/ 341100 w 2015896"/>
              <a:gd name="connsiteY10" fmla="*/ 347102 h 2455071"/>
              <a:gd name="connsiteX11" fmla="*/ 207616 w 2015896"/>
              <a:gd name="connsiteY11" fmla="*/ 574724 h 2455071"/>
              <a:gd name="connsiteX12" fmla="*/ 70746 w 2015896"/>
              <a:gd name="connsiteY12" fmla="*/ 871467 h 2455071"/>
              <a:gd name="connsiteX13" fmla="*/ 4216 w 2015896"/>
              <a:gd name="connsiteY13" fmla="*/ 1155624 h 2455071"/>
              <a:gd name="connsiteX14" fmla="*/ 23466 w 2015896"/>
              <a:gd name="connsiteY14" fmla="*/ 1559885 h 2455071"/>
              <a:gd name="connsiteX15" fmla="*/ 158220 w 2015896"/>
              <a:gd name="connsiteY15" fmla="*/ 1983397 h 2455071"/>
              <a:gd name="connsiteX16" fmla="*/ 273723 w 2015896"/>
              <a:gd name="connsiteY16" fmla="*/ 2233653 h 2455071"/>
              <a:gd name="connsiteX17" fmla="*/ 408477 w 2015896"/>
              <a:gd name="connsiteY17" fmla="*/ 2368407 h 2455071"/>
              <a:gd name="connsiteX18" fmla="*/ 649108 w 2015896"/>
              <a:gd name="connsiteY18" fmla="*/ 2455034 h 2455071"/>
              <a:gd name="connsiteX19" fmla="*/ 812738 w 2015896"/>
              <a:gd name="connsiteY19" fmla="*/ 2378032 h 2455071"/>
              <a:gd name="connsiteX20" fmla="*/ 1005243 w 2015896"/>
              <a:gd name="connsiteY20" fmla="*/ 2281780 h 2455071"/>
              <a:gd name="connsiteX21" fmla="*/ 1226624 w 2015896"/>
              <a:gd name="connsiteY21" fmla="*/ 2252904 h 2455071"/>
              <a:gd name="connsiteX22" fmla="*/ 1351753 w 2015896"/>
              <a:gd name="connsiteY22" fmla="*/ 2310656 h 2455071"/>
              <a:gd name="connsiteX23" fmla="*/ 1457631 w 2015896"/>
              <a:gd name="connsiteY23" fmla="*/ 2291405 h 2455071"/>
              <a:gd name="connsiteX24" fmla="*/ 1515382 w 2015896"/>
              <a:gd name="connsiteY24" fmla="*/ 2185527 h 2455071"/>
              <a:gd name="connsiteX25" fmla="*/ 1592384 w 2015896"/>
              <a:gd name="connsiteY25" fmla="*/ 2079649 h 2455071"/>
              <a:gd name="connsiteX26" fmla="*/ 1707887 w 2015896"/>
              <a:gd name="connsiteY26" fmla="*/ 2012272 h 2455071"/>
              <a:gd name="connsiteX27" fmla="*/ 1948519 w 2015896"/>
              <a:gd name="connsiteY27" fmla="*/ 2041148 h 2455071"/>
              <a:gd name="connsiteX28" fmla="*/ 2015896 w 2015896"/>
              <a:gd name="connsiteY28" fmla="*/ 2070024 h 2455071"/>
              <a:gd name="connsiteX29" fmla="*/ 1948519 w 2015896"/>
              <a:gd name="connsiteY29" fmla="*/ 1733140 h 2455071"/>
              <a:gd name="connsiteX30" fmla="*/ 1852266 w 2015896"/>
              <a:gd name="connsiteY30" fmla="*/ 1377005 h 2455071"/>
              <a:gd name="connsiteX31" fmla="*/ 1794515 w 2015896"/>
              <a:gd name="connsiteY31" fmla="*/ 1107498 h 2455071"/>
              <a:gd name="connsiteX32" fmla="*/ 1726291 w 2015896"/>
              <a:gd name="connsiteY32" fmla="*/ 1189524 h 2455071"/>
              <a:gd name="connsiteX33" fmla="*/ 1588206 w 2015896"/>
              <a:gd name="connsiteY33" fmla="*/ 1346436 h 2455071"/>
              <a:gd name="connsiteX34" fmla="*/ 1381475 w 2015896"/>
              <a:gd name="connsiteY34" fmla="*/ 1605896 h 2455071"/>
              <a:gd name="connsiteX35" fmla="*/ 1229534 w 2015896"/>
              <a:gd name="connsiteY35" fmla="*/ 1713465 h 2455071"/>
              <a:gd name="connsiteX36" fmla="*/ 1049191 w 2015896"/>
              <a:gd name="connsiteY36" fmla="*/ 1665340 h 2455071"/>
              <a:gd name="connsiteX37" fmla="*/ 870490 w 2015896"/>
              <a:gd name="connsiteY37" fmla="*/ 1473258 h 2455071"/>
              <a:gd name="connsiteX38" fmla="*/ 784285 w 2015896"/>
              <a:gd name="connsiteY38" fmla="*/ 1280752 h 245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5896" h="2455071">
                <a:moveTo>
                  <a:pt x="784285" y="1280752"/>
                </a:moveTo>
                <a:cubicBezTo>
                  <a:pt x="768243" y="1214979"/>
                  <a:pt x="773682" y="1142156"/>
                  <a:pt x="774237" y="1078622"/>
                </a:cubicBezTo>
                <a:cubicBezTo>
                  <a:pt x="774792" y="1015088"/>
                  <a:pt x="778133" y="958067"/>
                  <a:pt x="787617" y="899549"/>
                </a:cubicBezTo>
                <a:cubicBezTo>
                  <a:pt x="797101" y="841031"/>
                  <a:pt x="809307" y="758625"/>
                  <a:pt x="831140" y="727511"/>
                </a:cubicBezTo>
                <a:cubicBezTo>
                  <a:pt x="852973" y="696397"/>
                  <a:pt x="927192" y="732183"/>
                  <a:pt x="918616" y="712862"/>
                </a:cubicBezTo>
                <a:cubicBezTo>
                  <a:pt x="910040" y="693541"/>
                  <a:pt x="827740" y="662849"/>
                  <a:pt x="779684" y="611585"/>
                </a:cubicBezTo>
                <a:cubicBezTo>
                  <a:pt x="731628" y="560321"/>
                  <a:pt x="661881" y="471737"/>
                  <a:pt x="630282" y="405277"/>
                </a:cubicBezTo>
                <a:cubicBezTo>
                  <a:pt x="598683" y="338817"/>
                  <a:pt x="585346" y="280272"/>
                  <a:pt x="590088" y="212825"/>
                </a:cubicBezTo>
                <a:cubicBezTo>
                  <a:pt x="594830" y="145378"/>
                  <a:pt x="679518" y="10085"/>
                  <a:pt x="658734" y="592"/>
                </a:cubicBezTo>
                <a:cubicBezTo>
                  <a:pt x="637950" y="-8901"/>
                  <a:pt x="518321" y="98114"/>
                  <a:pt x="465382" y="155866"/>
                </a:cubicBezTo>
                <a:cubicBezTo>
                  <a:pt x="412443" y="213618"/>
                  <a:pt x="384061" y="277292"/>
                  <a:pt x="341100" y="347102"/>
                </a:cubicBezTo>
                <a:cubicBezTo>
                  <a:pt x="298139" y="416912"/>
                  <a:pt x="252675" y="487330"/>
                  <a:pt x="207616" y="574724"/>
                </a:cubicBezTo>
                <a:cubicBezTo>
                  <a:pt x="162557" y="662118"/>
                  <a:pt x="104646" y="774650"/>
                  <a:pt x="70746" y="871467"/>
                </a:cubicBezTo>
                <a:cubicBezTo>
                  <a:pt x="36846" y="968284"/>
                  <a:pt x="12096" y="1040888"/>
                  <a:pt x="4216" y="1155624"/>
                </a:cubicBezTo>
                <a:cubicBezTo>
                  <a:pt x="-3664" y="1270360"/>
                  <a:pt x="-2201" y="1421923"/>
                  <a:pt x="23466" y="1559885"/>
                </a:cubicBezTo>
                <a:cubicBezTo>
                  <a:pt x="49133" y="1697847"/>
                  <a:pt x="116511" y="1871102"/>
                  <a:pt x="158220" y="1983397"/>
                </a:cubicBezTo>
                <a:cubicBezTo>
                  <a:pt x="199929" y="2095692"/>
                  <a:pt x="232014" y="2169485"/>
                  <a:pt x="273723" y="2233653"/>
                </a:cubicBezTo>
                <a:cubicBezTo>
                  <a:pt x="315432" y="2297821"/>
                  <a:pt x="345913" y="2331510"/>
                  <a:pt x="408477" y="2368407"/>
                </a:cubicBezTo>
                <a:cubicBezTo>
                  <a:pt x="471041" y="2405304"/>
                  <a:pt x="581731" y="2453430"/>
                  <a:pt x="649108" y="2455034"/>
                </a:cubicBezTo>
                <a:cubicBezTo>
                  <a:pt x="716485" y="2456638"/>
                  <a:pt x="753382" y="2406908"/>
                  <a:pt x="812738" y="2378032"/>
                </a:cubicBezTo>
                <a:cubicBezTo>
                  <a:pt x="872094" y="2349156"/>
                  <a:pt x="936262" y="2302635"/>
                  <a:pt x="1005243" y="2281780"/>
                </a:cubicBezTo>
                <a:cubicBezTo>
                  <a:pt x="1074224" y="2260925"/>
                  <a:pt x="1168872" y="2248091"/>
                  <a:pt x="1226624" y="2252904"/>
                </a:cubicBezTo>
                <a:cubicBezTo>
                  <a:pt x="1284376" y="2257717"/>
                  <a:pt x="1313252" y="2304239"/>
                  <a:pt x="1351753" y="2310656"/>
                </a:cubicBezTo>
                <a:cubicBezTo>
                  <a:pt x="1390254" y="2317073"/>
                  <a:pt x="1430360" y="2312260"/>
                  <a:pt x="1457631" y="2291405"/>
                </a:cubicBezTo>
                <a:cubicBezTo>
                  <a:pt x="1484903" y="2270550"/>
                  <a:pt x="1492923" y="2220820"/>
                  <a:pt x="1515382" y="2185527"/>
                </a:cubicBezTo>
                <a:cubicBezTo>
                  <a:pt x="1537841" y="2150234"/>
                  <a:pt x="1560300" y="2108525"/>
                  <a:pt x="1592384" y="2079649"/>
                </a:cubicBezTo>
                <a:cubicBezTo>
                  <a:pt x="1624468" y="2050773"/>
                  <a:pt x="1648531" y="2018689"/>
                  <a:pt x="1707887" y="2012272"/>
                </a:cubicBezTo>
                <a:cubicBezTo>
                  <a:pt x="1767243" y="2005855"/>
                  <a:pt x="1897184" y="2031523"/>
                  <a:pt x="1948519" y="2041148"/>
                </a:cubicBezTo>
                <a:cubicBezTo>
                  <a:pt x="1999854" y="2050773"/>
                  <a:pt x="2015896" y="2121359"/>
                  <a:pt x="2015896" y="2070024"/>
                </a:cubicBezTo>
                <a:cubicBezTo>
                  <a:pt x="2015896" y="2018689"/>
                  <a:pt x="1975791" y="1848643"/>
                  <a:pt x="1948519" y="1733140"/>
                </a:cubicBezTo>
                <a:cubicBezTo>
                  <a:pt x="1921247" y="1617637"/>
                  <a:pt x="1877933" y="1481279"/>
                  <a:pt x="1852266" y="1377005"/>
                </a:cubicBezTo>
                <a:cubicBezTo>
                  <a:pt x="1826599" y="1272731"/>
                  <a:pt x="1815511" y="1138745"/>
                  <a:pt x="1794515" y="1107498"/>
                </a:cubicBezTo>
                <a:cubicBezTo>
                  <a:pt x="1773519" y="1076251"/>
                  <a:pt x="1760676" y="1149701"/>
                  <a:pt x="1726291" y="1189524"/>
                </a:cubicBezTo>
                <a:cubicBezTo>
                  <a:pt x="1691906" y="1229347"/>
                  <a:pt x="1645675" y="1277041"/>
                  <a:pt x="1588206" y="1346436"/>
                </a:cubicBezTo>
                <a:cubicBezTo>
                  <a:pt x="1530737" y="1415831"/>
                  <a:pt x="1441254" y="1544725"/>
                  <a:pt x="1381475" y="1605896"/>
                </a:cubicBezTo>
                <a:cubicBezTo>
                  <a:pt x="1321696" y="1667067"/>
                  <a:pt x="1284915" y="1703558"/>
                  <a:pt x="1229534" y="1713465"/>
                </a:cubicBezTo>
                <a:cubicBezTo>
                  <a:pt x="1174153" y="1723372"/>
                  <a:pt x="1116568" y="1707049"/>
                  <a:pt x="1049191" y="1665340"/>
                </a:cubicBezTo>
                <a:cubicBezTo>
                  <a:pt x="981814" y="1623631"/>
                  <a:pt x="914641" y="1537356"/>
                  <a:pt x="870490" y="1473258"/>
                </a:cubicBezTo>
                <a:cubicBezTo>
                  <a:pt x="826339" y="1409160"/>
                  <a:pt x="800327" y="1346525"/>
                  <a:pt x="784285" y="1280752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CD88A16E-9B04-4FBA-86E9-6D41AA23C4FD}"/>
              </a:ext>
            </a:extLst>
          </p:cNvPr>
          <p:cNvSpPr/>
          <p:nvPr/>
        </p:nvSpPr>
        <p:spPr>
          <a:xfrm>
            <a:off x="2600174" y="2306541"/>
            <a:ext cx="1020365" cy="1008825"/>
          </a:xfrm>
          <a:custGeom>
            <a:avLst/>
            <a:gdLst>
              <a:gd name="connsiteX0" fmla="*/ 992102 w 1025737"/>
              <a:gd name="connsiteY0" fmla="*/ 252223 h 1021803"/>
              <a:gd name="connsiteX1" fmla="*/ 992102 w 1025737"/>
              <a:gd name="connsiteY1" fmla="*/ 425478 h 1021803"/>
              <a:gd name="connsiteX2" fmla="*/ 963226 w 1025737"/>
              <a:gd name="connsiteY2" fmla="*/ 175221 h 1021803"/>
              <a:gd name="connsiteX3" fmla="*/ 847723 w 1025737"/>
              <a:gd name="connsiteY3" fmla="*/ 127095 h 1021803"/>
              <a:gd name="connsiteX4" fmla="*/ 770721 w 1025737"/>
              <a:gd name="connsiteY4" fmla="*/ 59718 h 1021803"/>
              <a:gd name="connsiteX5" fmla="*/ 539715 w 1025737"/>
              <a:gd name="connsiteY5" fmla="*/ 40467 h 1021803"/>
              <a:gd name="connsiteX6" fmla="*/ 87328 w 1025737"/>
              <a:gd name="connsiteY6" fmla="*/ 1966 h 1021803"/>
              <a:gd name="connsiteX7" fmla="*/ 39201 w 1025737"/>
              <a:gd name="connsiteY7" fmla="*/ 107844 h 1021803"/>
              <a:gd name="connsiteX8" fmla="*/ 700 w 1025737"/>
              <a:gd name="connsiteY8" fmla="*/ 242598 h 1021803"/>
              <a:gd name="connsiteX9" fmla="*/ 29576 w 1025737"/>
              <a:gd name="connsiteY9" fmla="*/ 666109 h 1021803"/>
              <a:gd name="connsiteX10" fmla="*/ 193205 w 1025737"/>
              <a:gd name="connsiteY10" fmla="*/ 916366 h 1021803"/>
              <a:gd name="connsiteX11" fmla="*/ 491589 w 1025737"/>
              <a:gd name="connsiteY11" fmla="*/ 1012619 h 1021803"/>
              <a:gd name="connsiteX12" fmla="*/ 751471 w 1025737"/>
              <a:gd name="connsiteY12" fmla="*/ 704611 h 1021803"/>
              <a:gd name="connsiteX13" fmla="*/ 1011353 w 1025737"/>
              <a:gd name="connsiteY13" fmla="*/ 396602 h 1021803"/>
              <a:gd name="connsiteX14" fmla="*/ 992102 w 1025737"/>
              <a:gd name="connsiteY14" fmla="*/ 252223 h 1021803"/>
              <a:gd name="connsiteX0" fmla="*/ 992102 w 1025737"/>
              <a:gd name="connsiteY0" fmla="*/ 252223 h 1021803"/>
              <a:gd name="connsiteX1" fmla="*/ 992102 w 1025737"/>
              <a:gd name="connsiteY1" fmla="*/ 425478 h 1021803"/>
              <a:gd name="connsiteX2" fmla="*/ 963226 w 1025737"/>
              <a:gd name="connsiteY2" fmla="*/ 175221 h 1021803"/>
              <a:gd name="connsiteX3" fmla="*/ 847723 w 1025737"/>
              <a:gd name="connsiteY3" fmla="*/ 127095 h 1021803"/>
              <a:gd name="connsiteX4" fmla="*/ 770721 w 1025737"/>
              <a:gd name="connsiteY4" fmla="*/ 59718 h 1021803"/>
              <a:gd name="connsiteX5" fmla="*/ 539715 w 1025737"/>
              <a:gd name="connsiteY5" fmla="*/ 40467 h 1021803"/>
              <a:gd name="connsiteX6" fmla="*/ 87328 w 1025737"/>
              <a:gd name="connsiteY6" fmla="*/ 1966 h 1021803"/>
              <a:gd name="connsiteX7" fmla="*/ 39201 w 1025737"/>
              <a:gd name="connsiteY7" fmla="*/ 107844 h 1021803"/>
              <a:gd name="connsiteX8" fmla="*/ 700 w 1025737"/>
              <a:gd name="connsiteY8" fmla="*/ 242598 h 1021803"/>
              <a:gd name="connsiteX9" fmla="*/ 29576 w 1025737"/>
              <a:gd name="connsiteY9" fmla="*/ 666109 h 1021803"/>
              <a:gd name="connsiteX10" fmla="*/ 193205 w 1025737"/>
              <a:gd name="connsiteY10" fmla="*/ 916366 h 1021803"/>
              <a:gd name="connsiteX11" fmla="*/ 491589 w 1025737"/>
              <a:gd name="connsiteY11" fmla="*/ 1012619 h 1021803"/>
              <a:gd name="connsiteX12" fmla="*/ 751471 w 1025737"/>
              <a:gd name="connsiteY12" fmla="*/ 704611 h 1021803"/>
              <a:gd name="connsiteX13" fmla="*/ 1011353 w 1025737"/>
              <a:gd name="connsiteY13" fmla="*/ 396602 h 1021803"/>
              <a:gd name="connsiteX14" fmla="*/ 992102 w 1025737"/>
              <a:gd name="connsiteY14" fmla="*/ 252223 h 1021803"/>
              <a:gd name="connsiteX0" fmla="*/ 1010772 w 1044407"/>
              <a:gd name="connsiteY0" fmla="*/ 252223 h 1021803"/>
              <a:gd name="connsiteX1" fmla="*/ 1010772 w 1044407"/>
              <a:gd name="connsiteY1" fmla="*/ 425478 h 1021803"/>
              <a:gd name="connsiteX2" fmla="*/ 981896 w 1044407"/>
              <a:gd name="connsiteY2" fmla="*/ 175221 h 1021803"/>
              <a:gd name="connsiteX3" fmla="*/ 866393 w 1044407"/>
              <a:gd name="connsiteY3" fmla="*/ 127095 h 1021803"/>
              <a:gd name="connsiteX4" fmla="*/ 789391 w 1044407"/>
              <a:gd name="connsiteY4" fmla="*/ 59718 h 1021803"/>
              <a:gd name="connsiteX5" fmla="*/ 558385 w 1044407"/>
              <a:gd name="connsiteY5" fmla="*/ 40467 h 1021803"/>
              <a:gd name="connsiteX6" fmla="*/ 105998 w 1044407"/>
              <a:gd name="connsiteY6" fmla="*/ 1966 h 1021803"/>
              <a:gd name="connsiteX7" fmla="*/ 57871 w 1044407"/>
              <a:gd name="connsiteY7" fmla="*/ 107844 h 1021803"/>
              <a:gd name="connsiteX8" fmla="*/ 119 w 1044407"/>
              <a:gd name="connsiteY8" fmla="*/ 281099 h 1021803"/>
              <a:gd name="connsiteX9" fmla="*/ 48246 w 1044407"/>
              <a:gd name="connsiteY9" fmla="*/ 666109 h 1021803"/>
              <a:gd name="connsiteX10" fmla="*/ 211875 w 1044407"/>
              <a:gd name="connsiteY10" fmla="*/ 916366 h 1021803"/>
              <a:gd name="connsiteX11" fmla="*/ 510259 w 1044407"/>
              <a:gd name="connsiteY11" fmla="*/ 1012619 h 1021803"/>
              <a:gd name="connsiteX12" fmla="*/ 770141 w 1044407"/>
              <a:gd name="connsiteY12" fmla="*/ 704611 h 1021803"/>
              <a:gd name="connsiteX13" fmla="*/ 1030023 w 1044407"/>
              <a:gd name="connsiteY13" fmla="*/ 396602 h 1021803"/>
              <a:gd name="connsiteX14" fmla="*/ 1010772 w 1044407"/>
              <a:gd name="connsiteY14" fmla="*/ 252223 h 1021803"/>
              <a:gd name="connsiteX0" fmla="*/ 1010772 w 1044407"/>
              <a:gd name="connsiteY0" fmla="*/ 252223 h 1021803"/>
              <a:gd name="connsiteX1" fmla="*/ 1010772 w 1044407"/>
              <a:gd name="connsiteY1" fmla="*/ 425478 h 1021803"/>
              <a:gd name="connsiteX2" fmla="*/ 981896 w 1044407"/>
              <a:gd name="connsiteY2" fmla="*/ 175221 h 1021803"/>
              <a:gd name="connsiteX3" fmla="*/ 866393 w 1044407"/>
              <a:gd name="connsiteY3" fmla="*/ 127095 h 1021803"/>
              <a:gd name="connsiteX4" fmla="*/ 789391 w 1044407"/>
              <a:gd name="connsiteY4" fmla="*/ 59718 h 1021803"/>
              <a:gd name="connsiteX5" fmla="*/ 558385 w 1044407"/>
              <a:gd name="connsiteY5" fmla="*/ 40467 h 1021803"/>
              <a:gd name="connsiteX6" fmla="*/ 105998 w 1044407"/>
              <a:gd name="connsiteY6" fmla="*/ 1966 h 1021803"/>
              <a:gd name="connsiteX7" fmla="*/ 57871 w 1044407"/>
              <a:gd name="connsiteY7" fmla="*/ 107844 h 1021803"/>
              <a:gd name="connsiteX8" fmla="*/ 119 w 1044407"/>
              <a:gd name="connsiteY8" fmla="*/ 386977 h 1021803"/>
              <a:gd name="connsiteX9" fmla="*/ 48246 w 1044407"/>
              <a:gd name="connsiteY9" fmla="*/ 666109 h 1021803"/>
              <a:gd name="connsiteX10" fmla="*/ 211875 w 1044407"/>
              <a:gd name="connsiteY10" fmla="*/ 916366 h 1021803"/>
              <a:gd name="connsiteX11" fmla="*/ 510259 w 1044407"/>
              <a:gd name="connsiteY11" fmla="*/ 1012619 h 1021803"/>
              <a:gd name="connsiteX12" fmla="*/ 770141 w 1044407"/>
              <a:gd name="connsiteY12" fmla="*/ 704611 h 1021803"/>
              <a:gd name="connsiteX13" fmla="*/ 1030023 w 1044407"/>
              <a:gd name="connsiteY13" fmla="*/ 396602 h 1021803"/>
              <a:gd name="connsiteX14" fmla="*/ 1010772 w 1044407"/>
              <a:gd name="connsiteY14" fmla="*/ 252223 h 1021803"/>
              <a:gd name="connsiteX0" fmla="*/ 1010735 w 1044370"/>
              <a:gd name="connsiteY0" fmla="*/ 255317 h 1024897"/>
              <a:gd name="connsiteX1" fmla="*/ 1010735 w 1044370"/>
              <a:gd name="connsiteY1" fmla="*/ 428572 h 1024897"/>
              <a:gd name="connsiteX2" fmla="*/ 981859 w 1044370"/>
              <a:gd name="connsiteY2" fmla="*/ 178315 h 1024897"/>
              <a:gd name="connsiteX3" fmla="*/ 866356 w 1044370"/>
              <a:gd name="connsiteY3" fmla="*/ 130189 h 1024897"/>
              <a:gd name="connsiteX4" fmla="*/ 789354 w 1044370"/>
              <a:gd name="connsiteY4" fmla="*/ 62812 h 1024897"/>
              <a:gd name="connsiteX5" fmla="*/ 558348 w 1044370"/>
              <a:gd name="connsiteY5" fmla="*/ 43561 h 1024897"/>
              <a:gd name="connsiteX6" fmla="*/ 105961 w 1044370"/>
              <a:gd name="connsiteY6" fmla="*/ 5060 h 1024897"/>
              <a:gd name="connsiteX7" fmla="*/ 38583 w 1044370"/>
              <a:gd name="connsiteY7" fmla="*/ 168689 h 1024897"/>
              <a:gd name="connsiteX8" fmla="*/ 82 w 1044370"/>
              <a:gd name="connsiteY8" fmla="*/ 390071 h 1024897"/>
              <a:gd name="connsiteX9" fmla="*/ 48209 w 1044370"/>
              <a:gd name="connsiteY9" fmla="*/ 669203 h 1024897"/>
              <a:gd name="connsiteX10" fmla="*/ 211838 w 1044370"/>
              <a:gd name="connsiteY10" fmla="*/ 919460 h 1024897"/>
              <a:gd name="connsiteX11" fmla="*/ 510222 w 1044370"/>
              <a:gd name="connsiteY11" fmla="*/ 1015713 h 1024897"/>
              <a:gd name="connsiteX12" fmla="*/ 770104 w 1044370"/>
              <a:gd name="connsiteY12" fmla="*/ 707705 h 1024897"/>
              <a:gd name="connsiteX13" fmla="*/ 1029986 w 1044370"/>
              <a:gd name="connsiteY13" fmla="*/ 399696 h 1024897"/>
              <a:gd name="connsiteX14" fmla="*/ 1010735 w 1044370"/>
              <a:gd name="connsiteY14" fmla="*/ 255317 h 1024897"/>
              <a:gd name="connsiteX0" fmla="*/ 1010740 w 1044375"/>
              <a:gd name="connsiteY0" fmla="*/ 237737 h 1007317"/>
              <a:gd name="connsiteX1" fmla="*/ 1010740 w 1044375"/>
              <a:gd name="connsiteY1" fmla="*/ 410992 h 1007317"/>
              <a:gd name="connsiteX2" fmla="*/ 981864 w 1044375"/>
              <a:gd name="connsiteY2" fmla="*/ 160735 h 1007317"/>
              <a:gd name="connsiteX3" fmla="*/ 866361 w 1044375"/>
              <a:gd name="connsiteY3" fmla="*/ 112609 h 1007317"/>
              <a:gd name="connsiteX4" fmla="*/ 789359 w 1044375"/>
              <a:gd name="connsiteY4" fmla="*/ 45232 h 1007317"/>
              <a:gd name="connsiteX5" fmla="*/ 558353 w 1044375"/>
              <a:gd name="connsiteY5" fmla="*/ 25981 h 1007317"/>
              <a:gd name="connsiteX6" fmla="*/ 115592 w 1044375"/>
              <a:gd name="connsiteY6" fmla="*/ 6730 h 1007317"/>
              <a:gd name="connsiteX7" fmla="*/ 38588 w 1044375"/>
              <a:gd name="connsiteY7" fmla="*/ 151109 h 1007317"/>
              <a:gd name="connsiteX8" fmla="*/ 87 w 1044375"/>
              <a:gd name="connsiteY8" fmla="*/ 372491 h 1007317"/>
              <a:gd name="connsiteX9" fmla="*/ 48214 w 1044375"/>
              <a:gd name="connsiteY9" fmla="*/ 651623 h 1007317"/>
              <a:gd name="connsiteX10" fmla="*/ 211843 w 1044375"/>
              <a:gd name="connsiteY10" fmla="*/ 901880 h 1007317"/>
              <a:gd name="connsiteX11" fmla="*/ 510227 w 1044375"/>
              <a:gd name="connsiteY11" fmla="*/ 998133 h 1007317"/>
              <a:gd name="connsiteX12" fmla="*/ 770109 w 1044375"/>
              <a:gd name="connsiteY12" fmla="*/ 690125 h 1007317"/>
              <a:gd name="connsiteX13" fmla="*/ 1029991 w 1044375"/>
              <a:gd name="connsiteY13" fmla="*/ 382116 h 1007317"/>
              <a:gd name="connsiteX14" fmla="*/ 1010740 w 1044375"/>
              <a:gd name="connsiteY14" fmla="*/ 237737 h 1007317"/>
              <a:gd name="connsiteX0" fmla="*/ 1010740 w 1338060"/>
              <a:gd name="connsiteY0" fmla="*/ 237737 h 1007317"/>
              <a:gd name="connsiteX1" fmla="*/ 1337999 w 1338060"/>
              <a:gd name="connsiteY1" fmla="*/ 122234 h 1007317"/>
              <a:gd name="connsiteX2" fmla="*/ 981864 w 1338060"/>
              <a:gd name="connsiteY2" fmla="*/ 160735 h 1007317"/>
              <a:gd name="connsiteX3" fmla="*/ 866361 w 1338060"/>
              <a:gd name="connsiteY3" fmla="*/ 112609 h 1007317"/>
              <a:gd name="connsiteX4" fmla="*/ 789359 w 1338060"/>
              <a:gd name="connsiteY4" fmla="*/ 45232 h 1007317"/>
              <a:gd name="connsiteX5" fmla="*/ 558353 w 1338060"/>
              <a:gd name="connsiteY5" fmla="*/ 25981 h 1007317"/>
              <a:gd name="connsiteX6" fmla="*/ 115592 w 1338060"/>
              <a:gd name="connsiteY6" fmla="*/ 6730 h 1007317"/>
              <a:gd name="connsiteX7" fmla="*/ 38588 w 1338060"/>
              <a:gd name="connsiteY7" fmla="*/ 151109 h 1007317"/>
              <a:gd name="connsiteX8" fmla="*/ 87 w 1338060"/>
              <a:gd name="connsiteY8" fmla="*/ 372491 h 1007317"/>
              <a:gd name="connsiteX9" fmla="*/ 48214 w 1338060"/>
              <a:gd name="connsiteY9" fmla="*/ 651623 h 1007317"/>
              <a:gd name="connsiteX10" fmla="*/ 211843 w 1338060"/>
              <a:gd name="connsiteY10" fmla="*/ 901880 h 1007317"/>
              <a:gd name="connsiteX11" fmla="*/ 510227 w 1338060"/>
              <a:gd name="connsiteY11" fmla="*/ 998133 h 1007317"/>
              <a:gd name="connsiteX12" fmla="*/ 770109 w 1338060"/>
              <a:gd name="connsiteY12" fmla="*/ 690125 h 1007317"/>
              <a:gd name="connsiteX13" fmla="*/ 1029991 w 1338060"/>
              <a:gd name="connsiteY13" fmla="*/ 382116 h 1007317"/>
              <a:gd name="connsiteX14" fmla="*/ 1010740 w 1338060"/>
              <a:gd name="connsiteY14" fmla="*/ 237737 h 1007317"/>
              <a:gd name="connsiteX0" fmla="*/ 1010740 w 1038941"/>
              <a:gd name="connsiteY0" fmla="*/ 237737 h 1007317"/>
              <a:gd name="connsiteX1" fmla="*/ 981864 w 1038941"/>
              <a:gd name="connsiteY1" fmla="*/ 160735 h 1007317"/>
              <a:gd name="connsiteX2" fmla="*/ 866361 w 1038941"/>
              <a:gd name="connsiteY2" fmla="*/ 112609 h 1007317"/>
              <a:gd name="connsiteX3" fmla="*/ 789359 w 1038941"/>
              <a:gd name="connsiteY3" fmla="*/ 45232 h 1007317"/>
              <a:gd name="connsiteX4" fmla="*/ 558353 w 1038941"/>
              <a:gd name="connsiteY4" fmla="*/ 25981 h 1007317"/>
              <a:gd name="connsiteX5" fmla="*/ 115592 w 1038941"/>
              <a:gd name="connsiteY5" fmla="*/ 6730 h 1007317"/>
              <a:gd name="connsiteX6" fmla="*/ 38588 w 1038941"/>
              <a:gd name="connsiteY6" fmla="*/ 151109 h 1007317"/>
              <a:gd name="connsiteX7" fmla="*/ 87 w 1038941"/>
              <a:gd name="connsiteY7" fmla="*/ 372491 h 1007317"/>
              <a:gd name="connsiteX8" fmla="*/ 48214 w 1038941"/>
              <a:gd name="connsiteY8" fmla="*/ 651623 h 1007317"/>
              <a:gd name="connsiteX9" fmla="*/ 211843 w 1038941"/>
              <a:gd name="connsiteY9" fmla="*/ 901880 h 1007317"/>
              <a:gd name="connsiteX10" fmla="*/ 510227 w 1038941"/>
              <a:gd name="connsiteY10" fmla="*/ 998133 h 1007317"/>
              <a:gd name="connsiteX11" fmla="*/ 770109 w 1038941"/>
              <a:gd name="connsiteY11" fmla="*/ 690125 h 1007317"/>
              <a:gd name="connsiteX12" fmla="*/ 1029991 w 1038941"/>
              <a:gd name="connsiteY12" fmla="*/ 382116 h 1007317"/>
              <a:gd name="connsiteX13" fmla="*/ 1010740 w 1038941"/>
              <a:gd name="connsiteY13" fmla="*/ 237737 h 1007317"/>
              <a:gd name="connsiteX0" fmla="*/ 1029990 w 1041697"/>
              <a:gd name="connsiteY0" fmla="*/ 228111 h 1007317"/>
              <a:gd name="connsiteX1" fmla="*/ 981864 w 1041697"/>
              <a:gd name="connsiteY1" fmla="*/ 160735 h 1007317"/>
              <a:gd name="connsiteX2" fmla="*/ 866361 w 1041697"/>
              <a:gd name="connsiteY2" fmla="*/ 112609 h 1007317"/>
              <a:gd name="connsiteX3" fmla="*/ 789359 w 1041697"/>
              <a:gd name="connsiteY3" fmla="*/ 45232 h 1007317"/>
              <a:gd name="connsiteX4" fmla="*/ 558353 w 1041697"/>
              <a:gd name="connsiteY4" fmla="*/ 25981 h 1007317"/>
              <a:gd name="connsiteX5" fmla="*/ 115592 w 1041697"/>
              <a:gd name="connsiteY5" fmla="*/ 6730 h 1007317"/>
              <a:gd name="connsiteX6" fmla="*/ 38588 w 1041697"/>
              <a:gd name="connsiteY6" fmla="*/ 151109 h 1007317"/>
              <a:gd name="connsiteX7" fmla="*/ 87 w 1041697"/>
              <a:gd name="connsiteY7" fmla="*/ 372491 h 1007317"/>
              <a:gd name="connsiteX8" fmla="*/ 48214 w 1041697"/>
              <a:gd name="connsiteY8" fmla="*/ 651623 h 1007317"/>
              <a:gd name="connsiteX9" fmla="*/ 211843 w 1041697"/>
              <a:gd name="connsiteY9" fmla="*/ 901880 h 1007317"/>
              <a:gd name="connsiteX10" fmla="*/ 510227 w 1041697"/>
              <a:gd name="connsiteY10" fmla="*/ 998133 h 1007317"/>
              <a:gd name="connsiteX11" fmla="*/ 770109 w 1041697"/>
              <a:gd name="connsiteY11" fmla="*/ 690125 h 1007317"/>
              <a:gd name="connsiteX12" fmla="*/ 1029991 w 1041697"/>
              <a:gd name="connsiteY12" fmla="*/ 382116 h 1007317"/>
              <a:gd name="connsiteX13" fmla="*/ 1029990 w 1041697"/>
              <a:gd name="connsiteY13" fmla="*/ 228111 h 1007317"/>
              <a:gd name="connsiteX0" fmla="*/ 1029990 w 1050355"/>
              <a:gd name="connsiteY0" fmla="*/ 228111 h 1007317"/>
              <a:gd name="connsiteX1" fmla="*/ 1001115 w 1050355"/>
              <a:gd name="connsiteY1" fmla="*/ 151110 h 1007317"/>
              <a:gd name="connsiteX2" fmla="*/ 866361 w 1050355"/>
              <a:gd name="connsiteY2" fmla="*/ 112609 h 1007317"/>
              <a:gd name="connsiteX3" fmla="*/ 789359 w 1050355"/>
              <a:gd name="connsiteY3" fmla="*/ 45232 h 1007317"/>
              <a:gd name="connsiteX4" fmla="*/ 558353 w 1050355"/>
              <a:gd name="connsiteY4" fmla="*/ 25981 h 1007317"/>
              <a:gd name="connsiteX5" fmla="*/ 115592 w 1050355"/>
              <a:gd name="connsiteY5" fmla="*/ 6730 h 1007317"/>
              <a:gd name="connsiteX6" fmla="*/ 38588 w 1050355"/>
              <a:gd name="connsiteY6" fmla="*/ 151109 h 1007317"/>
              <a:gd name="connsiteX7" fmla="*/ 87 w 1050355"/>
              <a:gd name="connsiteY7" fmla="*/ 372491 h 1007317"/>
              <a:gd name="connsiteX8" fmla="*/ 48214 w 1050355"/>
              <a:gd name="connsiteY8" fmla="*/ 651623 h 1007317"/>
              <a:gd name="connsiteX9" fmla="*/ 211843 w 1050355"/>
              <a:gd name="connsiteY9" fmla="*/ 901880 h 1007317"/>
              <a:gd name="connsiteX10" fmla="*/ 510227 w 1050355"/>
              <a:gd name="connsiteY10" fmla="*/ 998133 h 1007317"/>
              <a:gd name="connsiteX11" fmla="*/ 770109 w 1050355"/>
              <a:gd name="connsiteY11" fmla="*/ 690125 h 1007317"/>
              <a:gd name="connsiteX12" fmla="*/ 1029991 w 1050355"/>
              <a:gd name="connsiteY12" fmla="*/ 382116 h 1007317"/>
              <a:gd name="connsiteX13" fmla="*/ 1029990 w 1050355"/>
              <a:gd name="connsiteY13" fmla="*/ 228111 h 1007317"/>
              <a:gd name="connsiteX0" fmla="*/ 1029990 w 1050355"/>
              <a:gd name="connsiteY0" fmla="*/ 228111 h 1007317"/>
              <a:gd name="connsiteX1" fmla="*/ 1001115 w 1050355"/>
              <a:gd name="connsiteY1" fmla="*/ 151110 h 1007317"/>
              <a:gd name="connsiteX2" fmla="*/ 914487 w 1050355"/>
              <a:gd name="connsiteY2" fmla="*/ 131859 h 1007317"/>
              <a:gd name="connsiteX3" fmla="*/ 789359 w 1050355"/>
              <a:gd name="connsiteY3" fmla="*/ 45232 h 1007317"/>
              <a:gd name="connsiteX4" fmla="*/ 558353 w 1050355"/>
              <a:gd name="connsiteY4" fmla="*/ 25981 h 1007317"/>
              <a:gd name="connsiteX5" fmla="*/ 115592 w 1050355"/>
              <a:gd name="connsiteY5" fmla="*/ 6730 h 1007317"/>
              <a:gd name="connsiteX6" fmla="*/ 38588 w 1050355"/>
              <a:gd name="connsiteY6" fmla="*/ 151109 h 1007317"/>
              <a:gd name="connsiteX7" fmla="*/ 87 w 1050355"/>
              <a:gd name="connsiteY7" fmla="*/ 372491 h 1007317"/>
              <a:gd name="connsiteX8" fmla="*/ 48214 w 1050355"/>
              <a:gd name="connsiteY8" fmla="*/ 651623 h 1007317"/>
              <a:gd name="connsiteX9" fmla="*/ 211843 w 1050355"/>
              <a:gd name="connsiteY9" fmla="*/ 901880 h 1007317"/>
              <a:gd name="connsiteX10" fmla="*/ 510227 w 1050355"/>
              <a:gd name="connsiteY10" fmla="*/ 998133 h 1007317"/>
              <a:gd name="connsiteX11" fmla="*/ 770109 w 1050355"/>
              <a:gd name="connsiteY11" fmla="*/ 690125 h 1007317"/>
              <a:gd name="connsiteX12" fmla="*/ 1029991 w 1050355"/>
              <a:gd name="connsiteY12" fmla="*/ 382116 h 1007317"/>
              <a:gd name="connsiteX13" fmla="*/ 1029990 w 1050355"/>
              <a:gd name="connsiteY13" fmla="*/ 228111 h 1007317"/>
              <a:gd name="connsiteX0" fmla="*/ 1020365 w 1047218"/>
              <a:gd name="connsiteY0" fmla="*/ 256987 h 1007317"/>
              <a:gd name="connsiteX1" fmla="*/ 1001115 w 1047218"/>
              <a:gd name="connsiteY1" fmla="*/ 151110 h 1007317"/>
              <a:gd name="connsiteX2" fmla="*/ 914487 w 1047218"/>
              <a:gd name="connsiteY2" fmla="*/ 131859 h 1007317"/>
              <a:gd name="connsiteX3" fmla="*/ 789359 w 1047218"/>
              <a:gd name="connsiteY3" fmla="*/ 45232 h 1007317"/>
              <a:gd name="connsiteX4" fmla="*/ 558353 w 1047218"/>
              <a:gd name="connsiteY4" fmla="*/ 25981 h 1007317"/>
              <a:gd name="connsiteX5" fmla="*/ 115592 w 1047218"/>
              <a:gd name="connsiteY5" fmla="*/ 6730 h 1007317"/>
              <a:gd name="connsiteX6" fmla="*/ 38588 w 1047218"/>
              <a:gd name="connsiteY6" fmla="*/ 151109 h 1007317"/>
              <a:gd name="connsiteX7" fmla="*/ 87 w 1047218"/>
              <a:gd name="connsiteY7" fmla="*/ 372491 h 1007317"/>
              <a:gd name="connsiteX8" fmla="*/ 48214 w 1047218"/>
              <a:gd name="connsiteY8" fmla="*/ 651623 h 1007317"/>
              <a:gd name="connsiteX9" fmla="*/ 211843 w 1047218"/>
              <a:gd name="connsiteY9" fmla="*/ 901880 h 1007317"/>
              <a:gd name="connsiteX10" fmla="*/ 510227 w 1047218"/>
              <a:gd name="connsiteY10" fmla="*/ 998133 h 1007317"/>
              <a:gd name="connsiteX11" fmla="*/ 770109 w 1047218"/>
              <a:gd name="connsiteY11" fmla="*/ 690125 h 1007317"/>
              <a:gd name="connsiteX12" fmla="*/ 1029991 w 1047218"/>
              <a:gd name="connsiteY12" fmla="*/ 382116 h 1007317"/>
              <a:gd name="connsiteX13" fmla="*/ 1020365 w 1047218"/>
              <a:gd name="connsiteY13" fmla="*/ 256987 h 1007317"/>
              <a:gd name="connsiteX0" fmla="*/ 1020365 w 1026403"/>
              <a:gd name="connsiteY0" fmla="*/ 256987 h 1007317"/>
              <a:gd name="connsiteX1" fmla="*/ 1001115 w 1026403"/>
              <a:gd name="connsiteY1" fmla="*/ 151110 h 1007317"/>
              <a:gd name="connsiteX2" fmla="*/ 914487 w 1026403"/>
              <a:gd name="connsiteY2" fmla="*/ 131859 h 1007317"/>
              <a:gd name="connsiteX3" fmla="*/ 789359 w 1026403"/>
              <a:gd name="connsiteY3" fmla="*/ 45232 h 1007317"/>
              <a:gd name="connsiteX4" fmla="*/ 558353 w 1026403"/>
              <a:gd name="connsiteY4" fmla="*/ 25981 h 1007317"/>
              <a:gd name="connsiteX5" fmla="*/ 115592 w 1026403"/>
              <a:gd name="connsiteY5" fmla="*/ 6730 h 1007317"/>
              <a:gd name="connsiteX6" fmla="*/ 38588 w 1026403"/>
              <a:gd name="connsiteY6" fmla="*/ 151109 h 1007317"/>
              <a:gd name="connsiteX7" fmla="*/ 87 w 1026403"/>
              <a:gd name="connsiteY7" fmla="*/ 372491 h 1007317"/>
              <a:gd name="connsiteX8" fmla="*/ 48214 w 1026403"/>
              <a:gd name="connsiteY8" fmla="*/ 651623 h 1007317"/>
              <a:gd name="connsiteX9" fmla="*/ 211843 w 1026403"/>
              <a:gd name="connsiteY9" fmla="*/ 901880 h 1007317"/>
              <a:gd name="connsiteX10" fmla="*/ 510227 w 1026403"/>
              <a:gd name="connsiteY10" fmla="*/ 998133 h 1007317"/>
              <a:gd name="connsiteX11" fmla="*/ 770109 w 1026403"/>
              <a:gd name="connsiteY11" fmla="*/ 690125 h 1007317"/>
              <a:gd name="connsiteX12" fmla="*/ 1001115 w 1026403"/>
              <a:gd name="connsiteY12" fmla="*/ 410992 h 1007317"/>
              <a:gd name="connsiteX13" fmla="*/ 1020365 w 1026403"/>
              <a:gd name="connsiteY13" fmla="*/ 256987 h 1007317"/>
              <a:gd name="connsiteX0" fmla="*/ 1020365 w 1026403"/>
              <a:gd name="connsiteY0" fmla="*/ 256987 h 931232"/>
              <a:gd name="connsiteX1" fmla="*/ 1001115 w 1026403"/>
              <a:gd name="connsiteY1" fmla="*/ 151110 h 931232"/>
              <a:gd name="connsiteX2" fmla="*/ 914487 w 1026403"/>
              <a:gd name="connsiteY2" fmla="*/ 131859 h 931232"/>
              <a:gd name="connsiteX3" fmla="*/ 789359 w 1026403"/>
              <a:gd name="connsiteY3" fmla="*/ 45232 h 931232"/>
              <a:gd name="connsiteX4" fmla="*/ 558353 w 1026403"/>
              <a:gd name="connsiteY4" fmla="*/ 25981 h 931232"/>
              <a:gd name="connsiteX5" fmla="*/ 115592 w 1026403"/>
              <a:gd name="connsiteY5" fmla="*/ 6730 h 931232"/>
              <a:gd name="connsiteX6" fmla="*/ 38588 w 1026403"/>
              <a:gd name="connsiteY6" fmla="*/ 151109 h 931232"/>
              <a:gd name="connsiteX7" fmla="*/ 87 w 1026403"/>
              <a:gd name="connsiteY7" fmla="*/ 372491 h 931232"/>
              <a:gd name="connsiteX8" fmla="*/ 48214 w 1026403"/>
              <a:gd name="connsiteY8" fmla="*/ 651623 h 931232"/>
              <a:gd name="connsiteX9" fmla="*/ 211843 w 1026403"/>
              <a:gd name="connsiteY9" fmla="*/ 901880 h 931232"/>
              <a:gd name="connsiteX10" fmla="*/ 490130 w 1026403"/>
              <a:gd name="connsiteY10" fmla="*/ 902674 h 931232"/>
              <a:gd name="connsiteX11" fmla="*/ 770109 w 1026403"/>
              <a:gd name="connsiteY11" fmla="*/ 690125 h 931232"/>
              <a:gd name="connsiteX12" fmla="*/ 1001115 w 1026403"/>
              <a:gd name="connsiteY12" fmla="*/ 410992 h 931232"/>
              <a:gd name="connsiteX13" fmla="*/ 1020365 w 1026403"/>
              <a:gd name="connsiteY13" fmla="*/ 256987 h 931232"/>
              <a:gd name="connsiteX0" fmla="*/ 1020365 w 1026403"/>
              <a:gd name="connsiteY0" fmla="*/ 256987 h 1007317"/>
              <a:gd name="connsiteX1" fmla="*/ 1001115 w 1026403"/>
              <a:gd name="connsiteY1" fmla="*/ 151110 h 1007317"/>
              <a:gd name="connsiteX2" fmla="*/ 914487 w 1026403"/>
              <a:gd name="connsiteY2" fmla="*/ 131859 h 1007317"/>
              <a:gd name="connsiteX3" fmla="*/ 789359 w 1026403"/>
              <a:gd name="connsiteY3" fmla="*/ 45232 h 1007317"/>
              <a:gd name="connsiteX4" fmla="*/ 558353 w 1026403"/>
              <a:gd name="connsiteY4" fmla="*/ 25981 h 1007317"/>
              <a:gd name="connsiteX5" fmla="*/ 115592 w 1026403"/>
              <a:gd name="connsiteY5" fmla="*/ 6730 h 1007317"/>
              <a:gd name="connsiteX6" fmla="*/ 38588 w 1026403"/>
              <a:gd name="connsiteY6" fmla="*/ 151109 h 1007317"/>
              <a:gd name="connsiteX7" fmla="*/ 87 w 1026403"/>
              <a:gd name="connsiteY7" fmla="*/ 372491 h 1007317"/>
              <a:gd name="connsiteX8" fmla="*/ 48214 w 1026403"/>
              <a:gd name="connsiteY8" fmla="*/ 651623 h 1007317"/>
              <a:gd name="connsiteX9" fmla="*/ 211843 w 1026403"/>
              <a:gd name="connsiteY9" fmla="*/ 901880 h 1007317"/>
              <a:gd name="connsiteX10" fmla="*/ 490130 w 1026403"/>
              <a:gd name="connsiteY10" fmla="*/ 998133 h 1007317"/>
              <a:gd name="connsiteX11" fmla="*/ 770109 w 1026403"/>
              <a:gd name="connsiteY11" fmla="*/ 690125 h 1007317"/>
              <a:gd name="connsiteX12" fmla="*/ 1001115 w 1026403"/>
              <a:gd name="connsiteY12" fmla="*/ 410992 h 1007317"/>
              <a:gd name="connsiteX13" fmla="*/ 1020365 w 1026403"/>
              <a:gd name="connsiteY13" fmla="*/ 256987 h 1007317"/>
              <a:gd name="connsiteX0" fmla="*/ 1020365 w 1026403"/>
              <a:gd name="connsiteY0" fmla="*/ 256987 h 998878"/>
              <a:gd name="connsiteX1" fmla="*/ 1001115 w 1026403"/>
              <a:gd name="connsiteY1" fmla="*/ 151110 h 998878"/>
              <a:gd name="connsiteX2" fmla="*/ 914487 w 1026403"/>
              <a:gd name="connsiteY2" fmla="*/ 131859 h 998878"/>
              <a:gd name="connsiteX3" fmla="*/ 789359 w 1026403"/>
              <a:gd name="connsiteY3" fmla="*/ 45232 h 998878"/>
              <a:gd name="connsiteX4" fmla="*/ 558353 w 1026403"/>
              <a:gd name="connsiteY4" fmla="*/ 25981 h 998878"/>
              <a:gd name="connsiteX5" fmla="*/ 115592 w 1026403"/>
              <a:gd name="connsiteY5" fmla="*/ 6730 h 998878"/>
              <a:gd name="connsiteX6" fmla="*/ 38588 w 1026403"/>
              <a:gd name="connsiteY6" fmla="*/ 151109 h 998878"/>
              <a:gd name="connsiteX7" fmla="*/ 87 w 1026403"/>
              <a:gd name="connsiteY7" fmla="*/ 372491 h 998878"/>
              <a:gd name="connsiteX8" fmla="*/ 48214 w 1026403"/>
              <a:gd name="connsiteY8" fmla="*/ 651623 h 998878"/>
              <a:gd name="connsiteX9" fmla="*/ 211843 w 1026403"/>
              <a:gd name="connsiteY9" fmla="*/ 901880 h 998878"/>
              <a:gd name="connsiteX10" fmla="*/ 490130 w 1026403"/>
              <a:gd name="connsiteY10" fmla="*/ 998133 h 998878"/>
              <a:gd name="connsiteX11" fmla="*/ 652438 w 1026403"/>
              <a:gd name="connsiteY11" fmla="*/ 858778 h 998878"/>
              <a:gd name="connsiteX12" fmla="*/ 770109 w 1026403"/>
              <a:gd name="connsiteY12" fmla="*/ 690125 h 998878"/>
              <a:gd name="connsiteX13" fmla="*/ 1001115 w 1026403"/>
              <a:gd name="connsiteY13" fmla="*/ 410992 h 998878"/>
              <a:gd name="connsiteX14" fmla="*/ 1020365 w 1026403"/>
              <a:gd name="connsiteY14" fmla="*/ 256987 h 998878"/>
              <a:gd name="connsiteX0" fmla="*/ 1020365 w 1026403"/>
              <a:gd name="connsiteY0" fmla="*/ 256987 h 1008825"/>
              <a:gd name="connsiteX1" fmla="*/ 1001115 w 1026403"/>
              <a:gd name="connsiteY1" fmla="*/ 151110 h 1008825"/>
              <a:gd name="connsiteX2" fmla="*/ 914487 w 1026403"/>
              <a:gd name="connsiteY2" fmla="*/ 131859 h 1008825"/>
              <a:gd name="connsiteX3" fmla="*/ 789359 w 1026403"/>
              <a:gd name="connsiteY3" fmla="*/ 45232 h 1008825"/>
              <a:gd name="connsiteX4" fmla="*/ 558353 w 1026403"/>
              <a:gd name="connsiteY4" fmla="*/ 25981 h 1008825"/>
              <a:gd name="connsiteX5" fmla="*/ 115592 w 1026403"/>
              <a:gd name="connsiteY5" fmla="*/ 6730 h 1008825"/>
              <a:gd name="connsiteX6" fmla="*/ 38588 w 1026403"/>
              <a:gd name="connsiteY6" fmla="*/ 151109 h 1008825"/>
              <a:gd name="connsiteX7" fmla="*/ 87 w 1026403"/>
              <a:gd name="connsiteY7" fmla="*/ 372491 h 1008825"/>
              <a:gd name="connsiteX8" fmla="*/ 48214 w 1026403"/>
              <a:gd name="connsiteY8" fmla="*/ 651623 h 1008825"/>
              <a:gd name="connsiteX9" fmla="*/ 211843 w 1026403"/>
              <a:gd name="connsiteY9" fmla="*/ 901880 h 1008825"/>
              <a:gd name="connsiteX10" fmla="*/ 465010 w 1026403"/>
              <a:gd name="connsiteY10" fmla="*/ 1008182 h 1008825"/>
              <a:gd name="connsiteX11" fmla="*/ 652438 w 1026403"/>
              <a:gd name="connsiteY11" fmla="*/ 858778 h 1008825"/>
              <a:gd name="connsiteX12" fmla="*/ 770109 w 1026403"/>
              <a:gd name="connsiteY12" fmla="*/ 690125 h 1008825"/>
              <a:gd name="connsiteX13" fmla="*/ 1001115 w 1026403"/>
              <a:gd name="connsiteY13" fmla="*/ 410992 h 1008825"/>
              <a:gd name="connsiteX14" fmla="*/ 1020365 w 1026403"/>
              <a:gd name="connsiteY14" fmla="*/ 256987 h 1008825"/>
              <a:gd name="connsiteX0" fmla="*/ 1020365 w 1025125"/>
              <a:gd name="connsiteY0" fmla="*/ 256987 h 1008825"/>
              <a:gd name="connsiteX1" fmla="*/ 1001115 w 1025125"/>
              <a:gd name="connsiteY1" fmla="*/ 151110 h 1008825"/>
              <a:gd name="connsiteX2" fmla="*/ 914487 w 1025125"/>
              <a:gd name="connsiteY2" fmla="*/ 131859 h 1008825"/>
              <a:gd name="connsiteX3" fmla="*/ 789359 w 1025125"/>
              <a:gd name="connsiteY3" fmla="*/ 45232 h 1008825"/>
              <a:gd name="connsiteX4" fmla="*/ 558353 w 1025125"/>
              <a:gd name="connsiteY4" fmla="*/ 25981 h 1008825"/>
              <a:gd name="connsiteX5" fmla="*/ 115592 w 1025125"/>
              <a:gd name="connsiteY5" fmla="*/ 6730 h 1008825"/>
              <a:gd name="connsiteX6" fmla="*/ 38588 w 1025125"/>
              <a:gd name="connsiteY6" fmla="*/ 151109 h 1008825"/>
              <a:gd name="connsiteX7" fmla="*/ 87 w 1025125"/>
              <a:gd name="connsiteY7" fmla="*/ 372491 h 1008825"/>
              <a:gd name="connsiteX8" fmla="*/ 48214 w 1025125"/>
              <a:gd name="connsiteY8" fmla="*/ 651623 h 1008825"/>
              <a:gd name="connsiteX9" fmla="*/ 211843 w 1025125"/>
              <a:gd name="connsiteY9" fmla="*/ 901880 h 1008825"/>
              <a:gd name="connsiteX10" fmla="*/ 465010 w 1025125"/>
              <a:gd name="connsiteY10" fmla="*/ 1008182 h 1008825"/>
              <a:gd name="connsiteX11" fmla="*/ 652438 w 1025125"/>
              <a:gd name="connsiteY11" fmla="*/ 858778 h 1008825"/>
              <a:gd name="connsiteX12" fmla="*/ 790206 w 1025125"/>
              <a:gd name="connsiteY12" fmla="*/ 675052 h 1008825"/>
              <a:gd name="connsiteX13" fmla="*/ 1001115 w 1025125"/>
              <a:gd name="connsiteY13" fmla="*/ 410992 h 1008825"/>
              <a:gd name="connsiteX14" fmla="*/ 1020365 w 1025125"/>
              <a:gd name="connsiteY14" fmla="*/ 256987 h 1008825"/>
              <a:gd name="connsiteX0" fmla="*/ 1020365 w 1025125"/>
              <a:gd name="connsiteY0" fmla="*/ 256987 h 1008825"/>
              <a:gd name="connsiteX1" fmla="*/ 1001115 w 1025125"/>
              <a:gd name="connsiteY1" fmla="*/ 151110 h 1008825"/>
              <a:gd name="connsiteX2" fmla="*/ 914487 w 1025125"/>
              <a:gd name="connsiteY2" fmla="*/ 131859 h 1008825"/>
              <a:gd name="connsiteX3" fmla="*/ 789359 w 1025125"/>
              <a:gd name="connsiteY3" fmla="*/ 45232 h 1008825"/>
              <a:gd name="connsiteX4" fmla="*/ 558353 w 1025125"/>
              <a:gd name="connsiteY4" fmla="*/ 25981 h 1008825"/>
              <a:gd name="connsiteX5" fmla="*/ 115592 w 1025125"/>
              <a:gd name="connsiteY5" fmla="*/ 6730 h 1008825"/>
              <a:gd name="connsiteX6" fmla="*/ 38588 w 1025125"/>
              <a:gd name="connsiteY6" fmla="*/ 151109 h 1008825"/>
              <a:gd name="connsiteX7" fmla="*/ 87 w 1025125"/>
              <a:gd name="connsiteY7" fmla="*/ 372491 h 1008825"/>
              <a:gd name="connsiteX8" fmla="*/ 48214 w 1025125"/>
              <a:gd name="connsiteY8" fmla="*/ 651623 h 1008825"/>
              <a:gd name="connsiteX9" fmla="*/ 211843 w 1025125"/>
              <a:gd name="connsiteY9" fmla="*/ 901880 h 1008825"/>
              <a:gd name="connsiteX10" fmla="*/ 465010 w 1025125"/>
              <a:gd name="connsiteY10" fmla="*/ 1008182 h 1008825"/>
              <a:gd name="connsiteX11" fmla="*/ 652438 w 1025125"/>
              <a:gd name="connsiteY11" fmla="*/ 858778 h 1008825"/>
              <a:gd name="connsiteX12" fmla="*/ 790206 w 1025125"/>
              <a:gd name="connsiteY12" fmla="*/ 675052 h 1008825"/>
              <a:gd name="connsiteX13" fmla="*/ 913695 w 1025125"/>
              <a:gd name="connsiteY13" fmla="*/ 512110 h 1008825"/>
              <a:gd name="connsiteX14" fmla="*/ 1001115 w 1025125"/>
              <a:gd name="connsiteY14" fmla="*/ 410992 h 1008825"/>
              <a:gd name="connsiteX15" fmla="*/ 1020365 w 1025125"/>
              <a:gd name="connsiteY15" fmla="*/ 256987 h 1008825"/>
              <a:gd name="connsiteX0" fmla="*/ 1020365 w 1020365"/>
              <a:gd name="connsiteY0" fmla="*/ 256987 h 1008825"/>
              <a:gd name="connsiteX1" fmla="*/ 1001115 w 1020365"/>
              <a:gd name="connsiteY1" fmla="*/ 151110 h 1008825"/>
              <a:gd name="connsiteX2" fmla="*/ 914487 w 1020365"/>
              <a:gd name="connsiteY2" fmla="*/ 131859 h 1008825"/>
              <a:gd name="connsiteX3" fmla="*/ 789359 w 1020365"/>
              <a:gd name="connsiteY3" fmla="*/ 45232 h 1008825"/>
              <a:gd name="connsiteX4" fmla="*/ 558353 w 1020365"/>
              <a:gd name="connsiteY4" fmla="*/ 25981 h 1008825"/>
              <a:gd name="connsiteX5" fmla="*/ 115592 w 1020365"/>
              <a:gd name="connsiteY5" fmla="*/ 6730 h 1008825"/>
              <a:gd name="connsiteX6" fmla="*/ 38588 w 1020365"/>
              <a:gd name="connsiteY6" fmla="*/ 151109 h 1008825"/>
              <a:gd name="connsiteX7" fmla="*/ 87 w 1020365"/>
              <a:gd name="connsiteY7" fmla="*/ 372491 h 1008825"/>
              <a:gd name="connsiteX8" fmla="*/ 48214 w 1020365"/>
              <a:gd name="connsiteY8" fmla="*/ 651623 h 1008825"/>
              <a:gd name="connsiteX9" fmla="*/ 211843 w 1020365"/>
              <a:gd name="connsiteY9" fmla="*/ 901880 h 1008825"/>
              <a:gd name="connsiteX10" fmla="*/ 465010 w 1020365"/>
              <a:gd name="connsiteY10" fmla="*/ 1008182 h 1008825"/>
              <a:gd name="connsiteX11" fmla="*/ 652438 w 1020365"/>
              <a:gd name="connsiteY11" fmla="*/ 858778 h 1008825"/>
              <a:gd name="connsiteX12" fmla="*/ 790206 w 1020365"/>
              <a:gd name="connsiteY12" fmla="*/ 675052 h 1008825"/>
              <a:gd name="connsiteX13" fmla="*/ 908671 w 1020365"/>
              <a:gd name="connsiteY13" fmla="*/ 527183 h 1008825"/>
              <a:gd name="connsiteX14" fmla="*/ 1001115 w 1020365"/>
              <a:gd name="connsiteY14" fmla="*/ 410992 h 1008825"/>
              <a:gd name="connsiteX15" fmla="*/ 1020365 w 1020365"/>
              <a:gd name="connsiteY15" fmla="*/ 256987 h 10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0365" h="1008825">
                <a:moveTo>
                  <a:pt x="1020365" y="256987"/>
                </a:moveTo>
                <a:cubicBezTo>
                  <a:pt x="1020365" y="213673"/>
                  <a:pt x="1018761" y="171965"/>
                  <a:pt x="1001115" y="151110"/>
                </a:cubicBezTo>
                <a:cubicBezTo>
                  <a:pt x="983469" y="130255"/>
                  <a:pt x="949780" y="149505"/>
                  <a:pt x="914487" y="131859"/>
                </a:cubicBezTo>
                <a:cubicBezTo>
                  <a:pt x="879194" y="114213"/>
                  <a:pt x="848715" y="62878"/>
                  <a:pt x="789359" y="45232"/>
                </a:cubicBezTo>
                <a:cubicBezTo>
                  <a:pt x="730003" y="27586"/>
                  <a:pt x="670648" y="32398"/>
                  <a:pt x="558353" y="25981"/>
                </a:cubicBezTo>
                <a:cubicBezTo>
                  <a:pt x="446059" y="19564"/>
                  <a:pt x="202219" y="-14125"/>
                  <a:pt x="115592" y="6730"/>
                </a:cubicBezTo>
                <a:cubicBezTo>
                  <a:pt x="28965" y="27585"/>
                  <a:pt x="57839" y="90149"/>
                  <a:pt x="38588" y="151109"/>
                </a:cubicBezTo>
                <a:cubicBezTo>
                  <a:pt x="19337" y="212069"/>
                  <a:pt x="-1517" y="289072"/>
                  <a:pt x="87" y="372491"/>
                </a:cubicBezTo>
                <a:cubicBezTo>
                  <a:pt x="1691" y="455910"/>
                  <a:pt x="12921" y="563392"/>
                  <a:pt x="48214" y="651623"/>
                </a:cubicBezTo>
                <a:cubicBezTo>
                  <a:pt x="83507" y="739854"/>
                  <a:pt x="142377" y="842454"/>
                  <a:pt x="211843" y="901880"/>
                </a:cubicBezTo>
                <a:cubicBezTo>
                  <a:pt x="281309" y="961306"/>
                  <a:pt x="391578" y="1015366"/>
                  <a:pt x="465010" y="1008182"/>
                </a:cubicBezTo>
                <a:cubicBezTo>
                  <a:pt x="538443" y="1000998"/>
                  <a:pt x="605775" y="910113"/>
                  <a:pt x="652438" y="858778"/>
                </a:cubicBezTo>
                <a:cubicBezTo>
                  <a:pt x="699101" y="807443"/>
                  <a:pt x="746663" y="732830"/>
                  <a:pt x="790206" y="675052"/>
                </a:cubicBezTo>
                <a:cubicBezTo>
                  <a:pt x="833749" y="617274"/>
                  <a:pt x="873520" y="571193"/>
                  <a:pt x="908671" y="527183"/>
                </a:cubicBezTo>
                <a:cubicBezTo>
                  <a:pt x="943822" y="483173"/>
                  <a:pt x="982499" y="456025"/>
                  <a:pt x="1001115" y="410992"/>
                </a:cubicBezTo>
                <a:cubicBezTo>
                  <a:pt x="1019731" y="365959"/>
                  <a:pt x="1020365" y="300301"/>
                  <a:pt x="1020365" y="256987"/>
                </a:cubicBezTo>
                <a:close/>
              </a:path>
            </a:pathLst>
          </a:custGeom>
          <a:solidFill>
            <a:srgbClr val="80808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AC4F1B27-CE62-4426-A808-773E355678DE}"/>
              </a:ext>
            </a:extLst>
          </p:cNvPr>
          <p:cNvSpPr/>
          <p:nvPr/>
        </p:nvSpPr>
        <p:spPr>
          <a:xfrm>
            <a:off x="4522916" y="1655945"/>
            <a:ext cx="2067616" cy="2431092"/>
          </a:xfrm>
          <a:custGeom>
            <a:avLst/>
            <a:gdLst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08738 w 2067616"/>
              <a:gd name="connsiteY11" fmla="*/ 2227831 h 2431092"/>
              <a:gd name="connsiteX12" fmla="*/ 739367 w 2067616"/>
              <a:gd name="connsiteY12" fmla="*/ 2087154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22360 w 2067616"/>
              <a:gd name="connsiteY44" fmla="*/ 1132561 h 2431092"/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08738 w 2067616"/>
              <a:gd name="connsiteY11" fmla="*/ 2227831 h 2431092"/>
              <a:gd name="connsiteX12" fmla="*/ 764488 w 2067616"/>
              <a:gd name="connsiteY12" fmla="*/ 2222807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22360 w 2067616"/>
              <a:gd name="connsiteY44" fmla="*/ 1132561 h 2431092"/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38883 w 2067616"/>
              <a:gd name="connsiteY11" fmla="*/ 2242903 h 2431092"/>
              <a:gd name="connsiteX12" fmla="*/ 764488 w 2067616"/>
              <a:gd name="connsiteY12" fmla="*/ 2222807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22360 w 2067616"/>
              <a:gd name="connsiteY44" fmla="*/ 1132561 h 2431092"/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38883 w 2067616"/>
              <a:gd name="connsiteY11" fmla="*/ 2242903 h 2431092"/>
              <a:gd name="connsiteX12" fmla="*/ 799657 w 2067616"/>
              <a:gd name="connsiteY12" fmla="*/ 2232855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22360 w 2067616"/>
              <a:gd name="connsiteY44" fmla="*/ 1132561 h 2431092"/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38883 w 2067616"/>
              <a:gd name="connsiteY11" fmla="*/ 2242903 h 2431092"/>
              <a:gd name="connsiteX12" fmla="*/ 799657 w 2067616"/>
              <a:gd name="connsiteY12" fmla="*/ 2232855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82650 w 2067616"/>
              <a:gd name="connsiteY44" fmla="*/ 1177779 h 2431092"/>
              <a:gd name="connsiteX45" fmla="*/ 322360 w 2067616"/>
              <a:gd name="connsiteY45" fmla="*/ 1132561 h 2431092"/>
              <a:gd name="connsiteX0" fmla="*/ 322360 w 2067616"/>
              <a:gd name="connsiteY0" fmla="*/ 1132561 h 2431092"/>
              <a:gd name="connsiteX1" fmla="*/ 241973 w 2067616"/>
              <a:gd name="connsiteY1" fmla="*/ 1313431 h 2431092"/>
              <a:gd name="connsiteX2" fmla="*/ 131441 w 2067616"/>
              <a:gd name="connsiteY2" fmla="*/ 1640003 h 2431092"/>
              <a:gd name="connsiteX3" fmla="*/ 61103 w 2067616"/>
              <a:gd name="connsiteY3" fmla="*/ 1916332 h 2431092"/>
              <a:gd name="connsiteX4" fmla="*/ 813 w 2067616"/>
              <a:gd name="connsiteY4" fmla="*/ 2177590 h 2431092"/>
              <a:gd name="connsiteX5" fmla="*/ 30958 w 2067616"/>
              <a:gd name="connsiteY5" fmla="*/ 2127348 h 2431092"/>
              <a:gd name="connsiteX6" fmla="*/ 96272 w 2067616"/>
              <a:gd name="connsiteY6" fmla="*/ 2051985 h 2431092"/>
              <a:gd name="connsiteX7" fmla="*/ 186707 w 2067616"/>
              <a:gd name="connsiteY7" fmla="*/ 2031888 h 2431092"/>
              <a:gd name="connsiteX8" fmla="*/ 352505 w 2067616"/>
              <a:gd name="connsiteY8" fmla="*/ 2077106 h 2431092"/>
              <a:gd name="connsiteX9" fmla="*/ 473085 w 2067616"/>
              <a:gd name="connsiteY9" fmla="*/ 2192662 h 2431092"/>
              <a:gd name="connsiteX10" fmla="*/ 528351 w 2067616"/>
              <a:gd name="connsiteY10" fmla="*/ 2348412 h 2431092"/>
              <a:gd name="connsiteX11" fmla="*/ 638883 w 2067616"/>
              <a:gd name="connsiteY11" fmla="*/ 2242903 h 2431092"/>
              <a:gd name="connsiteX12" fmla="*/ 799657 w 2067616"/>
              <a:gd name="connsiteY12" fmla="*/ 2232855 h 2431092"/>
              <a:gd name="connsiteX13" fmla="*/ 935309 w 2067616"/>
              <a:gd name="connsiteY13" fmla="*/ 2303194 h 2431092"/>
              <a:gd name="connsiteX14" fmla="*/ 1126228 w 2067616"/>
              <a:gd name="connsiteY14" fmla="*/ 2393629 h 2431092"/>
              <a:gd name="connsiteX15" fmla="*/ 1377437 w 2067616"/>
              <a:gd name="connsiteY15" fmla="*/ 2423774 h 2431092"/>
              <a:gd name="connsiteX16" fmla="*/ 1638694 w 2067616"/>
              <a:gd name="connsiteY16" fmla="*/ 2263001 h 2431092"/>
              <a:gd name="connsiteX17" fmla="*/ 1834637 w 2067616"/>
              <a:gd name="connsiteY17" fmla="*/ 2062034 h 2431092"/>
              <a:gd name="connsiteX18" fmla="*/ 1930096 w 2067616"/>
              <a:gd name="connsiteY18" fmla="*/ 1845994 h 2431092"/>
              <a:gd name="connsiteX19" fmla="*/ 2030580 w 2067616"/>
              <a:gd name="connsiteY19" fmla="*/ 1594785 h 2431092"/>
              <a:gd name="connsiteX20" fmla="*/ 2065749 w 2067616"/>
              <a:gd name="connsiteY20" fmla="*/ 1288310 h 2431092"/>
              <a:gd name="connsiteX21" fmla="*/ 2050676 w 2067616"/>
              <a:gd name="connsiteY21" fmla="*/ 1001932 h 2431092"/>
              <a:gd name="connsiteX22" fmla="*/ 1950193 w 2067616"/>
              <a:gd name="connsiteY22" fmla="*/ 725603 h 2431092"/>
              <a:gd name="connsiteX23" fmla="*/ 1819564 w 2067616"/>
              <a:gd name="connsiteY23" fmla="*/ 419128 h 2431092"/>
              <a:gd name="connsiteX24" fmla="*/ 1663815 w 2067616"/>
              <a:gd name="connsiteY24" fmla="*/ 208113 h 2431092"/>
              <a:gd name="connsiteX25" fmla="*/ 1457824 w 2067616"/>
              <a:gd name="connsiteY25" fmla="*/ 12170 h 2431092"/>
              <a:gd name="connsiteX26" fmla="*/ 1477920 w 2067616"/>
              <a:gd name="connsiteY26" fmla="*/ 42315 h 2431092"/>
              <a:gd name="connsiteX27" fmla="*/ 1558307 w 2067616"/>
              <a:gd name="connsiteY27" fmla="*/ 218161 h 2431092"/>
              <a:gd name="connsiteX28" fmla="*/ 1648742 w 2067616"/>
              <a:gd name="connsiteY28" fmla="*/ 499515 h 2431092"/>
              <a:gd name="connsiteX29" fmla="*/ 1658791 w 2067616"/>
              <a:gd name="connsiteY29" fmla="*/ 615071 h 2431092"/>
              <a:gd name="connsiteX30" fmla="*/ 1583428 w 2067616"/>
              <a:gd name="connsiteY30" fmla="*/ 750724 h 2431092"/>
              <a:gd name="connsiteX31" fmla="*/ 1477920 w 2067616"/>
              <a:gd name="connsiteY31" fmla="*/ 831110 h 2431092"/>
              <a:gd name="connsiteX32" fmla="*/ 1417630 w 2067616"/>
              <a:gd name="connsiteY32" fmla="*/ 881352 h 2431092"/>
              <a:gd name="connsiteX33" fmla="*/ 1432703 w 2067616"/>
              <a:gd name="connsiteY33" fmla="*/ 901449 h 2431092"/>
              <a:gd name="connsiteX34" fmla="*/ 1503041 w 2067616"/>
              <a:gd name="connsiteY34" fmla="*/ 971787 h 2431092"/>
              <a:gd name="connsiteX35" fmla="*/ 1568356 w 2067616"/>
              <a:gd name="connsiteY35" fmla="*/ 1182803 h 2431092"/>
              <a:gd name="connsiteX36" fmla="*/ 1538210 w 2067616"/>
              <a:gd name="connsiteY36" fmla="*/ 1348601 h 2431092"/>
              <a:gd name="connsiteX37" fmla="*/ 1427679 w 2067616"/>
              <a:gd name="connsiteY37" fmla="*/ 1464157 h 2431092"/>
              <a:gd name="connsiteX38" fmla="*/ 1266905 w 2067616"/>
              <a:gd name="connsiteY38" fmla="*/ 1574688 h 2431092"/>
              <a:gd name="connsiteX39" fmla="*/ 1070962 w 2067616"/>
              <a:gd name="connsiteY39" fmla="*/ 1624930 h 2431092"/>
              <a:gd name="connsiteX40" fmla="*/ 859947 w 2067616"/>
              <a:gd name="connsiteY40" fmla="*/ 1569664 h 2431092"/>
              <a:gd name="connsiteX41" fmla="*/ 704197 w 2067616"/>
              <a:gd name="connsiteY41" fmla="*/ 1449084 h 2431092"/>
              <a:gd name="connsiteX42" fmla="*/ 588641 w 2067616"/>
              <a:gd name="connsiteY42" fmla="*/ 1353625 h 2431092"/>
              <a:gd name="connsiteX43" fmla="*/ 478109 w 2067616"/>
              <a:gd name="connsiteY43" fmla="*/ 1268214 h 2431092"/>
              <a:gd name="connsiteX44" fmla="*/ 397723 w 2067616"/>
              <a:gd name="connsiteY44" fmla="*/ 1197876 h 2431092"/>
              <a:gd name="connsiteX45" fmla="*/ 322360 w 2067616"/>
              <a:gd name="connsiteY45" fmla="*/ 1132561 h 24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67616" h="2431092">
                <a:moveTo>
                  <a:pt x="322360" y="1132561"/>
                </a:moveTo>
                <a:cubicBezTo>
                  <a:pt x="296402" y="1151820"/>
                  <a:pt x="273793" y="1228857"/>
                  <a:pt x="241973" y="1313431"/>
                </a:cubicBezTo>
                <a:cubicBezTo>
                  <a:pt x="210153" y="1398005"/>
                  <a:pt x="161586" y="1539520"/>
                  <a:pt x="131441" y="1640003"/>
                </a:cubicBezTo>
                <a:cubicBezTo>
                  <a:pt x="101296" y="1740487"/>
                  <a:pt x="82874" y="1826734"/>
                  <a:pt x="61103" y="1916332"/>
                </a:cubicBezTo>
                <a:cubicBezTo>
                  <a:pt x="39332" y="2005930"/>
                  <a:pt x="5837" y="2142421"/>
                  <a:pt x="813" y="2177590"/>
                </a:cubicBezTo>
                <a:cubicBezTo>
                  <a:pt x="-4211" y="2212759"/>
                  <a:pt x="15048" y="2148282"/>
                  <a:pt x="30958" y="2127348"/>
                </a:cubicBezTo>
                <a:cubicBezTo>
                  <a:pt x="46868" y="2106414"/>
                  <a:pt x="70314" y="2067895"/>
                  <a:pt x="96272" y="2051985"/>
                </a:cubicBezTo>
                <a:cubicBezTo>
                  <a:pt x="122230" y="2036075"/>
                  <a:pt x="144002" y="2027701"/>
                  <a:pt x="186707" y="2031888"/>
                </a:cubicBezTo>
                <a:cubicBezTo>
                  <a:pt x="229412" y="2036075"/>
                  <a:pt x="304775" y="2050310"/>
                  <a:pt x="352505" y="2077106"/>
                </a:cubicBezTo>
                <a:cubicBezTo>
                  <a:pt x="400235" y="2103902"/>
                  <a:pt x="443777" y="2147444"/>
                  <a:pt x="473085" y="2192662"/>
                </a:cubicBezTo>
                <a:cubicBezTo>
                  <a:pt x="502393" y="2237880"/>
                  <a:pt x="500718" y="2340039"/>
                  <a:pt x="528351" y="2348412"/>
                </a:cubicBezTo>
                <a:cubicBezTo>
                  <a:pt x="555984" y="2356786"/>
                  <a:pt x="593665" y="2262163"/>
                  <a:pt x="638883" y="2242903"/>
                </a:cubicBezTo>
                <a:cubicBezTo>
                  <a:pt x="684101" y="2223644"/>
                  <a:pt x="750253" y="2222807"/>
                  <a:pt x="799657" y="2232855"/>
                </a:cubicBezTo>
                <a:cubicBezTo>
                  <a:pt x="849061" y="2242903"/>
                  <a:pt x="880881" y="2276398"/>
                  <a:pt x="935309" y="2303194"/>
                </a:cubicBezTo>
                <a:cubicBezTo>
                  <a:pt x="989738" y="2329990"/>
                  <a:pt x="1052540" y="2373532"/>
                  <a:pt x="1126228" y="2393629"/>
                </a:cubicBezTo>
                <a:cubicBezTo>
                  <a:pt x="1199916" y="2413726"/>
                  <a:pt x="1292026" y="2445545"/>
                  <a:pt x="1377437" y="2423774"/>
                </a:cubicBezTo>
                <a:cubicBezTo>
                  <a:pt x="1462848" y="2402003"/>
                  <a:pt x="1562494" y="2323291"/>
                  <a:pt x="1638694" y="2263001"/>
                </a:cubicBezTo>
                <a:cubicBezTo>
                  <a:pt x="1714894" y="2202711"/>
                  <a:pt x="1786070" y="2131535"/>
                  <a:pt x="1834637" y="2062034"/>
                </a:cubicBezTo>
                <a:cubicBezTo>
                  <a:pt x="1883204" y="1992533"/>
                  <a:pt x="1897439" y="1923869"/>
                  <a:pt x="1930096" y="1845994"/>
                </a:cubicBezTo>
                <a:cubicBezTo>
                  <a:pt x="1962753" y="1768119"/>
                  <a:pt x="2007971" y="1687732"/>
                  <a:pt x="2030580" y="1594785"/>
                </a:cubicBezTo>
                <a:cubicBezTo>
                  <a:pt x="2053189" y="1501838"/>
                  <a:pt x="2062400" y="1387119"/>
                  <a:pt x="2065749" y="1288310"/>
                </a:cubicBezTo>
                <a:cubicBezTo>
                  <a:pt x="2069098" y="1189501"/>
                  <a:pt x="2069935" y="1095716"/>
                  <a:pt x="2050676" y="1001932"/>
                </a:cubicBezTo>
                <a:cubicBezTo>
                  <a:pt x="2031417" y="908148"/>
                  <a:pt x="1988712" y="822737"/>
                  <a:pt x="1950193" y="725603"/>
                </a:cubicBezTo>
                <a:cubicBezTo>
                  <a:pt x="1911674" y="628469"/>
                  <a:pt x="1867294" y="505376"/>
                  <a:pt x="1819564" y="419128"/>
                </a:cubicBezTo>
                <a:cubicBezTo>
                  <a:pt x="1771834" y="332880"/>
                  <a:pt x="1724105" y="275939"/>
                  <a:pt x="1663815" y="208113"/>
                </a:cubicBezTo>
                <a:cubicBezTo>
                  <a:pt x="1603525" y="140287"/>
                  <a:pt x="1488807" y="39803"/>
                  <a:pt x="1457824" y="12170"/>
                </a:cubicBezTo>
                <a:cubicBezTo>
                  <a:pt x="1426841" y="-15463"/>
                  <a:pt x="1461173" y="7983"/>
                  <a:pt x="1477920" y="42315"/>
                </a:cubicBezTo>
                <a:cubicBezTo>
                  <a:pt x="1494667" y="76647"/>
                  <a:pt x="1529837" y="141961"/>
                  <a:pt x="1558307" y="218161"/>
                </a:cubicBezTo>
                <a:cubicBezTo>
                  <a:pt x="1586777" y="294361"/>
                  <a:pt x="1631995" y="433363"/>
                  <a:pt x="1648742" y="499515"/>
                </a:cubicBezTo>
                <a:cubicBezTo>
                  <a:pt x="1665489" y="565667"/>
                  <a:pt x="1669677" y="573203"/>
                  <a:pt x="1658791" y="615071"/>
                </a:cubicBezTo>
                <a:cubicBezTo>
                  <a:pt x="1647905" y="656939"/>
                  <a:pt x="1613573" y="714718"/>
                  <a:pt x="1583428" y="750724"/>
                </a:cubicBezTo>
                <a:cubicBezTo>
                  <a:pt x="1553283" y="786730"/>
                  <a:pt x="1505553" y="809339"/>
                  <a:pt x="1477920" y="831110"/>
                </a:cubicBezTo>
                <a:cubicBezTo>
                  <a:pt x="1450287" y="852881"/>
                  <a:pt x="1417630" y="881352"/>
                  <a:pt x="1417630" y="881352"/>
                </a:cubicBezTo>
                <a:cubicBezTo>
                  <a:pt x="1410094" y="893075"/>
                  <a:pt x="1418468" y="886377"/>
                  <a:pt x="1432703" y="901449"/>
                </a:cubicBezTo>
                <a:cubicBezTo>
                  <a:pt x="1446938" y="916521"/>
                  <a:pt x="1480432" y="924895"/>
                  <a:pt x="1503041" y="971787"/>
                </a:cubicBezTo>
                <a:cubicBezTo>
                  <a:pt x="1525650" y="1018679"/>
                  <a:pt x="1562495" y="1120001"/>
                  <a:pt x="1568356" y="1182803"/>
                </a:cubicBezTo>
                <a:cubicBezTo>
                  <a:pt x="1574217" y="1245605"/>
                  <a:pt x="1561656" y="1301709"/>
                  <a:pt x="1538210" y="1348601"/>
                </a:cubicBezTo>
                <a:cubicBezTo>
                  <a:pt x="1514764" y="1395493"/>
                  <a:pt x="1472897" y="1426476"/>
                  <a:pt x="1427679" y="1464157"/>
                </a:cubicBezTo>
                <a:cubicBezTo>
                  <a:pt x="1382461" y="1501838"/>
                  <a:pt x="1326358" y="1547893"/>
                  <a:pt x="1266905" y="1574688"/>
                </a:cubicBezTo>
                <a:cubicBezTo>
                  <a:pt x="1207452" y="1601484"/>
                  <a:pt x="1138788" y="1625767"/>
                  <a:pt x="1070962" y="1624930"/>
                </a:cubicBezTo>
                <a:cubicBezTo>
                  <a:pt x="1003136" y="1624093"/>
                  <a:pt x="921074" y="1598972"/>
                  <a:pt x="859947" y="1569664"/>
                </a:cubicBezTo>
                <a:cubicBezTo>
                  <a:pt x="798820" y="1540356"/>
                  <a:pt x="749415" y="1485090"/>
                  <a:pt x="704197" y="1449084"/>
                </a:cubicBezTo>
                <a:cubicBezTo>
                  <a:pt x="658979" y="1413078"/>
                  <a:pt x="626322" y="1383770"/>
                  <a:pt x="588641" y="1353625"/>
                </a:cubicBezTo>
                <a:cubicBezTo>
                  <a:pt x="550960" y="1323480"/>
                  <a:pt x="509929" y="1294172"/>
                  <a:pt x="478109" y="1268214"/>
                </a:cubicBezTo>
                <a:cubicBezTo>
                  <a:pt x="446289" y="1242256"/>
                  <a:pt x="423681" y="1220485"/>
                  <a:pt x="397723" y="1197876"/>
                </a:cubicBezTo>
                <a:cubicBezTo>
                  <a:pt x="371765" y="1175267"/>
                  <a:pt x="348318" y="1113302"/>
                  <a:pt x="322360" y="1132561"/>
                </a:cubicBez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1C3C27B-78B5-4FA8-A685-D8AFB966688C}"/>
              </a:ext>
            </a:extLst>
          </p:cNvPr>
          <p:cNvSpPr txBox="1"/>
          <p:nvPr/>
        </p:nvSpPr>
        <p:spPr>
          <a:xfrm>
            <a:off x="3620539" y="2058093"/>
            <a:ext cx="144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solidFill>
                  <a:srgbClr val="0000CC"/>
                </a:solidFill>
              </a:rPr>
              <a:t>mesenterium</a:t>
            </a:r>
            <a:r>
              <a:rPr lang="hu-HU" sz="1400" dirty="0">
                <a:solidFill>
                  <a:srgbClr val="0000CC"/>
                </a:solidFill>
              </a:rPr>
              <a:t> </a:t>
            </a:r>
            <a:r>
              <a:rPr lang="hu-HU" sz="1400" dirty="0" err="1">
                <a:solidFill>
                  <a:srgbClr val="0000CC"/>
                </a:solidFill>
              </a:rPr>
              <a:t>dorsale</a:t>
            </a:r>
            <a:endParaRPr lang="hu-HU" sz="1400" dirty="0">
              <a:solidFill>
                <a:srgbClr val="0000CC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A9BFF00-81BE-4216-A357-9ACED17A6B05}"/>
              </a:ext>
            </a:extLst>
          </p:cNvPr>
          <p:cNvSpPr txBox="1"/>
          <p:nvPr/>
        </p:nvSpPr>
        <p:spPr>
          <a:xfrm>
            <a:off x="2377452" y="2356002"/>
            <a:ext cx="1442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solidFill>
                  <a:srgbClr val="000000"/>
                </a:solidFill>
              </a:rPr>
              <a:t>pleuro</a:t>
            </a:r>
            <a:r>
              <a:rPr lang="hu-HU" sz="1400" dirty="0">
                <a:solidFill>
                  <a:srgbClr val="000000"/>
                </a:solidFill>
              </a:rPr>
              <a:t>-</a:t>
            </a:r>
          </a:p>
          <a:p>
            <a:pPr algn="ctr"/>
            <a:r>
              <a:rPr lang="hu-HU" sz="1400" dirty="0" err="1">
                <a:solidFill>
                  <a:srgbClr val="000000"/>
                </a:solidFill>
              </a:rPr>
              <a:t>peritonealis</a:t>
            </a:r>
            <a:endParaRPr lang="hu-HU" sz="1400" dirty="0">
              <a:solidFill>
                <a:srgbClr val="000000"/>
              </a:solidFill>
            </a:endParaRPr>
          </a:p>
          <a:p>
            <a:pPr algn="ctr"/>
            <a:r>
              <a:rPr lang="hu-HU" sz="1400" dirty="0">
                <a:solidFill>
                  <a:srgbClr val="000000"/>
                </a:solidFill>
              </a:rPr>
              <a:t>redők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90C25A1-A34E-4B9D-B24C-CDDB42499A3D}"/>
              </a:ext>
            </a:extLst>
          </p:cNvPr>
          <p:cNvSpPr txBox="1"/>
          <p:nvPr/>
        </p:nvSpPr>
        <p:spPr>
          <a:xfrm>
            <a:off x="3593142" y="1071804"/>
            <a:ext cx="144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/>
              <a:t>septum</a:t>
            </a:r>
            <a:r>
              <a:rPr lang="hu-HU" sz="1400" dirty="0"/>
              <a:t> </a:t>
            </a:r>
            <a:r>
              <a:rPr lang="hu-HU" sz="1400" dirty="0" err="1"/>
              <a:t>transversum</a:t>
            </a:r>
            <a:endParaRPr lang="hu-HU" sz="1400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1D3D1AA-8A36-400D-B985-F40459453EF7}"/>
              </a:ext>
            </a:extLst>
          </p:cNvPr>
          <p:cNvSpPr txBox="1"/>
          <p:nvPr/>
        </p:nvSpPr>
        <p:spPr>
          <a:xfrm>
            <a:off x="1814243" y="3305085"/>
            <a:ext cx="2067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rgbClr val="000000"/>
                </a:solidFill>
              </a:rPr>
              <a:t>a törzsizmok benövése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F2938F1D-9B81-4B7B-BCF4-D151EB7737A8}"/>
              </a:ext>
            </a:extLst>
          </p:cNvPr>
          <p:cNvSpPr txBox="1"/>
          <p:nvPr/>
        </p:nvSpPr>
        <p:spPr>
          <a:xfrm>
            <a:off x="220423" y="5585892"/>
            <a:ext cx="8604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 C3-C5 szegmentum </a:t>
            </a:r>
            <a:r>
              <a:rPr lang="hu-HU" dirty="0" err="1"/>
              <a:t>myotomjaiból</a:t>
            </a:r>
            <a:r>
              <a:rPr lang="hu-HU" dirty="0"/>
              <a:t> a </a:t>
            </a:r>
            <a:r>
              <a:rPr lang="hu-HU" dirty="0" err="1"/>
              <a:t>myoblastok</a:t>
            </a:r>
            <a:r>
              <a:rPr lang="hu-HU" dirty="0"/>
              <a:t> bevándorolnak a </a:t>
            </a:r>
            <a:r>
              <a:rPr lang="hu-HU" dirty="0" err="1"/>
              <a:t>septum</a:t>
            </a:r>
            <a:r>
              <a:rPr lang="hu-HU" dirty="0"/>
              <a:t> </a:t>
            </a:r>
            <a:r>
              <a:rPr lang="hu-HU" dirty="0" err="1"/>
              <a:t>transversumba</a:t>
            </a:r>
            <a:r>
              <a:rPr lang="hu-HU" dirty="0"/>
              <a:t>, de magával hozzák idegüket is (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phrenicus</a:t>
            </a:r>
            <a:r>
              <a:rPr lang="hu-HU" dirty="0"/>
              <a:t>). De a törzs falából </a:t>
            </a:r>
            <a:r>
              <a:rPr lang="hu-HU" dirty="0" err="1"/>
              <a:t>benövő</a:t>
            </a:r>
            <a:r>
              <a:rPr lang="hu-HU" dirty="0"/>
              <a:t> izomzat is szerepet játszik a rekesz széli zónájának felépítésében, ezeket viszont az </a:t>
            </a:r>
            <a:r>
              <a:rPr lang="hu-HU" dirty="0" err="1"/>
              <a:t>intercostalis</a:t>
            </a:r>
            <a:r>
              <a:rPr lang="hu-HU" dirty="0"/>
              <a:t> idegek </a:t>
            </a:r>
            <a:r>
              <a:rPr lang="hu-HU" dirty="0" err="1"/>
              <a:t>innerválják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88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3CC9544-E9EE-4F6C-A130-0DFAE049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1110373"/>
            <a:ext cx="4676775" cy="4200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DDEF0A7-70C6-47E4-A358-0CB241CF447F}"/>
              </a:ext>
            </a:extLst>
          </p:cNvPr>
          <p:cNvSpPr txBox="1"/>
          <p:nvPr/>
        </p:nvSpPr>
        <p:spPr>
          <a:xfrm>
            <a:off x="313898" y="163773"/>
            <a:ext cx="494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Veleszületett rekeszsérv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595D412-10EE-4751-B401-5EFA5E1F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94" y="1110373"/>
            <a:ext cx="3905010" cy="4200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2A08DE3-5EA2-4AF2-8AB7-E71C39BE7A4D}"/>
              </a:ext>
            </a:extLst>
          </p:cNvPr>
          <p:cNvSpPr txBox="1"/>
          <p:nvPr/>
        </p:nvSpPr>
        <p:spPr>
          <a:xfrm>
            <a:off x="313898" y="5773003"/>
            <a:ext cx="8721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rekesz négy </a:t>
            </a:r>
            <a:r>
              <a:rPr lang="hu-HU" dirty="0" err="1"/>
              <a:t>telepe</a:t>
            </a:r>
            <a:r>
              <a:rPr lang="hu-HU" dirty="0"/>
              <a:t> </a:t>
            </a:r>
            <a:r>
              <a:rPr lang="hu-HU" dirty="0" err="1"/>
              <a:t>tökéletlenül</a:t>
            </a:r>
            <a:r>
              <a:rPr lang="hu-HU" dirty="0"/>
              <a:t> egyesül, ill. az egyesülés elmarad. A gyomor és/vagy </a:t>
            </a:r>
            <a:r>
              <a:rPr lang="hu-HU" dirty="0" err="1"/>
              <a:t>bélkacsok</a:t>
            </a:r>
            <a:r>
              <a:rPr lang="hu-HU" dirty="0"/>
              <a:t> a mellüregbe kerülnek és összenyomják a tüdőt.</a:t>
            </a:r>
          </a:p>
        </p:txBody>
      </p:sp>
    </p:spTree>
    <p:extLst>
      <p:ext uri="{BB962C8B-B14F-4D97-AF65-F5344CB8AC3E}">
        <p14:creationId xmlns:p14="http://schemas.microsoft.com/office/powerpoint/2010/main" val="3101578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BC4D0B59-49FE-482B-9C3E-A9C6C212040E}"/>
              </a:ext>
            </a:extLst>
          </p:cNvPr>
          <p:cNvSpPr txBox="1"/>
          <p:nvPr/>
        </p:nvSpPr>
        <p:spPr>
          <a:xfrm>
            <a:off x="0" y="-18120"/>
            <a:ext cx="9035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A </a:t>
            </a:r>
            <a:r>
              <a:rPr lang="hu-H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pericardium</a:t>
            </a:r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és a </a:t>
            </a:r>
            <a:r>
              <a:rPr lang="hu-H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</a:t>
            </a:r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üregének különválása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2AD309E-669A-48F1-9E94-E8EFF371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480308"/>
            <a:ext cx="7833360" cy="4059936"/>
          </a:xfrm>
          <a:prstGeom prst="rect">
            <a:avLst/>
          </a:prstGeom>
        </p:spPr>
      </p:pic>
      <p:sp>
        <p:nvSpPr>
          <p:cNvPr id="17" name="Szabadkézi sokszög: alakzat 16">
            <a:extLst>
              <a:ext uri="{FF2B5EF4-FFF2-40B4-BE49-F238E27FC236}">
                <a16:creationId xmlns:a16="http://schemas.microsoft.com/office/drawing/2014/main" id="{13ECADB9-6AEA-4A74-B30F-72F73BCBF449}"/>
              </a:ext>
            </a:extLst>
          </p:cNvPr>
          <p:cNvSpPr/>
          <p:nvPr/>
        </p:nvSpPr>
        <p:spPr>
          <a:xfrm>
            <a:off x="4302302" y="3269714"/>
            <a:ext cx="604194" cy="443228"/>
          </a:xfrm>
          <a:custGeom>
            <a:avLst/>
            <a:gdLst>
              <a:gd name="connsiteX0" fmla="*/ 112019 w 642068"/>
              <a:gd name="connsiteY0" fmla="*/ 319677 h 328128"/>
              <a:gd name="connsiteX1" fmla="*/ 40457 w 642068"/>
              <a:gd name="connsiteY1" fmla="*/ 264018 h 328128"/>
              <a:gd name="connsiteX2" fmla="*/ 48408 w 642068"/>
              <a:gd name="connsiteY2" fmla="*/ 136797 h 328128"/>
              <a:gd name="connsiteX3" fmla="*/ 628853 w 642068"/>
              <a:gd name="connsiteY3" fmla="*/ 1625 h 328128"/>
              <a:gd name="connsiteX4" fmla="*/ 438022 w 642068"/>
              <a:gd name="connsiteY4" fmla="*/ 65235 h 328128"/>
              <a:gd name="connsiteX5" fmla="*/ 247191 w 642068"/>
              <a:gd name="connsiteY5" fmla="*/ 112943 h 328128"/>
              <a:gd name="connsiteX6" fmla="*/ 239240 w 642068"/>
              <a:gd name="connsiteY6" fmla="*/ 303774 h 328128"/>
              <a:gd name="connsiteX7" fmla="*/ 112019 w 642068"/>
              <a:gd name="connsiteY7" fmla="*/ 319677 h 328128"/>
              <a:gd name="connsiteX0" fmla="*/ 116678 w 646727"/>
              <a:gd name="connsiteY0" fmla="*/ 319677 h 326480"/>
              <a:gd name="connsiteX1" fmla="*/ 33686 w 646727"/>
              <a:gd name="connsiteY1" fmla="*/ 290688 h 326480"/>
              <a:gd name="connsiteX2" fmla="*/ 53067 w 646727"/>
              <a:gd name="connsiteY2" fmla="*/ 136797 h 326480"/>
              <a:gd name="connsiteX3" fmla="*/ 633512 w 646727"/>
              <a:gd name="connsiteY3" fmla="*/ 1625 h 326480"/>
              <a:gd name="connsiteX4" fmla="*/ 442681 w 646727"/>
              <a:gd name="connsiteY4" fmla="*/ 65235 h 326480"/>
              <a:gd name="connsiteX5" fmla="*/ 251850 w 646727"/>
              <a:gd name="connsiteY5" fmla="*/ 112943 h 326480"/>
              <a:gd name="connsiteX6" fmla="*/ 243899 w 646727"/>
              <a:gd name="connsiteY6" fmla="*/ 303774 h 326480"/>
              <a:gd name="connsiteX7" fmla="*/ 116678 w 646727"/>
              <a:gd name="connsiteY7" fmla="*/ 319677 h 326480"/>
              <a:gd name="connsiteX0" fmla="*/ 83024 w 609447"/>
              <a:gd name="connsiteY0" fmla="*/ 320295 h 327098"/>
              <a:gd name="connsiteX1" fmla="*/ 32 w 609447"/>
              <a:gd name="connsiteY1" fmla="*/ 291306 h 327098"/>
              <a:gd name="connsiteX2" fmla="*/ 91803 w 609447"/>
              <a:gd name="connsiteY2" fmla="*/ 152655 h 327098"/>
              <a:gd name="connsiteX3" fmla="*/ 599858 w 609447"/>
              <a:gd name="connsiteY3" fmla="*/ 2243 h 327098"/>
              <a:gd name="connsiteX4" fmla="*/ 409027 w 609447"/>
              <a:gd name="connsiteY4" fmla="*/ 65853 h 327098"/>
              <a:gd name="connsiteX5" fmla="*/ 218196 w 609447"/>
              <a:gd name="connsiteY5" fmla="*/ 113561 h 327098"/>
              <a:gd name="connsiteX6" fmla="*/ 210245 w 609447"/>
              <a:gd name="connsiteY6" fmla="*/ 304392 h 327098"/>
              <a:gd name="connsiteX7" fmla="*/ 83024 w 609447"/>
              <a:gd name="connsiteY7" fmla="*/ 320295 h 327098"/>
              <a:gd name="connsiteX0" fmla="*/ 86831 w 613254"/>
              <a:gd name="connsiteY0" fmla="*/ 320295 h 326201"/>
              <a:gd name="connsiteX1" fmla="*/ 29 w 613254"/>
              <a:gd name="connsiteY1" fmla="*/ 306546 h 326201"/>
              <a:gd name="connsiteX2" fmla="*/ 95610 w 613254"/>
              <a:gd name="connsiteY2" fmla="*/ 152655 h 326201"/>
              <a:gd name="connsiteX3" fmla="*/ 603665 w 613254"/>
              <a:gd name="connsiteY3" fmla="*/ 2243 h 326201"/>
              <a:gd name="connsiteX4" fmla="*/ 412834 w 613254"/>
              <a:gd name="connsiteY4" fmla="*/ 65853 h 326201"/>
              <a:gd name="connsiteX5" fmla="*/ 222003 w 613254"/>
              <a:gd name="connsiteY5" fmla="*/ 113561 h 326201"/>
              <a:gd name="connsiteX6" fmla="*/ 214052 w 613254"/>
              <a:gd name="connsiteY6" fmla="*/ 304392 h 326201"/>
              <a:gd name="connsiteX7" fmla="*/ 86831 w 613254"/>
              <a:gd name="connsiteY7" fmla="*/ 320295 h 326201"/>
              <a:gd name="connsiteX0" fmla="*/ 86831 w 613254"/>
              <a:gd name="connsiteY0" fmla="*/ 320295 h 358831"/>
              <a:gd name="connsiteX1" fmla="*/ 29 w 613254"/>
              <a:gd name="connsiteY1" fmla="*/ 306546 h 358831"/>
              <a:gd name="connsiteX2" fmla="*/ 95610 w 613254"/>
              <a:gd name="connsiteY2" fmla="*/ 152655 h 358831"/>
              <a:gd name="connsiteX3" fmla="*/ 603665 w 613254"/>
              <a:gd name="connsiteY3" fmla="*/ 2243 h 358831"/>
              <a:gd name="connsiteX4" fmla="*/ 412834 w 613254"/>
              <a:gd name="connsiteY4" fmla="*/ 65853 h 358831"/>
              <a:gd name="connsiteX5" fmla="*/ 222003 w 613254"/>
              <a:gd name="connsiteY5" fmla="*/ 113561 h 358831"/>
              <a:gd name="connsiteX6" fmla="*/ 195002 w 613254"/>
              <a:gd name="connsiteY6" fmla="*/ 346302 h 358831"/>
              <a:gd name="connsiteX7" fmla="*/ 86831 w 613254"/>
              <a:gd name="connsiteY7" fmla="*/ 320295 h 358831"/>
              <a:gd name="connsiteX0" fmla="*/ 86831 w 613359"/>
              <a:gd name="connsiteY0" fmla="*/ 320528 h 355095"/>
              <a:gd name="connsiteX1" fmla="*/ 29 w 613359"/>
              <a:gd name="connsiteY1" fmla="*/ 306779 h 355095"/>
              <a:gd name="connsiteX2" fmla="*/ 95610 w 613359"/>
              <a:gd name="connsiteY2" fmla="*/ 152888 h 355095"/>
              <a:gd name="connsiteX3" fmla="*/ 603665 w 613359"/>
              <a:gd name="connsiteY3" fmla="*/ 2476 h 355095"/>
              <a:gd name="connsiteX4" fmla="*/ 412834 w 613359"/>
              <a:gd name="connsiteY4" fmla="*/ 66086 h 355095"/>
              <a:gd name="connsiteX5" fmla="*/ 206763 w 613359"/>
              <a:gd name="connsiteY5" fmla="*/ 155704 h 355095"/>
              <a:gd name="connsiteX6" fmla="*/ 195002 w 613359"/>
              <a:gd name="connsiteY6" fmla="*/ 346535 h 355095"/>
              <a:gd name="connsiteX7" fmla="*/ 86831 w 613359"/>
              <a:gd name="connsiteY7" fmla="*/ 320528 h 355095"/>
              <a:gd name="connsiteX0" fmla="*/ 86831 w 612678"/>
              <a:gd name="connsiteY0" fmla="*/ 319494 h 354061"/>
              <a:gd name="connsiteX1" fmla="*/ 29 w 612678"/>
              <a:gd name="connsiteY1" fmla="*/ 305745 h 354061"/>
              <a:gd name="connsiteX2" fmla="*/ 95610 w 612678"/>
              <a:gd name="connsiteY2" fmla="*/ 151854 h 354061"/>
              <a:gd name="connsiteX3" fmla="*/ 603665 w 612678"/>
              <a:gd name="connsiteY3" fmla="*/ 1442 h 354061"/>
              <a:gd name="connsiteX4" fmla="*/ 405214 w 612678"/>
              <a:gd name="connsiteY4" fmla="*/ 80292 h 354061"/>
              <a:gd name="connsiteX5" fmla="*/ 206763 w 612678"/>
              <a:gd name="connsiteY5" fmla="*/ 154670 h 354061"/>
              <a:gd name="connsiteX6" fmla="*/ 195002 w 612678"/>
              <a:gd name="connsiteY6" fmla="*/ 345501 h 354061"/>
              <a:gd name="connsiteX7" fmla="*/ 86831 w 612678"/>
              <a:gd name="connsiteY7" fmla="*/ 319494 h 354061"/>
              <a:gd name="connsiteX0" fmla="*/ 86831 w 612653"/>
              <a:gd name="connsiteY0" fmla="*/ 319542 h 353090"/>
              <a:gd name="connsiteX1" fmla="*/ 29 w 612653"/>
              <a:gd name="connsiteY1" fmla="*/ 305793 h 353090"/>
              <a:gd name="connsiteX2" fmla="*/ 95610 w 612653"/>
              <a:gd name="connsiteY2" fmla="*/ 151902 h 353090"/>
              <a:gd name="connsiteX3" fmla="*/ 603665 w 612653"/>
              <a:gd name="connsiteY3" fmla="*/ 1490 h 353090"/>
              <a:gd name="connsiteX4" fmla="*/ 405214 w 612653"/>
              <a:gd name="connsiteY4" fmla="*/ 80340 h 353090"/>
              <a:gd name="connsiteX5" fmla="*/ 210573 w 612653"/>
              <a:gd name="connsiteY5" fmla="*/ 169958 h 353090"/>
              <a:gd name="connsiteX6" fmla="*/ 195002 w 612653"/>
              <a:gd name="connsiteY6" fmla="*/ 345549 h 353090"/>
              <a:gd name="connsiteX7" fmla="*/ 86831 w 612653"/>
              <a:gd name="connsiteY7" fmla="*/ 319542 h 353090"/>
              <a:gd name="connsiteX0" fmla="*/ 86830 w 612652"/>
              <a:gd name="connsiteY0" fmla="*/ 319542 h 363513"/>
              <a:gd name="connsiteX1" fmla="*/ 28 w 612652"/>
              <a:gd name="connsiteY1" fmla="*/ 305793 h 363513"/>
              <a:gd name="connsiteX2" fmla="*/ 95609 w 612652"/>
              <a:gd name="connsiteY2" fmla="*/ 151902 h 363513"/>
              <a:gd name="connsiteX3" fmla="*/ 603664 w 612652"/>
              <a:gd name="connsiteY3" fmla="*/ 1490 h 363513"/>
              <a:gd name="connsiteX4" fmla="*/ 405213 w 612652"/>
              <a:gd name="connsiteY4" fmla="*/ 80340 h 363513"/>
              <a:gd name="connsiteX5" fmla="*/ 210572 w 612652"/>
              <a:gd name="connsiteY5" fmla="*/ 169958 h 363513"/>
              <a:gd name="connsiteX6" fmla="*/ 187381 w 612652"/>
              <a:gd name="connsiteY6" fmla="*/ 356979 h 363513"/>
              <a:gd name="connsiteX7" fmla="*/ 86830 w 612652"/>
              <a:gd name="connsiteY7" fmla="*/ 319542 h 363513"/>
              <a:gd name="connsiteX0" fmla="*/ 86830 w 604346"/>
              <a:gd name="connsiteY0" fmla="*/ 318071 h 362042"/>
              <a:gd name="connsiteX1" fmla="*/ 28 w 604346"/>
              <a:gd name="connsiteY1" fmla="*/ 304322 h 362042"/>
              <a:gd name="connsiteX2" fmla="*/ 95609 w 604346"/>
              <a:gd name="connsiteY2" fmla="*/ 150431 h 362042"/>
              <a:gd name="connsiteX3" fmla="*/ 334315 w 604346"/>
              <a:gd name="connsiteY3" fmla="*/ 72245 h 362042"/>
              <a:gd name="connsiteX4" fmla="*/ 603664 w 604346"/>
              <a:gd name="connsiteY4" fmla="*/ 19 h 362042"/>
              <a:gd name="connsiteX5" fmla="*/ 405213 w 604346"/>
              <a:gd name="connsiteY5" fmla="*/ 78869 h 362042"/>
              <a:gd name="connsiteX6" fmla="*/ 210572 w 604346"/>
              <a:gd name="connsiteY6" fmla="*/ 168487 h 362042"/>
              <a:gd name="connsiteX7" fmla="*/ 187381 w 604346"/>
              <a:gd name="connsiteY7" fmla="*/ 355508 h 362042"/>
              <a:gd name="connsiteX8" fmla="*/ 86830 w 604346"/>
              <a:gd name="connsiteY8" fmla="*/ 318071 h 362042"/>
              <a:gd name="connsiteX0" fmla="*/ 86830 w 605567"/>
              <a:gd name="connsiteY0" fmla="*/ 318597 h 362568"/>
              <a:gd name="connsiteX1" fmla="*/ 28 w 605567"/>
              <a:gd name="connsiteY1" fmla="*/ 304848 h 362568"/>
              <a:gd name="connsiteX2" fmla="*/ 95609 w 605567"/>
              <a:gd name="connsiteY2" fmla="*/ 150957 h 362568"/>
              <a:gd name="connsiteX3" fmla="*/ 280975 w 605567"/>
              <a:gd name="connsiteY3" fmla="*/ 49911 h 362568"/>
              <a:gd name="connsiteX4" fmla="*/ 603664 w 605567"/>
              <a:gd name="connsiteY4" fmla="*/ 545 h 362568"/>
              <a:gd name="connsiteX5" fmla="*/ 405213 w 605567"/>
              <a:gd name="connsiteY5" fmla="*/ 79395 h 362568"/>
              <a:gd name="connsiteX6" fmla="*/ 210572 w 605567"/>
              <a:gd name="connsiteY6" fmla="*/ 169013 h 362568"/>
              <a:gd name="connsiteX7" fmla="*/ 187381 w 605567"/>
              <a:gd name="connsiteY7" fmla="*/ 356034 h 362568"/>
              <a:gd name="connsiteX8" fmla="*/ 86830 w 605567"/>
              <a:gd name="connsiteY8" fmla="*/ 318597 h 362568"/>
              <a:gd name="connsiteX0" fmla="*/ 86830 w 605631"/>
              <a:gd name="connsiteY0" fmla="*/ 318597 h 362568"/>
              <a:gd name="connsiteX1" fmla="*/ 28 w 605631"/>
              <a:gd name="connsiteY1" fmla="*/ 304848 h 362568"/>
              <a:gd name="connsiteX2" fmla="*/ 95609 w 605631"/>
              <a:gd name="connsiteY2" fmla="*/ 150957 h 362568"/>
              <a:gd name="connsiteX3" fmla="*/ 280975 w 605631"/>
              <a:gd name="connsiteY3" fmla="*/ 49911 h 362568"/>
              <a:gd name="connsiteX4" fmla="*/ 603664 w 605631"/>
              <a:gd name="connsiteY4" fmla="*/ 545 h 362568"/>
              <a:gd name="connsiteX5" fmla="*/ 405213 w 605631"/>
              <a:gd name="connsiteY5" fmla="*/ 79395 h 362568"/>
              <a:gd name="connsiteX6" fmla="*/ 176282 w 605631"/>
              <a:gd name="connsiteY6" fmla="*/ 169013 h 362568"/>
              <a:gd name="connsiteX7" fmla="*/ 187381 w 605631"/>
              <a:gd name="connsiteY7" fmla="*/ 356034 h 362568"/>
              <a:gd name="connsiteX8" fmla="*/ 86830 w 605631"/>
              <a:gd name="connsiteY8" fmla="*/ 318597 h 362568"/>
              <a:gd name="connsiteX0" fmla="*/ 86830 w 604184"/>
              <a:gd name="connsiteY0" fmla="*/ 318375 h 362346"/>
              <a:gd name="connsiteX1" fmla="*/ 28 w 604184"/>
              <a:gd name="connsiteY1" fmla="*/ 304626 h 362346"/>
              <a:gd name="connsiteX2" fmla="*/ 95609 w 604184"/>
              <a:gd name="connsiteY2" fmla="*/ 150735 h 362346"/>
              <a:gd name="connsiteX3" fmla="*/ 280975 w 604184"/>
              <a:gd name="connsiteY3" fmla="*/ 49689 h 362346"/>
              <a:gd name="connsiteX4" fmla="*/ 603664 w 604184"/>
              <a:gd name="connsiteY4" fmla="*/ 323 h 362346"/>
              <a:gd name="connsiteX5" fmla="*/ 351873 w 604184"/>
              <a:gd name="connsiteY5" fmla="*/ 71553 h 362346"/>
              <a:gd name="connsiteX6" fmla="*/ 176282 w 604184"/>
              <a:gd name="connsiteY6" fmla="*/ 168791 h 362346"/>
              <a:gd name="connsiteX7" fmla="*/ 187381 w 604184"/>
              <a:gd name="connsiteY7" fmla="*/ 355812 h 362346"/>
              <a:gd name="connsiteX8" fmla="*/ 86830 w 604184"/>
              <a:gd name="connsiteY8" fmla="*/ 318375 h 362346"/>
              <a:gd name="connsiteX0" fmla="*/ 86829 w 604183"/>
              <a:gd name="connsiteY0" fmla="*/ 318375 h 444802"/>
              <a:gd name="connsiteX1" fmla="*/ 27 w 604183"/>
              <a:gd name="connsiteY1" fmla="*/ 304626 h 444802"/>
              <a:gd name="connsiteX2" fmla="*/ 95608 w 604183"/>
              <a:gd name="connsiteY2" fmla="*/ 150735 h 444802"/>
              <a:gd name="connsiteX3" fmla="*/ 280974 w 604183"/>
              <a:gd name="connsiteY3" fmla="*/ 49689 h 444802"/>
              <a:gd name="connsiteX4" fmla="*/ 603663 w 604183"/>
              <a:gd name="connsiteY4" fmla="*/ 323 h 444802"/>
              <a:gd name="connsiteX5" fmla="*/ 351872 w 604183"/>
              <a:gd name="connsiteY5" fmla="*/ 71553 h 444802"/>
              <a:gd name="connsiteX6" fmla="*/ 176281 w 604183"/>
              <a:gd name="connsiteY6" fmla="*/ 168791 h 444802"/>
              <a:gd name="connsiteX7" fmla="*/ 177855 w 604183"/>
              <a:gd name="connsiteY7" fmla="*/ 441537 h 444802"/>
              <a:gd name="connsiteX8" fmla="*/ 86829 w 604183"/>
              <a:gd name="connsiteY8" fmla="*/ 318375 h 444802"/>
              <a:gd name="connsiteX0" fmla="*/ 86829 w 604183"/>
              <a:gd name="connsiteY0" fmla="*/ 356475 h 447873"/>
              <a:gd name="connsiteX1" fmla="*/ 27 w 604183"/>
              <a:gd name="connsiteY1" fmla="*/ 304626 h 447873"/>
              <a:gd name="connsiteX2" fmla="*/ 95608 w 604183"/>
              <a:gd name="connsiteY2" fmla="*/ 150735 h 447873"/>
              <a:gd name="connsiteX3" fmla="*/ 280974 w 604183"/>
              <a:gd name="connsiteY3" fmla="*/ 49689 h 447873"/>
              <a:gd name="connsiteX4" fmla="*/ 603663 w 604183"/>
              <a:gd name="connsiteY4" fmla="*/ 323 h 447873"/>
              <a:gd name="connsiteX5" fmla="*/ 351872 w 604183"/>
              <a:gd name="connsiteY5" fmla="*/ 71553 h 447873"/>
              <a:gd name="connsiteX6" fmla="*/ 176281 w 604183"/>
              <a:gd name="connsiteY6" fmla="*/ 168791 h 447873"/>
              <a:gd name="connsiteX7" fmla="*/ 177855 w 604183"/>
              <a:gd name="connsiteY7" fmla="*/ 441537 h 447873"/>
              <a:gd name="connsiteX8" fmla="*/ 86829 w 604183"/>
              <a:gd name="connsiteY8" fmla="*/ 356475 h 447873"/>
              <a:gd name="connsiteX0" fmla="*/ 84402 w 604201"/>
              <a:gd name="connsiteY0" fmla="*/ 363810 h 448695"/>
              <a:gd name="connsiteX1" fmla="*/ 45 w 604201"/>
              <a:gd name="connsiteY1" fmla="*/ 304626 h 448695"/>
              <a:gd name="connsiteX2" fmla="*/ 95626 w 604201"/>
              <a:gd name="connsiteY2" fmla="*/ 150735 h 448695"/>
              <a:gd name="connsiteX3" fmla="*/ 280992 w 604201"/>
              <a:gd name="connsiteY3" fmla="*/ 49689 h 448695"/>
              <a:gd name="connsiteX4" fmla="*/ 603681 w 604201"/>
              <a:gd name="connsiteY4" fmla="*/ 323 h 448695"/>
              <a:gd name="connsiteX5" fmla="*/ 351890 w 604201"/>
              <a:gd name="connsiteY5" fmla="*/ 71553 h 448695"/>
              <a:gd name="connsiteX6" fmla="*/ 176299 w 604201"/>
              <a:gd name="connsiteY6" fmla="*/ 168791 h 448695"/>
              <a:gd name="connsiteX7" fmla="*/ 177873 w 604201"/>
              <a:gd name="connsiteY7" fmla="*/ 441537 h 448695"/>
              <a:gd name="connsiteX8" fmla="*/ 84402 w 604201"/>
              <a:gd name="connsiteY8" fmla="*/ 363810 h 448695"/>
              <a:gd name="connsiteX0" fmla="*/ 84402 w 604201"/>
              <a:gd name="connsiteY0" fmla="*/ 363810 h 448695"/>
              <a:gd name="connsiteX1" fmla="*/ 45 w 604201"/>
              <a:gd name="connsiteY1" fmla="*/ 304626 h 448695"/>
              <a:gd name="connsiteX2" fmla="*/ 95626 w 604201"/>
              <a:gd name="connsiteY2" fmla="*/ 150735 h 448695"/>
              <a:gd name="connsiteX3" fmla="*/ 280992 w 604201"/>
              <a:gd name="connsiteY3" fmla="*/ 49689 h 448695"/>
              <a:gd name="connsiteX4" fmla="*/ 603681 w 604201"/>
              <a:gd name="connsiteY4" fmla="*/ 323 h 448695"/>
              <a:gd name="connsiteX5" fmla="*/ 351890 w 604201"/>
              <a:gd name="connsiteY5" fmla="*/ 71553 h 448695"/>
              <a:gd name="connsiteX6" fmla="*/ 176299 w 604201"/>
              <a:gd name="connsiteY6" fmla="*/ 168791 h 448695"/>
              <a:gd name="connsiteX7" fmla="*/ 171902 w 604201"/>
              <a:gd name="connsiteY7" fmla="*/ 308808 h 448695"/>
              <a:gd name="connsiteX8" fmla="*/ 177873 w 604201"/>
              <a:gd name="connsiteY8" fmla="*/ 441537 h 448695"/>
              <a:gd name="connsiteX9" fmla="*/ 84402 w 604201"/>
              <a:gd name="connsiteY9" fmla="*/ 363810 h 448695"/>
              <a:gd name="connsiteX0" fmla="*/ 84402 w 604194"/>
              <a:gd name="connsiteY0" fmla="*/ 363810 h 448695"/>
              <a:gd name="connsiteX1" fmla="*/ 45 w 604194"/>
              <a:gd name="connsiteY1" fmla="*/ 304626 h 448695"/>
              <a:gd name="connsiteX2" fmla="*/ 95626 w 604194"/>
              <a:gd name="connsiteY2" fmla="*/ 150735 h 448695"/>
              <a:gd name="connsiteX3" fmla="*/ 280992 w 604194"/>
              <a:gd name="connsiteY3" fmla="*/ 49689 h 448695"/>
              <a:gd name="connsiteX4" fmla="*/ 603681 w 604194"/>
              <a:gd name="connsiteY4" fmla="*/ 323 h 448695"/>
              <a:gd name="connsiteX5" fmla="*/ 351890 w 604194"/>
              <a:gd name="connsiteY5" fmla="*/ 71553 h 448695"/>
              <a:gd name="connsiteX6" fmla="*/ 193414 w 604194"/>
              <a:gd name="connsiteY6" fmla="*/ 156567 h 448695"/>
              <a:gd name="connsiteX7" fmla="*/ 171902 w 604194"/>
              <a:gd name="connsiteY7" fmla="*/ 308808 h 448695"/>
              <a:gd name="connsiteX8" fmla="*/ 177873 w 604194"/>
              <a:gd name="connsiteY8" fmla="*/ 441537 h 448695"/>
              <a:gd name="connsiteX9" fmla="*/ 84402 w 604194"/>
              <a:gd name="connsiteY9" fmla="*/ 363810 h 448695"/>
              <a:gd name="connsiteX0" fmla="*/ 84402 w 604194"/>
              <a:gd name="connsiteY0" fmla="*/ 363810 h 443228"/>
              <a:gd name="connsiteX1" fmla="*/ 45 w 604194"/>
              <a:gd name="connsiteY1" fmla="*/ 304626 h 443228"/>
              <a:gd name="connsiteX2" fmla="*/ 95626 w 604194"/>
              <a:gd name="connsiteY2" fmla="*/ 150735 h 443228"/>
              <a:gd name="connsiteX3" fmla="*/ 280992 w 604194"/>
              <a:gd name="connsiteY3" fmla="*/ 49689 h 443228"/>
              <a:gd name="connsiteX4" fmla="*/ 603681 w 604194"/>
              <a:gd name="connsiteY4" fmla="*/ 323 h 443228"/>
              <a:gd name="connsiteX5" fmla="*/ 351890 w 604194"/>
              <a:gd name="connsiteY5" fmla="*/ 71553 h 443228"/>
              <a:gd name="connsiteX6" fmla="*/ 193414 w 604194"/>
              <a:gd name="connsiteY6" fmla="*/ 156567 h 443228"/>
              <a:gd name="connsiteX7" fmla="*/ 193906 w 604194"/>
              <a:gd name="connsiteY7" fmla="*/ 284359 h 443228"/>
              <a:gd name="connsiteX8" fmla="*/ 177873 w 604194"/>
              <a:gd name="connsiteY8" fmla="*/ 441537 h 443228"/>
              <a:gd name="connsiteX9" fmla="*/ 84402 w 604194"/>
              <a:gd name="connsiteY9" fmla="*/ 363810 h 44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194" h="443228">
                <a:moveTo>
                  <a:pt x="84402" y="363810"/>
                </a:moveTo>
                <a:cubicBezTo>
                  <a:pt x="54764" y="340992"/>
                  <a:pt x="-1826" y="340138"/>
                  <a:pt x="45" y="304626"/>
                </a:cubicBezTo>
                <a:cubicBezTo>
                  <a:pt x="1916" y="269114"/>
                  <a:pt x="48802" y="193224"/>
                  <a:pt x="95626" y="150735"/>
                </a:cubicBezTo>
                <a:cubicBezTo>
                  <a:pt x="142450" y="108246"/>
                  <a:pt x="196316" y="74758"/>
                  <a:pt x="280992" y="49689"/>
                </a:cubicBezTo>
                <a:cubicBezTo>
                  <a:pt x="365668" y="24620"/>
                  <a:pt x="591865" y="-3321"/>
                  <a:pt x="603681" y="323"/>
                </a:cubicBezTo>
                <a:cubicBezTo>
                  <a:pt x="615497" y="3967"/>
                  <a:pt x="420268" y="45512"/>
                  <a:pt x="351890" y="71553"/>
                </a:cubicBezTo>
                <a:cubicBezTo>
                  <a:pt x="283512" y="97594"/>
                  <a:pt x="223412" y="117025"/>
                  <a:pt x="193414" y="156567"/>
                </a:cubicBezTo>
                <a:cubicBezTo>
                  <a:pt x="163416" y="196109"/>
                  <a:pt x="193644" y="238901"/>
                  <a:pt x="193906" y="284359"/>
                </a:cubicBezTo>
                <a:cubicBezTo>
                  <a:pt x="194168" y="329817"/>
                  <a:pt x="196124" y="428295"/>
                  <a:pt x="177873" y="441537"/>
                </a:cubicBezTo>
                <a:cubicBezTo>
                  <a:pt x="159622" y="454779"/>
                  <a:pt x="114040" y="386628"/>
                  <a:pt x="84402" y="363810"/>
                </a:cubicBezTo>
                <a:close/>
              </a:path>
            </a:pathLst>
          </a:custGeom>
          <a:solidFill>
            <a:srgbClr val="C000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4106FC4C-7052-4782-B951-042EFB4E0BE3}"/>
              </a:ext>
            </a:extLst>
          </p:cNvPr>
          <p:cNvCxnSpPr>
            <a:cxnSpLocks/>
          </p:cNvCxnSpPr>
          <p:nvPr/>
        </p:nvCxnSpPr>
        <p:spPr>
          <a:xfrm flipH="1">
            <a:off x="4413625" y="1813019"/>
            <a:ext cx="1217155" cy="174648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F6D00A4C-1090-410A-A90C-41BD10CC1131}"/>
              </a:ext>
            </a:extLst>
          </p:cNvPr>
          <p:cNvSpPr txBox="1"/>
          <p:nvPr/>
        </p:nvSpPr>
        <p:spPr>
          <a:xfrm>
            <a:off x="5458976" y="1523246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</a:t>
            </a:r>
            <a:endParaRPr lang="hu-H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29EDAF7-AA94-41CF-86AA-188376123D6D}"/>
              </a:ext>
            </a:extLst>
          </p:cNvPr>
          <p:cNvSpPr txBox="1"/>
          <p:nvPr/>
        </p:nvSpPr>
        <p:spPr>
          <a:xfrm>
            <a:off x="451467" y="1041552"/>
            <a:ext cx="830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rekesz kialakulása már elválasztotta egymástól a </a:t>
            </a:r>
            <a:r>
              <a:rPr lang="hu-HU" dirty="0" err="1"/>
              <a:t>cavum</a:t>
            </a:r>
            <a:r>
              <a:rPr lang="hu-HU" dirty="0"/>
              <a:t> </a:t>
            </a:r>
            <a:r>
              <a:rPr lang="hu-HU" dirty="0" err="1"/>
              <a:t>peritoneit</a:t>
            </a:r>
            <a:r>
              <a:rPr lang="hu-HU" dirty="0"/>
              <a:t> a </a:t>
            </a:r>
            <a:r>
              <a:rPr lang="hu-HU" dirty="0" err="1"/>
              <a:t>cavum</a:t>
            </a:r>
            <a:r>
              <a:rPr lang="hu-HU" dirty="0"/>
              <a:t> </a:t>
            </a:r>
            <a:r>
              <a:rPr lang="hu-HU" dirty="0" err="1"/>
              <a:t>pleuraetól</a:t>
            </a:r>
            <a:r>
              <a:rPr lang="hu-HU" dirty="0"/>
              <a:t>.</a:t>
            </a:r>
          </a:p>
        </p:txBody>
      </p: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59C875FB-0AFB-4D5D-9EF3-CB718462311E}"/>
              </a:ext>
            </a:extLst>
          </p:cNvPr>
          <p:cNvCxnSpPr>
            <a:cxnSpLocks/>
          </p:cNvCxnSpPr>
          <p:nvPr/>
        </p:nvCxnSpPr>
        <p:spPr>
          <a:xfrm flipH="1">
            <a:off x="3914526" y="2175106"/>
            <a:ext cx="95996" cy="2390834"/>
          </a:xfrm>
          <a:prstGeom prst="line">
            <a:avLst/>
          </a:prstGeom>
          <a:ln w="34925" cmpd="dbl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enger 30">
            <a:extLst>
              <a:ext uri="{FF2B5EF4-FFF2-40B4-BE49-F238E27FC236}">
                <a16:creationId xmlns:a16="http://schemas.microsoft.com/office/drawing/2014/main" id="{E5C9B65C-1834-4FF8-9B5B-A302924672ED}"/>
              </a:ext>
            </a:extLst>
          </p:cNvPr>
          <p:cNvSpPr/>
          <p:nvPr/>
        </p:nvSpPr>
        <p:spPr>
          <a:xfrm rot="6472885">
            <a:off x="4164035" y="3596082"/>
            <a:ext cx="115728" cy="324146"/>
          </a:xfrm>
          <a:prstGeom prst="can">
            <a:avLst>
              <a:gd name="adj" fmla="val 41471"/>
            </a:avLst>
          </a:prstGeom>
          <a:solidFill>
            <a:srgbClr val="3399FF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Szabadkézi sokszög: alakzat 31">
            <a:extLst>
              <a:ext uri="{FF2B5EF4-FFF2-40B4-BE49-F238E27FC236}">
                <a16:creationId xmlns:a16="http://schemas.microsoft.com/office/drawing/2014/main" id="{1D4BAACD-35F6-47D4-8CEC-6BDC3506D98F}"/>
              </a:ext>
            </a:extLst>
          </p:cNvPr>
          <p:cNvSpPr/>
          <p:nvPr/>
        </p:nvSpPr>
        <p:spPr>
          <a:xfrm>
            <a:off x="3670134" y="3692202"/>
            <a:ext cx="390525" cy="149129"/>
          </a:xfrm>
          <a:custGeom>
            <a:avLst/>
            <a:gdLst>
              <a:gd name="connsiteX0" fmla="*/ 390525 w 390525"/>
              <a:gd name="connsiteY0" fmla="*/ 61912 h 90649"/>
              <a:gd name="connsiteX1" fmla="*/ 261938 w 390525"/>
              <a:gd name="connsiteY1" fmla="*/ 90487 h 90649"/>
              <a:gd name="connsiteX2" fmla="*/ 161925 w 390525"/>
              <a:gd name="connsiteY2" fmla="*/ 71437 h 90649"/>
              <a:gd name="connsiteX3" fmla="*/ 76200 w 390525"/>
              <a:gd name="connsiteY3" fmla="*/ 28575 h 90649"/>
              <a:gd name="connsiteX4" fmla="*/ 0 w 390525"/>
              <a:gd name="connsiteY4" fmla="*/ 0 h 90649"/>
              <a:gd name="connsiteX0" fmla="*/ 390525 w 390525"/>
              <a:gd name="connsiteY0" fmla="*/ 61912 h 110451"/>
              <a:gd name="connsiteX1" fmla="*/ 261938 w 390525"/>
              <a:gd name="connsiteY1" fmla="*/ 90487 h 110451"/>
              <a:gd name="connsiteX2" fmla="*/ 161925 w 390525"/>
              <a:gd name="connsiteY2" fmla="*/ 107532 h 110451"/>
              <a:gd name="connsiteX3" fmla="*/ 76200 w 390525"/>
              <a:gd name="connsiteY3" fmla="*/ 28575 h 110451"/>
              <a:gd name="connsiteX4" fmla="*/ 0 w 390525"/>
              <a:gd name="connsiteY4" fmla="*/ 0 h 110451"/>
              <a:gd name="connsiteX0" fmla="*/ 390525 w 390525"/>
              <a:gd name="connsiteY0" fmla="*/ 61912 h 108359"/>
              <a:gd name="connsiteX1" fmla="*/ 261938 w 390525"/>
              <a:gd name="connsiteY1" fmla="*/ 90487 h 108359"/>
              <a:gd name="connsiteX2" fmla="*/ 161925 w 390525"/>
              <a:gd name="connsiteY2" fmla="*/ 107532 h 108359"/>
              <a:gd name="connsiteX3" fmla="*/ 64247 w 390525"/>
              <a:gd name="connsiteY3" fmla="*/ 64434 h 108359"/>
              <a:gd name="connsiteX4" fmla="*/ 0 w 390525"/>
              <a:gd name="connsiteY4" fmla="*/ 0 h 108359"/>
              <a:gd name="connsiteX0" fmla="*/ 390525 w 390525"/>
              <a:gd name="connsiteY0" fmla="*/ 61912 h 131821"/>
              <a:gd name="connsiteX1" fmla="*/ 261938 w 390525"/>
              <a:gd name="connsiteY1" fmla="*/ 90487 h 131821"/>
              <a:gd name="connsiteX2" fmla="*/ 155949 w 390525"/>
              <a:gd name="connsiteY2" fmla="*/ 131438 h 131821"/>
              <a:gd name="connsiteX3" fmla="*/ 64247 w 390525"/>
              <a:gd name="connsiteY3" fmla="*/ 64434 h 131821"/>
              <a:gd name="connsiteX4" fmla="*/ 0 w 390525"/>
              <a:gd name="connsiteY4" fmla="*/ 0 h 131821"/>
              <a:gd name="connsiteX0" fmla="*/ 390525 w 390525"/>
              <a:gd name="connsiteY0" fmla="*/ 61912 h 149129"/>
              <a:gd name="connsiteX1" fmla="*/ 285844 w 390525"/>
              <a:gd name="connsiteY1" fmla="*/ 144275 h 149129"/>
              <a:gd name="connsiteX2" fmla="*/ 155949 w 390525"/>
              <a:gd name="connsiteY2" fmla="*/ 131438 h 149129"/>
              <a:gd name="connsiteX3" fmla="*/ 64247 w 390525"/>
              <a:gd name="connsiteY3" fmla="*/ 64434 h 149129"/>
              <a:gd name="connsiteX4" fmla="*/ 0 w 390525"/>
              <a:gd name="connsiteY4" fmla="*/ 0 h 149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525" h="149129">
                <a:moveTo>
                  <a:pt x="390525" y="61912"/>
                </a:moveTo>
                <a:cubicBezTo>
                  <a:pt x="345281" y="75405"/>
                  <a:pt x="324940" y="132687"/>
                  <a:pt x="285844" y="144275"/>
                </a:cubicBezTo>
                <a:cubicBezTo>
                  <a:pt x="246748" y="155863"/>
                  <a:pt x="192882" y="144745"/>
                  <a:pt x="155949" y="131438"/>
                </a:cubicBezTo>
                <a:cubicBezTo>
                  <a:pt x="119016" y="118131"/>
                  <a:pt x="90238" y="86340"/>
                  <a:pt x="64247" y="64434"/>
                </a:cubicBezTo>
                <a:cubicBezTo>
                  <a:pt x="38256" y="42528"/>
                  <a:pt x="24606" y="8334"/>
                  <a:pt x="0" y="0"/>
                </a:cubicBezTo>
              </a:path>
            </a:pathLst>
          </a:custGeom>
          <a:noFill/>
          <a:ln>
            <a:solidFill>
              <a:srgbClr val="8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abadkézi sokszög: alakzat 32">
            <a:extLst>
              <a:ext uri="{FF2B5EF4-FFF2-40B4-BE49-F238E27FC236}">
                <a16:creationId xmlns:a16="http://schemas.microsoft.com/office/drawing/2014/main" id="{4566B8E1-EE92-460B-BFAF-E09FA15CAC2A}"/>
              </a:ext>
            </a:extLst>
          </p:cNvPr>
          <p:cNvSpPr/>
          <p:nvPr/>
        </p:nvSpPr>
        <p:spPr>
          <a:xfrm>
            <a:off x="3703472" y="3561841"/>
            <a:ext cx="381000" cy="101786"/>
          </a:xfrm>
          <a:custGeom>
            <a:avLst/>
            <a:gdLst>
              <a:gd name="connsiteX0" fmla="*/ 381000 w 381000"/>
              <a:gd name="connsiteY0" fmla="*/ 101786 h 101786"/>
              <a:gd name="connsiteX1" fmla="*/ 328612 w 381000"/>
              <a:gd name="connsiteY1" fmla="*/ 30348 h 101786"/>
              <a:gd name="connsiteX2" fmla="*/ 238125 w 381000"/>
              <a:gd name="connsiteY2" fmla="*/ 1773 h 101786"/>
              <a:gd name="connsiteX3" fmla="*/ 128587 w 381000"/>
              <a:gd name="connsiteY3" fmla="*/ 6536 h 101786"/>
              <a:gd name="connsiteX4" fmla="*/ 52387 w 381000"/>
              <a:gd name="connsiteY4" fmla="*/ 35111 h 101786"/>
              <a:gd name="connsiteX5" fmla="*/ 0 w 381000"/>
              <a:gd name="connsiteY5" fmla="*/ 11298 h 10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1786">
                <a:moveTo>
                  <a:pt x="381000" y="101786"/>
                </a:moveTo>
                <a:cubicBezTo>
                  <a:pt x="366712" y="74401"/>
                  <a:pt x="352424" y="47017"/>
                  <a:pt x="328612" y="30348"/>
                </a:cubicBezTo>
                <a:cubicBezTo>
                  <a:pt x="304799" y="13679"/>
                  <a:pt x="271462" y="5742"/>
                  <a:pt x="238125" y="1773"/>
                </a:cubicBezTo>
                <a:cubicBezTo>
                  <a:pt x="204788" y="-2196"/>
                  <a:pt x="159543" y="980"/>
                  <a:pt x="128587" y="6536"/>
                </a:cubicBezTo>
                <a:cubicBezTo>
                  <a:pt x="97631" y="12092"/>
                  <a:pt x="73818" y="34317"/>
                  <a:pt x="52387" y="35111"/>
                </a:cubicBezTo>
                <a:cubicBezTo>
                  <a:pt x="30956" y="35905"/>
                  <a:pt x="15478" y="23601"/>
                  <a:pt x="0" y="11298"/>
                </a:cubicBezTo>
              </a:path>
            </a:pathLst>
          </a:custGeom>
          <a:noFill/>
          <a:ln>
            <a:solidFill>
              <a:srgbClr val="808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C7B1A495-CA26-4E1B-AE46-0535BA125968}"/>
              </a:ext>
            </a:extLst>
          </p:cNvPr>
          <p:cNvCxnSpPr>
            <a:cxnSpLocks/>
          </p:cNvCxnSpPr>
          <p:nvPr/>
        </p:nvCxnSpPr>
        <p:spPr>
          <a:xfrm flipV="1">
            <a:off x="4131737" y="3691389"/>
            <a:ext cx="27970" cy="113833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abadkézi sokszög: alakzat 41">
            <a:extLst>
              <a:ext uri="{FF2B5EF4-FFF2-40B4-BE49-F238E27FC236}">
                <a16:creationId xmlns:a16="http://schemas.microsoft.com/office/drawing/2014/main" id="{EFFC0648-162D-4A32-BFCD-D0699BEE772E}"/>
              </a:ext>
            </a:extLst>
          </p:cNvPr>
          <p:cNvSpPr/>
          <p:nvPr/>
        </p:nvSpPr>
        <p:spPr>
          <a:xfrm>
            <a:off x="3784523" y="2691484"/>
            <a:ext cx="619910" cy="992162"/>
          </a:xfrm>
          <a:custGeom>
            <a:avLst/>
            <a:gdLst>
              <a:gd name="connsiteX0" fmla="*/ 0 w 382494"/>
              <a:gd name="connsiteY0" fmla="*/ 23906 h 48641"/>
              <a:gd name="connsiteX1" fmla="*/ 125505 w 382494"/>
              <a:gd name="connsiteY1" fmla="*/ 29883 h 48641"/>
              <a:gd name="connsiteX2" fmla="*/ 262964 w 382494"/>
              <a:gd name="connsiteY2" fmla="*/ 47812 h 48641"/>
              <a:gd name="connsiteX3" fmla="*/ 382494 w 382494"/>
              <a:gd name="connsiteY3" fmla="*/ 0 h 48641"/>
              <a:gd name="connsiteX0" fmla="*/ 0 w 364565"/>
              <a:gd name="connsiteY0" fmla="*/ 23906 h 48641"/>
              <a:gd name="connsiteX1" fmla="*/ 107576 w 364565"/>
              <a:gd name="connsiteY1" fmla="*/ 29883 h 48641"/>
              <a:gd name="connsiteX2" fmla="*/ 245035 w 364565"/>
              <a:gd name="connsiteY2" fmla="*/ 47812 h 48641"/>
              <a:gd name="connsiteX3" fmla="*/ 364565 w 364565"/>
              <a:gd name="connsiteY3" fmla="*/ 0 h 48641"/>
              <a:gd name="connsiteX0" fmla="*/ 0 w 364565"/>
              <a:gd name="connsiteY0" fmla="*/ 23906 h 50387"/>
              <a:gd name="connsiteX1" fmla="*/ 131482 w 364565"/>
              <a:gd name="connsiteY1" fmla="*/ 41836 h 50387"/>
              <a:gd name="connsiteX2" fmla="*/ 245035 w 364565"/>
              <a:gd name="connsiteY2" fmla="*/ 47812 h 50387"/>
              <a:gd name="connsiteX3" fmla="*/ 364565 w 364565"/>
              <a:gd name="connsiteY3" fmla="*/ 0 h 50387"/>
              <a:gd name="connsiteX0" fmla="*/ 0 w 364565"/>
              <a:gd name="connsiteY0" fmla="*/ 23906 h 61286"/>
              <a:gd name="connsiteX1" fmla="*/ 131482 w 364565"/>
              <a:gd name="connsiteY1" fmla="*/ 41836 h 61286"/>
              <a:gd name="connsiteX2" fmla="*/ 262965 w 364565"/>
              <a:gd name="connsiteY2" fmla="*/ 59765 h 61286"/>
              <a:gd name="connsiteX3" fmla="*/ 364565 w 364565"/>
              <a:gd name="connsiteY3" fmla="*/ 0 h 61286"/>
              <a:gd name="connsiteX0" fmla="*/ 0 w 1158649"/>
              <a:gd name="connsiteY0" fmla="*/ 0 h 764109"/>
              <a:gd name="connsiteX1" fmla="*/ 925566 w 1158649"/>
              <a:gd name="connsiteY1" fmla="*/ 703730 h 764109"/>
              <a:gd name="connsiteX2" fmla="*/ 1057049 w 1158649"/>
              <a:gd name="connsiteY2" fmla="*/ 721659 h 764109"/>
              <a:gd name="connsiteX3" fmla="*/ 1158649 w 1158649"/>
              <a:gd name="connsiteY3" fmla="*/ 661894 h 764109"/>
              <a:gd name="connsiteX0" fmla="*/ 0 w 1158649"/>
              <a:gd name="connsiteY0" fmla="*/ 0 h 723759"/>
              <a:gd name="connsiteX1" fmla="*/ 660871 w 1158649"/>
              <a:gd name="connsiteY1" fmla="*/ 583415 h 723759"/>
              <a:gd name="connsiteX2" fmla="*/ 1057049 w 1158649"/>
              <a:gd name="connsiteY2" fmla="*/ 721659 h 723759"/>
              <a:gd name="connsiteX3" fmla="*/ 1158649 w 1158649"/>
              <a:gd name="connsiteY3" fmla="*/ 661894 h 723759"/>
              <a:gd name="connsiteX0" fmla="*/ 0 w 1158649"/>
              <a:gd name="connsiteY0" fmla="*/ 0 h 728371"/>
              <a:gd name="connsiteX1" fmla="*/ 660871 w 1158649"/>
              <a:gd name="connsiteY1" fmla="*/ 583415 h 728371"/>
              <a:gd name="connsiteX2" fmla="*/ 1004661 w 1158649"/>
              <a:gd name="connsiteY2" fmla="*/ 726421 h 728371"/>
              <a:gd name="connsiteX3" fmla="*/ 1158649 w 1158649"/>
              <a:gd name="connsiteY3" fmla="*/ 661894 h 728371"/>
              <a:gd name="connsiteX0" fmla="*/ 0 w 1158649"/>
              <a:gd name="connsiteY0" fmla="*/ 0 h 729630"/>
              <a:gd name="connsiteX1" fmla="*/ 660871 w 1158649"/>
              <a:gd name="connsiteY1" fmla="*/ 583415 h 729630"/>
              <a:gd name="connsiteX2" fmla="*/ 1004661 w 1158649"/>
              <a:gd name="connsiteY2" fmla="*/ 726421 h 729630"/>
              <a:gd name="connsiteX3" fmla="*/ 1158649 w 1158649"/>
              <a:gd name="connsiteY3" fmla="*/ 676182 h 729630"/>
              <a:gd name="connsiteX0" fmla="*/ 0 w 1158649"/>
              <a:gd name="connsiteY0" fmla="*/ 0 h 700337"/>
              <a:gd name="connsiteX1" fmla="*/ 660871 w 1158649"/>
              <a:gd name="connsiteY1" fmla="*/ 583415 h 700337"/>
              <a:gd name="connsiteX2" fmla="*/ 942749 w 1158649"/>
              <a:gd name="connsiteY2" fmla="*/ 693084 h 700337"/>
              <a:gd name="connsiteX3" fmla="*/ 1158649 w 1158649"/>
              <a:gd name="connsiteY3" fmla="*/ 676182 h 700337"/>
              <a:gd name="connsiteX0" fmla="*/ 0 w 1153887"/>
              <a:gd name="connsiteY0" fmla="*/ 0 h 694065"/>
              <a:gd name="connsiteX1" fmla="*/ 660871 w 1153887"/>
              <a:gd name="connsiteY1" fmla="*/ 583415 h 694065"/>
              <a:gd name="connsiteX2" fmla="*/ 942749 w 1153887"/>
              <a:gd name="connsiteY2" fmla="*/ 693084 h 694065"/>
              <a:gd name="connsiteX3" fmla="*/ 1153887 w 1153887"/>
              <a:gd name="connsiteY3" fmla="*/ 633319 h 694065"/>
              <a:gd name="connsiteX0" fmla="*/ 0 w 1153887"/>
              <a:gd name="connsiteY0" fmla="*/ 0 h 708146"/>
              <a:gd name="connsiteX1" fmla="*/ 660871 w 1153887"/>
              <a:gd name="connsiteY1" fmla="*/ 583415 h 708146"/>
              <a:gd name="connsiteX2" fmla="*/ 995136 w 1153887"/>
              <a:gd name="connsiteY2" fmla="*/ 707372 h 708146"/>
              <a:gd name="connsiteX3" fmla="*/ 1153887 w 1153887"/>
              <a:gd name="connsiteY3" fmla="*/ 633319 h 708146"/>
              <a:gd name="connsiteX0" fmla="*/ 0 w 1139600"/>
              <a:gd name="connsiteY0" fmla="*/ 0 h 714279"/>
              <a:gd name="connsiteX1" fmla="*/ 660871 w 1139600"/>
              <a:gd name="connsiteY1" fmla="*/ 583415 h 714279"/>
              <a:gd name="connsiteX2" fmla="*/ 995136 w 1139600"/>
              <a:gd name="connsiteY2" fmla="*/ 707372 h 714279"/>
              <a:gd name="connsiteX3" fmla="*/ 1139600 w 1139600"/>
              <a:gd name="connsiteY3" fmla="*/ 685707 h 714279"/>
              <a:gd name="connsiteX0" fmla="*/ 0 w 1139600"/>
              <a:gd name="connsiteY0" fmla="*/ 0 h 730836"/>
              <a:gd name="connsiteX1" fmla="*/ 660871 w 1139600"/>
              <a:gd name="connsiteY1" fmla="*/ 583415 h 730836"/>
              <a:gd name="connsiteX2" fmla="*/ 990374 w 1139600"/>
              <a:gd name="connsiteY2" fmla="*/ 726422 h 730836"/>
              <a:gd name="connsiteX3" fmla="*/ 1139600 w 1139600"/>
              <a:gd name="connsiteY3" fmla="*/ 685707 h 730836"/>
              <a:gd name="connsiteX0" fmla="*/ 0 w 1134837"/>
              <a:gd name="connsiteY0" fmla="*/ 0 h 732472"/>
              <a:gd name="connsiteX1" fmla="*/ 660871 w 1134837"/>
              <a:gd name="connsiteY1" fmla="*/ 583415 h 732472"/>
              <a:gd name="connsiteX2" fmla="*/ 990374 w 1134837"/>
              <a:gd name="connsiteY2" fmla="*/ 726422 h 732472"/>
              <a:gd name="connsiteX3" fmla="*/ 1134837 w 1134837"/>
              <a:gd name="connsiteY3" fmla="*/ 695232 h 732472"/>
              <a:gd name="connsiteX0" fmla="*/ 0 w 665605"/>
              <a:gd name="connsiteY0" fmla="*/ 0 h 973104"/>
              <a:gd name="connsiteX1" fmla="*/ 191639 w 665605"/>
              <a:gd name="connsiteY1" fmla="*/ 824047 h 973104"/>
              <a:gd name="connsiteX2" fmla="*/ 521142 w 665605"/>
              <a:gd name="connsiteY2" fmla="*/ 967054 h 973104"/>
              <a:gd name="connsiteX3" fmla="*/ 665605 w 665605"/>
              <a:gd name="connsiteY3" fmla="*/ 935864 h 973104"/>
              <a:gd name="connsiteX0" fmla="*/ 0 w 665605"/>
              <a:gd name="connsiteY0" fmla="*/ 0 h 974757"/>
              <a:gd name="connsiteX1" fmla="*/ 191639 w 665605"/>
              <a:gd name="connsiteY1" fmla="*/ 799984 h 974757"/>
              <a:gd name="connsiteX2" fmla="*/ 521142 w 665605"/>
              <a:gd name="connsiteY2" fmla="*/ 967054 h 974757"/>
              <a:gd name="connsiteX3" fmla="*/ 665605 w 665605"/>
              <a:gd name="connsiteY3" fmla="*/ 935864 h 974757"/>
              <a:gd name="connsiteX0" fmla="*/ 0 w 641542"/>
              <a:gd name="connsiteY0" fmla="*/ 0 h 1010852"/>
              <a:gd name="connsiteX1" fmla="*/ 167576 w 641542"/>
              <a:gd name="connsiteY1" fmla="*/ 836079 h 1010852"/>
              <a:gd name="connsiteX2" fmla="*/ 497079 w 641542"/>
              <a:gd name="connsiteY2" fmla="*/ 1003149 h 1010852"/>
              <a:gd name="connsiteX3" fmla="*/ 641542 w 641542"/>
              <a:gd name="connsiteY3" fmla="*/ 971959 h 1010852"/>
              <a:gd name="connsiteX0" fmla="*/ 0 w 641542"/>
              <a:gd name="connsiteY0" fmla="*/ 0 h 1012760"/>
              <a:gd name="connsiteX1" fmla="*/ 133456 w 641542"/>
              <a:gd name="connsiteY1" fmla="*/ 808784 h 1012760"/>
              <a:gd name="connsiteX2" fmla="*/ 497079 w 641542"/>
              <a:gd name="connsiteY2" fmla="*/ 1003149 h 1012760"/>
              <a:gd name="connsiteX3" fmla="*/ 641542 w 641542"/>
              <a:gd name="connsiteY3" fmla="*/ 971959 h 1012760"/>
              <a:gd name="connsiteX0" fmla="*/ 0 w 641542"/>
              <a:gd name="connsiteY0" fmla="*/ 0 h 1001809"/>
              <a:gd name="connsiteX1" fmla="*/ 133456 w 641542"/>
              <a:gd name="connsiteY1" fmla="*/ 808784 h 1001809"/>
              <a:gd name="connsiteX2" fmla="*/ 469784 w 641542"/>
              <a:gd name="connsiteY2" fmla="*/ 989501 h 1001809"/>
              <a:gd name="connsiteX3" fmla="*/ 641542 w 641542"/>
              <a:gd name="connsiteY3" fmla="*/ 971959 h 1001809"/>
              <a:gd name="connsiteX0" fmla="*/ 0 w 641542"/>
              <a:gd name="connsiteY0" fmla="*/ 0 h 1001809"/>
              <a:gd name="connsiteX1" fmla="*/ 133456 w 641542"/>
              <a:gd name="connsiteY1" fmla="*/ 808784 h 1001809"/>
              <a:gd name="connsiteX2" fmla="*/ 469784 w 641542"/>
              <a:gd name="connsiteY2" fmla="*/ 989501 h 1001809"/>
              <a:gd name="connsiteX3" fmla="*/ 641542 w 641542"/>
              <a:gd name="connsiteY3" fmla="*/ 971959 h 1001809"/>
              <a:gd name="connsiteX0" fmla="*/ 0 w 641542"/>
              <a:gd name="connsiteY0" fmla="*/ 0 h 1001809"/>
              <a:gd name="connsiteX1" fmla="*/ 133456 w 641542"/>
              <a:gd name="connsiteY1" fmla="*/ 808784 h 1001809"/>
              <a:gd name="connsiteX2" fmla="*/ 538023 w 641542"/>
              <a:gd name="connsiteY2" fmla="*/ 989501 h 1001809"/>
              <a:gd name="connsiteX3" fmla="*/ 641542 w 641542"/>
              <a:gd name="connsiteY3" fmla="*/ 971959 h 1001809"/>
              <a:gd name="connsiteX0" fmla="*/ 0 w 538023"/>
              <a:gd name="connsiteY0" fmla="*/ 0 h 989501"/>
              <a:gd name="connsiteX1" fmla="*/ 133456 w 538023"/>
              <a:gd name="connsiteY1" fmla="*/ 808784 h 989501"/>
              <a:gd name="connsiteX2" fmla="*/ 538023 w 538023"/>
              <a:gd name="connsiteY2" fmla="*/ 989501 h 989501"/>
              <a:gd name="connsiteX0" fmla="*/ 0 w 619910"/>
              <a:gd name="connsiteY0" fmla="*/ 0 h 982677"/>
              <a:gd name="connsiteX1" fmla="*/ 133456 w 619910"/>
              <a:gd name="connsiteY1" fmla="*/ 808784 h 982677"/>
              <a:gd name="connsiteX2" fmla="*/ 619910 w 619910"/>
              <a:gd name="connsiteY2" fmla="*/ 982677 h 982677"/>
              <a:gd name="connsiteX0" fmla="*/ 0 w 619910"/>
              <a:gd name="connsiteY0" fmla="*/ 0 h 982677"/>
              <a:gd name="connsiteX1" fmla="*/ 133456 w 619910"/>
              <a:gd name="connsiteY1" fmla="*/ 808784 h 982677"/>
              <a:gd name="connsiteX2" fmla="*/ 410908 w 619910"/>
              <a:gd name="connsiteY2" fmla="*/ 952312 h 982677"/>
              <a:gd name="connsiteX3" fmla="*/ 619910 w 619910"/>
              <a:gd name="connsiteY3" fmla="*/ 982677 h 982677"/>
              <a:gd name="connsiteX0" fmla="*/ 0 w 619910"/>
              <a:gd name="connsiteY0" fmla="*/ 0 h 992162"/>
              <a:gd name="connsiteX1" fmla="*/ 133456 w 619910"/>
              <a:gd name="connsiteY1" fmla="*/ 808784 h 992162"/>
              <a:gd name="connsiteX2" fmla="*/ 438204 w 619910"/>
              <a:gd name="connsiteY2" fmla="*/ 979608 h 992162"/>
              <a:gd name="connsiteX3" fmla="*/ 619910 w 619910"/>
              <a:gd name="connsiteY3" fmla="*/ 982677 h 992162"/>
              <a:gd name="connsiteX0" fmla="*/ 0 w 619910"/>
              <a:gd name="connsiteY0" fmla="*/ 0 h 992162"/>
              <a:gd name="connsiteX1" fmla="*/ 133456 w 619910"/>
              <a:gd name="connsiteY1" fmla="*/ 761017 h 992162"/>
              <a:gd name="connsiteX2" fmla="*/ 438204 w 619910"/>
              <a:gd name="connsiteY2" fmla="*/ 979608 h 992162"/>
              <a:gd name="connsiteX3" fmla="*/ 619910 w 619910"/>
              <a:gd name="connsiteY3" fmla="*/ 982677 h 992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910" h="992162">
                <a:moveTo>
                  <a:pt x="0" y="0"/>
                </a:moveTo>
                <a:cubicBezTo>
                  <a:pt x="40839" y="996"/>
                  <a:pt x="60422" y="597749"/>
                  <a:pt x="133456" y="761017"/>
                </a:cubicBezTo>
                <a:cubicBezTo>
                  <a:pt x="206490" y="924285"/>
                  <a:pt x="357128" y="950626"/>
                  <a:pt x="438204" y="979608"/>
                </a:cubicBezTo>
                <a:cubicBezTo>
                  <a:pt x="519280" y="1008590"/>
                  <a:pt x="585076" y="977616"/>
                  <a:pt x="619910" y="982677"/>
                </a:cubicBezTo>
              </a:path>
            </a:pathLst>
          </a:cu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Szövegdoboz 42">
            <a:extLst>
              <a:ext uri="{FF2B5EF4-FFF2-40B4-BE49-F238E27FC236}">
                <a16:creationId xmlns:a16="http://schemas.microsoft.com/office/drawing/2014/main" id="{298777FA-0630-4406-A2A3-288E875DC236}"/>
              </a:ext>
            </a:extLst>
          </p:cNvPr>
          <p:cNvSpPr txBox="1"/>
          <p:nvPr/>
        </p:nvSpPr>
        <p:spPr>
          <a:xfrm>
            <a:off x="2855562" y="4894815"/>
            <a:ext cx="21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rgbClr val="000000"/>
                </a:solidFill>
              </a:rPr>
              <a:t>v. </a:t>
            </a:r>
            <a:r>
              <a:rPr lang="hu-HU" sz="1600" dirty="0" err="1">
                <a:solidFill>
                  <a:srgbClr val="000000"/>
                </a:solidFill>
              </a:rPr>
              <a:t>cardinalis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communis</a:t>
            </a:r>
            <a:r>
              <a:rPr lang="hu-HU" sz="1600" dirty="0">
                <a:solidFill>
                  <a:srgbClr val="000000"/>
                </a:solidFill>
              </a:rPr>
              <a:t> (</a:t>
            </a:r>
            <a:r>
              <a:rPr lang="hu-HU" sz="1600" dirty="0" err="1">
                <a:solidFill>
                  <a:srgbClr val="000000"/>
                </a:solidFill>
              </a:rPr>
              <a:t>ductus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Cuviéri</a:t>
            </a:r>
            <a:r>
              <a:rPr lang="hu-HU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4" name="Szövegdoboz 43">
            <a:extLst>
              <a:ext uri="{FF2B5EF4-FFF2-40B4-BE49-F238E27FC236}">
                <a16:creationId xmlns:a16="http://schemas.microsoft.com/office/drawing/2014/main" id="{A6A00D55-48B0-4AF1-A231-3362734ACEFE}"/>
              </a:ext>
            </a:extLst>
          </p:cNvPr>
          <p:cNvSpPr txBox="1"/>
          <p:nvPr/>
        </p:nvSpPr>
        <p:spPr>
          <a:xfrm>
            <a:off x="3460740" y="2464302"/>
            <a:ext cx="8664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dirty="0">
                <a:solidFill>
                  <a:srgbClr val="FFFF00"/>
                </a:solidFill>
              </a:rPr>
              <a:t>C3-C5</a:t>
            </a:r>
          </a:p>
        </p:txBody>
      </p:sp>
      <p:sp>
        <p:nvSpPr>
          <p:cNvPr id="69" name="Szövegdoboz 68">
            <a:extLst>
              <a:ext uri="{FF2B5EF4-FFF2-40B4-BE49-F238E27FC236}">
                <a16:creationId xmlns:a16="http://schemas.microsoft.com/office/drawing/2014/main" id="{9A9E4428-4803-4CC5-8707-BB8C970E8871}"/>
              </a:ext>
            </a:extLst>
          </p:cNvPr>
          <p:cNvSpPr txBox="1"/>
          <p:nvPr/>
        </p:nvSpPr>
        <p:spPr>
          <a:xfrm>
            <a:off x="128558" y="5588900"/>
            <a:ext cx="5737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 szívcső görbületeinek kialakulásával az eredetileg </a:t>
            </a:r>
            <a:r>
              <a:rPr lang="hu-HU" dirty="0" err="1"/>
              <a:t>caudalis</a:t>
            </a:r>
            <a:r>
              <a:rPr lang="hu-HU" dirty="0"/>
              <a:t> vénás vég hátrafelé és fölfelé mozog, a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phrenicus</a:t>
            </a:r>
            <a:r>
              <a:rPr lang="hu-HU" dirty="0"/>
              <a:t> pedig </a:t>
            </a:r>
            <a:r>
              <a:rPr lang="hu-HU" dirty="0" err="1"/>
              <a:t>perifériásabb</a:t>
            </a:r>
            <a:r>
              <a:rPr lang="hu-HU" dirty="0"/>
              <a:t> helyzetéből </a:t>
            </a:r>
            <a:r>
              <a:rPr lang="hu-HU" dirty="0" err="1"/>
              <a:t>medialis</a:t>
            </a:r>
            <a:r>
              <a:rPr lang="hu-HU" dirty="0"/>
              <a:t> irányba mozog. Ezek együttes hatására alakul ki a </a:t>
            </a:r>
            <a:r>
              <a:rPr lang="hu-HU" dirty="0" err="1"/>
              <a:t>pleuropericardialis</a:t>
            </a:r>
            <a:r>
              <a:rPr lang="hu-HU" dirty="0"/>
              <a:t> redő.</a:t>
            </a:r>
          </a:p>
        </p:txBody>
      </p:sp>
      <p:sp>
        <p:nvSpPr>
          <p:cNvPr id="70" name="Szabadkézi sokszög: alakzat 69">
            <a:extLst>
              <a:ext uri="{FF2B5EF4-FFF2-40B4-BE49-F238E27FC236}">
                <a16:creationId xmlns:a16="http://schemas.microsoft.com/office/drawing/2014/main" id="{AD213D5C-2E2C-449D-99B5-B1629698D344}"/>
              </a:ext>
            </a:extLst>
          </p:cNvPr>
          <p:cNvSpPr/>
          <p:nvPr/>
        </p:nvSpPr>
        <p:spPr>
          <a:xfrm rot="14093542" flipH="1">
            <a:off x="4087858" y="3453725"/>
            <a:ext cx="350157" cy="240917"/>
          </a:xfrm>
          <a:custGeom>
            <a:avLst/>
            <a:gdLst>
              <a:gd name="connsiteX0" fmla="*/ 0 w 204537"/>
              <a:gd name="connsiteY0" fmla="*/ 541421 h 541421"/>
              <a:gd name="connsiteX1" fmla="*/ 132347 w 204537"/>
              <a:gd name="connsiteY1" fmla="*/ 336884 h 541421"/>
              <a:gd name="connsiteX2" fmla="*/ 204537 w 204537"/>
              <a:gd name="connsiteY2" fmla="*/ 0 h 541421"/>
              <a:gd name="connsiteX0" fmla="*/ 0 w 228391"/>
              <a:gd name="connsiteY0" fmla="*/ 708398 h 708398"/>
              <a:gd name="connsiteX1" fmla="*/ 132347 w 228391"/>
              <a:gd name="connsiteY1" fmla="*/ 503861 h 708398"/>
              <a:gd name="connsiteX2" fmla="*/ 228391 w 228391"/>
              <a:gd name="connsiteY2" fmla="*/ 0 h 708398"/>
              <a:gd name="connsiteX0" fmla="*/ 0 w 228391"/>
              <a:gd name="connsiteY0" fmla="*/ 708398 h 708398"/>
              <a:gd name="connsiteX1" fmla="*/ 203908 w 228391"/>
              <a:gd name="connsiteY1" fmla="*/ 503861 h 708398"/>
              <a:gd name="connsiteX2" fmla="*/ 228391 w 228391"/>
              <a:gd name="connsiteY2" fmla="*/ 0 h 708398"/>
              <a:gd name="connsiteX0" fmla="*/ 0 w 212488"/>
              <a:gd name="connsiteY0" fmla="*/ 740203 h 740203"/>
              <a:gd name="connsiteX1" fmla="*/ 188005 w 212488"/>
              <a:gd name="connsiteY1" fmla="*/ 503861 h 740203"/>
              <a:gd name="connsiteX2" fmla="*/ 212488 w 212488"/>
              <a:gd name="connsiteY2" fmla="*/ 0 h 740203"/>
              <a:gd name="connsiteX0" fmla="*/ 0 w 224232"/>
              <a:gd name="connsiteY0" fmla="*/ 740203 h 740203"/>
              <a:gd name="connsiteX1" fmla="*/ 211859 w 224232"/>
              <a:gd name="connsiteY1" fmla="*/ 464104 h 740203"/>
              <a:gd name="connsiteX2" fmla="*/ 212488 w 224232"/>
              <a:gd name="connsiteY2" fmla="*/ 0 h 740203"/>
              <a:gd name="connsiteX0" fmla="*/ 631696 w 634125"/>
              <a:gd name="connsiteY0" fmla="*/ 676408 h 676408"/>
              <a:gd name="connsiteX1" fmla="*/ 3583 w 634125"/>
              <a:gd name="connsiteY1" fmla="*/ 464104 h 676408"/>
              <a:gd name="connsiteX2" fmla="*/ 4212 w 634125"/>
              <a:gd name="connsiteY2" fmla="*/ 0 h 676408"/>
              <a:gd name="connsiteX0" fmla="*/ 628425 w 631895"/>
              <a:gd name="connsiteY0" fmla="*/ 676408 h 676408"/>
              <a:gd name="connsiteX1" fmla="*/ 223596 w 631895"/>
              <a:gd name="connsiteY1" fmla="*/ 538531 h 676408"/>
              <a:gd name="connsiteX2" fmla="*/ 941 w 631895"/>
              <a:gd name="connsiteY2" fmla="*/ 0 h 676408"/>
              <a:gd name="connsiteX0" fmla="*/ 631092 w 634562"/>
              <a:gd name="connsiteY0" fmla="*/ 676408 h 676408"/>
              <a:gd name="connsiteX1" fmla="*/ 226263 w 634562"/>
              <a:gd name="connsiteY1" fmla="*/ 538531 h 676408"/>
              <a:gd name="connsiteX2" fmla="*/ 3608 w 634562"/>
              <a:gd name="connsiteY2" fmla="*/ 0 h 676408"/>
              <a:gd name="connsiteX0" fmla="*/ 629857 w 633635"/>
              <a:gd name="connsiteY0" fmla="*/ 676408 h 676408"/>
              <a:gd name="connsiteX1" fmla="*/ 267558 w 633635"/>
              <a:gd name="connsiteY1" fmla="*/ 570429 h 676408"/>
              <a:gd name="connsiteX2" fmla="*/ 2373 w 633635"/>
              <a:gd name="connsiteY2" fmla="*/ 0 h 676408"/>
              <a:gd name="connsiteX0" fmla="*/ 629857 w 637957"/>
              <a:gd name="connsiteY0" fmla="*/ 676408 h 676408"/>
              <a:gd name="connsiteX1" fmla="*/ 267558 w 637957"/>
              <a:gd name="connsiteY1" fmla="*/ 570429 h 676408"/>
              <a:gd name="connsiteX2" fmla="*/ 2373 w 637957"/>
              <a:gd name="connsiteY2" fmla="*/ 0 h 676408"/>
              <a:gd name="connsiteX0" fmla="*/ 789346 w 794125"/>
              <a:gd name="connsiteY0" fmla="*/ 655143 h 655143"/>
              <a:gd name="connsiteX1" fmla="*/ 267558 w 794125"/>
              <a:gd name="connsiteY1" fmla="*/ 570429 h 655143"/>
              <a:gd name="connsiteX2" fmla="*/ 2373 w 794125"/>
              <a:gd name="connsiteY2" fmla="*/ 0 h 655143"/>
              <a:gd name="connsiteX0" fmla="*/ 300248 w 392803"/>
              <a:gd name="connsiteY0" fmla="*/ 655143 h 655143"/>
              <a:gd name="connsiteX1" fmla="*/ 267558 w 392803"/>
              <a:gd name="connsiteY1" fmla="*/ 570429 h 655143"/>
              <a:gd name="connsiteX2" fmla="*/ 2373 w 392803"/>
              <a:gd name="connsiteY2" fmla="*/ 0 h 655143"/>
              <a:gd name="connsiteX0" fmla="*/ 555429 w 567181"/>
              <a:gd name="connsiteY0" fmla="*/ 772101 h 772101"/>
              <a:gd name="connsiteX1" fmla="*/ 267558 w 567181"/>
              <a:gd name="connsiteY1" fmla="*/ 570429 h 772101"/>
              <a:gd name="connsiteX2" fmla="*/ 2373 w 567181"/>
              <a:gd name="connsiteY2" fmla="*/ 0 h 772101"/>
              <a:gd name="connsiteX0" fmla="*/ 267558 w 267558"/>
              <a:gd name="connsiteY0" fmla="*/ 570429 h 570429"/>
              <a:gd name="connsiteX1" fmla="*/ 2373 w 267558"/>
              <a:gd name="connsiteY1" fmla="*/ 0 h 570429"/>
              <a:gd name="connsiteX0" fmla="*/ 267659 w 267659"/>
              <a:gd name="connsiteY0" fmla="*/ 570429 h 570429"/>
              <a:gd name="connsiteX1" fmla="*/ 106731 w 267659"/>
              <a:gd name="connsiteY1" fmla="*/ 397104 h 570429"/>
              <a:gd name="connsiteX2" fmla="*/ 2474 w 267659"/>
              <a:gd name="connsiteY2" fmla="*/ 0 h 570429"/>
              <a:gd name="connsiteX0" fmla="*/ 267659 w 267659"/>
              <a:gd name="connsiteY0" fmla="*/ 570429 h 570429"/>
              <a:gd name="connsiteX1" fmla="*/ 106731 w 267659"/>
              <a:gd name="connsiteY1" fmla="*/ 397104 h 570429"/>
              <a:gd name="connsiteX2" fmla="*/ 2474 w 267659"/>
              <a:gd name="connsiteY2" fmla="*/ 0 h 570429"/>
              <a:gd name="connsiteX0" fmla="*/ 266662 w 266662"/>
              <a:gd name="connsiteY0" fmla="*/ 570429 h 570429"/>
              <a:gd name="connsiteX1" fmla="*/ 180445 w 266662"/>
              <a:gd name="connsiteY1" fmla="*/ 421315 h 570429"/>
              <a:gd name="connsiteX2" fmla="*/ 1477 w 266662"/>
              <a:gd name="connsiteY2" fmla="*/ 0 h 570429"/>
              <a:gd name="connsiteX0" fmla="*/ 265185 w 265185"/>
              <a:gd name="connsiteY0" fmla="*/ 570429 h 570429"/>
              <a:gd name="connsiteX1" fmla="*/ 178968 w 265185"/>
              <a:gd name="connsiteY1" fmla="*/ 421315 h 570429"/>
              <a:gd name="connsiteX2" fmla="*/ 0 w 265185"/>
              <a:gd name="connsiteY2" fmla="*/ 0 h 570429"/>
              <a:gd name="connsiteX0" fmla="*/ 265185 w 265185"/>
              <a:gd name="connsiteY0" fmla="*/ 570429 h 570429"/>
              <a:gd name="connsiteX1" fmla="*/ 178968 w 265185"/>
              <a:gd name="connsiteY1" fmla="*/ 421315 h 570429"/>
              <a:gd name="connsiteX2" fmla="*/ 0 w 265185"/>
              <a:gd name="connsiteY2" fmla="*/ 0 h 570429"/>
              <a:gd name="connsiteX0" fmla="*/ 327749 w 327749"/>
              <a:gd name="connsiteY0" fmla="*/ 645918 h 645918"/>
              <a:gd name="connsiteX1" fmla="*/ 178968 w 327749"/>
              <a:gd name="connsiteY1" fmla="*/ 421315 h 645918"/>
              <a:gd name="connsiteX2" fmla="*/ 0 w 327749"/>
              <a:gd name="connsiteY2" fmla="*/ 0 h 645918"/>
              <a:gd name="connsiteX0" fmla="*/ 327749 w 327749"/>
              <a:gd name="connsiteY0" fmla="*/ 645918 h 645918"/>
              <a:gd name="connsiteX1" fmla="*/ 148519 w 327749"/>
              <a:gd name="connsiteY1" fmla="*/ 252709 h 645918"/>
              <a:gd name="connsiteX2" fmla="*/ 0 w 327749"/>
              <a:gd name="connsiteY2" fmla="*/ 0 h 645918"/>
              <a:gd name="connsiteX0" fmla="*/ 327749 w 327749"/>
              <a:gd name="connsiteY0" fmla="*/ 645918 h 645918"/>
              <a:gd name="connsiteX1" fmla="*/ 0 w 327749"/>
              <a:gd name="connsiteY1" fmla="*/ 0 h 645918"/>
              <a:gd name="connsiteX0" fmla="*/ 327749 w 327749"/>
              <a:gd name="connsiteY0" fmla="*/ 645918 h 645918"/>
              <a:gd name="connsiteX1" fmla="*/ 0 w 327749"/>
              <a:gd name="connsiteY1" fmla="*/ 0 h 645918"/>
              <a:gd name="connsiteX0" fmla="*/ 327749 w 327749"/>
              <a:gd name="connsiteY0" fmla="*/ 645918 h 645918"/>
              <a:gd name="connsiteX1" fmla="*/ 0 w 327749"/>
              <a:gd name="connsiteY1" fmla="*/ 0 h 64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749" h="645918">
                <a:moveTo>
                  <a:pt x="327749" y="645918"/>
                </a:moveTo>
                <a:cubicBezTo>
                  <a:pt x="106117" y="505997"/>
                  <a:pt x="109250" y="215306"/>
                  <a:pt x="0" y="0"/>
                </a:cubicBezTo>
              </a:path>
            </a:pathLst>
          </a:custGeom>
          <a:noFill/>
          <a:ln w="57150"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CB6AE16-CFE0-458F-98B5-F30C253D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300" y="3841332"/>
            <a:ext cx="3046142" cy="29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D109231-881E-47A5-A784-F0B0DE16F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09" y="136919"/>
            <a:ext cx="4852080" cy="58500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3D854CA-61CA-4368-8F5B-2E476326B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13580" y="2726066"/>
            <a:ext cx="3400425" cy="327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F198DD4F-C68C-4E73-A0F6-2CF137C066D8}"/>
              </a:ext>
            </a:extLst>
          </p:cNvPr>
          <p:cNvSpPr/>
          <p:nvPr/>
        </p:nvSpPr>
        <p:spPr>
          <a:xfrm>
            <a:off x="1386956" y="3985957"/>
            <a:ext cx="14287" cy="171450"/>
          </a:xfrm>
          <a:custGeom>
            <a:avLst/>
            <a:gdLst>
              <a:gd name="connsiteX0" fmla="*/ 14287 w 14287"/>
              <a:gd name="connsiteY0" fmla="*/ 171450 h 171450"/>
              <a:gd name="connsiteX1" fmla="*/ 4762 w 14287"/>
              <a:gd name="connsiteY1" fmla="*/ 109538 h 171450"/>
              <a:gd name="connsiteX2" fmla="*/ 4762 w 14287"/>
              <a:gd name="connsiteY2" fmla="*/ 47625 h 171450"/>
              <a:gd name="connsiteX3" fmla="*/ 0 w 14287"/>
              <a:gd name="connsiteY3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87" h="171450">
                <a:moveTo>
                  <a:pt x="14287" y="171450"/>
                </a:moveTo>
                <a:cubicBezTo>
                  <a:pt x="10318" y="150812"/>
                  <a:pt x="6349" y="130175"/>
                  <a:pt x="4762" y="109538"/>
                </a:cubicBezTo>
                <a:cubicBezTo>
                  <a:pt x="3175" y="88901"/>
                  <a:pt x="5556" y="65881"/>
                  <a:pt x="4762" y="47625"/>
                </a:cubicBezTo>
                <a:cubicBezTo>
                  <a:pt x="3968" y="29369"/>
                  <a:pt x="1984" y="14684"/>
                  <a:pt x="0" y="0"/>
                </a:cubicBezTo>
              </a:path>
            </a:pathLst>
          </a:custGeom>
          <a:noFill/>
          <a:ln>
            <a:solidFill>
              <a:srgbClr val="4949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023357C2-81BB-430E-85D1-4579B868F146}"/>
              </a:ext>
            </a:extLst>
          </p:cNvPr>
          <p:cNvSpPr/>
          <p:nvPr/>
        </p:nvSpPr>
        <p:spPr>
          <a:xfrm>
            <a:off x="1398410" y="3980750"/>
            <a:ext cx="251073" cy="277503"/>
          </a:xfrm>
          <a:custGeom>
            <a:avLst/>
            <a:gdLst>
              <a:gd name="connsiteX0" fmla="*/ 53184 w 253799"/>
              <a:gd name="connsiteY0" fmla="*/ 219712 h 258645"/>
              <a:gd name="connsiteX1" fmla="*/ 15084 w 253799"/>
              <a:gd name="connsiteY1" fmla="*/ 167324 h 258645"/>
              <a:gd name="connsiteX2" fmla="*/ 15084 w 253799"/>
              <a:gd name="connsiteY2" fmla="*/ 91124 h 258645"/>
              <a:gd name="connsiteX3" fmla="*/ 10322 w 253799"/>
              <a:gd name="connsiteY3" fmla="*/ 637 h 258645"/>
              <a:gd name="connsiteX4" fmla="*/ 167484 w 253799"/>
              <a:gd name="connsiteY4" fmla="*/ 57787 h 258645"/>
              <a:gd name="connsiteX5" fmla="*/ 253209 w 253799"/>
              <a:gd name="connsiteY5" fmla="*/ 186374 h 258645"/>
              <a:gd name="connsiteX6" fmla="*/ 200822 w 253799"/>
              <a:gd name="connsiteY6" fmla="*/ 233999 h 258645"/>
              <a:gd name="connsiteX7" fmla="*/ 115097 w 253799"/>
              <a:gd name="connsiteY7" fmla="*/ 257812 h 258645"/>
              <a:gd name="connsiteX8" fmla="*/ 53184 w 253799"/>
              <a:gd name="connsiteY8" fmla="*/ 219712 h 258645"/>
              <a:gd name="connsiteX0" fmla="*/ 56442 w 257057"/>
              <a:gd name="connsiteY0" fmla="*/ 219712 h 258645"/>
              <a:gd name="connsiteX1" fmla="*/ 18342 w 257057"/>
              <a:gd name="connsiteY1" fmla="*/ 167324 h 258645"/>
              <a:gd name="connsiteX2" fmla="*/ 8817 w 257057"/>
              <a:gd name="connsiteY2" fmla="*/ 91124 h 258645"/>
              <a:gd name="connsiteX3" fmla="*/ 13580 w 257057"/>
              <a:gd name="connsiteY3" fmla="*/ 637 h 258645"/>
              <a:gd name="connsiteX4" fmla="*/ 170742 w 257057"/>
              <a:gd name="connsiteY4" fmla="*/ 57787 h 258645"/>
              <a:gd name="connsiteX5" fmla="*/ 256467 w 257057"/>
              <a:gd name="connsiteY5" fmla="*/ 186374 h 258645"/>
              <a:gd name="connsiteX6" fmla="*/ 204080 w 257057"/>
              <a:gd name="connsiteY6" fmla="*/ 233999 h 258645"/>
              <a:gd name="connsiteX7" fmla="*/ 118355 w 257057"/>
              <a:gd name="connsiteY7" fmla="*/ 257812 h 258645"/>
              <a:gd name="connsiteX8" fmla="*/ 56442 w 257057"/>
              <a:gd name="connsiteY8" fmla="*/ 219712 h 258645"/>
              <a:gd name="connsiteX0" fmla="*/ 51686 w 252301"/>
              <a:gd name="connsiteY0" fmla="*/ 219712 h 258645"/>
              <a:gd name="connsiteX1" fmla="*/ 13586 w 252301"/>
              <a:gd name="connsiteY1" fmla="*/ 167324 h 258645"/>
              <a:gd name="connsiteX2" fmla="*/ 4061 w 252301"/>
              <a:gd name="connsiteY2" fmla="*/ 91124 h 258645"/>
              <a:gd name="connsiteX3" fmla="*/ 15968 w 252301"/>
              <a:gd name="connsiteY3" fmla="*/ 637 h 258645"/>
              <a:gd name="connsiteX4" fmla="*/ 165986 w 252301"/>
              <a:gd name="connsiteY4" fmla="*/ 57787 h 258645"/>
              <a:gd name="connsiteX5" fmla="*/ 251711 w 252301"/>
              <a:gd name="connsiteY5" fmla="*/ 186374 h 258645"/>
              <a:gd name="connsiteX6" fmla="*/ 199324 w 252301"/>
              <a:gd name="connsiteY6" fmla="*/ 233999 h 258645"/>
              <a:gd name="connsiteX7" fmla="*/ 113599 w 252301"/>
              <a:gd name="connsiteY7" fmla="*/ 257812 h 258645"/>
              <a:gd name="connsiteX8" fmla="*/ 51686 w 252301"/>
              <a:gd name="connsiteY8" fmla="*/ 219712 h 258645"/>
              <a:gd name="connsiteX0" fmla="*/ 51966 w 252581"/>
              <a:gd name="connsiteY0" fmla="*/ 219712 h 258645"/>
              <a:gd name="connsiteX1" fmla="*/ 18628 w 252581"/>
              <a:gd name="connsiteY1" fmla="*/ 169705 h 258645"/>
              <a:gd name="connsiteX2" fmla="*/ 4341 w 252581"/>
              <a:gd name="connsiteY2" fmla="*/ 91124 h 258645"/>
              <a:gd name="connsiteX3" fmla="*/ 16248 w 252581"/>
              <a:gd name="connsiteY3" fmla="*/ 637 h 258645"/>
              <a:gd name="connsiteX4" fmla="*/ 166266 w 252581"/>
              <a:gd name="connsiteY4" fmla="*/ 57787 h 258645"/>
              <a:gd name="connsiteX5" fmla="*/ 251991 w 252581"/>
              <a:gd name="connsiteY5" fmla="*/ 186374 h 258645"/>
              <a:gd name="connsiteX6" fmla="*/ 199604 w 252581"/>
              <a:gd name="connsiteY6" fmla="*/ 233999 h 258645"/>
              <a:gd name="connsiteX7" fmla="*/ 113879 w 252581"/>
              <a:gd name="connsiteY7" fmla="*/ 257812 h 258645"/>
              <a:gd name="connsiteX8" fmla="*/ 51966 w 252581"/>
              <a:gd name="connsiteY8" fmla="*/ 219712 h 258645"/>
              <a:gd name="connsiteX0" fmla="*/ 51826 w 252441"/>
              <a:gd name="connsiteY0" fmla="*/ 219712 h 258645"/>
              <a:gd name="connsiteX1" fmla="*/ 16107 w 252441"/>
              <a:gd name="connsiteY1" fmla="*/ 181612 h 258645"/>
              <a:gd name="connsiteX2" fmla="*/ 4201 w 252441"/>
              <a:gd name="connsiteY2" fmla="*/ 91124 h 258645"/>
              <a:gd name="connsiteX3" fmla="*/ 16108 w 252441"/>
              <a:gd name="connsiteY3" fmla="*/ 637 h 258645"/>
              <a:gd name="connsiteX4" fmla="*/ 166126 w 252441"/>
              <a:gd name="connsiteY4" fmla="*/ 57787 h 258645"/>
              <a:gd name="connsiteX5" fmla="*/ 251851 w 252441"/>
              <a:gd name="connsiteY5" fmla="*/ 186374 h 258645"/>
              <a:gd name="connsiteX6" fmla="*/ 199464 w 252441"/>
              <a:gd name="connsiteY6" fmla="*/ 233999 h 258645"/>
              <a:gd name="connsiteX7" fmla="*/ 113739 w 252441"/>
              <a:gd name="connsiteY7" fmla="*/ 257812 h 258645"/>
              <a:gd name="connsiteX8" fmla="*/ 51826 w 252441"/>
              <a:gd name="connsiteY8" fmla="*/ 219712 h 258645"/>
              <a:gd name="connsiteX0" fmla="*/ 50458 w 251073"/>
              <a:gd name="connsiteY0" fmla="*/ 238570 h 277503"/>
              <a:gd name="connsiteX1" fmla="*/ 14739 w 251073"/>
              <a:gd name="connsiteY1" fmla="*/ 200470 h 277503"/>
              <a:gd name="connsiteX2" fmla="*/ 2833 w 251073"/>
              <a:gd name="connsiteY2" fmla="*/ 109982 h 277503"/>
              <a:gd name="connsiteX3" fmla="*/ 17121 w 251073"/>
              <a:gd name="connsiteY3" fmla="*/ 445 h 277503"/>
              <a:gd name="connsiteX4" fmla="*/ 164758 w 251073"/>
              <a:gd name="connsiteY4" fmla="*/ 76645 h 277503"/>
              <a:gd name="connsiteX5" fmla="*/ 250483 w 251073"/>
              <a:gd name="connsiteY5" fmla="*/ 205232 h 277503"/>
              <a:gd name="connsiteX6" fmla="*/ 198096 w 251073"/>
              <a:gd name="connsiteY6" fmla="*/ 252857 h 277503"/>
              <a:gd name="connsiteX7" fmla="*/ 112371 w 251073"/>
              <a:gd name="connsiteY7" fmla="*/ 276670 h 277503"/>
              <a:gd name="connsiteX8" fmla="*/ 50458 w 251073"/>
              <a:gd name="connsiteY8" fmla="*/ 238570 h 27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073" h="277503">
                <a:moveTo>
                  <a:pt x="50458" y="238570"/>
                </a:moveTo>
                <a:cubicBezTo>
                  <a:pt x="34186" y="225870"/>
                  <a:pt x="22676" y="221901"/>
                  <a:pt x="14739" y="200470"/>
                </a:cubicBezTo>
                <a:cubicBezTo>
                  <a:pt x="6802" y="179039"/>
                  <a:pt x="2436" y="143319"/>
                  <a:pt x="2833" y="109982"/>
                </a:cubicBezTo>
                <a:cubicBezTo>
                  <a:pt x="3230" y="76645"/>
                  <a:pt x="-9866" y="6001"/>
                  <a:pt x="17121" y="445"/>
                </a:cubicBezTo>
                <a:cubicBezTo>
                  <a:pt x="44108" y="-5111"/>
                  <a:pt x="125864" y="42514"/>
                  <a:pt x="164758" y="76645"/>
                </a:cubicBezTo>
                <a:cubicBezTo>
                  <a:pt x="203652" y="110776"/>
                  <a:pt x="244927" y="175863"/>
                  <a:pt x="250483" y="205232"/>
                </a:cubicBezTo>
                <a:cubicBezTo>
                  <a:pt x="256039" y="234601"/>
                  <a:pt x="221115" y="240951"/>
                  <a:pt x="198096" y="252857"/>
                </a:cubicBezTo>
                <a:cubicBezTo>
                  <a:pt x="175077" y="264763"/>
                  <a:pt x="138565" y="281432"/>
                  <a:pt x="112371" y="276670"/>
                </a:cubicBezTo>
                <a:cubicBezTo>
                  <a:pt x="86177" y="271908"/>
                  <a:pt x="66730" y="251270"/>
                  <a:pt x="50458" y="238570"/>
                </a:cubicBezTo>
                <a:close/>
              </a:path>
            </a:pathLst>
          </a:custGeom>
          <a:solidFill>
            <a:srgbClr val="CCE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2880C640-1795-4CD3-87E8-5188921A291A}"/>
              </a:ext>
            </a:extLst>
          </p:cNvPr>
          <p:cNvCxnSpPr/>
          <p:nvPr/>
        </p:nvCxnSpPr>
        <p:spPr>
          <a:xfrm>
            <a:off x="1705796" y="3368415"/>
            <a:ext cx="293424" cy="80759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D38601AF-ED71-4E52-9582-D2D1C03CCF97}"/>
              </a:ext>
            </a:extLst>
          </p:cNvPr>
          <p:cNvCxnSpPr>
            <a:cxnSpLocks/>
          </p:cNvCxnSpPr>
          <p:nvPr/>
        </p:nvCxnSpPr>
        <p:spPr>
          <a:xfrm flipH="1" flipV="1">
            <a:off x="2180124" y="3594816"/>
            <a:ext cx="212106" cy="173057"/>
          </a:xfrm>
          <a:prstGeom prst="straightConnector1">
            <a:avLst/>
          </a:prstGeom>
          <a:ln w="571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CD7993B9-FBB6-4773-BFED-6AD676FE1F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80" t="6149" r="7903" b="13455"/>
          <a:stretch/>
        </p:blipFill>
        <p:spPr>
          <a:xfrm>
            <a:off x="313580" y="136919"/>
            <a:ext cx="3400425" cy="2454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CC436411-2202-4801-ABC1-CC776385A020}"/>
              </a:ext>
            </a:extLst>
          </p:cNvPr>
          <p:cNvSpPr txBox="1"/>
          <p:nvPr/>
        </p:nvSpPr>
        <p:spPr>
          <a:xfrm>
            <a:off x="68238" y="5935878"/>
            <a:ext cx="8762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v. </a:t>
            </a:r>
            <a:r>
              <a:rPr lang="hu-HU" dirty="0" err="1"/>
              <a:t>cardinalis</a:t>
            </a:r>
            <a:r>
              <a:rPr lang="hu-HU" dirty="0"/>
              <a:t> </a:t>
            </a:r>
            <a:r>
              <a:rPr lang="hu-HU" dirty="0" err="1"/>
              <a:t>communis</a:t>
            </a:r>
            <a:r>
              <a:rPr lang="hu-HU" dirty="0"/>
              <a:t> és a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phrenicus</a:t>
            </a:r>
            <a:r>
              <a:rPr lang="hu-HU" dirty="0"/>
              <a:t> változó helyzete hívja életre a két </a:t>
            </a:r>
            <a:r>
              <a:rPr lang="hu-HU" dirty="0" err="1"/>
              <a:t>plica</a:t>
            </a:r>
            <a:r>
              <a:rPr lang="hu-HU" dirty="0"/>
              <a:t> </a:t>
            </a:r>
            <a:r>
              <a:rPr lang="hu-HU" dirty="0" err="1"/>
              <a:t>pleuropericardiacát</a:t>
            </a:r>
            <a:r>
              <a:rPr lang="hu-HU" dirty="0"/>
              <a:t>, melyek egymás felé mozognak, majd egyesülve végleg különválasztják  a </a:t>
            </a:r>
            <a:r>
              <a:rPr lang="hu-HU" dirty="0" err="1"/>
              <a:t>pleura</a:t>
            </a:r>
            <a:r>
              <a:rPr lang="hu-HU" dirty="0"/>
              <a:t> és a </a:t>
            </a:r>
            <a:r>
              <a:rPr lang="hu-HU" dirty="0" err="1"/>
              <a:t>pericardium</a:t>
            </a:r>
            <a:r>
              <a:rPr lang="hu-HU" dirty="0"/>
              <a:t> üregét.</a:t>
            </a:r>
          </a:p>
        </p:txBody>
      </p:sp>
    </p:spTree>
    <p:extLst>
      <p:ext uri="{BB962C8B-B14F-4D97-AF65-F5344CB8AC3E}">
        <p14:creationId xmlns:p14="http://schemas.microsoft.com/office/powerpoint/2010/main" val="893866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5F8E4345-A30F-4070-9A75-9BFBA6A9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23" y="633564"/>
            <a:ext cx="7834953" cy="4057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CF3CB843-9F35-4C9C-92CA-7A892B6F5DC6}"/>
              </a:ext>
            </a:extLst>
          </p:cNvPr>
          <p:cNvSpPr/>
          <p:nvPr/>
        </p:nvSpPr>
        <p:spPr>
          <a:xfrm>
            <a:off x="3303009" y="2404858"/>
            <a:ext cx="2706178" cy="1040662"/>
          </a:xfrm>
          <a:custGeom>
            <a:avLst/>
            <a:gdLst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9862 w 2706382"/>
              <a:gd name="connsiteY14" fmla="*/ 714730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0062 w 2706382"/>
              <a:gd name="connsiteY38" fmla="*/ 105130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0062 w 2706382"/>
              <a:gd name="connsiteY38" fmla="*/ 105130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76437 w 2706382"/>
              <a:gd name="connsiteY19" fmla="*/ 886180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9587 w 2706382"/>
              <a:gd name="connsiteY38" fmla="*/ 95605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237 w 2706382"/>
              <a:gd name="connsiteY0" fmla="*/ 286105 h 1040662"/>
              <a:gd name="connsiteX1" fmla="*/ 2705337 w 2706382"/>
              <a:gd name="connsiteY1" fmla="*/ 390880 h 1040662"/>
              <a:gd name="connsiteX2" fmla="*/ 2629137 w 2706382"/>
              <a:gd name="connsiteY2" fmla="*/ 514705 h 1040662"/>
              <a:gd name="connsiteX3" fmla="*/ 2505312 w 2706382"/>
              <a:gd name="connsiteY3" fmla="*/ 524230 h 1040662"/>
              <a:gd name="connsiteX4" fmla="*/ 2391012 w 2706382"/>
              <a:gd name="connsiteY4" fmla="*/ 495655 h 1040662"/>
              <a:gd name="connsiteX5" fmla="*/ 2190987 w 2706382"/>
              <a:gd name="connsiteY5" fmla="*/ 428980 h 1040662"/>
              <a:gd name="connsiteX6" fmla="*/ 2010012 w 2706382"/>
              <a:gd name="connsiteY6" fmla="*/ 409930 h 1040662"/>
              <a:gd name="connsiteX7" fmla="*/ 1705212 w 2706382"/>
              <a:gd name="connsiteY7" fmla="*/ 448030 h 1040662"/>
              <a:gd name="connsiteX8" fmla="*/ 1371837 w 2706382"/>
              <a:gd name="connsiteY8" fmla="*/ 495655 h 1040662"/>
              <a:gd name="connsiteX9" fmla="*/ 1181337 w 2706382"/>
              <a:gd name="connsiteY9" fmla="*/ 486130 h 1040662"/>
              <a:gd name="connsiteX10" fmla="*/ 1086087 w 2706382"/>
              <a:gd name="connsiteY10" fmla="*/ 400405 h 1040662"/>
              <a:gd name="connsiteX11" fmla="*/ 962262 w 2706382"/>
              <a:gd name="connsiteY11" fmla="*/ 333730 h 1040662"/>
              <a:gd name="connsiteX12" fmla="*/ 771762 w 2706382"/>
              <a:gd name="connsiteY12" fmla="*/ 390880 h 1040662"/>
              <a:gd name="connsiteX13" fmla="*/ 762237 w 2706382"/>
              <a:gd name="connsiteY13" fmla="*/ 543280 h 1040662"/>
              <a:gd name="connsiteX14" fmla="*/ 800337 w 2706382"/>
              <a:gd name="connsiteY14" fmla="*/ 724255 h 1040662"/>
              <a:gd name="connsiteX15" fmla="*/ 695562 w 2706382"/>
              <a:gd name="connsiteY15" fmla="*/ 914755 h 1040662"/>
              <a:gd name="connsiteX16" fmla="*/ 533637 w 2706382"/>
              <a:gd name="connsiteY16" fmla="*/ 1010005 h 1040662"/>
              <a:gd name="connsiteX17" fmla="*/ 362187 w 2706382"/>
              <a:gd name="connsiteY17" fmla="*/ 1038580 h 1040662"/>
              <a:gd name="connsiteX18" fmla="*/ 152637 w 2706382"/>
              <a:gd name="connsiteY18" fmla="*/ 962380 h 1040662"/>
              <a:gd name="connsiteX19" fmla="*/ 60488 w 2706382"/>
              <a:gd name="connsiteY19" fmla="*/ 864915 h 1040662"/>
              <a:gd name="connsiteX20" fmla="*/ 28812 w 2706382"/>
              <a:gd name="connsiteY20" fmla="*/ 733780 h 1040662"/>
              <a:gd name="connsiteX21" fmla="*/ 237 w 2706382"/>
              <a:gd name="connsiteY21" fmla="*/ 562330 h 1040662"/>
              <a:gd name="connsiteX22" fmla="*/ 19287 w 2706382"/>
              <a:gd name="connsiteY22" fmla="*/ 448030 h 1040662"/>
              <a:gd name="connsiteX23" fmla="*/ 85962 w 2706382"/>
              <a:gd name="connsiteY23" fmla="*/ 333730 h 1040662"/>
              <a:gd name="connsiteX24" fmla="*/ 105012 w 2706382"/>
              <a:gd name="connsiteY24" fmla="*/ 371830 h 1040662"/>
              <a:gd name="connsiteX25" fmla="*/ 152637 w 2706382"/>
              <a:gd name="connsiteY25" fmla="*/ 409930 h 1040662"/>
              <a:gd name="connsiteX26" fmla="*/ 219312 w 2706382"/>
              <a:gd name="connsiteY26" fmla="*/ 438505 h 1040662"/>
              <a:gd name="connsiteX27" fmla="*/ 190737 w 2706382"/>
              <a:gd name="connsiteY27" fmla="*/ 486130 h 1040662"/>
              <a:gd name="connsiteX28" fmla="*/ 209787 w 2706382"/>
              <a:gd name="connsiteY28" fmla="*/ 562330 h 1040662"/>
              <a:gd name="connsiteX29" fmla="*/ 285987 w 2706382"/>
              <a:gd name="connsiteY29" fmla="*/ 552805 h 1040662"/>
              <a:gd name="connsiteX30" fmla="*/ 333612 w 2706382"/>
              <a:gd name="connsiteY30" fmla="*/ 524230 h 1040662"/>
              <a:gd name="connsiteX31" fmla="*/ 371712 w 2706382"/>
              <a:gd name="connsiteY31" fmla="*/ 409930 h 1040662"/>
              <a:gd name="connsiteX32" fmla="*/ 457437 w 2706382"/>
              <a:gd name="connsiteY32" fmla="*/ 257530 h 1040662"/>
              <a:gd name="connsiteX33" fmla="*/ 686037 w 2706382"/>
              <a:gd name="connsiteY33" fmla="*/ 133705 h 1040662"/>
              <a:gd name="connsiteX34" fmla="*/ 1095612 w 2706382"/>
              <a:gd name="connsiteY34" fmla="*/ 38455 h 1040662"/>
              <a:gd name="connsiteX35" fmla="*/ 1438512 w 2706382"/>
              <a:gd name="connsiteY35" fmla="*/ 355 h 1040662"/>
              <a:gd name="connsiteX36" fmla="*/ 1867137 w 2706382"/>
              <a:gd name="connsiteY36" fmla="*/ 19405 h 1040662"/>
              <a:gd name="connsiteX37" fmla="*/ 2219562 w 2706382"/>
              <a:gd name="connsiteY37" fmla="*/ 19405 h 1040662"/>
              <a:gd name="connsiteX38" fmla="*/ 2419587 w 2706382"/>
              <a:gd name="connsiteY38" fmla="*/ 95605 h 1040662"/>
              <a:gd name="connsiteX39" fmla="*/ 2581512 w 2706382"/>
              <a:gd name="connsiteY39" fmla="*/ 190855 h 1040662"/>
              <a:gd name="connsiteX40" fmla="*/ 2667237 w 2706382"/>
              <a:gd name="connsiteY40" fmla="*/ 286105 h 1040662"/>
              <a:gd name="connsiteX0" fmla="*/ 2667004 w 2706149"/>
              <a:gd name="connsiteY0" fmla="*/ 286105 h 1040662"/>
              <a:gd name="connsiteX1" fmla="*/ 2705104 w 2706149"/>
              <a:gd name="connsiteY1" fmla="*/ 390880 h 1040662"/>
              <a:gd name="connsiteX2" fmla="*/ 2628904 w 2706149"/>
              <a:gd name="connsiteY2" fmla="*/ 514705 h 1040662"/>
              <a:gd name="connsiteX3" fmla="*/ 2505079 w 2706149"/>
              <a:gd name="connsiteY3" fmla="*/ 524230 h 1040662"/>
              <a:gd name="connsiteX4" fmla="*/ 2390779 w 2706149"/>
              <a:gd name="connsiteY4" fmla="*/ 495655 h 1040662"/>
              <a:gd name="connsiteX5" fmla="*/ 2190754 w 2706149"/>
              <a:gd name="connsiteY5" fmla="*/ 428980 h 1040662"/>
              <a:gd name="connsiteX6" fmla="*/ 2009779 w 2706149"/>
              <a:gd name="connsiteY6" fmla="*/ 409930 h 1040662"/>
              <a:gd name="connsiteX7" fmla="*/ 1704979 w 2706149"/>
              <a:gd name="connsiteY7" fmla="*/ 448030 h 1040662"/>
              <a:gd name="connsiteX8" fmla="*/ 1371604 w 2706149"/>
              <a:gd name="connsiteY8" fmla="*/ 495655 h 1040662"/>
              <a:gd name="connsiteX9" fmla="*/ 1181104 w 2706149"/>
              <a:gd name="connsiteY9" fmla="*/ 486130 h 1040662"/>
              <a:gd name="connsiteX10" fmla="*/ 1085854 w 2706149"/>
              <a:gd name="connsiteY10" fmla="*/ 400405 h 1040662"/>
              <a:gd name="connsiteX11" fmla="*/ 962029 w 2706149"/>
              <a:gd name="connsiteY11" fmla="*/ 333730 h 1040662"/>
              <a:gd name="connsiteX12" fmla="*/ 771529 w 2706149"/>
              <a:gd name="connsiteY12" fmla="*/ 390880 h 1040662"/>
              <a:gd name="connsiteX13" fmla="*/ 762004 w 2706149"/>
              <a:gd name="connsiteY13" fmla="*/ 543280 h 1040662"/>
              <a:gd name="connsiteX14" fmla="*/ 800104 w 2706149"/>
              <a:gd name="connsiteY14" fmla="*/ 724255 h 1040662"/>
              <a:gd name="connsiteX15" fmla="*/ 695329 w 2706149"/>
              <a:gd name="connsiteY15" fmla="*/ 914755 h 1040662"/>
              <a:gd name="connsiteX16" fmla="*/ 533404 w 2706149"/>
              <a:gd name="connsiteY16" fmla="*/ 1010005 h 1040662"/>
              <a:gd name="connsiteX17" fmla="*/ 361954 w 2706149"/>
              <a:gd name="connsiteY17" fmla="*/ 1038580 h 1040662"/>
              <a:gd name="connsiteX18" fmla="*/ 152404 w 2706149"/>
              <a:gd name="connsiteY18" fmla="*/ 962380 h 1040662"/>
              <a:gd name="connsiteX19" fmla="*/ 60255 w 2706149"/>
              <a:gd name="connsiteY19" fmla="*/ 864915 h 1040662"/>
              <a:gd name="connsiteX20" fmla="*/ 17946 w 2706149"/>
              <a:gd name="connsiteY20" fmla="*/ 723147 h 1040662"/>
              <a:gd name="connsiteX21" fmla="*/ 4 w 2706149"/>
              <a:gd name="connsiteY21" fmla="*/ 562330 h 1040662"/>
              <a:gd name="connsiteX22" fmla="*/ 19054 w 2706149"/>
              <a:gd name="connsiteY22" fmla="*/ 448030 h 1040662"/>
              <a:gd name="connsiteX23" fmla="*/ 85729 w 2706149"/>
              <a:gd name="connsiteY23" fmla="*/ 333730 h 1040662"/>
              <a:gd name="connsiteX24" fmla="*/ 104779 w 2706149"/>
              <a:gd name="connsiteY24" fmla="*/ 371830 h 1040662"/>
              <a:gd name="connsiteX25" fmla="*/ 152404 w 2706149"/>
              <a:gd name="connsiteY25" fmla="*/ 409930 h 1040662"/>
              <a:gd name="connsiteX26" fmla="*/ 219079 w 2706149"/>
              <a:gd name="connsiteY26" fmla="*/ 438505 h 1040662"/>
              <a:gd name="connsiteX27" fmla="*/ 190504 w 2706149"/>
              <a:gd name="connsiteY27" fmla="*/ 486130 h 1040662"/>
              <a:gd name="connsiteX28" fmla="*/ 209554 w 2706149"/>
              <a:gd name="connsiteY28" fmla="*/ 562330 h 1040662"/>
              <a:gd name="connsiteX29" fmla="*/ 285754 w 2706149"/>
              <a:gd name="connsiteY29" fmla="*/ 552805 h 1040662"/>
              <a:gd name="connsiteX30" fmla="*/ 333379 w 2706149"/>
              <a:gd name="connsiteY30" fmla="*/ 524230 h 1040662"/>
              <a:gd name="connsiteX31" fmla="*/ 371479 w 2706149"/>
              <a:gd name="connsiteY31" fmla="*/ 409930 h 1040662"/>
              <a:gd name="connsiteX32" fmla="*/ 457204 w 2706149"/>
              <a:gd name="connsiteY32" fmla="*/ 257530 h 1040662"/>
              <a:gd name="connsiteX33" fmla="*/ 685804 w 2706149"/>
              <a:gd name="connsiteY33" fmla="*/ 133705 h 1040662"/>
              <a:gd name="connsiteX34" fmla="*/ 1095379 w 2706149"/>
              <a:gd name="connsiteY34" fmla="*/ 38455 h 1040662"/>
              <a:gd name="connsiteX35" fmla="*/ 1438279 w 2706149"/>
              <a:gd name="connsiteY35" fmla="*/ 355 h 1040662"/>
              <a:gd name="connsiteX36" fmla="*/ 1866904 w 2706149"/>
              <a:gd name="connsiteY36" fmla="*/ 19405 h 1040662"/>
              <a:gd name="connsiteX37" fmla="*/ 2219329 w 2706149"/>
              <a:gd name="connsiteY37" fmla="*/ 19405 h 1040662"/>
              <a:gd name="connsiteX38" fmla="*/ 2419354 w 2706149"/>
              <a:gd name="connsiteY38" fmla="*/ 95605 h 1040662"/>
              <a:gd name="connsiteX39" fmla="*/ 2581279 w 2706149"/>
              <a:gd name="connsiteY39" fmla="*/ 190855 h 1040662"/>
              <a:gd name="connsiteX40" fmla="*/ 2667004 w 2706149"/>
              <a:gd name="connsiteY40" fmla="*/ 28610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104779 w 2706149"/>
              <a:gd name="connsiteY38" fmla="*/ 371830 h 1040662"/>
              <a:gd name="connsiteX39" fmla="*/ 152404 w 2706149"/>
              <a:gd name="connsiteY39" fmla="*/ 409930 h 1040662"/>
              <a:gd name="connsiteX40" fmla="*/ 310519 w 2706149"/>
              <a:gd name="connsiteY40" fmla="*/ 52994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152404 w 2706149"/>
              <a:gd name="connsiteY38" fmla="*/ 409930 h 1040662"/>
              <a:gd name="connsiteX39" fmla="*/ 310519 w 2706149"/>
              <a:gd name="connsiteY39" fmla="*/ 529945 h 1040662"/>
              <a:gd name="connsiteX0" fmla="*/ 219079 w 2706149"/>
              <a:gd name="connsiteY0" fmla="*/ 438505 h 1040662"/>
              <a:gd name="connsiteX1" fmla="*/ 190504 w 2706149"/>
              <a:gd name="connsiteY1" fmla="*/ 486130 h 1040662"/>
              <a:gd name="connsiteX2" fmla="*/ 209554 w 2706149"/>
              <a:gd name="connsiteY2" fmla="*/ 562330 h 1040662"/>
              <a:gd name="connsiteX3" fmla="*/ 285754 w 2706149"/>
              <a:gd name="connsiteY3" fmla="*/ 552805 h 1040662"/>
              <a:gd name="connsiteX4" fmla="*/ 333379 w 2706149"/>
              <a:gd name="connsiteY4" fmla="*/ 524230 h 1040662"/>
              <a:gd name="connsiteX5" fmla="*/ 371479 w 2706149"/>
              <a:gd name="connsiteY5" fmla="*/ 409930 h 1040662"/>
              <a:gd name="connsiteX6" fmla="*/ 457204 w 2706149"/>
              <a:gd name="connsiteY6" fmla="*/ 257530 h 1040662"/>
              <a:gd name="connsiteX7" fmla="*/ 685804 w 2706149"/>
              <a:gd name="connsiteY7" fmla="*/ 133705 h 1040662"/>
              <a:gd name="connsiteX8" fmla="*/ 1095379 w 2706149"/>
              <a:gd name="connsiteY8" fmla="*/ 38455 h 1040662"/>
              <a:gd name="connsiteX9" fmla="*/ 1438279 w 2706149"/>
              <a:gd name="connsiteY9" fmla="*/ 355 h 1040662"/>
              <a:gd name="connsiteX10" fmla="*/ 1866904 w 2706149"/>
              <a:gd name="connsiteY10" fmla="*/ 19405 h 1040662"/>
              <a:gd name="connsiteX11" fmla="*/ 2219329 w 2706149"/>
              <a:gd name="connsiteY11" fmla="*/ 19405 h 1040662"/>
              <a:gd name="connsiteX12" fmla="*/ 2419354 w 2706149"/>
              <a:gd name="connsiteY12" fmla="*/ 95605 h 1040662"/>
              <a:gd name="connsiteX13" fmla="*/ 2581279 w 2706149"/>
              <a:gd name="connsiteY13" fmla="*/ 190855 h 1040662"/>
              <a:gd name="connsiteX14" fmla="*/ 2667004 w 2706149"/>
              <a:gd name="connsiteY14" fmla="*/ 286105 h 1040662"/>
              <a:gd name="connsiteX15" fmla="*/ 2705104 w 2706149"/>
              <a:gd name="connsiteY15" fmla="*/ 390880 h 1040662"/>
              <a:gd name="connsiteX16" fmla="*/ 2628904 w 2706149"/>
              <a:gd name="connsiteY16" fmla="*/ 514705 h 1040662"/>
              <a:gd name="connsiteX17" fmla="*/ 2505079 w 2706149"/>
              <a:gd name="connsiteY17" fmla="*/ 524230 h 1040662"/>
              <a:gd name="connsiteX18" fmla="*/ 2390779 w 2706149"/>
              <a:gd name="connsiteY18" fmla="*/ 495655 h 1040662"/>
              <a:gd name="connsiteX19" fmla="*/ 2190754 w 2706149"/>
              <a:gd name="connsiteY19" fmla="*/ 428980 h 1040662"/>
              <a:gd name="connsiteX20" fmla="*/ 2009779 w 2706149"/>
              <a:gd name="connsiteY20" fmla="*/ 409930 h 1040662"/>
              <a:gd name="connsiteX21" fmla="*/ 1704979 w 2706149"/>
              <a:gd name="connsiteY21" fmla="*/ 448030 h 1040662"/>
              <a:gd name="connsiteX22" fmla="*/ 1371604 w 2706149"/>
              <a:gd name="connsiteY22" fmla="*/ 495655 h 1040662"/>
              <a:gd name="connsiteX23" fmla="*/ 1181104 w 2706149"/>
              <a:gd name="connsiteY23" fmla="*/ 486130 h 1040662"/>
              <a:gd name="connsiteX24" fmla="*/ 1085854 w 2706149"/>
              <a:gd name="connsiteY24" fmla="*/ 400405 h 1040662"/>
              <a:gd name="connsiteX25" fmla="*/ 962029 w 2706149"/>
              <a:gd name="connsiteY25" fmla="*/ 333730 h 1040662"/>
              <a:gd name="connsiteX26" fmla="*/ 771529 w 2706149"/>
              <a:gd name="connsiteY26" fmla="*/ 390880 h 1040662"/>
              <a:gd name="connsiteX27" fmla="*/ 762004 w 2706149"/>
              <a:gd name="connsiteY27" fmla="*/ 543280 h 1040662"/>
              <a:gd name="connsiteX28" fmla="*/ 800104 w 2706149"/>
              <a:gd name="connsiteY28" fmla="*/ 724255 h 1040662"/>
              <a:gd name="connsiteX29" fmla="*/ 695329 w 2706149"/>
              <a:gd name="connsiteY29" fmla="*/ 914755 h 1040662"/>
              <a:gd name="connsiteX30" fmla="*/ 533404 w 2706149"/>
              <a:gd name="connsiteY30" fmla="*/ 1010005 h 1040662"/>
              <a:gd name="connsiteX31" fmla="*/ 361954 w 2706149"/>
              <a:gd name="connsiteY31" fmla="*/ 1038580 h 1040662"/>
              <a:gd name="connsiteX32" fmla="*/ 152404 w 2706149"/>
              <a:gd name="connsiteY32" fmla="*/ 962380 h 1040662"/>
              <a:gd name="connsiteX33" fmla="*/ 60255 w 2706149"/>
              <a:gd name="connsiteY33" fmla="*/ 864915 h 1040662"/>
              <a:gd name="connsiteX34" fmla="*/ 17946 w 2706149"/>
              <a:gd name="connsiteY34" fmla="*/ 723147 h 1040662"/>
              <a:gd name="connsiteX35" fmla="*/ 4 w 2706149"/>
              <a:gd name="connsiteY35" fmla="*/ 562330 h 1040662"/>
              <a:gd name="connsiteX36" fmla="*/ 19054 w 2706149"/>
              <a:gd name="connsiteY36" fmla="*/ 448030 h 1040662"/>
              <a:gd name="connsiteX37" fmla="*/ 85729 w 2706149"/>
              <a:gd name="connsiteY37" fmla="*/ 333730 h 1040662"/>
              <a:gd name="connsiteX38" fmla="*/ 310519 w 2706149"/>
              <a:gd name="connsiteY38" fmla="*/ 529945 h 1040662"/>
              <a:gd name="connsiteX0" fmla="*/ 190504 w 2706149"/>
              <a:gd name="connsiteY0" fmla="*/ 486130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37" fmla="*/ 310519 w 2706149"/>
              <a:gd name="connsiteY37" fmla="*/ 529945 h 1040662"/>
              <a:gd name="connsiteX0" fmla="*/ 190504 w 2706149"/>
              <a:gd name="connsiteY0" fmla="*/ 486130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209554 w 2706149"/>
              <a:gd name="connsiteY1" fmla="*/ 562330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82973 w 2706149"/>
              <a:gd name="connsiteY1" fmla="*/ 525116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33379 w 2706149"/>
              <a:gd name="connsiteY3" fmla="*/ 524230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17169 w 2706232"/>
              <a:gd name="connsiteY0" fmla="*/ 427651 h 1040662"/>
              <a:gd name="connsiteX1" fmla="*/ 199005 w 2706232"/>
              <a:gd name="connsiteY1" fmla="*/ 535748 h 1040662"/>
              <a:gd name="connsiteX2" fmla="*/ 285837 w 2706232"/>
              <a:gd name="connsiteY2" fmla="*/ 552805 h 1040662"/>
              <a:gd name="connsiteX3" fmla="*/ 344094 w 2706232"/>
              <a:gd name="connsiteY3" fmla="*/ 502965 h 1040662"/>
              <a:gd name="connsiteX4" fmla="*/ 371562 w 2706232"/>
              <a:gd name="connsiteY4" fmla="*/ 409930 h 1040662"/>
              <a:gd name="connsiteX5" fmla="*/ 457287 w 2706232"/>
              <a:gd name="connsiteY5" fmla="*/ 257530 h 1040662"/>
              <a:gd name="connsiteX6" fmla="*/ 685887 w 2706232"/>
              <a:gd name="connsiteY6" fmla="*/ 133705 h 1040662"/>
              <a:gd name="connsiteX7" fmla="*/ 1095462 w 2706232"/>
              <a:gd name="connsiteY7" fmla="*/ 38455 h 1040662"/>
              <a:gd name="connsiteX8" fmla="*/ 1438362 w 2706232"/>
              <a:gd name="connsiteY8" fmla="*/ 355 h 1040662"/>
              <a:gd name="connsiteX9" fmla="*/ 1866987 w 2706232"/>
              <a:gd name="connsiteY9" fmla="*/ 19405 h 1040662"/>
              <a:gd name="connsiteX10" fmla="*/ 2219412 w 2706232"/>
              <a:gd name="connsiteY10" fmla="*/ 19405 h 1040662"/>
              <a:gd name="connsiteX11" fmla="*/ 2419437 w 2706232"/>
              <a:gd name="connsiteY11" fmla="*/ 95605 h 1040662"/>
              <a:gd name="connsiteX12" fmla="*/ 2581362 w 2706232"/>
              <a:gd name="connsiteY12" fmla="*/ 190855 h 1040662"/>
              <a:gd name="connsiteX13" fmla="*/ 2667087 w 2706232"/>
              <a:gd name="connsiteY13" fmla="*/ 286105 h 1040662"/>
              <a:gd name="connsiteX14" fmla="*/ 2705187 w 2706232"/>
              <a:gd name="connsiteY14" fmla="*/ 390880 h 1040662"/>
              <a:gd name="connsiteX15" fmla="*/ 2628987 w 2706232"/>
              <a:gd name="connsiteY15" fmla="*/ 514705 h 1040662"/>
              <a:gd name="connsiteX16" fmla="*/ 2505162 w 2706232"/>
              <a:gd name="connsiteY16" fmla="*/ 524230 h 1040662"/>
              <a:gd name="connsiteX17" fmla="*/ 2390862 w 2706232"/>
              <a:gd name="connsiteY17" fmla="*/ 495655 h 1040662"/>
              <a:gd name="connsiteX18" fmla="*/ 2190837 w 2706232"/>
              <a:gd name="connsiteY18" fmla="*/ 428980 h 1040662"/>
              <a:gd name="connsiteX19" fmla="*/ 2009862 w 2706232"/>
              <a:gd name="connsiteY19" fmla="*/ 409930 h 1040662"/>
              <a:gd name="connsiteX20" fmla="*/ 1705062 w 2706232"/>
              <a:gd name="connsiteY20" fmla="*/ 448030 h 1040662"/>
              <a:gd name="connsiteX21" fmla="*/ 1371687 w 2706232"/>
              <a:gd name="connsiteY21" fmla="*/ 495655 h 1040662"/>
              <a:gd name="connsiteX22" fmla="*/ 1181187 w 2706232"/>
              <a:gd name="connsiteY22" fmla="*/ 486130 h 1040662"/>
              <a:gd name="connsiteX23" fmla="*/ 1085937 w 2706232"/>
              <a:gd name="connsiteY23" fmla="*/ 400405 h 1040662"/>
              <a:gd name="connsiteX24" fmla="*/ 962112 w 2706232"/>
              <a:gd name="connsiteY24" fmla="*/ 333730 h 1040662"/>
              <a:gd name="connsiteX25" fmla="*/ 771612 w 2706232"/>
              <a:gd name="connsiteY25" fmla="*/ 390880 h 1040662"/>
              <a:gd name="connsiteX26" fmla="*/ 762087 w 2706232"/>
              <a:gd name="connsiteY26" fmla="*/ 543280 h 1040662"/>
              <a:gd name="connsiteX27" fmla="*/ 800187 w 2706232"/>
              <a:gd name="connsiteY27" fmla="*/ 724255 h 1040662"/>
              <a:gd name="connsiteX28" fmla="*/ 695412 w 2706232"/>
              <a:gd name="connsiteY28" fmla="*/ 914755 h 1040662"/>
              <a:gd name="connsiteX29" fmla="*/ 533487 w 2706232"/>
              <a:gd name="connsiteY29" fmla="*/ 1010005 h 1040662"/>
              <a:gd name="connsiteX30" fmla="*/ 362037 w 2706232"/>
              <a:gd name="connsiteY30" fmla="*/ 1038580 h 1040662"/>
              <a:gd name="connsiteX31" fmla="*/ 152487 w 2706232"/>
              <a:gd name="connsiteY31" fmla="*/ 962380 h 1040662"/>
              <a:gd name="connsiteX32" fmla="*/ 60338 w 2706232"/>
              <a:gd name="connsiteY32" fmla="*/ 864915 h 1040662"/>
              <a:gd name="connsiteX33" fmla="*/ 18029 w 2706232"/>
              <a:gd name="connsiteY33" fmla="*/ 723147 h 1040662"/>
              <a:gd name="connsiteX34" fmla="*/ 87 w 2706232"/>
              <a:gd name="connsiteY34" fmla="*/ 562330 h 1040662"/>
              <a:gd name="connsiteX35" fmla="*/ 24453 w 2706232"/>
              <a:gd name="connsiteY35" fmla="*/ 421449 h 1040662"/>
              <a:gd name="connsiteX36" fmla="*/ 85812 w 2706232"/>
              <a:gd name="connsiteY36" fmla="*/ 333730 h 1040662"/>
              <a:gd name="connsiteX0" fmla="*/ 217086 w 2706149"/>
              <a:gd name="connsiteY0" fmla="*/ 427651 h 1040662"/>
              <a:gd name="connsiteX1" fmla="*/ 198922 w 2706149"/>
              <a:gd name="connsiteY1" fmla="*/ 535748 h 1040662"/>
              <a:gd name="connsiteX2" fmla="*/ 285754 w 2706149"/>
              <a:gd name="connsiteY2" fmla="*/ 552805 h 1040662"/>
              <a:gd name="connsiteX3" fmla="*/ 344011 w 2706149"/>
              <a:gd name="connsiteY3" fmla="*/ 502965 h 1040662"/>
              <a:gd name="connsiteX4" fmla="*/ 371479 w 2706149"/>
              <a:gd name="connsiteY4" fmla="*/ 409930 h 1040662"/>
              <a:gd name="connsiteX5" fmla="*/ 457204 w 2706149"/>
              <a:gd name="connsiteY5" fmla="*/ 257530 h 1040662"/>
              <a:gd name="connsiteX6" fmla="*/ 685804 w 2706149"/>
              <a:gd name="connsiteY6" fmla="*/ 133705 h 1040662"/>
              <a:gd name="connsiteX7" fmla="*/ 1095379 w 2706149"/>
              <a:gd name="connsiteY7" fmla="*/ 38455 h 1040662"/>
              <a:gd name="connsiteX8" fmla="*/ 1438279 w 2706149"/>
              <a:gd name="connsiteY8" fmla="*/ 355 h 1040662"/>
              <a:gd name="connsiteX9" fmla="*/ 1866904 w 2706149"/>
              <a:gd name="connsiteY9" fmla="*/ 19405 h 1040662"/>
              <a:gd name="connsiteX10" fmla="*/ 2219329 w 2706149"/>
              <a:gd name="connsiteY10" fmla="*/ 19405 h 1040662"/>
              <a:gd name="connsiteX11" fmla="*/ 2419354 w 2706149"/>
              <a:gd name="connsiteY11" fmla="*/ 95605 h 1040662"/>
              <a:gd name="connsiteX12" fmla="*/ 2581279 w 2706149"/>
              <a:gd name="connsiteY12" fmla="*/ 190855 h 1040662"/>
              <a:gd name="connsiteX13" fmla="*/ 2667004 w 2706149"/>
              <a:gd name="connsiteY13" fmla="*/ 286105 h 1040662"/>
              <a:gd name="connsiteX14" fmla="*/ 2705104 w 2706149"/>
              <a:gd name="connsiteY14" fmla="*/ 390880 h 1040662"/>
              <a:gd name="connsiteX15" fmla="*/ 2628904 w 2706149"/>
              <a:gd name="connsiteY15" fmla="*/ 514705 h 1040662"/>
              <a:gd name="connsiteX16" fmla="*/ 2505079 w 2706149"/>
              <a:gd name="connsiteY16" fmla="*/ 524230 h 1040662"/>
              <a:gd name="connsiteX17" fmla="*/ 2390779 w 2706149"/>
              <a:gd name="connsiteY17" fmla="*/ 495655 h 1040662"/>
              <a:gd name="connsiteX18" fmla="*/ 2190754 w 2706149"/>
              <a:gd name="connsiteY18" fmla="*/ 428980 h 1040662"/>
              <a:gd name="connsiteX19" fmla="*/ 2009779 w 2706149"/>
              <a:gd name="connsiteY19" fmla="*/ 409930 h 1040662"/>
              <a:gd name="connsiteX20" fmla="*/ 1704979 w 2706149"/>
              <a:gd name="connsiteY20" fmla="*/ 448030 h 1040662"/>
              <a:gd name="connsiteX21" fmla="*/ 1371604 w 2706149"/>
              <a:gd name="connsiteY21" fmla="*/ 495655 h 1040662"/>
              <a:gd name="connsiteX22" fmla="*/ 1181104 w 2706149"/>
              <a:gd name="connsiteY22" fmla="*/ 486130 h 1040662"/>
              <a:gd name="connsiteX23" fmla="*/ 1085854 w 2706149"/>
              <a:gd name="connsiteY23" fmla="*/ 400405 h 1040662"/>
              <a:gd name="connsiteX24" fmla="*/ 962029 w 2706149"/>
              <a:gd name="connsiteY24" fmla="*/ 333730 h 1040662"/>
              <a:gd name="connsiteX25" fmla="*/ 771529 w 2706149"/>
              <a:gd name="connsiteY25" fmla="*/ 390880 h 1040662"/>
              <a:gd name="connsiteX26" fmla="*/ 762004 w 2706149"/>
              <a:gd name="connsiteY26" fmla="*/ 543280 h 1040662"/>
              <a:gd name="connsiteX27" fmla="*/ 800104 w 2706149"/>
              <a:gd name="connsiteY27" fmla="*/ 724255 h 1040662"/>
              <a:gd name="connsiteX28" fmla="*/ 695329 w 2706149"/>
              <a:gd name="connsiteY28" fmla="*/ 914755 h 1040662"/>
              <a:gd name="connsiteX29" fmla="*/ 533404 w 2706149"/>
              <a:gd name="connsiteY29" fmla="*/ 1010005 h 1040662"/>
              <a:gd name="connsiteX30" fmla="*/ 361954 w 2706149"/>
              <a:gd name="connsiteY30" fmla="*/ 1038580 h 1040662"/>
              <a:gd name="connsiteX31" fmla="*/ 152404 w 2706149"/>
              <a:gd name="connsiteY31" fmla="*/ 962380 h 1040662"/>
              <a:gd name="connsiteX32" fmla="*/ 60255 w 2706149"/>
              <a:gd name="connsiteY32" fmla="*/ 864915 h 1040662"/>
              <a:gd name="connsiteX33" fmla="*/ 17946 w 2706149"/>
              <a:gd name="connsiteY33" fmla="*/ 723147 h 1040662"/>
              <a:gd name="connsiteX34" fmla="*/ 4 w 2706149"/>
              <a:gd name="connsiteY34" fmla="*/ 562330 h 1040662"/>
              <a:gd name="connsiteX35" fmla="*/ 19054 w 2706149"/>
              <a:gd name="connsiteY35" fmla="*/ 448030 h 1040662"/>
              <a:gd name="connsiteX36" fmla="*/ 85729 w 2706149"/>
              <a:gd name="connsiteY36" fmla="*/ 333730 h 1040662"/>
              <a:gd name="connsiteX0" fmla="*/ 220533 w 2709596"/>
              <a:gd name="connsiteY0" fmla="*/ 427651 h 1040662"/>
              <a:gd name="connsiteX1" fmla="*/ 202369 w 2709596"/>
              <a:gd name="connsiteY1" fmla="*/ 535748 h 1040662"/>
              <a:gd name="connsiteX2" fmla="*/ 289201 w 2709596"/>
              <a:gd name="connsiteY2" fmla="*/ 552805 h 1040662"/>
              <a:gd name="connsiteX3" fmla="*/ 347458 w 2709596"/>
              <a:gd name="connsiteY3" fmla="*/ 502965 h 1040662"/>
              <a:gd name="connsiteX4" fmla="*/ 374926 w 2709596"/>
              <a:gd name="connsiteY4" fmla="*/ 409930 h 1040662"/>
              <a:gd name="connsiteX5" fmla="*/ 460651 w 2709596"/>
              <a:gd name="connsiteY5" fmla="*/ 257530 h 1040662"/>
              <a:gd name="connsiteX6" fmla="*/ 689251 w 2709596"/>
              <a:gd name="connsiteY6" fmla="*/ 133705 h 1040662"/>
              <a:gd name="connsiteX7" fmla="*/ 1098826 w 2709596"/>
              <a:gd name="connsiteY7" fmla="*/ 38455 h 1040662"/>
              <a:gd name="connsiteX8" fmla="*/ 1441726 w 2709596"/>
              <a:gd name="connsiteY8" fmla="*/ 355 h 1040662"/>
              <a:gd name="connsiteX9" fmla="*/ 1870351 w 2709596"/>
              <a:gd name="connsiteY9" fmla="*/ 19405 h 1040662"/>
              <a:gd name="connsiteX10" fmla="*/ 2222776 w 2709596"/>
              <a:gd name="connsiteY10" fmla="*/ 19405 h 1040662"/>
              <a:gd name="connsiteX11" fmla="*/ 2422801 w 2709596"/>
              <a:gd name="connsiteY11" fmla="*/ 95605 h 1040662"/>
              <a:gd name="connsiteX12" fmla="*/ 2584726 w 2709596"/>
              <a:gd name="connsiteY12" fmla="*/ 190855 h 1040662"/>
              <a:gd name="connsiteX13" fmla="*/ 2670451 w 2709596"/>
              <a:gd name="connsiteY13" fmla="*/ 286105 h 1040662"/>
              <a:gd name="connsiteX14" fmla="*/ 2708551 w 2709596"/>
              <a:gd name="connsiteY14" fmla="*/ 390880 h 1040662"/>
              <a:gd name="connsiteX15" fmla="*/ 2632351 w 2709596"/>
              <a:gd name="connsiteY15" fmla="*/ 514705 h 1040662"/>
              <a:gd name="connsiteX16" fmla="*/ 2508526 w 2709596"/>
              <a:gd name="connsiteY16" fmla="*/ 524230 h 1040662"/>
              <a:gd name="connsiteX17" fmla="*/ 2394226 w 2709596"/>
              <a:gd name="connsiteY17" fmla="*/ 495655 h 1040662"/>
              <a:gd name="connsiteX18" fmla="*/ 2194201 w 2709596"/>
              <a:gd name="connsiteY18" fmla="*/ 428980 h 1040662"/>
              <a:gd name="connsiteX19" fmla="*/ 2013226 w 2709596"/>
              <a:gd name="connsiteY19" fmla="*/ 409930 h 1040662"/>
              <a:gd name="connsiteX20" fmla="*/ 1708426 w 2709596"/>
              <a:gd name="connsiteY20" fmla="*/ 448030 h 1040662"/>
              <a:gd name="connsiteX21" fmla="*/ 1375051 w 2709596"/>
              <a:gd name="connsiteY21" fmla="*/ 495655 h 1040662"/>
              <a:gd name="connsiteX22" fmla="*/ 1184551 w 2709596"/>
              <a:gd name="connsiteY22" fmla="*/ 486130 h 1040662"/>
              <a:gd name="connsiteX23" fmla="*/ 1089301 w 2709596"/>
              <a:gd name="connsiteY23" fmla="*/ 400405 h 1040662"/>
              <a:gd name="connsiteX24" fmla="*/ 965476 w 2709596"/>
              <a:gd name="connsiteY24" fmla="*/ 333730 h 1040662"/>
              <a:gd name="connsiteX25" fmla="*/ 774976 w 2709596"/>
              <a:gd name="connsiteY25" fmla="*/ 390880 h 1040662"/>
              <a:gd name="connsiteX26" fmla="*/ 765451 w 2709596"/>
              <a:gd name="connsiteY26" fmla="*/ 543280 h 1040662"/>
              <a:gd name="connsiteX27" fmla="*/ 803551 w 2709596"/>
              <a:gd name="connsiteY27" fmla="*/ 724255 h 1040662"/>
              <a:gd name="connsiteX28" fmla="*/ 698776 w 2709596"/>
              <a:gd name="connsiteY28" fmla="*/ 914755 h 1040662"/>
              <a:gd name="connsiteX29" fmla="*/ 536851 w 2709596"/>
              <a:gd name="connsiteY29" fmla="*/ 1010005 h 1040662"/>
              <a:gd name="connsiteX30" fmla="*/ 365401 w 2709596"/>
              <a:gd name="connsiteY30" fmla="*/ 1038580 h 1040662"/>
              <a:gd name="connsiteX31" fmla="*/ 155851 w 2709596"/>
              <a:gd name="connsiteY31" fmla="*/ 962380 h 1040662"/>
              <a:gd name="connsiteX32" fmla="*/ 63702 w 2709596"/>
              <a:gd name="connsiteY32" fmla="*/ 864915 h 1040662"/>
              <a:gd name="connsiteX33" fmla="*/ 21393 w 2709596"/>
              <a:gd name="connsiteY33" fmla="*/ 723147 h 1040662"/>
              <a:gd name="connsiteX34" fmla="*/ 3451 w 2709596"/>
              <a:gd name="connsiteY34" fmla="*/ 562330 h 1040662"/>
              <a:gd name="connsiteX35" fmla="*/ 89176 w 2709596"/>
              <a:gd name="connsiteY35" fmla="*/ 333730 h 1040662"/>
              <a:gd name="connsiteX0" fmla="*/ 217115 w 2706178"/>
              <a:gd name="connsiteY0" fmla="*/ 427651 h 1040662"/>
              <a:gd name="connsiteX1" fmla="*/ 198951 w 2706178"/>
              <a:gd name="connsiteY1" fmla="*/ 535748 h 1040662"/>
              <a:gd name="connsiteX2" fmla="*/ 285783 w 2706178"/>
              <a:gd name="connsiteY2" fmla="*/ 552805 h 1040662"/>
              <a:gd name="connsiteX3" fmla="*/ 344040 w 2706178"/>
              <a:gd name="connsiteY3" fmla="*/ 502965 h 1040662"/>
              <a:gd name="connsiteX4" fmla="*/ 371508 w 2706178"/>
              <a:gd name="connsiteY4" fmla="*/ 409930 h 1040662"/>
              <a:gd name="connsiteX5" fmla="*/ 457233 w 2706178"/>
              <a:gd name="connsiteY5" fmla="*/ 257530 h 1040662"/>
              <a:gd name="connsiteX6" fmla="*/ 685833 w 2706178"/>
              <a:gd name="connsiteY6" fmla="*/ 133705 h 1040662"/>
              <a:gd name="connsiteX7" fmla="*/ 1095408 w 2706178"/>
              <a:gd name="connsiteY7" fmla="*/ 38455 h 1040662"/>
              <a:gd name="connsiteX8" fmla="*/ 1438308 w 2706178"/>
              <a:gd name="connsiteY8" fmla="*/ 355 h 1040662"/>
              <a:gd name="connsiteX9" fmla="*/ 1866933 w 2706178"/>
              <a:gd name="connsiteY9" fmla="*/ 19405 h 1040662"/>
              <a:gd name="connsiteX10" fmla="*/ 2219358 w 2706178"/>
              <a:gd name="connsiteY10" fmla="*/ 19405 h 1040662"/>
              <a:gd name="connsiteX11" fmla="*/ 2419383 w 2706178"/>
              <a:gd name="connsiteY11" fmla="*/ 95605 h 1040662"/>
              <a:gd name="connsiteX12" fmla="*/ 2581308 w 2706178"/>
              <a:gd name="connsiteY12" fmla="*/ 190855 h 1040662"/>
              <a:gd name="connsiteX13" fmla="*/ 2667033 w 2706178"/>
              <a:gd name="connsiteY13" fmla="*/ 286105 h 1040662"/>
              <a:gd name="connsiteX14" fmla="*/ 2705133 w 2706178"/>
              <a:gd name="connsiteY14" fmla="*/ 390880 h 1040662"/>
              <a:gd name="connsiteX15" fmla="*/ 2628933 w 2706178"/>
              <a:gd name="connsiteY15" fmla="*/ 514705 h 1040662"/>
              <a:gd name="connsiteX16" fmla="*/ 2505108 w 2706178"/>
              <a:gd name="connsiteY16" fmla="*/ 524230 h 1040662"/>
              <a:gd name="connsiteX17" fmla="*/ 2390808 w 2706178"/>
              <a:gd name="connsiteY17" fmla="*/ 495655 h 1040662"/>
              <a:gd name="connsiteX18" fmla="*/ 2190783 w 2706178"/>
              <a:gd name="connsiteY18" fmla="*/ 428980 h 1040662"/>
              <a:gd name="connsiteX19" fmla="*/ 2009808 w 2706178"/>
              <a:gd name="connsiteY19" fmla="*/ 409930 h 1040662"/>
              <a:gd name="connsiteX20" fmla="*/ 1705008 w 2706178"/>
              <a:gd name="connsiteY20" fmla="*/ 448030 h 1040662"/>
              <a:gd name="connsiteX21" fmla="*/ 1371633 w 2706178"/>
              <a:gd name="connsiteY21" fmla="*/ 495655 h 1040662"/>
              <a:gd name="connsiteX22" fmla="*/ 1181133 w 2706178"/>
              <a:gd name="connsiteY22" fmla="*/ 486130 h 1040662"/>
              <a:gd name="connsiteX23" fmla="*/ 1085883 w 2706178"/>
              <a:gd name="connsiteY23" fmla="*/ 400405 h 1040662"/>
              <a:gd name="connsiteX24" fmla="*/ 962058 w 2706178"/>
              <a:gd name="connsiteY24" fmla="*/ 333730 h 1040662"/>
              <a:gd name="connsiteX25" fmla="*/ 771558 w 2706178"/>
              <a:gd name="connsiteY25" fmla="*/ 390880 h 1040662"/>
              <a:gd name="connsiteX26" fmla="*/ 762033 w 2706178"/>
              <a:gd name="connsiteY26" fmla="*/ 543280 h 1040662"/>
              <a:gd name="connsiteX27" fmla="*/ 800133 w 2706178"/>
              <a:gd name="connsiteY27" fmla="*/ 724255 h 1040662"/>
              <a:gd name="connsiteX28" fmla="*/ 695358 w 2706178"/>
              <a:gd name="connsiteY28" fmla="*/ 914755 h 1040662"/>
              <a:gd name="connsiteX29" fmla="*/ 533433 w 2706178"/>
              <a:gd name="connsiteY29" fmla="*/ 1010005 h 1040662"/>
              <a:gd name="connsiteX30" fmla="*/ 361983 w 2706178"/>
              <a:gd name="connsiteY30" fmla="*/ 1038580 h 1040662"/>
              <a:gd name="connsiteX31" fmla="*/ 152433 w 2706178"/>
              <a:gd name="connsiteY31" fmla="*/ 962380 h 1040662"/>
              <a:gd name="connsiteX32" fmla="*/ 60284 w 2706178"/>
              <a:gd name="connsiteY32" fmla="*/ 864915 h 1040662"/>
              <a:gd name="connsiteX33" fmla="*/ 17975 w 2706178"/>
              <a:gd name="connsiteY33" fmla="*/ 723147 h 1040662"/>
              <a:gd name="connsiteX34" fmla="*/ 33 w 2706178"/>
              <a:gd name="connsiteY34" fmla="*/ 562330 h 1040662"/>
              <a:gd name="connsiteX35" fmla="*/ 21741 w 2706178"/>
              <a:gd name="connsiteY35" fmla="*/ 440277 h 1040662"/>
              <a:gd name="connsiteX36" fmla="*/ 85758 w 2706178"/>
              <a:gd name="connsiteY36" fmla="*/ 333730 h 104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706178" h="1040662">
                <a:moveTo>
                  <a:pt x="217115" y="427651"/>
                </a:moveTo>
                <a:cubicBezTo>
                  <a:pt x="215528" y="448288"/>
                  <a:pt x="187506" y="514889"/>
                  <a:pt x="198951" y="535748"/>
                </a:cubicBezTo>
                <a:cubicBezTo>
                  <a:pt x="210396" y="556607"/>
                  <a:pt x="261602" y="558269"/>
                  <a:pt x="285783" y="552805"/>
                </a:cubicBezTo>
                <a:cubicBezTo>
                  <a:pt x="309964" y="547341"/>
                  <a:pt x="329753" y="526777"/>
                  <a:pt x="344040" y="502965"/>
                </a:cubicBezTo>
                <a:cubicBezTo>
                  <a:pt x="358327" y="479153"/>
                  <a:pt x="352643" y="450836"/>
                  <a:pt x="371508" y="409930"/>
                </a:cubicBezTo>
                <a:cubicBezTo>
                  <a:pt x="390374" y="369024"/>
                  <a:pt x="404846" y="303567"/>
                  <a:pt x="457233" y="257530"/>
                </a:cubicBezTo>
                <a:cubicBezTo>
                  <a:pt x="509620" y="211493"/>
                  <a:pt x="579470" y="170217"/>
                  <a:pt x="685833" y="133705"/>
                </a:cubicBezTo>
                <a:cubicBezTo>
                  <a:pt x="792195" y="97192"/>
                  <a:pt x="969995" y="60680"/>
                  <a:pt x="1095408" y="38455"/>
                </a:cubicBezTo>
                <a:cubicBezTo>
                  <a:pt x="1220820" y="16230"/>
                  <a:pt x="1309721" y="3530"/>
                  <a:pt x="1438308" y="355"/>
                </a:cubicBezTo>
                <a:cubicBezTo>
                  <a:pt x="1566895" y="-2820"/>
                  <a:pt x="1736758" y="16230"/>
                  <a:pt x="1866933" y="19405"/>
                </a:cubicBezTo>
                <a:cubicBezTo>
                  <a:pt x="1997108" y="22580"/>
                  <a:pt x="2127283" y="6705"/>
                  <a:pt x="2219358" y="19405"/>
                </a:cubicBezTo>
                <a:cubicBezTo>
                  <a:pt x="2311433" y="32105"/>
                  <a:pt x="2359058" y="67030"/>
                  <a:pt x="2419383" y="95605"/>
                </a:cubicBezTo>
                <a:cubicBezTo>
                  <a:pt x="2479708" y="124180"/>
                  <a:pt x="2540033" y="159105"/>
                  <a:pt x="2581308" y="190855"/>
                </a:cubicBezTo>
                <a:cubicBezTo>
                  <a:pt x="2622583" y="222605"/>
                  <a:pt x="2646395" y="252767"/>
                  <a:pt x="2667033" y="286105"/>
                </a:cubicBezTo>
                <a:cubicBezTo>
                  <a:pt x="2687671" y="319443"/>
                  <a:pt x="2711483" y="352780"/>
                  <a:pt x="2705133" y="390880"/>
                </a:cubicBezTo>
                <a:cubicBezTo>
                  <a:pt x="2698783" y="428980"/>
                  <a:pt x="2662270" y="492480"/>
                  <a:pt x="2628933" y="514705"/>
                </a:cubicBezTo>
                <a:cubicBezTo>
                  <a:pt x="2595596" y="536930"/>
                  <a:pt x="2544795" y="527405"/>
                  <a:pt x="2505108" y="524230"/>
                </a:cubicBezTo>
                <a:cubicBezTo>
                  <a:pt x="2465421" y="521055"/>
                  <a:pt x="2443195" y="511530"/>
                  <a:pt x="2390808" y="495655"/>
                </a:cubicBezTo>
                <a:cubicBezTo>
                  <a:pt x="2338421" y="479780"/>
                  <a:pt x="2254283" y="443268"/>
                  <a:pt x="2190783" y="428980"/>
                </a:cubicBezTo>
                <a:cubicBezTo>
                  <a:pt x="2127283" y="414693"/>
                  <a:pt x="2090770" y="406755"/>
                  <a:pt x="2009808" y="409930"/>
                </a:cubicBezTo>
                <a:cubicBezTo>
                  <a:pt x="1928846" y="413105"/>
                  <a:pt x="1705008" y="448030"/>
                  <a:pt x="1705008" y="448030"/>
                </a:cubicBezTo>
                <a:cubicBezTo>
                  <a:pt x="1598646" y="462317"/>
                  <a:pt x="1458945" y="489305"/>
                  <a:pt x="1371633" y="495655"/>
                </a:cubicBezTo>
                <a:cubicBezTo>
                  <a:pt x="1284320" y="502005"/>
                  <a:pt x="1228758" y="502005"/>
                  <a:pt x="1181133" y="486130"/>
                </a:cubicBezTo>
                <a:cubicBezTo>
                  <a:pt x="1133508" y="470255"/>
                  <a:pt x="1122395" y="425805"/>
                  <a:pt x="1085883" y="400405"/>
                </a:cubicBezTo>
                <a:cubicBezTo>
                  <a:pt x="1049371" y="375005"/>
                  <a:pt x="1014445" y="335317"/>
                  <a:pt x="962058" y="333730"/>
                </a:cubicBezTo>
                <a:cubicBezTo>
                  <a:pt x="909671" y="332143"/>
                  <a:pt x="804895" y="355955"/>
                  <a:pt x="771558" y="390880"/>
                </a:cubicBezTo>
                <a:cubicBezTo>
                  <a:pt x="738220" y="425805"/>
                  <a:pt x="757271" y="487718"/>
                  <a:pt x="762033" y="543280"/>
                </a:cubicBezTo>
                <a:cubicBezTo>
                  <a:pt x="766796" y="598843"/>
                  <a:pt x="811246" y="662342"/>
                  <a:pt x="800133" y="724255"/>
                </a:cubicBezTo>
                <a:cubicBezTo>
                  <a:pt x="789020" y="786168"/>
                  <a:pt x="739808" y="867130"/>
                  <a:pt x="695358" y="914755"/>
                </a:cubicBezTo>
                <a:cubicBezTo>
                  <a:pt x="650908" y="962380"/>
                  <a:pt x="588995" y="989368"/>
                  <a:pt x="533433" y="1010005"/>
                </a:cubicBezTo>
                <a:cubicBezTo>
                  <a:pt x="477870" y="1030643"/>
                  <a:pt x="425483" y="1046517"/>
                  <a:pt x="361983" y="1038580"/>
                </a:cubicBezTo>
                <a:cubicBezTo>
                  <a:pt x="298483" y="1030643"/>
                  <a:pt x="202716" y="991324"/>
                  <a:pt x="152433" y="962380"/>
                </a:cubicBezTo>
                <a:cubicBezTo>
                  <a:pt x="102150" y="933436"/>
                  <a:pt x="82694" y="904787"/>
                  <a:pt x="60284" y="864915"/>
                </a:cubicBezTo>
                <a:cubicBezTo>
                  <a:pt x="37874" y="825043"/>
                  <a:pt x="28017" y="773578"/>
                  <a:pt x="17975" y="723147"/>
                </a:cubicBezTo>
                <a:cubicBezTo>
                  <a:pt x="7933" y="672716"/>
                  <a:pt x="-595" y="609475"/>
                  <a:pt x="33" y="562330"/>
                </a:cubicBezTo>
                <a:cubicBezTo>
                  <a:pt x="661" y="515185"/>
                  <a:pt x="7454" y="478377"/>
                  <a:pt x="21741" y="440277"/>
                </a:cubicBezTo>
                <a:cubicBezTo>
                  <a:pt x="36028" y="402177"/>
                  <a:pt x="75089" y="351488"/>
                  <a:pt x="85758" y="333730"/>
                </a:cubicBezTo>
              </a:path>
            </a:pathLst>
          </a:custGeom>
          <a:solidFill>
            <a:srgbClr val="FF7C80">
              <a:alpha val="50196"/>
            </a:srgbClr>
          </a:solidFill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25C315FA-3FC0-4AC6-A2C9-F2BA34D252DF}"/>
              </a:ext>
            </a:extLst>
          </p:cNvPr>
          <p:cNvSpPr/>
          <p:nvPr/>
        </p:nvSpPr>
        <p:spPr>
          <a:xfrm>
            <a:off x="3882959" y="2321715"/>
            <a:ext cx="1660714" cy="106601"/>
          </a:xfrm>
          <a:custGeom>
            <a:avLst/>
            <a:gdLst>
              <a:gd name="connsiteX0" fmla="*/ 0 w 1661409"/>
              <a:gd name="connsiteY0" fmla="*/ 85359 h 104164"/>
              <a:gd name="connsiteX1" fmla="*/ 265814 w 1661409"/>
              <a:gd name="connsiteY1" fmla="*/ 32196 h 104164"/>
              <a:gd name="connsiteX2" fmla="*/ 611373 w 1661409"/>
              <a:gd name="connsiteY2" fmla="*/ 10931 h 104164"/>
              <a:gd name="connsiteX3" fmla="*/ 845289 w 1661409"/>
              <a:gd name="connsiteY3" fmla="*/ 299 h 104164"/>
              <a:gd name="connsiteX4" fmla="*/ 1238693 w 1661409"/>
              <a:gd name="connsiteY4" fmla="*/ 5615 h 104164"/>
              <a:gd name="connsiteX5" fmla="*/ 1366284 w 1661409"/>
              <a:gd name="connsiteY5" fmla="*/ 32196 h 104164"/>
              <a:gd name="connsiteX6" fmla="*/ 1632098 w 1661409"/>
              <a:gd name="connsiteY6" fmla="*/ 95992 h 104164"/>
              <a:gd name="connsiteX7" fmla="*/ 1642731 w 1661409"/>
              <a:gd name="connsiteY7" fmla="*/ 101308 h 104164"/>
              <a:gd name="connsiteX0" fmla="*/ 0 w 1661409"/>
              <a:gd name="connsiteY0" fmla="*/ 87867 h 106672"/>
              <a:gd name="connsiteX1" fmla="*/ 265814 w 1661409"/>
              <a:gd name="connsiteY1" fmla="*/ 34704 h 106672"/>
              <a:gd name="connsiteX2" fmla="*/ 611373 w 1661409"/>
              <a:gd name="connsiteY2" fmla="*/ 13439 h 106672"/>
              <a:gd name="connsiteX3" fmla="*/ 845289 w 1661409"/>
              <a:gd name="connsiteY3" fmla="*/ 2807 h 106672"/>
              <a:gd name="connsiteX4" fmla="*/ 1185530 w 1661409"/>
              <a:gd name="connsiteY4" fmla="*/ 2807 h 106672"/>
              <a:gd name="connsiteX5" fmla="*/ 1366284 w 1661409"/>
              <a:gd name="connsiteY5" fmla="*/ 34704 h 106672"/>
              <a:gd name="connsiteX6" fmla="*/ 1632098 w 1661409"/>
              <a:gd name="connsiteY6" fmla="*/ 98500 h 106672"/>
              <a:gd name="connsiteX7" fmla="*/ 1642731 w 1661409"/>
              <a:gd name="connsiteY7" fmla="*/ 103816 h 106672"/>
              <a:gd name="connsiteX0" fmla="*/ 0 w 1660714"/>
              <a:gd name="connsiteY0" fmla="*/ 87485 h 106601"/>
              <a:gd name="connsiteX1" fmla="*/ 265814 w 1660714"/>
              <a:gd name="connsiteY1" fmla="*/ 34322 h 106601"/>
              <a:gd name="connsiteX2" fmla="*/ 611373 w 1660714"/>
              <a:gd name="connsiteY2" fmla="*/ 13057 h 106601"/>
              <a:gd name="connsiteX3" fmla="*/ 845289 w 1660714"/>
              <a:gd name="connsiteY3" fmla="*/ 2425 h 106601"/>
              <a:gd name="connsiteX4" fmla="*/ 1185530 w 1660714"/>
              <a:gd name="connsiteY4" fmla="*/ 2425 h 106601"/>
              <a:gd name="connsiteX5" fmla="*/ 1376916 w 1660714"/>
              <a:gd name="connsiteY5" fmla="*/ 29005 h 106601"/>
              <a:gd name="connsiteX6" fmla="*/ 1632098 w 1660714"/>
              <a:gd name="connsiteY6" fmla="*/ 98118 h 106601"/>
              <a:gd name="connsiteX7" fmla="*/ 1642731 w 1660714"/>
              <a:gd name="connsiteY7" fmla="*/ 103434 h 10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0714" h="106601">
                <a:moveTo>
                  <a:pt x="0" y="87485"/>
                </a:moveTo>
                <a:cubicBezTo>
                  <a:pt x="81959" y="67106"/>
                  <a:pt x="163919" y="46727"/>
                  <a:pt x="265814" y="34322"/>
                </a:cubicBezTo>
                <a:cubicBezTo>
                  <a:pt x="367709" y="21917"/>
                  <a:pt x="611373" y="13057"/>
                  <a:pt x="611373" y="13057"/>
                </a:cubicBezTo>
                <a:cubicBezTo>
                  <a:pt x="689345" y="9513"/>
                  <a:pt x="749596" y="4197"/>
                  <a:pt x="845289" y="2425"/>
                </a:cubicBezTo>
                <a:cubicBezTo>
                  <a:pt x="940982" y="653"/>
                  <a:pt x="1096926" y="-2005"/>
                  <a:pt x="1185530" y="2425"/>
                </a:cubicBezTo>
                <a:cubicBezTo>
                  <a:pt x="1274134" y="6855"/>
                  <a:pt x="1302488" y="13056"/>
                  <a:pt x="1376916" y="29005"/>
                </a:cubicBezTo>
                <a:cubicBezTo>
                  <a:pt x="1451344" y="44954"/>
                  <a:pt x="1587796" y="85713"/>
                  <a:pt x="1632098" y="98118"/>
                </a:cubicBezTo>
                <a:cubicBezTo>
                  <a:pt x="1676400" y="110523"/>
                  <a:pt x="1660451" y="106535"/>
                  <a:pt x="1642731" y="103434"/>
                </a:cubicBezTo>
              </a:path>
            </a:pathLst>
          </a:cu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E1FC3EF6-15CF-4B1D-AB66-4DCAF8679238}"/>
              </a:ext>
            </a:extLst>
          </p:cNvPr>
          <p:cNvSpPr/>
          <p:nvPr/>
        </p:nvSpPr>
        <p:spPr>
          <a:xfrm>
            <a:off x="1297106" y="3963616"/>
            <a:ext cx="1501254" cy="3821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E04C0074-E277-4F09-A4E9-A10C492EFA56}"/>
              </a:ext>
            </a:extLst>
          </p:cNvPr>
          <p:cNvSpPr/>
          <p:nvPr/>
        </p:nvSpPr>
        <p:spPr>
          <a:xfrm>
            <a:off x="2047733" y="828085"/>
            <a:ext cx="1835226" cy="5151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55EE4A0-7C48-417C-BEB4-C28D314AC8AE}"/>
              </a:ext>
            </a:extLst>
          </p:cNvPr>
          <p:cNvSpPr/>
          <p:nvPr/>
        </p:nvSpPr>
        <p:spPr>
          <a:xfrm>
            <a:off x="7056462" y="2277118"/>
            <a:ext cx="1380750" cy="41301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F9F39C0D-D351-4C5B-BE60-139C36835A50}"/>
              </a:ext>
            </a:extLst>
          </p:cNvPr>
          <p:cNvSpPr/>
          <p:nvPr/>
        </p:nvSpPr>
        <p:spPr>
          <a:xfrm>
            <a:off x="3617145" y="2483628"/>
            <a:ext cx="90377" cy="63795"/>
          </a:xfrm>
          <a:custGeom>
            <a:avLst/>
            <a:gdLst>
              <a:gd name="connsiteX0" fmla="*/ 0 w 90377"/>
              <a:gd name="connsiteY0" fmla="*/ 63795 h 63795"/>
              <a:gd name="connsiteX1" fmla="*/ 90377 w 90377"/>
              <a:gd name="connsiteY1" fmla="*/ 0 h 6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377" h="63795">
                <a:moveTo>
                  <a:pt x="0" y="63795"/>
                </a:moveTo>
                <a:lnTo>
                  <a:pt x="90377" y="0"/>
                </a:lnTo>
              </a:path>
            </a:pathLst>
          </a:custGeom>
          <a:noFill/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F9F0D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35" name="Csoportba foglalás 34">
            <a:extLst>
              <a:ext uri="{FF2B5EF4-FFF2-40B4-BE49-F238E27FC236}">
                <a16:creationId xmlns:a16="http://schemas.microsoft.com/office/drawing/2014/main" id="{7116673D-CF22-408B-9014-AB63F27CF5AA}"/>
              </a:ext>
            </a:extLst>
          </p:cNvPr>
          <p:cNvGrpSpPr/>
          <p:nvPr/>
        </p:nvGrpSpPr>
        <p:grpSpPr>
          <a:xfrm>
            <a:off x="3699112" y="2414595"/>
            <a:ext cx="921224" cy="533543"/>
            <a:chOff x="3699112" y="2414595"/>
            <a:chExt cx="921224" cy="533543"/>
          </a:xfrm>
        </p:grpSpPr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2801DE82-68DB-4368-B50C-1F7E16F7C18D}"/>
                </a:ext>
              </a:extLst>
            </p:cNvPr>
            <p:cNvCxnSpPr>
              <a:cxnSpLocks/>
              <a:endCxn id="6" idx="26"/>
            </p:cNvCxnSpPr>
            <p:nvPr/>
          </p:nvCxnSpPr>
          <p:spPr>
            <a:xfrm>
              <a:off x="3699112" y="2714846"/>
              <a:ext cx="365930" cy="233292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>
              <a:extLst>
                <a:ext uri="{FF2B5EF4-FFF2-40B4-BE49-F238E27FC236}">
                  <a16:creationId xmlns:a16="http://schemas.microsoft.com/office/drawing/2014/main" id="{9C36C686-977B-44FB-B990-F3DB7D204FB7}"/>
                </a:ext>
              </a:extLst>
            </p:cNvPr>
            <p:cNvCxnSpPr>
              <a:cxnSpLocks/>
              <a:endCxn id="6" idx="22"/>
            </p:cNvCxnSpPr>
            <p:nvPr/>
          </p:nvCxnSpPr>
          <p:spPr>
            <a:xfrm flipH="1">
              <a:off x="4484142" y="2414595"/>
              <a:ext cx="136194" cy="476393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F06B167-C463-401A-896C-9CF899A75AC4}"/>
              </a:ext>
            </a:extLst>
          </p:cNvPr>
          <p:cNvSpPr txBox="1"/>
          <p:nvPr/>
        </p:nvSpPr>
        <p:spPr>
          <a:xfrm>
            <a:off x="0" y="-23905"/>
            <a:ext cx="903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Összefoglalás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EF02215-4180-411A-84E4-BE91A098BE0E}"/>
              </a:ext>
            </a:extLst>
          </p:cNvPr>
          <p:cNvSpPr txBox="1"/>
          <p:nvPr/>
        </p:nvSpPr>
        <p:spPr>
          <a:xfrm>
            <a:off x="184408" y="4763746"/>
            <a:ext cx="8871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1. Az </a:t>
            </a:r>
            <a:r>
              <a:rPr lang="hu-HU" dirty="0" err="1"/>
              <a:t>intraembryonalis</a:t>
            </a:r>
            <a:r>
              <a:rPr lang="hu-HU" dirty="0"/>
              <a:t> </a:t>
            </a:r>
            <a:r>
              <a:rPr lang="hu-HU" dirty="0" err="1"/>
              <a:t>coeloma</a:t>
            </a:r>
            <a:r>
              <a:rPr lang="hu-HU" dirty="0"/>
              <a:t> legelső része (a patkó íve) adja a szívet magába záró </a:t>
            </a:r>
            <a:r>
              <a:rPr lang="hu-HU" dirty="0" err="1"/>
              <a:t>pericardium</a:t>
            </a:r>
            <a:r>
              <a:rPr lang="hu-HU" dirty="0"/>
              <a:t> üregét.</a:t>
            </a:r>
          </a:p>
          <a:p>
            <a:pPr algn="just"/>
            <a:r>
              <a:rPr lang="hu-HU" dirty="0"/>
              <a:t>2. Az </a:t>
            </a:r>
            <a:r>
              <a:rPr lang="hu-HU" dirty="0" err="1"/>
              <a:t>intraembryonalis</a:t>
            </a:r>
            <a:r>
              <a:rPr lang="hu-HU" dirty="0"/>
              <a:t> </a:t>
            </a:r>
            <a:r>
              <a:rPr lang="hu-HU" dirty="0" err="1"/>
              <a:t>coeloma</a:t>
            </a:r>
            <a:r>
              <a:rPr lang="hu-HU" dirty="0"/>
              <a:t> szárainak elülső részei nem egyesülnek, két, egymással nem közlekedő </a:t>
            </a:r>
            <a:r>
              <a:rPr lang="hu-HU" dirty="0" err="1"/>
              <a:t>pleuraüreggé</a:t>
            </a:r>
            <a:r>
              <a:rPr lang="hu-HU" dirty="0"/>
              <a:t> alakulnak.</a:t>
            </a:r>
          </a:p>
          <a:p>
            <a:pPr algn="just"/>
            <a:r>
              <a:rPr lang="hu-HU" dirty="0"/>
              <a:t>3. Az </a:t>
            </a:r>
            <a:r>
              <a:rPr lang="hu-HU" dirty="0" err="1"/>
              <a:t>intraembryonalis</a:t>
            </a:r>
            <a:r>
              <a:rPr lang="hu-HU" dirty="0"/>
              <a:t> </a:t>
            </a:r>
            <a:r>
              <a:rPr lang="hu-HU" dirty="0" err="1"/>
              <a:t>coeloma</a:t>
            </a:r>
            <a:r>
              <a:rPr lang="hu-HU" dirty="0"/>
              <a:t> szárainak hátsó részei rostralisan páros üregként maradnak fent, de </a:t>
            </a:r>
            <a:r>
              <a:rPr lang="hu-HU" dirty="0" err="1"/>
              <a:t>caudalis</a:t>
            </a:r>
            <a:r>
              <a:rPr lang="hu-HU" dirty="0"/>
              <a:t> irányban egyesülnek. Ez magyarázza, miért ér véget hamarabb a </a:t>
            </a:r>
            <a:r>
              <a:rPr lang="hu-HU" dirty="0" err="1"/>
              <a:t>ventralis</a:t>
            </a:r>
            <a:r>
              <a:rPr lang="hu-HU" dirty="0"/>
              <a:t> </a:t>
            </a:r>
            <a:r>
              <a:rPr lang="hu-HU" dirty="0" err="1"/>
              <a:t>mesenterium</a:t>
            </a:r>
            <a:r>
              <a:rPr lang="hu-HU" dirty="0"/>
              <a:t>, mint a </a:t>
            </a:r>
            <a:r>
              <a:rPr lang="hu-HU" dirty="0" err="1"/>
              <a:t>dorsalis</a:t>
            </a:r>
            <a:r>
              <a:rPr lang="hu-HU" dirty="0"/>
              <a:t> párja.</a:t>
            </a:r>
          </a:p>
        </p:txBody>
      </p:sp>
    </p:spTree>
    <p:extLst>
      <p:ext uri="{BB962C8B-B14F-4D97-AF65-F5344CB8AC3E}">
        <p14:creationId xmlns:p14="http://schemas.microsoft.com/office/powerpoint/2010/main" val="395169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2C67A7F-415F-40A8-96FE-8C8EE21C7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76"/>
          <a:stretch/>
        </p:blipFill>
        <p:spPr>
          <a:xfrm>
            <a:off x="221974" y="1022033"/>
            <a:ext cx="4576845" cy="2615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F53F5E7-798A-46FE-AFE2-39AAE2153B50}"/>
              </a:ext>
            </a:extLst>
          </p:cNvPr>
          <p:cNvSpPr txBox="1"/>
          <p:nvPr/>
        </p:nvSpPr>
        <p:spPr>
          <a:xfrm>
            <a:off x="0" y="103237"/>
            <a:ext cx="903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A </a:t>
            </a:r>
            <a:r>
              <a:rPr lang="hu-H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pericardium</a:t>
            </a:r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további sorsa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D608DA-7D42-4D74-99DC-3A91F1F61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0" r="7739"/>
          <a:stretch/>
        </p:blipFill>
        <p:spPr>
          <a:xfrm>
            <a:off x="5117432" y="1022033"/>
            <a:ext cx="3885969" cy="5666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abadkézi sokszög: alakzat 6">
            <a:extLst>
              <a:ext uri="{FF2B5EF4-FFF2-40B4-BE49-F238E27FC236}">
                <a16:creationId xmlns:a16="http://schemas.microsoft.com/office/drawing/2014/main" id="{A35F4695-B251-4AB2-B104-51215E29136E}"/>
              </a:ext>
            </a:extLst>
          </p:cNvPr>
          <p:cNvSpPr/>
          <p:nvPr/>
        </p:nvSpPr>
        <p:spPr>
          <a:xfrm>
            <a:off x="5612404" y="2744773"/>
            <a:ext cx="1921457" cy="2685138"/>
          </a:xfrm>
          <a:custGeom>
            <a:avLst/>
            <a:gdLst>
              <a:gd name="connsiteX0" fmla="*/ 505588 w 1925120"/>
              <a:gd name="connsiteY0" fmla="*/ 1725282 h 2685138"/>
              <a:gd name="connsiteX1" fmla="*/ 512963 w 1925120"/>
              <a:gd name="connsiteY1" fmla="*/ 1835895 h 2685138"/>
              <a:gd name="connsiteX2" fmla="*/ 387601 w 1925120"/>
              <a:gd name="connsiteY2" fmla="*/ 2005501 h 2685138"/>
              <a:gd name="connsiteX3" fmla="*/ 195872 w 1925120"/>
              <a:gd name="connsiteY3" fmla="*/ 2189856 h 2685138"/>
              <a:gd name="connsiteX4" fmla="*/ 129505 w 1925120"/>
              <a:gd name="connsiteY4" fmla="*/ 2359463 h 2685138"/>
              <a:gd name="connsiteX5" fmla="*/ 217995 w 1925120"/>
              <a:gd name="connsiteY5" fmla="*/ 2536443 h 2685138"/>
              <a:gd name="connsiteX6" fmla="*/ 461343 w 1925120"/>
              <a:gd name="connsiteY6" fmla="*/ 2676553 h 2685138"/>
              <a:gd name="connsiteX7" fmla="*/ 763685 w 1925120"/>
              <a:gd name="connsiteY7" fmla="*/ 2661804 h 2685138"/>
              <a:gd name="connsiteX8" fmla="*/ 948040 w 1925120"/>
              <a:gd name="connsiteY8" fmla="*/ 2595437 h 2685138"/>
              <a:gd name="connsiteX9" fmla="*/ 999659 w 1925120"/>
              <a:gd name="connsiteY9" fmla="*/ 2484824 h 2685138"/>
              <a:gd name="connsiteX10" fmla="*/ 970163 w 1925120"/>
              <a:gd name="connsiteY10" fmla="*/ 2366837 h 2685138"/>
              <a:gd name="connsiteX11" fmla="*/ 896421 w 1925120"/>
              <a:gd name="connsiteY11" fmla="*/ 2293095 h 2685138"/>
              <a:gd name="connsiteX12" fmla="*/ 800556 w 1925120"/>
              <a:gd name="connsiteY12" fmla="*/ 2263598 h 2685138"/>
              <a:gd name="connsiteX13" fmla="*/ 689943 w 1925120"/>
              <a:gd name="connsiteY13" fmla="*/ 2219353 h 2685138"/>
              <a:gd name="connsiteX14" fmla="*/ 645698 w 1925120"/>
              <a:gd name="connsiteY14" fmla="*/ 2101366 h 2685138"/>
              <a:gd name="connsiteX15" fmla="*/ 638324 w 1925120"/>
              <a:gd name="connsiteY15" fmla="*/ 1983379 h 2685138"/>
              <a:gd name="connsiteX16" fmla="*/ 638324 w 1925120"/>
              <a:gd name="connsiteY16" fmla="*/ 1858017 h 2685138"/>
              <a:gd name="connsiteX17" fmla="*/ 616201 w 1925120"/>
              <a:gd name="connsiteY17" fmla="*/ 1769527 h 2685138"/>
              <a:gd name="connsiteX18" fmla="*/ 601453 w 1925120"/>
              <a:gd name="connsiteY18" fmla="*/ 1703159 h 2685138"/>
              <a:gd name="connsiteX19" fmla="*/ 653072 w 1925120"/>
              <a:gd name="connsiteY19" fmla="*/ 1555675 h 2685138"/>
              <a:gd name="connsiteX20" fmla="*/ 675195 w 1925120"/>
              <a:gd name="connsiteY20" fmla="*/ 1378695 h 2685138"/>
              <a:gd name="connsiteX21" fmla="*/ 689943 w 1925120"/>
              <a:gd name="connsiteY21" fmla="*/ 1238585 h 2685138"/>
              <a:gd name="connsiteX22" fmla="*/ 756311 w 1925120"/>
              <a:gd name="connsiteY22" fmla="*/ 1076353 h 2685138"/>
              <a:gd name="connsiteX23" fmla="*/ 837427 w 1925120"/>
              <a:gd name="connsiteY23" fmla="*/ 914121 h 2685138"/>
              <a:gd name="connsiteX24" fmla="*/ 881672 w 1925120"/>
              <a:gd name="connsiteY24" fmla="*/ 862501 h 2685138"/>
              <a:gd name="connsiteX25" fmla="*/ 1021782 w 1925120"/>
              <a:gd name="connsiteY25" fmla="*/ 877250 h 2685138"/>
              <a:gd name="connsiteX26" fmla="*/ 1198763 w 1925120"/>
              <a:gd name="connsiteY26" fmla="*/ 855127 h 2685138"/>
              <a:gd name="connsiteX27" fmla="*/ 1294627 w 1925120"/>
              <a:gd name="connsiteY27" fmla="*/ 847753 h 2685138"/>
              <a:gd name="connsiteX28" fmla="*/ 1360995 w 1925120"/>
              <a:gd name="connsiteY28" fmla="*/ 936243 h 2685138"/>
              <a:gd name="connsiteX29" fmla="*/ 1471608 w 1925120"/>
              <a:gd name="connsiteY29" fmla="*/ 1002611 h 2685138"/>
              <a:gd name="connsiteX30" fmla="*/ 1560098 w 1925120"/>
              <a:gd name="connsiteY30" fmla="*/ 1098475 h 2685138"/>
              <a:gd name="connsiteX31" fmla="*/ 1604343 w 1925120"/>
              <a:gd name="connsiteY31" fmla="*/ 1142721 h 2685138"/>
              <a:gd name="connsiteX32" fmla="*/ 1604343 w 1925120"/>
              <a:gd name="connsiteY32" fmla="*/ 1275456 h 2685138"/>
              <a:gd name="connsiteX33" fmla="*/ 1619092 w 1925120"/>
              <a:gd name="connsiteY33" fmla="*/ 1415566 h 2685138"/>
              <a:gd name="connsiteX34" fmla="*/ 1648588 w 1925120"/>
              <a:gd name="connsiteY34" fmla="*/ 1481934 h 2685138"/>
              <a:gd name="connsiteX35" fmla="*/ 1714956 w 1925120"/>
              <a:gd name="connsiteY35" fmla="*/ 1467185 h 2685138"/>
              <a:gd name="connsiteX36" fmla="*/ 1788698 w 1925120"/>
              <a:gd name="connsiteY36" fmla="*/ 1378695 h 2685138"/>
              <a:gd name="connsiteX37" fmla="*/ 1847692 w 1925120"/>
              <a:gd name="connsiteY37" fmla="*/ 1268082 h 2685138"/>
              <a:gd name="connsiteX38" fmla="*/ 1796072 w 1925120"/>
              <a:gd name="connsiteY38" fmla="*/ 1142721 h 2685138"/>
              <a:gd name="connsiteX39" fmla="*/ 1670711 w 1925120"/>
              <a:gd name="connsiteY39" fmla="*/ 1061604 h 2685138"/>
              <a:gd name="connsiteX40" fmla="*/ 1530601 w 1925120"/>
              <a:gd name="connsiteY40" fmla="*/ 980488 h 2685138"/>
              <a:gd name="connsiteX41" fmla="*/ 1397866 w 1925120"/>
              <a:gd name="connsiteY41" fmla="*/ 891998 h 2685138"/>
              <a:gd name="connsiteX42" fmla="*/ 1375743 w 1925120"/>
              <a:gd name="connsiteY42" fmla="*/ 818256 h 2685138"/>
              <a:gd name="connsiteX43" fmla="*/ 1419988 w 1925120"/>
              <a:gd name="connsiteY43" fmla="*/ 796134 h 2685138"/>
              <a:gd name="connsiteX44" fmla="*/ 1523227 w 1925120"/>
              <a:gd name="connsiteY44" fmla="*/ 788759 h 2685138"/>
              <a:gd name="connsiteX45" fmla="*/ 1574846 w 1925120"/>
              <a:gd name="connsiteY45" fmla="*/ 803508 h 2685138"/>
              <a:gd name="connsiteX46" fmla="*/ 1648588 w 1925120"/>
              <a:gd name="connsiteY46" fmla="*/ 877250 h 2685138"/>
              <a:gd name="connsiteX47" fmla="*/ 1759201 w 1925120"/>
              <a:gd name="connsiteY47" fmla="*/ 973114 h 2685138"/>
              <a:gd name="connsiteX48" fmla="*/ 1818195 w 1925120"/>
              <a:gd name="connsiteY48" fmla="*/ 965740 h 2685138"/>
              <a:gd name="connsiteX49" fmla="*/ 1914059 w 1925120"/>
              <a:gd name="connsiteY49" fmla="*/ 869875 h 2685138"/>
              <a:gd name="connsiteX50" fmla="*/ 1921434 w 1925120"/>
              <a:gd name="connsiteY50" fmla="*/ 751888 h 2685138"/>
              <a:gd name="connsiteX51" fmla="*/ 1899311 w 1925120"/>
              <a:gd name="connsiteY51" fmla="*/ 656024 h 2685138"/>
              <a:gd name="connsiteX52" fmla="*/ 1840317 w 1925120"/>
              <a:gd name="connsiteY52" fmla="*/ 619153 h 2685138"/>
              <a:gd name="connsiteX53" fmla="*/ 1700208 w 1925120"/>
              <a:gd name="connsiteY53" fmla="*/ 641275 h 2685138"/>
              <a:gd name="connsiteX54" fmla="*/ 1596969 w 1925120"/>
              <a:gd name="connsiteY54" fmla="*/ 722392 h 2685138"/>
              <a:gd name="connsiteX55" fmla="*/ 1574846 w 1925120"/>
              <a:gd name="connsiteY55" fmla="*/ 744514 h 2685138"/>
              <a:gd name="connsiteX56" fmla="*/ 1338872 w 1925120"/>
              <a:gd name="connsiteY56" fmla="*/ 774011 h 2685138"/>
              <a:gd name="connsiteX57" fmla="*/ 1095524 w 1925120"/>
              <a:gd name="connsiteY57" fmla="*/ 781385 h 2685138"/>
              <a:gd name="connsiteX58" fmla="*/ 807930 w 1925120"/>
              <a:gd name="connsiteY58" fmla="*/ 685521 h 2685138"/>
              <a:gd name="connsiteX59" fmla="*/ 675195 w 1925120"/>
              <a:gd name="connsiteY59" fmla="*/ 493792 h 2685138"/>
              <a:gd name="connsiteX60" fmla="*/ 697317 w 1925120"/>
              <a:gd name="connsiteY60" fmla="*/ 390553 h 2685138"/>
              <a:gd name="connsiteX61" fmla="*/ 741563 w 1925120"/>
              <a:gd name="connsiteY61" fmla="*/ 279940 h 2685138"/>
              <a:gd name="connsiteX62" fmla="*/ 734188 w 1925120"/>
              <a:gd name="connsiteY62" fmla="*/ 169327 h 2685138"/>
              <a:gd name="connsiteX63" fmla="*/ 689943 w 1925120"/>
              <a:gd name="connsiteY63" fmla="*/ 80837 h 2685138"/>
              <a:gd name="connsiteX64" fmla="*/ 623576 w 1925120"/>
              <a:gd name="connsiteY64" fmla="*/ 7095 h 2685138"/>
              <a:gd name="connsiteX65" fmla="*/ 498214 w 1925120"/>
              <a:gd name="connsiteY65" fmla="*/ 7095 h 2685138"/>
              <a:gd name="connsiteX66" fmla="*/ 321234 w 1925120"/>
              <a:gd name="connsiteY66" fmla="*/ 43966 h 2685138"/>
              <a:gd name="connsiteX67" fmla="*/ 114756 w 1925120"/>
              <a:gd name="connsiteY67" fmla="*/ 117708 h 2685138"/>
              <a:gd name="connsiteX68" fmla="*/ 4143 w 1925120"/>
              <a:gd name="connsiteY68" fmla="*/ 279940 h 2685138"/>
              <a:gd name="connsiteX69" fmla="*/ 33640 w 1925120"/>
              <a:gd name="connsiteY69" fmla="*/ 434798 h 2685138"/>
              <a:gd name="connsiteX70" fmla="*/ 129505 w 1925120"/>
              <a:gd name="connsiteY70" fmla="*/ 552785 h 2685138"/>
              <a:gd name="connsiteX71" fmla="*/ 269614 w 1925120"/>
              <a:gd name="connsiteY71" fmla="*/ 597030 h 2685138"/>
              <a:gd name="connsiteX72" fmla="*/ 483466 w 1925120"/>
              <a:gd name="connsiteY72" fmla="*/ 604404 h 2685138"/>
              <a:gd name="connsiteX73" fmla="*/ 520337 w 1925120"/>
              <a:gd name="connsiteY73" fmla="*/ 670772 h 2685138"/>
              <a:gd name="connsiteX74" fmla="*/ 601453 w 1925120"/>
              <a:gd name="connsiteY74" fmla="*/ 774011 h 2685138"/>
              <a:gd name="connsiteX75" fmla="*/ 490840 w 1925120"/>
              <a:gd name="connsiteY75" fmla="*/ 810882 h 2685138"/>
              <a:gd name="connsiteX76" fmla="*/ 358105 w 1925120"/>
              <a:gd name="connsiteY76" fmla="*/ 877250 h 2685138"/>
              <a:gd name="connsiteX77" fmla="*/ 262240 w 1925120"/>
              <a:gd name="connsiteY77" fmla="*/ 1054230 h 2685138"/>
              <a:gd name="connsiteX78" fmla="*/ 262240 w 1925120"/>
              <a:gd name="connsiteY78" fmla="*/ 1164843 h 2685138"/>
              <a:gd name="connsiteX79" fmla="*/ 313859 w 1925120"/>
              <a:gd name="connsiteY79" fmla="*/ 1223837 h 2685138"/>
              <a:gd name="connsiteX80" fmla="*/ 439221 w 1925120"/>
              <a:gd name="connsiteY80" fmla="*/ 1194340 h 2685138"/>
              <a:gd name="connsiteX81" fmla="*/ 542459 w 1925120"/>
              <a:gd name="connsiteY81" fmla="*/ 1076353 h 2685138"/>
              <a:gd name="connsiteX82" fmla="*/ 557208 w 1925120"/>
              <a:gd name="connsiteY82" fmla="*/ 891998 h 2685138"/>
              <a:gd name="connsiteX83" fmla="*/ 571956 w 1925120"/>
              <a:gd name="connsiteY83" fmla="*/ 840379 h 2685138"/>
              <a:gd name="connsiteX84" fmla="*/ 689943 w 1925120"/>
              <a:gd name="connsiteY84" fmla="*/ 833004 h 2685138"/>
              <a:gd name="connsiteX85" fmla="*/ 756311 w 1925120"/>
              <a:gd name="connsiteY85" fmla="*/ 862501 h 2685138"/>
              <a:gd name="connsiteX86" fmla="*/ 748937 w 1925120"/>
              <a:gd name="connsiteY86" fmla="*/ 995237 h 2685138"/>
              <a:gd name="connsiteX87" fmla="*/ 638324 w 1925120"/>
              <a:gd name="connsiteY87" fmla="*/ 1164843 h 2685138"/>
              <a:gd name="connsiteX88" fmla="*/ 549834 w 1925120"/>
              <a:gd name="connsiteY88" fmla="*/ 1238585 h 2685138"/>
              <a:gd name="connsiteX89" fmla="*/ 476092 w 1925120"/>
              <a:gd name="connsiteY89" fmla="*/ 1341824 h 2685138"/>
              <a:gd name="connsiteX90" fmla="*/ 424472 w 1925120"/>
              <a:gd name="connsiteY90" fmla="*/ 1474559 h 2685138"/>
              <a:gd name="connsiteX91" fmla="*/ 468717 w 1925120"/>
              <a:gd name="connsiteY91" fmla="*/ 1673663 h 2685138"/>
              <a:gd name="connsiteX92" fmla="*/ 505588 w 1925120"/>
              <a:gd name="connsiteY92" fmla="*/ 1725282 h 2685138"/>
              <a:gd name="connsiteX0" fmla="*/ 505588 w 1925120"/>
              <a:gd name="connsiteY0" fmla="*/ 1725282 h 2685138"/>
              <a:gd name="connsiteX1" fmla="*/ 512963 w 1925120"/>
              <a:gd name="connsiteY1" fmla="*/ 1835895 h 2685138"/>
              <a:gd name="connsiteX2" fmla="*/ 387601 w 1925120"/>
              <a:gd name="connsiteY2" fmla="*/ 2005501 h 2685138"/>
              <a:gd name="connsiteX3" fmla="*/ 195872 w 1925120"/>
              <a:gd name="connsiteY3" fmla="*/ 2189856 h 2685138"/>
              <a:gd name="connsiteX4" fmla="*/ 129505 w 1925120"/>
              <a:gd name="connsiteY4" fmla="*/ 2359463 h 2685138"/>
              <a:gd name="connsiteX5" fmla="*/ 217995 w 1925120"/>
              <a:gd name="connsiteY5" fmla="*/ 2536443 h 2685138"/>
              <a:gd name="connsiteX6" fmla="*/ 461343 w 1925120"/>
              <a:gd name="connsiteY6" fmla="*/ 2676553 h 2685138"/>
              <a:gd name="connsiteX7" fmla="*/ 763685 w 1925120"/>
              <a:gd name="connsiteY7" fmla="*/ 2661804 h 2685138"/>
              <a:gd name="connsiteX8" fmla="*/ 948040 w 1925120"/>
              <a:gd name="connsiteY8" fmla="*/ 2595437 h 2685138"/>
              <a:gd name="connsiteX9" fmla="*/ 999659 w 1925120"/>
              <a:gd name="connsiteY9" fmla="*/ 2484824 h 2685138"/>
              <a:gd name="connsiteX10" fmla="*/ 970163 w 1925120"/>
              <a:gd name="connsiteY10" fmla="*/ 2366837 h 2685138"/>
              <a:gd name="connsiteX11" fmla="*/ 896421 w 1925120"/>
              <a:gd name="connsiteY11" fmla="*/ 2293095 h 2685138"/>
              <a:gd name="connsiteX12" fmla="*/ 800556 w 1925120"/>
              <a:gd name="connsiteY12" fmla="*/ 2263598 h 2685138"/>
              <a:gd name="connsiteX13" fmla="*/ 689943 w 1925120"/>
              <a:gd name="connsiteY13" fmla="*/ 2219353 h 2685138"/>
              <a:gd name="connsiteX14" fmla="*/ 645698 w 1925120"/>
              <a:gd name="connsiteY14" fmla="*/ 2101366 h 2685138"/>
              <a:gd name="connsiteX15" fmla="*/ 638324 w 1925120"/>
              <a:gd name="connsiteY15" fmla="*/ 1983379 h 2685138"/>
              <a:gd name="connsiteX16" fmla="*/ 638324 w 1925120"/>
              <a:gd name="connsiteY16" fmla="*/ 1858017 h 2685138"/>
              <a:gd name="connsiteX17" fmla="*/ 616201 w 1925120"/>
              <a:gd name="connsiteY17" fmla="*/ 1769527 h 2685138"/>
              <a:gd name="connsiteX18" fmla="*/ 601453 w 1925120"/>
              <a:gd name="connsiteY18" fmla="*/ 1703159 h 2685138"/>
              <a:gd name="connsiteX19" fmla="*/ 653072 w 1925120"/>
              <a:gd name="connsiteY19" fmla="*/ 1555675 h 2685138"/>
              <a:gd name="connsiteX20" fmla="*/ 675195 w 1925120"/>
              <a:gd name="connsiteY20" fmla="*/ 1378695 h 2685138"/>
              <a:gd name="connsiteX21" fmla="*/ 689943 w 1925120"/>
              <a:gd name="connsiteY21" fmla="*/ 1238585 h 2685138"/>
              <a:gd name="connsiteX22" fmla="*/ 756311 w 1925120"/>
              <a:gd name="connsiteY22" fmla="*/ 1076353 h 2685138"/>
              <a:gd name="connsiteX23" fmla="*/ 837427 w 1925120"/>
              <a:gd name="connsiteY23" fmla="*/ 914121 h 2685138"/>
              <a:gd name="connsiteX24" fmla="*/ 881672 w 1925120"/>
              <a:gd name="connsiteY24" fmla="*/ 862501 h 2685138"/>
              <a:gd name="connsiteX25" fmla="*/ 1021782 w 1925120"/>
              <a:gd name="connsiteY25" fmla="*/ 877250 h 2685138"/>
              <a:gd name="connsiteX26" fmla="*/ 1198763 w 1925120"/>
              <a:gd name="connsiteY26" fmla="*/ 855127 h 2685138"/>
              <a:gd name="connsiteX27" fmla="*/ 1294627 w 1925120"/>
              <a:gd name="connsiteY27" fmla="*/ 847753 h 2685138"/>
              <a:gd name="connsiteX28" fmla="*/ 1360995 w 1925120"/>
              <a:gd name="connsiteY28" fmla="*/ 936243 h 2685138"/>
              <a:gd name="connsiteX29" fmla="*/ 1471608 w 1925120"/>
              <a:gd name="connsiteY29" fmla="*/ 1002611 h 2685138"/>
              <a:gd name="connsiteX30" fmla="*/ 1560098 w 1925120"/>
              <a:gd name="connsiteY30" fmla="*/ 1098475 h 2685138"/>
              <a:gd name="connsiteX31" fmla="*/ 1604343 w 1925120"/>
              <a:gd name="connsiteY31" fmla="*/ 1142721 h 2685138"/>
              <a:gd name="connsiteX32" fmla="*/ 1604343 w 1925120"/>
              <a:gd name="connsiteY32" fmla="*/ 1275456 h 2685138"/>
              <a:gd name="connsiteX33" fmla="*/ 1619092 w 1925120"/>
              <a:gd name="connsiteY33" fmla="*/ 1415566 h 2685138"/>
              <a:gd name="connsiteX34" fmla="*/ 1648588 w 1925120"/>
              <a:gd name="connsiteY34" fmla="*/ 1481934 h 2685138"/>
              <a:gd name="connsiteX35" fmla="*/ 1714956 w 1925120"/>
              <a:gd name="connsiteY35" fmla="*/ 1467185 h 2685138"/>
              <a:gd name="connsiteX36" fmla="*/ 1788698 w 1925120"/>
              <a:gd name="connsiteY36" fmla="*/ 1378695 h 2685138"/>
              <a:gd name="connsiteX37" fmla="*/ 1847692 w 1925120"/>
              <a:gd name="connsiteY37" fmla="*/ 1268082 h 2685138"/>
              <a:gd name="connsiteX38" fmla="*/ 1796072 w 1925120"/>
              <a:gd name="connsiteY38" fmla="*/ 1142721 h 2685138"/>
              <a:gd name="connsiteX39" fmla="*/ 1670711 w 1925120"/>
              <a:gd name="connsiteY39" fmla="*/ 1061604 h 2685138"/>
              <a:gd name="connsiteX40" fmla="*/ 1530601 w 1925120"/>
              <a:gd name="connsiteY40" fmla="*/ 980488 h 2685138"/>
              <a:gd name="connsiteX41" fmla="*/ 1397866 w 1925120"/>
              <a:gd name="connsiteY41" fmla="*/ 891998 h 2685138"/>
              <a:gd name="connsiteX42" fmla="*/ 1375743 w 1925120"/>
              <a:gd name="connsiteY42" fmla="*/ 818256 h 2685138"/>
              <a:gd name="connsiteX43" fmla="*/ 1419988 w 1925120"/>
              <a:gd name="connsiteY43" fmla="*/ 796134 h 2685138"/>
              <a:gd name="connsiteX44" fmla="*/ 1523227 w 1925120"/>
              <a:gd name="connsiteY44" fmla="*/ 788759 h 2685138"/>
              <a:gd name="connsiteX45" fmla="*/ 1574846 w 1925120"/>
              <a:gd name="connsiteY45" fmla="*/ 803508 h 2685138"/>
              <a:gd name="connsiteX46" fmla="*/ 1648588 w 1925120"/>
              <a:gd name="connsiteY46" fmla="*/ 877250 h 2685138"/>
              <a:gd name="connsiteX47" fmla="*/ 1759201 w 1925120"/>
              <a:gd name="connsiteY47" fmla="*/ 973114 h 2685138"/>
              <a:gd name="connsiteX48" fmla="*/ 1818195 w 1925120"/>
              <a:gd name="connsiteY48" fmla="*/ 965740 h 2685138"/>
              <a:gd name="connsiteX49" fmla="*/ 1914059 w 1925120"/>
              <a:gd name="connsiteY49" fmla="*/ 869875 h 2685138"/>
              <a:gd name="connsiteX50" fmla="*/ 1921434 w 1925120"/>
              <a:gd name="connsiteY50" fmla="*/ 751888 h 2685138"/>
              <a:gd name="connsiteX51" fmla="*/ 1899311 w 1925120"/>
              <a:gd name="connsiteY51" fmla="*/ 656024 h 2685138"/>
              <a:gd name="connsiteX52" fmla="*/ 1840317 w 1925120"/>
              <a:gd name="connsiteY52" fmla="*/ 619153 h 2685138"/>
              <a:gd name="connsiteX53" fmla="*/ 1700208 w 1925120"/>
              <a:gd name="connsiteY53" fmla="*/ 641275 h 2685138"/>
              <a:gd name="connsiteX54" fmla="*/ 1610994 w 1925120"/>
              <a:gd name="connsiteY54" fmla="*/ 728002 h 2685138"/>
              <a:gd name="connsiteX55" fmla="*/ 1574846 w 1925120"/>
              <a:gd name="connsiteY55" fmla="*/ 744514 h 2685138"/>
              <a:gd name="connsiteX56" fmla="*/ 1338872 w 1925120"/>
              <a:gd name="connsiteY56" fmla="*/ 774011 h 2685138"/>
              <a:gd name="connsiteX57" fmla="*/ 1095524 w 1925120"/>
              <a:gd name="connsiteY57" fmla="*/ 781385 h 2685138"/>
              <a:gd name="connsiteX58" fmla="*/ 807930 w 1925120"/>
              <a:gd name="connsiteY58" fmla="*/ 685521 h 2685138"/>
              <a:gd name="connsiteX59" fmla="*/ 675195 w 1925120"/>
              <a:gd name="connsiteY59" fmla="*/ 493792 h 2685138"/>
              <a:gd name="connsiteX60" fmla="*/ 697317 w 1925120"/>
              <a:gd name="connsiteY60" fmla="*/ 390553 h 2685138"/>
              <a:gd name="connsiteX61" fmla="*/ 741563 w 1925120"/>
              <a:gd name="connsiteY61" fmla="*/ 279940 h 2685138"/>
              <a:gd name="connsiteX62" fmla="*/ 734188 w 1925120"/>
              <a:gd name="connsiteY62" fmla="*/ 169327 h 2685138"/>
              <a:gd name="connsiteX63" fmla="*/ 689943 w 1925120"/>
              <a:gd name="connsiteY63" fmla="*/ 80837 h 2685138"/>
              <a:gd name="connsiteX64" fmla="*/ 623576 w 1925120"/>
              <a:gd name="connsiteY64" fmla="*/ 7095 h 2685138"/>
              <a:gd name="connsiteX65" fmla="*/ 498214 w 1925120"/>
              <a:gd name="connsiteY65" fmla="*/ 7095 h 2685138"/>
              <a:gd name="connsiteX66" fmla="*/ 321234 w 1925120"/>
              <a:gd name="connsiteY66" fmla="*/ 43966 h 2685138"/>
              <a:gd name="connsiteX67" fmla="*/ 114756 w 1925120"/>
              <a:gd name="connsiteY67" fmla="*/ 117708 h 2685138"/>
              <a:gd name="connsiteX68" fmla="*/ 4143 w 1925120"/>
              <a:gd name="connsiteY68" fmla="*/ 279940 h 2685138"/>
              <a:gd name="connsiteX69" fmla="*/ 33640 w 1925120"/>
              <a:gd name="connsiteY69" fmla="*/ 434798 h 2685138"/>
              <a:gd name="connsiteX70" fmla="*/ 129505 w 1925120"/>
              <a:gd name="connsiteY70" fmla="*/ 552785 h 2685138"/>
              <a:gd name="connsiteX71" fmla="*/ 269614 w 1925120"/>
              <a:gd name="connsiteY71" fmla="*/ 597030 h 2685138"/>
              <a:gd name="connsiteX72" fmla="*/ 483466 w 1925120"/>
              <a:gd name="connsiteY72" fmla="*/ 604404 h 2685138"/>
              <a:gd name="connsiteX73" fmla="*/ 520337 w 1925120"/>
              <a:gd name="connsiteY73" fmla="*/ 670772 h 2685138"/>
              <a:gd name="connsiteX74" fmla="*/ 601453 w 1925120"/>
              <a:gd name="connsiteY74" fmla="*/ 774011 h 2685138"/>
              <a:gd name="connsiteX75" fmla="*/ 490840 w 1925120"/>
              <a:gd name="connsiteY75" fmla="*/ 810882 h 2685138"/>
              <a:gd name="connsiteX76" fmla="*/ 358105 w 1925120"/>
              <a:gd name="connsiteY76" fmla="*/ 877250 h 2685138"/>
              <a:gd name="connsiteX77" fmla="*/ 262240 w 1925120"/>
              <a:gd name="connsiteY77" fmla="*/ 1054230 h 2685138"/>
              <a:gd name="connsiteX78" fmla="*/ 262240 w 1925120"/>
              <a:gd name="connsiteY78" fmla="*/ 1164843 h 2685138"/>
              <a:gd name="connsiteX79" fmla="*/ 313859 w 1925120"/>
              <a:gd name="connsiteY79" fmla="*/ 1223837 h 2685138"/>
              <a:gd name="connsiteX80" fmla="*/ 439221 w 1925120"/>
              <a:gd name="connsiteY80" fmla="*/ 1194340 h 2685138"/>
              <a:gd name="connsiteX81" fmla="*/ 542459 w 1925120"/>
              <a:gd name="connsiteY81" fmla="*/ 1076353 h 2685138"/>
              <a:gd name="connsiteX82" fmla="*/ 557208 w 1925120"/>
              <a:gd name="connsiteY82" fmla="*/ 891998 h 2685138"/>
              <a:gd name="connsiteX83" fmla="*/ 571956 w 1925120"/>
              <a:gd name="connsiteY83" fmla="*/ 840379 h 2685138"/>
              <a:gd name="connsiteX84" fmla="*/ 689943 w 1925120"/>
              <a:gd name="connsiteY84" fmla="*/ 833004 h 2685138"/>
              <a:gd name="connsiteX85" fmla="*/ 756311 w 1925120"/>
              <a:gd name="connsiteY85" fmla="*/ 862501 h 2685138"/>
              <a:gd name="connsiteX86" fmla="*/ 748937 w 1925120"/>
              <a:gd name="connsiteY86" fmla="*/ 995237 h 2685138"/>
              <a:gd name="connsiteX87" fmla="*/ 638324 w 1925120"/>
              <a:gd name="connsiteY87" fmla="*/ 1164843 h 2685138"/>
              <a:gd name="connsiteX88" fmla="*/ 549834 w 1925120"/>
              <a:gd name="connsiteY88" fmla="*/ 1238585 h 2685138"/>
              <a:gd name="connsiteX89" fmla="*/ 476092 w 1925120"/>
              <a:gd name="connsiteY89" fmla="*/ 1341824 h 2685138"/>
              <a:gd name="connsiteX90" fmla="*/ 424472 w 1925120"/>
              <a:gd name="connsiteY90" fmla="*/ 1474559 h 2685138"/>
              <a:gd name="connsiteX91" fmla="*/ 468717 w 1925120"/>
              <a:gd name="connsiteY91" fmla="*/ 1673663 h 2685138"/>
              <a:gd name="connsiteX92" fmla="*/ 505588 w 1925120"/>
              <a:gd name="connsiteY92" fmla="*/ 1725282 h 2685138"/>
              <a:gd name="connsiteX0" fmla="*/ 505588 w 1925120"/>
              <a:gd name="connsiteY0" fmla="*/ 1725282 h 2685138"/>
              <a:gd name="connsiteX1" fmla="*/ 512963 w 1925120"/>
              <a:gd name="connsiteY1" fmla="*/ 1835895 h 2685138"/>
              <a:gd name="connsiteX2" fmla="*/ 387601 w 1925120"/>
              <a:gd name="connsiteY2" fmla="*/ 2005501 h 2685138"/>
              <a:gd name="connsiteX3" fmla="*/ 195872 w 1925120"/>
              <a:gd name="connsiteY3" fmla="*/ 2189856 h 2685138"/>
              <a:gd name="connsiteX4" fmla="*/ 129505 w 1925120"/>
              <a:gd name="connsiteY4" fmla="*/ 2359463 h 2685138"/>
              <a:gd name="connsiteX5" fmla="*/ 217995 w 1925120"/>
              <a:gd name="connsiteY5" fmla="*/ 2536443 h 2685138"/>
              <a:gd name="connsiteX6" fmla="*/ 461343 w 1925120"/>
              <a:gd name="connsiteY6" fmla="*/ 2676553 h 2685138"/>
              <a:gd name="connsiteX7" fmla="*/ 763685 w 1925120"/>
              <a:gd name="connsiteY7" fmla="*/ 2661804 h 2685138"/>
              <a:gd name="connsiteX8" fmla="*/ 948040 w 1925120"/>
              <a:gd name="connsiteY8" fmla="*/ 2595437 h 2685138"/>
              <a:gd name="connsiteX9" fmla="*/ 999659 w 1925120"/>
              <a:gd name="connsiteY9" fmla="*/ 2484824 h 2685138"/>
              <a:gd name="connsiteX10" fmla="*/ 970163 w 1925120"/>
              <a:gd name="connsiteY10" fmla="*/ 2366837 h 2685138"/>
              <a:gd name="connsiteX11" fmla="*/ 896421 w 1925120"/>
              <a:gd name="connsiteY11" fmla="*/ 2293095 h 2685138"/>
              <a:gd name="connsiteX12" fmla="*/ 800556 w 1925120"/>
              <a:gd name="connsiteY12" fmla="*/ 2263598 h 2685138"/>
              <a:gd name="connsiteX13" fmla="*/ 689943 w 1925120"/>
              <a:gd name="connsiteY13" fmla="*/ 2219353 h 2685138"/>
              <a:gd name="connsiteX14" fmla="*/ 645698 w 1925120"/>
              <a:gd name="connsiteY14" fmla="*/ 2101366 h 2685138"/>
              <a:gd name="connsiteX15" fmla="*/ 638324 w 1925120"/>
              <a:gd name="connsiteY15" fmla="*/ 1983379 h 2685138"/>
              <a:gd name="connsiteX16" fmla="*/ 638324 w 1925120"/>
              <a:gd name="connsiteY16" fmla="*/ 1858017 h 2685138"/>
              <a:gd name="connsiteX17" fmla="*/ 616201 w 1925120"/>
              <a:gd name="connsiteY17" fmla="*/ 1769527 h 2685138"/>
              <a:gd name="connsiteX18" fmla="*/ 601453 w 1925120"/>
              <a:gd name="connsiteY18" fmla="*/ 1703159 h 2685138"/>
              <a:gd name="connsiteX19" fmla="*/ 653072 w 1925120"/>
              <a:gd name="connsiteY19" fmla="*/ 1555675 h 2685138"/>
              <a:gd name="connsiteX20" fmla="*/ 675195 w 1925120"/>
              <a:gd name="connsiteY20" fmla="*/ 1378695 h 2685138"/>
              <a:gd name="connsiteX21" fmla="*/ 689943 w 1925120"/>
              <a:gd name="connsiteY21" fmla="*/ 1238585 h 2685138"/>
              <a:gd name="connsiteX22" fmla="*/ 756311 w 1925120"/>
              <a:gd name="connsiteY22" fmla="*/ 1076353 h 2685138"/>
              <a:gd name="connsiteX23" fmla="*/ 837427 w 1925120"/>
              <a:gd name="connsiteY23" fmla="*/ 914121 h 2685138"/>
              <a:gd name="connsiteX24" fmla="*/ 881672 w 1925120"/>
              <a:gd name="connsiteY24" fmla="*/ 862501 h 2685138"/>
              <a:gd name="connsiteX25" fmla="*/ 1021782 w 1925120"/>
              <a:gd name="connsiteY25" fmla="*/ 877250 h 2685138"/>
              <a:gd name="connsiteX26" fmla="*/ 1198763 w 1925120"/>
              <a:gd name="connsiteY26" fmla="*/ 855127 h 2685138"/>
              <a:gd name="connsiteX27" fmla="*/ 1294627 w 1925120"/>
              <a:gd name="connsiteY27" fmla="*/ 847753 h 2685138"/>
              <a:gd name="connsiteX28" fmla="*/ 1360995 w 1925120"/>
              <a:gd name="connsiteY28" fmla="*/ 936243 h 2685138"/>
              <a:gd name="connsiteX29" fmla="*/ 1471608 w 1925120"/>
              <a:gd name="connsiteY29" fmla="*/ 1002611 h 2685138"/>
              <a:gd name="connsiteX30" fmla="*/ 1560098 w 1925120"/>
              <a:gd name="connsiteY30" fmla="*/ 1098475 h 2685138"/>
              <a:gd name="connsiteX31" fmla="*/ 1604343 w 1925120"/>
              <a:gd name="connsiteY31" fmla="*/ 1142721 h 2685138"/>
              <a:gd name="connsiteX32" fmla="*/ 1604343 w 1925120"/>
              <a:gd name="connsiteY32" fmla="*/ 1275456 h 2685138"/>
              <a:gd name="connsiteX33" fmla="*/ 1619092 w 1925120"/>
              <a:gd name="connsiteY33" fmla="*/ 1415566 h 2685138"/>
              <a:gd name="connsiteX34" fmla="*/ 1648588 w 1925120"/>
              <a:gd name="connsiteY34" fmla="*/ 1481934 h 2685138"/>
              <a:gd name="connsiteX35" fmla="*/ 1714956 w 1925120"/>
              <a:gd name="connsiteY35" fmla="*/ 1467185 h 2685138"/>
              <a:gd name="connsiteX36" fmla="*/ 1788698 w 1925120"/>
              <a:gd name="connsiteY36" fmla="*/ 1378695 h 2685138"/>
              <a:gd name="connsiteX37" fmla="*/ 1847692 w 1925120"/>
              <a:gd name="connsiteY37" fmla="*/ 1268082 h 2685138"/>
              <a:gd name="connsiteX38" fmla="*/ 1796072 w 1925120"/>
              <a:gd name="connsiteY38" fmla="*/ 1142721 h 2685138"/>
              <a:gd name="connsiteX39" fmla="*/ 1670711 w 1925120"/>
              <a:gd name="connsiteY39" fmla="*/ 1061604 h 2685138"/>
              <a:gd name="connsiteX40" fmla="*/ 1530601 w 1925120"/>
              <a:gd name="connsiteY40" fmla="*/ 980488 h 2685138"/>
              <a:gd name="connsiteX41" fmla="*/ 1397866 w 1925120"/>
              <a:gd name="connsiteY41" fmla="*/ 891998 h 2685138"/>
              <a:gd name="connsiteX42" fmla="*/ 1375743 w 1925120"/>
              <a:gd name="connsiteY42" fmla="*/ 818256 h 2685138"/>
              <a:gd name="connsiteX43" fmla="*/ 1419988 w 1925120"/>
              <a:gd name="connsiteY43" fmla="*/ 796134 h 2685138"/>
              <a:gd name="connsiteX44" fmla="*/ 1523227 w 1925120"/>
              <a:gd name="connsiteY44" fmla="*/ 788759 h 2685138"/>
              <a:gd name="connsiteX45" fmla="*/ 1574846 w 1925120"/>
              <a:gd name="connsiteY45" fmla="*/ 803508 h 2685138"/>
              <a:gd name="connsiteX46" fmla="*/ 1648588 w 1925120"/>
              <a:gd name="connsiteY46" fmla="*/ 877250 h 2685138"/>
              <a:gd name="connsiteX47" fmla="*/ 1759201 w 1925120"/>
              <a:gd name="connsiteY47" fmla="*/ 973114 h 2685138"/>
              <a:gd name="connsiteX48" fmla="*/ 1818195 w 1925120"/>
              <a:gd name="connsiteY48" fmla="*/ 965740 h 2685138"/>
              <a:gd name="connsiteX49" fmla="*/ 1914059 w 1925120"/>
              <a:gd name="connsiteY49" fmla="*/ 869875 h 2685138"/>
              <a:gd name="connsiteX50" fmla="*/ 1921434 w 1925120"/>
              <a:gd name="connsiteY50" fmla="*/ 751888 h 2685138"/>
              <a:gd name="connsiteX51" fmla="*/ 1899311 w 1925120"/>
              <a:gd name="connsiteY51" fmla="*/ 656024 h 2685138"/>
              <a:gd name="connsiteX52" fmla="*/ 1840317 w 1925120"/>
              <a:gd name="connsiteY52" fmla="*/ 619153 h 2685138"/>
              <a:gd name="connsiteX53" fmla="*/ 1711428 w 1925120"/>
              <a:gd name="connsiteY53" fmla="*/ 652494 h 2685138"/>
              <a:gd name="connsiteX54" fmla="*/ 1610994 w 1925120"/>
              <a:gd name="connsiteY54" fmla="*/ 728002 h 2685138"/>
              <a:gd name="connsiteX55" fmla="*/ 1574846 w 1925120"/>
              <a:gd name="connsiteY55" fmla="*/ 744514 h 2685138"/>
              <a:gd name="connsiteX56" fmla="*/ 1338872 w 1925120"/>
              <a:gd name="connsiteY56" fmla="*/ 774011 h 2685138"/>
              <a:gd name="connsiteX57" fmla="*/ 1095524 w 1925120"/>
              <a:gd name="connsiteY57" fmla="*/ 781385 h 2685138"/>
              <a:gd name="connsiteX58" fmla="*/ 807930 w 1925120"/>
              <a:gd name="connsiteY58" fmla="*/ 685521 h 2685138"/>
              <a:gd name="connsiteX59" fmla="*/ 675195 w 1925120"/>
              <a:gd name="connsiteY59" fmla="*/ 493792 h 2685138"/>
              <a:gd name="connsiteX60" fmla="*/ 697317 w 1925120"/>
              <a:gd name="connsiteY60" fmla="*/ 390553 h 2685138"/>
              <a:gd name="connsiteX61" fmla="*/ 741563 w 1925120"/>
              <a:gd name="connsiteY61" fmla="*/ 279940 h 2685138"/>
              <a:gd name="connsiteX62" fmla="*/ 734188 w 1925120"/>
              <a:gd name="connsiteY62" fmla="*/ 169327 h 2685138"/>
              <a:gd name="connsiteX63" fmla="*/ 689943 w 1925120"/>
              <a:gd name="connsiteY63" fmla="*/ 80837 h 2685138"/>
              <a:gd name="connsiteX64" fmla="*/ 623576 w 1925120"/>
              <a:gd name="connsiteY64" fmla="*/ 7095 h 2685138"/>
              <a:gd name="connsiteX65" fmla="*/ 498214 w 1925120"/>
              <a:gd name="connsiteY65" fmla="*/ 7095 h 2685138"/>
              <a:gd name="connsiteX66" fmla="*/ 321234 w 1925120"/>
              <a:gd name="connsiteY66" fmla="*/ 43966 h 2685138"/>
              <a:gd name="connsiteX67" fmla="*/ 114756 w 1925120"/>
              <a:gd name="connsiteY67" fmla="*/ 117708 h 2685138"/>
              <a:gd name="connsiteX68" fmla="*/ 4143 w 1925120"/>
              <a:gd name="connsiteY68" fmla="*/ 279940 h 2685138"/>
              <a:gd name="connsiteX69" fmla="*/ 33640 w 1925120"/>
              <a:gd name="connsiteY69" fmla="*/ 434798 h 2685138"/>
              <a:gd name="connsiteX70" fmla="*/ 129505 w 1925120"/>
              <a:gd name="connsiteY70" fmla="*/ 552785 h 2685138"/>
              <a:gd name="connsiteX71" fmla="*/ 269614 w 1925120"/>
              <a:gd name="connsiteY71" fmla="*/ 597030 h 2685138"/>
              <a:gd name="connsiteX72" fmla="*/ 483466 w 1925120"/>
              <a:gd name="connsiteY72" fmla="*/ 604404 h 2685138"/>
              <a:gd name="connsiteX73" fmla="*/ 520337 w 1925120"/>
              <a:gd name="connsiteY73" fmla="*/ 670772 h 2685138"/>
              <a:gd name="connsiteX74" fmla="*/ 601453 w 1925120"/>
              <a:gd name="connsiteY74" fmla="*/ 774011 h 2685138"/>
              <a:gd name="connsiteX75" fmla="*/ 490840 w 1925120"/>
              <a:gd name="connsiteY75" fmla="*/ 810882 h 2685138"/>
              <a:gd name="connsiteX76" fmla="*/ 358105 w 1925120"/>
              <a:gd name="connsiteY76" fmla="*/ 877250 h 2685138"/>
              <a:gd name="connsiteX77" fmla="*/ 262240 w 1925120"/>
              <a:gd name="connsiteY77" fmla="*/ 1054230 h 2685138"/>
              <a:gd name="connsiteX78" fmla="*/ 262240 w 1925120"/>
              <a:gd name="connsiteY78" fmla="*/ 1164843 h 2685138"/>
              <a:gd name="connsiteX79" fmla="*/ 313859 w 1925120"/>
              <a:gd name="connsiteY79" fmla="*/ 1223837 h 2685138"/>
              <a:gd name="connsiteX80" fmla="*/ 439221 w 1925120"/>
              <a:gd name="connsiteY80" fmla="*/ 1194340 h 2685138"/>
              <a:gd name="connsiteX81" fmla="*/ 542459 w 1925120"/>
              <a:gd name="connsiteY81" fmla="*/ 1076353 h 2685138"/>
              <a:gd name="connsiteX82" fmla="*/ 557208 w 1925120"/>
              <a:gd name="connsiteY82" fmla="*/ 891998 h 2685138"/>
              <a:gd name="connsiteX83" fmla="*/ 571956 w 1925120"/>
              <a:gd name="connsiteY83" fmla="*/ 840379 h 2685138"/>
              <a:gd name="connsiteX84" fmla="*/ 689943 w 1925120"/>
              <a:gd name="connsiteY84" fmla="*/ 833004 h 2685138"/>
              <a:gd name="connsiteX85" fmla="*/ 756311 w 1925120"/>
              <a:gd name="connsiteY85" fmla="*/ 862501 h 2685138"/>
              <a:gd name="connsiteX86" fmla="*/ 748937 w 1925120"/>
              <a:gd name="connsiteY86" fmla="*/ 995237 h 2685138"/>
              <a:gd name="connsiteX87" fmla="*/ 638324 w 1925120"/>
              <a:gd name="connsiteY87" fmla="*/ 1164843 h 2685138"/>
              <a:gd name="connsiteX88" fmla="*/ 549834 w 1925120"/>
              <a:gd name="connsiteY88" fmla="*/ 1238585 h 2685138"/>
              <a:gd name="connsiteX89" fmla="*/ 476092 w 1925120"/>
              <a:gd name="connsiteY89" fmla="*/ 1341824 h 2685138"/>
              <a:gd name="connsiteX90" fmla="*/ 424472 w 1925120"/>
              <a:gd name="connsiteY90" fmla="*/ 1474559 h 2685138"/>
              <a:gd name="connsiteX91" fmla="*/ 468717 w 1925120"/>
              <a:gd name="connsiteY91" fmla="*/ 1673663 h 2685138"/>
              <a:gd name="connsiteX92" fmla="*/ 505588 w 1925120"/>
              <a:gd name="connsiteY92" fmla="*/ 1725282 h 2685138"/>
              <a:gd name="connsiteX0" fmla="*/ 505588 w 1925120"/>
              <a:gd name="connsiteY0" fmla="*/ 1725282 h 2685138"/>
              <a:gd name="connsiteX1" fmla="*/ 512963 w 1925120"/>
              <a:gd name="connsiteY1" fmla="*/ 1835895 h 2685138"/>
              <a:gd name="connsiteX2" fmla="*/ 387601 w 1925120"/>
              <a:gd name="connsiteY2" fmla="*/ 2005501 h 2685138"/>
              <a:gd name="connsiteX3" fmla="*/ 195872 w 1925120"/>
              <a:gd name="connsiteY3" fmla="*/ 2189856 h 2685138"/>
              <a:gd name="connsiteX4" fmla="*/ 129505 w 1925120"/>
              <a:gd name="connsiteY4" fmla="*/ 2359463 h 2685138"/>
              <a:gd name="connsiteX5" fmla="*/ 217995 w 1925120"/>
              <a:gd name="connsiteY5" fmla="*/ 2536443 h 2685138"/>
              <a:gd name="connsiteX6" fmla="*/ 461343 w 1925120"/>
              <a:gd name="connsiteY6" fmla="*/ 2676553 h 2685138"/>
              <a:gd name="connsiteX7" fmla="*/ 763685 w 1925120"/>
              <a:gd name="connsiteY7" fmla="*/ 2661804 h 2685138"/>
              <a:gd name="connsiteX8" fmla="*/ 948040 w 1925120"/>
              <a:gd name="connsiteY8" fmla="*/ 2595437 h 2685138"/>
              <a:gd name="connsiteX9" fmla="*/ 999659 w 1925120"/>
              <a:gd name="connsiteY9" fmla="*/ 2484824 h 2685138"/>
              <a:gd name="connsiteX10" fmla="*/ 970163 w 1925120"/>
              <a:gd name="connsiteY10" fmla="*/ 2366837 h 2685138"/>
              <a:gd name="connsiteX11" fmla="*/ 896421 w 1925120"/>
              <a:gd name="connsiteY11" fmla="*/ 2293095 h 2685138"/>
              <a:gd name="connsiteX12" fmla="*/ 800556 w 1925120"/>
              <a:gd name="connsiteY12" fmla="*/ 2263598 h 2685138"/>
              <a:gd name="connsiteX13" fmla="*/ 689943 w 1925120"/>
              <a:gd name="connsiteY13" fmla="*/ 2219353 h 2685138"/>
              <a:gd name="connsiteX14" fmla="*/ 645698 w 1925120"/>
              <a:gd name="connsiteY14" fmla="*/ 2101366 h 2685138"/>
              <a:gd name="connsiteX15" fmla="*/ 638324 w 1925120"/>
              <a:gd name="connsiteY15" fmla="*/ 1983379 h 2685138"/>
              <a:gd name="connsiteX16" fmla="*/ 638324 w 1925120"/>
              <a:gd name="connsiteY16" fmla="*/ 1858017 h 2685138"/>
              <a:gd name="connsiteX17" fmla="*/ 616201 w 1925120"/>
              <a:gd name="connsiteY17" fmla="*/ 1769527 h 2685138"/>
              <a:gd name="connsiteX18" fmla="*/ 601453 w 1925120"/>
              <a:gd name="connsiteY18" fmla="*/ 1703159 h 2685138"/>
              <a:gd name="connsiteX19" fmla="*/ 653072 w 1925120"/>
              <a:gd name="connsiteY19" fmla="*/ 1555675 h 2685138"/>
              <a:gd name="connsiteX20" fmla="*/ 675195 w 1925120"/>
              <a:gd name="connsiteY20" fmla="*/ 1378695 h 2685138"/>
              <a:gd name="connsiteX21" fmla="*/ 689943 w 1925120"/>
              <a:gd name="connsiteY21" fmla="*/ 1238585 h 2685138"/>
              <a:gd name="connsiteX22" fmla="*/ 756311 w 1925120"/>
              <a:gd name="connsiteY22" fmla="*/ 1076353 h 2685138"/>
              <a:gd name="connsiteX23" fmla="*/ 837427 w 1925120"/>
              <a:gd name="connsiteY23" fmla="*/ 914121 h 2685138"/>
              <a:gd name="connsiteX24" fmla="*/ 881672 w 1925120"/>
              <a:gd name="connsiteY24" fmla="*/ 862501 h 2685138"/>
              <a:gd name="connsiteX25" fmla="*/ 1021782 w 1925120"/>
              <a:gd name="connsiteY25" fmla="*/ 877250 h 2685138"/>
              <a:gd name="connsiteX26" fmla="*/ 1198763 w 1925120"/>
              <a:gd name="connsiteY26" fmla="*/ 855127 h 2685138"/>
              <a:gd name="connsiteX27" fmla="*/ 1294627 w 1925120"/>
              <a:gd name="connsiteY27" fmla="*/ 847753 h 2685138"/>
              <a:gd name="connsiteX28" fmla="*/ 1360995 w 1925120"/>
              <a:gd name="connsiteY28" fmla="*/ 936243 h 2685138"/>
              <a:gd name="connsiteX29" fmla="*/ 1471608 w 1925120"/>
              <a:gd name="connsiteY29" fmla="*/ 1002611 h 2685138"/>
              <a:gd name="connsiteX30" fmla="*/ 1560098 w 1925120"/>
              <a:gd name="connsiteY30" fmla="*/ 1098475 h 2685138"/>
              <a:gd name="connsiteX31" fmla="*/ 1604343 w 1925120"/>
              <a:gd name="connsiteY31" fmla="*/ 1142721 h 2685138"/>
              <a:gd name="connsiteX32" fmla="*/ 1604343 w 1925120"/>
              <a:gd name="connsiteY32" fmla="*/ 1275456 h 2685138"/>
              <a:gd name="connsiteX33" fmla="*/ 1619092 w 1925120"/>
              <a:gd name="connsiteY33" fmla="*/ 1415566 h 2685138"/>
              <a:gd name="connsiteX34" fmla="*/ 1648588 w 1925120"/>
              <a:gd name="connsiteY34" fmla="*/ 1481934 h 2685138"/>
              <a:gd name="connsiteX35" fmla="*/ 1714956 w 1925120"/>
              <a:gd name="connsiteY35" fmla="*/ 1467185 h 2685138"/>
              <a:gd name="connsiteX36" fmla="*/ 1788698 w 1925120"/>
              <a:gd name="connsiteY36" fmla="*/ 1378695 h 2685138"/>
              <a:gd name="connsiteX37" fmla="*/ 1847692 w 1925120"/>
              <a:gd name="connsiteY37" fmla="*/ 1268082 h 2685138"/>
              <a:gd name="connsiteX38" fmla="*/ 1796072 w 1925120"/>
              <a:gd name="connsiteY38" fmla="*/ 1142721 h 2685138"/>
              <a:gd name="connsiteX39" fmla="*/ 1670711 w 1925120"/>
              <a:gd name="connsiteY39" fmla="*/ 1061604 h 2685138"/>
              <a:gd name="connsiteX40" fmla="*/ 1530601 w 1925120"/>
              <a:gd name="connsiteY40" fmla="*/ 980488 h 2685138"/>
              <a:gd name="connsiteX41" fmla="*/ 1397866 w 1925120"/>
              <a:gd name="connsiteY41" fmla="*/ 891998 h 2685138"/>
              <a:gd name="connsiteX42" fmla="*/ 1375743 w 1925120"/>
              <a:gd name="connsiteY42" fmla="*/ 818256 h 2685138"/>
              <a:gd name="connsiteX43" fmla="*/ 1419988 w 1925120"/>
              <a:gd name="connsiteY43" fmla="*/ 796134 h 2685138"/>
              <a:gd name="connsiteX44" fmla="*/ 1523227 w 1925120"/>
              <a:gd name="connsiteY44" fmla="*/ 788759 h 2685138"/>
              <a:gd name="connsiteX45" fmla="*/ 1574846 w 1925120"/>
              <a:gd name="connsiteY45" fmla="*/ 803508 h 2685138"/>
              <a:gd name="connsiteX46" fmla="*/ 1648588 w 1925120"/>
              <a:gd name="connsiteY46" fmla="*/ 877250 h 2685138"/>
              <a:gd name="connsiteX47" fmla="*/ 1759201 w 1925120"/>
              <a:gd name="connsiteY47" fmla="*/ 973114 h 2685138"/>
              <a:gd name="connsiteX48" fmla="*/ 1818195 w 1925120"/>
              <a:gd name="connsiteY48" fmla="*/ 965740 h 2685138"/>
              <a:gd name="connsiteX49" fmla="*/ 1914059 w 1925120"/>
              <a:gd name="connsiteY49" fmla="*/ 869875 h 2685138"/>
              <a:gd name="connsiteX50" fmla="*/ 1921434 w 1925120"/>
              <a:gd name="connsiteY50" fmla="*/ 751888 h 2685138"/>
              <a:gd name="connsiteX51" fmla="*/ 1899311 w 1925120"/>
              <a:gd name="connsiteY51" fmla="*/ 656024 h 2685138"/>
              <a:gd name="connsiteX52" fmla="*/ 1840317 w 1925120"/>
              <a:gd name="connsiteY52" fmla="*/ 633178 h 2685138"/>
              <a:gd name="connsiteX53" fmla="*/ 1711428 w 1925120"/>
              <a:gd name="connsiteY53" fmla="*/ 652494 h 2685138"/>
              <a:gd name="connsiteX54" fmla="*/ 1610994 w 1925120"/>
              <a:gd name="connsiteY54" fmla="*/ 728002 h 2685138"/>
              <a:gd name="connsiteX55" fmla="*/ 1574846 w 1925120"/>
              <a:gd name="connsiteY55" fmla="*/ 744514 h 2685138"/>
              <a:gd name="connsiteX56" fmla="*/ 1338872 w 1925120"/>
              <a:gd name="connsiteY56" fmla="*/ 774011 h 2685138"/>
              <a:gd name="connsiteX57" fmla="*/ 1095524 w 1925120"/>
              <a:gd name="connsiteY57" fmla="*/ 781385 h 2685138"/>
              <a:gd name="connsiteX58" fmla="*/ 807930 w 1925120"/>
              <a:gd name="connsiteY58" fmla="*/ 685521 h 2685138"/>
              <a:gd name="connsiteX59" fmla="*/ 675195 w 1925120"/>
              <a:gd name="connsiteY59" fmla="*/ 493792 h 2685138"/>
              <a:gd name="connsiteX60" fmla="*/ 697317 w 1925120"/>
              <a:gd name="connsiteY60" fmla="*/ 390553 h 2685138"/>
              <a:gd name="connsiteX61" fmla="*/ 741563 w 1925120"/>
              <a:gd name="connsiteY61" fmla="*/ 279940 h 2685138"/>
              <a:gd name="connsiteX62" fmla="*/ 734188 w 1925120"/>
              <a:gd name="connsiteY62" fmla="*/ 169327 h 2685138"/>
              <a:gd name="connsiteX63" fmla="*/ 689943 w 1925120"/>
              <a:gd name="connsiteY63" fmla="*/ 80837 h 2685138"/>
              <a:gd name="connsiteX64" fmla="*/ 623576 w 1925120"/>
              <a:gd name="connsiteY64" fmla="*/ 7095 h 2685138"/>
              <a:gd name="connsiteX65" fmla="*/ 498214 w 1925120"/>
              <a:gd name="connsiteY65" fmla="*/ 7095 h 2685138"/>
              <a:gd name="connsiteX66" fmla="*/ 321234 w 1925120"/>
              <a:gd name="connsiteY66" fmla="*/ 43966 h 2685138"/>
              <a:gd name="connsiteX67" fmla="*/ 114756 w 1925120"/>
              <a:gd name="connsiteY67" fmla="*/ 117708 h 2685138"/>
              <a:gd name="connsiteX68" fmla="*/ 4143 w 1925120"/>
              <a:gd name="connsiteY68" fmla="*/ 279940 h 2685138"/>
              <a:gd name="connsiteX69" fmla="*/ 33640 w 1925120"/>
              <a:gd name="connsiteY69" fmla="*/ 434798 h 2685138"/>
              <a:gd name="connsiteX70" fmla="*/ 129505 w 1925120"/>
              <a:gd name="connsiteY70" fmla="*/ 552785 h 2685138"/>
              <a:gd name="connsiteX71" fmla="*/ 269614 w 1925120"/>
              <a:gd name="connsiteY71" fmla="*/ 597030 h 2685138"/>
              <a:gd name="connsiteX72" fmla="*/ 483466 w 1925120"/>
              <a:gd name="connsiteY72" fmla="*/ 604404 h 2685138"/>
              <a:gd name="connsiteX73" fmla="*/ 520337 w 1925120"/>
              <a:gd name="connsiteY73" fmla="*/ 670772 h 2685138"/>
              <a:gd name="connsiteX74" fmla="*/ 601453 w 1925120"/>
              <a:gd name="connsiteY74" fmla="*/ 774011 h 2685138"/>
              <a:gd name="connsiteX75" fmla="*/ 490840 w 1925120"/>
              <a:gd name="connsiteY75" fmla="*/ 810882 h 2685138"/>
              <a:gd name="connsiteX76" fmla="*/ 358105 w 1925120"/>
              <a:gd name="connsiteY76" fmla="*/ 877250 h 2685138"/>
              <a:gd name="connsiteX77" fmla="*/ 262240 w 1925120"/>
              <a:gd name="connsiteY77" fmla="*/ 1054230 h 2685138"/>
              <a:gd name="connsiteX78" fmla="*/ 262240 w 1925120"/>
              <a:gd name="connsiteY78" fmla="*/ 1164843 h 2685138"/>
              <a:gd name="connsiteX79" fmla="*/ 313859 w 1925120"/>
              <a:gd name="connsiteY79" fmla="*/ 1223837 h 2685138"/>
              <a:gd name="connsiteX80" fmla="*/ 439221 w 1925120"/>
              <a:gd name="connsiteY80" fmla="*/ 1194340 h 2685138"/>
              <a:gd name="connsiteX81" fmla="*/ 542459 w 1925120"/>
              <a:gd name="connsiteY81" fmla="*/ 1076353 h 2685138"/>
              <a:gd name="connsiteX82" fmla="*/ 557208 w 1925120"/>
              <a:gd name="connsiteY82" fmla="*/ 891998 h 2685138"/>
              <a:gd name="connsiteX83" fmla="*/ 571956 w 1925120"/>
              <a:gd name="connsiteY83" fmla="*/ 840379 h 2685138"/>
              <a:gd name="connsiteX84" fmla="*/ 689943 w 1925120"/>
              <a:gd name="connsiteY84" fmla="*/ 833004 h 2685138"/>
              <a:gd name="connsiteX85" fmla="*/ 756311 w 1925120"/>
              <a:gd name="connsiteY85" fmla="*/ 862501 h 2685138"/>
              <a:gd name="connsiteX86" fmla="*/ 748937 w 1925120"/>
              <a:gd name="connsiteY86" fmla="*/ 995237 h 2685138"/>
              <a:gd name="connsiteX87" fmla="*/ 638324 w 1925120"/>
              <a:gd name="connsiteY87" fmla="*/ 1164843 h 2685138"/>
              <a:gd name="connsiteX88" fmla="*/ 549834 w 1925120"/>
              <a:gd name="connsiteY88" fmla="*/ 1238585 h 2685138"/>
              <a:gd name="connsiteX89" fmla="*/ 476092 w 1925120"/>
              <a:gd name="connsiteY89" fmla="*/ 1341824 h 2685138"/>
              <a:gd name="connsiteX90" fmla="*/ 424472 w 1925120"/>
              <a:gd name="connsiteY90" fmla="*/ 1474559 h 2685138"/>
              <a:gd name="connsiteX91" fmla="*/ 468717 w 1925120"/>
              <a:gd name="connsiteY91" fmla="*/ 1673663 h 2685138"/>
              <a:gd name="connsiteX92" fmla="*/ 505588 w 1925120"/>
              <a:gd name="connsiteY92" fmla="*/ 1725282 h 2685138"/>
              <a:gd name="connsiteX0" fmla="*/ 505588 w 1925655"/>
              <a:gd name="connsiteY0" fmla="*/ 1725282 h 2685138"/>
              <a:gd name="connsiteX1" fmla="*/ 512963 w 1925655"/>
              <a:gd name="connsiteY1" fmla="*/ 1835895 h 2685138"/>
              <a:gd name="connsiteX2" fmla="*/ 387601 w 1925655"/>
              <a:gd name="connsiteY2" fmla="*/ 2005501 h 2685138"/>
              <a:gd name="connsiteX3" fmla="*/ 195872 w 1925655"/>
              <a:gd name="connsiteY3" fmla="*/ 2189856 h 2685138"/>
              <a:gd name="connsiteX4" fmla="*/ 129505 w 1925655"/>
              <a:gd name="connsiteY4" fmla="*/ 2359463 h 2685138"/>
              <a:gd name="connsiteX5" fmla="*/ 217995 w 1925655"/>
              <a:gd name="connsiteY5" fmla="*/ 2536443 h 2685138"/>
              <a:gd name="connsiteX6" fmla="*/ 461343 w 1925655"/>
              <a:gd name="connsiteY6" fmla="*/ 2676553 h 2685138"/>
              <a:gd name="connsiteX7" fmla="*/ 763685 w 1925655"/>
              <a:gd name="connsiteY7" fmla="*/ 2661804 h 2685138"/>
              <a:gd name="connsiteX8" fmla="*/ 948040 w 1925655"/>
              <a:gd name="connsiteY8" fmla="*/ 2595437 h 2685138"/>
              <a:gd name="connsiteX9" fmla="*/ 999659 w 1925655"/>
              <a:gd name="connsiteY9" fmla="*/ 2484824 h 2685138"/>
              <a:gd name="connsiteX10" fmla="*/ 970163 w 1925655"/>
              <a:gd name="connsiteY10" fmla="*/ 2366837 h 2685138"/>
              <a:gd name="connsiteX11" fmla="*/ 896421 w 1925655"/>
              <a:gd name="connsiteY11" fmla="*/ 2293095 h 2685138"/>
              <a:gd name="connsiteX12" fmla="*/ 800556 w 1925655"/>
              <a:gd name="connsiteY12" fmla="*/ 2263598 h 2685138"/>
              <a:gd name="connsiteX13" fmla="*/ 689943 w 1925655"/>
              <a:gd name="connsiteY13" fmla="*/ 2219353 h 2685138"/>
              <a:gd name="connsiteX14" fmla="*/ 645698 w 1925655"/>
              <a:gd name="connsiteY14" fmla="*/ 2101366 h 2685138"/>
              <a:gd name="connsiteX15" fmla="*/ 638324 w 1925655"/>
              <a:gd name="connsiteY15" fmla="*/ 1983379 h 2685138"/>
              <a:gd name="connsiteX16" fmla="*/ 638324 w 1925655"/>
              <a:gd name="connsiteY16" fmla="*/ 1858017 h 2685138"/>
              <a:gd name="connsiteX17" fmla="*/ 616201 w 1925655"/>
              <a:gd name="connsiteY17" fmla="*/ 1769527 h 2685138"/>
              <a:gd name="connsiteX18" fmla="*/ 601453 w 1925655"/>
              <a:gd name="connsiteY18" fmla="*/ 1703159 h 2685138"/>
              <a:gd name="connsiteX19" fmla="*/ 653072 w 1925655"/>
              <a:gd name="connsiteY19" fmla="*/ 1555675 h 2685138"/>
              <a:gd name="connsiteX20" fmla="*/ 675195 w 1925655"/>
              <a:gd name="connsiteY20" fmla="*/ 1378695 h 2685138"/>
              <a:gd name="connsiteX21" fmla="*/ 689943 w 1925655"/>
              <a:gd name="connsiteY21" fmla="*/ 1238585 h 2685138"/>
              <a:gd name="connsiteX22" fmla="*/ 756311 w 1925655"/>
              <a:gd name="connsiteY22" fmla="*/ 1076353 h 2685138"/>
              <a:gd name="connsiteX23" fmla="*/ 837427 w 1925655"/>
              <a:gd name="connsiteY23" fmla="*/ 914121 h 2685138"/>
              <a:gd name="connsiteX24" fmla="*/ 881672 w 1925655"/>
              <a:gd name="connsiteY24" fmla="*/ 862501 h 2685138"/>
              <a:gd name="connsiteX25" fmla="*/ 1021782 w 1925655"/>
              <a:gd name="connsiteY25" fmla="*/ 877250 h 2685138"/>
              <a:gd name="connsiteX26" fmla="*/ 1198763 w 1925655"/>
              <a:gd name="connsiteY26" fmla="*/ 855127 h 2685138"/>
              <a:gd name="connsiteX27" fmla="*/ 1294627 w 1925655"/>
              <a:gd name="connsiteY27" fmla="*/ 847753 h 2685138"/>
              <a:gd name="connsiteX28" fmla="*/ 1360995 w 1925655"/>
              <a:gd name="connsiteY28" fmla="*/ 936243 h 2685138"/>
              <a:gd name="connsiteX29" fmla="*/ 1471608 w 1925655"/>
              <a:gd name="connsiteY29" fmla="*/ 1002611 h 2685138"/>
              <a:gd name="connsiteX30" fmla="*/ 1560098 w 1925655"/>
              <a:gd name="connsiteY30" fmla="*/ 1098475 h 2685138"/>
              <a:gd name="connsiteX31" fmla="*/ 1604343 w 1925655"/>
              <a:gd name="connsiteY31" fmla="*/ 1142721 h 2685138"/>
              <a:gd name="connsiteX32" fmla="*/ 1604343 w 1925655"/>
              <a:gd name="connsiteY32" fmla="*/ 1275456 h 2685138"/>
              <a:gd name="connsiteX33" fmla="*/ 1619092 w 1925655"/>
              <a:gd name="connsiteY33" fmla="*/ 1415566 h 2685138"/>
              <a:gd name="connsiteX34" fmla="*/ 1648588 w 1925655"/>
              <a:gd name="connsiteY34" fmla="*/ 1481934 h 2685138"/>
              <a:gd name="connsiteX35" fmla="*/ 1714956 w 1925655"/>
              <a:gd name="connsiteY35" fmla="*/ 1467185 h 2685138"/>
              <a:gd name="connsiteX36" fmla="*/ 1788698 w 1925655"/>
              <a:gd name="connsiteY36" fmla="*/ 1378695 h 2685138"/>
              <a:gd name="connsiteX37" fmla="*/ 1847692 w 1925655"/>
              <a:gd name="connsiteY37" fmla="*/ 1268082 h 2685138"/>
              <a:gd name="connsiteX38" fmla="*/ 1796072 w 1925655"/>
              <a:gd name="connsiteY38" fmla="*/ 1142721 h 2685138"/>
              <a:gd name="connsiteX39" fmla="*/ 1670711 w 1925655"/>
              <a:gd name="connsiteY39" fmla="*/ 1061604 h 2685138"/>
              <a:gd name="connsiteX40" fmla="*/ 1530601 w 1925655"/>
              <a:gd name="connsiteY40" fmla="*/ 980488 h 2685138"/>
              <a:gd name="connsiteX41" fmla="*/ 1397866 w 1925655"/>
              <a:gd name="connsiteY41" fmla="*/ 891998 h 2685138"/>
              <a:gd name="connsiteX42" fmla="*/ 1375743 w 1925655"/>
              <a:gd name="connsiteY42" fmla="*/ 818256 h 2685138"/>
              <a:gd name="connsiteX43" fmla="*/ 1419988 w 1925655"/>
              <a:gd name="connsiteY43" fmla="*/ 796134 h 2685138"/>
              <a:gd name="connsiteX44" fmla="*/ 1523227 w 1925655"/>
              <a:gd name="connsiteY44" fmla="*/ 788759 h 2685138"/>
              <a:gd name="connsiteX45" fmla="*/ 1574846 w 1925655"/>
              <a:gd name="connsiteY45" fmla="*/ 803508 h 2685138"/>
              <a:gd name="connsiteX46" fmla="*/ 1648588 w 1925655"/>
              <a:gd name="connsiteY46" fmla="*/ 877250 h 2685138"/>
              <a:gd name="connsiteX47" fmla="*/ 1759201 w 1925655"/>
              <a:gd name="connsiteY47" fmla="*/ 973114 h 2685138"/>
              <a:gd name="connsiteX48" fmla="*/ 1818195 w 1925655"/>
              <a:gd name="connsiteY48" fmla="*/ 965740 h 2685138"/>
              <a:gd name="connsiteX49" fmla="*/ 1914059 w 1925655"/>
              <a:gd name="connsiteY49" fmla="*/ 869875 h 2685138"/>
              <a:gd name="connsiteX50" fmla="*/ 1921434 w 1925655"/>
              <a:gd name="connsiteY50" fmla="*/ 751888 h 2685138"/>
              <a:gd name="connsiteX51" fmla="*/ 1890897 w 1925655"/>
              <a:gd name="connsiteY51" fmla="*/ 692488 h 2685138"/>
              <a:gd name="connsiteX52" fmla="*/ 1840317 w 1925655"/>
              <a:gd name="connsiteY52" fmla="*/ 633178 h 2685138"/>
              <a:gd name="connsiteX53" fmla="*/ 1711428 w 1925655"/>
              <a:gd name="connsiteY53" fmla="*/ 652494 h 2685138"/>
              <a:gd name="connsiteX54" fmla="*/ 1610994 w 1925655"/>
              <a:gd name="connsiteY54" fmla="*/ 728002 h 2685138"/>
              <a:gd name="connsiteX55" fmla="*/ 1574846 w 1925655"/>
              <a:gd name="connsiteY55" fmla="*/ 744514 h 2685138"/>
              <a:gd name="connsiteX56" fmla="*/ 1338872 w 1925655"/>
              <a:gd name="connsiteY56" fmla="*/ 774011 h 2685138"/>
              <a:gd name="connsiteX57" fmla="*/ 1095524 w 1925655"/>
              <a:gd name="connsiteY57" fmla="*/ 781385 h 2685138"/>
              <a:gd name="connsiteX58" fmla="*/ 807930 w 1925655"/>
              <a:gd name="connsiteY58" fmla="*/ 685521 h 2685138"/>
              <a:gd name="connsiteX59" fmla="*/ 675195 w 1925655"/>
              <a:gd name="connsiteY59" fmla="*/ 493792 h 2685138"/>
              <a:gd name="connsiteX60" fmla="*/ 697317 w 1925655"/>
              <a:gd name="connsiteY60" fmla="*/ 390553 h 2685138"/>
              <a:gd name="connsiteX61" fmla="*/ 741563 w 1925655"/>
              <a:gd name="connsiteY61" fmla="*/ 279940 h 2685138"/>
              <a:gd name="connsiteX62" fmla="*/ 734188 w 1925655"/>
              <a:gd name="connsiteY62" fmla="*/ 169327 h 2685138"/>
              <a:gd name="connsiteX63" fmla="*/ 689943 w 1925655"/>
              <a:gd name="connsiteY63" fmla="*/ 80837 h 2685138"/>
              <a:gd name="connsiteX64" fmla="*/ 623576 w 1925655"/>
              <a:gd name="connsiteY64" fmla="*/ 7095 h 2685138"/>
              <a:gd name="connsiteX65" fmla="*/ 498214 w 1925655"/>
              <a:gd name="connsiteY65" fmla="*/ 7095 h 2685138"/>
              <a:gd name="connsiteX66" fmla="*/ 321234 w 1925655"/>
              <a:gd name="connsiteY66" fmla="*/ 43966 h 2685138"/>
              <a:gd name="connsiteX67" fmla="*/ 114756 w 1925655"/>
              <a:gd name="connsiteY67" fmla="*/ 117708 h 2685138"/>
              <a:gd name="connsiteX68" fmla="*/ 4143 w 1925655"/>
              <a:gd name="connsiteY68" fmla="*/ 279940 h 2685138"/>
              <a:gd name="connsiteX69" fmla="*/ 33640 w 1925655"/>
              <a:gd name="connsiteY69" fmla="*/ 434798 h 2685138"/>
              <a:gd name="connsiteX70" fmla="*/ 129505 w 1925655"/>
              <a:gd name="connsiteY70" fmla="*/ 552785 h 2685138"/>
              <a:gd name="connsiteX71" fmla="*/ 269614 w 1925655"/>
              <a:gd name="connsiteY71" fmla="*/ 597030 h 2685138"/>
              <a:gd name="connsiteX72" fmla="*/ 483466 w 1925655"/>
              <a:gd name="connsiteY72" fmla="*/ 604404 h 2685138"/>
              <a:gd name="connsiteX73" fmla="*/ 520337 w 1925655"/>
              <a:gd name="connsiteY73" fmla="*/ 670772 h 2685138"/>
              <a:gd name="connsiteX74" fmla="*/ 601453 w 1925655"/>
              <a:gd name="connsiteY74" fmla="*/ 774011 h 2685138"/>
              <a:gd name="connsiteX75" fmla="*/ 490840 w 1925655"/>
              <a:gd name="connsiteY75" fmla="*/ 810882 h 2685138"/>
              <a:gd name="connsiteX76" fmla="*/ 358105 w 1925655"/>
              <a:gd name="connsiteY76" fmla="*/ 877250 h 2685138"/>
              <a:gd name="connsiteX77" fmla="*/ 262240 w 1925655"/>
              <a:gd name="connsiteY77" fmla="*/ 1054230 h 2685138"/>
              <a:gd name="connsiteX78" fmla="*/ 262240 w 1925655"/>
              <a:gd name="connsiteY78" fmla="*/ 1164843 h 2685138"/>
              <a:gd name="connsiteX79" fmla="*/ 313859 w 1925655"/>
              <a:gd name="connsiteY79" fmla="*/ 1223837 h 2685138"/>
              <a:gd name="connsiteX80" fmla="*/ 439221 w 1925655"/>
              <a:gd name="connsiteY80" fmla="*/ 1194340 h 2685138"/>
              <a:gd name="connsiteX81" fmla="*/ 542459 w 1925655"/>
              <a:gd name="connsiteY81" fmla="*/ 1076353 h 2685138"/>
              <a:gd name="connsiteX82" fmla="*/ 557208 w 1925655"/>
              <a:gd name="connsiteY82" fmla="*/ 891998 h 2685138"/>
              <a:gd name="connsiteX83" fmla="*/ 571956 w 1925655"/>
              <a:gd name="connsiteY83" fmla="*/ 840379 h 2685138"/>
              <a:gd name="connsiteX84" fmla="*/ 689943 w 1925655"/>
              <a:gd name="connsiteY84" fmla="*/ 833004 h 2685138"/>
              <a:gd name="connsiteX85" fmla="*/ 756311 w 1925655"/>
              <a:gd name="connsiteY85" fmla="*/ 862501 h 2685138"/>
              <a:gd name="connsiteX86" fmla="*/ 748937 w 1925655"/>
              <a:gd name="connsiteY86" fmla="*/ 995237 h 2685138"/>
              <a:gd name="connsiteX87" fmla="*/ 638324 w 1925655"/>
              <a:gd name="connsiteY87" fmla="*/ 1164843 h 2685138"/>
              <a:gd name="connsiteX88" fmla="*/ 549834 w 1925655"/>
              <a:gd name="connsiteY88" fmla="*/ 1238585 h 2685138"/>
              <a:gd name="connsiteX89" fmla="*/ 476092 w 1925655"/>
              <a:gd name="connsiteY89" fmla="*/ 1341824 h 2685138"/>
              <a:gd name="connsiteX90" fmla="*/ 424472 w 1925655"/>
              <a:gd name="connsiteY90" fmla="*/ 1474559 h 2685138"/>
              <a:gd name="connsiteX91" fmla="*/ 468717 w 1925655"/>
              <a:gd name="connsiteY91" fmla="*/ 1673663 h 2685138"/>
              <a:gd name="connsiteX92" fmla="*/ 505588 w 1925655"/>
              <a:gd name="connsiteY92" fmla="*/ 1725282 h 2685138"/>
              <a:gd name="connsiteX0" fmla="*/ 505588 w 1925655"/>
              <a:gd name="connsiteY0" fmla="*/ 1725282 h 2685138"/>
              <a:gd name="connsiteX1" fmla="*/ 512963 w 1925655"/>
              <a:gd name="connsiteY1" fmla="*/ 1835895 h 2685138"/>
              <a:gd name="connsiteX2" fmla="*/ 387601 w 1925655"/>
              <a:gd name="connsiteY2" fmla="*/ 2005501 h 2685138"/>
              <a:gd name="connsiteX3" fmla="*/ 195872 w 1925655"/>
              <a:gd name="connsiteY3" fmla="*/ 2189856 h 2685138"/>
              <a:gd name="connsiteX4" fmla="*/ 129505 w 1925655"/>
              <a:gd name="connsiteY4" fmla="*/ 2359463 h 2685138"/>
              <a:gd name="connsiteX5" fmla="*/ 217995 w 1925655"/>
              <a:gd name="connsiteY5" fmla="*/ 2536443 h 2685138"/>
              <a:gd name="connsiteX6" fmla="*/ 461343 w 1925655"/>
              <a:gd name="connsiteY6" fmla="*/ 2676553 h 2685138"/>
              <a:gd name="connsiteX7" fmla="*/ 763685 w 1925655"/>
              <a:gd name="connsiteY7" fmla="*/ 2661804 h 2685138"/>
              <a:gd name="connsiteX8" fmla="*/ 948040 w 1925655"/>
              <a:gd name="connsiteY8" fmla="*/ 2595437 h 2685138"/>
              <a:gd name="connsiteX9" fmla="*/ 999659 w 1925655"/>
              <a:gd name="connsiteY9" fmla="*/ 2484824 h 2685138"/>
              <a:gd name="connsiteX10" fmla="*/ 970163 w 1925655"/>
              <a:gd name="connsiteY10" fmla="*/ 2366837 h 2685138"/>
              <a:gd name="connsiteX11" fmla="*/ 896421 w 1925655"/>
              <a:gd name="connsiteY11" fmla="*/ 2293095 h 2685138"/>
              <a:gd name="connsiteX12" fmla="*/ 800556 w 1925655"/>
              <a:gd name="connsiteY12" fmla="*/ 2263598 h 2685138"/>
              <a:gd name="connsiteX13" fmla="*/ 689943 w 1925655"/>
              <a:gd name="connsiteY13" fmla="*/ 2219353 h 2685138"/>
              <a:gd name="connsiteX14" fmla="*/ 645698 w 1925655"/>
              <a:gd name="connsiteY14" fmla="*/ 2101366 h 2685138"/>
              <a:gd name="connsiteX15" fmla="*/ 638324 w 1925655"/>
              <a:gd name="connsiteY15" fmla="*/ 1983379 h 2685138"/>
              <a:gd name="connsiteX16" fmla="*/ 638324 w 1925655"/>
              <a:gd name="connsiteY16" fmla="*/ 1858017 h 2685138"/>
              <a:gd name="connsiteX17" fmla="*/ 616201 w 1925655"/>
              <a:gd name="connsiteY17" fmla="*/ 1769527 h 2685138"/>
              <a:gd name="connsiteX18" fmla="*/ 601453 w 1925655"/>
              <a:gd name="connsiteY18" fmla="*/ 1703159 h 2685138"/>
              <a:gd name="connsiteX19" fmla="*/ 653072 w 1925655"/>
              <a:gd name="connsiteY19" fmla="*/ 1555675 h 2685138"/>
              <a:gd name="connsiteX20" fmla="*/ 675195 w 1925655"/>
              <a:gd name="connsiteY20" fmla="*/ 1378695 h 2685138"/>
              <a:gd name="connsiteX21" fmla="*/ 689943 w 1925655"/>
              <a:gd name="connsiteY21" fmla="*/ 1238585 h 2685138"/>
              <a:gd name="connsiteX22" fmla="*/ 756311 w 1925655"/>
              <a:gd name="connsiteY22" fmla="*/ 1076353 h 2685138"/>
              <a:gd name="connsiteX23" fmla="*/ 837427 w 1925655"/>
              <a:gd name="connsiteY23" fmla="*/ 914121 h 2685138"/>
              <a:gd name="connsiteX24" fmla="*/ 881672 w 1925655"/>
              <a:gd name="connsiteY24" fmla="*/ 862501 h 2685138"/>
              <a:gd name="connsiteX25" fmla="*/ 1021782 w 1925655"/>
              <a:gd name="connsiteY25" fmla="*/ 877250 h 2685138"/>
              <a:gd name="connsiteX26" fmla="*/ 1198763 w 1925655"/>
              <a:gd name="connsiteY26" fmla="*/ 855127 h 2685138"/>
              <a:gd name="connsiteX27" fmla="*/ 1294627 w 1925655"/>
              <a:gd name="connsiteY27" fmla="*/ 847753 h 2685138"/>
              <a:gd name="connsiteX28" fmla="*/ 1360995 w 1925655"/>
              <a:gd name="connsiteY28" fmla="*/ 936243 h 2685138"/>
              <a:gd name="connsiteX29" fmla="*/ 1471608 w 1925655"/>
              <a:gd name="connsiteY29" fmla="*/ 1002611 h 2685138"/>
              <a:gd name="connsiteX30" fmla="*/ 1560098 w 1925655"/>
              <a:gd name="connsiteY30" fmla="*/ 1098475 h 2685138"/>
              <a:gd name="connsiteX31" fmla="*/ 1604343 w 1925655"/>
              <a:gd name="connsiteY31" fmla="*/ 1142721 h 2685138"/>
              <a:gd name="connsiteX32" fmla="*/ 1604343 w 1925655"/>
              <a:gd name="connsiteY32" fmla="*/ 1275456 h 2685138"/>
              <a:gd name="connsiteX33" fmla="*/ 1619092 w 1925655"/>
              <a:gd name="connsiteY33" fmla="*/ 1415566 h 2685138"/>
              <a:gd name="connsiteX34" fmla="*/ 1648588 w 1925655"/>
              <a:gd name="connsiteY34" fmla="*/ 1481934 h 2685138"/>
              <a:gd name="connsiteX35" fmla="*/ 1714956 w 1925655"/>
              <a:gd name="connsiteY35" fmla="*/ 1467185 h 2685138"/>
              <a:gd name="connsiteX36" fmla="*/ 1788698 w 1925655"/>
              <a:gd name="connsiteY36" fmla="*/ 1378695 h 2685138"/>
              <a:gd name="connsiteX37" fmla="*/ 1847692 w 1925655"/>
              <a:gd name="connsiteY37" fmla="*/ 1268082 h 2685138"/>
              <a:gd name="connsiteX38" fmla="*/ 1796072 w 1925655"/>
              <a:gd name="connsiteY38" fmla="*/ 1142721 h 2685138"/>
              <a:gd name="connsiteX39" fmla="*/ 1670711 w 1925655"/>
              <a:gd name="connsiteY39" fmla="*/ 1061604 h 2685138"/>
              <a:gd name="connsiteX40" fmla="*/ 1530601 w 1925655"/>
              <a:gd name="connsiteY40" fmla="*/ 980488 h 2685138"/>
              <a:gd name="connsiteX41" fmla="*/ 1397866 w 1925655"/>
              <a:gd name="connsiteY41" fmla="*/ 891998 h 2685138"/>
              <a:gd name="connsiteX42" fmla="*/ 1375743 w 1925655"/>
              <a:gd name="connsiteY42" fmla="*/ 818256 h 2685138"/>
              <a:gd name="connsiteX43" fmla="*/ 1419988 w 1925655"/>
              <a:gd name="connsiteY43" fmla="*/ 796134 h 2685138"/>
              <a:gd name="connsiteX44" fmla="*/ 1523227 w 1925655"/>
              <a:gd name="connsiteY44" fmla="*/ 788759 h 2685138"/>
              <a:gd name="connsiteX45" fmla="*/ 1574846 w 1925655"/>
              <a:gd name="connsiteY45" fmla="*/ 803508 h 2685138"/>
              <a:gd name="connsiteX46" fmla="*/ 1648588 w 1925655"/>
              <a:gd name="connsiteY46" fmla="*/ 877250 h 2685138"/>
              <a:gd name="connsiteX47" fmla="*/ 1759201 w 1925655"/>
              <a:gd name="connsiteY47" fmla="*/ 973114 h 2685138"/>
              <a:gd name="connsiteX48" fmla="*/ 1818195 w 1925655"/>
              <a:gd name="connsiteY48" fmla="*/ 965740 h 2685138"/>
              <a:gd name="connsiteX49" fmla="*/ 1914059 w 1925655"/>
              <a:gd name="connsiteY49" fmla="*/ 869875 h 2685138"/>
              <a:gd name="connsiteX50" fmla="*/ 1921434 w 1925655"/>
              <a:gd name="connsiteY50" fmla="*/ 760303 h 2685138"/>
              <a:gd name="connsiteX51" fmla="*/ 1890897 w 1925655"/>
              <a:gd name="connsiteY51" fmla="*/ 692488 h 2685138"/>
              <a:gd name="connsiteX52" fmla="*/ 1840317 w 1925655"/>
              <a:gd name="connsiteY52" fmla="*/ 633178 h 2685138"/>
              <a:gd name="connsiteX53" fmla="*/ 1711428 w 1925655"/>
              <a:gd name="connsiteY53" fmla="*/ 652494 h 2685138"/>
              <a:gd name="connsiteX54" fmla="*/ 1610994 w 1925655"/>
              <a:gd name="connsiteY54" fmla="*/ 728002 h 2685138"/>
              <a:gd name="connsiteX55" fmla="*/ 1574846 w 1925655"/>
              <a:gd name="connsiteY55" fmla="*/ 744514 h 2685138"/>
              <a:gd name="connsiteX56" fmla="*/ 1338872 w 1925655"/>
              <a:gd name="connsiteY56" fmla="*/ 774011 h 2685138"/>
              <a:gd name="connsiteX57" fmla="*/ 1095524 w 1925655"/>
              <a:gd name="connsiteY57" fmla="*/ 781385 h 2685138"/>
              <a:gd name="connsiteX58" fmla="*/ 807930 w 1925655"/>
              <a:gd name="connsiteY58" fmla="*/ 685521 h 2685138"/>
              <a:gd name="connsiteX59" fmla="*/ 675195 w 1925655"/>
              <a:gd name="connsiteY59" fmla="*/ 493792 h 2685138"/>
              <a:gd name="connsiteX60" fmla="*/ 697317 w 1925655"/>
              <a:gd name="connsiteY60" fmla="*/ 390553 h 2685138"/>
              <a:gd name="connsiteX61" fmla="*/ 741563 w 1925655"/>
              <a:gd name="connsiteY61" fmla="*/ 279940 h 2685138"/>
              <a:gd name="connsiteX62" fmla="*/ 734188 w 1925655"/>
              <a:gd name="connsiteY62" fmla="*/ 169327 h 2685138"/>
              <a:gd name="connsiteX63" fmla="*/ 689943 w 1925655"/>
              <a:gd name="connsiteY63" fmla="*/ 80837 h 2685138"/>
              <a:gd name="connsiteX64" fmla="*/ 623576 w 1925655"/>
              <a:gd name="connsiteY64" fmla="*/ 7095 h 2685138"/>
              <a:gd name="connsiteX65" fmla="*/ 498214 w 1925655"/>
              <a:gd name="connsiteY65" fmla="*/ 7095 h 2685138"/>
              <a:gd name="connsiteX66" fmla="*/ 321234 w 1925655"/>
              <a:gd name="connsiteY66" fmla="*/ 43966 h 2685138"/>
              <a:gd name="connsiteX67" fmla="*/ 114756 w 1925655"/>
              <a:gd name="connsiteY67" fmla="*/ 117708 h 2685138"/>
              <a:gd name="connsiteX68" fmla="*/ 4143 w 1925655"/>
              <a:gd name="connsiteY68" fmla="*/ 279940 h 2685138"/>
              <a:gd name="connsiteX69" fmla="*/ 33640 w 1925655"/>
              <a:gd name="connsiteY69" fmla="*/ 434798 h 2685138"/>
              <a:gd name="connsiteX70" fmla="*/ 129505 w 1925655"/>
              <a:gd name="connsiteY70" fmla="*/ 552785 h 2685138"/>
              <a:gd name="connsiteX71" fmla="*/ 269614 w 1925655"/>
              <a:gd name="connsiteY71" fmla="*/ 597030 h 2685138"/>
              <a:gd name="connsiteX72" fmla="*/ 483466 w 1925655"/>
              <a:gd name="connsiteY72" fmla="*/ 604404 h 2685138"/>
              <a:gd name="connsiteX73" fmla="*/ 520337 w 1925655"/>
              <a:gd name="connsiteY73" fmla="*/ 670772 h 2685138"/>
              <a:gd name="connsiteX74" fmla="*/ 601453 w 1925655"/>
              <a:gd name="connsiteY74" fmla="*/ 774011 h 2685138"/>
              <a:gd name="connsiteX75" fmla="*/ 490840 w 1925655"/>
              <a:gd name="connsiteY75" fmla="*/ 810882 h 2685138"/>
              <a:gd name="connsiteX76" fmla="*/ 358105 w 1925655"/>
              <a:gd name="connsiteY76" fmla="*/ 877250 h 2685138"/>
              <a:gd name="connsiteX77" fmla="*/ 262240 w 1925655"/>
              <a:gd name="connsiteY77" fmla="*/ 1054230 h 2685138"/>
              <a:gd name="connsiteX78" fmla="*/ 262240 w 1925655"/>
              <a:gd name="connsiteY78" fmla="*/ 1164843 h 2685138"/>
              <a:gd name="connsiteX79" fmla="*/ 313859 w 1925655"/>
              <a:gd name="connsiteY79" fmla="*/ 1223837 h 2685138"/>
              <a:gd name="connsiteX80" fmla="*/ 439221 w 1925655"/>
              <a:gd name="connsiteY80" fmla="*/ 1194340 h 2685138"/>
              <a:gd name="connsiteX81" fmla="*/ 542459 w 1925655"/>
              <a:gd name="connsiteY81" fmla="*/ 1076353 h 2685138"/>
              <a:gd name="connsiteX82" fmla="*/ 557208 w 1925655"/>
              <a:gd name="connsiteY82" fmla="*/ 891998 h 2685138"/>
              <a:gd name="connsiteX83" fmla="*/ 571956 w 1925655"/>
              <a:gd name="connsiteY83" fmla="*/ 840379 h 2685138"/>
              <a:gd name="connsiteX84" fmla="*/ 689943 w 1925655"/>
              <a:gd name="connsiteY84" fmla="*/ 833004 h 2685138"/>
              <a:gd name="connsiteX85" fmla="*/ 756311 w 1925655"/>
              <a:gd name="connsiteY85" fmla="*/ 862501 h 2685138"/>
              <a:gd name="connsiteX86" fmla="*/ 748937 w 1925655"/>
              <a:gd name="connsiteY86" fmla="*/ 995237 h 2685138"/>
              <a:gd name="connsiteX87" fmla="*/ 638324 w 1925655"/>
              <a:gd name="connsiteY87" fmla="*/ 1164843 h 2685138"/>
              <a:gd name="connsiteX88" fmla="*/ 549834 w 1925655"/>
              <a:gd name="connsiteY88" fmla="*/ 1238585 h 2685138"/>
              <a:gd name="connsiteX89" fmla="*/ 476092 w 1925655"/>
              <a:gd name="connsiteY89" fmla="*/ 1341824 h 2685138"/>
              <a:gd name="connsiteX90" fmla="*/ 424472 w 1925655"/>
              <a:gd name="connsiteY90" fmla="*/ 1474559 h 2685138"/>
              <a:gd name="connsiteX91" fmla="*/ 468717 w 1925655"/>
              <a:gd name="connsiteY91" fmla="*/ 1673663 h 2685138"/>
              <a:gd name="connsiteX92" fmla="*/ 505588 w 1925655"/>
              <a:gd name="connsiteY92" fmla="*/ 1725282 h 2685138"/>
              <a:gd name="connsiteX0" fmla="*/ 505588 w 1924774"/>
              <a:gd name="connsiteY0" fmla="*/ 1725282 h 2685138"/>
              <a:gd name="connsiteX1" fmla="*/ 512963 w 1924774"/>
              <a:gd name="connsiteY1" fmla="*/ 1835895 h 2685138"/>
              <a:gd name="connsiteX2" fmla="*/ 387601 w 1924774"/>
              <a:gd name="connsiteY2" fmla="*/ 2005501 h 2685138"/>
              <a:gd name="connsiteX3" fmla="*/ 195872 w 1924774"/>
              <a:gd name="connsiteY3" fmla="*/ 2189856 h 2685138"/>
              <a:gd name="connsiteX4" fmla="*/ 129505 w 1924774"/>
              <a:gd name="connsiteY4" fmla="*/ 2359463 h 2685138"/>
              <a:gd name="connsiteX5" fmla="*/ 217995 w 1924774"/>
              <a:gd name="connsiteY5" fmla="*/ 2536443 h 2685138"/>
              <a:gd name="connsiteX6" fmla="*/ 461343 w 1924774"/>
              <a:gd name="connsiteY6" fmla="*/ 2676553 h 2685138"/>
              <a:gd name="connsiteX7" fmla="*/ 763685 w 1924774"/>
              <a:gd name="connsiteY7" fmla="*/ 2661804 h 2685138"/>
              <a:gd name="connsiteX8" fmla="*/ 948040 w 1924774"/>
              <a:gd name="connsiteY8" fmla="*/ 2595437 h 2685138"/>
              <a:gd name="connsiteX9" fmla="*/ 999659 w 1924774"/>
              <a:gd name="connsiteY9" fmla="*/ 2484824 h 2685138"/>
              <a:gd name="connsiteX10" fmla="*/ 970163 w 1924774"/>
              <a:gd name="connsiteY10" fmla="*/ 2366837 h 2685138"/>
              <a:gd name="connsiteX11" fmla="*/ 896421 w 1924774"/>
              <a:gd name="connsiteY11" fmla="*/ 2293095 h 2685138"/>
              <a:gd name="connsiteX12" fmla="*/ 800556 w 1924774"/>
              <a:gd name="connsiteY12" fmla="*/ 2263598 h 2685138"/>
              <a:gd name="connsiteX13" fmla="*/ 689943 w 1924774"/>
              <a:gd name="connsiteY13" fmla="*/ 2219353 h 2685138"/>
              <a:gd name="connsiteX14" fmla="*/ 645698 w 1924774"/>
              <a:gd name="connsiteY14" fmla="*/ 2101366 h 2685138"/>
              <a:gd name="connsiteX15" fmla="*/ 638324 w 1924774"/>
              <a:gd name="connsiteY15" fmla="*/ 1983379 h 2685138"/>
              <a:gd name="connsiteX16" fmla="*/ 638324 w 1924774"/>
              <a:gd name="connsiteY16" fmla="*/ 1858017 h 2685138"/>
              <a:gd name="connsiteX17" fmla="*/ 616201 w 1924774"/>
              <a:gd name="connsiteY17" fmla="*/ 1769527 h 2685138"/>
              <a:gd name="connsiteX18" fmla="*/ 601453 w 1924774"/>
              <a:gd name="connsiteY18" fmla="*/ 1703159 h 2685138"/>
              <a:gd name="connsiteX19" fmla="*/ 653072 w 1924774"/>
              <a:gd name="connsiteY19" fmla="*/ 1555675 h 2685138"/>
              <a:gd name="connsiteX20" fmla="*/ 675195 w 1924774"/>
              <a:gd name="connsiteY20" fmla="*/ 1378695 h 2685138"/>
              <a:gd name="connsiteX21" fmla="*/ 689943 w 1924774"/>
              <a:gd name="connsiteY21" fmla="*/ 1238585 h 2685138"/>
              <a:gd name="connsiteX22" fmla="*/ 756311 w 1924774"/>
              <a:gd name="connsiteY22" fmla="*/ 1076353 h 2685138"/>
              <a:gd name="connsiteX23" fmla="*/ 837427 w 1924774"/>
              <a:gd name="connsiteY23" fmla="*/ 914121 h 2685138"/>
              <a:gd name="connsiteX24" fmla="*/ 881672 w 1924774"/>
              <a:gd name="connsiteY24" fmla="*/ 862501 h 2685138"/>
              <a:gd name="connsiteX25" fmla="*/ 1021782 w 1924774"/>
              <a:gd name="connsiteY25" fmla="*/ 877250 h 2685138"/>
              <a:gd name="connsiteX26" fmla="*/ 1198763 w 1924774"/>
              <a:gd name="connsiteY26" fmla="*/ 855127 h 2685138"/>
              <a:gd name="connsiteX27" fmla="*/ 1294627 w 1924774"/>
              <a:gd name="connsiteY27" fmla="*/ 847753 h 2685138"/>
              <a:gd name="connsiteX28" fmla="*/ 1360995 w 1924774"/>
              <a:gd name="connsiteY28" fmla="*/ 936243 h 2685138"/>
              <a:gd name="connsiteX29" fmla="*/ 1471608 w 1924774"/>
              <a:gd name="connsiteY29" fmla="*/ 1002611 h 2685138"/>
              <a:gd name="connsiteX30" fmla="*/ 1560098 w 1924774"/>
              <a:gd name="connsiteY30" fmla="*/ 1098475 h 2685138"/>
              <a:gd name="connsiteX31" fmla="*/ 1604343 w 1924774"/>
              <a:gd name="connsiteY31" fmla="*/ 1142721 h 2685138"/>
              <a:gd name="connsiteX32" fmla="*/ 1604343 w 1924774"/>
              <a:gd name="connsiteY32" fmla="*/ 1275456 h 2685138"/>
              <a:gd name="connsiteX33" fmla="*/ 1619092 w 1924774"/>
              <a:gd name="connsiteY33" fmla="*/ 1415566 h 2685138"/>
              <a:gd name="connsiteX34" fmla="*/ 1648588 w 1924774"/>
              <a:gd name="connsiteY34" fmla="*/ 1481934 h 2685138"/>
              <a:gd name="connsiteX35" fmla="*/ 1714956 w 1924774"/>
              <a:gd name="connsiteY35" fmla="*/ 1467185 h 2685138"/>
              <a:gd name="connsiteX36" fmla="*/ 1788698 w 1924774"/>
              <a:gd name="connsiteY36" fmla="*/ 1378695 h 2685138"/>
              <a:gd name="connsiteX37" fmla="*/ 1847692 w 1924774"/>
              <a:gd name="connsiteY37" fmla="*/ 1268082 h 2685138"/>
              <a:gd name="connsiteX38" fmla="*/ 1796072 w 1924774"/>
              <a:gd name="connsiteY38" fmla="*/ 1142721 h 2685138"/>
              <a:gd name="connsiteX39" fmla="*/ 1670711 w 1924774"/>
              <a:gd name="connsiteY39" fmla="*/ 1061604 h 2685138"/>
              <a:gd name="connsiteX40" fmla="*/ 1530601 w 1924774"/>
              <a:gd name="connsiteY40" fmla="*/ 980488 h 2685138"/>
              <a:gd name="connsiteX41" fmla="*/ 1397866 w 1924774"/>
              <a:gd name="connsiteY41" fmla="*/ 891998 h 2685138"/>
              <a:gd name="connsiteX42" fmla="*/ 1375743 w 1924774"/>
              <a:gd name="connsiteY42" fmla="*/ 818256 h 2685138"/>
              <a:gd name="connsiteX43" fmla="*/ 1419988 w 1924774"/>
              <a:gd name="connsiteY43" fmla="*/ 796134 h 2685138"/>
              <a:gd name="connsiteX44" fmla="*/ 1523227 w 1924774"/>
              <a:gd name="connsiteY44" fmla="*/ 788759 h 2685138"/>
              <a:gd name="connsiteX45" fmla="*/ 1574846 w 1924774"/>
              <a:gd name="connsiteY45" fmla="*/ 803508 h 2685138"/>
              <a:gd name="connsiteX46" fmla="*/ 1648588 w 1924774"/>
              <a:gd name="connsiteY46" fmla="*/ 877250 h 2685138"/>
              <a:gd name="connsiteX47" fmla="*/ 1759201 w 1924774"/>
              <a:gd name="connsiteY47" fmla="*/ 973114 h 2685138"/>
              <a:gd name="connsiteX48" fmla="*/ 1818195 w 1924774"/>
              <a:gd name="connsiteY48" fmla="*/ 965740 h 2685138"/>
              <a:gd name="connsiteX49" fmla="*/ 1914059 w 1924774"/>
              <a:gd name="connsiteY49" fmla="*/ 869875 h 2685138"/>
              <a:gd name="connsiteX50" fmla="*/ 1921434 w 1924774"/>
              <a:gd name="connsiteY50" fmla="*/ 760303 h 2685138"/>
              <a:gd name="connsiteX51" fmla="*/ 1904921 w 1924774"/>
              <a:gd name="connsiteY51" fmla="*/ 692488 h 2685138"/>
              <a:gd name="connsiteX52" fmla="*/ 1840317 w 1924774"/>
              <a:gd name="connsiteY52" fmla="*/ 633178 h 2685138"/>
              <a:gd name="connsiteX53" fmla="*/ 1711428 w 1924774"/>
              <a:gd name="connsiteY53" fmla="*/ 652494 h 2685138"/>
              <a:gd name="connsiteX54" fmla="*/ 1610994 w 1924774"/>
              <a:gd name="connsiteY54" fmla="*/ 728002 h 2685138"/>
              <a:gd name="connsiteX55" fmla="*/ 1574846 w 1924774"/>
              <a:gd name="connsiteY55" fmla="*/ 744514 h 2685138"/>
              <a:gd name="connsiteX56" fmla="*/ 1338872 w 1924774"/>
              <a:gd name="connsiteY56" fmla="*/ 774011 h 2685138"/>
              <a:gd name="connsiteX57" fmla="*/ 1095524 w 1924774"/>
              <a:gd name="connsiteY57" fmla="*/ 781385 h 2685138"/>
              <a:gd name="connsiteX58" fmla="*/ 807930 w 1924774"/>
              <a:gd name="connsiteY58" fmla="*/ 685521 h 2685138"/>
              <a:gd name="connsiteX59" fmla="*/ 675195 w 1924774"/>
              <a:gd name="connsiteY59" fmla="*/ 493792 h 2685138"/>
              <a:gd name="connsiteX60" fmla="*/ 697317 w 1924774"/>
              <a:gd name="connsiteY60" fmla="*/ 390553 h 2685138"/>
              <a:gd name="connsiteX61" fmla="*/ 741563 w 1924774"/>
              <a:gd name="connsiteY61" fmla="*/ 279940 h 2685138"/>
              <a:gd name="connsiteX62" fmla="*/ 734188 w 1924774"/>
              <a:gd name="connsiteY62" fmla="*/ 169327 h 2685138"/>
              <a:gd name="connsiteX63" fmla="*/ 689943 w 1924774"/>
              <a:gd name="connsiteY63" fmla="*/ 80837 h 2685138"/>
              <a:gd name="connsiteX64" fmla="*/ 623576 w 1924774"/>
              <a:gd name="connsiteY64" fmla="*/ 7095 h 2685138"/>
              <a:gd name="connsiteX65" fmla="*/ 498214 w 1924774"/>
              <a:gd name="connsiteY65" fmla="*/ 7095 h 2685138"/>
              <a:gd name="connsiteX66" fmla="*/ 321234 w 1924774"/>
              <a:gd name="connsiteY66" fmla="*/ 43966 h 2685138"/>
              <a:gd name="connsiteX67" fmla="*/ 114756 w 1924774"/>
              <a:gd name="connsiteY67" fmla="*/ 117708 h 2685138"/>
              <a:gd name="connsiteX68" fmla="*/ 4143 w 1924774"/>
              <a:gd name="connsiteY68" fmla="*/ 279940 h 2685138"/>
              <a:gd name="connsiteX69" fmla="*/ 33640 w 1924774"/>
              <a:gd name="connsiteY69" fmla="*/ 434798 h 2685138"/>
              <a:gd name="connsiteX70" fmla="*/ 129505 w 1924774"/>
              <a:gd name="connsiteY70" fmla="*/ 552785 h 2685138"/>
              <a:gd name="connsiteX71" fmla="*/ 269614 w 1924774"/>
              <a:gd name="connsiteY71" fmla="*/ 597030 h 2685138"/>
              <a:gd name="connsiteX72" fmla="*/ 483466 w 1924774"/>
              <a:gd name="connsiteY72" fmla="*/ 604404 h 2685138"/>
              <a:gd name="connsiteX73" fmla="*/ 520337 w 1924774"/>
              <a:gd name="connsiteY73" fmla="*/ 670772 h 2685138"/>
              <a:gd name="connsiteX74" fmla="*/ 601453 w 1924774"/>
              <a:gd name="connsiteY74" fmla="*/ 774011 h 2685138"/>
              <a:gd name="connsiteX75" fmla="*/ 490840 w 1924774"/>
              <a:gd name="connsiteY75" fmla="*/ 810882 h 2685138"/>
              <a:gd name="connsiteX76" fmla="*/ 358105 w 1924774"/>
              <a:gd name="connsiteY76" fmla="*/ 877250 h 2685138"/>
              <a:gd name="connsiteX77" fmla="*/ 262240 w 1924774"/>
              <a:gd name="connsiteY77" fmla="*/ 1054230 h 2685138"/>
              <a:gd name="connsiteX78" fmla="*/ 262240 w 1924774"/>
              <a:gd name="connsiteY78" fmla="*/ 1164843 h 2685138"/>
              <a:gd name="connsiteX79" fmla="*/ 313859 w 1924774"/>
              <a:gd name="connsiteY79" fmla="*/ 1223837 h 2685138"/>
              <a:gd name="connsiteX80" fmla="*/ 439221 w 1924774"/>
              <a:gd name="connsiteY80" fmla="*/ 1194340 h 2685138"/>
              <a:gd name="connsiteX81" fmla="*/ 542459 w 1924774"/>
              <a:gd name="connsiteY81" fmla="*/ 1076353 h 2685138"/>
              <a:gd name="connsiteX82" fmla="*/ 557208 w 1924774"/>
              <a:gd name="connsiteY82" fmla="*/ 891998 h 2685138"/>
              <a:gd name="connsiteX83" fmla="*/ 571956 w 1924774"/>
              <a:gd name="connsiteY83" fmla="*/ 840379 h 2685138"/>
              <a:gd name="connsiteX84" fmla="*/ 689943 w 1924774"/>
              <a:gd name="connsiteY84" fmla="*/ 833004 h 2685138"/>
              <a:gd name="connsiteX85" fmla="*/ 756311 w 1924774"/>
              <a:gd name="connsiteY85" fmla="*/ 862501 h 2685138"/>
              <a:gd name="connsiteX86" fmla="*/ 748937 w 1924774"/>
              <a:gd name="connsiteY86" fmla="*/ 995237 h 2685138"/>
              <a:gd name="connsiteX87" fmla="*/ 638324 w 1924774"/>
              <a:gd name="connsiteY87" fmla="*/ 1164843 h 2685138"/>
              <a:gd name="connsiteX88" fmla="*/ 549834 w 1924774"/>
              <a:gd name="connsiteY88" fmla="*/ 1238585 h 2685138"/>
              <a:gd name="connsiteX89" fmla="*/ 476092 w 1924774"/>
              <a:gd name="connsiteY89" fmla="*/ 1341824 h 2685138"/>
              <a:gd name="connsiteX90" fmla="*/ 424472 w 1924774"/>
              <a:gd name="connsiteY90" fmla="*/ 1474559 h 2685138"/>
              <a:gd name="connsiteX91" fmla="*/ 468717 w 1924774"/>
              <a:gd name="connsiteY91" fmla="*/ 1673663 h 2685138"/>
              <a:gd name="connsiteX92" fmla="*/ 505588 w 1924774"/>
              <a:gd name="connsiteY92" fmla="*/ 1725282 h 2685138"/>
              <a:gd name="connsiteX0" fmla="*/ 505588 w 1921457"/>
              <a:gd name="connsiteY0" fmla="*/ 1725282 h 2685138"/>
              <a:gd name="connsiteX1" fmla="*/ 512963 w 1921457"/>
              <a:gd name="connsiteY1" fmla="*/ 1835895 h 2685138"/>
              <a:gd name="connsiteX2" fmla="*/ 387601 w 1921457"/>
              <a:gd name="connsiteY2" fmla="*/ 2005501 h 2685138"/>
              <a:gd name="connsiteX3" fmla="*/ 195872 w 1921457"/>
              <a:gd name="connsiteY3" fmla="*/ 2189856 h 2685138"/>
              <a:gd name="connsiteX4" fmla="*/ 129505 w 1921457"/>
              <a:gd name="connsiteY4" fmla="*/ 2359463 h 2685138"/>
              <a:gd name="connsiteX5" fmla="*/ 217995 w 1921457"/>
              <a:gd name="connsiteY5" fmla="*/ 2536443 h 2685138"/>
              <a:gd name="connsiteX6" fmla="*/ 461343 w 1921457"/>
              <a:gd name="connsiteY6" fmla="*/ 2676553 h 2685138"/>
              <a:gd name="connsiteX7" fmla="*/ 763685 w 1921457"/>
              <a:gd name="connsiteY7" fmla="*/ 2661804 h 2685138"/>
              <a:gd name="connsiteX8" fmla="*/ 948040 w 1921457"/>
              <a:gd name="connsiteY8" fmla="*/ 2595437 h 2685138"/>
              <a:gd name="connsiteX9" fmla="*/ 999659 w 1921457"/>
              <a:gd name="connsiteY9" fmla="*/ 2484824 h 2685138"/>
              <a:gd name="connsiteX10" fmla="*/ 970163 w 1921457"/>
              <a:gd name="connsiteY10" fmla="*/ 2366837 h 2685138"/>
              <a:gd name="connsiteX11" fmla="*/ 896421 w 1921457"/>
              <a:gd name="connsiteY11" fmla="*/ 2293095 h 2685138"/>
              <a:gd name="connsiteX12" fmla="*/ 800556 w 1921457"/>
              <a:gd name="connsiteY12" fmla="*/ 2263598 h 2685138"/>
              <a:gd name="connsiteX13" fmla="*/ 689943 w 1921457"/>
              <a:gd name="connsiteY13" fmla="*/ 2219353 h 2685138"/>
              <a:gd name="connsiteX14" fmla="*/ 645698 w 1921457"/>
              <a:gd name="connsiteY14" fmla="*/ 2101366 h 2685138"/>
              <a:gd name="connsiteX15" fmla="*/ 638324 w 1921457"/>
              <a:gd name="connsiteY15" fmla="*/ 1983379 h 2685138"/>
              <a:gd name="connsiteX16" fmla="*/ 638324 w 1921457"/>
              <a:gd name="connsiteY16" fmla="*/ 1858017 h 2685138"/>
              <a:gd name="connsiteX17" fmla="*/ 616201 w 1921457"/>
              <a:gd name="connsiteY17" fmla="*/ 1769527 h 2685138"/>
              <a:gd name="connsiteX18" fmla="*/ 601453 w 1921457"/>
              <a:gd name="connsiteY18" fmla="*/ 1703159 h 2685138"/>
              <a:gd name="connsiteX19" fmla="*/ 653072 w 1921457"/>
              <a:gd name="connsiteY19" fmla="*/ 1555675 h 2685138"/>
              <a:gd name="connsiteX20" fmla="*/ 675195 w 1921457"/>
              <a:gd name="connsiteY20" fmla="*/ 1378695 h 2685138"/>
              <a:gd name="connsiteX21" fmla="*/ 689943 w 1921457"/>
              <a:gd name="connsiteY21" fmla="*/ 1238585 h 2685138"/>
              <a:gd name="connsiteX22" fmla="*/ 756311 w 1921457"/>
              <a:gd name="connsiteY22" fmla="*/ 1076353 h 2685138"/>
              <a:gd name="connsiteX23" fmla="*/ 837427 w 1921457"/>
              <a:gd name="connsiteY23" fmla="*/ 914121 h 2685138"/>
              <a:gd name="connsiteX24" fmla="*/ 881672 w 1921457"/>
              <a:gd name="connsiteY24" fmla="*/ 862501 h 2685138"/>
              <a:gd name="connsiteX25" fmla="*/ 1021782 w 1921457"/>
              <a:gd name="connsiteY25" fmla="*/ 877250 h 2685138"/>
              <a:gd name="connsiteX26" fmla="*/ 1198763 w 1921457"/>
              <a:gd name="connsiteY26" fmla="*/ 855127 h 2685138"/>
              <a:gd name="connsiteX27" fmla="*/ 1294627 w 1921457"/>
              <a:gd name="connsiteY27" fmla="*/ 847753 h 2685138"/>
              <a:gd name="connsiteX28" fmla="*/ 1360995 w 1921457"/>
              <a:gd name="connsiteY28" fmla="*/ 936243 h 2685138"/>
              <a:gd name="connsiteX29" fmla="*/ 1471608 w 1921457"/>
              <a:gd name="connsiteY29" fmla="*/ 1002611 h 2685138"/>
              <a:gd name="connsiteX30" fmla="*/ 1560098 w 1921457"/>
              <a:gd name="connsiteY30" fmla="*/ 1098475 h 2685138"/>
              <a:gd name="connsiteX31" fmla="*/ 1604343 w 1921457"/>
              <a:gd name="connsiteY31" fmla="*/ 1142721 h 2685138"/>
              <a:gd name="connsiteX32" fmla="*/ 1604343 w 1921457"/>
              <a:gd name="connsiteY32" fmla="*/ 1275456 h 2685138"/>
              <a:gd name="connsiteX33" fmla="*/ 1619092 w 1921457"/>
              <a:gd name="connsiteY33" fmla="*/ 1415566 h 2685138"/>
              <a:gd name="connsiteX34" fmla="*/ 1648588 w 1921457"/>
              <a:gd name="connsiteY34" fmla="*/ 1481934 h 2685138"/>
              <a:gd name="connsiteX35" fmla="*/ 1714956 w 1921457"/>
              <a:gd name="connsiteY35" fmla="*/ 1467185 h 2685138"/>
              <a:gd name="connsiteX36" fmla="*/ 1788698 w 1921457"/>
              <a:gd name="connsiteY36" fmla="*/ 1378695 h 2685138"/>
              <a:gd name="connsiteX37" fmla="*/ 1847692 w 1921457"/>
              <a:gd name="connsiteY37" fmla="*/ 1268082 h 2685138"/>
              <a:gd name="connsiteX38" fmla="*/ 1796072 w 1921457"/>
              <a:gd name="connsiteY38" fmla="*/ 1142721 h 2685138"/>
              <a:gd name="connsiteX39" fmla="*/ 1670711 w 1921457"/>
              <a:gd name="connsiteY39" fmla="*/ 1061604 h 2685138"/>
              <a:gd name="connsiteX40" fmla="*/ 1530601 w 1921457"/>
              <a:gd name="connsiteY40" fmla="*/ 980488 h 2685138"/>
              <a:gd name="connsiteX41" fmla="*/ 1397866 w 1921457"/>
              <a:gd name="connsiteY41" fmla="*/ 891998 h 2685138"/>
              <a:gd name="connsiteX42" fmla="*/ 1375743 w 1921457"/>
              <a:gd name="connsiteY42" fmla="*/ 818256 h 2685138"/>
              <a:gd name="connsiteX43" fmla="*/ 1419988 w 1921457"/>
              <a:gd name="connsiteY43" fmla="*/ 796134 h 2685138"/>
              <a:gd name="connsiteX44" fmla="*/ 1523227 w 1921457"/>
              <a:gd name="connsiteY44" fmla="*/ 788759 h 2685138"/>
              <a:gd name="connsiteX45" fmla="*/ 1574846 w 1921457"/>
              <a:gd name="connsiteY45" fmla="*/ 803508 h 2685138"/>
              <a:gd name="connsiteX46" fmla="*/ 1648588 w 1921457"/>
              <a:gd name="connsiteY46" fmla="*/ 877250 h 2685138"/>
              <a:gd name="connsiteX47" fmla="*/ 1759201 w 1921457"/>
              <a:gd name="connsiteY47" fmla="*/ 973114 h 2685138"/>
              <a:gd name="connsiteX48" fmla="*/ 1818195 w 1921457"/>
              <a:gd name="connsiteY48" fmla="*/ 965740 h 2685138"/>
              <a:gd name="connsiteX49" fmla="*/ 1902839 w 1921457"/>
              <a:gd name="connsiteY49" fmla="*/ 869875 h 2685138"/>
              <a:gd name="connsiteX50" fmla="*/ 1921434 w 1921457"/>
              <a:gd name="connsiteY50" fmla="*/ 760303 h 2685138"/>
              <a:gd name="connsiteX51" fmla="*/ 1904921 w 1921457"/>
              <a:gd name="connsiteY51" fmla="*/ 692488 h 2685138"/>
              <a:gd name="connsiteX52" fmla="*/ 1840317 w 1921457"/>
              <a:gd name="connsiteY52" fmla="*/ 633178 h 2685138"/>
              <a:gd name="connsiteX53" fmla="*/ 1711428 w 1921457"/>
              <a:gd name="connsiteY53" fmla="*/ 652494 h 2685138"/>
              <a:gd name="connsiteX54" fmla="*/ 1610994 w 1921457"/>
              <a:gd name="connsiteY54" fmla="*/ 728002 h 2685138"/>
              <a:gd name="connsiteX55" fmla="*/ 1574846 w 1921457"/>
              <a:gd name="connsiteY55" fmla="*/ 744514 h 2685138"/>
              <a:gd name="connsiteX56" fmla="*/ 1338872 w 1921457"/>
              <a:gd name="connsiteY56" fmla="*/ 774011 h 2685138"/>
              <a:gd name="connsiteX57" fmla="*/ 1095524 w 1921457"/>
              <a:gd name="connsiteY57" fmla="*/ 781385 h 2685138"/>
              <a:gd name="connsiteX58" fmla="*/ 807930 w 1921457"/>
              <a:gd name="connsiteY58" fmla="*/ 685521 h 2685138"/>
              <a:gd name="connsiteX59" fmla="*/ 675195 w 1921457"/>
              <a:gd name="connsiteY59" fmla="*/ 493792 h 2685138"/>
              <a:gd name="connsiteX60" fmla="*/ 697317 w 1921457"/>
              <a:gd name="connsiteY60" fmla="*/ 390553 h 2685138"/>
              <a:gd name="connsiteX61" fmla="*/ 741563 w 1921457"/>
              <a:gd name="connsiteY61" fmla="*/ 279940 h 2685138"/>
              <a:gd name="connsiteX62" fmla="*/ 734188 w 1921457"/>
              <a:gd name="connsiteY62" fmla="*/ 169327 h 2685138"/>
              <a:gd name="connsiteX63" fmla="*/ 689943 w 1921457"/>
              <a:gd name="connsiteY63" fmla="*/ 80837 h 2685138"/>
              <a:gd name="connsiteX64" fmla="*/ 623576 w 1921457"/>
              <a:gd name="connsiteY64" fmla="*/ 7095 h 2685138"/>
              <a:gd name="connsiteX65" fmla="*/ 498214 w 1921457"/>
              <a:gd name="connsiteY65" fmla="*/ 7095 h 2685138"/>
              <a:gd name="connsiteX66" fmla="*/ 321234 w 1921457"/>
              <a:gd name="connsiteY66" fmla="*/ 43966 h 2685138"/>
              <a:gd name="connsiteX67" fmla="*/ 114756 w 1921457"/>
              <a:gd name="connsiteY67" fmla="*/ 117708 h 2685138"/>
              <a:gd name="connsiteX68" fmla="*/ 4143 w 1921457"/>
              <a:gd name="connsiteY68" fmla="*/ 279940 h 2685138"/>
              <a:gd name="connsiteX69" fmla="*/ 33640 w 1921457"/>
              <a:gd name="connsiteY69" fmla="*/ 434798 h 2685138"/>
              <a:gd name="connsiteX70" fmla="*/ 129505 w 1921457"/>
              <a:gd name="connsiteY70" fmla="*/ 552785 h 2685138"/>
              <a:gd name="connsiteX71" fmla="*/ 269614 w 1921457"/>
              <a:gd name="connsiteY71" fmla="*/ 597030 h 2685138"/>
              <a:gd name="connsiteX72" fmla="*/ 483466 w 1921457"/>
              <a:gd name="connsiteY72" fmla="*/ 604404 h 2685138"/>
              <a:gd name="connsiteX73" fmla="*/ 520337 w 1921457"/>
              <a:gd name="connsiteY73" fmla="*/ 670772 h 2685138"/>
              <a:gd name="connsiteX74" fmla="*/ 601453 w 1921457"/>
              <a:gd name="connsiteY74" fmla="*/ 774011 h 2685138"/>
              <a:gd name="connsiteX75" fmla="*/ 490840 w 1921457"/>
              <a:gd name="connsiteY75" fmla="*/ 810882 h 2685138"/>
              <a:gd name="connsiteX76" fmla="*/ 358105 w 1921457"/>
              <a:gd name="connsiteY76" fmla="*/ 877250 h 2685138"/>
              <a:gd name="connsiteX77" fmla="*/ 262240 w 1921457"/>
              <a:gd name="connsiteY77" fmla="*/ 1054230 h 2685138"/>
              <a:gd name="connsiteX78" fmla="*/ 262240 w 1921457"/>
              <a:gd name="connsiteY78" fmla="*/ 1164843 h 2685138"/>
              <a:gd name="connsiteX79" fmla="*/ 313859 w 1921457"/>
              <a:gd name="connsiteY79" fmla="*/ 1223837 h 2685138"/>
              <a:gd name="connsiteX80" fmla="*/ 439221 w 1921457"/>
              <a:gd name="connsiteY80" fmla="*/ 1194340 h 2685138"/>
              <a:gd name="connsiteX81" fmla="*/ 542459 w 1921457"/>
              <a:gd name="connsiteY81" fmla="*/ 1076353 h 2685138"/>
              <a:gd name="connsiteX82" fmla="*/ 557208 w 1921457"/>
              <a:gd name="connsiteY82" fmla="*/ 891998 h 2685138"/>
              <a:gd name="connsiteX83" fmla="*/ 571956 w 1921457"/>
              <a:gd name="connsiteY83" fmla="*/ 840379 h 2685138"/>
              <a:gd name="connsiteX84" fmla="*/ 689943 w 1921457"/>
              <a:gd name="connsiteY84" fmla="*/ 833004 h 2685138"/>
              <a:gd name="connsiteX85" fmla="*/ 756311 w 1921457"/>
              <a:gd name="connsiteY85" fmla="*/ 862501 h 2685138"/>
              <a:gd name="connsiteX86" fmla="*/ 748937 w 1921457"/>
              <a:gd name="connsiteY86" fmla="*/ 995237 h 2685138"/>
              <a:gd name="connsiteX87" fmla="*/ 638324 w 1921457"/>
              <a:gd name="connsiteY87" fmla="*/ 1164843 h 2685138"/>
              <a:gd name="connsiteX88" fmla="*/ 549834 w 1921457"/>
              <a:gd name="connsiteY88" fmla="*/ 1238585 h 2685138"/>
              <a:gd name="connsiteX89" fmla="*/ 476092 w 1921457"/>
              <a:gd name="connsiteY89" fmla="*/ 1341824 h 2685138"/>
              <a:gd name="connsiteX90" fmla="*/ 424472 w 1921457"/>
              <a:gd name="connsiteY90" fmla="*/ 1474559 h 2685138"/>
              <a:gd name="connsiteX91" fmla="*/ 468717 w 1921457"/>
              <a:gd name="connsiteY91" fmla="*/ 1673663 h 2685138"/>
              <a:gd name="connsiteX92" fmla="*/ 505588 w 1921457"/>
              <a:gd name="connsiteY92" fmla="*/ 1725282 h 268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921457" h="2685138">
                <a:moveTo>
                  <a:pt x="505588" y="1725282"/>
                </a:moveTo>
                <a:cubicBezTo>
                  <a:pt x="512962" y="1752321"/>
                  <a:pt x="532627" y="1789192"/>
                  <a:pt x="512963" y="1835895"/>
                </a:cubicBezTo>
                <a:cubicBezTo>
                  <a:pt x="493299" y="1882598"/>
                  <a:pt x="440449" y="1946508"/>
                  <a:pt x="387601" y="2005501"/>
                </a:cubicBezTo>
                <a:cubicBezTo>
                  <a:pt x="334753" y="2064494"/>
                  <a:pt x="238888" y="2130862"/>
                  <a:pt x="195872" y="2189856"/>
                </a:cubicBezTo>
                <a:cubicBezTo>
                  <a:pt x="152856" y="2248850"/>
                  <a:pt x="125818" y="2301699"/>
                  <a:pt x="129505" y="2359463"/>
                </a:cubicBezTo>
                <a:cubicBezTo>
                  <a:pt x="133192" y="2417227"/>
                  <a:pt x="162689" y="2483595"/>
                  <a:pt x="217995" y="2536443"/>
                </a:cubicBezTo>
                <a:cubicBezTo>
                  <a:pt x="273301" y="2589291"/>
                  <a:pt x="370395" y="2655660"/>
                  <a:pt x="461343" y="2676553"/>
                </a:cubicBezTo>
                <a:cubicBezTo>
                  <a:pt x="552291" y="2697446"/>
                  <a:pt x="682569" y="2675323"/>
                  <a:pt x="763685" y="2661804"/>
                </a:cubicBezTo>
                <a:cubicBezTo>
                  <a:pt x="844801" y="2648285"/>
                  <a:pt x="908711" y="2624934"/>
                  <a:pt x="948040" y="2595437"/>
                </a:cubicBezTo>
                <a:cubicBezTo>
                  <a:pt x="987369" y="2565940"/>
                  <a:pt x="995972" y="2522924"/>
                  <a:pt x="999659" y="2484824"/>
                </a:cubicBezTo>
                <a:cubicBezTo>
                  <a:pt x="1003346" y="2446724"/>
                  <a:pt x="987369" y="2398792"/>
                  <a:pt x="970163" y="2366837"/>
                </a:cubicBezTo>
                <a:cubicBezTo>
                  <a:pt x="952957" y="2334882"/>
                  <a:pt x="924689" y="2310301"/>
                  <a:pt x="896421" y="2293095"/>
                </a:cubicBezTo>
                <a:cubicBezTo>
                  <a:pt x="868153" y="2275889"/>
                  <a:pt x="834969" y="2275888"/>
                  <a:pt x="800556" y="2263598"/>
                </a:cubicBezTo>
                <a:cubicBezTo>
                  <a:pt x="766143" y="2251308"/>
                  <a:pt x="715753" y="2246392"/>
                  <a:pt x="689943" y="2219353"/>
                </a:cubicBezTo>
                <a:cubicBezTo>
                  <a:pt x="664133" y="2192314"/>
                  <a:pt x="654301" y="2140695"/>
                  <a:pt x="645698" y="2101366"/>
                </a:cubicBezTo>
                <a:cubicBezTo>
                  <a:pt x="637095" y="2062037"/>
                  <a:pt x="639553" y="2023937"/>
                  <a:pt x="638324" y="1983379"/>
                </a:cubicBezTo>
                <a:cubicBezTo>
                  <a:pt x="637095" y="1942821"/>
                  <a:pt x="642011" y="1893659"/>
                  <a:pt x="638324" y="1858017"/>
                </a:cubicBezTo>
                <a:cubicBezTo>
                  <a:pt x="634637" y="1822375"/>
                  <a:pt x="622346" y="1795337"/>
                  <a:pt x="616201" y="1769527"/>
                </a:cubicBezTo>
                <a:cubicBezTo>
                  <a:pt x="610056" y="1743717"/>
                  <a:pt x="595308" y="1738801"/>
                  <a:pt x="601453" y="1703159"/>
                </a:cubicBezTo>
                <a:cubicBezTo>
                  <a:pt x="607598" y="1667517"/>
                  <a:pt x="640782" y="1609752"/>
                  <a:pt x="653072" y="1555675"/>
                </a:cubicBezTo>
                <a:cubicBezTo>
                  <a:pt x="665362" y="1501598"/>
                  <a:pt x="669050" y="1431543"/>
                  <a:pt x="675195" y="1378695"/>
                </a:cubicBezTo>
                <a:cubicBezTo>
                  <a:pt x="681340" y="1325847"/>
                  <a:pt x="676424" y="1288975"/>
                  <a:pt x="689943" y="1238585"/>
                </a:cubicBezTo>
                <a:cubicBezTo>
                  <a:pt x="703462" y="1188195"/>
                  <a:pt x="731730" y="1130430"/>
                  <a:pt x="756311" y="1076353"/>
                </a:cubicBezTo>
                <a:cubicBezTo>
                  <a:pt x="780892" y="1022276"/>
                  <a:pt x="816534" y="949763"/>
                  <a:pt x="837427" y="914121"/>
                </a:cubicBezTo>
                <a:cubicBezTo>
                  <a:pt x="858320" y="878479"/>
                  <a:pt x="850946" y="868646"/>
                  <a:pt x="881672" y="862501"/>
                </a:cubicBezTo>
                <a:cubicBezTo>
                  <a:pt x="912398" y="856356"/>
                  <a:pt x="968934" y="878479"/>
                  <a:pt x="1021782" y="877250"/>
                </a:cubicBezTo>
                <a:cubicBezTo>
                  <a:pt x="1074630" y="876021"/>
                  <a:pt x="1153289" y="860043"/>
                  <a:pt x="1198763" y="855127"/>
                </a:cubicBezTo>
                <a:cubicBezTo>
                  <a:pt x="1244237" y="850211"/>
                  <a:pt x="1267588" y="834234"/>
                  <a:pt x="1294627" y="847753"/>
                </a:cubicBezTo>
                <a:cubicBezTo>
                  <a:pt x="1321666" y="861272"/>
                  <a:pt x="1331498" y="910433"/>
                  <a:pt x="1360995" y="936243"/>
                </a:cubicBezTo>
                <a:cubicBezTo>
                  <a:pt x="1390492" y="962053"/>
                  <a:pt x="1438424" y="975572"/>
                  <a:pt x="1471608" y="1002611"/>
                </a:cubicBezTo>
                <a:cubicBezTo>
                  <a:pt x="1504792" y="1029650"/>
                  <a:pt x="1537976" y="1075123"/>
                  <a:pt x="1560098" y="1098475"/>
                </a:cubicBezTo>
                <a:cubicBezTo>
                  <a:pt x="1582220" y="1121827"/>
                  <a:pt x="1596969" y="1113224"/>
                  <a:pt x="1604343" y="1142721"/>
                </a:cubicBezTo>
                <a:cubicBezTo>
                  <a:pt x="1611717" y="1172218"/>
                  <a:pt x="1601885" y="1229982"/>
                  <a:pt x="1604343" y="1275456"/>
                </a:cubicBezTo>
                <a:cubicBezTo>
                  <a:pt x="1606801" y="1320930"/>
                  <a:pt x="1611718" y="1381153"/>
                  <a:pt x="1619092" y="1415566"/>
                </a:cubicBezTo>
                <a:cubicBezTo>
                  <a:pt x="1626466" y="1449979"/>
                  <a:pt x="1632611" y="1473331"/>
                  <a:pt x="1648588" y="1481934"/>
                </a:cubicBezTo>
                <a:cubicBezTo>
                  <a:pt x="1664565" y="1490537"/>
                  <a:pt x="1691604" y="1484391"/>
                  <a:pt x="1714956" y="1467185"/>
                </a:cubicBezTo>
                <a:cubicBezTo>
                  <a:pt x="1738308" y="1449979"/>
                  <a:pt x="1766575" y="1411879"/>
                  <a:pt x="1788698" y="1378695"/>
                </a:cubicBezTo>
                <a:cubicBezTo>
                  <a:pt x="1810821" y="1345511"/>
                  <a:pt x="1846463" y="1307411"/>
                  <a:pt x="1847692" y="1268082"/>
                </a:cubicBezTo>
                <a:cubicBezTo>
                  <a:pt x="1848921" y="1228753"/>
                  <a:pt x="1825569" y="1177134"/>
                  <a:pt x="1796072" y="1142721"/>
                </a:cubicBezTo>
                <a:cubicBezTo>
                  <a:pt x="1766575" y="1108308"/>
                  <a:pt x="1714956" y="1088643"/>
                  <a:pt x="1670711" y="1061604"/>
                </a:cubicBezTo>
                <a:cubicBezTo>
                  <a:pt x="1626466" y="1034565"/>
                  <a:pt x="1576075" y="1008756"/>
                  <a:pt x="1530601" y="980488"/>
                </a:cubicBezTo>
                <a:cubicBezTo>
                  <a:pt x="1485127" y="952220"/>
                  <a:pt x="1423676" y="919037"/>
                  <a:pt x="1397866" y="891998"/>
                </a:cubicBezTo>
                <a:cubicBezTo>
                  <a:pt x="1372056" y="864959"/>
                  <a:pt x="1372056" y="834233"/>
                  <a:pt x="1375743" y="818256"/>
                </a:cubicBezTo>
                <a:cubicBezTo>
                  <a:pt x="1379430" y="802279"/>
                  <a:pt x="1395407" y="801050"/>
                  <a:pt x="1419988" y="796134"/>
                </a:cubicBezTo>
                <a:cubicBezTo>
                  <a:pt x="1444569" y="791218"/>
                  <a:pt x="1497417" y="787530"/>
                  <a:pt x="1523227" y="788759"/>
                </a:cubicBezTo>
                <a:cubicBezTo>
                  <a:pt x="1549037" y="789988"/>
                  <a:pt x="1553953" y="788760"/>
                  <a:pt x="1574846" y="803508"/>
                </a:cubicBezTo>
                <a:cubicBezTo>
                  <a:pt x="1595739" y="818256"/>
                  <a:pt x="1617862" y="848982"/>
                  <a:pt x="1648588" y="877250"/>
                </a:cubicBezTo>
                <a:cubicBezTo>
                  <a:pt x="1679314" y="905518"/>
                  <a:pt x="1730933" y="958366"/>
                  <a:pt x="1759201" y="973114"/>
                </a:cubicBezTo>
                <a:cubicBezTo>
                  <a:pt x="1787469" y="987862"/>
                  <a:pt x="1794255" y="982946"/>
                  <a:pt x="1818195" y="965740"/>
                </a:cubicBezTo>
                <a:cubicBezTo>
                  <a:pt x="1842135" y="948534"/>
                  <a:pt x="1885633" y="904115"/>
                  <a:pt x="1902839" y="869875"/>
                </a:cubicBezTo>
                <a:cubicBezTo>
                  <a:pt x="1920046" y="835636"/>
                  <a:pt x="1921087" y="789867"/>
                  <a:pt x="1921434" y="760303"/>
                </a:cubicBezTo>
                <a:cubicBezTo>
                  <a:pt x="1921781" y="730739"/>
                  <a:pt x="1918440" y="713675"/>
                  <a:pt x="1904921" y="692488"/>
                </a:cubicBezTo>
                <a:cubicBezTo>
                  <a:pt x="1891402" y="671301"/>
                  <a:pt x="1872566" y="639844"/>
                  <a:pt x="1840317" y="633178"/>
                </a:cubicBezTo>
                <a:cubicBezTo>
                  <a:pt x="1808068" y="626512"/>
                  <a:pt x="1749649" y="636690"/>
                  <a:pt x="1711428" y="652494"/>
                </a:cubicBezTo>
                <a:cubicBezTo>
                  <a:pt x="1673207" y="668298"/>
                  <a:pt x="1633758" y="712665"/>
                  <a:pt x="1610994" y="728002"/>
                </a:cubicBezTo>
                <a:cubicBezTo>
                  <a:pt x="1588230" y="743339"/>
                  <a:pt x="1620200" y="736846"/>
                  <a:pt x="1574846" y="744514"/>
                </a:cubicBezTo>
                <a:cubicBezTo>
                  <a:pt x="1529492" y="752182"/>
                  <a:pt x="1418759" y="767866"/>
                  <a:pt x="1338872" y="774011"/>
                </a:cubicBezTo>
                <a:cubicBezTo>
                  <a:pt x="1258985" y="780156"/>
                  <a:pt x="1184014" y="796133"/>
                  <a:pt x="1095524" y="781385"/>
                </a:cubicBezTo>
                <a:cubicBezTo>
                  <a:pt x="1007034" y="766637"/>
                  <a:pt x="877985" y="733453"/>
                  <a:pt x="807930" y="685521"/>
                </a:cubicBezTo>
                <a:cubicBezTo>
                  <a:pt x="737875" y="637589"/>
                  <a:pt x="693630" y="542953"/>
                  <a:pt x="675195" y="493792"/>
                </a:cubicBezTo>
                <a:cubicBezTo>
                  <a:pt x="656760" y="444631"/>
                  <a:pt x="686256" y="426195"/>
                  <a:pt x="697317" y="390553"/>
                </a:cubicBezTo>
                <a:cubicBezTo>
                  <a:pt x="708378" y="354911"/>
                  <a:pt x="735418" y="316811"/>
                  <a:pt x="741563" y="279940"/>
                </a:cubicBezTo>
                <a:cubicBezTo>
                  <a:pt x="747708" y="243069"/>
                  <a:pt x="742791" y="202511"/>
                  <a:pt x="734188" y="169327"/>
                </a:cubicBezTo>
                <a:cubicBezTo>
                  <a:pt x="725585" y="136143"/>
                  <a:pt x="708378" y="107876"/>
                  <a:pt x="689943" y="80837"/>
                </a:cubicBezTo>
                <a:cubicBezTo>
                  <a:pt x="671508" y="53798"/>
                  <a:pt x="655531" y="19385"/>
                  <a:pt x="623576" y="7095"/>
                </a:cubicBezTo>
                <a:cubicBezTo>
                  <a:pt x="591621" y="-5195"/>
                  <a:pt x="548604" y="950"/>
                  <a:pt x="498214" y="7095"/>
                </a:cubicBezTo>
                <a:cubicBezTo>
                  <a:pt x="447824" y="13240"/>
                  <a:pt x="385144" y="25531"/>
                  <a:pt x="321234" y="43966"/>
                </a:cubicBezTo>
                <a:cubicBezTo>
                  <a:pt x="257324" y="62401"/>
                  <a:pt x="167604" y="78379"/>
                  <a:pt x="114756" y="117708"/>
                </a:cubicBezTo>
                <a:cubicBezTo>
                  <a:pt x="61908" y="157037"/>
                  <a:pt x="17662" y="227092"/>
                  <a:pt x="4143" y="279940"/>
                </a:cubicBezTo>
                <a:cubicBezTo>
                  <a:pt x="-9376" y="332788"/>
                  <a:pt x="12746" y="389324"/>
                  <a:pt x="33640" y="434798"/>
                </a:cubicBezTo>
                <a:cubicBezTo>
                  <a:pt x="54534" y="480272"/>
                  <a:pt x="90176" y="525746"/>
                  <a:pt x="129505" y="552785"/>
                </a:cubicBezTo>
                <a:cubicBezTo>
                  <a:pt x="168834" y="579824"/>
                  <a:pt x="210620" y="588427"/>
                  <a:pt x="269614" y="597030"/>
                </a:cubicBezTo>
                <a:cubicBezTo>
                  <a:pt x="328608" y="605633"/>
                  <a:pt x="441679" y="592114"/>
                  <a:pt x="483466" y="604404"/>
                </a:cubicBezTo>
                <a:cubicBezTo>
                  <a:pt x="525253" y="616694"/>
                  <a:pt x="500673" y="642504"/>
                  <a:pt x="520337" y="670772"/>
                </a:cubicBezTo>
                <a:cubicBezTo>
                  <a:pt x="540001" y="699040"/>
                  <a:pt x="606369" y="750659"/>
                  <a:pt x="601453" y="774011"/>
                </a:cubicBezTo>
                <a:cubicBezTo>
                  <a:pt x="596537" y="797363"/>
                  <a:pt x="531398" y="793676"/>
                  <a:pt x="490840" y="810882"/>
                </a:cubicBezTo>
                <a:cubicBezTo>
                  <a:pt x="450282" y="828088"/>
                  <a:pt x="396205" y="836692"/>
                  <a:pt x="358105" y="877250"/>
                </a:cubicBezTo>
                <a:cubicBezTo>
                  <a:pt x="320005" y="917808"/>
                  <a:pt x="278218" y="1006298"/>
                  <a:pt x="262240" y="1054230"/>
                </a:cubicBezTo>
                <a:cubicBezTo>
                  <a:pt x="246262" y="1102162"/>
                  <a:pt x="253637" y="1136575"/>
                  <a:pt x="262240" y="1164843"/>
                </a:cubicBezTo>
                <a:cubicBezTo>
                  <a:pt x="270843" y="1193111"/>
                  <a:pt x="284362" y="1218921"/>
                  <a:pt x="313859" y="1223837"/>
                </a:cubicBezTo>
                <a:cubicBezTo>
                  <a:pt x="343356" y="1228753"/>
                  <a:pt x="401121" y="1218921"/>
                  <a:pt x="439221" y="1194340"/>
                </a:cubicBezTo>
                <a:cubicBezTo>
                  <a:pt x="477321" y="1169759"/>
                  <a:pt x="522795" y="1126743"/>
                  <a:pt x="542459" y="1076353"/>
                </a:cubicBezTo>
                <a:cubicBezTo>
                  <a:pt x="562124" y="1025963"/>
                  <a:pt x="552292" y="931327"/>
                  <a:pt x="557208" y="891998"/>
                </a:cubicBezTo>
                <a:cubicBezTo>
                  <a:pt x="562124" y="852669"/>
                  <a:pt x="549834" y="850211"/>
                  <a:pt x="571956" y="840379"/>
                </a:cubicBezTo>
                <a:cubicBezTo>
                  <a:pt x="594078" y="830547"/>
                  <a:pt x="659217" y="829317"/>
                  <a:pt x="689943" y="833004"/>
                </a:cubicBezTo>
                <a:cubicBezTo>
                  <a:pt x="720669" y="836691"/>
                  <a:pt x="746479" y="835462"/>
                  <a:pt x="756311" y="862501"/>
                </a:cubicBezTo>
                <a:cubicBezTo>
                  <a:pt x="766143" y="889540"/>
                  <a:pt x="768602" y="944847"/>
                  <a:pt x="748937" y="995237"/>
                </a:cubicBezTo>
                <a:cubicBezTo>
                  <a:pt x="729273" y="1045627"/>
                  <a:pt x="671508" y="1124285"/>
                  <a:pt x="638324" y="1164843"/>
                </a:cubicBezTo>
                <a:cubicBezTo>
                  <a:pt x="605140" y="1205401"/>
                  <a:pt x="576873" y="1209088"/>
                  <a:pt x="549834" y="1238585"/>
                </a:cubicBezTo>
                <a:cubicBezTo>
                  <a:pt x="522795" y="1268082"/>
                  <a:pt x="496986" y="1302495"/>
                  <a:pt x="476092" y="1341824"/>
                </a:cubicBezTo>
                <a:cubicBezTo>
                  <a:pt x="455198" y="1381153"/>
                  <a:pt x="425701" y="1419253"/>
                  <a:pt x="424472" y="1474559"/>
                </a:cubicBezTo>
                <a:cubicBezTo>
                  <a:pt x="423243" y="1529865"/>
                  <a:pt x="456427" y="1629418"/>
                  <a:pt x="468717" y="1673663"/>
                </a:cubicBezTo>
                <a:cubicBezTo>
                  <a:pt x="481007" y="1717908"/>
                  <a:pt x="498214" y="1698243"/>
                  <a:pt x="505588" y="1725282"/>
                </a:cubicBezTo>
                <a:close/>
              </a:path>
            </a:pathLst>
          </a:custGeom>
          <a:noFill/>
          <a:ln w="28575">
            <a:solidFill>
              <a:srgbClr val="0000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22FD7D23-BBD8-4371-A42E-79F8AC308A53}"/>
              </a:ext>
            </a:extLst>
          </p:cNvPr>
          <p:cNvSpPr/>
          <p:nvPr/>
        </p:nvSpPr>
        <p:spPr>
          <a:xfrm>
            <a:off x="6260983" y="2189790"/>
            <a:ext cx="1280255" cy="1226442"/>
          </a:xfrm>
          <a:custGeom>
            <a:avLst/>
            <a:gdLst>
              <a:gd name="connsiteX0" fmla="*/ 328959 w 1280255"/>
              <a:gd name="connsiteY0" fmla="*/ 709562 h 1225812"/>
              <a:gd name="connsiteX1" fmla="*/ 218346 w 1280255"/>
              <a:gd name="connsiteY1" fmla="*/ 621071 h 1225812"/>
              <a:gd name="connsiteX2" fmla="*/ 122481 w 1280255"/>
              <a:gd name="connsiteY2" fmla="*/ 510458 h 1225812"/>
              <a:gd name="connsiteX3" fmla="*/ 26617 w 1280255"/>
              <a:gd name="connsiteY3" fmla="*/ 318729 h 1225812"/>
              <a:gd name="connsiteX4" fmla="*/ 4494 w 1280255"/>
              <a:gd name="connsiteY4" fmla="*/ 134375 h 1225812"/>
              <a:gd name="connsiteX5" fmla="*/ 100359 w 1280255"/>
              <a:gd name="connsiteY5" fmla="*/ 9013 h 1225812"/>
              <a:gd name="connsiteX6" fmla="*/ 247843 w 1280255"/>
              <a:gd name="connsiteY6" fmla="*/ 16387 h 1225812"/>
              <a:gd name="connsiteX7" fmla="*/ 351081 w 1280255"/>
              <a:gd name="connsiteY7" fmla="*/ 68007 h 1225812"/>
              <a:gd name="connsiteX8" fmla="*/ 424823 w 1280255"/>
              <a:gd name="connsiteY8" fmla="*/ 171246 h 1225812"/>
              <a:gd name="connsiteX9" fmla="*/ 528062 w 1280255"/>
              <a:gd name="connsiteY9" fmla="*/ 326104 h 1225812"/>
              <a:gd name="connsiteX10" fmla="*/ 550185 w 1280255"/>
              <a:gd name="connsiteY10" fmla="*/ 458839 h 1225812"/>
              <a:gd name="connsiteX11" fmla="*/ 749288 w 1280255"/>
              <a:gd name="connsiteY11" fmla="*/ 429342 h 1225812"/>
              <a:gd name="connsiteX12" fmla="*/ 1051630 w 1280255"/>
              <a:gd name="connsiteY12" fmla="*/ 503084 h 1225812"/>
              <a:gd name="connsiteX13" fmla="*/ 1199114 w 1280255"/>
              <a:gd name="connsiteY13" fmla="*/ 613697 h 1225812"/>
              <a:gd name="connsiteX14" fmla="*/ 1280230 w 1280255"/>
              <a:gd name="connsiteY14" fmla="*/ 820175 h 1225812"/>
              <a:gd name="connsiteX15" fmla="*/ 1191739 w 1280255"/>
              <a:gd name="connsiteY15" fmla="*/ 1078271 h 1225812"/>
              <a:gd name="connsiteX16" fmla="*/ 985262 w 1280255"/>
              <a:gd name="connsiteY16" fmla="*/ 1174136 h 1225812"/>
              <a:gd name="connsiteX17" fmla="*/ 719791 w 1280255"/>
              <a:gd name="connsiteY17" fmla="*/ 1225755 h 1225812"/>
              <a:gd name="connsiteX18" fmla="*/ 476443 w 1280255"/>
              <a:gd name="connsiteY18" fmla="*/ 1181510 h 1225812"/>
              <a:gd name="connsiteX19" fmla="*/ 365830 w 1280255"/>
              <a:gd name="connsiteY19" fmla="*/ 1063523 h 1225812"/>
              <a:gd name="connsiteX20" fmla="*/ 328959 w 1280255"/>
              <a:gd name="connsiteY20" fmla="*/ 879168 h 1225812"/>
              <a:gd name="connsiteX21" fmla="*/ 328959 w 1280255"/>
              <a:gd name="connsiteY21" fmla="*/ 709562 h 1225812"/>
              <a:gd name="connsiteX0" fmla="*/ 328959 w 1280255"/>
              <a:gd name="connsiteY0" fmla="*/ 709562 h 1226442"/>
              <a:gd name="connsiteX1" fmla="*/ 218346 w 1280255"/>
              <a:gd name="connsiteY1" fmla="*/ 621071 h 1226442"/>
              <a:gd name="connsiteX2" fmla="*/ 122481 w 1280255"/>
              <a:gd name="connsiteY2" fmla="*/ 510458 h 1226442"/>
              <a:gd name="connsiteX3" fmla="*/ 26617 w 1280255"/>
              <a:gd name="connsiteY3" fmla="*/ 318729 h 1226442"/>
              <a:gd name="connsiteX4" fmla="*/ 4494 w 1280255"/>
              <a:gd name="connsiteY4" fmla="*/ 134375 h 1226442"/>
              <a:gd name="connsiteX5" fmla="*/ 100359 w 1280255"/>
              <a:gd name="connsiteY5" fmla="*/ 9013 h 1226442"/>
              <a:gd name="connsiteX6" fmla="*/ 247843 w 1280255"/>
              <a:gd name="connsiteY6" fmla="*/ 16387 h 1226442"/>
              <a:gd name="connsiteX7" fmla="*/ 351081 w 1280255"/>
              <a:gd name="connsiteY7" fmla="*/ 68007 h 1226442"/>
              <a:gd name="connsiteX8" fmla="*/ 424823 w 1280255"/>
              <a:gd name="connsiteY8" fmla="*/ 171246 h 1226442"/>
              <a:gd name="connsiteX9" fmla="*/ 528062 w 1280255"/>
              <a:gd name="connsiteY9" fmla="*/ 326104 h 1226442"/>
              <a:gd name="connsiteX10" fmla="*/ 550185 w 1280255"/>
              <a:gd name="connsiteY10" fmla="*/ 458839 h 1226442"/>
              <a:gd name="connsiteX11" fmla="*/ 749288 w 1280255"/>
              <a:gd name="connsiteY11" fmla="*/ 429342 h 1226442"/>
              <a:gd name="connsiteX12" fmla="*/ 1051630 w 1280255"/>
              <a:gd name="connsiteY12" fmla="*/ 503084 h 1226442"/>
              <a:gd name="connsiteX13" fmla="*/ 1199114 w 1280255"/>
              <a:gd name="connsiteY13" fmla="*/ 613697 h 1226442"/>
              <a:gd name="connsiteX14" fmla="*/ 1280230 w 1280255"/>
              <a:gd name="connsiteY14" fmla="*/ 820175 h 1226442"/>
              <a:gd name="connsiteX15" fmla="*/ 1191739 w 1280255"/>
              <a:gd name="connsiteY15" fmla="*/ 1078271 h 1226442"/>
              <a:gd name="connsiteX16" fmla="*/ 985262 w 1280255"/>
              <a:gd name="connsiteY16" fmla="*/ 1152013 h 1226442"/>
              <a:gd name="connsiteX17" fmla="*/ 719791 w 1280255"/>
              <a:gd name="connsiteY17" fmla="*/ 1225755 h 1226442"/>
              <a:gd name="connsiteX18" fmla="*/ 476443 w 1280255"/>
              <a:gd name="connsiteY18" fmla="*/ 1181510 h 1226442"/>
              <a:gd name="connsiteX19" fmla="*/ 365830 w 1280255"/>
              <a:gd name="connsiteY19" fmla="*/ 1063523 h 1226442"/>
              <a:gd name="connsiteX20" fmla="*/ 328959 w 1280255"/>
              <a:gd name="connsiteY20" fmla="*/ 879168 h 1226442"/>
              <a:gd name="connsiteX21" fmla="*/ 328959 w 1280255"/>
              <a:gd name="connsiteY21" fmla="*/ 709562 h 1226442"/>
              <a:gd name="connsiteX0" fmla="*/ 328959 w 1280255"/>
              <a:gd name="connsiteY0" fmla="*/ 709562 h 1226442"/>
              <a:gd name="connsiteX1" fmla="*/ 218346 w 1280255"/>
              <a:gd name="connsiteY1" fmla="*/ 621071 h 1226442"/>
              <a:gd name="connsiteX2" fmla="*/ 122481 w 1280255"/>
              <a:gd name="connsiteY2" fmla="*/ 510458 h 1226442"/>
              <a:gd name="connsiteX3" fmla="*/ 26617 w 1280255"/>
              <a:gd name="connsiteY3" fmla="*/ 318729 h 1226442"/>
              <a:gd name="connsiteX4" fmla="*/ 4494 w 1280255"/>
              <a:gd name="connsiteY4" fmla="*/ 134375 h 1226442"/>
              <a:gd name="connsiteX5" fmla="*/ 100359 w 1280255"/>
              <a:gd name="connsiteY5" fmla="*/ 9013 h 1226442"/>
              <a:gd name="connsiteX6" fmla="*/ 247843 w 1280255"/>
              <a:gd name="connsiteY6" fmla="*/ 16387 h 1226442"/>
              <a:gd name="connsiteX7" fmla="*/ 351081 w 1280255"/>
              <a:gd name="connsiteY7" fmla="*/ 68007 h 1226442"/>
              <a:gd name="connsiteX8" fmla="*/ 424823 w 1280255"/>
              <a:gd name="connsiteY8" fmla="*/ 171246 h 1226442"/>
              <a:gd name="connsiteX9" fmla="*/ 528062 w 1280255"/>
              <a:gd name="connsiteY9" fmla="*/ 326104 h 1226442"/>
              <a:gd name="connsiteX10" fmla="*/ 550185 w 1280255"/>
              <a:gd name="connsiteY10" fmla="*/ 458839 h 1226442"/>
              <a:gd name="connsiteX11" fmla="*/ 749288 w 1280255"/>
              <a:gd name="connsiteY11" fmla="*/ 429342 h 1226442"/>
              <a:gd name="connsiteX12" fmla="*/ 1051630 w 1280255"/>
              <a:gd name="connsiteY12" fmla="*/ 503084 h 1226442"/>
              <a:gd name="connsiteX13" fmla="*/ 1199114 w 1280255"/>
              <a:gd name="connsiteY13" fmla="*/ 613697 h 1226442"/>
              <a:gd name="connsiteX14" fmla="*/ 1280230 w 1280255"/>
              <a:gd name="connsiteY14" fmla="*/ 820175 h 1226442"/>
              <a:gd name="connsiteX15" fmla="*/ 1191739 w 1280255"/>
              <a:gd name="connsiteY15" fmla="*/ 1056149 h 1226442"/>
              <a:gd name="connsiteX16" fmla="*/ 985262 w 1280255"/>
              <a:gd name="connsiteY16" fmla="*/ 1152013 h 1226442"/>
              <a:gd name="connsiteX17" fmla="*/ 719791 w 1280255"/>
              <a:gd name="connsiteY17" fmla="*/ 1225755 h 1226442"/>
              <a:gd name="connsiteX18" fmla="*/ 476443 w 1280255"/>
              <a:gd name="connsiteY18" fmla="*/ 1181510 h 1226442"/>
              <a:gd name="connsiteX19" fmla="*/ 365830 w 1280255"/>
              <a:gd name="connsiteY19" fmla="*/ 1063523 h 1226442"/>
              <a:gd name="connsiteX20" fmla="*/ 328959 w 1280255"/>
              <a:gd name="connsiteY20" fmla="*/ 879168 h 1226442"/>
              <a:gd name="connsiteX21" fmla="*/ 328959 w 1280255"/>
              <a:gd name="connsiteY21" fmla="*/ 709562 h 12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80255" h="1226442">
                <a:moveTo>
                  <a:pt x="328959" y="709562"/>
                </a:moveTo>
                <a:cubicBezTo>
                  <a:pt x="310524" y="666546"/>
                  <a:pt x="252759" y="654255"/>
                  <a:pt x="218346" y="621071"/>
                </a:cubicBezTo>
                <a:cubicBezTo>
                  <a:pt x="183933" y="587887"/>
                  <a:pt x="154436" y="560848"/>
                  <a:pt x="122481" y="510458"/>
                </a:cubicBezTo>
                <a:cubicBezTo>
                  <a:pt x="90526" y="460068"/>
                  <a:pt x="46281" y="381409"/>
                  <a:pt x="26617" y="318729"/>
                </a:cubicBezTo>
                <a:cubicBezTo>
                  <a:pt x="6952" y="256048"/>
                  <a:pt x="-7796" y="185994"/>
                  <a:pt x="4494" y="134375"/>
                </a:cubicBezTo>
                <a:cubicBezTo>
                  <a:pt x="16784" y="82756"/>
                  <a:pt x="59801" y="28678"/>
                  <a:pt x="100359" y="9013"/>
                </a:cubicBezTo>
                <a:cubicBezTo>
                  <a:pt x="140917" y="-10652"/>
                  <a:pt x="206056" y="6555"/>
                  <a:pt x="247843" y="16387"/>
                </a:cubicBezTo>
                <a:cubicBezTo>
                  <a:pt x="289630" y="26219"/>
                  <a:pt x="321584" y="42197"/>
                  <a:pt x="351081" y="68007"/>
                </a:cubicBezTo>
                <a:cubicBezTo>
                  <a:pt x="380578" y="93817"/>
                  <a:pt x="395326" y="128230"/>
                  <a:pt x="424823" y="171246"/>
                </a:cubicBezTo>
                <a:cubicBezTo>
                  <a:pt x="454320" y="214262"/>
                  <a:pt x="507168" y="278172"/>
                  <a:pt x="528062" y="326104"/>
                </a:cubicBezTo>
                <a:cubicBezTo>
                  <a:pt x="548956" y="374036"/>
                  <a:pt x="513314" y="441633"/>
                  <a:pt x="550185" y="458839"/>
                </a:cubicBezTo>
                <a:cubicBezTo>
                  <a:pt x="587056" y="476045"/>
                  <a:pt x="665714" y="421968"/>
                  <a:pt x="749288" y="429342"/>
                </a:cubicBezTo>
                <a:cubicBezTo>
                  <a:pt x="832862" y="436716"/>
                  <a:pt x="976659" y="472358"/>
                  <a:pt x="1051630" y="503084"/>
                </a:cubicBezTo>
                <a:cubicBezTo>
                  <a:pt x="1126601" y="533810"/>
                  <a:pt x="1161014" y="560849"/>
                  <a:pt x="1199114" y="613697"/>
                </a:cubicBezTo>
                <a:cubicBezTo>
                  <a:pt x="1237214" y="666545"/>
                  <a:pt x="1281459" y="746433"/>
                  <a:pt x="1280230" y="820175"/>
                </a:cubicBezTo>
                <a:cubicBezTo>
                  <a:pt x="1279001" y="893917"/>
                  <a:pt x="1240900" y="1000843"/>
                  <a:pt x="1191739" y="1056149"/>
                </a:cubicBezTo>
                <a:cubicBezTo>
                  <a:pt x="1142578" y="1111455"/>
                  <a:pt x="1063920" y="1123745"/>
                  <a:pt x="985262" y="1152013"/>
                </a:cubicBezTo>
                <a:cubicBezTo>
                  <a:pt x="906604" y="1180281"/>
                  <a:pt x="804594" y="1220839"/>
                  <a:pt x="719791" y="1225755"/>
                </a:cubicBezTo>
                <a:cubicBezTo>
                  <a:pt x="634988" y="1230671"/>
                  <a:pt x="535437" y="1208549"/>
                  <a:pt x="476443" y="1181510"/>
                </a:cubicBezTo>
                <a:cubicBezTo>
                  <a:pt x="417450" y="1154471"/>
                  <a:pt x="390411" y="1113913"/>
                  <a:pt x="365830" y="1063523"/>
                </a:cubicBezTo>
                <a:cubicBezTo>
                  <a:pt x="341249" y="1013133"/>
                  <a:pt x="335104" y="933245"/>
                  <a:pt x="328959" y="879168"/>
                </a:cubicBezTo>
                <a:cubicBezTo>
                  <a:pt x="322814" y="825091"/>
                  <a:pt x="347394" y="752578"/>
                  <a:pt x="328959" y="709562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8888455-BBFC-4AD6-81D2-DC9A0A45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4" y="3730331"/>
            <a:ext cx="4576845" cy="1441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CC78FD40-D72F-4F3B-A105-79DD0C5E63EA}"/>
              </a:ext>
            </a:extLst>
          </p:cNvPr>
          <p:cNvSpPr txBox="1"/>
          <p:nvPr/>
        </p:nvSpPr>
        <p:spPr>
          <a:xfrm>
            <a:off x="140599" y="5103674"/>
            <a:ext cx="4658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Az </a:t>
            </a:r>
            <a:r>
              <a:rPr lang="hu-HU" dirty="0" err="1"/>
              <a:t>pericardium</a:t>
            </a:r>
            <a:r>
              <a:rPr lang="hu-HU" dirty="0"/>
              <a:t> </a:t>
            </a:r>
            <a:r>
              <a:rPr lang="hu-HU" dirty="0" err="1"/>
              <a:t>visceralis</a:t>
            </a:r>
            <a:r>
              <a:rPr lang="hu-HU" dirty="0"/>
              <a:t> és </a:t>
            </a:r>
            <a:r>
              <a:rPr lang="hu-HU" dirty="0" err="1"/>
              <a:t>parietalis</a:t>
            </a:r>
            <a:r>
              <a:rPr lang="hu-HU" dirty="0"/>
              <a:t> lemezeinek áthajlása a szívcső eredeti artériás és vénás vége körül figyelhető meg.  A szívcső görbületeinek kialakulásával ezek is közelebb kerülnek egymáshoz. A két áthajlás között alakul ki a sinus </a:t>
            </a:r>
            <a:r>
              <a:rPr lang="hu-HU" dirty="0" err="1"/>
              <a:t>transversus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r>
              <a:rPr lang="hu-HU" dirty="0"/>
              <a:t>.</a:t>
            </a:r>
          </a:p>
        </p:txBody>
      </p:sp>
      <p:sp>
        <p:nvSpPr>
          <p:cNvPr id="4" name="Szabadkézi sokszög: alakzat 3">
            <a:extLst>
              <a:ext uri="{FF2B5EF4-FFF2-40B4-BE49-F238E27FC236}">
                <a16:creationId xmlns:a16="http://schemas.microsoft.com/office/drawing/2014/main" id="{F74BF445-E818-4238-8540-9D7090DA80A9}"/>
              </a:ext>
            </a:extLst>
          </p:cNvPr>
          <p:cNvSpPr/>
          <p:nvPr/>
        </p:nvSpPr>
        <p:spPr>
          <a:xfrm>
            <a:off x="5928301" y="2545587"/>
            <a:ext cx="1659310" cy="951961"/>
          </a:xfrm>
          <a:custGeom>
            <a:avLst/>
            <a:gdLst>
              <a:gd name="connsiteX0" fmla="*/ 263323 w 1580607"/>
              <a:gd name="connsiteY0" fmla="*/ 389 h 951961"/>
              <a:gd name="connsiteX1" fmla="*/ 167699 w 1580607"/>
              <a:gd name="connsiteY1" fmla="*/ 101989 h 951961"/>
              <a:gd name="connsiteX2" fmla="*/ 358 w 1580607"/>
              <a:gd name="connsiteY2" fmla="*/ 191637 h 951961"/>
              <a:gd name="connsiteX3" fmla="*/ 119887 w 1580607"/>
              <a:gd name="connsiteY3" fmla="*/ 185660 h 951961"/>
              <a:gd name="connsiteX4" fmla="*/ 305158 w 1580607"/>
              <a:gd name="connsiteY4" fmla="*/ 179684 h 951961"/>
              <a:gd name="connsiteX5" fmla="*/ 388828 w 1580607"/>
              <a:gd name="connsiteY5" fmla="*/ 257378 h 951961"/>
              <a:gd name="connsiteX6" fmla="*/ 454570 w 1580607"/>
              <a:gd name="connsiteY6" fmla="*/ 388860 h 951961"/>
              <a:gd name="connsiteX7" fmla="*/ 448593 w 1580607"/>
              <a:gd name="connsiteY7" fmla="*/ 556201 h 951961"/>
              <a:gd name="connsiteX8" fmla="*/ 400781 w 1580607"/>
              <a:gd name="connsiteY8" fmla="*/ 657801 h 951961"/>
              <a:gd name="connsiteX9" fmla="*/ 472499 w 1580607"/>
              <a:gd name="connsiteY9" fmla="*/ 807213 h 951961"/>
              <a:gd name="connsiteX10" fmla="*/ 663746 w 1580607"/>
              <a:gd name="connsiteY10" fmla="*/ 920766 h 951961"/>
              <a:gd name="connsiteX11" fmla="*/ 872923 w 1580607"/>
              <a:gd name="connsiteY11" fmla="*/ 950648 h 951961"/>
              <a:gd name="connsiteX12" fmla="*/ 1052217 w 1580607"/>
              <a:gd name="connsiteY12" fmla="*/ 944672 h 951961"/>
              <a:gd name="connsiteX13" fmla="*/ 1213581 w 1580607"/>
              <a:gd name="connsiteY13" fmla="*/ 926742 h 951961"/>
              <a:gd name="connsiteX14" fmla="*/ 1303228 w 1580607"/>
              <a:gd name="connsiteY14" fmla="*/ 855025 h 951961"/>
              <a:gd name="connsiteX15" fmla="*/ 1434711 w 1580607"/>
              <a:gd name="connsiteY15" fmla="*/ 807213 h 951961"/>
              <a:gd name="connsiteX16" fmla="*/ 1572170 w 1580607"/>
              <a:gd name="connsiteY16" fmla="*/ 789284 h 951961"/>
              <a:gd name="connsiteX17" fmla="*/ 1542287 w 1580607"/>
              <a:gd name="connsiteY17" fmla="*/ 753425 h 951961"/>
              <a:gd name="connsiteX18" fmla="*/ 1351040 w 1580607"/>
              <a:gd name="connsiteY18" fmla="*/ 813189 h 951961"/>
              <a:gd name="connsiteX19" fmla="*/ 1141864 w 1580607"/>
              <a:gd name="connsiteY19" fmla="*/ 884907 h 951961"/>
              <a:gd name="connsiteX20" fmla="*/ 998428 w 1580607"/>
              <a:gd name="connsiteY20" fmla="*/ 890884 h 951961"/>
              <a:gd name="connsiteX21" fmla="*/ 884875 w 1580607"/>
              <a:gd name="connsiteY21" fmla="*/ 884907 h 951961"/>
              <a:gd name="connsiteX22" fmla="*/ 723511 w 1580607"/>
              <a:gd name="connsiteY22" fmla="*/ 813189 h 951961"/>
              <a:gd name="connsiteX23" fmla="*/ 675699 w 1580607"/>
              <a:gd name="connsiteY23" fmla="*/ 711589 h 951961"/>
              <a:gd name="connsiteX24" fmla="*/ 627887 w 1580607"/>
              <a:gd name="connsiteY24" fmla="*/ 550225 h 951961"/>
              <a:gd name="connsiteX25" fmla="*/ 639840 w 1580607"/>
              <a:gd name="connsiteY25" fmla="*/ 454601 h 951961"/>
              <a:gd name="connsiteX26" fmla="*/ 621911 w 1580607"/>
              <a:gd name="connsiteY26" fmla="*/ 364954 h 951961"/>
              <a:gd name="connsiteX27" fmla="*/ 538240 w 1580607"/>
              <a:gd name="connsiteY27" fmla="*/ 287260 h 951961"/>
              <a:gd name="connsiteX28" fmla="*/ 436640 w 1580607"/>
              <a:gd name="connsiteY28" fmla="*/ 215542 h 951961"/>
              <a:gd name="connsiteX29" fmla="*/ 364923 w 1580607"/>
              <a:gd name="connsiteY29" fmla="*/ 72107 h 951961"/>
              <a:gd name="connsiteX30" fmla="*/ 263323 w 1580607"/>
              <a:gd name="connsiteY30" fmla="*/ 389 h 951961"/>
              <a:gd name="connsiteX0" fmla="*/ 263323 w 1653945"/>
              <a:gd name="connsiteY0" fmla="*/ 389 h 951961"/>
              <a:gd name="connsiteX1" fmla="*/ 167699 w 1653945"/>
              <a:gd name="connsiteY1" fmla="*/ 101989 h 951961"/>
              <a:gd name="connsiteX2" fmla="*/ 358 w 1653945"/>
              <a:gd name="connsiteY2" fmla="*/ 191637 h 951961"/>
              <a:gd name="connsiteX3" fmla="*/ 119887 w 1653945"/>
              <a:gd name="connsiteY3" fmla="*/ 185660 h 951961"/>
              <a:gd name="connsiteX4" fmla="*/ 305158 w 1653945"/>
              <a:gd name="connsiteY4" fmla="*/ 179684 h 951961"/>
              <a:gd name="connsiteX5" fmla="*/ 388828 w 1653945"/>
              <a:gd name="connsiteY5" fmla="*/ 257378 h 951961"/>
              <a:gd name="connsiteX6" fmla="*/ 454570 w 1653945"/>
              <a:gd name="connsiteY6" fmla="*/ 388860 h 951961"/>
              <a:gd name="connsiteX7" fmla="*/ 448593 w 1653945"/>
              <a:gd name="connsiteY7" fmla="*/ 556201 h 951961"/>
              <a:gd name="connsiteX8" fmla="*/ 400781 w 1653945"/>
              <a:gd name="connsiteY8" fmla="*/ 657801 h 951961"/>
              <a:gd name="connsiteX9" fmla="*/ 472499 w 1653945"/>
              <a:gd name="connsiteY9" fmla="*/ 807213 h 951961"/>
              <a:gd name="connsiteX10" fmla="*/ 663746 w 1653945"/>
              <a:gd name="connsiteY10" fmla="*/ 920766 h 951961"/>
              <a:gd name="connsiteX11" fmla="*/ 872923 w 1653945"/>
              <a:gd name="connsiteY11" fmla="*/ 950648 h 951961"/>
              <a:gd name="connsiteX12" fmla="*/ 1052217 w 1653945"/>
              <a:gd name="connsiteY12" fmla="*/ 944672 h 951961"/>
              <a:gd name="connsiteX13" fmla="*/ 1213581 w 1653945"/>
              <a:gd name="connsiteY13" fmla="*/ 926742 h 951961"/>
              <a:gd name="connsiteX14" fmla="*/ 1303228 w 1653945"/>
              <a:gd name="connsiteY14" fmla="*/ 855025 h 951961"/>
              <a:gd name="connsiteX15" fmla="*/ 1434711 w 1653945"/>
              <a:gd name="connsiteY15" fmla="*/ 807213 h 951961"/>
              <a:gd name="connsiteX16" fmla="*/ 1572170 w 1653945"/>
              <a:gd name="connsiteY16" fmla="*/ 789284 h 951961"/>
              <a:gd name="connsiteX17" fmla="*/ 1643887 w 1653945"/>
              <a:gd name="connsiteY17" fmla="*/ 609990 h 951961"/>
              <a:gd name="connsiteX18" fmla="*/ 1351040 w 1653945"/>
              <a:gd name="connsiteY18" fmla="*/ 813189 h 951961"/>
              <a:gd name="connsiteX19" fmla="*/ 1141864 w 1653945"/>
              <a:gd name="connsiteY19" fmla="*/ 884907 h 951961"/>
              <a:gd name="connsiteX20" fmla="*/ 998428 w 1653945"/>
              <a:gd name="connsiteY20" fmla="*/ 890884 h 951961"/>
              <a:gd name="connsiteX21" fmla="*/ 884875 w 1653945"/>
              <a:gd name="connsiteY21" fmla="*/ 884907 h 951961"/>
              <a:gd name="connsiteX22" fmla="*/ 723511 w 1653945"/>
              <a:gd name="connsiteY22" fmla="*/ 813189 h 951961"/>
              <a:gd name="connsiteX23" fmla="*/ 675699 w 1653945"/>
              <a:gd name="connsiteY23" fmla="*/ 711589 h 951961"/>
              <a:gd name="connsiteX24" fmla="*/ 627887 w 1653945"/>
              <a:gd name="connsiteY24" fmla="*/ 550225 h 951961"/>
              <a:gd name="connsiteX25" fmla="*/ 639840 w 1653945"/>
              <a:gd name="connsiteY25" fmla="*/ 454601 h 951961"/>
              <a:gd name="connsiteX26" fmla="*/ 621911 w 1653945"/>
              <a:gd name="connsiteY26" fmla="*/ 364954 h 951961"/>
              <a:gd name="connsiteX27" fmla="*/ 538240 w 1653945"/>
              <a:gd name="connsiteY27" fmla="*/ 287260 h 951961"/>
              <a:gd name="connsiteX28" fmla="*/ 436640 w 1653945"/>
              <a:gd name="connsiteY28" fmla="*/ 215542 h 951961"/>
              <a:gd name="connsiteX29" fmla="*/ 364923 w 1653945"/>
              <a:gd name="connsiteY29" fmla="*/ 72107 h 951961"/>
              <a:gd name="connsiteX30" fmla="*/ 263323 w 1653945"/>
              <a:gd name="connsiteY30" fmla="*/ 389 h 951961"/>
              <a:gd name="connsiteX0" fmla="*/ 263323 w 1665372"/>
              <a:gd name="connsiteY0" fmla="*/ 389 h 951961"/>
              <a:gd name="connsiteX1" fmla="*/ 167699 w 1665372"/>
              <a:gd name="connsiteY1" fmla="*/ 101989 h 951961"/>
              <a:gd name="connsiteX2" fmla="*/ 358 w 1665372"/>
              <a:gd name="connsiteY2" fmla="*/ 191637 h 951961"/>
              <a:gd name="connsiteX3" fmla="*/ 119887 w 1665372"/>
              <a:gd name="connsiteY3" fmla="*/ 185660 h 951961"/>
              <a:gd name="connsiteX4" fmla="*/ 305158 w 1665372"/>
              <a:gd name="connsiteY4" fmla="*/ 179684 h 951961"/>
              <a:gd name="connsiteX5" fmla="*/ 388828 w 1665372"/>
              <a:gd name="connsiteY5" fmla="*/ 257378 h 951961"/>
              <a:gd name="connsiteX6" fmla="*/ 454570 w 1665372"/>
              <a:gd name="connsiteY6" fmla="*/ 388860 h 951961"/>
              <a:gd name="connsiteX7" fmla="*/ 448593 w 1665372"/>
              <a:gd name="connsiteY7" fmla="*/ 556201 h 951961"/>
              <a:gd name="connsiteX8" fmla="*/ 400781 w 1665372"/>
              <a:gd name="connsiteY8" fmla="*/ 657801 h 951961"/>
              <a:gd name="connsiteX9" fmla="*/ 472499 w 1665372"/>
              <a:gd name="connsiteY9" fmla="*/ 807213 h 951961"/>
              <a:gd name="connsiteX10" fmla="*/ 663746 w 1665372"/>
              <a:gd name="connsiteY10" fmla="*/ 920766 h 951961"/>
              <a:gd name="connsiteX11" fmla="*/ 872923 w 1665372"/>
              <a:gd name="connsiteY11" fmla="*/ 950648 h 951961"/>
              <a:gd name="connsiteX12" fmla="*/ 1052217 w 1665372"/>
              <a:gd name="connsiteY12" fmla="*/ 944672 h 951961"/>
              <a:gd name="connsiteX13" fmla="*/ 1213581 w 1665372"/>
              <a:gd name="connsiteY13" fmla="*/ 926742 h 951961"/>
              <a:gd name="connsiteX14" fmla="*/ 1303228 w 1665372"/>
              <a:gd name="connsiteY14" fmla="*/ 855025 h 951961"/>
              <a:gd name="connsiteX15" fmla="*/ 1434711 w 1665372"/>
              <a:gd name="connsiteY15" fmla="*/ 807213 h 951961"/>
              <a:gd name="connsiteX16" fmla="*/ 1619982 w 1665372"/>
              <a:gd name="connsiteY16" fmla="*/ 825143 h 951961"/>
              <a:gd name="connsiteX17" fmla="*/ 1643887 w 1665372"/>
              <a:gd name="connsiteY17" fmla="*/ 609990 h 951961"/>
              <a:gd name="connsiteX18" fmla="*/ 1351040 w 1665372"/>
              <a:gd name="connsiteY18" fmla="*/ 813189 h 951961"/>
              <a:gd name="connsiteX19" fmla="*/ 1141864 w 1665372"/>
              <a:gd name="connsiteY19" fmla="*/ 884907 h 951961"/>
              <a:gd name="connsiteX20" fmla="*/ 998428 w 1665372"/>
              <a:gd name="connsiteY20" fmla="*/ 890884 h 951961"/>
              <a:gd name="connsiteX21" fmla="*/ 884875 w 1665372"/>
              <a:gd name="connsiteY21" fmla="*/ 884907 h 951961"/>
              <a:gd name="connsiteX22" fmla="*/ 723511 w 1665372"/>
              <a:gd name="connsiteY22" fmla="*/ 813189 h 951961"/>
              <a:gd name="connsiteX23" fmla="*/ 675699 w 1665372"/>
              <a:gd name="connsiteY23" fmla="*/ 711589 h 951961"/>
              <a:gd name="connsiteX24" fmla="*/ 627887 w 1665372"/>
              <a:gd name="connsiteY24" fmla="*/ 550225 h 951961"/>
              <a:gd name="connsiteX25" fmla="*/ 639840 w 1665372"/>
              <a:gd name="connsiteY25" fmla="*/ 454601 h 951961"/>
              <a:gd name="connsiteX26" fmla="*/ 621911 w 1665372"/>
              <a:gd name="connsiteY26" fmla="*/ 364954 h 951961"/>
              <a:gd name="connsiteX27" fmla="*/ 538240 w 1665372"/>
              <a:gd name="connsiteY27" fmla="*/ 287260 h 951961"/>
              <a:gd name="connsiteX28" fmla="*/ 436640 w 1665372"/>
              <a:gd name="connsiteY28" fmla="*/ 215542 h 951961"/>
              <a:gd name="connsiteX29" fmla="*/ 364923 w 1665372"/>
              <a:gd name="connsiteY29" fmla="*/ 72107 h 951961"/>
              <a:gd name="connsiteX30" fmla="*/ 263323 w 1665372"/>
              <a:gd name="connsiteY30" fmla="*/ 389 h 951961"/>
              <a:gd name="connsiteX0" fmla="*/ 263323 w 1662826"/>
              <a:gd name="connsiteY0" fmla="*/ 389 h 951961"/>
              <a:gd name="connsiteX1" fmla="*/ 167699 w 1662826"/>
              <a:gd name="connsiteY1" fmla="*/ 101989 h 951961"/>
              <a:gd name="connsiteX2" fmla="*/ 358 w 1662826"/>
              <a:gd name="connsiteY2" fmla="*/ 191637 h 951961"/>
              <a:gd name="connsiteX3" fmla="*/ 119887 w 1662826"/>
              <a:gd name="connsiteY3" fmla="*/ 185660 h 951961"/>
              <a:gd name="connsiteX4" fmla="*/ 305158 w 1662826"/>
              <a:gd name="connsiteY4" fmla="*/ 179684 h 951961"/>
              <a:gd name="connsiteX5" fmla="*/ 388828 w 1662826"/>
              <a:gd name="connsiteY5" fmla="*/ 257378 h 951961"/>
              <a:gd name="connsiteX6" fmla="*/ 454570 w 1662826"/>
              <a:gd name="connsiteY6" fmla="*/ 388860 h 951961"/>
              <a:gd name="connsiteX7" fmla="*/ 448593 w 1662826"/>
              <a:gd name="connsiteY7" fmla="*/ 556201 h 951961"/>
              <a:gd name="connsiteX8" fmla="*/ 400781 w 1662826"/>
              <a:gd name="connsiteY8" fmla="*/ 657801 h 951961"/>
              <a:gd name="connsiteX9" fmla="*/ 472499 w 1662826"/>
              <a:gd name="connsiteY9" fmla="*/ 807213 h 951961"/>
              <a:gd name="connsiteX10" fmla="*/ 663746 w 1662826"/>
              <a:gd name="connsiteY10" fmla="*/ 920766 h 951961"/>
              <a:gd name="connsiteX11" fmla="*/ 872923 w 1662826"/>
              <a:gd name="connsiteY11" fmla="*/ 950648 h 951961"/>
              <a:gd name="connsiteX12" fmla="*/ 1052217 w 1662826"/>
              <a:gd name="connsiteY12" fmla="*/ 944672 h 951961"/>
              <a:gd name="connsiteX13" fmla="*/ 1213581 w 1662826"/>
              <a:gd name="connsiteY13" fmla="*/ 926742 h 951961"/>
              <a:gd name="connsiteX14" fmla="*/ 1303228 w 1662826"/>
              <a:gd name="connsiteY14" fmla="*/ 855025 h 951961"/>
              <a:gd name="connsiteX15" fmla="*/ 1506429 w 1662826"/>
              <a:gd name="connsiteY15" fmla="*/ 807213 h 951961"/>
              <a:gd name="connsiteX16" fmla="*/ 1619982 w 1662826"/>
              <a:gd name="connsiteY16" fmla="*/ 825143 h 951961"/>
              <a:gd name="connsiteX17" fmla="*/ 1643887 w 1662826"/>
              <a:gd name="connsiteY17" fmla="*/ 609990 h 951961"/>
              <a:gd name="connsiteX18" fmla="*/ 1351040 w 1662826"/>
              <a:gd name="connsiteY18" fmla="*/ 813189 h 951961"/>
              <a:gd name="connsiteX19" fmla="*/ 1141864 w 1662826"/>
              <a:gd name="connsiteY19" fmla="*/ 884907 h 951961"/>
              <a:gd name="connsiteX20" fmla="*/ 998428 w 1662826"/>
              <a:gd name="connsiteY20" fmla="*/ 890884 h 951961"/>
              <a:gd name="connsiteX21" fmla="*/ 884875 w 1662826"/>
              <a:gd name="connsiteY21" fmla="*/ 884907 h 951961"/>
              <a:gd name="connsiteX22" fmla="*/ 723511 w 1662826"/>
              <a:gd name="connsiteY22" fmla="*/ 813189 h 951961"/>
              <a:gd name="connsiteX23" fmla="*/ 675699 w 1662826"/>
              <a:gd name="connsiteY23" fmla="*/ 711589 h 951961"/>
              <a:gd name="connsiteX24" fmla="*/ 627887 w 1662826"/>
              <a:gd name="connsiteY24" fmla="*/ 550225 h 951961"/>
              <a:gd name="connsiteX25" fmla="*/ 639840 w 1662826"/>
              <a:gd name="connsiteY25" fmla="*/ 454601 h 951961"/>
              <a:gd name="connsiteX26" fmla="*/ 621911 w 1662826"/>
              <a:gd name="connsiteY26" fmla="*/ 364954 h 951961"/>
              <a:gd name="connsiteX27" fmla="*/ 538240 w 1662826"/>
              <a:gd name="connsiteY27" fmla="*/ 287260 h 951961"/>
              <a:gd name="connsiteX28" fmla="*/ 436640 w 1662826"/>
              <a:gd name="connsiteY28" fmla="*/ 215542 h 951961"/>
              <a:gd name="connsiteX29" fmla="*/ 364923 w 1662826"/>
              <a:gd name="connsiteY29" fmla="*/ 72107 h 951961"/>
              <a:gd name="connsiteX30" fmla="*/ 263323 w 1662826"/>
              <a:gd name="connsiteY30" fmla="*/ 389 h 951961"/>
              <a:gd name="connsiteX0" fmla="*/ 263323 w 1662826"/>
              <a:gd name="connsiteY0" fmla="*/ 389 h 951961"/>
              <a:gd name="connsiteX1" fmla="*/ 167699 w 1662826"/>
              <a:gd name="connsiteY1" fmla="*/ 101989 h 951961"/>
              <a:gd name="connsiteX2" fmla="*/ 358 w 1662826"/>
              <a:gd name="connsiteY2" fmla="*/ 191637 h 951961"/>
              <a:gd name="connsiteX3" fmla="*/ 119887 w 1662826"/>
              <a:gd name="connsiteY3" fmla="*/ 185660 h 951961"/>
              <a:gd name="connsiteX4" fmla="*/ 305158 w 1662826"/>
              <a:gd name="connsiteY4" fmla="*/ 179684 h 951961"/>
              <a:gd name="connsiteX5" fmla="*/ 388828 w 1662826"/>
              <a:gd name="connsiteY5" fmla="*/ 257378 h 951961"/>
              <a:gd name="connsiteX6" fmla="*/ 454570 w 1662826"/>
              <a:gd name="connsiteY6" fmla="*/ 388860 h 951961"/>
              <a:gd name="connsiteX7" fmla="*/ 448593 w 1662826"/>
              <a:gd name="connsiteY7" fmla="*/ 556201 h 951961"/>
              <a:gd name="connsiteX8" fmla="*/ 400781 w 1662826"/>
              <a:gd name="connsiteY8" fmla="*/ 657801 h 951961"/>
              <a:gd name="connsiteX9" fmla="*/ 472499 w 1662826"/>
              <a:gd name="connsiteY9" fmla="*/ 807213 h 951961"/>
              <a:gd name="connsiteX10" fmla="*/ 663746 w 1662826"/>
              <a:gd name="connsiteY10" fmla="*/ 920766 h 951961"/>
              <a:gd name="connsiteX11" fmla="*/ 872923 w 1662826"/>
              <a:gd name="connsiteY11" fmla="*/ 950648 h 951961"/>
              <a:gd name="connsiteX12" fmla="*/ 1052217 w 1662826"/>
              <a:gd name="connsiteY12" fmla="*/ 944672 h 951961"/>
              <a:gd name="connsiteX13" fmla="*/ 1213581 w 1662826"/>
              <a:gd name="connsiteY13" fmla="*/ 926742 h 951961"/>
              <a:gd name="connsiteX14" fmla="*/ 1321157 w 1662826"/>
              <a:gd name="connsiteY14" fmla="*/ 866978 h 951961"/>
              <a:gd name="connsiteX15" fmla="*/ 1506429 w 1662826"/>
              <a:gd name="connsiteY15" fmla="*/ 807213 h 951961"/>
              <a:gd name="connsiteX16" fmla="*/ 1619982 w 1662826"/>
              <a:gd name="connsiteY16" fmla="*/ 825143 h 951961"/>
              <a:gd name="connsiteX17" fmla="*/ 1643887 w 1662826"/>
              <a:gd name="connsiteY17" fmla="*/ 609990 h 951961"/>
              <a:gd name="connsiteX18" fmla="*/ 1351040 w 1662826"/>
              <a:gd name="connsiteY18" fmla="*/ 813189 h 951961"/>
              <a:gd name="connsiteX19" fmla="*/ 1141864 w 1662826"/>
              <a:gd name="connsiteY19" fmla="*/ 884907 h 951961"/>
              <a:gd name="connsiteX20" fmla="*/ 998428 w 1662826"/>
              <a:gd name="connsiteY20" fmla="*/ 890884 h 951961"/>
              <a:gd name="connsiteX21" fmla="*/ 884875 w 1662826"/>
              <a:gd name="connsiteY21" fmla="*/ 884907 h 951961"/>
              <a:gd name="connsiteX22" fmla="*/ 723511 w 1662826"/>
              <a:gd name="connsiteY22" fmla="*/ 813189 h 951961"/>
              <a:gd name="connsiteX23" fmla="*/ 675699 w 1662826"/>
              <a:gd name="connsiteY23" fmla="*/ 711589 h 951961"/>
              <a:gd name="connsiteX24" fmla="*/ 627887 w 1662826"/>
              <a:gd name="connsiteY24" fmla="*/ 550225 h 951961"/>
              <a:gd name="connsiteX25" fmla="*/ 639840 w 1662826"/>
              <a:gd name="connsiteY25" fmla="*/ 454601 h 951961"/>
              <a:gd name="connsiteX26" fmla="*/ 621911 w 1662826"/>
              <a:gd name="connsiteY26" fmla="*/ 364954 h 951961"/>
              <a:gd name="connsiteX27" fmla="*/ 538240 w 1662826"/>
              <a:gd name="connsiteY27" fmla="*/ 287260 h 951961"/>
              <a:gd name="connsiteX28" fmla="*/ 436640 w 1662826"/>
              <a:gd name="connsiteY28" fmla="*/ 215542 h 951961"/>
              <a:gd name="connsiteX29" fmla="*/ 364923 w 1662826"/>
              <a:gd name="connsiteY29" fmla="*/ 72107 h 951961"/>
              <a:gd name="connsiteX30" fmla="*/ 263323 w 1662826"/>
              <a:gd name="connsiteY30" fmla="*/ 389 h 951961"/>
              <a:gd name="connsiteX0" fmla="*/ 263323 w 1663479"/>
              <a:gd name="connsiteY0" fmla="*/ 389 h 951961"/>
              <a:gd name="connsiteX1" fmla="*/ 167699 w 1663479"/>
              <a:gd name="connsiteY1" fmla="*/ 101989 h 951961"/>
              <a:gd name="connsiteX2" fmla="*/ 358 w 1663479"/>
              <a:gd name="connsiteY2" fmla="*/ 191637 h 951961"/>
              <a:gd name="connsiteX3" fmla="*/ 119887 w 1663479"/>
              <a:gd name="connsiteY3" fmla="*/ 185660 h 951961"/>
              <a:gd name="connsiteX4" fmla="*/ 305158 w 1663479"/>
              <a:gd name="connsiteY4" fmla="*/ 179684 h 951961"/>
              <a:gd name="connsiteX5" fmla="*/ 388828 w 1663479"/>
              <a:gd name="connsiteY5" fmla="*/ 257378 h 951961"/>
              <a:gd name="connsiteX6" fmla="*/ 454570 w 1663479"/>
              <a:gd name="connsiteY6" fmla="*/ 388860 h 951961"/>
              <a:gd name="connsiteX7" fmla="*/ 448593 w 1663479"/>
              <a:gd name="connsiteY7" fmla="*/ 556201 h 951961"/>
              <a:gd name="connsiteX8" fmla="*/ 400781 w 1663479"/>
              <a:gd name="connsiteY8" fmla="*/ 657801 h 951961"/>
              <a:gd name="connsiteX9" fmla="*/ 472499 w 1663479"/>
              <a:gd name="connsiteY9" fmla="*/ 807213 h 951961"/>
              <a:gd name="connsiteX10" fmla="*/ 663746 w 1663479"/>
              <a:gd name="connsiteY10" fmla="*/ 920766 h 951961"/>
              <a:gd name="connsiteX11" fmla="*/ 872923 w 1663479"/>
              <a:gd name="connsiteY11" fmla="*/ 950648 h 951961"/>
              <a:gd name="connsiteX12" fmla="*/ 1052217 w 1663479"/>
              <a:gd name="connsiteY12" fmla="*/ 944672 h 951961"/>
              <a:gd name="connsiteX13" fmla="*/ 1213581 w 1663479"/>
              <a:gd name="connsiteY13" fmla="*/ 926742 h 951961"/>
              <a:gd name="connsiteX14" fmla="*/ 1321157 w 1663479"/>
              <a:gd name="connsiteY14" fmla="*/ 866978 h 951961"/>
              <a:gd name="connsiteX15" fmla="*/ 1486795 w 1663479"/>
              <a:gd name="connsiteY15" fmla="*/ 795993 h 951961"/>
              <a:gd name="connsiteX16" fmla="*/ 1619982 w 1663479"/>
              <a:gd name="connsiteY16" fmla="*/ 825143 h 951961"/>
              <a:gd name="connsiteX17" fmla="*/ 1643887 w 1663479"/>
              <a:gd name="connsiteY17" fmla="*/ 609990 h 951961"/>
              <a:gd name="connsiteX18" fmla="*/ 1351040 w 1663479"/>
              <a:gd name="connsiteY18" fmla="*/ 813189 h 951961"/>
              <a:gd name="connsiteX19" fmla="*/ 1141864 w 1663479"/>
              <a:gd name="connsiteY19" fmla="*/ 884907 h 951961"/>
              <a:gd name="connsiteX20" fmla="*/ 998428 w 1663479"/>
              <a:gd name="connsiteY20" fmla="*/ 890884 h 951961"/>
              <a:gd name="connsiteX21" fmla="*/ 884875 w 1663479"/>
              <a:gd name="connsiteY21" fmla="*/ 884907 h 951961"/>
              <a:gd name="connsiteX22" fmla="*/ 723511 w 1663479"/>
              <a:gd name="connsiteY22" fmla="*/ 813189 h 951961"/>
              <a:gd name="connsiteX23" fmla="*/ 675699 w 1663479"/>
              <a:gd name="connsiteY23" fmla="*/ 711589 h 951961"/>
              <a:gd name="connsiteX24" fmla="*/ 627887 w 1663479"/>
              <a:gd name="connsiteY24" fmla="*/ 550225 h 951961"/>
              <a:gd name="connsiteX25" fmla="*/ 639840 w 1663479"/>
              <a:gd name="connsiteY25" fmla="*/ 454601 h 951961"/>
              <a:gd name="connsiteX26" fmla="*/ 621911 w 1663479"/>
              <a:gd name="connsiteY26" fmla="*/ 364954 h 951961"/>
              <a:gd name="connsiteX27" fmla="*/ 538240 w 1663479"/>
              <a:gd name="connsiteY27" fmla="*/ 287260 h 951961"/>
              <a:gd name="connsiteX28" fmla="*/ 436640 w 1663479"/>
              <a:gd name="connsiteY28" fmla="*/ 215542 h 951961"/>
              <a:gd name="connsiteX29" fmla="*/ 364923 w 1663479"/>
              <a:gd name="connsiteY29" fmla="*/ 72107 h 951961"/>
              <a:gd name="connsiteX30" fmla="*/ 263323 w 1663479"/>
              <a:gd name="connsiteY30" fmla="*/ 389 h 951961"/>
              <a:gd name="connsiteX0" fmla="*/ 263323 w 1650498"/>
              <a:gd name="connsiteY0" fmla="*/ 389 h 951961"/>
              <a:gd name="connsiteX1" fmla="*/ 167699 w 1650498"/>
              <a:gd name="connsiteY1" fmla="*/ 101989 h 951961"/>
              <a:gd name="connsiteX2" fmla="*/ 358 w 1650498"/>
              <a:gd name="connsiteY2" fmla="*/ 191637 h 951961"/>
              <a:gd name="connsiteX3" fmla="*/ 119887 w 1650498"/>
              <a:gd name="connsiteY3" fmla="*/ 185660 h 951961"/>
              <a:gd name="connsiteX4" fmla="*/ 305158 w 1650498"/>
              <a:gd name="connsiteY4" fmla="*/ 179684 h 951961"/>
              <a:gd name="connsiteX5" fmla="*/ 388828 w 1650498"/>
              <a:gd name="connsiteY5" fmla="*/ 257378 h 951961"/>
              <a:gd name="connsiteX6" fmla="*/ 454570 w 1650498"/>
              <a:gd name="connsiteY6" fmla="*/ 388860 h 951961"/>
              <a:gd name="connsiteX7" fmla="*/ 448593 w 1650498"/>
              <a:gd name="connsiteY7" fmla="*/ 556201 h 951961"/>
              <a:gd name="connsiteX8" fmla="*/ 400781 w 1650498"/>
              <a:gd name="connsiteY8" fmla="*/ 657801 h 951961"/>
              <a:gd name="connsiteX9" fmla="*/ 472499 w 1650498"/>
              <a:gd name="connsiteY9" fmla="*/ 807213 h 951961"/>
              <a:gd name="connsiteX10" fmla="*/ 663746 w 1650498"/>
              <a:gd name="connsiteY10" fmla="*/ 920766 h 951961"/>
              <a:gd name="connsiteX11" fmla="*/ 872923 w 1650498"/>
              <a:gd name="connsiteY11" fmla="*/ 950648 h 951961"/>
              <a:gd name="connsiteX12" fmla="*/ 1052217 w 1650498"/>
              <a:gd name="connsiteY12" fmla="*/ 944672 h 951961"/>
              <a:gd name="connsiteX13" fmla="*/ 1213581 w 1650498"/>
              <a:gd name="connsiteY13" fmla="*/ 926742 h 951961"/>
              <a:gd name="connsiteX14" fmla="*/ 1321157 w 1650498"/>
              <a:gd name="connsiteY14" fmla="*/ 866978 h 951961"/>
              <a:gd name="connsiteX15" fmla="*/ 1486795 w 1650498"/>
              <a:gd name="connsiteY15" fmla="*/ 795993 h 951961"/>
              <a:gd name="connsiteX16" fmla="*/ 1619982 w 1650498"/>
              <a:gd name="connsiteY16" fmla="*/ 825143 h 951961"/>
              <a:gd name="connsiteX17" fmla="*/ 1643887 w 1650498"/>
              <a:gd name="connsiteY17" fmla="*/ 609990 h 951961"/>
              <a:gd name="connsiteX18" fmla="*/ 1527143 w 1650498"/>
              <a:gd name="connsiteY18" fmla="*/ 680057 h 951961"/>
              <a:gd name="connsiteX19" fmla="*/ 1351040 w 1650498"/>
              <a:gd name="connsiteY19" fmla="*/ 813189 h 951961"/>
              <a:gd name="connsiteX20" fmla="*/ 1141864 w 1650498"/>
              <a:gd name="connsiteY20" fmla="*/ 884907 h 951961"/>
              <a:gd name="connsiteX21" fmla="*/ 998428 w 1650498"/>
              <a:gd name="connsiteY21" fmla="*/ 890884 h 951961"/>
              <a:gd name="connsiteX22" fmla="*/ 884875 w 1650498"/>
              <a:gd name="connsiteY22" fmla="*/ 884907 h 951961"/>
              <a:gd name="connsiteX23" fmla="*/ 723511 w 1650498"/>
              <a:gd name="connsiteY23" fmla="*/ 813189 h 951961"/>
              <a:gd name="connsiteX24" fmla="*/ 675699 w 1650498"/>
              <a:gd name="connsiteY24" fmla="*/ 711589 h 951961"/>
              <a:gd name="connsiteX25" fmla="*/ 627887 w 1650498"/>
              <a:gd name="connsiteY25" fmla="*/ 550225 h 951961"/>
              <a:gd name="connsiteX26" fmla="*/ 639840 w 1650498"/>
              <a:gd name="connsiteY26" fmla="*/ 454601 h 951961"/>
              <a:gd name="connsiteX27" fmla="*/ 621911 w 1650498"/>
              <a:gd name="connsiteY27" fmla="*/ 364954 h 951961"/>
              <a:gd name="connsiteX28" fmla="*/ 538240 w 1650498"/>
              <a:gd name="connsiteY28" fmla="*/ 287260 h 951961"/>
              <a:gd name="connsiteX29" fmla="*/ 436640 w 1650498"/>
              <a:gd name="connsiteY29" fmla="*/ 215542 h 951961"/>
              <a:gd name="connsiteX30" fmla="*/ 364923 w 1650498"/>
              <a:gd name="connsiteY30" fmla="*/ 72107 h 951961"/>
              <a:gd name="connsiteX31" fmla="*/ 263323 w 1650498"/>
              <a:gd name="connsiteY31" fmla="*/ 389 h 951961"/>
              <a:gd name="connsiteX0" fmla="*/ 263323 w 1650498"/>
              <a:gd name="connsiteY0" fmla="*/ 389 h 951961"/>
              <a:gd name="connsiteX1" fmla="*/ 167699 w 1650498"/>
              <a:gd name="connsiteY1" fmla="*/ 101989 h 951961"/>
              <a:gd name="connsiteX2" fmla="*/ 358 w 1650498"/>
              <a:gd name="connsiteY2" fmla="*/ 191637 h 951961"/>
              <a:gd name="connsiteX3" fmla="*/ 119887 w 1650498"/>
              <a:gd name="connsiteY3" fmla="*/ 185660 h 951961"/>
              <a:gd name="connsiteX4" fmla="*/ 305158 w 1650498"/>
              <a:gd name="connsiteY4" fmla="*/ 179684 h 951961"/>
              <a:gd name="connsiteX5" fmla="*/ 388828 w 1650498"/>
              <a:gd name="connsiteY5" fmla="*/ 257378 h 951961"/>
              <a:gd name="connsiteX6" fmla="*/ 454570 w 1650498"/>
              <a:gd name="connsiteY6" fmla="*/ 388860 h 951961"/>
              <a:gd name="connsiteX7" fmla="*/ 448593 w 1650498"/>
              <a:gd name="connsiteY7" fmla="*/ 556201 h 951961"/>
              <a:gd name="connsiteX8" fmla="*/ 400781 w 1650498"/>
              <a:gd name="connsiteY8" fmla="*/ 657801 h 951961"/>
              <a:gd name="connsiteX9" fmla="*/ 472499 w 1650498"/>
              <a:gd name="connsiteY9" fmla="*/ 807213 h 951961"/>
              <a:gd name="connsiteX10" fmla="*/ 663746 w 1650498"/>
              <a:gd name="connsiteY10" fmla="*/ 920766 h 951961"/>
              <a:gd name="connsiteX11" fmla="*/ 872923 w 1650498"/>
              <a:gd name="connsiteY11" fmla="*/ 950648 h 951961"/>
              <a:gd name="connsiteX12" fmla="*/ 1052217 w 1650498"/>
              <a:gd name="connsiteY12" fmla="*/ 944672 h 951961"/>
              <a:gd name="connsiteX13" fmla="*/ 1213581 w 1650498"/>
              <a:gd name="connsiteY13" fmla="*/ 926742 h 951961"/>
              <a:gd name="connsiteX14" fmla="*/ 1321157 w 1650498"/>
              <a:gd name="connsiteY14" fmla="*/ 866978 h 951961"/>
              <a:gd name="connsiteX15" fmla="*/ 1486795 w 1650498"/>
              <a:gd name="connsiteY15" fmla="*/ 795993 h 951961"/>
              <a:gd name="connsiteX16" fmla="*/ 1619982 w 1650498"/>
              <a:gd name="connsiteY16" fmla="*/ 825143 h 951961"/>
              <a:gd name="connsiteX17" fmla="*/ 1643887 w 1650498"/>
              <a:gd name="connsiteY17" fmla="*/ 609990 h 951961"/>
              <a:gd name="connsiteX18" fmla="*/ 1527143 w 1650498"/>
              <a:gd name="connsiteY18" fmla="*/ 680057 h 951961"/>
              <a:gd name="connsiteX19" fmla="*/ 1351040 w 1650498"/>
              <a:gd name="connsiteY19" fmla="*/ 813189 h 951961"/>
              <a:gd name="connsiteX20" fmla="*/ 1141864 w 1650498"/>
              <a:gd name="connsiteY20" fmla="*/ 884907 h 951961"/>
              <a:gd name="connsiteX21" fmla="*/ 998428 w 1650498"/>
              <a:gd name="connsiteY21" fmla="*/ 890884 h 951961"/>
              <a:gd name="connsiteX22" fmla="*/ 884875 w 1650498"/>
              <a:gd name="connsiteY22" fmla="*/ 884907 h 951961"/>
              <a:gd name="connsiteX23" fmla="*/ 723511 w 1650498"/>
              <a:gd name="connsiteY23" fmla="*/ 813189 h 951961"/>
              <a:gd name="connsiteX24" fmla="*/ 675699 w 1650498"/>
              <a:gd name="connsiteY24" fmla="*/ 711589 h 951961"/>
              <a:gd name="connsiteX25" fmla="*/ 627887 w 1650498"/>
              <a:gd name="connsiteY25" fmla="*/ 550225 h 951961"/>
              <a:gd name="connsiteX26" fmla="*/ 639840 w 1650498"/>
              <a:gd name="connsiteY26" fmla="*/ 454601 h 951961"/>
              <a:gd name="connsiteX27" fmla="*/ 621911 w 1650498"/>
              <a:gd name="connsiteY27" fmla="*/ 364954 h 951961"/>
              <a:gd name="connsiteX28" fmla="*/ 538240 w 1650498"/>
              <a:gd name="connsiteY28" fmla="*/ 287260 h 951961"/>
              <a:gd name="connsiteX29" fmla="*/ 436640 w 1650498"/>
              <a:gd name="connsiteY29" fmla="*/ 215542 h 951961"/>
              <a:gd name="connsiteX30" fmla="*/ 364923 w 1650498"/>
              <a:gd name="connsiteY30" fmla="*/ 72107 h 951961"/>
              <a:gd name="connsiteX31" fmla="*/ 263323 w 1650498"/>
              <a:gd name="connsiteY31" fmla="*/ 389 h 951961"/>
              <a:gd name="connsiteX0" fmla="*/ 263323 w 1647839"/>
              <a:gd name="connsiteY0" fmla="*/ 389 h 951961"/>
              <a:gd name="connsiteX1" fmla="*/ 167699 w 1647839"/>
              <a:gd name="connsiteY1" fmla="*/ 101989 h 951961"/>
              <a:gd name="connsiteX2" fmla="*/ 358 w 1647839"/>
              <a:gd name="connsiteY2" fmla="*/ 191637 h 951961"/>
              <a:gd name="connsiteX3" fmla="*/ 119887 w 1647839"/>
              <a:gd name="connsiteY3" fmla="*/ 185660 h 951961"/>
              <a:gd name="connsiteX4" fmla="*/ 305158 w 1647839"/>
              <a:gd name="connsiteY4" fmla="*/ 179684 h 951961"/>
              <a:gd name="connsiteX5" fmla="*/ 388828 w 1647839"/>
              <a:gd name="connsiteY5" fmla="*/ 257378 h 951961"/>
              <a:gd name="connsiteX6" fmla="*/ 454570 w 1647839"/>
              <a:gd name="connsiteY6" fmla="*/ 388860 h 951961"/>
              <a:gd name="connsiteX7" fmla="*/ 448593 w 1647839"/>
              <a:gd name="connsiteY7" fmla="*/ 556201 h 951961"/>
              <a:gd name="connsiteX8" fmla="*/ 400781 w 1647839"/>
              <a:gd name="connsiteY8" fmla="*/ 657801 h 951961"/>
              <a:gd name="connsiteX9" fmla="*/ 472499 w 1647839"/>
              <a:gd name="connsiteY9" fmla="*/ 807213 h 951961"/>
              <a:gd name="connsiteX10" fmla="*/ 663746 w 1647839"/>
              <a:gd name="connsiteY10" fmla="*/ 920766 h 951961"/>
              <a:gd name="connsiteX11" fmla="*/ 872923 w 1647839"/>
              <a:gd name="connsiteY11" fmla="*/ 950648 h 951961"/>
              <a:gd name="connsiteX12" fmla="*/ 1052217 w 1647839"/>
              <a:gd name="connsiteY12" fmla="*/ 944672 h 951961"/>
              <a:gd name="connsiteX13" fmla="*/ 1213581 w 1647839"/>
              <a:gd name="connsiteY13" fmla="*/ 926742 h 951961"/>
              <a:gd name="connsiteX14" fmla="*/ 1321157 w 1647839"/>
              <a:gd name="connsiteY14" fmla="*/ 866978 h 951961"/>
              <a:gd name="connsiteX15" fmla="*/ 1486795 w 1647839"/>
              <a:gd name="connsiteY15" fmla="*/ 795993 h 951961"/>
              <a:gd name="connsiteX16" fmla="*/ 1619982 w 1647839"/>
              <a:gd name="connsiteY16" fmla="*/ 825143 h 951961"/>
              <a:gd name="connsiteX17" fmla="*/ 1643887 w 1647839"/>
              <a:gd name="connsiteY17" fmla="*/ 609990 h 951961"/>
              <a:gd name="connsiteX18" fmla="*/ 1563607 w 1647839"/>
              <a:gd name="connsiteY18" fmla="*/ 702497 h 951961"/>
              <a:gd name="connsiteX19" fmla="*/ 1351040 w 1647839"/>
              <a:gd name="connsiteY19" fmla="*/ 813189 h 951961"/>
              <a:gd name="connsiteX20" fmla="*/ 1141864 w 1647839"/>
              <a:gd name="connsiteY20" fmla="*/ 884907 h 951961"/>
              <a:gd name="connsiteX21" fmla="*/ 998428 w 1647839"/>
              <a:gd name="connsiteY21" fmla="*/ 890884 h 951961"/>
              <a:gd name="connsiteX22" fmla="*/ 884875 w 1647839"/>
              <a:gd name="connsiteY22" fmla="*/ 884907 h 951961"/>
              <a:gd name="connsiteX23" fmla="*/ 723511 w 1647839"/>
              <a:gd name="connsiteY23" fmla="*/ 813189 h 951961"/>
              <a:gd name="connsiteX24" fmla="*/ 675699 w 1647839"/>
              <a:gd name="connsiteY24" fmla="*/ 711589 h 951961"/>
              <a:gd name="connsiteX25" fmla="*/ 627887 w 1647839"/>
              <a:gd name="connsiteY25" fmla="*/ 550225 h 951961"/>
              <a:gd name="connsiteX26" fmla="*/ 639840 w 1647839"/>
              <a:gd name="connsiteY26" fmla="*/ 454601 h 951961"/>
              <a:gd name="connsiteX27" fmla="*/ 621911 w 1647839"/>
              <a:gd name="connsiteY27" fmla="*/ 364954 h 951961"/>
              <a:gd name="connsiteX28" fmla="*/ 538240 w 1647839"/>
              <a:gd name="connsiteY28" fmla="*/ 287260 h 951961"/>
              <a:gd name="connsiteX29" fmla="*/ 436640 w 1647839"/>
              <a:gd name="connsiteY29" fmla="*/ 215542 h 951961"/>
              <a:gd name="connsiteX30" fmla="*/ 364923 w 1647839"/>
              <a:gd name="connsiteY30" fmla="*/ 72107 h 951961"/>
              <a:gd name="connsiteX31" fmla="*/ 263323 w 1647839"/>
              <a:gd name="connsiteY31" fmla="*/ 389 h 951961"/>
              <a:gd name="connsiteX0" fmla="*/ 263323 w 1661947"/>
              <a:gd name="connsiteY0" fmla="*/ 389 h 951961"/>
              <a:gd name="connsiteX1" fmla="*/ 167699 w 1661947"/>
              <a:gd name="connsiteY1" fmla="*/ 101989 h 951961"/>
              <a:gd name="connsiteX2" fmla="*/ 358 w 1661947"/>
              <a:gd name="connsiteY2" fmla="*/ 191637 h 951961"/>
              <a:gd name="connsiteX3" fmla="*/ 119887 w 1661947"/>
              <a:gd name="connsiteY3" fmla="*/ 185660 h 951961"/>
              <a:gd name="connsiteX4" fmla="*/ 305158 w 1661947"/>
              <a:gd name="connsiteY4" fmla="*/ 179684 h 951961"/>
              <a:gd name="connsiteX5" fmla="*/ 388828 w 1661947"/>
              <a:gd name="connsiteY5" fmla="*/ 257378 h 951961"/>
              <a:gd name="connsiteX6" fmla="*/ 454570 w 1661947"/>
              <a:gd name="connsiteY6" fmla="*/ 388860 h 951961"/>
              <a:gd name="connsiteX7" fmla="*/ 448593 w 1661947"/>
              <a:gd name="connsiteY7" fmla="*/ 556201 h 951961"/>
              <a:gd name="connsiteX8" fmla="*/ 400781 w 1661947"/>
              <a:gd name="connsiteY8" fmla="*/ 657801 h 951961"/>
              <a:gd name="connsiteX9" fmla="*/ 472499 w 1661947"/>
              <a:gd name="connsiteY9" fmla="*/ 807213 h 951961"/>
              <a:gd name="connsiteX10" fmla="*/ 663746 w 1661947"/>
              <a:gd name="connsiteY10" fmla="*/ 920766 h 951961"/>
              <a:gd name="connsiteX11" fmla="*/ 872923 w 1661947"/>
              <a:gd name="connsiteY11" fmla="*/ 950648 h 951961"/>
              <a:gd name="connsiteX12" fmla="*/ 1052217 w 1661947"/>
              <a:gd name="connsiteY12" fmla="*/ 944672 h 951961"/>
              <a:gd name="connsiteX13" fmla="*/ 1213581 w 1661947"/>
              <a:gd name="connsiteY13" fmla="*/ 926742 h 951961"/>
              <a:gd name="connsiteX14" fmla="*/ 1321157 w 1661947"/>
              <a:gd name="connsiteY14" fmla="*/ 866978 h 951961"/>
              <a:gd name="connsiteX15" fmla="*/ 1486795 w 1661947"/>
              <a:gd name="connsiteY15" fmla="*/ 795993 h 951961"/>
              <a:gd name="connsiteX16" fmla="*/ 1648031 w 1661947"/>
              <a:gd name="connsiteY16" fmla="*/ 833558 h 951961"/>
              <a:gd name="connsiteX17" fmla="*/ 1643887 w 1661947"/>
              <a:gd name="connsiteY17" fmla="*/ 609990 h 951961"/>
              <a:gd name="connsiteX18" fmla="*/ 1563607 w 1661947"/>
              <a:gd name="connsiteY18" fmla="*/ 702497 h 951961"/>
              <a:gd name="connsiteX19" fmla="*/ 1351040 w 1661947"/>
              <a:gd name="connsiteY19" fmla="*/ 813189 h 951961"/>
              <a:gd name="connsiteX20" fmla="*/ 1141864 w 1661947"/>
              <a:gd name="connsiteY20" fmla="*/ 884907 h 951961"/>
              <a:gd name="connsiteX21" fmla="*/ 998428 w 1661947"/>
              <a:gd name="connsiteY21" fmla="*/ 890884 h 951961"/>
              <a:gd name="connsiteX22" fmla="*/ 884875 w 1661947"/>
              <a:gd name="connsiteY22" fmla="*/ 884907 h 951961"/>
              <a:gd name="connsiteX23" fmla="*/ 723511 w 1661947"/>
              <a:gd name="connsiteY23" fmla="*/ 813189 h 951961"/>
              <a:gd name="connsiteX24" fmla="*/ 675699 w 1661947"/>
              <a:gd name="connsiteY24" fmla="*/ 711589 h 951961"/>
              <a:gd name="connsiteX25" fmla="*/ 627887 w 1661947"/>
              <a:gd name="connsiteY25" fmla="*/ 550225 h 951961"/>
              <a:gd name="connsiteX26" fmla="*/ 639840 w 1661947"/>
              <a:gd name="connsiteY26" fmla="*/ 454601 h 951961"/>
              <a:gd name="connsiteX27" fmla="*/ 621911 w 1661947"/>
              <a:gd name="connsiteY27" fmla="*/ 364954 h 951961"/>
              <a:gd name="connsiteX28" fmla="*/ 538240 w 1661947"/>
              <a:gd name="connsiteY28" fmla="*/ 287260 h 951961"/>
              <a:gd name="connsiteX29" fmla="*/ 436640 w 1661947"/>
              <a:gd name="connsiteY29" fmla="*/ 215542 h 951961"/>
              <a:gd name="connsiteX30" fmla="*/ 364923 w 1661947"/>
              <a:gd name="connsiteY30" fmla="*/ 72107 h 951961"/>
              <a:gd name="connsiteX31" fmla="*/ 263323 w 1661947"/>
              <a:gd name="connsiteY31" fmla="*/ 389 h 951961"/>
              <a:gd name="connsiteX0" fmla="*/ 263323 w 1659310"/>
              <a:gd name="connsiteY0" fmla="*/ 389 h 951961"/>
              <a:gd name="connsiteX1" fmla="*/ 167699 w 1659310"/>
              <a:gd name="connsiteY1" fmla="*/ 101989 h 951961"/>
              <a:gd name="connsiteX2" fmla="*/ 358 w 1659310"/>
              <a:gd name="connsiteY2" fmla="*/ 191637 h 951961"/>
              <a:gd name="connsiteX3" fmla="*/ 119887 w 1659310"/>
              <a:gd name="connsiteY3" fmla="*/ 185660 h 951961"/>
              <a:gd name="connsiteX4" fmla="*/ 305158 w 1659310"/>
              <a:gd name="connsiteY4" fmla="*/ 179684 h 951961"/>
              <a:gd name="connsiteX5" fmla="*/ 388828 w 1659310"/>
              <a:gd name="connsiteY5" fmla="*/ 257378 h 951961"/>
              <a:gd name="connsiteX6" fmla="*/ 454570 w 1659310"/>
              <a:gd name="connsiteY6" fmla="*/ 388860 h 951961"/>
              <a:gd name="connsiteX7" fmla="*/ 448593 w 1659310"/>
              <a:gd name="connsiteY7" fmla="*/ 556201 h 951961"/>
              <a:gd name="connsiteX8" fmla="*/ 400781 w 1659310"/>
              <a:gd name="connsiteY8" fmla="*/ 657801 h 951961"/>
              <a:gd name="connsiteX9" fmla="*/ 472499 w 1659310"/>
              <a:gd name="connsiteY9" fmla="*/ 807213 h 951961"/>
              <a:gd name="connsiteX10" fmla="*/ 663746 w 1659310"/>
              <a:gd name="connsiteY10" fmla="*/ 920766 h 951961"/>
              <a:gd name="connsiteX11" fmla="*/ 872923 w 1659310"/>
              <a:gd name="connsiteY11" fmla="*/ 950648 h 951961"/>
              <a:gd name="connsiteX12" fmla="*/ 1052217 w 1659310"/>
              <a:gd name="connsiteY12" fmla="*/ 944672 h 951961"/>
              <a:gd name="connsiteX13" fmla="*/ 1213581 w 1659310"/>
              <a:gd name="connsiteY13" fmla="*/ 926742 h 951961"/>
              <a:gd name="connsiteX14" fmla="*/ 1321157 w 1659310"/>
              <a:gd name="connsiteY14" fmla="*/ 866978 h 951961"/>
              <a:gd name="connsiteX15" fmla="*/ 1523258 w 1659310"/>
              <a:gd name="connsiteY15" fmla="*/ 795993 h 951961"/>
              <a:gd name="connsiteX16" fmla="*/ 1648031 w 1659310"/>
              <a:gd name="connsiteY16" fmla="*/ 833558 h 951961"/>
              <a:gd name="connsiteX17" fmla="*/ 1643887 w 1659310"/>
              <a:gd name="connsiteY17" fmla="*/ 609990 h 951961"/>
              <a:gd name="connsiteX18" fmla="*/ 1563607 w 1659310"/>
              <a:gd name="connsiteY18" fmla="*/ 702497 h 951961"/>
              <a:gd name="connsiteX19" fmla="*/ 1351040 w 1659310"/>
              <a:gd name="connsiteY19" fmla="*/ 813189 h 951961"/>
              <a:gd name="connsiteX20" fmla="*/ 1141864 w 1659310"/>
              <a:gd name="connsiteY20" fmla="*/ 884907 h 951961"/>
              <a:gd name="connsiteX21" fmla="*/ 998428 w 1659310"/>
              <a:gd name="connsiteY21" fmla="*/ 890884 h 951961"/>
              <a:gd name="connsiteX22" fmla="*/ 884875 w 1659310"/>
              <a:gd name="connsiteY22" fmla="*/ 884907 h 951961"/>
              <a:gd name="connsiteX23" fmla="*/ 723511 w 1659310"/>
              <a:gd name="connsiteY23" fmla="*/ 813189 h 951961"/>
              <a:gd name="connsiteX24" fmla="*/ 675699 w 1659310"/>
              <a:gd name="connsiteY24" fmla="*/ 711589 h 951961"/>
              <a:gd name="connsiteX25" fmla="*/ 627887 w 1659310"/>
              <a:gd name="connsiteY25" fmla="*/ 550225 h 951961"/>
              <a:gd name="connsiteX26" fmla="*/ 639840 w 1659310"/>
              <a:gd name="connsiteY26" fmla="*/ 454601 h 951961"/>
              <a:gd name="connsiteX27" fmla="*/ 621911 w 1659310"/>
              <a:gd name="connsiteY27" fmla="*/ 364954 h 951961"/>
              <a:gd name="connsiteX28" fmla="*/ 538240 w 1659310"/>
              <a:gd name="connsiteY28" fmla="*/ 287260 h 951961"/>
              <a:gd name="connsiteX29" fmla="*/ 436640 w 1659310"/>
              <a:gd name="connsiteY29" fmla="*/ 215542 h 951961"/>
              <a:gd name="connsiteX30" fmla="*/ 364923 w 1659310"/>
              <a:gd name="connsiteY30" fmla="*/ 72107 h 951961"/>
              <a:gd name="connsiteX31" fmla="*/ 263323 w 1659310"/>
              <a:gd name="connsiteY31" fmla="*/ 389 h 951961"/>
              <a:gd name="connsiteX0" fmla="*/ 263323 w 1659310"/>
              <a:gd name="connsiteY0" fmla="*/ 389 h 951961"/>
              <a:gd name="connsiteX1" fmla="*/ 167699 w 1659310"/>
              <a:gd name="connsiteY1" fmla="*/ 101989 h 951961"/>
              <a:gd name="connsiteX2" fmla="*/ 358 w 1659310"/>
              <a:gd name="connsiteY2" fmla="*/ 191637 h 951961"/>
              <a:gd name="connsiteX3" fmla="*/ 119887 w 1659310"/>
              <a:gd name="connsiteY3" fmla="*/ 185660 h 951961"/>
              <a:gd name="connsiteX4" fmla="*/ 305158 w 1659310"/>
              <a:gd name="connsiteY4" fmla="*/ 179684 h 951961"/>
              <a:gd name="connsiteX5" fmla="*/ 388828 w 1659310"/>
              <a:gd name="connsiteY5" fmla="*/ 257378 h 951961"/>
              <a:gd name="connsiteX6" fmla="*/ 454570 w 1659310"/>
              <a:gd name="connsiteY6" fmla="*/ 388860 h 951961"/>
              <a:gd name="connsiteX7" fmla="*/ 448593 w 1659310"/>
              <a:gd name="connsiteY7" fmla="*/ 556201 h 951961"/>
              <a:gd name="connsiteX8" fmla="*/ 400781 w 1659310"/>
              <a:gd name="connsiteY8" fmla="*/ 657801 h 951961"/>
              <a:gd name="connsiteX9" fmla="*/ 472499 w 1659310"/>
              <a:gd name="connsiteY9" fmla="*/ 807213 h 951961"/>
              <a:gd name="connsiteX10" fmla="*/ 663746 w 1659310"/>
              <a:gd name="connsiteY10" fmla="*/ 920766 h 951961"/>
              <a:gd name="connsiteX11" fmla="*/ 872923 w 1659310"/>
              <a:gd name="connsiteY11" fmla="*/ 950648 h 951961"/>
              <a:gd name="connsiteX12" fmla="*/ 1052217 w 1659310"/>
              <a:gd name="connsiteY12" fmla="*/ 944672 h 951961"/>
              <a:gd name="connsiteX13" fmla="*/ 1213581 w 1659310"/>
              <a:gd name="connsiteY13" fmla="*/ 926742 h 951961"/>
              <a:gd name="connsiteX14" fmla="*/ 1360426 w 1659310"/>
              <a:gd name="connsiteY14" fmla="*/ 852954 h 951961"/>
              <a:gd name="connsiteX15" fmla="*/ 1523258 w 1659310"/>
              <a:gd name="connsiteY15" fmla="*/ 795993 h 951961"/>
              <a:gd name="connsiteX16" fmla="*/ 1648031 w 1659310"/>
              <a:gd name="connsiteY16" fmla="*/ 833558 h 951961"/>
              <a:gd name="connsiteX17" fmla="*/ 1643887 w 1659310"/>
              <a:gd name="connsiteY17" fmla="*/ 609990 h 951961"/>
              <a:gd name="connsiteX18" fmla="*/ 1563607 w 1659310"/>
              <a:gd name="connsiteY18" fmla="*/ 702497 h 951961"/>
              <a:gd name="connsiteX19" fmla="*/ 1351040 w 1659310"/>
              <a:gd name="connsiteY19" fmla="*/ 813189 h 951961"/>
              <a:gd name="connsiteX20" fmla="*/ 1141864 w 1659310"/>
              <a:gd name="connsiteY20" fmla="*/ 884907 h 951961"/>
              <a:gd name="connsiteX21" fmla="*/ 998428 w 1659310"/>
              <a:gd name="connsiteY21" fmla="*/ 890884 h 951961"/>
              <a:gd name="connsiteX22" fmla="*/ 884875 w 1659310"/>
              <a:gd name="connsiteY22" fmla="*/ 884907 h 951961"/>
              <a:gd name="connsiteX23" fmla="*/ 723511 w 1659310"/>
              <a:gd name="connsiteY23" fmla="*/ 813189 h 951961"/>
              <a:gd name="connsiteX24" fmla="*/ 675699 w 1659310"/>
              <a:gd name="connsiteY24" fmla="*/ 711589 h 951961"/>
              <a:gd name="connsiteX25" fmla="*/ 627887 w 1659310"/>
              <a:gd name="connsiteY25" fmla="*/ 550225 h 951961"/>
              <a:gd name="connsiteX26" fmla="*/ 639840 w 1659310"/>
              <a:gd name="connsiteY26" fmla="*/ 454601 h 951961"/>
              <a:gd name="connsiteX27" fmla="*/ 621911 w 1659310"/>
              <a:gd name="connsiteY27" fmla="*/ 364954 h 951961"/>
              <a:gd name="connsiteX28" fmla="*/ 538240 w 1659310"/>
              <a:gd name="connsiteY28" fmla="*/ 287260 h 951961"/>
              <a:gd name="connsiteX29" fmla="*/ 436640 w 1659310"/>
              <a:gd name="connsiteY29" fmla="*/ 215542 h 951961"/>
              <a:gd name="connsiteX30" fmla="*/ 364923 w 1659310"/>
              <a:gd name="connsiteY30" fmla="*/ 72107 h 951961"/>
              <a:gd name="connsiteX31" fmla="*/ 263323 w 1659310"/>
              <a:gd name="connsiteY31" fmla="*/ 389 h 95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59310" h="951961">
                <a:moveTo>
                  <a:pt x="263323" y="389"/>
                </a:moveTo>
                <a:cubicBezTo>
                  <a:pt x="230452" y="5369"/>
                  <a:pt x="211526" y="70114"/>
                  <a:pt x="167699" y="101989"/>
                </a:cubicBezTo>
                <a:cubicBezTo>
                  <a:pt x="123872" y="133864"/>
                  <a:pt x="8327" y="177692"/>
                  <a:pt x="358" y="191637"/>
                </a:cubicBezTo>
                <a:cubicBezTo>
                  <a:pt x="-7611" y="205582"/>
                  <a:pt x="119887" y="185660"/>
                  <a:pt x="119887" y="185660"/>
                </a:cubicBezTo>
                <a:cubicBezTo>
                  <a:pt x="170687" y="183668"/>
                  <a:pt x="260334" y="167731"/>
                  <a:pt x="305158" y="179684"/>
                </a:cubicBezTo>
                <a:cubicBezTo>
                  <a:pt x="349982" y="191637"/>
                  <a:pt x="363926" y="222515"/>
                  <a:pt x="388828" y="257378"/>
                </a:cubicBezTo>
                <a:cubicBezTo>
                  <a:pt x="413730" y="292241"/>
                  <a:pt x="444609" y="339056"/>
                  <a:pt x="454570" y="388860"/>
                </a:cubicBezTo>
                <a:cubicBezTo>
                  <a:pt x="464531" y="438664"/>
                  <a:pt x="457558" y="511378"/>
                  <a:pt x="448593" y="556201"/>
                </a:cubicBezTo>
                <a:cubicBezTo>
                  <a:pt x="439628" y="601024"/>
                  <a:pt x="396797" y="615966"/>
                  <a:pt x="400781" y="657801"/>
                </a:cubicBezTo>
                <a:cubicBezTo>
                  <a:pt x="404765" y="699636"/>
                  <a:pt x="428672" y="763386"/>
                  <a:pt x="472499" y="807213"/>
                </a:cubicBezTo>
                <a:cubicBezTo>
                  <a:pt x="516326" y="851040"/>
                  <a:pt x="597009" y="896860"/>
                  <a:pt x="663746" y="920766"/>
                </a:cubicBezTo>
                <a:cubicBezTo>
                  <a:pt x="730483" y="944672"/>
                  <a:pt x="808178" y="946664"/>
                  <a:pt x="872923" y="950648"/>
                </a:cubicBezTo>
                <a:cubicBezTo>
                  <a:pt x="937668" y="954632"/>
                  <a:pt x="995441" y="948656"/>
                  <a:pt x="1052217" y="944672"/>
                </a:cubicBezTo>
                <a:cubicBezTo>
                  <a:pt x="1108993" y="940688"/>
                  <a:pt x="1162213" y="942028"/>
                  <a:pt x="1213581" y="926742"/>
                </a:cubicBezTo>
                <a:cubicBezTo>
                  <a:pt x="1264949" y="911456"/>
                  <a:pt x="1308813" y="874746"/>
                  <a:pt x="1360426" y="852954"/>
                </a:cubicBezTo>
                <a:cubicBezTo>
                  <a:pt x="1412039" y="831163"/>
                  <a:pt x="1475324" y="799226"/>
                  <a:pt x="1523258" y="795993"/>
                </a:cubicBezTo>
                <a:cubicBezTo>
                  <a:pt x="1571192" y="792760"/>
                  <a:pt x="1627926" y="864559"/>
                  <a:pt x="1648031" y="833558"/>
                </a:cubicBezTo>
                <a:cubicBezTo>
                  <a:pt x="1668136" y="802558"/>
                  <a:pt x="1657958" y="631833"/>
                  <a:pt x="1643887" y="609990"/>
                </a:cubicBezTo>
                <a:cubicBezTo>
                  <a:pt x="1629816" y="588147"/>
                  <a:pt x="1612415" y="668631"/>
                  <a:pt x="1563607" y="702497"/>
                </a:cubicBezTo>
                <a:cubicBezTo>
                  <a:pt x="1548458" y="753192"/>
                  <a:pt x="1421330" y="782787"/>
                  <a:pt x="1351040" y="813189"/>
                </a:cubicBezTo>
                <a:cubicBezTo>
                  <a:pt x="1280750" y="843591"/>
                  <a:pt x="1200633" y="871958"/>
                  <a:pt x="1141864" y="884907"/>
                </a:cubicBezTo>
                <a:cubicBezTo>
                  <a:pt x="1083095" y="897856"/>
                  <a:pt x="1041259" y="890884"/>
                  <a:pt x="998428" y="890884"/>
                </a:cubicBezTo>
                <a:cubicBezTo>
                  <a:pt x="955597" y="890884"/>
                  <a:pt x="930694" y="897856"/>
                  <a:pt x="884875" y="884907"/>
                </a:cubicBezTo>
                <a:cubicBezTo>
                  <a:pt x="839056" y="871958"/>
                  <a:pt x="758374" y="842075"/>
                  <a:pt x="723511" y="813189"/>
                </a:cubicBezTo>
                <a:cubicBezTo>
                  <a:pt x="688648" y="784303"/>
                  <a:pt x="691636" y="755416"/>
                  <a:pt x="675699" y="711589"/>
                </a:cubicBezTo>
                <a:cubicBezTo>
                  <a:pt x="659762" y="667762"/>
                  <a:pt x="633864" y="593056"/>
                  <a:pt x="627887" y="550225"/>
                </a:cubicBezTo>
                <a:cubicBezTo>
                  <a:pt x="621911" y="507394"/>
                  <a:pt x="640836" y="485479"/>
                  <a:pt x="639840" y="454601"/>
                </a:cubicBezTo>
                <a:cubicBezTo>
                  <a:pt x="638844" y="423723"/>
                  <a:pt x="638844" y="392844"/>
                  <a:pt x="621911" y="364954"/>
                </a:cubicBezTo>
                <a:cubicBezTo>
                  <a:pt x="604978" y="337064"/>
                  <a:pt x="569118" y="312162"/>
                  <a:pt x="538240" y="287260"/>
                </a:cubicBezTo>
                <a:cubicBezTo>
                  <a:pt x="507362" y="262358"/>
                  <a:pt x="465526" y="251401"/>
                  <a:pt x="436640" y="215542"/>
                </a:cubicBezTo>
                <a:cubicBezTo>
                  <a:pt x="407754" y="179683"/>
                  <a:pt x="386837" y="104977"/>
                  <a:pt x="364923" y="72107"/>
                </a:cubicBezTo>
                <a:cubicBezTo>
                  <a:pt x="343009" y="39237"/>
                  <a:pt x="296194" y="-4591"/>
                  <a:pt x="263323" y="389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4C755D6C-F864-4087-B27D-1892D694B3EA}"/>
              </a:ext>
            </a:extLst>
          </p:cNvPr>
          <p:cNvSpPr/>
          <p:nvPr/>
        </p:nvSpPr>
        <p:spPr>
          <a:xfrm>
            <a:off x="6310201" y="3638550"/>
            <a:ext cx="916133" cy="1505282"/>
          </a:xfrm>
          <a:custGeom>
            <a:avLst/>
            <a:gdLst>
              <a:gd name="connsiteX0" fmla="*/ 123280 w 917063"/>
              <a:gd name="connsiteY0" fmla="*/ 177857 h 1411961"/>
              <a:gd name="connsiteX1" fmla="*/ 47080 w 917063"/>
              <a:gd name="connsiteY1" fmla="*/ 317557 h 1411961"/>
              <a:gd name="connsiteX2" fmla="*/ 2630 w 917063"/>
              <a:gd name="connsiteY2" fmla="*/ 698557 h 1411961"/>
              <a:gd name="connsiteX3" fmla="*/ 8980 w 917063"/>
              <a:gd name="connsiteY3" fmla="*/ 984307 h 1411961"/>
              <a:gd name="connsiteX4" fmla="*/ 40730 w 917063"/>
              <a:gd name="connsiteY4" fmla="*/ 1206557 h 1411961"/>
              <a:gd name="connsiteX5" fmla="*/ 205830 w 917063"/>
              <a:gd name="connsiteY5" fmla="*/ 1327207 h 1411961"/>
              <a:gd name="connsiteX6" fmla="*/ 421730 w 917063"/>
              <a:gd name="connsiteY6" fmla="*/ 1409757 h 1411961"/>
              <a:gd name="connsiteX7" fmla="*/ 682080 w 917063"/>
              <a:gd name="connsiteY7" fmla="*/ 1238307 h 1411961"/>
              <a:gd name="connsiteX8" fmla="*/ 878930 w 917063"/>
              <a:gd name="connsiteY8" fmla="*/ 863657 h 1411961"/>
              <a:gd name="connsiteX9" fmla="*/ 917030 w 917063"/>
              <a:gd name="connsiteY9" fmla="*/ 616007 h 1411961"/>
              <a:gd name="connsiteX10" fmla="*/ 885280 w 917063"/>
              <a:gd name="connsiteY10" fmla="*/ 450907 h 1411961"/>
              <a:gd name="connsiteX11" fmla="*/ 866230 w 917063"/>
              <a:gd name="connsiteY11" fmla="*/ 266757 h 1411961"/>
              <a:gd name="connsiteX12" fmla="*/ 751930 w 917063"/>
              <a:gd name="connsiteY12" fmla="*/ 133407 h 1411961"/>
              <a:gd name="connsiteX13" fmla="*/ 612230 w 917063"/>
              <a:gd name="connsiteY13" fmla="*/ 31807 h 1411961"/>
              <a:gd name="connsiteX14" fmla="*/ 555080 w 917063"/>
              <a:gd name="connsiteY14" fmla="*/ 57 h 1411961"/>
              <a:gd name="connsiteX15" fmla="*/ 250280 w 917063"/>
              <a:gd name="connsiteY15" fmla="*/ 25457 h 1411961"/>
              <a:gd name="connsiteX16" fmla="*/ 167730 w 917063"/>
              <a:gd name="connsiteY16" fmla="*/ 76257 h 1411961"/>
              <a:gd name="connsiteX17" fmla="*/ 123280 w 917063"/>
              <a:gd name="connsiteY17" fmla="*/ 177857 h 1411961"/>
              <a:gd name="connsiteX0" fmla="*/ 123280 w 917063"/>
              <a:gd name="connsiteY0" fmla="*/ 178124 h 1412228"/>
              <a:gd name="connsiteX1" fmla="*/ 47080 w 917063"/>
              <a:gd name="connsiteY1" fmla="*/ 317824 h 1412228"/>
              <a:gd name="connsiteX2" fmla="*/ 2630 w 917063"/>
              <a:gd name="connsiteY2" fmla="*/ 698824 h 1412228"/>
              <a:gd name="connsiteX3" fmla="*/ 8980 w 917063"/>
              <a:gd name="connsiteY3" fmla="*/ 984574 h 1412228"/>
              <a:gd name="connsiteX4" fmla="*/ 40730 w 917063"/>
              <a:gd name="connsiteY4" fmla="*/ 1206824 h 1412228"/>
              <a:gd name="connsiteX5" fmla="*/ 205830 w 917063"/>
              <a:gd name="connsiteY5" fmla="*/ 1327474 h 1412228"/>
              <a:gd name="connsiteX6" fmla="*/ 421730 w 917063"/>
              <a:gd name="connsiteY6" fmla="*/ 1410024 h 1412228"/>
              <a:gd name="connsiteX7" fmla="*/ 682080 w 917063"/>
              <a:gd name="connsiteY7" fmla="*/ 1238574 h 1412228"/>
              <a:gd name="connsiteX8" fmla="*/ 878930 w 917063"/>
              <a:gd name="connsiteY8" fmla="*/ 863924 h 1412228"/>
              <a:gd name="connsiteX9" fmla="*/ 917030 w 917063"/>
              <a:gd name="connsiteY9" fmla="*/ 616274 h 1412228"/>
              <a:gd name="connsiteX10" fmla="*/ 885280 w 917063"/>
              <a:gd name="connsiteY10" fmla="*/ 451174 h 1412228"/>
              <a:gd name="connsiteX11" fmla="*/ 866230 w 917063"/>
              <a:gd name="connsiteY11" fmla="*/ 267024 h 1412228"/>
              <a:gd name="connsiteX12" fmla="*/ 751930 w 917063"/>
              <a:gd name="connsiteY12" fmla="*/ 133674 h 1412228"/>
              <a:gd name="connsiteX13" fmla="*/ 612230 w 917063"/>
              <a:gd name="connsiteY13" fmla="*/ 32074 h 1412228"/>
              <a:gd name="connsiteX14" fmla="*/ 555080 w 917063"/>
              <a:gd name="connsiteY14" fmla="*/ 324 h 1412228"/>
              <a:gd name="connsiteX15" fmla="*/ 370930 w 917063"/>
              <a:gd name="connsiteY15" fmla="*/ 19374 h 1412228"/>
              <a:gd name="connsiteX16" fmla="*/ 167730 w 917063"/>
              <a:gd name="connsiteY16" fmla="*/ 76524 h 1412228"/>
              <a:gd name="connsiteX17" fmla="*/ 123280 w 917063"/>
              <a:gd name="connsiteY17" fmla="*/ 178124 h 1412228"/>
              <a:gd name="connsiteX0" fmla="*/ 123280 w 917063"/>
              <a:gd name="connsiteY0" fmla="*/ 178124 h 1412228"/>
              <a:gd name="connsiteX1" fmla="*/ 47080 w 917063"/>
              <a:gd name="connsiteY1" fmla="*/ 317824 h 1412228"/>
              <a:gd name="connsiteX2" fmla="*/ 2630 w 917063"/>
              <a:gd name="connsiteY2" fmla="*/ 698824 h 1412228"/>
              <a:gd name="connsiteX3" fmla="*/ 8980 w 917063"/>
              <a:gd name="connsiteY3" fmla="*/ 984574 h 1412228"/>
              <a:gd name="connsiteX4" fmla="*/ 40730 w 917063"/>
              <a:gd name="connsiteY4" fmla="*/ 1206824 h 1412228"/>
              <a:gd name="connsiteX5" fmla="*/ 205830 w 917063"/>
              <a:gd name="connsiteY5" fmla="*/ 1327474 h 1412228"/>
              <a:gd name="connsiteX6" fmla="*/ 421730 w 917063"/>
              <a:gd name="connsiteY6" fmla="*/ 1410024 h 1412228"/>
              <a:gd name="connsiteX7" fmla="*/ 682080 w 917063"/>
              <a:gd name="connsiteY7" fmla="*/ 1238574 h 1412228"/>
              <a:gd name="connsiteX8" fmla="*/ 878930 w 917063"/>
              <a:gd name="connsiteY8" fmla="*/ 863924 h 1412228"/>
              <a:gd name="connsiteX9" fmla="*/ 917030 w 917063"/>
              <a:gd name="connsiteY9" fmla="*/ 616274 h 1412228"/>
              <a:gd name="connsiteX10" fmla="*/ 885280 w 917063"/>
              <a:gd name="connsiteY10" fmla="*/ 451174 h 1412228"/>
              <a:gd name="connsiteX11" fmla="*/ 866230 w 917063"/>
              <a:gd name="connsiteY11" fmla="*/ 267024 h 1412228"/>
              <a:gd name="connsiteX12" fmla="*/ 751930 w 917063"/>
              <a:gd name="connsiteY12" fmla="*/ 133674 h 1412228"/>
              <a:gd name="connsiteX13" fmla="*/ 612230 w 917063"/>
              <a:gd name="connsiteY13" fmla="*/ 32074 h 1412228"/>
              <a:gd name="connsiteX14" fmla="*/ 555080 w 917063"/>
              <a:gd name="connsiteY14" fmla="*/ 324 h 1412228"/>
              <a:gd name="connsiteX15" fmla="*/ 370930 w 917063"/>
              <a:gd name="connsiteY15" fmla="*/ 19374 h 1412228"/>
              <a:gd name="connsiteX16" fmla="*/ 205830 w 917063"/>
              <a:gd name="connsiteY16" fmla="*/ 44774 h 1412228"/>
              <a:gd name="connsiteX17" fmla="*/ 123280 w 917063"/>
              <a:gd name="connsiteY17" fmla="*/ 178124 h 1412228"/>
              <a:gd name="connsiteX0" fmla="*/ 122817 w 916600"/>
              <a:gd name="connsiteY0" fmla="*/ 178124 h 1412228"/>
              <a:gd name="connsiteX1" fmla="*/ 40267 w 916600"/>
              <a:gd name="connsiteY1" fmla="*/ 451174 h 1412228"/>
              <a:gd name="connsiteX2" fmla="*/ 2167 w 916600"/>
              <a:gd name="connsiteY2" fmla="*/ 698824 h 1412228"/>
              <a:gd name="connsiteX3" fmla="*/ 8517 w 916600"/>
              <a:gd name="connsiteY3" fmla="*/ 984574 h 1412228"/>
              <a:gd name="connsiteX4" fmla="*/ 40267 w 916600"/>
              <a:gd name="connsiteY4" fmla="*/ 1206824 h 1412228"/>
              <a:gd name="connsiteX5" fmla="*/ 205367 w 916600"/>
              <a:gd name="connsiteY5" fmla="*/ 1327474 h 1412228"/>
              <a:gd name="connsiteX6" fmla="*/ 421267 w 916600"/>
              <a:gd name="connsiteY6" fmla="*/ 1410024 h 1412228"/>
              <a:gd name="connsiteX7" fmla="*/ 681617 w 916600"/>
              <a:gd name="connsiteY7" fmla="*/ 1238574 h 1412228"/>
              <a:gd name="connsiteX8" fmla="*/ 878467 w 916600"/>
              <a:gd name="connsiteY8" fmla="*/ 863924 h 1412228"/>
              <a:gd name="connsiteX9" fmla="*/ 916567 w 916600"/>
              <a:gd name="connsiteY9" fmla="*/ 616274 h 1412228"/>
              <a:gd name="connsiteX10" fmla="*/ 884817 w 916600"/>
              <a:gd name="connsiteY10" fmla="*/ 451174 h 1412228"/>
              <a:gd name="connsiteX11" fmla="*/ 865767 w 916600"/>
              <a:gd name="connsiteY11" fmla="*/ 267024 h 1412228"/>
              <a:gd name="connsiteX12" fmla="*/ 751467 w 916600"/>
              <a:gd name="connsiteY12" fmla="*/ 133674 h 1412228"/>
              <a:gd name="connsiteX13" fmla="*/ 611767 w 916600"/>
              <a:gd name="connsiteY13" fmla="*/ 32074 h 1412228"/>
              <a:gd name="connsiteX14" fmla="*/ 554617 w 916600"/>
              <a:gd name="connsiteY14" fmla="*/ 324 h 1412228"/>
              <a:gd name="connsiteX15" fmla="*/ 370467 w 916600"/>
              <a:gd name="connsiteY15" fmla="*/ 19374 h 1412228"/>
              <a:gd name="connsiteX16" fmla="*/ 205367 w 916600"/>
              <a:gd name="connsiteY16" fmla="*/ 44774 h 1412228"/>
              <a:gd name="connsiteX17" fmla="*/ 122817 w 916600"/>
              <a:gd name="connsiteY17" fmla="*/ 178124 h 1412228"/>
              <a:gd name="connsiteX0" fmla="*/ 110117 w 916600"/>
              <a:gd name="connsiteY0" fmla="*/ 228924 h 1412228"/>
              <a:gd name="connsiteX1" fmla="*/ 40267 w 916600"/>
              <a:gd name="connsiteY1" fmla="*/ 451174 h 1412228"/>
              <a:gd name="connsiteX2" fmla="*/ 2167 w 916600"/>
              <a:gd name="connsiteY2" fmla="*/ 698824 h 1412228"/>
              <a:gd name="connsiteX3" fmla="*/ 8517 w 916600"/>
              <a:gd name="connsiteY3" fmla="*/ 984574 h 1412228"/>
              <a:gd name="connsiteX4" fmla="*/ 40267 w 916600"/>
              <a:gd name="connsiteY4" fmla="*/ 1206824 h 1412228"/>
              <a:gd name="connsiteX5" fmla="*/ 205367 w 916600"/>
              <a:gd name="connsiteY5" fmla="*/ 1327474 h 1412228"/>
              <a:gd name="connsiteX6" fmla="*/ 421267 w 916600"/>
              <a:gd name="connsiteY6" fmla="*/ 1410024 h 1412228"/>
              <a:gd name="connsiteX7" fmla="*/ 681617 w 916600"/>
              <a:gd name="connsiteY7" fmla="*/ 1238574 h 1412228"/>
              <a:gd name="connsiteX8" fmla="*/ 878467 w 916600"/>
              <a:gd name="connsiteY8" fmla="*/ 863924 h 1412228"/>
              <a:gd name="connsiteX9" fmla="*/ 916567 w 916600"/>
              <a:gd name="connsiteY9" fmla="*/ 616274 h 1412228"/>
              <a:gd name="connsiteX10" fmla="*/ 884817 w 916600"/>
              <a:gd name="connsiteY10" fmla="*/ 451174 h 1412228"/>
              <a:gd name="connsiteX11" fmla="*/ 865767 w 916600"/>
              <a:gd name="connsiteY11" fmla="*/ 267024 h 1412228"/>
              <a:gd name="connsiteX12" fmla="*/ 751467 w 916600"/>
              <a:gd name="connsiteY12" fmla="*/ 133674 h 1412228"/>
              <a:gd name="connsiteX13" fmla="*/ 611767 w 916600"/>
              <a:gd name="connsiteY13" fmla="*/ 32074 h 1412228"/>
              <a:gd name="connsiteX14" fmla="*/ 554617 w 916600"/>
              <a:gd name="connsiteY14" fmla="*/ 324 h 1412228"/>
              <a:gd name="connsiteX15" fmla="*/ 370467 w 916600"/>
              <a:gd name="connsiteY15" fmla="*/ 19374 h 1412228"/>
              <a:gd name="connsiteX16" fmla="*/ 205367 w 916600"/>
              <a:gd name="connsiteY16" fmla="*/ 44774 h 1412228"/>
              <a:gd name="connsiteX17" fmla="*/ 110117 w 916600"/>
              <a:gd name="connsiteY17" fmla="*/ 228924 h 1412228"/>
              <a:gd name="connsiteX0" fmla="*/ 110117 w 916600"/>
              <a:gd name="connsiteY0" fmla="*/ 228924 h 1412228"/>
              <a:gd name="connsiteX1" fmla="*/ 40267 w 916600"/>
              <a:gd name="connsiteY1" fmla="*/ 451174 h 1412228"/>
              <a:gd name="connsiteX2" fmla="*/ 2167 w 916600"/>
              <a:gd name="connsiteY2" fmla="*/ 698824 h 1412228"/>
              <a:gd name="connsiteX3" fmla="*/ 8517 w 916600"/>
              <a:gd name="connsiteY3" fmla="*/ 1029024 h 1412228"/>
              <a:gd name="connsiteX4" fmla="*/ 40267 w 916600"/>
              <a:gd name="connsiteY4" fmla="*/ 1206824 h 1412228"/>
              <a:gd name="connsiteX5" fmla="*/ 205367 w 916600"/>
              <a:gd name="connsiteY5" fmla="*/ 1327474 h 1412228"/>
              <a:gd name="connsiteX6" fmla="*/ 421267 w 916600"/>
              <a:gd name="connsiteY6" fmla="*/ 1410024 h 1412228"/>
              <a:gd name="connsiteX7" fmla="*/ 681617 w 916600"/>
              <a:gd name="connsiteY7" fmla="*/ 1238574 h 1412228"/>
              <a:gd name="connsiteX8" fmla="*/ 878467 w 916600"/>
              <a:gd name="connsiteY8" fmla="*/ 863924 h 1412228"/>
              <a:gd name="connsiteX9" fmla="*/ 916567 w 916600"/>
              <a:gd name="connsiteY9" fmla="*/ 616274 h 1412228"/>
              <a:gd name="connsiteX10" fmla="*/ 884817 w 916600"/>
              <a:gd name="connsiteY10" fmla="*/ 451174 h 1412228"/>
              <a:gd name="connsiteX11" fmla="*/ 865767 w 916600"/>
              <a:gd name="connsiteY11" fmla="*/ 267024 h 1412228"/>
              <a:gd name="connsiteX12" fmla="*/ 751467 w 916600"/>
              <a:gd name="connsiteY12" fmla="*/ 133674 h 1412228"/>
              <a:gd name="connsiteX13" fmla="*/ 611767 w 916600"/>
              <a:gd name="connsiteY13" fmla="*/ 32074 h 1412228"/>
              <a:gd name="connsiteX14" fmla="*/ 554617 w 916600"/>
              <a:gd name="connsiteY14" fmla="*/ 324 h 1412228"/>
              <a:gd name="connsiteX15" fmla="*/ 370467 w 916600"/>
              <a:gd name="connsiteY15" fmla="*/ 19374 h 1412228"/>
              <a:gd name="connsiteX16" fmla="*/ 205367 w 916600"/>
              <a:gd name="connsiteY16" fmla="*/ 44774 h 1412228"/>
              <a:gd name="connsiteX17" fmla="*/ 110117 w 916600"/>
              <a:gd name="connsiteY17" fmla="*/ 228924 h 1412228"/>
              <a:gd name="connsiteX0" fmla="*/ 109650 w 916133"/>
              <a:gd name="connsiteY0" fmla="*/ 228924 h 1412063"/>
              <a:gd name="connsiteX1" fmla="*/ 39800 w 916133"/>
              <a:gd name="connsiteY1" fmla="*/ 451174 h 1412063"/>
              <a:gd name="connsiteX2" fmla="*/ 1700 w 916133"/>
              <a:gd name="connsiteY2" fmla="*/ 698824 h 1412063"/>
              <a:gd name="connsiteX3" fmla="*/ 8050 w 916133"/>
              <a:gd name="connsiteY3" fmla="*/ 1029024 h 1412063"/>
              <a:gd name="connsiteX4" fmla="*/ 20750 w 916133"/>
              <a:gd name="connsiteY4" fmla="*/ 1244924 h 1412063"/>
              <a:gd name="connsiteX5" fmla="*/ 204900 w 916133"/>
              <a:gd name="connsiteY5" fmla="*/ 1327474 h 1412063"/>
              <a:gd name="connsiteX6" fmla="*/ 420800 w 916133"/>
              <a:gd name="connsiteY6" fmla="*/ 1410024 h 1412063"/>
              <a:gd name="connsiteX7" fmla="*/ 681150 w 916133"/>
              <a:gd name="connsiteY7" fmla="*/ 1238574 h 1412063"/>
              <a:gd name="connsiteX8" fmla="*/ 878000 w 916133"/>
              <a:gd name="connsiteY8" fmla="*/ 863924 h 1412063"/>
              <a:gd name="connsiteX9" fmla="*/ 916100 w 916133"/>
              <a:gd name="connsiteY9" fmla="*/ 616274 h 1412063"/>
              <a:gd name="connsiteX10" fmla="*/ 884350 w 916133"/>
              <a:gd name="connsiteY10" fmla="*/ 451174 h 1412063"/>
              <a:gd name="connsiteX11" fmla="*/ 865300 w 916133"/>
              <a:gd name="connsiteY11" fmla="*/ 267024 h 1412063"/>
              <a:gd name="connsiteX12" fmla="*/ 751000 w 916133"/>
              <a:gd name="connsiteY12" fmla="*/ 133674 h 1412063"/>
              <a:gd name="connsiteX13" fmla="*/ 611300 w 916133"/>
              <a:gd name="connsiteY13" fmla="*/ 32074 h 1412063"/>
              <a:gd name="connsiteX14" fmla="*/ 554150 w 916133"/>
              <a:gd name="connsiteY14" fmla="*/ 324 h 1412063"/>
              <a:gd name="connsiteX15" fmla="*/ 370000 w 916133"/>
              <a:gd name="connsiteY15" fmla="*/ 19374 h 1412063"/>
              <a:gd name="connsiteX16" fmla="*/ 204900 w 916133"/>
              <a:gd name="connsiteY16" fmla="*/ 44774 h 1412063"/>
              <a:gd name="connsiteX17" fmla="*/ 109650 w 916133"/>
              <a:gd name="connsiteY17" fmla="*/ 228924 h 1412063"/>
              <a:gd name="connsiteX0" fmla="*/ 109650 w 916133"/>
              <a:gd name="connsiteY0" fmla="*/ 228924 h 1413015"/>
              <a:gd name="connsiteX1" fmla="*/ 39800 w 916133"/>
              <a:gd name="connsiteY1" fmla="*/ 451174 h 1413015"/>
              <a:gd name="connsiteX2" fmla="*/ 1700 w 916133"/>
              <a:gd name="connsiteY2" fmla="*/ 698824 h 1413015"/>
              <a:gd name="connsiteX3" fmla="*/ 8050 w 916133"/>
              <a:gd name="connsiteY3" fmla="*/ 1029024 h 1413015"/>
              <a:gd name="connsiteX4" fmla="*/ 20750 w 916133"/>
              <a:gd name="connsiteY4" fmla="*/ 1244924 h 1413015"/>
              <a:gd name="connsiteX5" fmla="*/ 236650 w 916133"/>
              <a:gd name="connsiteY5" fmla="*/ 1340174 h 1413015"/>
              <a:gd name="connsiteX6" fmla="*/ 420800 w 916133"/>
              <a:gd name="connsiteY6" fmla="*/ 1410024 h 1413015"/>
              <a:gd name="connsiteX7" fmla="*/ 681150 w 916133"/>
              <a:gd name="connsiteY7" fmla="*/ 1238574 h 1413015"/>
              <a:gd name="connsiteX8" fmla="*/ 878000 w 916133"/>
              <a:gd name="connsiteY8" fmla="*/ 863924 h 1413015"/>
              <a:gd name="connsiteX9" fmla="*/ 916100 w 916133"/>
              <a:gd name="connsiteY9" fmla="*/ 616274 h 1413015"/>
              <a:gd name="connsiteX10" fmla="*/ 884350 w 916133"/>
              <a:gd name="connsiteY10" fmla="*/ 451174 h 1413015"/>
              <a:gd name="connsiteX11" fmla="*/ 865300 w 916133"/>
              <a:gd name="connsiteY11" fmla="*/ 267024 h 1413015"/>
              <a:gd name="connsiteX12" fmla="*/ 751000 w 916133"/>
              <a:gd name="connsiteY12" fmla="*/ 133674 h 1413015"/>
              <a:gd name="connsiteX13" fmla="*/ 611300 w 916133"/>
              <a:gd name="connsiteY13" fmla="*/ 32074 h 1413015"/>
              <a:gd name="connsiteX14" fmla="*/ 554150 w 916133"/>
              <a:gd name="connsiteY14" fmla="*/ 324 h 1413015"/>
              <a:gd name="connsiteX15" fmla="*/ 370000 w 916133"/>
              <a:gd name="connsiteY15" fmla="*/ 19374 h 1413015"/>
              <a:gd name="connsiteX16" fmla="*/ 204900 w 916133"/>
              <a:gd name="connsiteY16" fmla="*/ 44774 h 1413015"/>
              <a:gd name="connsiteX17" fmla="*/ 109650 w 916133"/>
              <a:gd name="connsiteY17" fmla="*/ 228924 h 1413015"/>
              <a:gd name="connsiteX0" fmla="*/ 109650 w 916133"/>
              <a:gd name="connsiteY0" fmla="*/ 228924 h 1494106"/>
              <a:gd name="connsiteX1" fmla="*/ 39800 w 916133"/>
              <a:gd name="connsiteY1" fmla="*/ 451174 h 1494106"/>
              <a:gd name="connsiteX2" fmla="*/ 1700 w 916133"/>
              <a:gd name="connsiteY2" fmla="*/ 698824 h 1494106"/>
              <a:gd name="connsiteX3" fmla="*/ 8050 w 916133"/>
              <a:gd name="connsiteY3" fmla="*/ 1029024 h 1494106"/>
              <a:gd name="connsiteX4" fmla="*/ 20750 w 916133"/>
              <a:gd name="connsiteY4" fmla="*/ 1244924 h 1494106"/>
              <a:gd name="connsiteX5" fmla="*/ 236650 w 916133"/>
              <a:gd name="connsiteY5" fmla="*/ 1340174 h 1494106"/>
              <a:gd name="connsiteX6" fmla="*/ 408100 w 916133"/>
              <a:gd name="connsiteY6" fmla="*/ 1492574 h 1494106"/>
              <a:gd name="connsiteX7" fmla="*/ 681150 w 916133"/>
              <a:gd name="connsiteY7" fmla="*/ 1238574 h 1494106"/>
              <a:gd name="connsiteX8" fmla="*/ 878000 w 916133"/>
              <a:gd name="connsiteY8" fmla="*/ 863924 h 1494106"/>
              <a:gd name="connsiteX9" fmla="*/ 916100 w 916133"/>
              <a:gd name="connsiteY9" fmla="*/ 616274 h 1494106"/>
              <a:gd name="connsiteX10" fmla="*/ 884350 w 916133"/>
              <a:gd name="connsiteY10" fmla="*/ 451174 h 1494106"/>
              <a:gd name="connsiteX11" fmla="*/ 865300 w 916133"/>
              <a:gd name="connsiteY11" fmla="*/ 267024 h 1494106"/>
              <a:gd name="connsiteX12" fmla="*/ 751000 w 916133"/>
              <a:gd name="connsiteY12" fmla="*/ 133674 h 1494106"/>
              <a:gd name="connsiteX13" fmla="*/ 611300 w 916133"/>
              <a:gd name="connsiteY13" fmla="*/ 32074 h 1494106"/>
              <a:gd name="connsiteX14" fmla="*/ 554150 w 916133"/>
              <a:gd name="connsiteY14" fmla="*/ 324 h 1494106"/>
              <a:gd name="connsiteX15" fmla="*/ 370000 w 916133"/>
              <a:gd name="connsiteY15" fmla="*/ 19374 h 1494106"/>
              <a:gd name="connsiteX16" fmla="*/ 204900 w 916133"/>
              <a:gd name="connsiteY16" fmla="*/ 44774 h 1494106"/>
              <a:gd name="connsiteX17" fmla="*/ 109650 w 916133"/>
              <a:gd name="connsiteY17" fmla="*/ 228924 h 1494106"/>
              <a:gd name="connsiteX0" fmla="*/ 109650 w 916133"/>
              <a:gd name="connsiteY0" fmla="*/ 228924 h 1492906"/>
              <a:gd name="connsiteX1" fmla="*/ 39800 w 916133"/>
              <a:gd name="connsiteY1" fmla="*/ 451174 h 1492906"/>
              <a:gd name="connsiteX2" fmla="*/ 1700 w 916133"/>
              <a:gd name="connsiteY2" fmla="*/ 698824 h 1492906"/>
              <a:gd name="connsiteX3" fmla="*/ 8050 w 916133"/>
              <a:gd name="connsiteY3" fmla="*/ 1029024 h 1492906"/>
              <a:gd name="connsiteX4" fmla="*/ 20750 w 916133"/>
              <a:gd name="connsiteY4" fmla="*/ 1244924 h 1492906"/>
              <a:gd name="connsiteX5" fmla="*/ 236650 w 916133"/>
              <a:gd name="connsiteY5" fmla="*/ 1340174 h 1492906"/>
              <a:gd name="connsiteX6" fmla="*/ 408100 w 916133"/>
              <a:gd name="connsiteY6" fmla="*/ 1492574 h 1492906"/>
              <a:gd name="connsiteX7" fmla="*/ 706550 w 916133"/>
              <a:gd name="connsiteY7" fmla="*/ 1295724 h 1492906"/>
              <a:gd name="connsiteX8" fmla="*/ 878000 w 916133"/>
              <a:gd name="connsiteY8" fmla="*/ 863924 h 1492906"/>
              <a:gd name="connsiteX9" fmla="*/ 916100 w 916133"/>
              <a:gd name="connsiteY9" fmla="*/ 616274 h 1492906"/>
              <a:gd name="connsiteX10" fmla="*/ 884350 w 916133"/>
              <a:gd name="connsiteY10" fmla="*/ 451174 h 1492906"/>
              <a:gd name="connsiteX11" fmla="*/ 865300 w 916133"/>
              <a:gd name="connsiteY11" fmla="*/ 267024 h 1492906"/>
              <a:gd name="connsiteX12" fmla="*/ 751000 w 916133"/>
              <a:gd name="connsiteY12" fmla="*/ 133674 h 1492906"/>
              <a:gd name="connsiteX13" fmla="*/ 611300 w 916133"/>
              <a:gd name="connsiteY13" fmla="*/ 32074 h 1492906"/>
              <a:gd name="connsiteX14" fmla="*/ 554150 w 916133"/>
              <a:gd name="connsiteY14" fmla="*/ 324 h 1492906"/>
              <a:gd name="connsiteX15" fmla="*/ 370000 w 916133"/>
              <a:gd name="connsiteY15" fmla="*/ 19374 h 1492906"/>
              <a:gd name="connsiteX16" fmla="*/ 204900 w 916133"/>
              <a:gd name="connsiteY16" fmla="*/ 44774 h 1492906"/>
              <a:gd name="connsiteX17" fmla="*/ 109650 w 916133"/>
              <a:gd name="connsiteY17" fmla="*/ 228924 h 1492906"/>
              <a:gd name="connsiteX0" fmla="*/ 109650 w 916133"/>
              <a:gd name="connsiteY0" fmla="*/ 240384 h 1504366"/>
              <a:gd name="connsiteX1" fmla="*/ 39800 w 916133"/>
              <a:gd name="connsiteY1" fmla="*/ 462634 h 1504366"/>
              <a:gd name="connsiteX2" fmla="*/ 1700 w 916133"/>
              <a:gd name="connsiteY2" fmla="*/ 710284 h 1504366"/>
              <a:gd name="connsiteX3" fmla="*/ 8050 w 916133"/>
              <a:gd name="connsiteY3" fmla="*/ 1040484 h 1504366"/>
              <a:gd name="connsiteX4" fmla="*/ 20750 w 916133"/>
              <a:gd name="connsiteY4" fmla="*/ 1256384 h 1504366"/>
              <a:gd name="connsiteX5" fmla="*/ 236650 w 916133"/>
              <a:gd name="connsiteY5" fmla="*/ 1351634 h 1504366"/>
              <a:gd name="connsiteX6" fmla="*/ 408100 w 916133"/>
              <a:gd name="connsiteY6" fmla="*/ 1504034 h 1504366"/>
              <a:gd name="connsiteX7" fmla="*/ 706550 w 916133"/>
              <a:gd name="connsiteY7" fmla="*/ 1307184 h 1504366"/>
              <a:gd name="connsiteX8" fmla="*/ 878000 w 916133"/>
              <a:gd name="connsiteY8" fmla="*/ 875384 h 1504366"/>
              <a:gd name="connsiteX9" fmla="*/ 916100 w 916133"/>
              <a:gd name="connsiteY9" fmla="*/ 627734 h 1504366"/>
              <a:gd name="connsiteX10" fmla="*/ 884350 w 916133"/>
              <a:gd name="connsiteY10" fmla="*/ 462634 h 1504366"/>
              <a:gd name="connsiteX11" fmla="*/ 865300 w 916133"/>
              <a:gd name="connsiteY11" fmla="*/ 278484 h 1504366"/>
              <a:gd name="connsiteX12" fmla="*/ 751000 w 916133"/>
              <a:gd name="connsiteY12" fmla="*/ 145134 h 1504366"/>
              <a:gd name="connsiteX13" fmla="*/ 611300 w 916133"/>
              <a:gd name="connsiteY13" fmla="*/ 43534 h 1504366"/>
              <a:gd name="connsiteX14" fmla="*/ 554150 w 916133"/>
              <a:gd name="connsiteY14" fmla="*/ 11784 h 1504366"/>
              <a:gd name="connsiteX15" fmla="*/ 433500 w 916133"/>
              <a:gd name="connsiteY15" fmla="*/ 5434 h 1504366"/>
              <a:gd name="connsiteX16" fmla="*/ 204900 w 916133"/>
              <a:gd name="connsiteY16" fmla="*/ 56234 h 1504366"/>
              <a:gd name="connsiteX17" fmla="*/ 109650 w 916133"/>
              <a:gd name="connsiteY17" fmla="*/ 240384 h 1504366"/>
              <a:gd name="connsiteX0" fmla="*/ 103300 w 916133"/>
              <a:gd name="connsiteY0" fmla="*/ 265784 h 1504366"/>
              <a:gd name="connsiteX1" fmla="*/ 39800 w 916133"/>
              <a:gd name="connsiteY1" fmla="*/ 462634 h 1504366"/>
              <a:gd name="connsiteX2" fmla="*/ 1700 w 916133"/>
              <a:gd name="connsiteY2" fmla="*/ 710284 h 1504366"/>
              <a:gd name="connsiteX3" fmla="*/ 8050 w 916133"/>
              <a:gd name="connsiteY3" fmla="*/ 1040484 h 1504366"/>
              <a:gd name="connsiteX4" fmla="*/ 20750 w 916133"/>
              <a:gd name="connsiteY4" fmla="*/ 1256384 h 1504366"/>
              <a:gd name="connsiteX5" fmla="*/ 236650 w 916133"/>
              <a:gd name="connsiteY5" fmla="*/ 1351634 h 1504366"/>
              <a:gd name="connsiteX6" fmla="*/ 408100 w 916133"/>
              <a:gd name="connsiteY6" fmla="*/ 1504034 h 1504366"/>
              <a:gd name="connsiteX7" fmla="*/ 706550 w 916133"/>
              <a:gd name="connsiteY7" fmla="*/ 1307184 h 1504366"/>
              <a:gd name="connsiteX8" fmla="*/ 878000 w 916133"/>
              <a:gd name="connsiteY8" fmla="*/ 875384 h 1504366"/>
              <a:gd name="connsiteX9" fmla="*/ 916100 w 916133"/>
              <a:gd name="connsiteY9" fmla="*/ 627734 h 1504366"/>
              <a:gd name="connsiteX10" fmla="*/ 884350 w 916133"/>
              <a:gd name="connsiteY10" fmla="*/ 462634 h 1504366"/>
              <a:gd name="connsiteX11" fmla="*/ 865300 w 916133"/>
              <a:gd name="connsiteY11" fmla="*/ 278484 h 1504366"/>
              <a:gd name="connsiteX12" fmla="*/ 751000 w 916133"/>
              <a:gd name="connsiteY12" fmla="*/ 145134 h 1504366"/>
              <a:gd name="connsiteX13" fmla="*/ 611300 w 916133"/>
              <a:gd name="connsiteY13" fmla="*/ 43534 h 1504366"/>
              <a:gd name="connsiteX14" fmla="*/ 554150 w 916133"/>
              <a:gd name="connsiteY14" fmla="*/ 11784 h 1504366"/>
              <a:gd name="connsiteX15" fmla="*/ 433500 w 916133"/>
              <a:gd name="connsiteY15" fmla="*/ 5434 h 1504366"/>
              <a:gd name="connsiteX16" fmla="*/ 204900 w 916133"/>
              <a:gd name="connsiteY16" fmla="*/ 56234 h 1504366"/>
              <a:gd name="connsiteX17" fmla="*/ 103300 w 916133"/>
              <a:gd name="connsiteY17" fmla="*/ 265784 h 1504366"/>
              <a:gd name="connsiteX0" fmla="*/ 103300 w 916133"/>
              <a:gd name="connsiteY0" fmla="*/ 265784 h 1504366"/>
              <a:gd name="connsiteX1" fmla="*/ 39800 w 916133"/>
              <a:gd name="connsiteY1" fmla="*/ 462634 h 1504366"/>
              <a:gd name="connsiteX2" fmla="*/ 1700 w 916133"/>
              <a:gd name="connsiteY2" fmla="*/ 773784 h 1504366"/>
              <a:gd name="connsiteX3" fmla="*/ 8050 w 916133"/>
              <a:gd name="connsiteY3" fmla="*/ 1040484 h 1504366"/>
              <a:gd name="connsiteX4" fmla="*/ 20750 w 916133"/>
              <a:gd name="connsiteY4" fmla="*/ 1256384 h 1504366"/>
              <a:gd name="connsiteX5" fmla="*/ 236650 w 916133"/>
              <a:gd name="connsiteY5" fmla="*/ 1351634 h 1504366"/>
              <a:gd name="connsiteX6" fmla="*/ 408100 w 916133"/>
              <a:gd name="connsiteY6" fmla="*/ 1504034 h 1504366"/>
              <a:gd name="connsiteX7" fmla="*/ 706550 w 916133"/>
              <a:gd name="connsiteY7" fmla="*/ 1307184 h 1504366"/>
              <a:gd name="connsiteX8" fmla="*/ 878000 w 916133"/>
              <a:gd name="connsiteY8" fmla="*/ 875384 h 1504366"/>
              <a:gd name="connsiteX9" fmla="*/ 916100 w 916133"/>
              <a:gd name="connsiteY9" fmla="*/ 627734 h 1504366"/>
              <a:gd name="connsiteX10" fmla="*/ 884350 w 916133"/>
              <a:gd name="connsiteY10" fmla="*/ 462634 h 1504366"/>
              <a:gd name="connsiteX11" fmla="*/ 865300 w 916133"/>
              <a:gd name="connsiteY11" fmla="*/ 278484 h 1504366"/>
              <a:gd name="connsiteX12" fmla="*/ 751000 w 916133"/>
              <a:gd name="connsiteY12" fmla="*/ 145134 h 1504366"/>
              <a:gd name="connsiteX13" fmla="*/ 611300 w 916133"/>
              <a:gd name="connsiteY13" fmla="*/ 43534 h 1504366"/>
              <a:gd name="connsiteX14" fmla="*/ 554150 w 916133"/>
              <a:gd name="connsiteY14" fmla="*/ 11784 h 1504366"/>
              <a:gd name="connsiteX15" fmla="*/ 433500 w 916133"/>
              <a:gd name="connsiteY15" fmla="*/ 5434 h 1504366"/>
              <a:gd name="connsiteX16" fmla="*/ 204900 w 916133"/>
              <a:gd name="connsiteY16" fmla="*/ 56234 h 1504366"/>
              <a:gd name="connsiteX17" fmla="*/ 103300 w 916133"/>
              <a:gd name="connsiteY17" fmla="*/ 265784 h 1504366"/>
              <a:gd name="connsiteX0" fmla="*/ 103300 w 916133"/>
              <a:gd name="connsiteY0" fmla="*/ 265784 h 1504366"/>
              <a:gd name="connsiteX1" fmla="*/ 39800 w 916133"/>
              <a:gd name="connsiteY1" fmla="*/ 462634 h 1504366"/>
              <a:gd name="connsiteX2" fmla="*/ 1700 w 916133"/>
              <a:gd name="connsiteY2" fmla="*/ 773784 h 1504366"/>
              <a:gd name="connsiteX3" fmla="*/ 8050 w 916133"/>
              <a:gd name="connsiteY3" fmla="*/ 1040484 h 1504366"/>
              <a:gd name="connsiteX4" fmla="*/ 20750 w 916133"/>
              <a:gd name="connsiteY4" fmla="*/ 1256384 h 1504366"/>
              <a:gd name="connsiteX5" fmla="*/ 236650 w 916133"/>
              <a:gd name="connsiteY5" fmla="*/ 1351634 h 1504366"/>
              <a:gd name="connsiteX6" fmla="*/ 408100 w 916133"/>
              <a:gd name="connsiteY6" fmla="*/ 1504034 h 1504366"/>
              <a:gd name="connsiteX7" fmla="*/ 706550 w 916133"/>
              <a:gd name="connsiteY7" fmla="*/ 1307184 h 1504366"/>
              <a:gd name="connsiteX8" fmla="*/ 878000 w 916133"/>
              <a:gd name="connsiteY8" fmla="*/ 875384 h 1504366"/>
              <a:gd name="connsiteX9" fmla="*/ 916100 w 916133"/>
              <a:gd name="connsiteY9" fmla="*/ 627734 h 1504366"/>
              <a:gd name="connsiteX10" fmla="*/ 884350 w 916133"/>
              <a:gd name="connsiteY10" fmla="*/ 462634 h 1504366"/>
              <a:gd name="connsiteX11" fmla="*/ 865300 w 916133"/>
              <a:gd name="connsiteY11" fmla="*/ 278484 h 1504366"/>
              <a:gd name="connsiteX12" fmla="*/ 611300 w 916133"/>
              <a:gd name="connsiteY12" fmla="*/ 43534 h 1504366"/>
              <a:gd name="connsiteX13" fmla="*/ 554150 w 916133"/>
              <a:gd name="connsiteY13" fmla="*/ 11784 h 1504366"/>
              <a:gd name="connsiteX14" fmla="*/ 433500 w 916133"/>
              <a:gd name="connsiteY14" fmla="*/ 5434 h 1504366"/>
              <a:gd name="connsiteX15" fmla="*/ 204900 w 916133"/>
              <a:gd name="connsiteY15" fmla="*/ 56234 h 1504366"/>
              <a:gd name="connsiteX16" fmla="*/ 103300 w 916133"/>
              <a:gd name="connsiteY16" fmla="*/ 265784 h 1504366"/>
              <a:gd name="connsiteX0" fmla="*/ 103300 w 916133"/>
              <a:gd name="connsiteY0" fmla="*/ 271462 h 1510044"/>
              <a:gd name="connsiteX1" fmla="*/ 39800 w 916133"/>
              <a:gd name="connsiteY1" fmla="*/ 468312 h 1510044"/>
              <a:gd name="connsiteX2" fmla="*/ 1700 w 916133"/>
              <a:gd name="connsiteY2" fmla="*/ 779462 h 1510044"/>
              <a:gd name="connsiteX3" fmla="*/ 8050 w 916133"/>
              <a:gd name="connsiteY3" fmla="*/ 1046162 h 1510044"/>
              <a:gd name="connsiteX4" fmla="*/ 20750 w 916133"/>
              <a:gd name="connsiteY4" fmla="*/ 1262062 h 1510044"/>
              <a:gd name="connsiteX5" fmla="*/ 236650 w 916133"/>
              <a:gd name="connsiteY5" fmla="*/ 1357312 h 1510044"/>
              <a:gd name="connsiteX6" fmla="*/ 408100 w 916133"/>
              <a:gd name="connsiteY6" fmla="*/ 1509712 h 1510044"/>
              <a:gd name="connsiteX7" fmla="*/ 706550 w 916133"/>
              <a:gd name="connsiteY7" fmla="*/ 1312862 h 1510044"/>
              <a:gd name="connsiteX8" fmla="*/ 878000 w 916133"/>
              <a:gd name="connsiteY8" fmla="*/ 881062 h 1510044"/>
              <a:gd name="connsiteX9" fmla="*/ 916100 w 916133"/>
              <a:gd name="connsiteY9" fmla="*/ 633412 h 1510044"/>
              <a:gd name="connsiteX10" fmla="*/ 884350 w 916133"/>
              <a:gd name="connsiteY10" fmla="*/ 468312 h 1510044"/>
              <a:gd name="connsiteX11" fmla="*/ 865300 w 916133"/>
              <a:gd name="connsiteY11" fmla="*/ 284162 h 1510044"/>
              <a:gd name="connsiteX12" fmla="*/ 719250 w 916133"/>
              <a:gd name="connsiteY12" fmla="*/ 163512 h 1510044"/>
              <a:gd name="connsiteX13" fmla="*/ 554150 w 916133"/>
              <a:gd name="connsiteY13" fmla="*/ 17462 h 1510044"/>
              <a:gd name="connsiteX14" fmla="*/ 433500 w 916133"/>
              <a:gd name="connsiteY14" fmla="*/ 11112 h 1510044"/>
              <a:gd name="connsiteX15" fmla="*/ 204900 w 916133"/>
              <a:gd name="connsiteY15" fmla="*/ 61912 h 1510044"/>
              <a:gd name="connsiteX16" fmla="*/ 103300 w 916133"/>
              <a:gd name="connsiteY16" fmla="*/ 271462 h 1510044"/>
              <a:gd name="connsiteX0" fmla="*/ 103300 w 916133"/>
              <a:gd name="connsiteY0" fmla="*/ 266700 h 1505282"/>
              <a:gd name="connsiteX1" fmla="*/ 39800 w 916133"/>
              <a:gd name="connsiteY1" fmla="*/ 463550 h 1505282"/>
              <a:gd name="connsiteX2" fmla="*/ 1700 w 916133"/>
              <a:gd name="connsiteY2" fmla="*/ 774700 h 1505282"/>
              <a:gd name="connsiteX3" fmla="*/ 8050 w 916133"/>
              <a:gd name="connsiteY3" fmla="*/ 1041400 h 1505282"/>
              <a:gd name="connsiteX4" fmla="*/ 20750 w 916133"/>
              <a:gd name="connsiteY4" fmla="*/ 1257300 h 1505282"/>
              <a:gd name="connsiteX5" fmla="*/ 236650 w 916133"/>
              <a:gd name="connsiteY5" fmla="*/ 1352550 h 1505282"/>
              <a:gd name="connsiteX6" fmla="*/ 408100 w 916133"/>
              <a:gd name="connsiteY6" fmla="*/ 1504950 h 1505282"/>
              <a:gd name="connsiteX7" fmla="*/ 706550 w 916133"/>
              <a:gd name="connsiteY7" fmla="*/ 1308100 h 1505282"/>
              <a:gd name="connsiteX8" fmla="*/ 878000 w 916133"/>
              <a:gd name="connsiteY8" fmla="*/ 876300 h 1505282"/>
              <a:gd name="connsiteX9" fmla="*/ 916100 w 916133"/>
              <a:gd name="connsiteY9" fmla="*/ 628650 h 1505282"/>
              <a:gd name="connsiteX10" fmla="*/ 884350 w 916133"/>
              <a:gd name="connsiteY10" fmla="*/ 463550 h 1505282"/>
              <a:gd name="connsiteX11" fmla="*/ 865300 w 916133"/>
              <a:gd name="connsiteY11" fmla="*/ 279400 h 1505282"/>
              <a:gd name="connsiteX12" fmla="*/ 719250 w 916133"/>
              <a:gd name="connsiteY12" fmla="*/ 158750 h 1505282"/>
              <a:gd name="connsiteX13" fmla="*/ 585900 w 916133"/>
              <a:gd name="connsiteY13" fmla="*/ 25400 h 1505282"/>
              <a:gd name="connsiteX14" fmla="*/ 433500 w 916133"/>
              <a:gd name="connsiteY14" fmla="*/ 6350 h 1505282"/>
              <a:gd name="connsiteX15" fmla="*/ 204900 w 916133"/>
              <a:gd name="connsiteY15" fmla="*/ 57150 h 1505282"/>
              <a:gd name="connsiteX16" fmla="*/ 103300 w 916133"/>
              <a:gd name="connsiteY16" fmla="*/ 266700 h 150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16133" h="1505282">
                <a:moveTo>
                  <a:pt x="103300" y="266700"/>
                </a:moveTo>
                <a:cubicBezTo>
                  <a:pt x="75783" y="334433"/>
                  <a:pt x="56733" y="378883"/>
                  <a:pt x="39800" y="463550"/>
                </a:cubicBezTo>
                <a:cubicBezTo>
                  <a:pt x="22867" y="548217"/>
                  <a:pt x="6992" y="678392"/>
                  <a:pt x="1700" y="774700"/>
                </a:cubicBezTo>
                <a:cubicBezTo>
                  <a:pt x="-3592" y="871008"/>
                  <a:pt x="4875" y="960967"/>
                  <a:pt x="8050" y="1041400"/>
                </a:cubicBezTo>
                <a:cubicBezTo>
                  <a:pt x="11225" y="1121833"/>
                  <a:pt x="-17350" y="1205442"/>
                  <a:pt x="20750" y="1257300"/>
                </a:cubicBezTo>
                <a:cubicBezTo>
                  <a:pt x="58850" y="1309158"/>
                  <a:pt x="172092" y="1311275"/>
                  <a:pt x="236650" y="1352550"/>
                </a:cubicBezTo>
                <a:cubicBezTo>
                  <a:pt x="301208" y="1393825"/>
                  <a:pt x="329783" y="1512358"/>
                  <a:pt x="408100" y="1504950"/>
                </a:cubicBezTo>
                <a:cubicBezTo>
                  <a:pt x="486417" y="1497542"/>
                  <a:pt x="628233" y="1412875"/>
                  <a:pt x="706550" y="1308100"/>
                </a:cubicBezTo>
                <a:cubicBezTo>
                  <a:pt x="784867" y="1203325"/>
                  <a:pt x="843075" y="989542"/>
                  <a:pt x="878000" y="876300"/>
                </a:cubicBezTo>
                <a:cubicBezTo>
                  <a:pt x="912925" y="763058"/>
                  <a:pt x="915042" y="697442"/>
                  <a:pt x="916100" y="628650"/>
                </a:cubicBezTo>
                <a:cubicBezTo>
                  <a:pt x="917158" y="559858"/>
                  <a:pt x="892817" y="521758"/>
                  <a:pt x="884350" y="463550"/>
                </a:cubicBezTo>
                <a:cubicBezTo>
                  <a:pt x="875883" y="405342"/>
                  <a:pt x="892817" y="330200"/>
                  <a:pt x="865300" y="279400"/>
                </a:cubicBezTo>
                <a:cubicBezTo>
                  <a:pt x="837783" y="228600"/>
                  <a:pt x="765817" y="201083"/>
                  <a:pt x="719250" y="158750"/>
                </a:cubicBezTo>
                <a:cubicBezTo>
                  <a:pt x="672683" y="116417"/>
                  <a:pt x="633525" y="50800"/>
                  <a:pt x="585900" y="25400"/>
                </a:cubicBezTo>
                <a:cubicBezTo>
                  <a:pt x="538275" y="0"/>
                  <a:pt x="498058" y="-6350"/>
                  <a:pt x="433500" y="6350"/>
                </a:cubicBezTo>
                <a:cubicBezTo>
                  <a:pt x="368942" y="19050"/>
                  <a:pt x="259933" y="13758"/>
                  <a:pt x="204900" y="57150"/>
                </a:cubicBezTo>
                <a:cubicBezTo>
                  <a:pt x="149867" y="100542"/>
                  <a:pt x="130817" y="198967"/>
                  <a:pt x="103300" y="266700"/>
                </a:cubicBezTo>
                <a:close/>
              </a:path>
            </a:pathLst>
          </a:cu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084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ABA5379-40F9-43B9-B84B-867B2A45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1" y="1315181"/>
            <a:ext cx="4941157" cy="3567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BE51AD7-F0BC-4DF0-A3AF-715EFEA1FFA9}"/>
              </a:ext>
            </a:extLst>
          </p:cNvPr>
          <p:cNvSpPr txBox="1"/>
          <p:nvPr/>
        </p:nvSpPr>
        <p:spPr>
          <a:xfrm>
            <a:off x="0" y="233015"/>
            <a:ext cx="903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A </a:t>
            </a:r>
            <a:r>
              <a:rPr lang="hu-H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</a:t>
            </a:r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további fejlődése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C6561F-E370-4AA8-A0C5-48FDF3403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040" y="1315181"/>
            <a:ext cx="3530263" cy="5187725"/>
          </a:xfrm>
          <a:prstGeom prst="rect">
            <a:avLst/>
          </a:prstGeom>
        </p:spPr>
      </p:pic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FB94F7DE-B08D-49B4-812C-655FB497D61D}"/>
              </a:ext>
            </a:extLst>
          </p:cNvPr>
          <p:cNvSpPr/>
          <p:nvPr/>
        </p:nvSpPr>
        <p:spPr>
          <a:xfrm>
            <a:off x="6967221" y="2894738"/>
            <a:ext cx="846673" cy="2610261"/>
          </a:xfrm>
          <a:custGeom>
            <a:avLst/>
            <a:gdLst>
              <a:gd name="connsiteX0" fmla="*/ 775110 w 775948"/>
              <a:gd name="connsiteY0" fmla="*/ 2256028 h 2257972"/>
              <a:gd name="connsiteX1" fmla="*/ 753845 w 775948"/>
              <a:gd name="connsiteY1" fmla="*/ 2075274 h 2257972"/>
              <a:gd name="connsiteX2" fmla="*/ 711315 w 775948"/>
              <a:gd name="connsiteY2" fmla="*/ 1713767 h 2257972"/>
              <a:gd name="connsiteX3" fmla="*/ 647520 w 775948"/>
              <a:gd name="connsiteY3" fmla="*/ 1575544 h 2257972"/>
              <a:gd name="connsiteX4" fmla="*/ 488031 w 775948"/>
              <a:gd name="connsiteY4" fmla="*/ 1378841 h 2257972"/>
              <a:gd name="connsiteX5" fmla="*/ 493348 w 775948"/>
              <a:gd name="connsiteY5" fmla="*/ 1113028 h 2257972"/>
              <a:gd name="connsiteX6" fmla="*/ 402971 w 775948"/>
              <a:gd name="connsiteY6" fmla="*/ 985437 h 2257972"/>
              <a:gd name="connsiteX7" fmla="*/ 238166 w 775948"/>
              <a:gd name="connsiteY7" fmla="*/ 1043916 h 2257972"/>
              <a:gd name="connsiteX8" fmla="*/ 163738 w 775948"/>
              <a:gd name="connsiteY8" fmla="*/ 1043916 h 2257972"/>
              <a:gd name="connsiteX9" fmla="*/ 14882 w 775948"/>
              <a:gd name="connsiteY9" fmla="*/ 804683 h 2257972"/>
              <a:gd name="connsiteX10" fmla="*/ 14882 w 775948"/>
              <a:gd name="connsiteY10" fmla="*/ 368748 h 2257972"/>
              <a:gd name="connsiteX11" fmla="*/ 99943 w 775948"/>
              <a:gd name="connsiteY11" fmla="*/ 182679 h 2257972"/>
              <a:gd name="connsiteX12" fmla="*/ 259431 w 775948"/>
              <a:gd name="connsiteY12" fmla="*/ 71037 h 2257972"/>
              <a:gd name="connsiteX13" fmla="*/ 461450 w 775948"/>
              <a:gd name="connsiteY13" fmla="*/ 1925 h 2257972"/>
              <a:gd name="connsiteX14" fmla="*/ 599673 w 775948"/>
              <a:gd name="connsiteY14" fmla="*/ 28507 h 2257972"/>
              <a:gd name="connsiteX15" fmla="*/ 636887 w 775948"/>
              <a:gd name="connsiteY15" fmla="*/ 124200 h 2257972"/>
              <a:gd name="connsiteX16" fmla="*/ 684734 w 775948"/>
              <a:gd name="connsiteY16" fmla="*/ 315586 h 2257972"/>
              <a:gd name="connsiteX17" fmla="*/ 695366 w 775948"/>
              <a:gd name="connsiteY17" fmla="*/ 602665 h 2257972"/>
              <a:gd name="connsiteX18" fmla="*/ 690050 w 775948"/>
              <a:gd name="connsiteY18" fmla="*/ 820632 h 2257972"/>
              <a:gd name="connsiteX19" fmla="*/ 748529 w 775948"/>
              <a:gd name="connsiteY19" fmla="*/ 1208721 h 2257972"/>
              <a:gd name="connsiteX20" fmla="*/ 727264 w 775948"/>
              <a:gd name="connsiteY20" fmla="*/ 1538330 h 2257972"/>
              <a:gd name="connsiteX21" fmla="*/ 737896 w 775948"/>
              <a:gd name="connsiteY21" fmla="*/ 1708451 h 2257972"/>
              <a:gd name="connsiteX22" fmla="*/ 764478 w 775948"/>
              <a:gd name="connsiteY22" fmla="*/ 1931734 h 2257972"/>
              <a:gd name="connsiteX23" fmla="*/ 775110 w 775948"/>
              <a:gd name="connsiteY23" fmla="*/ 2256028 h 2257972"/>
              <a:gd name="connsiteX0" fmla="*/ 797233 w 797323"/>
              <a:gd name="connsiteY0" fmla="*/ 2484628 h 2485959"/>
              <a:gd name="connsiteX1" fmla="*/ 753845 w 797323"/>
              <a:gd name="connsiteY1" fmla="*/ 2075274 h 2485959"/>
              <a:gd name="connsiteX2" fmla="*/ 711315 w 797323"/>
              <a:gd name="connsiteY2" fmla="*/ 1713767 h 2485959"/>
              <a:gd name="connsiteX3" fmla="*/ 647520 w 797323"/>
              <a:gd name="connsiteY3" fmla="*/ 1575544 h 2485959"/>
              <a:gd name="connsiteX4" fmla="*/ 488031 w 797323"/>
              <a:gd name="connsiteY4" fmla="*/ 1378841 h 2485959"/>
              <a:gd name="connsiteX5" fmla="*/ 493348 w 797323"/>
              <a:gd name="connsiteY5" fmla="*/ 1113028 h 2485959"/>
              <a:gd name="connsiteX6" fmla="*/ 402971 w 797323"/>
              <a:gd name="connsiteY6" fmla="*/ 985437 h 2485959"/>
              <a:gd name="connsiteX7" fmla="*/ 238166 w 797323"/>
              <a:gd name="connsiteY7" fmla="*/ 1043916 h 2485959"/>
              <a:gd name="connsiteX8" fmla="*/ 163738 w 797323"/>
              <a:gd name="connsiteY8" fmla="*/ 1043916 h 2485959"/>
              <a:gd name="connsiteX9" fmla="*/ 14882 w 797323"/>
              <a:gd name="connsiteY9" fmla="*/ 804683 h 2485959"/>
              <a:gd name="connsiteX10" fmla="*/ 14882 w 797323"/>
              <a:gd name="connsiteY10" fmla="*/ 368748 h 2485959"/>
              <a:gd name="connsiteX11" fmla="*/ 99943 w 797323"/>
              <a:gd name="connsiteY11" fmla="*/ 182679 h 2485959"/>
              <a:gd name="connsiteX12" fmla="*/ 259431 w 797323"/>
              <a:gd name="connsiteY12" fmla="*/ 71037 h 2485959"/>
              <a:gd name="connsiteX13" fmla="*/ 461450 w 797323"/>
              <a:gd name="connsiteY13" fmla="*/ 1925 h 2485959"/>
              <a:gd name="connsiteX14" fmla="*/ 599673 w 797323"/>
              <a:gd name="connsiteY14" fmla="*/ 28507 h 2485959"/>
              <a:gd name="connsiteX15" fmla="*/ 636887 w 797323"/>
              <a:gd name="connsiteY15" fmla="*/ 124200 h 2485959"/>
              <a:gd name="connsiteX16" fmla="*/ 684734 w 797323"/>
              <a:gd name="connsiteY16" fmla="*/ 315586 h 2485959"/>
              <a:gd name="connsiteX17" fmla="*/ 695366 w 797323"/>
              <a:gd name="connsiteY17" fmla="*/ 602665 h 2485959"/>
              <a:gd name="connsiteX18" fmla="*/ 690050 w 797323"/>
              <a:gd name="connsiteY18" fmla="*/ 820632 h 2485959"/>
              <a:gd name="connsiteX19" fmla="*/ 748529 w 797323"/>
              <a:gd name="connsiteY19" fmla="*/ 1208721 h 2485959"/>
              <a:gd name="connsiteX20" fmla="*/ 727264 w 797323"/>
              <a:gd name="connsiteY20" fmla="*/ 1538330 h 2485959"/>
              <a:gd name="connsiteX21" fmla="*/ 737896 w 797323"/>
              <a:gd name="connsiteY21" fmla="*/ 1708451 h 2485959"/>
              <a:gd name="connsiteX22" fmla="*/ 764478 w 797323"/>
              <a:gd name="connsiteY22" fmla="*/ 1931734 h 2485959"/>
              <a:gd name="connsiteX23" fmla="*/ 797233 w 797323"/>
              <a:gd name="connsiteY23" fmla="*/ 2484628 h 248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97323" h="2485959">
                <a:moveTo>
                  <a:pt x="797233" y="2484628"/>
                </a:moveTo>
                <a:cubicBezTo>
                  <a:pt x="795461" y="2508551"/>
                  <a:pt x="768165" y="2203751"/>
                  <a:pt x="753845" y="2075274"/>
                </a:cubicBezTo>
                <a:cubicBezTo>
                  <a:pt x="739525" y="1946797"/>
                  <a:pt x="729036" y="1797055"/>
                  <a:pt x="711315" y="1713767"/>
                </a:cubicBezTo>
                <a:cubicBezTo>
                  <a:pt x="693594" y="1630479"/>
                  <a:pt x="684734" y="1631365"/>
                  <a:pt x="647520" y="1575544"/>
                </a:cubicBezTo>
                <a:cubicBezTo>
                  <a:pt x="610306" y="1519723"/>
                  <a:pt x="513726" y="1455927"/>
                  <a:pt x="488031" y="1378841"/>
                </a:cubicBezTo>
                <a:cubicBezTo>
                  <a:pt x="462336" y="1301755"/>
                  <a:pt x="507525" y="1178595"/>
                  <a:pt x="493348" y="1113028"/>
                </a:cubicBezTo>
                <a:cubicBezTo>
                  <a:pt x="479171" y="1047461"/>
                  <a:pt x="445501" y="996956"/>
                  <a:pt x="402971" y="985437"/>
                </a:cubicBezTo>
                <a:cubicBezTo>
                  <a:pt x="360441" y="973918"/>
                  <a:pt x="278038" y="1034170"/>
                  <a:pt x="238166" y="1043916"/>
                </a:cubicBezTo>
                <a:cubicBezTo>
                  <a:pt x="198294" y="1053662"/>
                  <a:pt x="200952" y="1083788"/>
                  <a:pt x="163738" y="1043916"/>
                </a:cubicBezTo>
                <a:cubicBezTo>
                  <a:pt x="126524" y="1004044"/>
                  <a:pt x="39691" y="917211"/>
                  <a:pt x="14882" y="804683"/>
                </a:cubicBezTo>
                <a:cubicBezTo>
                  <a:pt x="-9927" y="692155"/>
                  <a:pt x="705" y="472415"/>
                  <a:pt x="14882" y="368748"/>
                </a:cubicBezTo>
                <a:cubicBezTo>
                  <a:pt x="29059" y="265081"/>
                  <a:pt x="59185" y="232297"/>
                  <a:pt x="99943" y="182679"/>
                </a:cubicBezTo>
                <a:cubicBezTo>
                  <a:pt x="140701" y="133061"/>
                  <a:pt x="199180" y="101163"/>
                  <a:pt x="259431" y="71037"/>
                </a:cubicBezTo>
                <a:cubicBezTo>
                  <a:pt x="319682" y="40911"/>
                  <a:pt x="404743" y="9013"/>
                  <a:pt x="461450" y="1925"/>
                </a:cubicBezTo>
                <a:cubicBezTo>
                  <a:pt x="518157" y="-5163"/>
                  <a:pt x="570434" y="8128"/>
                  <a:pt x="599673" y="28507"/>
                </a:cubicBezTo>
                <a:cubicBezTo>
                  <a:pt x="628912" y="48886"/>
                  <a:pt x="622710" y="76353"/>
                  <a:pt x="636887" y="124200"/>
                </a:cubicBezTo>
                <a:cubicBezTo>
                  <a:pt x="651064" y="172046"/>
                  <a:pt x="674988" y="235842"/>
                  <a:pt x="684734" y="315586"/>
                </a:cubicBezTo>
                <a:cubicBezTo>
                  <a:pt x="694480" y="395330"/>
                  <a:pt x="694480" y="518491"/>
                  <a:pt x="695366" y="602665"/>
                </a:cubicBezTo>
                <a:cubicBezTo>
                  <a:pt x="696252" y="686839"/>
                  <a:pt x="681189" y="719623"/>
                  <a:pt x="690050" y="820632"/>
                </a:cubicBezTo>
                <a:cubicBezTo>
                  <a:pt x="698911" y="921641"/>
                  <a:pt x="742327" y="1089105"/>
                  <a:pt x="748529" y="1208721"/>
                </a:cubicBezTo>
                <a:cubicBezTo>
                  <a:pt x="754731" y="1328337"/>
                  <a:pt x="729036" y="1455042"/>
                  <a:pt x="727264" y="1538330"/>
                </a:cubicBezTo>
                <a:cubicBezTo>
                  <a:pt x="725492" y="1621618"/>
                  <a:pt x="731694" y="1642884"/>
                  <a:pt x="737896" y="1708451"/>
                </a:cubicBezTo>
                <a:cubicBezTo>
                  <a:pt x="744098" y="1774018"/>
                  <a:pt x="754589" y="1802371"/>
                  <a:pt x="764478" y="1931734"/>
                </a:cubicBezTo>
                <a:cubicBezTo>
                  <a:pt x="774367" y="2061097"/>
                  <a:pt x="799005" y="2460705"/>
                  <a:pt x="797233" y="2484628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A419350-806E-4243-A6BF-BBA7BC06AAF6}"/>
              </a:ext>
            </a:extLst>
          </p:cNvPr>
          <p:cNvSpPr txBox="1"/>
          <p:nvPr/>
        </p:nvSpPr>
        <p:spPr>
          <a:xfrm>
            <a:off x="217697" y="4900020"/>
            <a:ext cx="5035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A fejlődő tüdőtelepek előre nyomulva „magukra veszik” a </a:t>
            </a:r>
            <a:r>
              <a:rPr lang="hu-HU" dirty="0" err="1"/>
              <a:t>pleura</a:t>
            </a:r>
            <a:r>
              <a:rPr lang="hu-HU" dirty="0"/>
              <a:t> zsigeri lemezét, melyet egyre inkább a fali lemez irányába tolnak. A </a:t>
            </a:r>
            <a:r>
              <a:rPr lang="hu-HU" dirty="0" err="1"/>
              <a:t>pleura</a:t>
            </a:r>
            <a:r>
              <a:rPr lang="hu-HU" dirty="0"/>
              <a:t> </a:t>
            </a:r>
            <a:r>
              <a:rPr lang="hu-HU" dirty="0" err="1"/>
              <a:t>parietalis</a:t>
            </a:r>
            <a:r>
              <a:rPr lang="hu-HU" dirty="0"/>
              <a:t> és </a:t>
            </a:r>
            <a:r>
              <a:rPr lang="hu-HU" dirty="0" err="1"/>
              <a:t>visceralis</a:t>
            </a:r>
            <a:r>
              <a:rPr lang="hu-HU" dirty="0"/>
              <a:t> lemeze közötti áthajlás körülöleli a tüdőgyökereket és mint </a:t>
            </a:r>
            <a:r>
              <a:rPr lang="hu-HU" dirty="0" err="1"/>
              <a:t>lig</a:t>
            </a:r>
            <a:r>
              <a:rPr lang="hu-HU" dirty="0"/>
              <a:t>. </a:t>
            </a:r>
            <a:r>
              <a:rPr lang="hu-HU" dirty="0" err="1"/>
              <a:t>pulmonale</a:t>
            </a:r>
            <a:r>
              <a:rPr lang="hu-HU" dirty="0"/>
              <a:t> a rekeszig húzódik lefelé.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53364B9-40F6-41EF-AD31-78A875A58049}"/>
              </a:ext>
            </a:extLst>
          </p:cNvPr>
          <p:cNvSpPr txBox="1"/>
          <p:nvPr/>
        </p:nvSpPr>
        <p:spPr>
          <a:xfrm>
            <a:off x="6143073" y="5130852"/>
            <a:ext cx="20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hu-H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pulmonale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92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D1C0A6CD-637D-47B4-A7BF-2215903B1424}"/>
              </a:ext>
            </a:extLst>
          </p:cNvPr>
          <p:cNvSpPr txBox="1"/>
          <p:nvPr/>
        </p:nvSpPr>
        <p:spPr>
          <a:xfrm>
            <a:off x="582093" y="1536174"/>
            <a:ext cx="7979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Az egységes </a:t>
            </a:r>
            <a:r>
              <a:rPr lang="hu-HU" sz="2400" dirty="0" err="1"/>
              <a:t>pericardio-pleuro-peritonealis</a:t>
            </a:r>
            <a:r>
              <a:rPr lang="hu-HU" sz="2400" dirty="0"/>
              <a:t> üreg kialakulása.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dirty="0" err="1"/>
              <a:t>pleuralis</a:t>
            </a:r>
            <a:r>
              <a:rPr lang="hu-HU" sz="2400" dirty="0"/>
              <a:t> és </a:t>
            </a:r>
            <a:r>
              <a:rPr lang="hu-HU" sz="2400" dirty="0" err="1"/>
              <a:t>peritonealis</a:t>
            </a:r>
            <a:r>
              <a:rPr lang="hu-HU" sz="2400" dirty="0"/>
              <a:t> üreg elkülönülése</a:t>
            </a:r>
            <a:r>
              <a:rPr lang="en-US" sz="2400" dirty="0"/>
              <a:t>:</a:t>
            </a:r>
            <a:r>
              <a:rPr lang="hu-HU" sz="2400" dirty="0"/>
              <a:t> a rekesz kialakulása.</a:t>
            </a:r>
          </a:p>
          <a:p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dirty="0" err="1"/>
              <a:t>pericardialis</a:t>
            </a:r>
            <a:r>
              <a:rPr lang="hu-HU" sz="2400" dirty="0"/>
              <a:t> és </a:t>
            </a:r>
            <a:r>
              <a:rPr lang="hu-HU" sz="2400" dirty="0" err="1"/>
              <a:t>pleuralis</a:t>
            </a:r>
            <a:r>
              <a:rPr lang="hu-HU" sz="2400" dirty="0"/>
              <a:t> üreg különválása.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dirty="0" err="1"/>
              <a:t>pericardium</a:t>
            </a:r>
            <a:r>
              <a:rPr lang="hu-HU" sz="2400" dirty="0"/>
              <a:t>, a </a:t>
            </a:r>
            <a:r>
              <a:rPr lang="hu-HU" sz="2400" dirty="0" err="1"/>
              <a:t>pleura</a:t>
            </a:r>
            <a:r>
              <a:rPr lang="hu-HU" sz="2400" dirty="0"/>
              <a:t> és a </a:t>
            </a:r>
            <a:r>
              <a:rPr lang="hu-HU" sz="2400" dirty="0" err="1"/>
              <a:t>peritoneum</a:t>
            </a:r>
            <a:r>
              <a:rPr lang="hu-HU" sz="2400" dirty="0"/>
              <a:t> további fejlődése.</a:t>
            </a:r>
          </a:p>
        </p:txBody>
      </p:sp>
    </p:spTree>
    <p:extLst>
      <p:ext uri="{BB962C8B-B14F-4D97-AF65-F5344CB8AC3E}">
        <p14:creationId xmlns:p14="http://schemas.microsoft.com/office/powerpoint/2010/main" val="3644400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D9F8A59-C03D-4CB0-A151-33AE6D723F85}"/>
              </a:ext>
            </a:extLst>
          </p:cNvPr>
          <p:cNvSpPr/>
          <p:nvPr/>
        </p:nvSpPr>
        <p:spPr>
          <a:xfrm>
            <a:off x="4940490" y="939751"/>
            <a:ext cx="3698543" cy="558388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9DD4B5A-9771-4026-BC3B-E3489395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97" y="939751"/>
            <a:ext cx="4291645" cy="5583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9801D05-C7E7-4304-B6AD-AD17DB065344}"/>
              </a:ext>
            </a:extLst>
          </p:cNvPr>
          <p:cNvSpPr txBox="1"/>
          <p:nvPr/>
        </p:nvSpPr>
        <p:spPr>
          <a:xfrm>
            <a:off x="0" y="48789"/>
            <a:ext cx="903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A </a:t>
            </a:r>
            <a:r>
              <a:rPr lang="hu-H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peritoneum</a:t>
            </a:r>
            <a:r>
              <a:rPr lang="hu-H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további fejlődése</a:t>
            </a:r>
          </a:p>
        </p:txBody>
      </p:sp>
      <p:cxnSp>
        <p:nvCxnSpPr>
          <p:cNvPr id="7" name="Egyenes összekötő 6">
            <a:extLst>
              <a:ext uri="{FF2B5EF4-FFF2-40B4-BE49-F238E27FC236}">
                <a16:creationId xmlns:a16="http://schemas.microsoft.com/office/drawing/2014/main" id="{3E4CC638-E10C-4298-B14F-B6390413D85C}"/>
              </a:ext>
            </a:extLst>
          </p:cNvPr>
          <p:cNvCxnSpPr>
            <a:cxnSpLocks/>
          </p:cNvCxnSpPr>
          <p:nvPr/>
        </p:nvCxnSpPr>
        <p:spPr>
          <a:xfrm>
            <a:off x="764274" y="2797791"/>
            <a:ext cx="343956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11B5165A-1908-4345-A029-471A7033A909}"/>
              </a:ext>
            </a:extLst>
          </p:cNvPr>
          <p:cNvCxnSpPr>
            <a:cxnSpLocks/>
          </p:cNvCxnSpPr>
          <p:nvPr/>
        </p:nvCxnSpPr>
        <p:spPr>
          <a:xfrm>
            <a:off x="764274" y="4072206"/>
            <a:ext cx="343956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FB15E07E-91C2-44DB-A4F1-072FB9233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" b="2284"/>
          <a:stretch/>
        </p:blipFill>
        <p:spPr>
          <a:xfrm>
            <a:off x="5373221" y="992061"/>
            <a:ext cx="2833080" cy="299259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4DE0EC1-FA5D-4600-A409-57E20DF29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1"/>
          <a:stretch/>
        </p:blipFill>
        <p:spPr>
          <a:xfrm>
            <a:off x="5373221" y="3984656"/>
            <a:ext cx="3089724" cy="2461550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D7AF544B-3419-486F-9769-EB0BC2D18E46}"/>
              </a:ext>
            </a:extLst>
          </p:cNvPr>
          <p:cNvSpPr txBox="1"/>
          <p:nvPr/>
        </p:nvSpPr>
        <p:spPr>
          <a:xfrm>
            <a:off x="5373221" y="3277362"/>
            <a:ext cx="3946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EC31BFB-F091-4CBC-99A9-9DE004F80677}"/>
              </a:ext>
            </a:extLst>
          </p:cNvPr>
          <p:cNvSpPr txBox="1"/>
          <p:nvPr/>
        </p:nvSpPr>
        <p:spPr>
          <a:xfrm>
            <a:off x="5373221" y="6076874"/>
            <a:ext cx="39463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87969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81956E8-2E8D-497D-89BE-2FF3ED57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9" y="104113"/>
            <a:ext cx="4039738" cy="6649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32742A98-BFE1-4CB4-B378-F3F2F835F82F}"/>
              </a:ext>
            </a:extLst>
          </p:cNvPr>
          <p:cNvSpPr txBox="1"/>
          <p:nvPr/>
        </p:nvSpPr>
        <p:spPr>
          <a:xfrm>
            <a:off x="4476466" y="286603"/>
            <a:ext cx="443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EEE8171-94E6-4084-82E5-661211B8A328}"/>
              </a:ext>
            </a:extLst>
          </p:cNvPr>
          <p:cNvSpPr txBox="1"/>
          <p:nvPr/>
        </p:nvSpPr>
        <p:spPr>
          <a:xfrm>
            <a:off x="4338084" y="2089825"/>
            <a:ext cx="4573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</a:t>
            </a:r>
            <a:r>
              <a:rPr lang="hu-HU" dirty="0" err="1"/>
              <a:t>peritoneum</a:t>
            </a:r>
            <a:r>
              <a:rPr lang="hu-HU" dirty="0"/>
              <a:t> háromdimenziós sémás rajza, melyen jól látható, hogy a hasüreg kb. felső harmadában </a:t>
            </a:r>
            <a:r>
              <a:rPr lang="hu-HU" dirty="0" err="1"/>
              <a:t>ventralis</a:t>
            </a:r>
            <a:r>
              <a:rPr lang="hu-HU" dirty="0"/>
              <a:t> és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mesenterium</a:t>
            </a:r>
            <a:r>
              <a:rPr lang="hu-HU" dirty="0"/>
              <a:t> is jelen van, tehát a testüreg két fele ebben a magasságban nem olvad össze.</a:t>
            </a:r>
          </a:p>
          <a:p>
            <a:pPr algn="ctr"/>
            <a:endParaRPr lang="hu-HU" dirty="0"/>
          </a:p>
          <a:p>
            <a:pPr algn="ctr"/>
            <a:r>
              <a:rPr lang="hu-HU" dirty="0"/>
              <a:t>Ezzel szemben az alsó kétharmadban már csak a </a:t>
            </a:r>
            <a:r>
              <a:rPr lang="hu-HU" dirty="0" err="1"/>
              <a:t>mesenterium</a:t>
            </a:r>
            <a:r>
              <a:rPr lang="hu-HU" dirty="0"/>
              <a:t> </a:t>
            </a:r>
            <a:r>
              <a:rPr lang="hu-HU" dirty="0" err="1"/>
              <a:t>dorsale</a:t>
            </a:r>
            <a:r>
              <a:rPr lang="hu-HU" dirty="0"/>
              <a:t> figyelhető meg, </a:t>
            </a:r>
            <a:r>
              <a:rPr lang="hu-HU" dirty="0" err="1"/>
              <a:t>alöl</a:t>
            </a:r>
            <a:r>
              <a:rPr lang="hu-HU" dirty="0"/>
              <a:t> a hasüreg két fele egymással összeköttetésbe kerül.</a:t>
            </a:r>
          </a:p>
        </p:txBody>
      </p:sp>
    </p:spTree>
    <p:extLst>
      <p:ext uri="{BB962C8B-B14F-4D97-AF65-F5344CB8AC3E}">
        <p14:creationId xmlns:p14="http://schemas.microsoft.com/office/powerpoint/2010/main" val="929571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50C484A7-5529-406D-8E95-C2CCFB860D30}"/>
              </a:ext>
            </a:extLst>
          </p:cNvPr>
          <p:cNvSpPr/>
          <p:nvPr/>
        </p:nvSpPr>
        <p:spPr>
          <a:xfrm>
            <a:off x="132907" y="712381"/>
            <a:ext cx="8878186" cy="32535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BA7F187-FD72-4171-8FC3-7CF7F1C16DD7}"/>
              </a:ext>
            </a:extLst>
          </p:cNvPr>
          <p:cNvSpPr txBox="1"/>
          <p:nvPr/>
        </p:nvSpPr>
        <p:spPr>
          <a:xfrm>
            <a:off x="132907" y="4433791"/>
            <a:ext cx="8878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A hasüreg felső részében a máj a </a:t>
            </a:r>
            <a:r>
              <a:rPr lang="hu-HU" dirty="0" err="1"/>
              <a:t>mesogastrium</a:t>
            </a:r>
            <a:r>
              <a:rPr lang="hu-HU" dirty="0"/>
              <a:t> </a:t>
            </a:r>
            <a:r>
              <a:rPr lang="hu-HU" dirty="0" err="1"/>
              <a:t>ventrale</a:t>
            </a:r>
            <a:r>
              <a:rPr lang="hu-HU" dirty="0"/>
              <a:t>, a lép a </a:t>
            </a:r>
            <a:r>
              <a:rPr lang="hu-HU" dirty="0" err="1"/>
              <a:t>mesogastrium</a:t>
            </a:r>
            <a:r>
              <a:rPr lang="hu-HU" dirty="0"/>
              <a:t> </a:t>
            </a:r>
            <a:r>
              <a:rPr lang="hu-HU" dirty="0" err="1"/>
              <a:t>dorsale</a:t>
            </a:r>
            <a:r>
              <a:rPr lang="hu-HU" dirty="0"/>
              <a:t> lemezei között indul fejlődésnek. Az </a:t>
            </a:r>
            <a:r>
              <a:rPr lang="hu-HU" dirty="0" err="1"/>
              <a:t>epigastrium</a:t>
            </a:r>
            <a:r>
              <a:rPr lang="hu-HU" dirty="0"/>
              <a:t> képleteinek forgása, hely- és helyzetváltozása miatt kialakul a </a:t>
            </a:r>
            <a:r>
              <a:rPr lang="hu-HU" dirty="0" err="1"/>
              <a:t>bursa</a:t>
            </a:r>
            <a:r>
              <a:rPr lang="hu-HU" dirty="0"/>
              <a:t> </a:t>
            </a:r>
            <a:r>
              <a:rPr lang="hu-HU" dirty="0" err="1"/>
              <a:t>omentalis</a:t>
            </a:r>
            <a:r>
              <a:rPr lang="hu-HU" dirty="0"/>
              <a:t>, mely a jobb </a:t>
            </a:r>
            <a:r>
              <a:rPr lang="hu-HU" dirty="0" err="1"/>
              <a:t>coelomaüreg</a:t>
            </a:r>
            <a:r>
              <a:rPr lang="hu-HU" dirty="0"/>
              <a:t> </a:t>
            </a:r>
            <a:r>
              <a:rPr lang="hu-HU" dirty="0" err="1"/>
              <a:t>származéka</a:t>
            </a:r>
            <a:r>
              <a:rPr lang="hu-HU" dirty="0"/>
              <a:t>.</a:t>
            </a:r>
          </a:p>
        </p:txBody>
      </p:sp>
      <p:pic>
        <p:nvPicPr>
          <p:cNvPr id="4" name="Kép 3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49DBD96B-84B9-4088-9149-EE83E7C8AE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-1" b="1610"/>
          <a:stretch/>
        </p:blipFill>
        <p:spPr>
          <a:xfrm>
            <a:off x="202131" y="862971"/>
            <a:ext cx="5320549" cy="2939007"/>
          </a:xfrm>
          <a:prstGeom prst="rect">
            <a:avLst/>
          </a:prstGeom>
        </p:spPr>
      </p:pic>
      <p:pic>
        <p:nvPicPr>
          <p:cNvPr id="12" name="Kép 11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35002AE1-E369-4914-8104-785535190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45"/>
          <a:stretch/>
        </p:blipFill>
        <p:spPr>
          <a:xfrm>
            <a:off x="5615907" y="862972"/>
            <a:ext cx="3395186" cy="29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C9E31953-207F-4A9C-85C9-3C365B611A1F}"/>
              </a:ext>
            </a:extLst>
          </p:cNvPr>
          <p:cNvGrpSpPr/>
          <p:nvPr/>
        </p:nvGrpSpPr>
        <p:grpSpPr>
          <a:xfrm>
            <a:off x="152400" y="475488"/>
            <a:ext cx="8839200" cy="5907024"/>
            <a:chOff x="152400" y="475488"/>
            <a:chExt cx="8839200" cy="5907024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3E22D00D-92A2-4646-B244-A92A40BED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75488"/>
              <a:ext cx="8839200" cy="59070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Szövegdoboz 1">
              <a:extLst>
                <a:ext uri="{FF2B5EF4-FFF2-40B4-BE49-F238E27FC236}">
                  <a16:creationId xmlns:a16="http://schemas.microsoft.com/office/drawing/2014/main" id="{6527EFE8-2F47-4DB9-B83E-D47C208AE99E}"/>
                </a:ext>
              </a:extLst>
            </p:cNvPr>
            <p:cNvSpPr txBox="1"/>
            <p:nvPr/>
          </p:nvSpPr>
          <p:spPr>
            <a:xfrm>
              <a:off x="529390" y="5967664"/>
              <a:ext cx="157854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omentum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majus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E9C22096-09E7-410F-974D-A727222913B5}"/>
                </a:ext>
              </a:extLst>
            </p:cNvPr>
            <p:cNvSpPr txBox="1"/>
            <p:nvPr/>
          </p:nvSpPr>
          <p:spPr>
            <a:xfrm>
              <a:off x="5735053" y="5982938"/>
              <a:ext cx="157854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omentum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majus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522F4B21-1BC4-44F8-AD34-9EEF207D74D4}"/>
                </a:ext>
              </a:extLst>
            </p:cNvPr>
            <p:cNvSpPr txBox="1"/>
            <p:nvPr/>
          </p:nvSpPr>
          <p:spPr>
            <a:xfrm>
              <a:off x="1166262" y="5481642"/>
              <a:ext cx="1191928" cy="40972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>
                  <a:solidFill>
                    <a:srgbClr val="000000"/>
                  </a:solidFill>
                </a:rPr>
                <a:t>colon </a:t>
              </a:r>
              <a:r>
                <a:rPr lang="hu-HU" sz="1600" dirty="0" err="1">
                  <a:solidFill>
                    <a:srgbClr val="000000"/>
                  </a:solidFill>
                </a:rPr>
                <a:t>transversum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7EB89387-34BF-45BF-8BE2-F5C779D2643A}"/>
                </a:ext>
              </a:extLst>
            </p:cNvPr>
            <p:cNvSpPr txBox="1"/>
            <p:nvPr/>
          </p:nvSpPr>
          <p:spPr>
            <a:xfrm>
              <a:off x="6399195" y="5392101"/>
              <a:ext cx="1191929" cy="40972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>
                  <a:solidFill>
                    <a:srgbClr val="000000"/>
                  </a:solidFill>
                </a:rPr>
                <a:t>aorta </a:t>
              </a:r>
              <a:r>
                <a:rPr lang="hu-HU" sz="1600" dirty="0" err="1">
                  <a:solidFill>
                    <a:srgbClr val="000000"/>
                  </a:solidFill>
                </a:rPr>
                <a:t>abdominalis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C4215D68-C483-478D-B1A2-89004AC254C2}"/>
                </a:ext>
              </a:extLst>
            </p:cNvPr>
            <p:cNvSpPr txBox="1"/>
            <p:nvPr/>
          </p:nvSpPr>
          <p:spPr>
            <a:xfrm>
              <a:off x="4138863" y="846128"/>
              <a:ext cx="1001028" cy="40972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 err="1">
                  <a:solidFill>
                    <a:srgbClr val="000000"/>
                  </a:solidFill>
                </a:rPr>
                <a:t>area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nuda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hepatis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15C9EAFB-9897-40C5-BA70-BC146C54CE68}"/>
                </a:ext>
              </a:extLst>
            </p:cNvPr>
            <p:cNvSpPr txBox="1"/>
            <p:nvPr/>
          </p:nvSpPr>
          <p:spPr>
            <a:xfrm>
              <a:off x="3943150" y="1303216"/>
              <a:ext cx="157854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omentum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minus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F439BCE9-DA0D-4190-8136-D608E509D3A0}"/>
                </a:ext>
              </a:extLst>
            </p:cNvPr>
            <p:cNvSpPr txBox="1"/>
            <p:nvPr/>
          </p:nvSpPr>
          <p:spPr>
            <a:xfrm>
              <a:off x="3744228" y="1832845"/>
              <a:ext cx="1857676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foramen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epiploicum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741C1D66-65A8-4626-A3A3-17E5EF67F14D}"/>
                </a:ext>
              </a:extLst>
            </p:cNvPr>
            <p:cNvSpPr txBox="1"/>
            <p:nvPr/>
          </p:nvSpPr>
          <p:spPr>
            <a:xfrm>
              <a:off x="3883794" y="2193197"/>
              <a:ext cx="1578543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bursa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omentalis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34070133-3058-4D64-83DC-0541C56180B9}"/>
                </a:ext>
              </a:extLst>
            </p:cNvPr>
            <p:cNvSpPr txBox="1"/>
            <p:nvPr/>
          </p:nvSpPr>
          <p:spPr>
            <a:xfrm>
              <a:off x="4204636" y="2640619"/>
              <a:ext cx="869482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>
                  <a:solidFill>
                    <a:srgbClr val="000000"/>
                  </a:solidFill>
                </a:rPr>
                <a:t>gyomor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94EB658E-87BE-46C5-A74F-3151C866128C}"/>
                </a:ext>
              </a:extLst>
            </p:cNvPr>
            <p:cNvSpPr txBox="1"/>
            <p:nvPr/>
          </p:nvSpPr>
          <p:spPr>
            <a:xfrm>
              <a:off x="4138863" y="3090446"/>
              <a:ext cx="101225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hu-HU" sz="1600" dirty="0" err="1">
                  <a:solidFill>
                    <a:srgbClr val="000000"/>
                  </a:solidFill>
                </a:rPr>
                <a:t>pancreas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F3DFF9F5-300A-41AC-8FB7-7D775D736009}"/>
                </a:ext>
              </a:extLst>
            </p:cNvPr>
            <p:cNvSpPr txBox="1"/>
            <p:nvPr/>
          </p:nvSpPr>
          <p:spPr>
            <a:xfrm>
              <a:off x="3780322" y="4149036"/>
              <a:ext cx="1718109" cy="2558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>
                  <a:solidFill>
                    <a:srgbClr val="000000"/>
                  </a:solidFill>
                </a:rPr>
                <a:t>colon </a:t>
              </a:r>
              <a:r>
                <a:rPr lang="hu-HU" sz="1600" dirty="0" err="1">
                  <a:solidFill>
                    <a:srgbClr val="000000"/>
                  </a:solidFill>
                </a:rPr>
                <a:t>transversum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Szövegdoboz 14">
              <a:extLst>
                <a:ext uri="{FF2B5EF4-FFF2-40B4-BE49-F238E27FC236}">
                  <a16:creationId xmlns:a16="http://schemas.microsoft.com/office/drawing/2014/main" id="{5D4DC996-D0BD-4CD0-A46C-4D5AF37EB31B}"/>
                </a:ext>
              </a:extLst>
            </p:cNvPr>
            <p:cNvSpPr txBox="1"/>
            <p:nvPr/>
          </p:nvSpPr>
          <p:spPr>
            <a:xfrm>
              <a:off x="3562150" y="4558682"/>
              <a:ext cx="2141621" cy="2558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 err="1">
                  <a:solidFill>
                    <a:srgbClr val="000000"/>
                  </a:solidFill>
                </a:rPr>
                <a:t>mesocolon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transversum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6" name="Szövegdoboz 15">
              <a:extLst>
                <a:ext uri="{FF2B5EF4-FFF2-40B4-BE49-F238E27FC236}">
                  <a16:creationId xmlns:a16="http://schemas.microsoft.com/office/drawing/2014/main" id="{80A397CA-40FC-46AD-A642-F62981068459}"/>
                </a:ext>
              </a:extLst>
            </p:cNvPr>
            <p:cNvSpPr txBox="1"/>
            <p:nvPr/>
          </p:nvSpPr>
          <p:spPr>
            <a:xfrm>
              <a:off x="3781927" y="4996991"/>
              <a:ext cx="1292191" cy="2558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 err="1">
                  <a:solidFill>
                    <a:srgbClr val="000000"/>
                  </a:solidFill>
                </a:rPr>
                <a:t>mesenterium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7FD5B7D0-78FC-4EA6-885B-F36858E67A22}"/>
                </a:ext>
              </a:extLst>
            </p:cNvPr>
            <p:cNvSpPr txBox="1"/>
            <p:nvPr/>
          </p:nvSpPr>
          <p:spPr>
            <a:xfrm>
              <a:off x="3713748" y="5592027"/>
              <a:ext cx="1716504" cy="2558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 err="1">
                  <a:solidFill>
                    <a:srgbClr val="000000"/>
                  </a:solidFill>
                </a:rPr>
                <a:t>jejunum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et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ileum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  <p:sp>
          <p:nvSpPr>
            <p:cNvPr id="18" name="Szövegdoboz 17">
              <a:extLst>
                <a:ext uri="{FF2B5EF4-FFF2-40B4-BE49-F238E27FC236}">
                  <a16:creationId xmlns:a16="http://schemas.microsoft.com/office/drawing/2014/main" id="{4829D7DB-BA65-431A-9524-B2BC876EA28D}"/>
                </a:ext>
              </a:extLst>
            </p:cNvPr>
            <p:cNvSpPr txBox="1"/>
            <p:nvPr/>
          </p:nvSpPr>
          <p:spPr>
            <a:xfrm>
              <a:off x="3713748" y="3643139"/>
              <a:ext cx="1923448" cy="2558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hu-HU" sz="1600" dirty="0">
                  <a:solidFill>
                    <a:srgbClr val="000000"/>
                  </a:solidFill>
                </a:rPr>
                <a:t>pars </a:t>
              </a:r>
              <a:r>
                <a:rPr lang="hu-HU" sz="1600" dirty="0" err="1">
                  <a:solidFill>
                    <a:srgbClr val="000000"/>
                  </a:solidFill>
                </a:rPr>
                <a:t>inferior</a:t>
              </a:r>
              <a:r>
                <a:rPr lang="hu-HU" sz="1600" dirty="0">
                  <a:solidFill>
                    <a:srgbClr val="000000"/>
                  </a:solidFill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</a:rPr>
                <a:t>duodeni</a:t>
              </a:r>
              <a:endParaRPr lang="hu-HU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72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F5CED68-D89A-4F4B-BEE0-F4D1023704E2}"/>
              </a:ext>
            </a:extLst>
          </p:cNvPr>
          <p:cNvSpPr txBox="1"/>
          <p:nvPr/>
        </p:nvSpPr>
        <p:spPr>
          <a:xfrm>
            <a:off x="491319" y="2459504"/>
            <a:ext cx="8161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dirty="0"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4144667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C367B33-BC54-45C2-8DDB-3B1ECEBCC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259" y="2490965"/>
            <a:ext cx="5134882" cy="369280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4FFCFDC-9C10-4566-8F22-4A1DB7AC8DA1}"/>
              </a:ext>
            </a:extLst>
          </p:cNvPr>
          <p:cNvSpPr txBox="1"/>
          <p:nvPr/>
        </p:nvSpPr>
        <p:spPr>
          <a:xfrm>
            <a:off x="224395" y="1181481"/>
            <a:ext cx="745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Vissza a megtermékenyítés utáni 2. héthez:</a:t>
            </a:r>
          </a:p>
          <a:p>
            <a:r>
              <a:rPr lang="hu-HU" b="1" dirty="0"/>
              <a:t>	</a:t>
            </a:r>
            <a:r>
              <a:rPr lang="hu-HU" dirty="0" err="1"/>
              <a:t>epiblastból</a:t>
            </a:r>
            <a:r>
              <a:rPr lang="hu-HU" dirty="0"/>
              <a:t> és </a:t>
            </a:r>
            <a:r>
              <a:rPr lang="hu-HU" dirty="0" err="1"/>
              <a:t>hypoblastból</a:t>
            </a:r>
            <a:r>
              <a:rPr lang="hu-HU" dirty="0"/>
              <a:t> álló kétrétegű </a:t>
            </a:r>
            <a:r>
              <a:rPr lang="hu-HU" dirty="0" err="1"/>
              <a:t>embryopajzs</a:t>
            </a:r>
            <a:r>
              <a:rPr lang="hu-HU" dirty="0"/>
              <a:t>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7BB74E6-8ADB-4F0D-8B2A-8A601756C1EA}"/>
              </a:ext>
            </a:extLst>
          </p:cNvPr>
          <p:cNvSpPr txBox="1"/>
          <p:nvPr/>
        </p:nvSpPr>
        <p:spPr>
          <a:xfrm>
            <a:off x="224395" y="6077890"/>
            <a:ext cx="7451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3. hét során:</a:t>
            </a:r>
          </a:p>
          <a:p>
            <a:r>
              <a:rPr lang="hu-HU" b="1" dirty="0"/>
              <a:t>	</a:t>
            </a:r>
            <a:r>
              <a:rPr lang="hu-HU" dirty="0"/>
              <a:t>az </a:t>
            </a:r>
            <a:r>
              <a:rPr lang="hu-HU" dirty="0" err="1"/>
              <a:t>epiblastok</a:t>
            </a:r>
            <a:r>
              <a:rPr lang="hu-HU" dirty="0"/>
              <a:t> </a:t>
            </a:r>
            <a:r>
              <a:rPr lang="hu-HU" dirty="0" err="1"/>
              <a:t>proliferációjával</a:t>
            </a:r>
            <a:r>
              <a:rPr lang="hu-HU" dirty="0"/>
              <a:t> megkezdődik a </a:t>
            </a:r>
            <a:r>
              <a:rPr lang="hu-HU" dirty="0" err="1"/>
              <a:t>gastrulatio</a:t>
            </a:r>
            <a:endParaRPr lang="hu-HU" dirty="0"/>
          </a:p>
        </p:txBody>
      </p:sp>
      <p:pic>
        <p:nvPicPr>
          <p:cNvPr id="1026" name="Picture 2" descr="KÃ©ptalÃ¡lat a kÃ¶vetkezÅre: âextraembryonic coelomâ">
            <a:extLst>
              <a:ext uri="{FF2B5EF4-FFF2-40B4-BE49-F238E27FC236}">
                <a16:creationId xmlns:a16="http://schemas.microsoft.com/office/drawing/2014/main" id="{F27F983B-E5F0-418C-9454-BC22D5506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0" y="1995690"/>
            <a:ext cx="3274535" cy="248763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46B8D78-0CB6-43B4-83B0-E1580B21AB95}"/>
              </a:ext>
            </a:extLst>
          </p:cNvPr>
          <p:cNvSpPr txBox="1"/>
          <p:nvPr/>
        </p:nvSpPr>
        <p:spPr>
          <a:xfrm>
            <a:off x="0" y="-996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Az egységes </a:t>
            </a:r>
            <a:r>
              <a:rPr lang="hu-H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pericardio-pleuro-peritonealis</a:t>
            </a:r>
            <a:r>
              <a:rPr lang="hu-H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üreg megjelenése</a:t>
            </a:r>
          </a:p>
        </p:txBody>
      </p:sp>
    </p:spTree>
    <p:extLst>
      <p:ext uri="{BB962C8B-B14F-4D97-AF65-F5344CB8AC3E}">
        <p14:creationId xmlns:p14="http://schemas.microsoft.com/office/powerpoint/2010/main" val="2637880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Névtelene2">
            <a:extLst>
              <a:ext uri="{FF2B5EF4-FFF2-40B4-BE49-F238E27FC236}">
                <a16:creationId xmlns:a16="http://schemas.microsoft.com/office/drawing/2014/main" id="{D269BBC1-DBD0-4CD1-A464-813D4F1D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>
            <a:fillRect/>
          </a:stretch>
        </p:blipFill>
        <p:spPr bwMode="auto">
          <a:xfrm>
            <a:off x="363218" y="102286"/>
            <a:ext cx="8344535" cy="467467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B165E422-03F0-4841-803A-D431CBDAC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776957"/>
            <a:ext cx="84204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Gastrulatio</a:t>
            </a: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epiblast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sejtjei között fellazulnak a kapcsolatok, a középvonal felé vándorló sejtek ütközésével kialakul a primitív csomó és annak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caudalis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folytatásaként a primitív csík, melyek mentén 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epiblast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eredetű sejtek a mélybe jutnak. 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Az eredeti rétegükben maradó sejtek alakítják ki az </a:t>
            </a:r>
            <a:r>
              <a:rPr lang="hu-HU" altLang="hu-HU" b="1" i="1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ectodermát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, a mélybe süllyedő sejtek egy részéből (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mesoblastok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) a középső csíralemez, az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intraembryonalis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b="1" i="1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mesoderma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fejlődik, a sejtek harmadik csoportja kiszorítja a szikhólyag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tetejéről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a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hypoblastokat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, s azok helyét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átvéve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az </a:t>
            </a:r>
            <a:r>
              <a:rPr lang="hu-HU" altLang="hu-HU" b="1" i="1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endodermát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adja.</a:t>
            </a:r>
            <a:endParaRPr kumimoji="0" lang="hu-HU" altLang="hu-HU" sz="180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CECE78B-F267-4739-9FB7-AC41F9C3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785225" cy="2952750"/>
          </a:xfrm>
          <a:prstGeom prst="rect">
            <a:avLst/>
          </a:prstGeom>
          <a:solidFill>
            <a:srgbClr val="FFFFFF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4" descr="qw">
            <a:extLst>
              <a:ext uri="{FF2B5EF4-FFF2-40B4-BE49-F238E27FC236}">
                <a16:creationId xmlns:a16="http://schemas.microsoft.com/office/drawing/2014/main" id="{7576E691-1577-4C6E-8799-3ED9C0CD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8"/>
          <a:stretch>
            <a:fillRect/>
          </a:stretch>
        </p:blipFill>
        <p:spPr bwMode="auto">
          <a:xfrm>
            <a:off x="395288" y="260350"/>
            <a:ext cx="8497887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e">
            <a:extLst>
              <a:ext uri="{FF2B5EF4-FFF2-40B4-BE49-F238E27FC236}">
                <a16:creationId xmlns:a16="http://schemas.microsoft.com/office/drawing/2014/main" id="{1C7DECA0-B891-4576-8A36-B74AB30F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6" y="3213100"/>
            <a:ext cx="5545137" cy="345916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10">
            <a:extLst>
              <a:ext uri="{FF2B5EF4-FFF2-40B4-BE49-F238E27FC236}">
                <a16:creationId xmlns:a16="http://schemas.microsoft.com/office/drawing/2014/main" id="{BFA8EA41-83B1-4DB7-8BDA-09FACDEF24F4}"/>
              </a:ext>
            </a:extLst>
          </p:cNvPr>
          <p:cNvSpPr>
            <a:spLocks/>
          </p:cNvSpPr>
          <p:nvPr/>
        </p:nvSpPr>
        <p:spPr bwMode="auto">
          <a:xfrm>
            <a:off x="3414073" y="4443413"/>
            <a:ext cx="2292350" cy="1335087"/>
          </a:xfrm>
          <a:custGeom>
            <a:avLst/>
            <a:gdLst>
              <a:gd name="T0" fmla="*/ 1444 w 1444"/>
              <a:gd name="T1" fmla="*/ 564 h 841"/>
              <a:gd name="T2" fmla="*/ 1444 w 1444"/>
              <a:gd name="T3" fmla="*/ 357 h 841"/>
              <a:gd name="T4" fmla="*/ 1285 w 1444"/>
              <a:gd name="T5" fmla="*/ 252 h 841"/>
              <a:gd name="T6" fmla="*/ 1192 w 1444"/>
              <a:gd name="T7" fmla="*/ 201 h 841"/>
              <a:gd name="T8" fmla="*/ 1048 w 1444"/>
              <a:gd name="T9" fmla="*/ 180 h 841"/>
              <a:gd name="T10" fmla="*/ 928 w 1444"/>
              <a:gd name="T11" fmla="*/ 225 h 841"/>
              <a:gd name="T12" fmla="*/ 829 w 1444"/>
              <a:gd name="T13" fmla="*/ 132 h 841"/>
              <a:gd name="T14" fmla="*/ 693 w 1444"/>
              <a:gd name="T15" fmla="*/ 87 h 841"/>
              <a:gd name="T16" fmla="*/ 532 w 1444"/>
              <a:gd name="T17" fmla="*/ 171 h 841"/>
              <a:gd name="T18" fmla="*/ 289 w 1444"/>
              <a:gd name="T19" fmla="*/ 18 h 841"/>
              <a:gd name="T20" fmla="*/ 64 w 1444"/>
              <a:gd name="T21" fmla="*/ 63 h 841"/>
              <a:gd name="T22" fmla="*/ 1 w 1444"/>
              <a:gd name="T23" fmla="*/ 270 h 841"/>
              <a:gd name="T24" fmla="*/ 55 w 1444"/>
              <a:gd name="T25" fmla="*/ 441 h 841"/>
              <a:gd name="T26" fmla="*/ 235 w 1444"/>
              <a:gd name="T27" fmla="*/ 486 h 841"/>
              <a:gd name="T28" fmla="*/ 532 w 1444"/>
              <a:gd name="T29" fmla="*/ 387 h 841"/>
              <a:gd name="T30" fmla="*/ 676 w 1444"/>
              <a:gd name="T31" fmla="*/ 435 h 841"/>
              <a:gd name="T32" fmla="*/ 784 w 1444"/>
              <a:gd name="T33" fmla="*/ 459 h 841"/>
              <a:gd name="T34" fmla="*/ 856 w 1444"/>
              <a:gd name="T35" fmla="*/ 630 h 841"/>
              <a:gd name="T36" fmla="*/ 1117 w 1444"/>
              <a:gd name="T37" fmla="*/ 810 h 841"/>
              <a:gd name="T38" fmla="*/ 1444 w 1444"/>
              <a:gd name="T39" fmla="*/ 816 h 841"/>
              <a:gd name="T40" fmla="*/ 1441 w 1444"/>
              <a:gd name="T41" fmla="*/ 681 h 841"/>
              <a:gd name="T42" fmla="*/ 1192 w 1444"/>
              <a:gd name="T43" fmla="*/ 631 h 841"/>
              <a:gd name="T44" fmla="*/ 1063 w 1444"/>
              <a:gd name="T45" fmla="*/ 573 h 841"/>
              <a:gd name="T46" fmla="*/ 931 w 1444"/>
              <a:gd name="T47" fmla="*/ 411 h 841"/>
              <a:gd name="T48" fmla="*/ 973 w 1444"/>
              <a:gd name="T49" fmla="*/ 333 h 841"/>
              <a:gd name="T50" fmla="*/ 1132 w 1444"/>
              <a:gd name="T51" fmla="*/ 375 h 841"/>
              <a:gd name="T52" fmla="*/ 1237 w 1444"/>
              <a:gd name="T53" fmla="*/ 450 h 841"/>
              <a:gd name="T54" fmla="*/ 1444 w 1444"/>
              <a:gd name="T55" fmla="*/ 564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44" h="841">
                <a:moveTo>
                  <a:pt x="1444" y="564"/>
                </a:moveTo>
                <a:lnTo>
                  <a:pt x="1444" y="357"/>
                </a:lnTo>
                <a:cubicBezTo>
                  <a:pt x="1417" y="305"/>
                  <a:pt x="1327" y="278"/>
                  <a:pt x="1285" y="252"/>
                </a:cubicBezTo>
                <a:cubicBezTo>
                  <a:pt x="1243" y="226"/>
                  <a:pt x="1231" y="213"/>
                  <a:pt x="1192" y="201"/>
                </a:cubicBezTo>
                <a:cubicBezTo>
                  <a:pt x="1153" y="189"/>
                  <a:pt x="1092" y="176"/>
                  <a:pt x="1048" y="180"/>
                </a:cubicBezTo>
                <a:cubicBezTo>
                  <a:pt x="1004" y="184"/>
                  <a:pt x="964" y="233"/>
                  <a:pt x="928" y="225"/>
                </a:cubicBezTo>
                <a:cubicBezTo>
                  <a:pt x="892" y="217"/>
                  <a:pt x="868" y="155"/>
                  <a:pt x="829" y="132"/>
                </a:cubicBezTo>
                <a:cubicBezTo>
                  <a:pt x="790" y="109"/>
                  <a:pt x="742" y="81"/>
                  <a:pt x="693" y="87"/>
                </a:cubicBezTo>
                <a:cubicBezTo>
                  <a:pt x="644" y="93"/>
                  <a:pt x="599" y="183"/>
                  <a:pt x="532" y="171"/>
                </a:cubicBezTo>
                <a:cubicBezTo>
                  <a:pt x="465" y="159"/>
                  <a:pt x="367" y="36"/>
                  <a:pt x="289" y="18"/>
                </a:cubicBezTo>
                <a:cubicBezTo>
                  <a:pt x="211" y="0"/>
                  <a:pt x="112" y="21"/>
                  <a:pt x="64" y="63"/>
                </a:cubicBezTo>
                <a:cubicBezTo>
                  <a:pt x="16" y="105"/>
                  <a:pt x="2" y="207"/>
                  <a:pt x="1" y="270"/>
                </a:cubicBezTo>
                <a:cubicBezTo>
                  <a:pt x="0" y="333"/>
                  <a:pt x="16" y="405"/>
                  <a:pt x="55" y="441"/>
                </a:cubicBezTo>
                <a:cubicBezTo>
                  <a:pt x="94" y="477"/>
                  <a:pt x="156" y="495"/>
                  <a:pt x="235" y="486"/>
                </a:cubicBezTo>
                <a:cubicBezTo>
                  <a:pt x="314" y="477"/>
                  <a:pt x="459" y="395"/>
                  <a:pt x="532" y="387"/>
                </a:cubicBezTo>
                <a:cubicBezTo>
                  <a:pt x="605" y="379"/>
                  <a:pt x="634" y="423"/>
                  <a:pt x="676" y="435"/>
                </a:cubicBezTo>
                <a:cubicBezTo>
                  <a:pt x="718" y="447"/>
                  <a:pt x="754" y="427"/>
                  <a:pt x="784" y="459"/>
                </a:cubicBezTo>
                <a:cubicBezTo>
                  <a:pt x="814" y="491"/>
                  <a:pt x="801" y="572"/>
                  <a:pt x="856" y="630"/>
                </a:cubicBezTo>
                <a:cubicBezTo>
                  <a:pt x="911" y="688"/>
                  <a:pt x="1019" y="779"/>
                  <a:pt x="1117" y="810"/>
                </a:cubicBezTo>
                <a:cubicBezTo>
                  <a:pt x="1215" y="841"/>
                  <a:pt x="1390" y="837"/>
                  <a:pt x="1444" y="816"/>
                </a:cubicBezTo>
                <a:lnTo>
                  <a:pt x="1441" y="681"/>
                </a:lnTo>
                <a:cubicBezTo>
                  <a:pt x="1399" y="650"/>
                  <a:pt x="1255" y="649"/>
                  <a:pt x="1192" y="631"/>
                </a:cubicBezTo>
                <a:cubicBezTo>
                  <a:pt x="1129" y="613"/>
                  <a:pt x="1107" y="610"/>
                  <a:pt x="1063" y="573"/>
                </a:cubicBezTo>
                <a:cubicBezTo>
                  <a:pt x="1019" y="536"/>
                  <a:pt x="946" y="451"/>
                  <a:pt x="931" y="411"/>
                </a:cubicBezTo>
                <a:cubicBezTo>
                  <a:pt x="916" y="371"/>
                  <a:pt x="940" y="339"/>
                  <a:pt x="973" y="333"/>
                </a:cubicBezTo>
                <a:cubicBezTo>
                  <a:pt x="1006" y="327"/>
                  <a:pt x="1088" y="356"/>
                  <a:pt x="1132" y="375"/>
                </a:cubicBezTo>
                <a:cubicBezTo>
                  <a:pt x="1176" y="394"/>
                  <a:pt x="1185" y="419"/>
                  <a:pt x="1237" y="450"/>
                </a:cubicBezTo>
                <a:cubicBezTo>
                  <a:pt x="1289" y="481"/>
                  <a:pt x="1444" y="564"/>
                  <a:pt x="1444" y="564"/>
                </a:cubicBezTo>
                <a:close/>
              </a:path>
            </a:pathLst>
          </a:custGeom>
          <a:solidFill>
            <a:srgbClr val="FF0000">
              <a:alpha val="60001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Oval 12">
            <a:extLst>
              <a:ext uri="{FF2B5EF4-FFF2-40B4-BE49-F238E27FC236}">
                <a16:creationId xmlns:a16="http://schemas.microsoft.com/office/drawing/2014/main" id="{3DFED501-6263-4A32-AA74-2F6F80B81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848" y="5214938"/>
            <a:ext cx="301625" cy="301625"/>
          </a:xfrm>
          <a:prstGeom prst="ellipse">
            <a:avLst/>
          </a:prstGeom>
          <a:solidFill>
            <a:srgbClr val="FF0000">
              <a:alpha val="60001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17235CA0-6B84-4EBB-8D5A-2B7B1760E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6486" y="4062413"/>
            <a:ext cx="1008062" cy="1152525"/>
          </a:xfrm>
          <a:prstGeom prst="ellipse">
            <a:avLst/>
          </a:prstGeom>
          <a:solidFill>
            <a:srgbClr val="0000FF">
              <a:alpha val="60001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C9ED2FE-EC70-4A24-A0CB-DA4EC9F89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7698" y="3194134"/>
            <a:ext cx="321151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kezdetben szerkezet nélküli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intraembryonalis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mesoderma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a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chorda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dorsalis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két oldalán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mediolateralis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irányban </a:t>
            </a:r>
            <a:r>
              <a:rPr lang="hu-HU" altLang="hu-HU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differen-ciálódik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, kialakulnak a </a:t>
            </a:r>
            <a:r>
              <a:rPr lang="hu-HU" altLang="hu-HU" b="1" i="1" dirty="0">
                <a:solidFill>
                  <a:srgbClr val="4B2500"/>
                </a:solidFill>
                <a:latin typeface="Times New Roman" panose="02020603050405020304" pitchFamily="18" charset="0"/>
              </a:rPr>
              <a:t>somiták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, a </a:t>
            </a:r>
            <a:r>
              <a:rPr lang="hu-HU" altLang="hu-HU" b="1" i="1" dirty="0" err="1">
                <a:solidFill>
                  <a:srgbClr val="4B2500"/>
                </a:solidFill>
                <a:latin typeface="Times New Roman" panose="02020603050405020304" pitchFamily="18" charset="0"/>
              </a:rPr>
              <a:t>gononephrotomok</a:t>
            </a:r>
            <a:r>
              <a:rPr lang="hu-HU" altLang="hu-HU" dirty="0">
                <a:solidFill>
                  <a:srgbClr val="4B2500"/>
                </a:solidFill>
                <a:latin typeface="Times New Roman" panose="02020603050405020304" pitchFamily="18" charset="0"/>
              </a:rPr>
              <a:t> és az </a:t>
            </a:r>
            <a:r>
              <a:rPr lang="hu-HU" altLang="hu-HU" b="1" i="1" dirty="0">
                <a:solidFill>
                  <a:srgbClr val="4B2500"/>
                </a:solidFill>
                <a:latin typeface="Times New Roman" panose="02020603050405020304" pitchFamily="18" charset="0"/>
              </a:rPr>
              <a:t>oldal-lemezek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Az oldallemezek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állo-mányában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üregek képződnek, melyek összefolyva kialakítják 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intraembryonalis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coelomát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melyet az oldallemezek zsigeri, ill. fali lemeze ölel körül.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4B25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29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C488ABC-7168-4A81-9E1A-425F0253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8"/>
          <a:stretch/>
        </p:blipFill>
        <p:spPr>
          <a:xfrm>
            <a:off x="122831" y="154100"/>
            <a:ext cx="5445456" cy="654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B5EE7480-F4A0-45FB-95A6-ED42EEAF9C8A}"/>
              </a:ext>
            </a:extLst>
          </p:cNvPr>
          <p:cNvSpPr txBox="1"/>
          <p:nvPr/>
        </p:nvSpPr>
        <p:spPr>
          <a:xfrm>
            <a:off x="4379495" y="938051"/>
            <a:ext cx="1179166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hu-H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buccopharyngea</a:t>
            </a:r>
            <a:endParaRPr lang="hu-H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6E12007C-4433-4B91-A0A1-F8133A9EA0B5}"/>
              </a:ext>
            </a:extLst>
          </p:cNvPr>
          <p:cNvSpPr/>
          <p:nvPr/>
        </p:nvSpPr>
        <p:spPr>
          <a:xfrm>
            <a:off x="843177" y="658126"/>
            <a:ext cx="3934710" cy="4380579"/>
          </a:xfrm>
          <a:custGeom>
            <a:avLst/>
            <a:gdLst>
              <a:gd name="connsiteX0" fmla="*/ 548895 w 3934710"/>
              <a:gd name="connsiteY0" fmla="*/ 4377898 h 4380579"/>
              <a:gd name="connsiteX1" fmla="*/ 535247 w 3934710"/>
              <a:gd name="connsiteY1" fmla="*/ 4214125 h 4380579"/>
              <a:gd name="connsiteX2" fmla="*/ 494304 w 3934710"/>
              <a:gd name="connsiteY2" fmla="*/ 3941170 h 4380579"/>
              <a:gd name="connsiteX3" fmla="*/ 289587 w 3934710"/>
              <a:gd name="connsiteY3" fmla="*/ 3613623 h 4380579"/>
              <a:gd name="connsiteX4" fmla="*/ 112166 w 3934710"/>
              <a:gd name="connsiteY4" fmla="*/ 3518089 h 4380579"/>
              <a:gd name="connsiteX5" fmla="*/ 2984 w 3934710"/>
              <a:gd name="connsiteY5" fmla="*/ 3422555 h 4380579"/>
              <a:gd name="connsiteX6" fmla="*/ 43927 w 3934710"/>
              <a:gd name="connsiteY6" fmla="*/ 3217838 h 4380579"/>
              <a:gd name="connsiteX7" fmla="*/ 180405 w 3934710"/>
              <a:gd name="connsiteY7" fmla="*/ 3081361 h 4380579"/>
              <a:gd name="connsiteX8" fmla="*/ 316883 w 3934710"/>
              <a:gd name="connsiteY8" fmla="*/ 2972178 h 4380579"/>
              <a:gd name="connsiteX9" fmla="*/ 385122 w 3934710"/>
              <a:gd name="connsiteY9" fmla="*/ 2822053 h 4380579"/>
              <a:gd name="connsiteX10" fmla="*/ 330530 w 3934710"/>
              <a:gd name="connsiteY10" fmla="*/ 2235199 h 4380579"/>
              <a:gd name="connsiteX11" fmla="*/ 344178 w 3934710"/>
              <a:gd name="connsiteY11" fmla="*/ 1716584 h 4380579"/>
              <a:gd name="connsiteX12" fmla="*/ 426065 w 3934710"/>
              <a:gd name="connsiteY12" fmla="*/ 1157026 h 4380579"/>
              <a:gd name="connsiteX13" fmla="*/ 685372 w 3934710"/>
              <a:gd name="connsiteY13" fmla="*/ 611116 h 4380579"/>
              <a:gd name="connsiteX14" fmla="*/ 1067510 w 3934710"/>
              <a:gd name="connsiteY14" fmla="*/ 256274 h 4380579"/>
              <a:gd name="connsiteX15" fmla="*/ 1681659 w 3934710"/>
              <a:gd name="connsiteY15" fmla="*/ 24262 h 4380579"/>
              <a:gd name="connsiteX16" fmla="*/ 2364047 w 3934710"/>
              <a:gd name="connsiteY16" fmla="*/ 37910 h 4380579"/>
              <a:gd name="connsiteX17" fmla="*/ 2855366 w 3934710"/>
              <a:gd name="connsiteY17" fmla="*/ 297217 h 4380579"/>
              <a:gd name="connsiteX18" fmla="*/ 3223856 w 3934710"/>
              <a:gd name="connsiteY18" fmla="*/ 733946 h 4380579"/>
              <a:gd name="connsiteX19" fmla="*/ 3483163 w 3934710"/>
              <a:gd name="connsiteY19" fmla="*/ 1293504 h 4380579"/>
              <a:gd name="connsiteX20" fmla="*/ 3551402 w 3934710"/>
              <a:gd name="connsiteY20" fmla="*/ 2126017 h 4380579"/>
              <a:gd name="connsiteX21" fmla="*/ 3510459 w 3934710"/>
              <a:gd name="connsiteY21" fmla="*/ 2630984 h 4380579"/>
              <a:gd name="connsiteX22" fmla="*/ 3510459 w 3934710"/>
              <a:gd name="connsiteY22" fmla="*/ 2917587 h 4380579"/>
              <a:gd name="connsiteX23" fmla="*/ 3660584 w 3934710"/>
              <a:gd name="connsiteY23" fmla="*/ 3081361 h 4380579"/>
              <a:gd name="connsiteX24" fmla="*/ 3851653 w 3934710"/>
              <a:gd name="connsiteY24" fmla="*/ 3149599 h 4380579"/>
              <a:gd name="connsiteX25" fmla="*/ 3933539 w 3934710"/>
              <a:gd name="connsiteY25" fmla="*/ 3286077 h 4380579"/>
              <a:gd name="connsiteX26" fmla="*/ 3797062 w 3934710"/>
              <a:gd name="connsiteY26" fmla="*/ 3408907 h 4380579"/>
              <a:gd name="connsiteX27" fmla="*/ 3605993 w 3934710"/>
              <a:gd name="connsiteY27" fmla="*/ 3490793 h 4380579"/>
              <a:gd name="connsiteX28" fmla="*/ 3469516 w 3934710"/>
              <a:gd name="connsiteY28" fmla="*/ 3750101 h 4380579"/>
              <a:gd name="connsiteX29" fmla="*/ 3360333 w 3934710"/>
              <a:gd name="connsiteY29" fmla="*/ 4091295 h 4380579"/>
              <a:gd name="connsiteX30" fmla="*/ 3278447 w 3934710"/>
              <a:gd name="connsiteY30" fmla="*/ 4296011 h 4380579"/>
              <a:gd name="connsiteX31" fmla="*/ 3019139 w 3934710"/>
              <a:gd name="connsiteY31" fmla="*/ 4255068 h 4380579"/>
              <a:gd name="connsiteX32" fmla="*/ 2828071 w 3934710"/>
              <a:gd name="connsiteY32" fmla="*/ 4200477 h 4380579"/>
              <a:gd name="connsiteX33" fmla="*/ 2855366 w 3934710"/>
              <a:gd name="connsiteY33" fmla="*/ 3982113 h 4380579"/>
              <a:gd name="connsiteX34" fmla="*/ 2896310 w 3934710"/>
              <a:gd name="connsiteY34" fmla="*/ 3408907 h 4380579"/>
              <a:gd name="connsiteX35" fmla="*/ 3019139 w 3934710"/>
              <a:gd name="connsiteY35" fmla="*/ 2590041 h 4380579"/>
              <a:gd name="connsiteX36" fmla="*/ 3073730 w 3934710"/>
              <a:gd name="connsiteY36" fmla="*/ 1702937 h 4380579"/>
              <a:gd name="connsiteX37" fmla="*/ 2896310 w 3934710"/>
              <a:gd name="connsiteY37" fmla="*/ 1061492 h 4380579"/>
              <a:gd name="connsiteX38" fmla="*/ 2664298 w 3934710"/>
              <a:gd name="connsiteY38" fmla="*/ 693002 h 4380579"/>
              <a:gd name="connsiteX39" fmla="*/ 2268513 w 3934710"/>
              <a:gd name="connsiteY39" fmla="*/ 501934 h 4380579"/>
              <a:gd name="connsiteX40" fmla="*/ 1654363 w 3934710"/>
              <a:gd name="connsiteY40" fmla="*/ 474638 h 4380579"/>
              <a:gd name="connsiteX41" fmla="*/ 1203987 w 3934710"/>
              <a:gd name="connsiteY41" fmla="*/ 720298 h 4380579"/>
              <a:gd name="connsiteX42" fmla="*/ 876441 w 3934710"/>
              <a:gd name="connsiteY42" fmla="*/ 1279856 h 4380579"/>
              <a:gd name="connsiteX43" fmla="*/ 808202 w 3934710"/>
              <a:gd name="connsiteY43" fmla="*/ 2317086 h 4380579"/>
              <a:gd name="connsiteX44" fmla="*/ 931032 w 3934710"/>
              <a:gd name="connsiteY44" fmla="*/ 3258781 h 4380579"/>
              <a:gd name="connsiteX45" fmla="*/ 1067510 w 3934710"/>
              <a:gd name="connsiteY45" fmla="*/ 4159534 h 4380579"/>
              <a:gd name="connsiteX46" fmla="*/ 1012919 w 3934710"/>
              <a:gd name="connsiteY46" fmla="*/ 4214125 h 4380579"/>
              <a:gd name="connsiteX47" fmla="*/ 712668 w 3934710"/>
              <a:gd name="connsiteY47" fmla="*/ 4309659 h 4380579"/>
              <a:gd name="connsiteX48" fmla="*/ 548895 w 3934710"/>
              <a:gd name="connsiteY48" fmla="*/ 4377898 h 438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34710" h="4380579">
                <a:moveTo>
                  <a:pt x="548895" y="4377898"/>
                </a:moveTo>
                <a:cubicBezTo>
                  <a:pt x="519325" y="4361976"/>
                  <a:pt x="544345" y="4286913"/>
                  <a:pt x="535247" y="4214125"/>
                </a:cubicBezTo>
                <a:cubicBezTo>
                  <a:pt x="526149" y="4141337"/>
                  <a:pt x="535247" y="4041254"/>
                  <a:pt x="494304" y="3941170"/>
                </a:cubicBezTo>
                <a:cubicBezTo>
                  <a:pt x="453361" y="3841086"/>
                  <a:pt x="353277" y="3684136"/>
                  <a:pt x="289587" y="3613623"/>
                </a:cubicBezTo>
                <a:cubicBezTo>
                  <a:pt x="225897" y="3543109"/>
                  <a:pt x="159933" y="3549934"/>
                  <a:pt x="112166" y="3518089"/>
                </a:cubicBezTo>
                <a:cubicBezTo>
                  <a:pt x="64399" y="3486244"/>
                  <a:pt x="14357" y="3472597"/>
                  <a:pt x="2984" y="3422555"/>
                </a:cubicBezTo>
                <a:cubicBezTo>
                  <a:pt x="-8389" y="3372513"/>
                  <a:pt x="14357" y="3274704"/>
                  <a:pt x="43927" y="3217838"/>
                </a:cubicBezTo>
                <a:cubicBezTo>
                  <a:pt x="73497" y="3160972"/>
                  <a:pt x="134912" y="3122304"/>
                  <a:pt x="180405" y="3081361"/>
                </a:cubicBezTo>
                <a:cubicBezTo>
                  <a:pt x="225898" y="3040418"/>
                  <a:pt x="282763" y="3015396"/>
                  <a:pt x="316883" y="2972178"/>
                </a:cubicBezTo>
                <a:cubicBezTo>
                  <a:pt x="351002" y="2928960"/>
                  <a:pt x="382848" y="2944883"/>
                  <a:pt x="385122" y="2822053"/>
                </a:cubicBezTo>
                <a:cubicBezTo>
                  <a:pt x="387396" y="2699223"/>
                  <a:pt x="337354" y="2419444"/>
                  <a:pt x="330530" y="2235199"/>
                </a:cubicBezTo>
                <a:cubicBezTo>
                  <a:pt x="323706" y="2050954"/>
                  <a:pt x="328255" y="1896279"/>
                  <a:pt x="344178" y="1716584"/>
                </a:cubicBezTo>
                <a:cubicBezTo>
                  <a:pt x="360100" y="1536888"/>
                  <a:pt x="369199" y="1341271"/>
                  <a:pt x="426065" y="1157026"/>
                </a:cubicBezTo>
                <a:cubicBezTo>
                  <a:pt x="482931" y="972781"/>
                  <a:pt x="578465" y="761241"/>
                  <a:pt x="685372" y="611116"/>
                </a:cubicBezTo>
                <a:cubicBezTo>
                  <a:pt x="792279" y="460991"/>
                  <a:pt x="901462" y="354083"/>
                  <a:pt x="1067510" y="256274"/>
                </a:cubicBezTo>
                <a:cubicBezTo>
                  <a:pt x="1233558" y="158465"/>
                  <a:pt x="1465570" y="60656"/>
                  <a:pt x="1681659" y="24262"/>
                </a:cubicBezTo>
                <a:cubicBezTo>
                  <a:pt x="1897748" y="-12132"/>
                  <a:pt x="2168429" y="-7582"/>
                  <a:pt x="2364047" y="37910"/>
                </a:cubicBezTo>
                <a:cubicBezTo>
                  <a:pt x="2559665" y="83402"/>
                  <a:pt x="2712065" y="181211"/>
                  <a:pt x="2855366" y="297217"/>
                </a:cubicBezTo>
                <a:cubicBezTo>
                  <a:pt x="2998667" y="413223"/>
                  <a:pt x="3119223" y="567898"/>
                  <a:pt x="3223856" y="733946"/>
                </a:cubicBezTo>
                <a:cubicBezTo>
                  <a:pt x="3328489" y="899994"/>
                  <a:pt x="3428572" y="1061492"/>
                  <a:pt x="3483163" y="1293504"/>
                </a:cubicBezTo>
                <a:cubicBezTo>
                  <a:pt x="3537754" y="1525516"/>
                  <a:pt x="3546853" y="1903104"/>
                  <a:pt x="3551402" y="2126017"/>
                </a:cubicBezTo>
                <a:cubicBezTo>
                  <a:pt x="3555951" y="2348930"/>
                  <a:pt x="3517283" y="2499056"/>
                  <a:pt x="3510459" y="2630984"/>
                </a:cubicBezTo>
                <a:cubicBezTo>
                  <a:pt x="3503635" y="2762912"/>
                  <a:pt x="3485438" y="2842524"/>
                  <a:pt x="3510459" y="2917587"/>
                </a:cubicBezTo>
                <a:cubicBezTo>
                  <a:pt x="3535480" y="2992650"/>
                  <a:pt x="3603718" y="3042692"/>
                  <a:pt x="3660584" y="3081361"/>
                </a:cubicBezTo>
                <a:cubicBezTo>
                  <a:pt x="3717450" y="3120030"/>
                  <a:pt x="3806161" y="3115480"/>
                  <a:pt x="3851653" y="3149599"/>
                </a:cubicBezTo>
                <a:cubicBezTo>
                  <a:pt x="3897146" y="3183718"/>
                  <a:pt x="3942638" y="3242859"/>
                  <a:pt x="3933539" y="3286077"/>
                </a:cubicBezTo>
                <a:cubicBezTo>
                  <a:pt x="3924440" y="3329295"/>
                  <a:pt x="3851653" y="3374788"/>
                  <a:pt x="3797062" y="3408907"/>
                </a:cubicBezTo>
                <a:cubicBezTo>
                  <a:pt x="3742471" y="3443026"/>
                  <a:pt x="3660584" y="3433927"/>
                  <a:pt x="3605993" y="3490793"/>
                </a:cubicBezTo>
                <a:cubicBezTo>
                  <a:pt x="3551402" y="3547659"/>
                  <a:pt x="3510459" y="3650017"/>
                  <a:pt x="3469516" y="3750101"/>
                </a:cubicBezTo>
                <a:cubicBezTo>
                  <a:pt x="3428573" y="3850185"/>
                  <a:pt x="3392178" y="4000310"/>
                  <a:pt x="3360333" y="4091295"/>
                </a:cubicBezTo>
                <a:cubicBezTo>
                  <a:pt x="3328488" y="4182280"/>
                  <a:pt x="3335313" y="4268716"/>
                  <a:pt x="3278447" y="4296011"/>
                </a:cubicBezTo>
                <a:cubicBezTo>
                  <a:pt x="3221581" y="4323306"/>
                  <a:pt x="3094202" y="4270990"/>
                  <a:pt x="3019139" y="4255068"/>
                </a:cubicBezTo>
                <a:cubicBezTo>
                  <a:pt x="2944076" y="4239146"/>
                  <a:pt x="2855367" y="4245969"/>
                  <a:pt x="2828071" y="4200477"/>
                </a:cubicBezTo>
                <a:cubicBezTo>
                  <a:pt x="2800776" y="4154984"/>
                  <a:pt x="2843993" y="4114041"/>
                  <a:pt x="2855366" y="3982113"/>
                </a:cubicBezTo>
                <a:cubicBezTo>
                  <a:pt x="2866739" y="3850185"/>
                  <a:pt x="2869015" y="3640919"/>
                  <a:pt x="2896310" y="3408907"/>
                </a:cubicBezTo>
                <a:cubicBezTo>
                  <a:pt x="2923605" y="3176895"/>
                  <a:pt x="2989569" y="2874369"/>
                  <a:pt x="3019139" y="2590041"/>
                </a:cubicBezTo>
                <a:cubicBezTo>
                  <a:pt x="3048709" y="2305713"/>
                  <a:pt x="3094201" y="1957695"/>
                  <a:pt x="3073730" y="1702937"/>
                </a:cubicBezTo>
                <a:cubicBezTo>
                  <a:pt x="3053259" y="1448179"/>
                  <a:pt x="2964549" y="1229814"/>
                  <a:pt x="2896310" y="1061492"/>
                </a:cubicBezTo>
                <a:cubicBezTo>
                  <a:pt x="2828071" y="893169"/>
                  <a:pt x="2768931" y="786262"/>
                  <a:pt x="2664298" y="693002"/>
                </a:cubicBezTo>
                <a:cubicBezTo>
                  <a:pt x="2559665" y="599742"/>
                  <a:pt x="2436835" y="538328"/>
                  <a:pt x="2268513" y="501934"/>
                </a:cubicBezTo>
                <a:cubicBezTo>
                  <a:pt x="2100191" y="465540"/>
                  <a:pt x="1831784" y="438244"/>
                  <a:pt x="1654363" y="474638"/>
                </a:cubicBezTo>
                <a:cubicBezTo>
                  <a:pt x="1476942" y="511032"/>
                  <a:pt x="1333641" y="586095"/>
                  <a:pt x="1203987" y="720298"/>
                </a:cubicBezTo>
                <a:cubicBezTo>
                  <a:pt x="1074333" y="854501"/>
                  <a:pt x="942405" y="1013725"/>
                  <a:pt x="876441" y="1279856"/>
                </a:cubicBezTo>
                <a:cubicBezTo>
                  <a:pt x="810477" y="1545987"/>
                  <a:pt x="799104" y="1987265"/>
                  <a:pt x="808202" y="2317086"/>
                </a:cubicBezTo>
                <a:cubicBezTo>
                  <a:pt x="817300" y="2646907"/>
                  <a:pt x="887814" y="2951706"/>
                  <a:pt x="931032" y="3258781"/>
                </a:cubicBezTo>
                <a:cubicBezTo>
                  <a:pt x="974250" y="3565856"/>
                  <a:pt x="1053862" y="4000310"/>
                  <a:pt x="1067510" y="4159534"/>
                </a:cubicBezTo>
                <a:cubicBezTo>
                  <a:pt x="1081158" y="4318758"/>
                  <a:pt x="1072059" y="4189104"/>
                  <a:pt x="1012919" y="4214125"/>
                </a:cubicBezTo>
                <a:cubicBezTo>
                  <a:pt x="953779" y="4239146"/>
                  <a:pt x="787731" y="4284638"/>
                  <a:pt x="712668" y="4309659"/>
                </a:cubicBezTo>
                <a:cubicBezTo>
                  <a:pt x="637605" y="4334680"/>
                  <a:pt x="578465" y="4393820"/>
                  <a:pt x="548895" y="4377898"/>
                </a:cubicBezTo>
                <a:close/>
              </a:path>
            </a:pathLst>
          </a:custGeom>
          <a:solidFill>
            <a:srgbClr val="FF7C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F5773BB9-585F-40FB-8A7B-2BD60AFA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287" y="770116"/>
            <a:ext cx="345288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oldallemezek fali és zsigeri lemeze által közrefogott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intra-embryonalis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coeloma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ürege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felülről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jól látható módon patkó alakot formál, mely 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embryo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caudalis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végéhez közel kapcsolatba kerül 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extraembryonalis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coelomával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solidFill>
                <a:srgbClr val="4B2500"/>
              </a:solidFill>
              <a:latin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Az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embryo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intraembryonalis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coeloma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patkó alakú ürege kitágul és a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pericardium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üregét fogja kialakítani. A patkó szárának elülső része viszonylag keskeny marad, s mint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canalis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pericardioperitonealis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pleura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üregét adja, a patkó szára hátul ismét erőteljesebben fejlődik, ebből lesz a </a:t>
            </a:r>
            <a:r>
              <a:rPr kumimoji="0" lang="hu-HU" altLang="hu-HU" sz="1800" i="0" u="none" strike="noStrike" kern="1200" cap="none" spc="0" normalizeH="0" baseline="0" noProof="0" dirty="0" err="1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peritoneum</a:t>
            </a:r>
            <a:r>
              <a:rPr kumimoji="0" lang="hu-HU" altLang="hu-HU" sz="1800" i="0" u="none" strike="noStrike" kern="1200" cap="none" spc="0" normalizeH="0" baseline="0" noProof="0" dirty="0">
                <a:ln>
                  <a:noFill/>
                </a:ln>
                <a:solidFill>
                  <a:srgbClr val="4B25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ürege.</a:t>
            </a:r>
          </a:p>
        </p:txBody>
      </p:sp>
    </p:spTree>
    <p:extLst>
      <p:ext uri="{BB962C8B-B14F-4D97-AF65-F5344CB8AC3E}">
        <p14:creationId xmlns:p14="http://schemas.microsoft.com/office/powerpoint/2010/main" val="88995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C488ABC-7168-4A81-9E1A-425F02532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30" y="154100"/>
            <a:ext cx="5535693" cy="6526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abadkézi sokszög: alakzat 2">
            <a:extLst>
              <a:ext uri="{FF2B5EF4-FFF2-40B4-BE49-F238E27FC236}">
                <a16:creationId xmlns:a16="http://schemas.microsoft.com/office/drawing/2014/main" id="{FBFA69E5-8436-4D1A-9D0C-CB8C0EF9034E}"/>
              </a:ext>
            </a:extLst>
          </p:cNvPr>
          <p:cNvSpPr/>
          <p:nvPr/>
        </p:nvSpPr>
        <p:spPr>
          <a:xfrm>
            <a:off x="843177" y="658126"/>
            <a:ext cx="3934710" cy="4380579"/>
          </a:xfrm>
          <a:custGeom>
            <a:avLst/>
            <a:gdLst>
              <a:gd name="connsiteX0" fmla="*/ 548895 w 3934710"/>
              <a:gd name="connsiteY0" fmla="*/ 4377898 h 4380579"/>
              <a:gd name="connsiteX1" fmla="*/ 535247 w 3934710"/>
              <a:gd name="connsiteY1" fmla="*/ 4214125 h 4380579"/>
              <a:gd name="connsiteX2" fmla="*/ 494304 w 3934710"/>
              <a:gd name="connsiteY2" fmla="*/ 3941170 h 4380579"/>
              <a:gd name="connsiteX3" fmla="*/ 289587 w 3934710"/>
              <a:gd name="connsiteY3" fmla="*/ 3613623 h 4380579"/>
              <a:gd name="connsiteX4" fmla="*/ 112166 w 3934710"/>
              <a:gd name="connsiteY4" fmla="*/ 3518089 h 4380579"/>
              <a:gd name="connsiteX5" fmla="*/ 2984 w 3934710"/>
              <a:gd name="connsiteY5" fmla="*/ 3422555 h 4380579"/>
              <a:gd name="connsiteX6" fmla="*/ 43927 w 3934710"/>
              <a:gd name="connsiteY6" fmla="*/ 3217838 h 4380579"/>
              <a:gd name="connsiteX7" fmla="*/ 180405 w 3934710"/>
              <a:gd name="connsiteY7" fmla="*/ 3081361 h 4380579"/>
              <a:gd name="connsiteX8" fmla="*/ 316883 w 3934710"/>
              <a:gd name="connsiteY8" fmla="*/ 2972178 h 4380579"/>
              <a:gd name="connsiteX9" fmla="*/ 385122 w 3934710"/>
              <a:gd name="connsiteY9" fmla="*/ 2822053 h 4380579"/>
              <a:gd name="connsiteX10" fmla="*/ 330530 w 3934710"/>
              <a:gd name="connsiteY10" fmla="*/ 2235199 h 4380579"/>
              <a:gd name="connsiteX11" fmla="*/ 344178 w 3934710"/>
              <a:gd name="connsiteY11" fmla="*/ 1716584 h 4380579"/>
              <a:gd name="connsiteX12" fmla="*/ 426065 w 3934710"/>
              <a:gd name="connsiteY12" fmla="*/ 1157026 h 4380579"/>
              <a:gd name="connsiteX13" fmla="*/ 685372 w 3934710"/>
              <a:gd name="connsiteY13" fmla="*/ 611116 h 4380579"/>
              <a:gd name="connsiteX14" fmla="*/ 1067510 w 3934710"/>
              <a:gd name="connsiteY14" fmla="*/ 256274 h 4380579"/>
              <a:gd name="connsiteX15" fmla="*/ 1681659 w 3934710"/>
              <a:gd name="connsiteY15" fmla="*/ 24262 h 4380579"/>
              <a:gd name="connsiteX16" fmla="*/ 2364047 w 3934710"/>
              <a:gd name="connsiteY16" fmla="*/ 37910 h 4380579"/>
              <a:gd name="connsiteX17" fmla="*/ 2855366 w 3934710"/>
              <a:gd name="connsiteY17" fmla="*/ 297217 h 4380579"/>
              <a:gd name="connsiteX18" fmla="*/ 3223856 w 3934710"/>
              <a:gd name="connsiteY18" fmla="*/ 733946 h 4380579"/>
              <a:gd name="connsiteX19" fmla="*/ 3483163 w 3934710"/>
              <a:gd name="connsiteY19" fmla="*/ 1293504 h 4380579"/>
              <a:gd name="connsiteX20" fmla="*/ 3551402 w 3934710"/>
              <a:gd name="connsiteY20" fmla="*/ 2126017 h 4380579"/>
              <a:gd name="connsiteX21" fmla="*/ 3510459 w 3934710"/>
              <a:gd name="connsiteY21" fmla="*/ 2630984 h 4380579"/>
              <a:gd name="connsiteX22" fmla="*/ 3510459 w 3934710"/>
              <a:gd name="connsiteY22" fmla="*/ 2917587 h 4380579"/>
              <a:gd name="connsiteX23" fmla="*/ 3660584 w 3934710"/>
              <a:gd name="connsiteY23" fmla="*/ 3081361 h 4380579"/>
              <a:gd name="connsiteX24" fmla="*/ 3851653 w 3934710"/>
              <a:gd name="connsiteY24" fmla="*/ 3149599 h 4380579"/>
              <a:gd name="connsiteX25" fmla="*/ 3933539 w 3934710"/>
              <a:gd name="connsiteY25" fmla="*/ 3286077 h 4380579"/>
              <a:gd name="connsiteX26" fmla="*/ 3797062 w 3934710"/>
              <a:gd name="connsiteY26" fmla="*/ 3408907 h 4380579"/>
              <a:gd name="connsiteX27" fmla="*/ 3605993 w 3934710"/>
              <a:gd name="connsiteY27" fmla="*/ 3490793 h 4380579"/>
              <a:gd name="connsiteX28" fmla="*/ 3469516 w 3934710"/>
              <a:gd name="connsiteY28" fmla="*/ 3750101 h 4380579"/>
              <a:gd name="connsiteX29" fmla="*/ 3360333 w 3934710"/>
              <a:gd name="connsiteY29" fmla="*/ 4091295 h 4380579"/>
              <a:gd name="connsiteX30" fmla="*/ 3278447 w 3934710"/>
              <a:gd name="connsiteY30" fmla="*/ 4296011 h 4380579"/>
              <a:gd name="connsiteX31" fmla="*/ 3019139 w 3934710"/>
              <a:gd name="connsiteY31" fmla="*/ 4255068 h 4380579"/>
              <a:gd name="connsiteX32" fmla="*/ 2828071 w 3934710"/>
              <a:gd name="connsiteY32" fmla="*/ 4200477 h 4380579"/>
              <a:gd name="connsiteX33" fmla="*/ 2855366 w 3934710"/>
              <a:gd name="connsiteY33" fmla="*/ 3982113 h 4380579"/>
              <a:gd name="connsiteX34" fmla="*/ 2896310 w 3934710"/>
              <a:gd name="connsiteY34" fmla="*/ 3408907 h 4380579"/>
              <a:gd name="connsiteX35" fmla="*/ 3019139 w 3934710"/>
              <a:gd name="connsiteY35" fmla="*/ 2590041 h 4380579"/>
              <a:gd name="connsiteX36" fmla="*/ 3073730 w 3934710"/>
              <a:gd name="connsiteY36" fmla="*/ 1702937 h 4380579"/>
              <a:gd name="connsiteX37" fmla="*/ 2896310 w 3934710"/>
              <a:gd name="connsiteY37" fmla="*/ 1061492 h 4380579"/>
              <a:gd name="connsiteX38" fmla="*/ 2664298 w 3934710"/>
              <a:gd name="connsiteY38" fmla="*/ 693002 h 4380579"/>
              <a:gd name="connsiteX39" fmla="*/ 2268513 w 3934710"/>
              <a:gd name="connsiteY39" fmla="*/ 501934 h 4380579"/>
              <a:gd name="connsiteX40" fmla="*/ 1654363 w 3934710"/>
              <a:gd name="connsiteY40" fmla="*/ 474638 h 4380579"/>
              <a:gd name="connsiteX41" fmla="*/ 1203987 w 3934710"/>
              <a:gd name="connsiteY41" fmla="*/ 720298 h 4380579"/>
              <a:gd name="connsiteX42" fmla="*/ 876441 w 3934710"/>
              <a:gd name="connsiteY42" fmla="*/ 1279856 h 4380579"/>
              <a:gd name="connsiteX43" fmla="*/ 808202 w 3934710"/>
              <a:gd name="connsiteY43" fmla="*/ 2317086 h 4380579"/>
              <a:gd name="connsiteX44" fmla="*/ 931032 w 3934710"/>
              <a:gd name="connsiteY44" fmla="*/ 3258781 h 4380579"/>
              <a:gd name="connsiteX45" fmla="*/ 1067510 w 3934710"/>
              <a:gd name="connsiteY45" fmla="*/ 4159534 h 4380579"/>
              <a:gd name="connsiteX46" fmla="*/ 1012919 w 3934710"/>
              <a:gd name="connsiteY46" fmla="*/ 4214125 h 4380579"/>
              <a:gd name="connsiteX47" fmla="*/ 712668 w 3934710"/>
              <a:gd name="connsiteY47" fmla="*/ 4309659 h 4380579"/>
              <a:gd name="connsiteX48" fmla="*/ 548895 w 3934710"/>
              <a:gd name="connsiteY48" fmla="*/ 4377898 h 438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34710" h="4380579">
                <a:moveTo>
                  <a:pt x="548895" y="4377898"/>
                </a:moveTo>
                <a:cubicBezTo>
                  <a:pt x="519325" y="4361976"/>
                  <a:pt x="544345" y="4286913"/>
                  <a:pt x="535247" y="4214125"/>
                </a:cubicBezTo>
                <a:cubicBezTo>
                  <a:pt x="526149" y="4141337"/>
                  <a:pt x="535247" y="4041254"/>
                  <a:pt x="494304" y="3941170"/>
                </a:cubicBezTo>
                <a:cubicBezTo>
                  <a:pt x="453361" y="3841086"/>
                  <a:pt x="353277" y="3684136"/>
                  <a:pt x="289587" y="3613623"/>
                </a:cubicBezTo>
                <a:cubicBezTo>
                  <a:pt x="225897" y="3543109"/>
                  <a:pt x="159933" y="3549934"/>
                  <a:pt x="112166" y="3518089"/>
                </a:cubicBezTo>
                <a:cubicBezTo>
                  <a:pt x="64399" y="3486244"/>
                  <a:pt x="14357" y="3472597"/>
                  <a:pt x="2984" y="3422555"/>
                </a:cubicBezTo>
                <a:cubicBezTo>
                  <a:pt x="-8389" y="3372513"/>
                  <a:pt x="14357" y="3274704"/>
                  <a:pt x="43927" y="3217838"/>
                </a:cubicBezTo>
                <a:cubicBezTo>
                  <a:pt x="73497" y="3160972"/>
                  <a:pt x="134912" y="3122304"/>
                  <a:pt x="180405" y="3081361"/>
                </a:cubicBezTo>
                <a:cubicBezTo>
                  <a:pt x="225898" y="3040418"/>
                  <a:pt x="282763" y="3015396"/>
                  <a:pt x="316883" y="2972178"/>
                </a:cubicBezTo>
                <a:cubicBezTo>
                  <a:pt x="351002" y="2928960"/>
                  <a:pt x="382848" y="2944883"/>
                  <a:pt x="385122" y="2822053"/>
                </a:cubicBezTo>
                <a:cubicBezTo>
                  <a:pt x="387396" y="2699223"/>
                  <a:pt x="337354" y="2419444"/>
                  <a:pt x="330530" y="2235199"/>
                </a:cubicBezTo>
                <a:cubicBezTo>
                  <a:pt x="323706" y="2050954"/>
                  <a:pt x="328255" y="1896279"/>
                  <a:pt x="344178" y="1716584"/>
                </a:cubicBezTo>
                <a:cubicBezTo>
                  <a:pt x="360100" y="1536888"/>
                  <a:pt x="369199" y="1341271"/>
                  <a:pt x="426065" y="1157026"/>
                </a:cubicBezTo>
                <a:cubicBezTo>
                  <a:pt x="482931" y="972781"/>
                  <a:pt x="578465" y="761241"/>
                  <a:pt x="685372" y="611116"/>
                </a:cubicBezTo>
                <a:cubicBezTo>
                  <a:pt x="792279" y="460991"/>
                  <a:pt x="901462" y="354083"/>
                  <a:pt x="1067510" y="256274"/>
                </a:cubicBezTo>
                <a:cubicBezTo>
                  <a:pt x="1233558" y="158465"/>
                  <a:pt x="1465570" y="60656"/>
                  <a:pt x="1681659" y="24262"/>
                </a:cubicBezTo>
                <a:cubicBezTo>
                  <a:pt x="1897748" y="-12132"/>
                  <a:pt x="2168429" y="-7582"/>
                  <a:pt x="2364047" y="37910"/>
                </a:cubicBezTo>
                <a:cubicBezTo>
                  <a:pt x="2559665" y="83402"/>
                  <a:pt x="2712065" y="181211"/>
                  <a:pt x="2855366" y="297217"/>
                </a:cubicBezTo>
                <a:cubicBezTo>
                  <a:pt x="2998667" y="413223"/>
                  <a:pt x="3119223" y="567898"/>
                  <a:pt x="3223856" y="733946"/>
                </a:cubicBezTo>
                <a:cubicBezTo>
                  <a:pt x="3328489" y="899994"/>
                  <a:pt x="3428572" y="1061492"/>
                  <a:pt x="3483163" y="1293504"/>
                </a:cubicBezTo>
                <a:cubicBezTo>
                  <a:pt x="3537754" y="1525516"/>
                  <a:pt x="3546853" y="1903104"/>
                  <a:pt x="3551402" y="2126017"/>
                </a:cubicBezTo>
                <a:cubicBezTo>
                  <a:pt x="3555951" y="2348930"/>
                  <a:pt x="3517283" y="2499056"/>
                  <a:pt x="3510459" y="2630984"/>
                </a:cubicBezTo>
                <a:cubicBezTo>
                  <a:pt x="3503635" y="2762912"/>
                  <a:pt x="3485438" y="2842524"/>
                  <a:pt x="3510459" y="2917587"/>
                </a:cubicBezTo>
                <a:cubicBezTo>
                  <a:pt x="3535480" y="2992650"/>
                  <a:pt x="3603718" y="3042692"/>
                  <a:pt x="3660584" y="3081361"/>
                </a:cubicBezTo>
                <a:cubicBezTo>
                  <a:pt x="3717450" y="3120030"/>
                  <a:pt x="3806161" y="3115480"/>
                  <a:pt x="3851653" y="3149599"/>
                </a:cubicBezTo>
                <a:cubicBezTo>
                  <a:pt x="3897146" y="3183718"/>
                  <a:pt x="3942638" y="3242859"/>
                  <a:pt x="3933539" y="3286077"/>
                </a:cubicBezTo>
                <a:cubicBezTo>
                  <a:pt x="3924440" y="3329295"/>
                  <a:pt x="3851653" y="3374788"/>
                  <a:pt x="3797062" y="3408907"/>
                </a:cubicBezTo>
                <a:cubicBezTo>
                  <a:pt x="3742471" y="3443026"/>
                  <a:pt x="3660584" y="3433927"/>
                  <a:pt x="3605993" y="3490793"/>
                </a:cubicBezTo>
                <a:cubicBezTo>
                  <a:pt x="3551402" y="3547659"/>
                  <a:pt x="3510459" y="3650017"/>
                  <a:pt x="3469516" y="3750101"/>
                </a:cubicBezTo>
                <a:cubicBezTo>
                  <a:pt x="3428573" y="3850185"/>
                  <a:pt x="3392178" y="4000310"/>
                  <a:pt x="3360333" y="4091295"/>
                </a:cubicBezTo>
                <a:cubicBezTo>
                  <a:pt x="3328488" y="4182280"/>
                  <a:pt x="3335313" y="4268716"/>
                  <a:pt x="3278447" y="4296011"/>
                </a:cubicBezTo>
                <a:cubicBezTo>
                  <a:pt x="3221581" y="4323306"/>
                  <a:pt x="3094202" y="4270990"/>
                  <a:pt x="3019139" y="4255068"/>
                </a:cubicBezTo>
                <a:cubicBezTo>
                  <a:pt x="2944076" y="4239146"/>
                  <a:pt x="2855367" y="4245969"/>
                  <a:pt x="2828071" y="4200477"/>
                </a:cubicBezTo>
                <a:cubicBezTo>
                  <a:pt x="2800776" y="4154984"/>
                  <a:pt x="2843993" y="4114041"/>
                  <a:pt x="2855366" y="3982113"/>
                </a:cubicBezTo>
                <a:cubicBezTo>
                  <a:pt x="2866739" y="3850185"/>
                  <a:pt x="2869015" y="3640919"/>
                  <a:pt x="2896310" y="3408907"/>
                </a:cubicBezTo>
                <a:cubicBezTo>
                  <a:pt x="2923605" y="3176895"/>
                  <a:pt x="2989569" y="2874369"/>
                  <a:pt x="3019139" y="2590041"/>
                </a:cubicBezTo>
                <a:cubicBezTo>
                  <a:pt x="3048709" y="2305713"/>
                  <a:pt x="3094201" y="1957695"/>
                  <a:pt x="3073730" y="1702937"/>
                </a:cubicBezTo>
                <a:cubicBezTo>
                  <a:pt x="3053259" y="1448179"/>
                  <a:pt x="2964549" y="1229814"/>
                  <a:pt x="2896310" y="1061492"/>
                </a:cubicBezTo>
                <a:cubicBezTo>
                  <a:pt x="2828071" y="893169"/>
                  <a:pt x="2768931" y="786262"/>
                  <a:pt x="2664298" y="693002"/>
                </a:cubicBezTo>
                <a:cubicBezTo>
                  <a:pt x="2559665" y="599742"/>
                  <a:pt x="2436835" y="538328"/>
                  <a:pt x="2268513" y="501934"/>
                </a:cubicBezTo>
                <a:cubicBezTo>
                  <a:pt x="2100191" y="465540"/>
                  <a:pt x="1831784" y="438244"/>
                  <a:pt x="1654363" y="474638"/>
                </a:cubicBezTo>
                <a:cubicBezTo>
                  <a:pt x="1476942" y="511032"/>
                  <a:pt x="1333641" y="586095"/>
                  <a:pt x="1203987" y="720298"/>
                </a:cubicBezTo>
                <a:cubicBezTo>
                  <a:pt x="1074333" y="854501"/>
                  <a:pt x="942405" y="1013725"/>
                  <a:pt x="876441" y="1279856"/>
                </a:cubicBezTo>
                <a:cubicBezTo>
                  <a:pt x="810477" y="1545987"/>
                  <a:pt x="799104" y="1987265"/>
                  <a:pt x="808202" y="2317086"/>
                </a:cubicBezTo>
                <a:cubicBezTo>
                  <a:pt x="817300" y="2646907"/>
                  <a:pt x="887814" y="2951706"/>
                  <a:pt x="931032" y="3258781"/>
                </a:cubicBezTo>
                <a:cubicBezTo>
                  <a:pt x="974250" y="3565856"/>
                  <a:pt x="1053862" y="4000310"/>
                  <a:pt x="1067510" y="4159534"/>
                </a:cubicBezTo>
                <a:cubicBezTo>
                  <a:pt x="1081158" y="4318758"/>
                  <a:pt x="1072059" y="4189104"/>
                  <a:pt x="1012919" y="4214125"/>
                </a:cubicBezTo>
                <a:cubicBezTo>
                  <a:pt x="953779" y="4239146"/>
                  <a:pt x="787731" y="4284638"/>
                  <a:pt x="712668" y="4309659"/>
                </a:cubicBezTo>
                <a:cubicBezTo>
                  <a:pt x="637605" y="4334680"/>
                  <a:pt x="578465" y="4393820"/>
                  <a:pt x="548895" y="4377898"/>
                </a:cubicBezTo>
                <a:close/>
              </a:path>
            </a:pathLst>
          </a:custGeom>
          <a:solidFill>
            <a:srgbClr val="FF7C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: alakzat 5">
            <a:extLst>
              <a:ext uri="{FF2B5EF4-FFF2-40B4-BE49-F238E27FC236}">
                <a16:creationId xmlns:a16="http://schemas.microsoft.com/office/drawing/2014/main" id="{E1F01C9C-BDC4-492F-81EA-64FC526AD72B}"/>
              </a:ext>
            </a:extLst>
          </p:cNvPr>
          <p:cNvSpPr/>
          <p:nvPr/>
        </p:nvSpPr>
        <p:spPr>
          <a:xfrm rot="5400000">
            <a:off x="5413658" y="1987704"/>
            <a:ext cx="4102754" cy="3014293"/>
          </a:xfrm>
          <a:custGeom>
            <a:avLst/>
            <a:gdLst>
              <a:gd name="connsiteX0" fmla="*/ 3357462 w 4541014"/>
              <a:gd name="connsiteY0" fmla="*/ 1268408 h 1310631"/>
              <a:gd name="connsiteX1" fmla="*/ 2142811 w 4541014"/>
              <a:gd name="connsiteY1" fmla="*/ 1254760 h 1310631"/>
              <a:gd name="connsiteX2" fmla="*/ 382250 w 4541014"/>
              <a:gd name="connsiteY2" fmla="*/ 1159226 h 1310631"/>
              <a:gd name="connsiteX3" fmla="*/ 341307 w 4541014"/>
              <a:gd name="connsiteY3" fmla="*/ 121996 h 1310631"/>
              <a:gd name="connsiteX4" fmla="*/ 4121736 w 4541014"/>
              <a:gd name="connsiteY4" fmla="*/ 40110 h 1310631"/>
              <a:gd name="connsiteX5" fmla="*/ 4067145 w 4541014"/>
              <a:gd name="connsiteY5" fmla="*/ 299417 h 1310631"/>
              <a:gd name="connsiteX6" fmla="*/ 737092 w 4541014"/>
              <a:gd name="connsiteY6" fmla="*/ 299417 h 1310631"/>
              <a:gd name="connsiteX7" fmla="*/ 464136 w 4541014"/>
              <a:gd name="connsiteY7" fmla="*/ 886271 h 1310631"/>
              <a:gd name="connsiteX8" fmla="*/ 1910799 w 4541014"/>
              <a:gd name="connsiteY8" fmla="*/ 1022748 h 1310631"/>
              <a:gd name="connsiteX9" fmla="*/ 3534883 w 4541014"/>
              <a:gd name="connsiteY9" fmla="*/ 1009101 h 1310631"/>
              <a:gd name="connsiteX10" fmla="*/ 3548530 w 4541014"/>
              <a:gd name="connsiteY10" fmla="*/ 1295704 h 1310631"/>
              <a:gd name="connsiteX11" fmla="*/ 3357462 w 4541014"/>
              <a:gd name="connsiteY11" fmla="*/ 1268408 h 1310631"/>
              <a:gd name="connsiteX0" fmla="*/ 3084507 w 4541014"/>
              <a:gd name="connsiteY0" fmla="*/ 1254760 h 1307857"/>
              <a:gd name="connsiteX1" fmla="*/ 2142811 w 4541014"/>
              <a:gd name="connsiteY1" fmla="*/ 1254760 h 1307857"/>
              <a:gd name="connsiteX2" fmla="*/ 382250 w 4541014"/>
              <a:gd name="connsiteY2" fmla="*/ 1159226 h 1307857"/>
              <a:gd name="connsiteX3" fmla="*/ 341307 w 4541014"/>
              <a:gd name="connsiteY3" fmla="*/ 121996 h 1307857"/>
              <a:gd name="connsiteX4" fmla="*/ 4121736 w 4541014"/>
              <a:gd name="connsiteY4" fmla="*/ 40110 h 1307857"/>
              <a:gd name="connsiteX5" fmla="*/ 4067145 w 4541014"/>
              <a:gd name="connsiteY5" fmla="*/ 299417 h 1307857"/>
              <a:gd name="connsiteX6" fmla="*/ 737092 w 4541014"/>
              <a:gd name="connsiteY6" fmla="*/ 299417 h 1307857"/>
              <a:gd name="connsiteX7" fmla="*/ 464136 w 4541014"/>
              <a:gd name="connsiteY7" fmla="*/ 886271 h 1307857"/>
              <a:gd name="connsiteX8" fmla="*/ 1910799 w 4541014"/>
              <a:gd name="connsiteY8" fmla="*/ 1022748 h 1307857"/>
              <a:gd name="connsiteX9" fmla="*/ 3534883 w 4541014"/>
              <a:gd name="connsiteY9" fmla="*/ 1009101 h 1307857"/>
              <a:gd name="connsiteX10" fmla="*/ 3548530 w 4541014"/>
              <a:gd name="connsiteY10" fmla="*/ 1295704 h 1307857"/>
              <a:gd name="connsiteX11" fmla="*/ 3084507 w 4541014"/>
              <a:gd name="connsiteY11" fmla="*/ 1254760 h 1307857"/>
              <a:gd name="connsiteX0" fmla="*/ 3062644 w 4358169"/>
              <a:gd name="connsiteY0" fmla="*/ 1254760 h 1307857"/>
              <a:gd name="connsiteX1" fmla="*/ 2120948 w 4358169"/>
              <a:gd name="connsiteY1" fmla="*/ 1254760 h 1307857"/>
              <a:gd name="connsiteX2" fmla="*/ 360387 w 4358169"/>
              <a:gd name="connsiteY2" fmla="*/ 1159226 h 1307857"/>
              <a:gd name="connsiteX3" fmla="*/ 319444 w 4358169"/>
              <a:gd name="connsiteY3" fmla="*/ 121996 h 1307857"/>
              <a:gd name="connsiteX4" fmla="*/ 3795073 w 4358169"/>
              <a:gd name="connsiteY4" fmla="*/ 40110 h 1307857"/>
              <a:gd name="connsiteX5" fmla="*/ 4045282 w 4358169"/>
              <a:gd name="connsiteY5" fmla="*/ 299417 h 1307857"/>
              <a:gd name="connsiteX6" fmla="*/ 715229 w 4358169"/>
              <a:gd name="connsiteY6" fmla="*/ 299417 h 1307857"/>
              <a:gd name="connsiteX7" fmla="*/ 442273 w 4358169"/>
              <a:gd name="connsiteY7" fmla="*/ 886271 h 1307857"/>
              <a:gd name="connsiteX8" fmla="*/ 1888936 w 4358169"/>
              <a:gd name="connsiteY8" fmla="*/ 1022748 h 1307857"/>
              <a:gd name="connsiteX9" fmla="*/ 3513020 w 4358169"/>
              <a:gd name="connsiteY9" fmla="*/ 1009101 h 1307857"/>
              <a:gd name="connsiteX10" fmla="*/ 3526667 w 4358169"/>
              <a:gd name="connsiteY10" fmla="*/ 1295704 h 1307857"/>
              <a:gd name="connsiteX11" fmla="*/ 3062644 w 4358169"/>
              <a:gd name="connsiteY11" fmla="*/ 1254760 h 1307857"/>
              <a:gd name="connsiteX0" fmla="*/ 3062644 w 4170798"/>
              <a:gd name="connsiteY0" fmla="*/ 1254760 h 1307857"/>
              <a:gd name="connsiteX1" fmla="*/ 2120948 w 4170798"/>
              <a:gd name="connsiteY1" fmla="*/ 1254760 h 1307857"/>
              <a:gd name="connsiteX2" fmla="*/ 360387 w 4170798"/>
              <a:gd name="connsiteY2" fmla="*/ 1159226 h 1307857"/>
              <a:gd name="connsiteX3" fmla="*/ 319444 w 4170798"/>
              <a:gd name="connsiteY3" fmla="*/ 121996 h 1307857"/>
              <a:gd name="connsiteX4" fmla="*/ 3795073 w 4170798"/>
              <a:gd name="connsiteY4" fmla="*/ 40110 h 1307857"/>
              <a:gd name="connsiteX5" fmla="*/ 4045282 w 4170798"/>
              <a:gd name="connsiteY5" fmla="*/ 299417 h 1307857"/>
              <a:gd name="connsiteX6" fmla="*/ 3523316 w 4170798"/>
              <a:gd name="connsiteY6" fmla="*/ 297262 h 1307857"/>
              <a:gd name="connsiteX7" fmla="*/ 715229 w 4170798"/>
              <a:gd name="connsiteY7" fmla="*/ 299417 h 1307857"/>
              <a:gd name="connsiteX8" fmla="*/ 442273 w 4170798"/>
              <a:gd name="connsiteY8" fmla="*/ 886271 h 1307857"/>
              <a:gd name="connsiteX9" fmla="*/ 1888936 w 4170798"/>
              <a:gd name="connsiteY9" fmla="*/ 1022748 h 1307857"/>
              <a:gd name="connsiteX10" fmla="*/ 3513020 w 4170798"/>
              <a:gd name="connsiteY10" fmla="*/ 1009101 h 1307857"/>
              <a:gd name="connsiteX11" fmla="*/ 3526667 w 4170798"/>
              <a:gd name="connsiteY11" fmla="*/ 1295704 h 1307857"/>
              <a:gd name="connsiteX12" fmla="*/ 3062644 w 4170798"/>
              <a:gd name="connsiteY12" fmla="*/ 1254760 h 1307857"/>
              <a:gd name="connsiteX0" fmla="*/ 3062644 w 4185228"/>
              <a:gd name="connsiteY0" fmla="*/ 1254760 h 1307857"/>
              <a:gd name="connsiteX1" fmla="*/ 2120948 w 4185228"/>
              <a:gd name="connsiteY1" fmla="*/ 1254760 h 1307857"/>
              <a:gd name="connsiteX2" fmla="*/ 360387 w 4185228"/>
              <a:gd name="connsiteY2" fmla="*/ 1159226 h 1307857"/>
              <a:gd name="connsiteX3" fmla="*/ 319444 w 4185228"/>
              <a:gd name="connsiteY3" fmla="*/ 121996 h 1307857"/>
              <a:gd name="connsiteX4" fmla="*/ 3795073 w 4185228"/>
              <a:gd name="connsiteY4" fmla="*/ 40110 h 1307857"/>
              <a:gd name="connsiteX5" fmla="*/ 4045282 w 4185228"/>
              <a:gd name="connsiteY5" fmla="*/ 299417 h 1307857"/>
              <a:gd name="connsiteX6" fmla="*/ 3282685 w 4185228"/>
              <a:gd name="connsiteY6" fmla="*/ 297262 h 1307857"/>
              <a:gd name="connsiteX7" fmla="*/ 715229 w 4185228"/>
              <a:gd name="connsiteY7" fmla="*/ 299417 h 1307857"/>
              <a:gd name="connsiteX8" fmla="*/ 442273 w 4185228"/>
              <a:gd name="connsiteY8" fmla="*/ 886271 h 1307857"/>
              <a:gd name="connsiteX9" fmla="*/ 1888936 w 4185228"/>
              <a:gd name="connsiteY9" fmla="*/ 1022748 h 1307857"/>
              <a:gd name="connsiteX10" fmla="*/ 3513020 w 4185228"/>
              <a:gd name="connsiteY10" fmla="*/ 1009101 h 1307857"/>
              <a:gd name="connsiteX11" fmla="*/ 3526667 w 4185228"/>
              <a:gd name="connsiteY11" fmla="*/ 1295704 h 1307857"/>
              <a:gd name="connsiteX12" fmla="*/ 3062644 w 4185228"/>
              <a:gd name="connsiteY12" fmla="*/ 1254760 h 1307857"/>
              <a:gd name="connsiteX0" fmla="*/ 3042050 w 4043528"/>
              <a:gd name="connsiteY0" fmla="*/ 1274734 h 1327831"/>
              <a:gd name="connsiteX1" fmla="*/ 2100354 w 4043528"/>
              <a:gd name="connsiteY1" fmla="*/ 1274734 h 1327831"/>
              <a:gd name="connsiteX2" fmla="*/ 339793 w 4043528"/>
              <a:gd name="connsiteY2" fmla="*/ 1179200 h 1327831"/>
              <a:gd name="connsiteX3" fmla="*/ 298850 w 4043528"/>
              <a:gd name="connsiteY3" fmla="*/ 141970 h 1327831"/>
              <a:gd name="connsiteX4" fmla="*/ 3485721 w 4043528"/>
              <a:gd name="connsiteY4" fmla="*/ 27999 h 1327831"/>
              <a:gd name="connsiteX5" fmla="*/ 4024688 w 4043528"/>
              <a:gd name="connsiteY5" fmla="*/ 319391 h 1327831"/>
              <a:gd name="connsiteX6" fmla="*/ 3262091 w 4043528"/>
              <a:gd name="connsiteY6" fmla="*/ 317236 h 1327831"/>
              <a:gd name="connsiteX7" fmla="*/ 694635 w 4043528"/>
              <a:gd name="connsiteY7" fmla="*/ 319391 h 1327831"/>
              <a:gd name="connsiteX8" fmla="*/ 421679 w 4043528"/>
              <a:gd name="connsiteY8" fmla="*/ 906245 h 1327831"/>
              <a:gd name="connsiteX9" fmla="*/ 1868342 w 4043528"/>
              <a:gd name="connsiteY9" fmla="*/ 1042722 h 1327831"/>
              <a:gd name="connsiteX10" fmla="*/ 3492426 w 4043528"/>
              <a:gd name="connsiteY10" fmla="*/ 1029075 h 1327831"/>
              <a:gd name="connsiteX11" fmla="*/ 3506073 w 4043528"/>
              <a:gd name="connsiteY11" fmla="*/ 1315678 h 1327831"/>
              <a:gd name="connsiteX12" fmla="*/ 3042050 w 4043528"/>
              <a:gd name="connsiteY12" fmla="*/ 1274734 h 1327831"/>
              <a:gd name="connsiteX0" fmla="*/ 3042050 w 3814781"/>
              <a:gd name="connsiteY0" fmla="*/ 1274734 h 1327831"/>
              <a:gd name="connsiteX1" fmla="*/ 2100354 w 3814781"/>
              <a:gd name="connsiteY1" fmla="*/ 1274734 h 1327831"/>
              <a:gd name="connsiteX2" fmla="*/ 339793 w 3814781"/>
              <a:gd name="connsiteY2" fmla="*/ 1179200 h 1327831"/>
              <a:gd name="connsiteX3" fmla="*/ 298850 w 3814781"/>
              <a:gd name="connsiteY3" fmla="*/ 141970 h 1327831"/>
              <a:gd name="connsiteX4" fmla="*/ 3485721 w 3814781"/>
              <a:gd name="connsiteY4" fmla="*/ 27999 h 1327831"/>
              <a:gd name="connsiteX5" fmla="*/ 3687804 w 3814781"/>
              <a:gd name="connsiteY5" fmla="*/ 319391 h 1327831"/>
              <a:gd name="connsiteX6" fmla="*/ 3262091 w 3814781"/>
              <a:gd name="connsiteY6" fmla="*/ 317236 h 1327831"/>
              <a:gd name="connsiteX7" fmla="*/ 694635 w 3814781"/>
              <a:gd name="connsiteY7" fmla="*/ 319391 h 1327831"/>
              <a:gd name="connsiteX8" fmla="*/ 421679 w 3814781"/>
              <a:gd name="connsiteY8" fmla="*/ 906245 h 1327831"/>
              <a:gd name="connsiteX9" fmla="*/ 1868342 w 3814781"/>
              <a:gd name="connsiteY9" fmla="*/ 1042722 h 1327831"/>
              <a:gd name="connsiteX10" fmla="*/ 3492426 w 3814781"/>
              <a:gd name="connsiteY10" fmla="*/ 1029075 h 1327831"/>
              <a:gd name="connsiteX11" fmla="*/ 3506073 w 3814781"/>
              <a:gd name="connsiteY11" fmla="*/ 1315678 h 1327831"/>
              <a:gd name="connsiteX12" fmla="*/ 3042050 w 3814781"/>
              <a:gd name="connsiteY12" fmla="*/ 1274734 h 1327831"/>
              <a:gd name="connsiteX0" fmla="*/ 3042050 w 3850712"/>
              <a:gd name="connsiteY0" fmla="*/ 1274734 h 1327831"/>
              <a:gd name="connsiteX1" fmla="*/ 2100354 w 3850712"/>
              <a:gd name="connsiteY1" fmla="*/ 1274734 h 1327831"/>
              <a:gd name="connsiteX2" fmla="*/ 339793 w 3850712"/>
              <a:gd name="connsiteY2" fmla="*/ 1179200 h 1327831"/>
              <a:gd name="connsiteX3" fmla="*/ 298850 w 3850712"/>
              <a:gd name="connsiteY3" fmla="*/ 141970 h 1327831"/>
              <a:gd name="connsiteX4" fmla="*/ 3485721 w 3850712"/>
              <a:gd name="connsiteY4" fmla="*/ 27999 h 1327831"/>
              <a:gd name="connsiteX5" fmla="*/ 3687804 w 3850712"/>
              <a:gd name="connsiteY5" fmla="*/ 319391 h 1327831"/>
              <a:gd name="connsiteX6" fmla="*/ 2652491 w 3850712"/>
              <a:gd name="connsiteY6" fmla="*/ 317236 h 1327831"/>
              <a:gd name="connsiteX7" fmla="*/ 694635 w 3850712"/>
              <a:gd name="connsiteY7" fmla="*/ 319391 h 1327831"/>
              <a:gd name="connsiteX8" fmla="*/ 421679 w 3850712"/>
              <a:gd name="connsiteY8" fmla="*/ 906245 h 1327831"/>
              <a:gd name="connsiteX9" fmla="*/ 1868342 w 3850712"/>
              <a:gd name="connsiteY9" fmla="*/ 1042722 h 1327831"/>
              <a:gd name="connsiteX10" fmla="*/ 3492426 w 3850712"/>
              <a:gd name="connsiteY10" fmla="*/ 1029075 h 1327831"/>
              <a:gd name="connsiteX11" fmla="*/ 3506073 w 3850712"/>
              <a:gd name="connsiteY11" fmla="*/ 1315678 h 1327831"/>
              <a:gd name="connsiteX12" fmla="*/ 3042050 w 3850712"/>
              <a:gd name="connsiteY12" fmla="*/ 1274734 h 1327831"/>
              <a:gd name="connsiteX0" fmla="*/ 3096630 w 3905292"/>
              <a:gd name="connsiteY0" fmla="*/ 1252627 h 1305724"/>
              <a:gd name="connsiteX1" fmla="*/ 2154934 w 3905292"/>
              <a:gd name="connsiteY1" fmla="*/ 1252627 h 1305724"/>
              <a:gd name="connsiteX2" fmla="*/ 394373 w 3905292"/>
              <a:gd name="connsiteY2" fmla="*/ 1157093 h 1305724"/>
              <a:gd name="connsiteX3" fmla="*/ 84015 w 3905292"/>
              <a:gd name="connsiteY3" fmla="*/ 335682 h 1305724"/>
              <a:gd name="connsiteX4" fmla="*/ 353430 w 3905292"/>
              <a:gd name="connsiteY4" fmla="*/ 119863 h 1305724"/>
              <a:gd name="connsiteX5" fmla="*/ 3540301 w 3905292"/>
              <a:gd name="connsiteY5" fmla="*/ 5892 h 1305724"/>
              <a:gd name="connsiteX6" fmla="*/ 3742384 w 3905292"/>
              <a:gd name="connsiteY6" fmla="*/ 297284 h 1305724"/>
              <a:gd name="connsiteX7" fmla="*/ 2707071 w 3905292"/>
              <a:gd name="connsiteY7" fmla="*/ 295129 h 1305724"/>
              <a:gd name="connsiteX8" fmla="*/ 749215 w 3905292"/>
              <a:gd name="connsiteY8" fmla="*/ 297284 h 1305724"/>
              <a:gd name="connsiteX9" fmla="*/ 476259 w 3905292"/>
              <a:gd name="connsiteY9" fmla="*/ 884138 h 1305724"/>
              <a:gd name="connsiteX10" fmla="*/ 1922922 w 3905292"/>
              <a:gd name="connsiteY10" fmla="*/ 1020615 h 1305724"/>
              <a:gd name="connsiteX11" fmla="*/ 3547006 w 3905292"/>
              <a:gd name="connsiteY11" fmla="*/ 1006968 h 1305724"/>
              <a:gd name="connsiteX12" fmla="*/ 3560653 w 3905292"/>
              <a:gd name="connsiteY12" fmla="*/ 1293571 h 1305724"/>
              <a:gd name="connsiteX13" fmla="*/ 3096630 w 3905292"/>
              <a:gd name="connsiteY13" fmla="*/ 1252627 h 1305724"/>
              <a:gd name="connsiteX0" fmla="*/ 3236382 w 4045044"/>
              <a:gd name="connsiteY0" fmla="*/ 1253684 h 1306781"/>
              <a:gd name="connsiteX1" fmla="*/ 2294686 w 4045044"/>
              <a:gd name="connsiteY1" fmla="*/ 1253684 h 1306781"/>
              <a:gd name="connsiteX2" fmla="*/ 534125 w 4045044"/>
              <a:gd name="connsiteY2" fmla="*/ 1158150 h 1306781"/>
              <a:gd name="connsiteX3" fmla="*/ 15220 w 4045044"/>
              <a:gd name="connsiteY3" fmla="*/ 449033 h 1306781"/>
              <a:gd name="connsiteX4" fmla="*/ 493182 w 4045044"/>
              <a:gd name="connsiteY4" fmla="*/ 120920 h 1306781"/>
              <a:gd name="connsiteX5" fmla="*/ 3680053 w 4045044"/>
              <a:gd name="connsiteY5" fmla="*/ 6949 h 1306781"/>
              <a:gd name="connsiteX6" fmla="*/ 3882136 w 4045044"/>
              <a:gd name="connsiteY6" fmla="*/ 298341 h 1306781"/>
              <a:gd name="connsiteX7" fmla="*/ 2846823 w 4045044"/>
              <a:gd name="connsiteY7" fmla="*/ 296186 h 1306781"/>
              <a:gd name="connsiteX8" fmla="*/ 888967 w 4045044"/>
              <a:gd name="connsiteY8" fmla="*/ 298341 h 1306781"/>
              <a:gd name="connsiteX9" fmla="*/ 616011 w 4045044"/>
              <a:gd name="connsiteY9" fmla="*/ 885195 h 1306781"/>
              <a:gd name="connsiteX10" fmla="*/ 2062674 w 4045044"/>
              <a:gd name="connsiteY10" fmla="*/ 1021672 h 1306781"/>
              <a:gd name="connsiteX11" fmla="*/ 3686758 w 4045044"/>
              <a:gd name="connsiteY11" fmla="*/ 1008025 h 1306781"/>
              <a:gd name="connsiteX12" fmla="*/ 3700405 w 4045044"/>
              <a:gd name="connsiteY12" fmla="*/ 1294628 h 1306781"/>
              <a:gd name="connsiteX13" fmla="*/ 3236382 w 4045044"/>
              <a:gd name="connsiteY13" fmla="*/ 1253684 h 1306781"/>
              <a:gd name="connsiteX0" fmla="*/ 3223492 w 4032154"/>
              <a:gd name="connsiteY0" fmla="*/ 1253684 h 1306781"/>
              <a:gd name="connsiteX1" fmla="*/ 2281796 w 4032154"/>
              <a:gd name="connsiteY1" fmla="*/ 1253684 h 1306781"/>
              <a:gd name="connsiteX2" fmla="*/ 521235 w 4032154"/>
              <a:gd name="connsiteY2" fmla="*/ 1158150 h 1306781"/>
              <a:gd name="connsiteX3" fmla="*/ 307130 w 4032154"/>
              <a:gd name="connsiteY3" fmla="*/ 1042591 h 1306781"/>
              <a:gd name="connsiteX4" fmla="*/ 2330 w 4032154"/>
              <a:gd name="connsiteY4" fmla="*/ 449033 h 1306781"/>
              <a:gd name="connsiteX5" fmla="*/ 480292 w 4032154"/>
              <a:gd name="connsiteY5" fmla="*/ 120920 h 1306781"/>
              <a:gd name="connsiteX6" fmla="*/ 3667163 w 4032154"/>
              <a:gd name="connsiteY6" fmla="*/ 6949 h 1306781"/>
              <a:gd name="connsiteX7" fmla="*/ 3869246 w 4032154"/>
              <a:gd name="connsiteY7" fmla="*/ 298341 h 1306781"/>
              <a:gd name="connsiteX8" fmla="*/ 2833933 w 4032154"/>
              <a:gd name="connsiteY8" fmla="*/ 296186 h 1306781"/>
              <a:gd name="connsiteX9" fmla="*/ 876077 w 4032154"/>
              <a:gd name="connsiteY9" fmla="*/ 298341 h 1306781"/>
              <a:gd name="connsiteX10" fmla="*/ 603121 w 4032154"/>
              <a:gd name="connsiteY10" fmla="*/ 885195 h 1306781"/>
              <a:gd name="connsiteX11" fmla="*/ 2049784 w 4032154"/>
              <a:gd name="connsiteY11" fmla="*/ 1021672 h 1306781"/>
              <a:gd name="connsiteX12" fmla="*/ 3673868 w 4032154"/>
              <a:gd name="connsiteY12" fmla="*/ 1008025 h 1306781"/>
              <a:gd name="connsiteX13" fmla="*/ 3687515 w 4032154"/>
              <a:gd name="connsiteY13" fmla="*/ 1294628 h 1306781"/>
              <a:gd name="connsiteX14" fmla="*/ 3223492 w 4032154"/>
              <a:gd name="connsiteY14" fmla="*/ 1253684 h 1306781"/>
              <a:gd name="connsiteX0" fmla="*/ 3230619 w 4039281"/>
              <a:gd name="connsiteY0" fmla="*/ 1253684 h 1306781"/>
              <a:gd name="connsiteX1" fmla="*/ 2288923 w 4039281"/>
              <a:gd name="connsiteY1" fmla="*/ 1253684 h 1306781"/>
              <a:gd name="connsiteX2" fmla="*/ 528362 w 4039281"/>
              <a:gd name="connsiteY2" fmla="*/ 1158150 h 1306781"/>
              <a:gd name="connsiteX3" fmla="*/ 105710 w 4039281"/>
              <a:gd name="connsiteY3" fmla="*/ 1106759 h 1306781"/>
              <a:gd name="connsiteX4" fmla="*/ 9457 w 4039281"/>
              <a:gd name="connsiteY4" fmla="*/ 449033 h 1306781"/>
              <a:gd name="connsiteX5" fmla="*/ 487419 w 4039281"/>
              <a:gd name="connsiteY5" fmla="*/ 120920 h 1306781"/>
              <a:gd name="connsiteX6" fmla="*/ 3674290 w 4039281"/>
              <a:gd name="connsiteY6" fmla="*/ 6949 h 1306781"/>
              <a:gd name="connsiteX7" fmla="*/ 3876373 w 4039281"/>
              <a:gd name="connsiteY7" fmla="*/ 298341 h 1306781"/>
              <a:gd name="connsiteX8" fmla="*/ 2841060 w 4039281"/>
              <a:gd name="connsiteY8" fmla="*/ 296186 h 1306781"/>
              <a:gd name="connsiteX9" fmla="*/ 883204 w 4039281"/>
              <a:gd name="connsiteY9" fmla="*/ 298341 h 1306781"/>
              <a:gd name="connsiteX10" fmla="*/ 610248 w 4039281"/>
              <a:gd name="connsiteY10" fmla="*/ 885195 h 1306781"/>
              <a:gd name="connsiteX11" fmla="*/ 2056911 w 4039281"/>
              <a:gd name="connsiteY11" fmla="*/ 1021672 h 1306781"/>
              <a:gd name="connsiteX12" fmla="*/ 3680995 w 4039281"/>
              <a:gd name="connsiteY12" fmla="*/ 1008025 h 1306781"/>
              <a:gd name="connsiteX13" fmla="*/ 3694642 w 4039281"/>
              <a:gd name="connsiteY13" fmla="*/ 1294628 h 1306781"/>
              <a:gd name="connsiteX14" fmla="*/ 3230619 w 4039281"/>
              <a:gd name="connsiteY14" fmla="*/ 1253684 h 1306781"/>
              <a:gd name="connsiteX0" fmla="*/ 3260407 w 4069069"/>
              <a:gd name="connsiteY0" fmla="*/ 1253684 h 1306781"/>
              <a:gd name="connsiteX1" fmla="*/ 2318711 w 4069069"/>
              <a:gd name="connsiteY1" fmla="*/ 1253684 h 1306781"/>
              <a:gd name="connsiteX2" fmla="*/ 558150 w 4069069"/>
              <a:gd name="connsiteY2" fmla="*/ 1158150 h 1306781"/>
              <a:gd name="connsiteX3" fmla="*/ 135498 w 4069069"/>
              <a:gd name="connsiteY3" fmla="*/ 1106759 h 1306781"/>
              <a:gd name="connsiteX4" fmla="*/ 39246 w 4069069"/>
              <a:gd name="connsiteY4" fmla="*/ 769875 h 1306781"/>
              <a:gd name="connsiteX5" fmla="*/ 39245 w 4069069"/>
              <a:gd name="connsiteY5" fmla="*/ 449033 h 1306781"/>
              <a:gd name="connsiteX6" fmla="*/ 517207 w 4069069"/>
              <a:gd name="connsiteY6" fmla="*/ 120920 h 1306781"/>
              <a:gd name="connsiteX7" fmla="*/ 3704078 w 4069069"/>
              <a:gd name="connsiteY7" fmla="*/ 6949 h 1306781"/>
              <a:gd name="connsiteX8" fmla="*/ 3906161 w 4069069"/>
              <a:gd name="connsiteY8" fmla="*/ 298341 h 1306781"/>
              <a:gd name="connsiteX9" fmla="*/ 2870848 w 4069069"/>
              <a:gd name="connsiteY9" fmla="*/ 296186 h 1306781"/>
              <a:gd name="connsiteX10" fmla="*/ 912992 w 4069069"/>
              <a:gd name="connsiteY10" fmla="*/ 298341 h 1306781"/>
              <a:gd name="connsiteX11" fmla="*/ 640036 w 4069069"/>
              <a:gd name="connsiteY11" fmla="*/ 885195 h 1306781"/>
              <a:gd name="connsiteX12" fmla="*/ 2086699 w 4069069"/>
              <a:gd name="connsiteY12" fmla="*/ 1021672 h 1306781"/>
              <a:gd name="connsiteX13" fmla="*/ 3710783 w 4069069"/>
              <a:gd name="connsiteY13" fmla="*/ 1008025 h 1306781"/>
              <a:gd name="connsiteX14" fmla="*/ 3724430 w 4069069"/>
              <a:gd name="connsiteY14" fmla="*/ 1294628 h 1306781"/>
              <a:gd name="connsiteX15" fmla="*/ 3260407 w 4069069"/>
              <a:gd name="connsiteY15" fmla="*/ 1253684 h 1306781"/>
              <a:gd name="connsiteX0" fmla="*/ 3367593 w 4176255"/>
              <a:gd name="connsiteY0" fmla="*/ 1253684 h 1306781"/>
              <a:gd name="connsiteX1" fmla="*/ 2425897 w 4176255"/>
              <a:gd name="connsiteY1" fmla="*/ 1253684 h 1306781"/>
              <a:gd name="connsiteX2" fmla="*/ 665336 w 4176255"/>
              <a:gd name="connsiteY2" fmla="*/ 1158150 h 1306781"/>
              <a:gd name="connsiteX3" fmla="*/ 242684 w 4176255"/>
              <a:gd name="connsiteY3" fmla="*/ 1106759 h 1306781"/>
              <a:gd name="connsiteX4" fmla="*/ 2053 w 4176255"/>
              <a:gd name="connsiteY4" fmla="*/ 753833 h 1306781"/>
              <a:gd name="connsiteX5" fmla="*/ 146431 w 4176255"/>
              <a:gd name="connsiteY5" fmla="*/ 449033 h 1306781"/>
              <a:gd name="connsiteX6" fmla="*/ 624393 w 4176255"/>
              <a:gd name="connsiteY6" fmla="*/ 120920 h 1306781"/>
              <a:gd name="connsiteX7" fmla="*/ 3811264 w 4176255"/>
              <a:gd name="connsiteY7" fmla="*/ 6949 h 1306781"/>
              <a:gd name="connsiteX8" fmla="*/ 4013347 w 4176255"/>
              <a:gd name="connsiteY8" fmla="*/ 298341 h 1306781"/>
              <a:gd name="connsiteX9" fmla="*/ 2978034 w 4176255"/>
              <a:gd name="connsiteY9" fmla="*/ 296186 h 1306781"/>
              <a:gd name="connsiteX10" fmla="*/ 1020178 w 4176255"/>
              <a:gd name="connsiteY10" fmla="*/ 298341 h 1306781"/>
              <a:gd name="connsiteX11" fmla="*/ 747222 w 4176255"/>
              <a:gd name="connsiteY11" fmla="*/ 885195 h 1306781"/>
              <a:gd name="connsiteX12" fmla="*/ 2193885 w 4176255"/>
              <a:gd name="connsiteY12" fmla="*/ 1021672 h 1306781"/>
              <a:gd name="connsiteX13" fmla="*/ 3817969 w 4176255"/>
              <a:gd name="connsiteY13" fmla="*/ 1008025 h 1306781"/>
              <a:gd name="connsiteX14" fmla="*/ 3831616 w 4176255"/>
              <a:gd name="connsiteY14" fmla="*/ 1294628 h 1306781"/>
              <a:gd name="connsiteX15" fmla="*/ 3367593 w 4176255"/>
              <a:gd name="connsiteY15" fmla="*/ 1253684 h 1306781"/>
              <a:gd name="connsiteX0" fmla="*/ 3404786 w 4213448"/>
              <a:gd name="connsiteY0" fmla="*/ 1253350 h 1306447"/>
              <a:gd name="connsiteX1" fmla="*/ 2463090 w 4213448"/>
              <a:gd name="connsiteY1" fmla="*/ 1253350 h 1306447"/>
              <a:gd name="connsiteX2" fmla="*/ 702529 w 4213448"/>
              <a:gd name="connsiteY2" fmla="*/ 1157816 h 1306447"/>
              <a:gd name="connsiteX3" fmla="*/ 279877 w 4213448"/>
              <a:gd name="connsiteY3" fmla="*/ 1106425 h 1306447"/>
              <a:gd name="connsiteX4" fmla="*/ 39246 w 4213448"/>
              <a:gd name="connsiteY4" fmla="*/ 753499 h 1306447"/>
              <a:gd name="connsiteX5" fmla="*/ 39245 w 4213448"/>
              <a:gd name="connsiteY5" fmla="*/ 416615 h 1306447"/>
              <a:gd name="connsiteX6" fmla="*/ 661586 w 4213448"/>
              <a:gd name="connsiteY6" fmla="*/ 120586 h 1306447"/>
              <a:gd name="connsiteX7" fmla="*/ 3848457 w 4213448"/>
              <a:gd name="connsiteY7" fmla="*/ 6615 h 1306447"/>
              <a:gd name="connsiteX8" fmla="*/ 4050540 w 4213448"/>
              <a:gd name="connsiteY8" fmla="*/ 298007 h 1306447"/>
              <a:gd name="connsiteX9" fmla="*/ 3015227 w 4213448"/>
              <a:gd name="connsiteY9" fmla="*/ 295852 h 1306447"/>
              <a:gd name="connsiteX10" fmla="*/ 1057371 w 4213448"/>
              <a:gd name="connsiteY10" fmla="*/ 298007 h 1306447"/>
              <a:gd name="connsiteX11" fmla="*/ 784415 w 4213448"/>
              <a:gd name="connsiteY11" fmla="*/ 884861 h 1306447"/>
              <a:gd name="connsiteX12" fmla="*/ 2231078 w 4213448"/>
              <a:gd name="connsiteY12" fmla="*/ 1021338 h 1306447"/>
              <a:gd name="connsiteX13" fmla="*/ 3855162 w 4213448"/>
              <a:gd name="connsiteY13" fmla="*/ 1007691 h 1306447"/>
              <a:gd name="connsiteX14" fmla="*/ 3868809 w 4213448"/>
              <a:gd name="connsiteY14" fmla="*/ 1294294 h 1306447"/>
              <a:gd name="connsiteX15" fmla="*/ 3404786 w 4213448"/>
              <a:gd name="connsiteY15" fmla="*/ 1253350 h 1306447"/>
              <a:gd name="connsiteX0" fmla="*/ 3404786 w 4213448"/>
              <a:gd name="connsiteY0" fmla="*/ 1253350 h 1306447"/>
              <a:gd name="connsiteX1" fmla="*/ 2463090 w 4213448"/>
              <a:gd name="connsiteY1" fmla="*/ 1253350 h 1306447"/>
              <a:gd name="connsiteX2" fmla="*/ 702529 w 4213448"/>
              <a:gd name="connsiteY2" fmla="*/ 1157816 h 1306447"/>
              <a:gd name="connsiteX3" fmla="*/ 231751 w 4213448"/>
              <a:gd name="connsiteY3" fmla="*/ 1218719 h 1306447"/>
              <a:gd name="connsiteX4" fmla="*/ 39246 w 4213448"/>
              <a:gd name="connsiteY4" fmla="*/ 753499 h 1306447"/>
              <a:gd name="connsiteX5" fmla="*/ 39245 w 4213448"/>
              <a:gd name="connsiteY5" fmla="*/ 416615 h 1306447"/>
              <a:gd name="connsiteX6" fmla="*/ 661586 w 4213448"/>
              <a:gd name="connsiteY6" fmla="*/ 120586 h 1306447"/>
              <a:gd name="connsiteX7" fmla="*/ 3848457 w 4213448"/>
              <a:gd name="connsiteY7" fmla="*/ 6615 h 1306447"/>
              <a:gd name="connsiteX8" fmla="*/ 4050540 w 4213448"/>
              <a:gd name="connsiteY8" fmla="*/ 298007 h 1306447"/>
              <a:gd name="connsiteX9" fmla="*/ 3015227 w 4213448"/>
              <a:gd name="connsiteY9" fmla="*/ 295852 h 1306447"/>
              <a:gd name="connsiteX10" fmla="*/ 1057371 w 4213448"/>
              <a:gd name="connsiteY10" fmla="*/ 298007 h 1306447"/>
              <a:gd name="connsiteX11" fmla="*/ 784415 w 4213448"/>
              <a:gd name="connsiteY11" fmla="*/ 884861 h 1306447"/>
              <a:gd name="connsiteX12" fmla="*/ 2231078 w 4213448"/>
              <a:gd name="connsiteY12" fmla="*/ 1021338 h 1306447"/>
              <a:gd name="connsiteX13" fmla="*/ 3855162 w 4213448"/>
              <a:gd name="connsiteY13" fmla="*/ 1007691 h 1306447"/>
              <a:gd name="connsiteX14" fmla="*/ 3868809 w 4213448"/>
              <a:gd name="connsiteY14" fmla="*/ 1294294 h 1306447"/>
              <a:gd name="connsiteX15" fmla="*/ 3404786 w 4213448"/>
              <a:gd name="connsiteY15" fmla="*/ 1253350 h 1306447"/>
              <a:gd name="connsiteX0" fmla="*/ 3404786 w 4213448"/>
              <a:gd name="connsiteY0" fmla="*/ 1253350 h 1306447"/>
              <a:gd name="connsiteX1" fmla="*/ 2463090 w 4213448"/>
              <a:gd name="connsiteY1" fmla="*/ 1253350 h 1306447"/>
              <a:gd name="connsiteX2" fmla="*/ 718572 w 4213448"/>
              <a:gd name="connsiteY2" fmla="*/ 1238027 h 1306447"/>
              <a:gd name="connsiteX3" fmla="*/ 231751 w 4213448"/>
              <a:gd name="connsiteY3" fmla="*/ 1218719 h 1306447"/>
              <a:gd name="connsiteX4" fmla="*/ 39246 w 4213448"/>
              <a:gd name="connsiteY4" fmla="*/ 753499 h 1306447"/>
              <a:gd name="connsiteX5" fmla="*/ 39245 w 4213448"/>
              <a:gd name="connsiteY5" fmla="*/ 416615 h 1306447"/>
              <a:gd name="connsiteX6" fmla="*/ 661586 w 4213448"/>
              <a:gd name="connsiteY6" fmla="*/ 120586 h 1306447"/>
              <a:gd name="connsiteX7" fmla="*/ 3848457 w 4213448"/>
              <a:gd name="connsiteY7" fmla="*/ 6615 h 1306447"/>
              <a:gd name="connsiteX8" fmla="*/ 4050540 w 4213448"/>
              <a:gd name="connsiteY8" fmla="*/ 298007 h 1306447"/>
              <a:gd name="connsiteX9" fmla="*/ 3015227 w 4213448"/>
              <a:gd name="connsiteY9" fmla="*/ 295852 h 1306447"/>
              <a:gd name="connsiteX10" fmla="*/ 1057371 w 4213448"/>
              <a:gd name="connsiteY10" fmla="*/ 298007 h 1306447"/>
              <a:gd name="connsiteX11" fmla="*/ 784415 w 4213448"/>
              <a:gd name="connsiteY11" fmla="*/ 884861 h 1306447"/>
              <a:gd name="connsiteX12" fmla="*/ 2231078 w 4213448"/>
              <a:gd name="connsiteY12" fmla="*/ 1021338 h 1306447"/>
              <a:gd name="connsiteX13" fmla="*/ 3855162 w 4213448"/>
              <a:gd name="connsiteY13" fmla="*/ 1007691 h 1306447"/>
              <a:gd name="connsiteX14" fmla="*/ 3868809 w 4213448"/>
              <a:gd name="connsiteY14" fmla="*/ 1294294 h 1306447"/>
              <a:gd name="connsiteX15" fmla="*/ 3404786 w 4213448"/>
              <a:gd name="connsiteY15" fmla="*/ 1253350 h 1306447"/>
              <a:gd name="connsiteX0" fmla="*/ 3437983 w 4246645"/>
              <a:gd name="connsiteY0" fmla="*/ 1253350 h 1306447"/>
              <a:gd name="connsiteX1" fmla="*/ 2496287 w 4246645"/>
              <a:gd name="connsiteY1" fmla="*/ 1253350 h 1306447"/>
              <a:gd name="connsiteX2" fmla="*/ 751769 w 4246645"/>
              <a:gd name="connsiteY2" fmla="*/ 1238027 h 1306447"/>
              <a:gd name="connsiteX3" fmla="*/ 264948 w 4246645"/>
              <a:gd name="connsiteY3" fmla="*/ 1218719 h 1306447"/>
              <a:gd name="connsiteX4" fmla="*/ 8274 w 4246645"/>
              <a:gd name="connsiteY4" fmla="*/ 865794 h 1306447"/>
              <a:gd name="connsiteX5" fmla="*/ 72442 w 4246645"/>
              <a:gd name="connsiteY5" fmla="*/ 416615 h 1306447"/>
              <a:gd name="connsiteX6" fmla="*/ 694783 w 4246645"/>
              <a:gd name="connsiteY6" fmla="*/ 120586 h 1306447"/>
              <a:gd name="connsiteX7" fmla="*/ 3881654 w 4246645"/>
              <a:gd name="connsiteY7" fmla="*/ 6615 h 1306447"/>
              <a:gd name="connsiteX8" fmla="*/ 4083737 w 4246645"/>
              <a:gd name="connsiteY8" fmla="*/ 298007 h 1306447"/>
              <a:gd name="connsiteX9" fmla="*/ 3048424 w 4246645"/>
              <a:gd name="connsiteY9" fmla="*/ 295852 h 1306447"/>
              <a:gd name="connsiteX10" fmla="*/ 1090568 w 4246645"/>
              <a:gd name="connsiteY10" fmla="*/ 298007 h 1306447"/>
              <a:gd name="connsiteX11" fmla="*/ 817612 w 4246645"/>
              <a:gd name="connsiteY11" fmla="*/ 884861 h 1306447"/>
              <a:gd name="connsiteX12" fmla="*/ 2264275 w 4246645"/>
              <a:gd name="connsiteY12" fmla="*/ 1021338 h 1306447"/>
              <a:gd name="connsiteX13" fmla="*/ 3888359 w 4246645"/>
              <a:gd name="connsiteY13" fmla="*/ 1007691 h 1306447"/>
              <a:gd name="connsiteX14" fmla="*/ 3902006 w 4246645"/>
              <a:gd name="connsiteY14" fmla="*/ 1294294 h 1306447"/>
              <a:gd name="connsiteX15" fmla="*/ 3437983 w 4246645"/>
              <a:gd name="connsiteY15" fmla="*/ 1253350 h 1306447"/>
              <a:gd name="connsiteX0" fmla="*/ 3437983 w 4246645"/>
              <a:gd name="connsiteY0" fmla="*/ 1253042 h 1306139"/>
              <a:gd name="connsiteX1" fmla="*/ 2496287 w 4246645"/>
              <a:gd name="connsiteY1" fmla="*/ 1253042 h 1306139"/>
              <a:gd name="connsiteX2" fmla="*/ 751769 w 4246645"/>
              <a:gd name="connsiteY2" fmla="*/ 1237719 h 1306139"/>
              <a:gd name="connsiteX3" fmla="*/ 264948 w 4246645"/>
              <a:gd name="connsiteY3" fmla="*/ 1218411 h 1306139"/>
              <a:gd name="connsiteX4" fmla="*/ 8274 w 4246645"/>
              <a:gd name="connsiteY4" fmla="*/ 865486 h 1306139"/>
              <a:gd name="connsiteX5" fmla="*/ 72442 w 4246645"/>
              <a:gd name="connsiteY5" fmla="*/ 384223 h 1306139"/>
              <a:gd name="connsiteX6" fmla="*/ 694783 w 4246645"/>
              <a:gd name="connsiteY6" fmla="*/ 120278 h 1306139"/>
              <a:gd name="connsiteX7" fmla="*/ 3881654 w 4246645"/>
              <a:gd name="connsiteY7" fmla="*/ 6307 h 1306139"/>
              <a:gd name="connsiteX8" fmla="*/ 4083737 w 4246645"/>
              <a:gd name="connsiteY8" fmla="*/ 297699 h 1306139"/>
              <a:gd name="connsiteX9" fmla="*/ 3048424 w 4246645"/>
              <a:gd name="connsiteY9" fmla="*/ 295544 h 1306139"/>
              <a:gd name="connsiteX10" fmla="*/ 1090568 w 4246645"/>
              <a:gd name="connsiteY10" fmla="*/ 297699 h 1306139"/>
              <a:gd name="connsiteX11" fmla="*/ 817612 w 4246645"/>
              <a:gd name="connsiteY11" fmla="*/ 884553 h 1306139"/>
              <a:gd name="connsiteX12" fmla="*/ 2264275 w 4246645"/>
              <a:gd name="connsiteY12" fmla="*/ 1021030 h 1306139"/>
              <a:gd name="connsiteX13" fmla="*/ 3888359 w 4246645"/>
              <a:gd name="connsiteY13" fmla="*/ 1007383 h 1306139"/>
              <a:gd name="connsiteX14" fmla="*/ 3902006 w 4246645"/>
              <a:gd name="connsiteY14" fmla="*/ 1293986 h 1306139"/>
              <a:gd name="connsiteX15" fmla="*/ 3437983 w 4246645"/>
              <a:gd name="connsiteY15" fmla="*/ 1253042 h 1306139"/>
              <a:gd name="connsiteX0" fmla="*/ 3437983 w 4246645"/>
              <a:gd name="connsiteY0" fmla="*/ 1271561 h 1324658"/>
              <a:gd name="connsiteX1" fmla="*/ 2496287 w 4246645"/>
              <a:gd name="connsiteY1" fmla="*/ 1271561 h 1324658"/>
              <a:gd name="connsiteX2" fmla="*/ 751769 w 4246645"/>
              <a:gd name="connsiteY2" fmla="*/ 1256238 h 1324658"/>
              <a:gd name="connsiteX3" fmla="*/ 264948 w 4246645"/>
              <a:gd name="connsiteY3" fmla="*/ 1236930 h 1324658"/>
              <a:gd name="connsiteX4" fmla="*/ 8274 w 4246645"/>
              <a:gd name="connsiteY4" fmla="*/ 884005 h 1324658"/>
              <a:gd name="connsiteX5" fmla="*/ 72442 w 4246645"/>
              <a:gd name="connsiteY5" fmla="*/ 402742 h 1324658"/>
              <a:gd name="connsiteX6" fmla="*/ 694783 w 4246645"/>
              <a:gd name="connsiteY6" fmla="*/ 58586 h 1324658"/>
              <a:gd name="connsiteX7" fmla="*/ 3881654 w 4246645"/>
              <a:gd name="connsiteY7" fmla="*/ 24826 h 1324658"/>
              <a:gd name="connsiteX8" fmla="*/ 4083737 w 4246645"/>
              <a:gd name="connsiteY8" fmla="*/ 316218 h 1324658"/>
              <a:gd name="connsiteX9" fmla="*/ 3048424 w 4246645"/>
              <a:gd name="connsiteY9" fmla="*/ 314063 h 1324658"/>
              <a:gd name="connsiteX10" fmla="*/ 1090568 w 4246645"/>
              <a:gd name="connsiteY10" fmla="*/ 316218 h 1324658"/>
              <a:gd name="connsiteX11" fmla="*/ 817612 w 4246645"/>
              <a:gd name="connsiteY11" fmla="*/ 903072 h 1324658"/>
              <a:gd name="connsiteX12" fmla="*/ 2264275 w 4246645"/>
              <a:gd name="connsiteY12" fmla="*/ 1039549 h 1324658"/>
              <a:gd name="connsiteX13" fmla="*/ 3888359 w 4246645"/>
              <a:gd name="connsiteY13" fmla="*/ 1025902 h 1324658"/>
              <a:gd name="connsiteX14" fmla="*/ 3902006 w 4246645"/>
              <a:gd name="connsiteY14" fmla="*/ 1312505 h 1324658"/>
              <a:gd name="connsiteX15" fmla="*/ 3437983 w 4246645"/>
              <a:gd name="connsiteY15" fmla="*/ 1271561 h 1324658"/>
              <a:gd name="connsiteX0" fmla="*/ 3437983 w 4246645"/>
              <a:gd name="connsiteY0" fmla="*/ 1271561 h 1324658"/>
              <a:gd name="connsiteX1" fmla="*/ 2496287 w 4246645"/>
              <a:gd name="connsiteY1" fmla="*/ 1271561 h 1324658"/>
              <a:gd name="connsiteX2" fmla="*/ 751769 w 4246645"/>
              <a:gd name="connsiteY2" fmla="*/ 1256238 h 1324658"/>
              <a:gd name="connsiteX3" fmla="*/ 264948 w 4246645"/>
              <a:gd name="connsiteY3" fmla="*/ 1236930 h 1324658"/>
              <a:gd name="connsiteX4" fmla="*/ 8274 w 4246645"/>
              <a:gd name="connsiteY4" fmla="*/ 884005 h 1324658"/>
              <a:gd name="connsiteX5" fmla="*/ 72442 w 4246645"/>
              <a:gd name="connsiteY5" fmla="*/ 402742 h 1324658"/>
              <a:gd name="connsiteX6" fmla="*/ 694783 w 4246645"/>
              <a:gd name="connsiteY6" fmla="*/ 58586 h 1324658"/>
              <a:gd name="connsiteX7" fmla="*/ 3881654 w 4246645"/>
              <a:gd name="connsiteY7" fmla="*/ 24826 h 1324658"/>
              <a:gd name="connsiteX8" fmla="*/ 4083737 w 4246645"/>
              <a:gd name="connsiteY8" fmla="*/ 316218 h 1324658"/>
              <a:gd name="connsiteX9" fmla="*/ 3048424 w 4246645"/>
              <a:gd name="connsiteY9" fmla="*/ 314063 h 1324658"/>
              <a:gd name="connsiteX10" fmla="*/ 1917286 w 4246645"/>
              <a:gd name="connsiteY10" fmla="*/ 274405 h 1324658"/>
              <a:gd name="connsiteX11" fmla="*/ 1090568 w 4246645"/>
              <a:gd name="connsiteY11" fmla="*/ 316218 h 1324658"/>
              <a:gd name="connsiteX12" fmla="*/ 817612 w 4246645"/>
              <a:gd name="connsiteY12" fmla="*/ 903072 h 1324658"/>
              <a:gd name="connsiteX13" fmla="*/ 2264275 w 4246645"/>
              <a:gd name="connsiteY13" fmla="*/ 1039549 h 1324658"/>
              <a:gd name="connsiteX14" fmla="*/ 3888359 w 4246645"/>
              <a:gd name="connsiteY14" fmla="*/ 1025902 h 1324658"/>
              <a:gd name="connsiteX15" fmla="*/ 3902006 w 4246645"/>
              <a:gd name="connsiteY15" fmla="*/ 1312505 h 1324658"/>
              <a:gd name="connsiteX16" fmla="*/ 3437983 w 4246645"/>
              <a:gd name="connsiteY16" fmla="*/ 1271561 h 1324658"/>
              <a:gd name="connsiteX0" fmla="*/ 3437983 w 4246645"/>
              <a:gd name="connsiteY0" fmla="*/ 1271561 h 1324658"/>
              <a:gd name="connsiteX1" fmla="*/ 2496287 w 4246645"/>
              <a:gd name="connsiteY1" fmla="*/ 1271561 h 1324658"/>
              <a:gd name="connsiteX2" fmla="*/ 751769 w 4246645"/>
              <a:gd name="connsiteY2" fmla="*/ 1256238 h 1324658"/>
              <a:gd name="connsiteX3" fmla="*/ 264948 w 4246645"/>
              <a:gd name="connsiteY3" fmla="*/ 1236930 h 1324658"/>
              <a:gd name="connsiteX4" fmla="*/ 8274 w 4246645"/>
              <a:gd name="connsiteY4" fmla="*/ 884005 h 1324658"/>
              <a:gd name="connsiteX5" fmla="*/ 72442 w 4246645"/>
              <a:gd name="connsiteY5" fmla="*/ 402742 h 1324658"/>
              <a:gd name="connsiteX6" fmla="*/ 694783 w 4246645"/>
              <a:gd name="connsiteY6" fmla="*/ 58586 h 1324658"/>
              <a:gd name="connsiteX7" fmla="*/ 3881654 w 4246645"/>
              <a:gd name="connsiteY7" fmla="*/ 24826 h 1324658"/>
              <a:gd name="connsiteX8" fmla="*/ 4083737 w 4246645"/>
              <a:gd name="connsiteY8" fmla="*/ 316218 h 1324658"/>
              <a:gd name="connsiteX9" fmla="*/ 3048424 w 4246645"/>
              <a:gd name="connsiteY9" fmla="*/ 314063 h 1324658"/>
              <a:gd name="connsiteX10" fmla="*/ 1885202 w 4246645"/>
              <a:gd name="connsiteY10" fmla="*/ 466910 h 1324658"/>
              <a:gd name="connsiteX11" fmla="*/ 1090568 w 4246645"/>
              <a:gd name="connsiteY11" fmla="*/ 316218 h 1324658"/>
              <a:gd name="connsiteX12" fmla="*/ 817612 w 4246645"/>
              <a:gd name="connsiteY12" fmla="*/ 903072 h 1324658"/>
              <a:gd name="connsiteX13" fmla="*/ 2264275 w 4246645"/>
              <a:gd name="connsiteY13" fmla="*/ 1039549 h 1324658"/>
              <a:gd name="connsiteX14" fmla="*/ 3888359 w 4246645"/>
              <a:gd name="connsiteY14" fmla="*/ 1025902 h 1324658"/>
              <a:gd name="connsiteX15" fmla="*/ 3902006 w 4246645"/>
              <a:gd name="connsiteY15" fmla="*/ 1312505 h 1324658"/>
              <a:gd name="connsiteX16" fmla="*/ 3437983 w 4246645"/>
              <a:gd name="connsiteY16" fmla="*/ 1271561 h 1324658"/>
              <a:gd name="connsiteX0" fmla="*/ 3437983 w 4242712"/>
              <a:gd name="connsiteY0" fmla="*/ 1271561 h 1324658"/>
              <a:gd name="connsiteX1" fmla="*/ 2496287 w 4242712"/>
              <a:gd name="connsiteY1" fmla="*/ 1271561 h 1324658"/>
              <a:gd name="connsiteX2" fmla="*/ 751769 w 4242712"/>
              <a:gd name="connsiteY2" fmla="*/ 1256238 h 1324658"/>
              <a:gd name="connsiteX3" fmla="*/ 264948 w 4242712"/>
              <a:gd name="connsiteY3" fmla="*/ 1236930 h 1324658"/>
              <a:gd name="connsiteX4" fmla="*/ 8274 w 4242712"/>
              <a:gd name="connsiteY4" fmla="*/ 884005 h 1324658"/>
              <a:gd name="connsiteX5" fmla="*/ 72442 w 4242712"/>
              <a:gd name="connsiteY5" fmla="*/ 402742 h 1324658"/>
              <a:gd name="connsiteX6" fmla="*/ 694783 w 4242712"/>
              <a:gd name="connsiteY6" fmla="*/ 58586 h 1324658"/>
              <a:gd name="connsiteX7" fmla="*/ 3881654 w 4242712"/>
              <a:gd name="connsiteY7" fmla="*/ 24826 h 1324658"/>
              <a:gd name="connsiteX8" fmla="*/ 4083737 w 4242712"/>
              <a:gd name="connsiteY8" fmla="*/ 316218 h 1324658"/>
              <a:gd name="connsiteX9" fmla="*/ 3112593 w 4242712"/>
              <a:gd name="connsiteY9" fmla="*/ 442400 h 1324658"/>
              <a:gd name="connsiteX10" fmla="*/ 1885202 w 4242712"/>
              <a:gd name="connsiteY10" fmla="*/ 466910 h 1324658"/>
              <a:gd name="connsiteX11" fmla="*/ 1090568 w 4242712"/>
              <a:gd name="connsiteY11" fmla="*/ 316218 h 1324658"/>
              <a:gd name="connsiteX12" fmla="*/ 817612 w 4242712"/>
              <a:gd name="connsiteY12" fmla="*/ 903072 h 1324658"/>
              <a:gd name="connsiteX13" fmla="*/ 2264275 w 4242712"/>
              <a:gd name="connsiteY13" fmla="*/ 1039549 h 1324658"/>
              <a:gd name="connsiteX14" fmla="*/ 3888359 w 4242712"/>
              <a:gd name="connsiteY14" fmla="*/ 1025902 h 1324658"/>
              <a:gd name="connsiteX15" fmla="*/ 3902006 w 4242712"/>
              <a:gd name="connsiteY15" fmla="*/ 1312505 h 1324658"/>
              <a:gd name="connsiteX16" fmla="*/ 3437983 w 4242712"/>
              <a:gd name="connsiteY16" fmla="*/ 1271561 h 1324658"/>
              <a:gd name="connsiteX0" fmla="*/ 3437983 w 4242712"/>
              <a:gd name="connsiteY0" fmla="*/ 1271561 h 1324658"/>
              <a:gd name="connsiteX1" fmla="*/ 2496287 w 4242712"/>
              <a:gd name="connsiteY1" fmla="*/ 1271561 h 1324658"/>
              <a:gd name="connsiteX2" fmla="*/ 751769 w 4242712"/>
              <a:gd name="connsiteY2" fmla="*/ 1256238 h 1324658"/>
              <a:gd name="connsiteX3" fmla="*/ 264948 w 4242712"/>
              <a:gd name="connsiteY3" fmla="*/ 1236930 h 1324658"/>
              <a:gd name="connsiteX4" fmla="*/ 8274 w 4242712"/>
              <a:gd name="connsiteY4" fmla="*/ 884005 h 1324658"/>
              <a:gd name="connsiteX5" fmla="*/ 72442 w 4242712"/>
              <a:gd name="connsiteY5" fmla="*/ 402742 h 1324658"/>
              <a:gd name="connsiteX6" fmla="*/ 694783 w 4242712"/>
              <a:gd name="connsiteY6" fmla="*/ 58586 h 1324658"/>
              <a:gd name="connsiteX7" fmla="*/ 3881654 w 4242712"/>
              <a:gd name="connsiteY7" fmla="*/ 24826 h 1324658"/>
              <a:gd name="connsiteX8" fmla="*/ 4083737 w 4242712"/>
              <a:gd name="connsiteY8" fmla="*/ 316218 h 1324658"/>
              <a:gd name="connsiteX9" fmla="*/ 3112593 w 4242712"/>
              <a:gd name="connsiteY9" fmla="*/ 442400 h 1324658"/>
              <a:gd name="connsiteX10" fmla="*/ 1885202 w 4242712"/>
              <a:gd name="connsiteY10" fmla="*/ 466910 h 1324658"/>
              <a:gd name="connsiteX11" fmla="*/ 1090568 w 4242712"/>
              <a:gd name="connsiteY11" fmla="*/ 316218 h 1324658"/>
              <a:gd name="connsiteX12" fmla="*/ 817612 w 4242712"/>
              <a:gd name="connsiteY12" fmla="*/ 903072 h 1324658"/>
              <a:gd name="connsiteX13" fmla="*/ 2264275 w 4242712"/>
              <a:gd name="connsiteY13" fmla="*/ 927255 h 1324658"/>
              <a:gd name="connsiteX14" fmla="*/ 3888359 w 4242712"/>
              <a:gd name="connsiteY14" fmla="*/ 1025902 h 1324658"/>
              <a:gd name="connsiteX15" fmla="*/ 3902006 w 4242712"/>
              <a:gd name="connsiteY15" fmla="*/ 1312505 h 1324658"/>
              <a:gd name="connsiteX16" fmla="*/ 3437983 w 4242712"/>
              <a:gd name="connsiteY16" fmla="*/ 1271561 h 1324658"/>
              <a:gd name="connsiteX0" fmla="*/ 3437983 w 4242712"/>
              <a:gd name="connsiteY0" fmla="*/ 1271561 h 1333381"/>
              <a:gd name="connsiteX1" fmla="*/ 2496287 w 4242712"/>
              <a:gd name="connsiteY1" fmla="*/ 1271561 h 1333381"/>
              <a:gd name="connsiteX2" fmla="*/ 751769 w 4242712"/>
              <a:gd name="connsiteY2" fmla="*/ 1256238 h 1333381"/>
              <a:gd name="connsiteX3" fmla="*/ 264948 w 4242712"/>
              <a:gd name="connsiteY3" fmla="*/ 1236930 h 1333381"/>
              <a:gd name="connsiteX4" fmla="*/ 8274 w 4242712"/>
              <a:gd name="connsiteY4" fmla="*/ 884005 h 1333381"/>
              <a:gd name="connsiteX5" fmla="*/ 72442 w 4242712"/>
              <a:gd name="connsiteY5" fmla="*/ 402742 h 1333381"/>
              <a:gd name="connsiteX6" fmla="*/ 694783 w 4242712"/>
              <a:gd name="connsiteY6" fmla="*/ 58586 h 1333381"/>
              <a:gd name="connsiteX7" fmla="*/ 3881654 w 4242712"/>
              <a:gd name="connsiteY7" fmla="*/ 24826 h 1333381"/>
              <a:gd name="connsiteX8" fmla="*/ 4083737 w 4242712"/>
              <a:gd name="connsiteY8" fmla="*/ 316218 h 1333381"/>
              <a:gd name="connsiteX9" fmla="*/ 3112593 w 4242712"/>
              <a:gd name="connsiteY9" fmla="*/ 442400 h 1333381"/>
              <a:gd name="connsiteX10" fmla="*/ 1885202 w 4242712"/>
              <a:gd name="connsiteY10" fmla="*/ 466910 h 1333381"/>
              <a:gd name="connsiteX11" fmla="*/ 1090568 w 4242712"/>
              <a:gd name="connsiteY11" fmla="*/ 316218 h 1333381"/>
              <a:gd name="connsiteX12" fmla="*/ 817612 w 4242712"/>
              <a:gd name="connsiteY12" fmla="*/ 903072 h 1333381"/>
              <a:gd name="connsiteX13" fmla="*/ 2264275 w 4242712"/>
              <a:gd name="connsiteY13" fmla="*/ 927255 h 1333381"/>
              <a:gd name="connsiteX14" fmla="*/ 3904401 w 4242712"/>
              <a:gd name="connsiteY14" fmla="*/ 897565 h 1333381"/>
              <a:gd name="connsiteX15" fmla="*/ 3902006 w 4242712"/>
              <a:gd name="connsiteY15" fmla="*/ 1312505 h 1333381"/>
              <a:gd name="connsiteX16" fmla="*/ 3437983 w 4242712"/>
              <a:gd name="connsiteY16" fmla="*/ 1271561 h 1333381"/>
              <a:gd name="connsiteX0" fmla="*/ 3437983 w 4242712"/>
              <a:gd name="connsiteY0" fmla="*/ 1271561 h 1333381"/>
              <a:gd name="connsiteX1" fmla="*/ 2496287 w 4242712"/>
              <a:gd name="connsiteY1" fmla="*/ 1271561 h 1333381"/>
              <a:gd name="connsiteX2" fmla="*/ 1612486 w 4242712"/>
              <a:gd name="connsiteY2" fmla="*/ 1269016 h 1333381"/>
              <a:gd name="connsiteX3" fmla="*/ 751769 w 4242712"/>
              <a:gd name="connsiteY3" fmla="*/ 1256238 h 1333381"/>
              <a:gd name="connsiteX4" fmla="*/ 264948 w 4242712"/>
              <a:gd name="connsiteY4" fmla="*/ 1236930 h 1333381"/>
              <a:gd name="connsiteX5" fmla="*/ 8274 w 4242712"/>
              <a:gd name="connsiteY5" fmla="*/ 884005 h 1333381"/>
              <a:gd name="connsiteX6" fmla="*/ 72442 w 4242712"/>
              <a:gd name="connsiteY6" fmla="*/ 402742 h 1333381"/>
              <a:gd name="connsiteX7" fmla="*/ 694783 w 4242712"/>
              <a:gd name="connsiteY7" fmla="*/ 58586 h 1333381"/>
              <a:gd name="connsiteX8" fmla="*/ 3881654 w 4242712"/>
              <a:gd name="connsiteY8" fmla="*/ 24826 h 1333381"/>
              <a:gd name="connsiteX9" fmla="*/ 4083737 w 4242712"/>
              <a:gd name="connsiteY9" fmla="*/ 316218 h 1333381"/>
              <a:gd name="connsiteX10" fmla="*/ 3112593 w 4242712"/>
              <a:gd name="connsiteY10" fmla="*/ 442400 h 1333381"/>
              <a:gd name="connsiteX11" fmla="*/ 1885202 w 4242712"/>
              <a:gd name="connsiteY11" fmla="*/ 466910 h 1333381"/>
              <a:gd name="connsiteX12" fmla="*/ 1090568 w 4242712"/>
              <a:gd name="connsiteY12" fmla="*/ 316218 h 1333381"/>
              <a:gd name="connsiteX13" fmla="*/ 817612 w 4242712"/>
              <a:gd name="connsiteY13" fmla="*/ 903072 h 1333381"/>
              <a:gd name="connsiteX14" fmla="*/ 2264275 w 4242712"/>
              <a:gd name="connsiteY14" fmla="*/ 927255 h 1333381"/>
              <a:gd name="connsiteX15" fmla="*/ 3904401 w 4242712"/>
              <a:gd name="connsiteY15" fmla="*/ 897565 h 1333381"/>
              <a:gd name="connsiteX16" fmla="*/ 3902006 w 4242712"/>
              <a:gd name="connsiteY16" fmla="*/ 1312505 h 1333381"/>
              <a:gd name="connsiteX17" fmla="*/ 3437983 w 4242712"/>
              <a:gd name="connsiteY17" fmla="*/ 1271561 h 1333381"/>
              <a:gd name="connsiteX0" fmla="*/ 3437983 w 4242712"/>
              <a:gd name="connsiteY0" fmla="*/ 1271561 h 1413395"/>
              <a:gd name="connsiteX1" fmla="*/ 2496287 w 4242712"/>
              <a:gd name="connsiteY1" fmla="*/ 1271561 h 1413395"/>
              <a:gd name="connsiteX2" fmla="*/ 1660612 w 4242712"/>
              <a:gd name="connsiteY2" fmla="*/ 1413395 h 1413395"/>
              <a:gd name="connsiteX3" fmla="*/ 751769 w 4242712"/>
              <a:gd name="connsiteY3" fmla="*/ 1256238 h 1413395"/>
              <a:gd name="connsiteX4" fmla="*/ 264948 w 4242712"/>
              <a:gd name="connsiteY4" fmla="*/ 1236930 h 1413395"/>
              <a:gd name="connsiteX5" fmla="*/ 8274 w 4242712"/>
              <a:gd name="connsiteY5" fmla="*/ 884005 h 1413395"/>
              <a:gd name="connsiteX6" fmla="*/ 72442 w 4242712"/>
              <a:gd name="connsiteY6" fmla="*/ 402742 h 1413395"/>
              <a:gd name="connsiteX7" fmla="*/ 694783 w 4242712"/>
              <a:gd name="connsiteY7" fmla="*/ 58586 h 1413395"/>
              <a:gd name="connsiteX8" fmla="*/ 3881654 w 4242712"/>
              <a:gd name="connsiteY8" fmla="*/ 24826 h 1413395"/>
              <a:gd name="connsiteX9" fmla="*/ 4083737 w 4242712"/>
              <a:gd name="connsiteY9" fmla="*/ 316218 h 1413395"/>
              <a:gd name="connsiteX10" fmla="*/ 3112593 w 4242712"/>
              <a:gd name="connsiteY10" fmla="*/ 442400 h 1413395"/>
              <a:gd name="connsiteX11" fmla="*/ 1885202 w 4242712"/>
              <a:gd name="connsiteY11" fmla="*/ 466910 h 1413395"/>
              <a:gd name="connsiteX12" fmla="*/ 1090568 w 4242712"/>
              <a:gd name="connsiteY12" fmla="*/ 316218 h 1413395"/>
              <a:gd name="connsiteX13" fmla="*/ 817612 w 4242712"/>
              <a:gd name="connsiteY13" fmla="*/ 903072 h 1413395"/>
              <a:gd name="connsiteX14" fmla="*/ 2264275 w 4242712"/>
              <a:gd name="connsiteY14" fmla="*/ 927255 h 1413395"/>
              <a:gd name="connsiteX15" fmla="*/ 3904401 w 4242712"/>
              <a:gd name="connsiteY15" fmla="*/ 897565 h 1413395"/>
              <a:gd name="connsiteX16" fmla="*/ 3902006 w 4242712"/>
              <a:gd name="connsiteY16" fmla="*/ 1312505 h 1413395"/>
              <a:gd name="connsiteX17" fmla="*/ 3437983 w 4242712"/>
              <a:gd name="connsiteY17" fmla="*/ 1271561 h 1413395"/>
              <a:gd name="connsiteX0" fmla="*/ 3437983 w 4242712"/>
              <a:gd name="connsiteY0" fmla="*/ 1271561 h 1436036"/>
              <a:gd name="connsiteX1" fmla="*/ 2576497 w 4242712"/>
              <a:gd name="connsiteY1" fmla="*/ 1431982 h 1436036"/>
              <a:gd name="connsiteX2" fmla="*/ 1660612 w 4242712"/>
              <a:gd name="connsiteY2" fmla="*/ 1413395 h 1436036"/>
              <a:gd name="connsiteX3" fmla="*/ 751769 w 4242712"/>
              <a:gd name="connsiteY3" fmla="*/ 1256238 h 1436036"/>
              <a:gd name="connsiteX4" fmla="*/ 264948 w 4242712"/>
              <a:gd name="connsiteY4" fmla="*/ 1236930 h 1436036"/>
              <a:gd name="connsiteX5" fmla="*/ 8274 w 4242712"/>
              <a:gd name="connsiteY5" fmla="*/ 884005 h 1436036"/>
              <a:gd name="connsiteX6" fmla="*/ 72442 w 4242712"/>
              <a:gd name="connsiteY6" fmla="*/ 402742 h 1436036"/>
              <a:gd name="connsiteX7" fmla="*/ 694783 w 4242712"/>
              <a:gd name="connsiteY7" fmla="*/ 58586 h 1436036"/>
              <a:gd name="connsiteX8" fmla="*/ 3881654 w 4242712"/>
              <a:gd name="connsiteY8" fmla="*/ 24826 h 1436036"/>
              <a:gd name="connsiteX9" fmla="*/ 4083737 w 4242712"/>
              <a:gd name="connsiteY9" fmla="*/ 316218 h 1436036"/>
              <a:gd name="connsiteX10" fmla="*/ 3112593 w 4242712"/>
              <a:gd name="connsiteY10" fmla="*/ 442400 h 1436036"/>
              <a:gd name="connsiteX11" fmla="*/ 1885202 w 4242712"/>
              <a:gd name="connsiteY11" fmla="*/ 466910 h 1436036"/>
              <a:gd name="connsiteX12" fmla="*/ 1090568 w 4242712"/>
              <a:gd name="connsiteY12" fmla="*/ 316218 h 1436036"/>
              <a:gd name="connsiteX13" fmla="*/ 817612 w 4242712"/>
              <a:gd name="connsiteY13" fmla="*/ 903072 h 1436036"/>
              <a:gd name="connsiteX14" fmla="*/ 2264275 w 4242712"/>
              <a:gd name="connsiteY14" fmla="*/ 927255 h 1436036"/>
              <a:gd name="connsiteX15" fmla="*/ 3904401 w 4242712"/>
              <a:gd name="connsiteY15" fmla="*/ 897565 h 1436036"/>
              <a:gd name="connsiteX16" fmla="*/ 3902006 w 4242712"/>
              <a:gd name="connsiteY16" fmla="*/ 1312505 h 1436036"/>
              <a:gd name="connsiteX17" fmla="*/ 3437983 w 4242712"/>
              <a:gd name="connsiteY17" fmla="*/ 1271561 h 1436036"/>
              <a:gd name="connsiteX0" fmla="*/ 3550278 w 4242712"/>
              <a:gd name="connsiteY0" fmla="*/ 1399897 h 1432036"/>
              <a:gd name="connsiteX1" fmla="*/ 2576497 w 4242712"/>
              <a:gd name="connsiteY1" fmla="*/ 1431982 h 1432036"/>
              <a:gd name="connsiteX2" fmla="*/ 1660612 w 4242712"/>
              <a:gd name="connsiteY2" fmla="*/ 1413395 h 1432036"/>
              <a:gd name="connsiteX3" fmla="*/ 751769 w 4242712"/>
              <a:gd name="connsiteY3" fmla="*/ 1256238 h 1432036"/>
              <a:gd name="connsiteX4" fmla="*/ 264948 w 4242712"/>
              <a:gd name="connsiteY4" fmla="*/ 1236930 h 1432036"/>
              <a:gd name="connsiteX5" fmla="*/ 8274 w 4242712"/>
              <a:gd name="connsiteY5" fmla="*/ 884005 h 1432036"/>
              <a:gd name="connsiteX6" fmla="*/ 72442 w 4242712"/>
              <a:gd name="connsiteY6" fmla="*/ 402742 h 1432036"/>
              <a:gd name="connsiteX7" fmla="*/ 694783 w 4242712"/>
              <a:gd name="connsiteY7" fmla="*/ 58586 h 1432036"/>
              <a:gd name="connsiteX8" fmla="*/ 3881654 w 4242712"/>
              <a:gd name="connsiteY8" fmla="*/ 24826 h 1432036"/>
              <a:gd name="connsiteX9" fmla="*/ 4083737 w 4242712"/>
              <a:gd name="connsiteY9" fmla="*/ 316218 h 1432036"/>
              <a:gd name="connsiteX10" fmla="*/ 3112593 w 4242712"/>
              <a:gd name="connsiteY10" fmla="*/ 442400 h 1432036"/>
              <a:gd name="connsiteX11" fmla="*/ 1885202 w 4242712"/>
              <a:gd name="connsiteY11" fmla="*/ 466910 h 1432036"/>
              <a:gd name="connsiteX12" fmla="*/ 1090568 w 4242712"/>
              <a:gd name="connsiteY12" fmla="*/ 316218 h 1432036"/>
              <a:gd name="connsiteX13" fmla="*/ 817612 w 4242712"/>
              <a:gd name="connsiteY13" fmla="*/ 903072 h 1432036"/>
              <a:gd name="connsiteX14" fmla="*/ 2264275 w 4242712"/>
              <a:gd name="connsiteY14" fmla="*/ 927255 h 1432036"/>
              <a:gd name="connsiteX15" fmla="*/ 3904401 w 4242712"/>
              <a:gd name="connsiteY15" fmla="*/ 897565 h 1432036"/>
              <a:gd name="connsiteX16" fmla="*/ 3902006 w 4242712"/>
              <a:gd name="connsiteY16" fmla="*/ 1312505 h 1432036"/>
              <a:gd name="connsiteX17" fmla="*/ 3550278 w 4242712"/>
              <a:gd name="connsiteY17" fmla="*/ 1399897 h 1432036"/>
              <a:gd name="connsiteX0" fmla="*/ 3550278 w 4242712"/>
              <a:gd name="connsiteY0" fmla="*/ 1399897 h 1432036"/>
              <a:gd name="connsiteX1" fmla="*/ 2576497 w 4242712"/>
              <a:gd name="connsiteY1" fmla="*/ 1431982 h 1432036"/>
              <a:gd name="connsiteX2" fmla="*/ 1660612 w 4242712"/>
              <a:gd name="connsiteY2" fmla="*/ 1413395 h 1432036"/>
              <a:gd name="connsiteX3" fmla="*/ 848021 w 4242712"/>
              <a:gd name="connsiteY3" fmla="*/ 1208111 h 1432036"/>
              <a:gd name="connsiteX4" fmla="*/ 264948 w 4242712"/>
              <a:gd name="connsiteY4" fmla="*/ 1236930 h 1432036"/>
              <a:gd name="connsiteX5" fmla="*/ 8274 w 4242712"/>
              <a:gd name="connsiteY5" fmla="*/ 884005 h 1432036"/>
              <a:gd name="connsiteX6" fmla="*/ 72442 w 4242712"/>
              <a:gd name="connsiteY6" fmla="*/ 402742 h 1432036"/>
              <a:gd name="connsiteX7" fmla="*/ 694783 w 4242712"/>
              <a:gd name="connsiteY7" fmla="*/ 58586 h 1432036"/>
              <a:gd name="connsiteX8" fmla="*/ 3881654 w 4242712"/>
              <a:gd name="connsiteY8" fmla="*/ 24826 h 1432036"/>
              <a:gd name="connsiteX9" fmla="*/ 4083737 w 4242712"/>
              <a:gd name="connsiteY9" fmla="*/ 316218 h 1432036"/>
              <a:gd name="connsiteX10" fmla="*/ 3112593 w 4242712"/>
              <a:gd name="connsiteY10" fmla="*/ 442400 h 1432036"/>
              <a:gd name="connsiteX11" fmla="*/ 1885202 w 4242712"/>
              <a:gd name="connsiteY11" fmla="*/ 466910 h 1432036"/>
              <a:gd name="connsiteX12" fmla="*/ 1090568 w 4242712"/>
              <a:gd name="connsiteY12" fmla="*/ 316218 h 1432036"/>
              <a:gd name="connsiteX13" fmla="*/ 817612 w 4242712"/>
              <a:gd name="connsiteY13" fmla="*/ 903072 h 1432036"/>
              <a:gd name="connsiteX14" fmla="*/ 2264275 w 4242712"/>
              <a:gd name="connsiteY14" fmla="*/ 927255 h 1432036"/>
              <a:gd name="connsiteX15" fmla="*/ 3904401 w 4242712"/>
              <a:gd name="connsiteY15" fmla="*/ 897565 h 1432036"/>
              <a:gd name="connsiteX16" fmla="*/ 3902006 w 4242712"/>
              <a:gd name="connsiteY16" fmla="*/ 1312505 h 1432036"/>
              <a:gd name="connsiteX17" fmla="*/ 3550278 w 4242712"/>
              <a:gd name="connsiteY17" fmla="*/ 1399897 h 1432036"/>
              <a:gd name="connsiteX0" fmla="*/ 3550278 w 4242712"/>
              <a:gd name="connsiteY0" fmla="*/ 1399897 h 1432036"/>
              <a:gd name="connsiteX1" fmla="*/ 2576497 w 4242712"/>
              <a:gd name="connsiteY1" fmla="*/ 1431982 h 1432036"/>
              <a:gd name="connsiteX2" fmla="*/ 1660612 w 4242712"/>
              <a:gd name="connsiteY2" fmla="*/ 1413395 h 1432036"/>
              <a:gd name="connsiteX3" fmla="*/ 848021 w 4242712"/>
              <a:gd name="connsiteY3" fmla="*/ 1208111 h 1432036"/>
              <a:gd name="connsiteX4" fmla="*/ 264948 w 4242712"/>
              <a:gd name="connsiteY4" fmla="*/ 1236930 h 1432036"/>
              <a:gd name="connsiteX5" fmla="*/ 8274 w 4242712"/>
              <a:gd name="connsiteY5" fmla="*/ 884005 h 1432036"/>
              <a:gd name="connsiteX6" fmla="*/ 72442 w 4242712"/>
              <a:gd name="connsiteY6" fmla="*/ 402742 h 1432036"/>
              <a:gd name="connsiteX7" fmla="*/ 694783 w 4242712"/>
              <a:gd name="connsiteY7" fmla="*/ 58586 h 1432036"/>
              <a:gd name="connsiteX8" fmla="*/ 3881654 w 4242712"/>
              <a:gd name="connsiteY8" fmla="*/ 24826 h 1432036"/>
              <a:gd name="connsiteX9" fmla="*/ 4083737 w 4242712"/>
              <a:gd name="connsiteY9" fmla="*/ 316218 h 1432036"/>
              <a:gd name="connsiteX10" fmla="*/ 3112593 w 4242712"/>
              <a:gd name="connsiteY10" fmla="*/ 442400 h 1432036"/>
              <a:gd name="connsiteX11" fmla="*/ 1885202 w 4242712"/>
              <a:gd name="connsiteY11" fmla="*/ 466910 h 1432036"/>
              <a:gd name="connsiteX12" fmla="*/ 914105 w 4242712"/>
              <a:gd name="connsiteY12" fmla="*/ 332260 h 1432036"/>
              <a:gd name="connsiteX13" fmla="*/ 817612 w 4242712"/>
              <a:gd name="connsiteY13" fmla="*/ 903072 h 1432036"/>
              <a:gd name="connsiteX14" fmla="*/ 2264275 w 4242712"/>
              <a:gd name="connsiteY14" fmla="*/ 927255 h 1432036"/>
              <a:gd name="connsiteX15" fmla="*/ 3904401 w 4242712"/>
              <a:gd name="connsiteY15" fmla="*/ 897565 h 1432036"/>
              <a:gd name="connsiteX16" fmla="*/ 3902006 w 4242712"/>
              <a:gd name="connsiteY16" fmla="*/ 1312505 h 1432036"/>
              <a:gd name="connsiteX17" fmla="*/ 3550278 w 4242712"/>
              <a:gd name="connsiteY17" fmla="*/ 1399897 h 1432036"/>
              <a:gd name="connsiteX0" fmla="*/ 3550278 w 4242712"/>
              <a:gd name="connsiteY0" fmla="*/ 1399897 h 1432036"/>
              <a:gd name="connsiteX1" fmla="*/ 2576497 w 4242712"/>
              <a:gd name="connsiteY1" fmla="*/ 1431982 h 1432036"/>
              <a:gd name="connsiteX2" fmla="*/ 1660612 w 4242712"/>
              <a:gd name="connsiteY2" fmla="*/ 1413395 h 1432036"/>
              <a:gd name="connsiteX3" fmla="*/ 864063 w 4242712"/>
              <a:gd name="connsiteY3" fmla="*/ 1176027 h 1432036"/>
              <a:gd name="connsiteX4" fmla="*/ 264948 w 4242712"/>
              <a:gd name="connsiteY4" fmla="*/ 1236930 h 1432036"/>
              <a:gd name="connsiteX5" fmla="*/ 8274 w 4242712"/>
              <a:gd name="connsiteY5" fmla="*/ 884005 h 1432036"/>
              <a:gd name="connsiteX6" fmla="*/ 72442 w 4242712"/>
              <a:gd name="connsiteY6" fmla="*/ 402742 h 1432036"/>
              <a:gd name="connsiteX7" fmla="*/ 694783 w 4242712"/>
              <a:gd name="connsiteY7" fmla="*/ 58586 h 1432036"/>
              <a:gd name="connsiteX8" fmla="*/ 3881654 w 4242712"/>
              <a:gd name="connsiteY8" fmla="*/ 24826 h 1432036"/>
              <a:gd name="connsiteX9" fmla="*/ 4083737 w 4242712"/>
              <a:gd name="connsiteY9" fmla="*/ 316218 h 1432036"/>
              <a:gd name="connsiteX10" fmla="*/ 3112593 w 4242712"/>
              <a:gd name="connsiteY10" fmla="*/ 442400 h 1432036"/>
              <a:gd name="connsiteX11" fmla="*/ 1885202 w 4242712"/>
              <a:gd name="connsiteY11" fmla="*/ 466910 h 1432036"/>
              <a:gd name="connsiteX12" fmla="*/ 914105 w 4242712"/>
              <a:gd name="connsiteY12" fmla="*/ 332260 h 1432036"/>
              <a:gd name="connsiteX13" fmla="*/ 817612 w 4242712"/>
              <a:gd name="connsiteY13" fmla="*/ 903072 h 1432036"/>
              <a:gd name="connsiteX14" fmla="*/ 2264275 w 4242712"/>
              <a:gd name="connsiteY14" fmla="*/ 927255 h 1432036"/>
              <a:gd name="connsiteX15" fmla="*/ 3904401 w 4242712"/>
              <a:gd name="connsiteY15" fmla="*/ 897565 h 1432036"/>
              <a:gd name="connsiteX16" fmla="*/ 3902006 w 4242712"/>
              <a:gd name="connsiteY16" fmla="*/ 1312505 h 1432036"/>
              <a:gd name="connsiteX17" fmla="*/ 3550278 w 4242712"/>
              <a:gd name="connsiteY17" fmla="*/ 1399897 h 1432036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55812 w 4242712"/>
              <a:gd name="connsiteY3" fmla="*/ 1333183 h 1432531"/>
              <a:gd name="connsiteX4" fmla="*/ 864063 w 4242712"/>
              <a:gd name="connsiteY4" fmla="*/ 1176027 h 1432531"/>
              <a:gd name="connsiteX5" fmla="*/ 264948 w 4242712"/>
              <a:gd name="connsiteY5" fmla="*/ 1236930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914105 w 4242712"/>
              <a:gd name="connsiteY13" fmla="*/ 332260 h 1432531"/>
              <a:gd name="connsiteX14" fmla="*/ 817612 w 4242712"/>
              <a:gd name="connsiteY14" fmla="*/ 903072 h 1432531"/>
              <a:gd name="connsiteX15" fmla="*/ 2264275 w 4242712"/>
              <a:gd name="connsiteY15" fmla="*/ 927255 h 1432531"/>
              <a:gd name="connsiteX16" fmla="*/ 3904401 w 4242712"/>
              <a:gd name="connsiteY16" fmla="*/ 897565 h 1432531"/>
              <a:gd name="connsiteX17" fmla="*/ 3902006 w 4242712"/>
              <a:gd name="connsiteY17" fmla="*/ 1312505 h 1432531"/>
              <a:gd name="connsiteX18" fmla="*/ 3550278 w 4242712"/>
              <a:gd name="connsiteY18" fmla="*/ 1399897 h 1432531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07686 w 4242712"/>
              <a:gd name="connsiteY3" fmla="*/ 1140678 h 1432531"/>
              <a:gd name="connsiteX4" fmla="*/ 864063 w 4242712"/>
              <a:gd name="connsiteY4" fmla="*/ 1176027 h 1432531"/>
              <a:gd name="connsiteX5" fmla="*/ 264948 w 4242712"/>
              <a:gd name="connsiteY5" fmla="*/ 1236930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914105 w 4242712"/>
              <a:gd name="connsiteY13" fmla="*/ 332260 h 1432531"/>
              <a:gd name="connsiteX14" fmla="*/ 817612 w 4242712"/>
              <a:gd name="connsiteY14" fmla="*/ 903072 h 1432531"/>
              <a:gd name="connsiteX15" fmla="*/ 2264275 w 4242712"/>
              <a:gd name="connsiteY15" fmla="*/ 927255 h 1432531"/>
              <a:gd name="connsiteX16" fmla="*/ 3904401 w 4242712"/>
              <a:gd name="connsiteY16" fmla="*/ 897565 h 1432531"/>
              <a:gd name="connsiteX17" fmla="*/ 3902006 w 4242712"/>
              <a:gd name="connsiteY17" fmla="*/ 1312505 h 1432531"/>
              <a:gd name="connsiteX18" fmla="*/ 3550278 w 4242712"/>
              <a:gd name="connsiteY18" fmla="*/ 1399897 h 1432531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07686 w 4242712"/>
              <a:gd name="connsiteY3" fmla="*/ 1140678 h 1432531"/>
              <a:gd name="connsiteX4" fmla="*/ 864063 w 4242712"/>
              <a:gd name="connsiteY4" fmla="*/ 1176027 h 1432531"/>
              <a:gd name="connsiteX5" fmla="*/ 264948 w 4242712"/>
              <a:gd name="connsiteY5" fmla="*/ 1236930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1387897 w 4242712"/>
              <a:gd name="connsiteY13" fmla="*/ 370657 h 1432531"/>
              <a:gd name="connsiteX14" fmla="*/ 914105 w 4242712"/>
              <a:gd name="connsiteY14" fmla="*/ 332260 h 1432531"/>
              <a:gd name="connsiteX15" fmla="*/ 817612 w 4242712"/>
              <a:gd name="connsiteY15" fmla="*/ 903072 h 1432531"/>
              <a:gd name="connsiteX16" fmla="*/ 2264275 w 4242712"/>
              <a:gd name="connsiteY16" fmla="*/ 927255 h 1432531"/>
              <a:gd name="connsiteX17" fmla="*/ 3904401 w 4242712"/>
              <a:gd name="connsiteY17" fmla="*/ 897565 h 1432531"/>
              <a:gd name="connsiteX18" fmla="*/ 3902006 w 4242712"/>
              <a:gd name="connsiteY18" fmla="*/ 1312505 h 1432531"/>
              <a:gd name="connsiteX19" fmla="*/ 3550278 w 4242712"/>
              <a:gd name="connsiteY19" fmla="*/ 1399897 h 1432531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07686 w 4242712"/>
              <a:gd name="connsiteY3" fmla="*/ 1140678 h 1432531"/>
              <a:gd name="connsiteX4" fmla="*/ 864063 w 4242712"/>
              <a:gd name="connsiteY4" fmla="*/ 1176027 h 1432531"/>
              <a:gd name="connsiteX5" fmla="*/ 264948 w 4242712"/>
              <a:gd name="connsiteY5" fmla="*/ 1236930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1259560 w 4242712"/>
              <a:gd name="connsiteY13" fmla="*/ 322530 h 1432531"/>
              <a:gd name="connsiteX14" fmla="*/ 914105 w 4242712"/>
              <a:gd name="connsiteY14" fmla="*/ 332260 h 1432531"/>
              <a:gd name="connsiteX15" fmla="*/ 817612 w 4242712"/>
              <a:gd name="connsiteY15" fmla="*/ 903072 h 1432531"/>
              <a:gd name="connsiteX16" fmla="*/ 2264275 w 4242712"/>
              <a:gd name="connsiteY16" fmla="*/ 927255 h 1432531"/>
              <a:gd name="connsiteX17" fmla="*/ 3904401 w 4242712"/>
              <a:gd name="connsiteY17" fmla="*/ 897565 h 1432531"/>
              <a:gd name="connsiteX18" fmla="*/ 3902006 w 4242712"/>
              <a:gd name="connsiteY18" fmla="*/ 1312505 h 1432531"/>
              <a:gd name="connsiteX19" fmla="*/ 3550278 w 4242712"/>
              <a:gd name="connsiteY19" fmla="*/ 1399897 h 1432531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71854 w 4242712"/>
              <a:gd name="connsiteY3" fmla="*/ 1172762 h 1432531"/>
              <a:gd name="connsiteX4" fmla="*/ 864063 w 4242712"/>
              <a:gd name="connsiteY4" fmla="*/ 1176027 h 1432531"/>
              <a:gd name="connsiteX5" fmla="*/ 264948 w 4242712"/>
              <a:gd name="connsiteY5" fmla="*/ 1236930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1259560 w 4242712"/>
              <a:gd name="connsiteY13" fmla="*/ 322530 h 1432531"/>
              <a:gd name="connsiteX14" fmla="*/ 914105 w 4242712"/>
              <a:gd name="connsiteY14" fmla="*/ 332260 h 1432531"/>
              <a:gd name="connsiteX15" fmla="*/ 817612 w 4242712"/>
              <a:gd name="connsiteY15" fmla="*/ 903072 h 1432531"/>
              <a:gd name="connsiteX16" fmla="*/ 2264275 w 4242712"/>
              <a:gd name="connsiteY16" fmla="*/ 927255 h 1432531"/>
              <a:gd name="connsiteX17" fmla="*/ 3904401 w 4242712"/>
              <a:gd name="connsiteY17" fmla="*/ 897565 h 1432531"/>
              <a:gd name="connsiteX18" fmla="*/ 3902006 w 4242712"/>
              <a:gd name="connsiteY18" fmla="*/ 1312505 h 1432531"/>
              <a:gd name="connsiteX19" fmla="*/ 3550278 w 4242712"/>
              <a:gd name="connsiteY19" fmla="*/ 1399897 h 1432531"/>
              <a:gd name="connsiteX0" fmla="*/ 3550278 w 4242712"/>
              <a:gd name="connsiteY0" fmla="*/ 1399897 h 1432531"/>
              <a:gd name="connsiteX1" fmla="*/ 2576497 w 4242712"/>
              <a:gd name="connsiteY1" fmla="*/ 1431982 h 1432531"/>
              <a:gd name="connsiteX2" fmla="*/ 1660612 w 4242712"/>
              <a:gd name="connsiteY2" fmla="*/ 1413395 h 1432531"/>
              <a:gd name="connsiteX3" fmla="*/ 1371854 w 4242712"/>
              <a:gd name="connsiteY3" fmla="*/ 1172762 h 1432531"/>
              <a:gd name="connsiteX4" fmla="*/ 864063 w 4242712"/>
              <a:gd name="connsiteY4" fmla="*/ 1176027 h 1432531"/>
              <a:gd name="connsiteX5" fmla="*/ 473495 w 4242712"/>
              <a:gd name="connsiteY5" fmla="*/ 1301099 h 1432531"/>
              <a:gd name="connsiteX6" fmla="*/ 8274 w 4242712"/>
              <a:gd name="connsiteY6" fmla="*/ 884005 h 1432531"/>
              <a:gd name="connsiteX7" fmla="*/ 72442 w 4242712"/>
              <a:gd name="connsiteY7" fmla="*/ 402742 h 1432531"/>
              <a:gd name="connsiteX8" fmla="*/ 694783 w 4242712"/>
              <a:gd name="connsiteY8" fmla="*/ 58586 h 1432531"/>
              <a:gd name="connsiteX9" fmla="*/ 3881654 w 4242712"/>
              <a:gd name="connsiteY9" fmla="*/ 24826 h 1432531"/>
              <a:gd name="connsiteX10" fmla="*/ 4083737 w 4242712"/>
              <a:gd name="connsiteY10" fmla="*/ 316218 h 1432531"/>
              <a:gd name="connsiteX11" fmla="*/ 3112593 w 4242712"/>
              <a:gd name="connsiteY11" fmla="*/ 442400 h 1432531"/>
              <a:gd name="connsiteX12" fmla="*/ 1885202 w 4242712"/>
              <a:gd name="connsiteY12" fmla="*/ 466910 h 1432531"/>
              <a:gd name="connsiteX13" fmla="*/ 1259560 w 4242712"/>
              <a:gd name="connsiteY13" fmla="*/ 322530 h 1432531"/>
              <a:gd name="connsiteX14" fmla="*/ 914105 w 4242712"/>
              <a:gd name="connsiteY14" fmla="*/ 332260 h 1432531"/>
              <a:gd name="connsiteX15" fmla="*/ 817612 w 4242712"/>
              <a:gd name="connsiteY15" fmla="*/ 903072 h 1432531"/>
              <a:gd name="connsiteX16" fmla="*/ 2264275 w 4242712"/>
              <a:gd name="connsiteY16" fmla="*/ 927255 h 1432531"/>
              <a:gd name="connsiteX17" fmla="*/ 3904401 w 4242712"/>
              <a:gd name="connsiteY17" fmla="*/ 897565 h 1432531"/>
              <a:gd name="connsiteX18" fmla="*/ 3902006 w 4242712"/>
              <a:gd name="connsiteY18" fmla="*/ 1312505 h 1432531"/>
              <a:gd name="connsiteX19" fmla="*/ 3550278 w 4242712"/>
              <a:gd name="connsiteY19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666532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54827 w 4248632"/>
              <a:gd name="connsiteY6" fmla="*/ 1140678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823532 w 4248632"/>
              <a:gd name="connsiteY16" fmla="*/ 903072 h 1432531"/>
              <a:gd name="connsiteX17" fmla="*/ 2270195 w 4248632"/>
              <a:gd name="connsiteY17" fmla="*/ 927255 h 1432531"/>
              <a:gd name="connsiteX18" fmla="*/ 3910321 w 4248632"/>
              <a:gd name="connsiteY18" fmla="*/ 897565 h 1432531"/>
              <a:gd name="connsiteX19" fmla="*/ 3907926 w 4248632"/>
              <a:gd name="connsiteY19" fmla="*/ 1312505 h 1432531"/>
              <a:gd name="connsiteX20" fmla="*/ 3556198 w 4248632"/>
              <a:gd name="connsiteY20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666532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22743 w 4248632"/>
              <a:gd name="connsiteY6" fmla="*/ 1188804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823532 w 4248632"/>
              <a:gd name="connsiteY16" fmla="*/ 903072 h 1432531"/>
              <a:gd name="connsiteX17" fmla="*/ 2270195 w 4248632"/>
              <a:gd name="connsiteY17" fmla="*/ 927255 h 1432531"/>
              <a:gd name="connsiteX18" fmla="*/ 3910321 w 4248632"/>
              <a:gd name="connsiteY18" fmla="*/ 897565 h 1432531"/>
              <a:gd name="connsiteX19" fmla="*/ 3907926 w 4248632"/>
              <a:gd name="connsiteY19" fmla="*/ 1312505 h 1432531"/>
              <a:gd name="connsiteX20" fmla="*/ 3556198 w 4248632"/>
              <a:gd name="connsiteY20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826954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22743 w 4248632"/>
              <a:gd name="connsiteY6" fmla="*/ 1188804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823532 w 4248632"/>
              <a:gd name="connsiteY16" fmla="*/ 903072 h 1432531"/>
              <a:gd name="connsiteX17" fmla="*/ 2270195 w 4248632"/>
              <a:gd name="connsiteY17" fmla="*/ 927255 h 1432531"/>
              <a:gd name="connsiteX18" fmla="*/ 3910321 w 4248632"/>
              <a:gd name="connsiteY18" fmla="*/ 897565 h 1432531"/>
              <a:gd name="connsiteX19" fmla="*/ 3907926 w 4248632"/>
              <a:gd name="connsiteY19" fmla="*/ 1312505 h 1432531"/>
              <a:gd name="connsiteX20" fmla="*/ 3556198 w 4248632"/>
              <a:gd name="connsiteY20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826954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22743 w 4248632"/>
              <a:gd name="connsiteY6" fmla="*/ 1188804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823532 w 4248632"/>
              <a:gd name="connsiteY16" fmla="*/ 903072 h 1432531"/>
              <a:gd name="connsiteX17" fmla="*/ 1355795 w 4248632"/>
              <a:gd name="connsiteY17" fmla="*/ 943298 h 1432531"/>
              <a:gd name="connsiteX18" fmla="*/ 3910321 w 4248632"/>
              <a:gd name="connsiteY18" fmla="*/ 897565 h 1432531"/>
              <a:gd name="connsiteX19" fmla="*/ 3907926 w 4248632"/>
              <a:gd name="connsiteY19" fmla="*/ 1312505 h 1432531"/>
              <a:gd name="connsiteX20" fmla="*/ 3556198 w 4248632"/>
              <a:gd name="connsiteY20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826954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22743 w 4248632"/>
              <a:gd name="connsiteY6" fmla="*/ 1188804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848385 w 4248632"/>
              <a:gd name="connsiteY16" fmla="*/ 627330 h 1432531"/>
              <a:gd name="connsiteX17" fmla="*/ 823532 w 4248632"/>
              <a:gd name="connsiteY17" fmla="*/ 903072 h 1432531"/>
              <a:gd name="connsiteX18" fmla="*/ 1355795 w 4248632"/>
              <a:gd name="connsiteY18" fmla="*/ 943298 h 1432531"/>
              <a:gd name="connsiteX19" fmla="*/ 3910321 w 4248632"/>
              <a:gd name="connsiteY19" fmla="*/ 897565 h 1432531"/>
              <a:gd name="connsiteX20" fmla="*/ 3907926 w 4248632"/>
              <a:gd name="connsiteY20" fmla="*/ 1312505 h 1432531"/>
              <a:gd name="connsiteX21" fmla="*/ 3556198 w 4248632"/>
              <a:gd name="connsiteY21" fmla="*/ 1399897 h 1432531"/>
              <a:gd name="connsiteX0" fmla="*/ 3556198 w 4248632"/>
              <a:gd name="connsiteY0" fmla="*/ 1399897 h 1432531"/>
              <a:gd name="connsiteX1" fmla="*/ 2582417 w 4248632"/>
              <a:gd name="connsiteY1" fmla="*/ 1431982 h 1432531"/>
              <a:gd name="connsiteX2" fmla="*/ 1826954 w 4248632"/>
              <a:gd name="connsiteY2" fmla="*/ 1413395 h 1432531"/>
              <a:gd name="connsiteX3" fmla="*/ 1377774 w 4248632"/>
              <a:gd name="connsiteY3" fmla="*/ 1172762 h 1432531"/>
              <a:gd name="connsiteX4" fmla="*/ 869983 w 4248632"/>
              <a:gd name="connsiteY4" fmla="*/ 1176027 h 1432531"/>
              <a:gd name="connsiteX5" fmla="*/ 479415 w 4248632"/>
              <a:gd name="connsiteY5" fmla="*/ 1301099 h 1432531"/>
              <a:gd name="connsiteX6" fmla="*/ 222743 w 4248632"/>
              <a:gd name="connsiteY6" fmla="*/ 1188804 h 1432531"/>
              <a:gd name="connsiteX7" fmla="*/ 14194 w 4248632"/>
              <a:gd name="connsiteY7" fmla="*/ 884005 h 1432531"/>
              <a:gd name="connsiteX8" fmla="*/ 78362 w 4248632"/>
              <a:gd name="connsiteY8" fmla="*/ 402742 h 1432531"/>
              <a:gd name="connsiteX9" fmla="*/ 700703 w 4248632"/>
              <a:gd name="connsiteY9" fmla="*/ 58586 h 1432531"/>
              <a:gd name="connsiteX10" fmla="*/ 3887574 w 4248632"/>
              <a:gd name="connsiteY10" fmla="*/ 24826 h 1432531"/>
              <a:gd name="connsiteX11" fmla="*/ 4089657 w 4248632"/>
              <a:gd name="connsiteY11" fmla="*/ 316218 h 1432531"/>
              <a:gd name="connsiteX12" fmla="*/ 3118513 w 4248632"/>
              <a:gd name="connsiteY12" fmla="*/ 442400 h 1432531"/>
              <a:gd name="connsiteX13" fmla="*/ 1891122 w 4248632"/>
              <a:gd name="connsiteY13" fmla="*/ 466910 h 1432531"/>
              <a:gd name="connsiteX14" fmla="*/ 1265480 w 4248632"/>
              <a:gd name="connsiteY14" fmla="*/ 322530 h 1432531"/>
              <a:gd name="connsiteX15" fmla="*/ 920025 w 4248632"/>
              <a:gd name="connsiteY15" fmla="*/ 332260 h 1432531"/>
              <a:gd name="connsiteX16" fmla="*/ 752132 w 4248632"/>
              <a:gd name="connsiteY16" fmla="*/ 611288 h 1432531"/>
              <a:gd name="connsiteX17" fmla="*/ 823532 w 4248632"/>
              <a:gd name="connsiteY17" fmla="*/ 903072 h 1432531"/>
              <a:gd name="connsiteX18" fmla="*/ 1355795 w 4248632"/>
              <a:gd name="connsiteY18" fmla="*/ 943298 h 1432531"/>
              <a:gd name="connsiteX19" fmla="*/ 3910321 w 4248632"/>
              <a:gd name="connsiteY19" fmla="*/ 897565 h 1432531"/>
              <a:gd name="connsiteX20" fmla="*/ 3907926 w 4248632"/>
              <a:gd name="connsiteY20" fmla="*/ 1312505 h 1432531"/>
              <a:gd name="connsiteX21" fmla="*/ 3556198 w 4248632"/>
              <a:gd name="connsiteY21" fmla="*/ 1399897 h 1432531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700703 w 4213798"/>
              <a:gd name="connsiteY9" fmla="*/ 59380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323324 h 1433325"/>
              <a:gd name="connsiteX16" fmla="*/ 920025 w 4213798"/>
              <a:gd name="connsiteY16" fmla="*/ 333054 h 1433325"/>
              <a:gd name="connsiteX17" fmla="*/ 752132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604451 w 4213798"/>
              <a:gd name="connsiteY9" fmla="*/ 75422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323324 h 1433325"/>
              <a:gd name="connsiteX16" fmla="*/ 920025 w 4213798"/>
              <a:gd name="connsiteY16" fmla="*/ 333054 h 1433325"/>
              <a:gd name="connsiteX17" fmla="*/ 752132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604451 w 4213798"/>
              <a:gd name="connsiteY9" fmla="*/ 75422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323324 h 1433325"/>
              <a:gd name="connsiteX16" fmla="*/ 887940 w 4213798"/>
              <a:gd name="connsiteY16" fmla="*/ 284928 h 1433325"/>
              <a:gd name="connsiteX17" fmla="*/ 752132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604451 w 4213798"/>
              <a:gd name="connsiteY9" fmla="*/ 75422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259156 h 1433325"/>
              <a:gd name="connsiteX16" fmla="*/ 887940 w 4213798"/>
              <a:gd name="connsiteY16" fmla="*/ 284928 h 1433325"/>
              <a:gd name="connsiteX17" fmla="*/ 752132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604451 w 4213798"/>
              <a:gd name="connsiteY9" fmla="*/ 75422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259156 h 1433325"/>
              <a:gd name="connsiteX16" fmla="*/ 887940 w 4213798"/>
              <a:gd name="connsiteY16" fmla="*/ 284928 h 1433325"/>
              <a:gd name="connsiteX17" fmla="*/ 736089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56198 w 4213798"/>
              <a:gd name="connsiteY0" fmla="*/ 1400691 h 1433325"/>
              <a:gd name="connsiteX1" fmla="*/ 2582417 w 4213798"/>
              <a:gd name="connsiteY1" fmla="*/ 1432776 h 1433325"/>
              <a:gd name="connsiteX2" fmla="*/ 1826954 w 4213798"/>
              <a:gd name="connsiteY2" fmla="*/ 1414189 h 1433325"/>
              <a:gd name="connsiteX3" fmla="*/ 1377774 w 4213798"/>
              <a:gd name="connsiteY3" fmla="*/ 1173556 h 1433325"/>
              <a:gd name="connsiteX4" fmla="*/ 869983 w 4213798"/>
              <a:gd name="connsiteY4" fmla="*/ 1176821 h 1433325"/>
              <a:gd name="connsiteX5" fmla="*/ 479415 w 4213798"/>
              <a:gd name="connsiteY5" fmla="*/ 1301893 h 1433325"/>
              <a:gd name="connsiteX6" fmla="*/ 222743 w 4213798"/>
              <a:gd name="connsiteY6" fmla="*/ 1189598 h 1433325"/>
              <a:gd name="connsiteX7" fmla="*/ 14194 w 4213798"/>
              <a:gd name="connsiteY7" fmla="*/ 884799 h 1433325"/>
              <a:gd name="connsiteX8" fmla="*/ 78362 w 4213798"/>
              <a:gd name="connsiteY8" fmla="*/ 403536 h 1433325"/>
              <a:gd name="connsiteX9" fmla="*/ 604451 w 4213798"/>
              <a:gd name="connsiteY9" fmla="*/ 75422 h 1433325"/>
              <a:gd name="connsiteX10" fmla="*/ 1265480 w 4213798"/>
              <a:gd name="connsiteY10" fmla="*/ 18524 h 1433325"/>
              <a:gd name="connsiteX11" fmla="*/ 3887574 w 4213798"/>
              <a:gd name="connsiteY11" fmla="*/ 25620 h 1433325"/>
              <a:gd name="connsiteX12" fmla="*/ 4089657 w 4213798"/>
              <a:gd name="connsiteY12" fmla="*/ 317012 h 1433325"/>
              <a:gd name="connsiteX13" fmla="*/ 3118513 w 4213798"/>
              <a:gd name="connsiteY13" fmla="*/ 443194 h 1433325"/>
              <a:gd name="connsiteX14" fmla="*/ 1891122 w 4213798"/>
              <a:gd name="connsiteY14" fmla="*/ 467704 h 1433325"/>
              <a:gd name="connsiteX15" fmla="*/ 1265480 w 4213798"/>
              <a:gd name="connsiteY15" fmla="*/ 259156 h 1433325"/>
              <a:gd name="connsiteX16" fmla="*/ 887940 w 4213798"/>
              <a:gd name="connsiteY16" fmla="*/ 284928 h 1433325"/>
              <a:gd name="connsiteX17" fmla="*/ 704005 w 4213798"/>
              <a:gd name="connsiteY17" fmla="*/ 612082 h 1433325"/>
              <a:gd name="connsiteX18" fmla="*/ 823532 w 4213798"/>
              <a:gd name="connsiteY18" fmla="*/ 903866 h 1433325"/>
              <a:gd name="connsiteX19" fmla="*/ 1355795 w 4213798"/>
              <a:gd name="connsiteY19" fmla="*/ 944092 h 1433325"/>
              <a:gd name="connsiteX20" fmla="*/ 3910321 w 4213798"/>
              <a:gd name="connsiteY20" fmla="*/ 898359 h 1433325"/>
              <a:gd name="connsiteX21" fmla="*/ 3907926 w 4213798"/>
              <a:gd name="connsiteY21" fmla="*/ 1313299 h 1433325"/>
              <a:gd name="connsiteX22" fmla="*/ 3556198 w 4213798"/>
              <a:gd name="connsiteY22" fmla="*/ 1400691 h 1433325"/>
              <a:gd name="connsiteX0" fmla="*/ 3567033 w 4224633"/>
              <a:gd name="connsiteY0" fmla="*/ 1400691 h 1433325"/>
              <a:gd name="connsiteX1" fmla="*/ 2593252 w 4224633"/>
              <a:gd name="connsiteY1" fmla="*/ 1432776 h 1433325"/>
              <a:gd name="connsiteX2" fmla="*/ 1837789 w 4224633"/>
              <a:gd name="connsiteY2" fmla="*/ 1414189 h 1433325"/>
              <a:gd name="connsiteX3" fmla="*/ 1388609 w 4224633"/>
              <a:gd name="connsiteY3" fmla="*/ 1173556 h 1433325"/>
              <a:gd name="connsiteX4" fmla="*/ 880818 w 4224633"/>
              <a:gd name="connsiteY4" fmla="*/ 1176821 h 1433325"/>
              <a:gd name="connsiteX5" fmla="*/ 490250 w 4224633"/>
              <a:gd name="connsiteY5" fmla="*/ 1301893 h 1433325"/>
              <a:gd name="connsiteX6" fmla="*/ 233578 w 4224633"/>
              <a:gd name="connsiteY6" fmla="*/ 1189598 h 1433325"/>
              <a:gd name="connsiteX7" fmla="*/ 25029 w 4224633"/>
              <a:gd name="connsiteY7" fmla="*/ 884799 h 1433325"/>
              <a:gd name="connsiteX8" fmla="*/ 57113 w 4224633"/>
              <a:gd name="connsiteY8" fmla="*/ 291241 h 1433325"/>
              <a:gd name="connsiteX9" fmla="*/ 615286 w 4224633"/>
              <a:gd name="connsiteY9" fmla="*/ 75422 h 1433325"/>
              <a:gd name="connsiteX10" fmla="*/ 1276315 w 4224633"/>
              <a:gd name="connsiteY10" fmla="*/ 18524 h 1433325"/>
              <a:gd name="connsiteX11" fmla="*/ 3898409 w 4224633"/>
              <a:gd name="connsiteY11" fmla="*/ 25620 h 1433325"/>
              <a:gd name="connsiteX12" fmla="*/ 4100492 w 4224633"/>
              <a:gd name="connsiteY12" fmla="*/ 317012 h 1433325"/>
              <a:gd name="connsiteX13" fmla="*/ 3129348 w 4224633"/>
              <a:gd name="connsiteY13" fmla="*/ 443194 h 1433325"/>
              <a:gd name="connsiteX14" fmla="*/ 1901957 w 4224633"/>
              <a:gd name="connsiteY14" fmla="*/ 467704 h 1433325"/>
              <a:gd name="connsiteX15" fmla="*/ 1276315 w 4224633"/>
              <a:gd name="connsiteY15" fmla="*/ 259156 h 1433325"/>
              <a:gd name="connsiteX16" fmla="*/ 898775 w 4224633"/>
              <a:gd name="connsiteY16" fmla="*/ 284928 h 1433325"/>
              <a:gd name="connsiteX17" fmla="*/ 714840 w 4224633"/>
              <a:gd name="connsiteY17" fmla="*/ 612082 h 1433325"/>
              <a:gd name="connsiteX18" fmla="*/ 834367 w 4224633"/>
              <a:gd name="connsiteY18" fmla="*/ 903866 h 1433325"/>
              <a:gd name="connsiteX19" fmla="*/ 1366630 w 4224633"/>
              <a:gd name="connsiteY19" fmla="*/ 944092 h 1433325"/>
              <a:gd name="connsiteX20" fmla="*/ 3921156 w 4224633"/>
              <a:gd name="connsiteY20" fmla="*/ 898359 h 1433325"/>
              <a:gd name="connsiteX21" fmla="*/ 3918761 w 4224633"/>
              <a:gd name="connsiteY21" fmla="*/ 1313299 h 1433325"/>
              <a:gd name="connsiteX22" fmla="*/ 3567033 w 4224633"/>
              <a:gd name="connsiteY22" fmla="*/ 1400691 h 1433325"/>
              <a:gd name="connsiteX0" fmla="*/ 3584887 w 4242487"/>
              <a:gd name="connsiteY0" fmla="*/ 1400691 h 1433325"/>
              <a:gd name="connsiteX1" fmla="*/ 2611106 w 4242487"/>
              <a:gd name="connsiteY1" fmla="*/ 1432776 h 1433325"/>
              <a:gd name="connsiteX2" fmla="*/ 1855643 w 4242487"/>
              <a:gd name="connsiteY2" fmla="*/ 1414189 h 1433325"/>
              <a:gd name="connsiteX3" fmla="*/ 1406463 w 4242487"/>
              <a:gd name="connsiteY3" fmla="*/ 1173556 h 1433325"/>
              <a:gd name="connsiteX4" fmla="*/ 898672 w 4242487"/>
              <a:gd name="connsiteY4" fmla="*/ 1176821 h 1433325"/>
              <a:gd name="connsiteX5" fmla="*/ 508104 w 4242487"/>
              <a:gd name="connsiteY5" fmla="*/ 1301893 h 1433325"/>
              <a:gd name="connsiteX6" fmla="*/ 251432 w 4242487"/>
              <a:gd name="connsiteY6" fmla="*/ 1189598 h 1433325"/>
              <a:gd name="connsiteX7" fmla="*/ 42883 w 4242487"/>
              <a:gd name="connsiteY7" fmla="*/ 884799 h 1433325"/>
              <a:gd name="connsiteX8" fmla="*/ 42883 w 4242487"/>
              <a:gd name="connsiteY8" fmla="*/ 211030 h 1433325"/>
              <a:gd name="connsiteX9" fmla="*/ 633140 w 4242487"/>
              <a:gd name="connsiteY9" fmla="*/ 75422 h 1433325"/>
              <a:gd name="connsiteX10" fmla="*/ 1294169 w 4242487"/>
              <a:gd name="connsiteY10" fmla="*/ 18524 h 1433325"/>
              <a:gd name="connsiteX11" fmla="*/ 3916263 w 4242487"/>
              <a:gd name="connsiteY11" fmla="*/ 25620 h 1433325"/>
              <a:gd name="connsiteX12" fmla="*/ 4118346 w 4242487"/>
              <a:gd name="connsiteY12" fmla="*/ 317012 h 1433325"/>
              <a:gd name="connsiteX13" fmla="*/ 3147202 w 4242487"/>
              <a:gd name="connsiteY13" fmla="*/ 443194 h 1433325"/>
              <a:gd name="connsiteX14" fmla="*/ 1919811 w 4242487"/>
              <a:gd name="connsiteY14" fmla="*/ 467704 h 1433325"/>
              <a:gd name="connsiteX15" fmla="*/ 1294169 w 4242487"/>
              <a:gd name="connsiteY15" fmla="*/ 259156 h 1433325"/>
              <a:gd name="connsiteX16" fmla="*/ 916629 w 4242487"/>
              <a:gd name="connsiteY16" fmla="*/ 284928 h 1433325"/>
              <a:gd name="connsiteX17" fmla="*/ 732694 w 4242487"/>
              <a:gd name="connsiteY17" fmla="*/ 612082 h 1433325"/>
              <a:gd name="connsiteX18" fmla="*/ 852221 w 4242487"/>
              <a:gd name="connsiteY18" fmla="*/ 903866 h 1433325"/>
              <a:gd name="connsiteX19" fmla="*/ 1384484 w 4242487"/>
              <a:gd name="connsiteY19" fmla="*/ 944092 h 1433325"/>
              <a:gd name="connsiteX20" fmla="*/ 3939010 w 4242487"/>
              <a:gd name="connsiteY20" fmla="*/ 898359 h 1433325"/>
              <a:gd name="connsiteX21" fmla="*/ 3936615 w 4242487"/>
              <a:gd name="connsiteY21" fmla="*/ 1313299 h 1433325"/>
              <a:gd name="connsiteX22" fmla="*/ 3584887 w 4242487"/>
              <a:gd name="connsiteY22" fmla="*/ 1400691 h 1433325"/>
              <a:gd name="connsiteX0" fmla="*/ 3595890 w 4253490"/>
              <a:gd name="connsiteY0" fmla="*/ 1400691 h 1433325"/>
              <a:gd name="connsiteX1" fmla="*/ 2622109 w 4253490"/>
              <a:gd name="connsiteY1" fmla="*/ 1432776 h 1433325"/>
              <a:gd name="connsiteX2" fmla="*/ 1866646 w 4253490"/>
              <a:gd name="connsiteY2" fmla="*/ 1414189 h 1433325"/>
              <a:gd name="connsiteX3" fmla="*/ 1417466 w 4253490"/>
              <a:gd name="connsiteY3" fmla="*/ 1173556 h 1433325"/>
              <a:gd name="connsiteX4" fmla="*/ 909675 w 4253490"/>
              <a:gd name="connsiteY4" fmla="*/ 1176821 h 1433325"/>
              <a:gd name="connsiteX5" fmla="*/ 519107 w 4253490"/>
              <a:gd name="connsiteY5" fmla="*/ 1301893 h 1433325"/>
              <a:gd name="connsiteX6" fmla="*/ 262435 w 4253490"/>
              <a:gd name="connsiteY6" fmla="*/ 1189598 h 1433325"/>
              <a:gd name="connsiteX7" fmla="*/ 53886 w 4253490"/>
              <a:gd name="connsiteY7" fmla="*/ 884799 h 1433325"/>
              <a:gd name="connsiteX8" fmla="*/ 37844 w 4253490"/>
              <a:gd name="connsiteY8" fmla="*/ 323325 h 1433325"/>
              <a:gd name="connsiteX9" fmla="*/ 644143 w 4253490"/>
              <a:gd name="connsiteY9" fmla="*/ 75422 h 1433325"/>
              <a:gd name="connsiteX10" fmla="*/ 1305172 w 4253490"/>
              <a:gd name="connsiteY10" fmla="*/ 18524 h 1433325"/>
              <a:gd name="connsiteX11" fmla="*/ 3927266 w 4253490"/>
              <a:gd name="connsiteY11" fmla="*/ 25620 h 1433325"/>
              <a:gd name="connsiteX12" fmla="*/ 4129349 w 4253490"/>
              <a:gd name="connsiteY12" fmla="*/ 317012 h 1433325"/>
              <a:gd name="connsiteX13" fmla="*/ 3158205 w 4253490"/>
              <a:gd name="connsiteY13" fmla="*/ 443194 h 1433325"/>
              <a:gd name="connsiteX14" fmla="*/ 1930814 w 4253490"/>
              <a:gd name="connsiteY14" fmla="*/ 467704 h 1433325"/>
              <a:gd name="connsiteX15" fmla="*/ 1305172 w 4253490"/>
              <a:gd name="connsiteY15" fmla="*/ 259156 h 1433325"/>
              <a:gd name="connsiteX16" fmla="*/ 927632 w 4253490"/>
              <a:gd name="connsiteY16" fmla="*/ 284928 h 1433325"/>
              <a:gd name="connsiteX17" fmla="*/ 743697 w 4253490"/>
              <a:gd name="connsiteY17" fmla="*/ 612082 h 1433325"/>
              <a:gd name="connsiteX18" fmla="*/ 863224 w 4253490"/>
              <a:gd name="connsiteY18" fmla="*/ 903866 h 1433325"/>
              <a:gd name="connsiteX19" fmla="*/ 1395487 w 4253490"/>
              <a:gd name="connsiteY19" fmla="*/ 944092 h 1433325"/>
              <a:gd name="connsiteX20" fmla="*/ 3950013 w 4253490"/>
              <a:gd name="connsiteY20" fmla="*/ 898359 h 1433325"/>
              <a:gd name="connsiteX21" fmla="*/ 3947618 w 4253490"/>
              <a:gd name="connsiteY21" fmla="*/ 1313299 h 1433325"/>
              <a:gd name="connsiteX22" fmla="*/ 3595890 w 4253490"/>
              <a:gd name="connsiteY22" fmla="*/ 1400691 h 1433325"/>
              <a:gd name="connsiteX0" fmla="*/ 3615159 w 4272759"/>
              <a:gd name="connsiteY0" fmla="*/ 1400691 h 1433325"/>
              <a:gd name="connsiteX1" fmla="*/ 2641378 w 4272759"/>
              <a:gd name="connsiteY1" fmla="*/ 1432776 h 1433325"/>
              <a:gd name="connsiteX2" fmla="*/ 1885915 w 4272759"/>
              <a:gd name="connsiteY2" fmla="*/ 1414189 h 1433325"/>
              <a:gd name="connsiteX3" fmla="*/ 1436735 w 4272759"/>
              <a:gd name="connsiteY3" fmla="*/ 1173556 h 1433325"/>
              <a:gd name="connsiteX4" fmla="*/ 928944 w 4272759"/>
              <a:gd name="connsiteY4" fmla="*/ 1176821 h 1433325"/>
              <a:gd name="connsiteX5" fmla="*/ 538376 w 4272759"/>
              <a:gd name="connsiteY5" fmla="*/ 1301893 h 1433325"/>
              <a:gd name="connsiteX6" fmla="*/ 281704 w 4272759"/>
              <a:gd name="connsiteY6" fmla="*/ 1189598 h 1433325"/>
              <a:gd name="connsiteX7" fmla="*/ 25029 w 4272759"/>
              <a:gd name="connsiteY7" fmla="*/ 916883 h 1433325"/>
              <a:gd name="connsiteX8" fmla="*/ 57113 w 4272759"/>
              <a:gd name="connsiteY8" fmla="*/ 323325 h 1433325"/>
              <a:gd name="connsiteX9" fmla="*/ 663412 w 4272759"/>
              <a:gd name="connsiteY9" fmla="*/ 75422 h 1433325"/>
              <a:gd name="connsiteX10" fmla="*/ 1324441 w 4272759"/>
              <a:gd name="connsiteY10" fmla="*/ 18524 h 1433325"/>
              <a:gd name="connsiteX11" fmla="*/ 3946535 w 4272759"/>
              <a:gd name="connsiteY11" fmla="*/ 25620 h 1433325"/>
              <a:gd name="connsiteX12" fmla="*/ 4148618 w 4272759"/>
              <a:gd name="connsiteY12" fmla="*/ 317012 h 1433325"/>
              <a:gd name="connsiteX13" fmla="*/ 3177474 w 4272759"/>
              <a:gd name="connsiteY13" fmla="*/ 443194 h 1433325"/>
              <a:gd name="connsiteX14" fmla="*/ 1950083 w 4272759"/>
              <a:gd name="connsiteY14" fmla="*/ 467704 h 1433325"/>
              <a:gd name="connsiteX15" fmla="*/ 1324441 w 4272759"/>
              <a:gd name="connsiteY15" fmla="*/ 259156 h 1433325"/>
              <a:gd name="connsiteX16" fmla="*/ 946901 w 4272759"/>
              <a:gd name="connsiteY16" fmla="*/ 284928 h 1433325"/>
              <a:gd name="connsiteX17" fmla="*/ 762966 w 4272759"/>
              <a:gd name="connsiteY17" fmla="*/ 612082 h 1433325"/>
              <a:gd name="connsiteX18" fmla="*/ 882493 w 4272759"/>
              <a:gd name="connsiteY18" fmla="*/ 903866 h 1433325"/>
              <a:gd name="connsiteX19" fmla="*/ 1414756 w 4272759"/>
              <a:gd name="connsiteY19" fmla="*/ 944092 h 1433325"/>
              <a:gd name="connsiteX20" fmla="*/ 3969282 w 4272759"/>
              <a:gd name="connsiteY20" fmla="*/ 898359 h 1433325"/>
              <a:gd name="connsiteX21" fmla="*/ 3966887 w 4272759"/>
              <a:gd name="connsiteY21" fmla="*/ 1313299 h 1433325"/>
              <a:gd name="connsiteX22" fmla="*/ 3615159 w 4272759"/>
              <a:gd name="connsiteY22" fmla="*/ 1400691 h 1433325"/>
              <a:gd name="connsiteX0" fmla="*/ 3615159 w 4272759"/>
              <a:gd name="connsiteY0" fmla="*/ 1400691 h 1433325"/>
              <a:gd name="connsiteX1" fmla="*/ 2641378 w 4272759"/>
              <a:gd name="connsiteY1" fmla="*/ 1432776 h 1433325"/>
              <a:gd name="connsiteX2" fmla="*/ 1885915 w 4272759"/>
              <a:gd name="connsiteY2" fmla="*/ 1414189 h 1433325"/>
              <a:gd name="connsiteX3" fmla="*/ 1436735 w 4272759"/>
              <a:gd name="connsiteY3" fmla="*/ 1173556 h 1433325"/>
              <a:gd name="connsiteX4" fmla="*/ 928944 w 4272759"/>
              <a:gd name="connsiteY4" fmla="*/ 1176821 h 1433325"/>
              <a:gd name="connsiteX5" fmla="*/ 538376 w 4272759"/>
              <a:gd name="connsiteY5" fmla="*/ 1301893 h 1433325"/>
              <a:gd name="connsiteX6" fmla="*/ 233578 w 4272759"/>
              <a:gd name="connsiteY6" fmla="*/ 1237724 h 1433325"/>
              <a:gd name="connsiteX7" fmla="*/ 25029 w 4272759"/>
              <a:gd name="connsiteY7" fmla="*/ 916883 h 1433325"/>
              <a:gd name="connsiteX8" fmla="*/ 57113 w 4272759"/>
              <a:gd name="connsiteY8" fmla="*/ 323325 h 1433325"/>
              <a:gd name="connsiteX9" fmla="*/ 663412 w 4272759"/>
              <a:gd name="connsiteY9" fmla="*/ 75422 h 1433325"/>
              <a:gd name="connsiteX10" fmla="*/ 1324441 w 4272759"/>
              <a:gd name="connsiteY10" fmla="*/ 18524 h 1433325"/>
              <a:gd name="connsiteX11" fmla="*/ 3946535 w 4272759"/>
              <a:gd name="connsiteY11" fmla="*/ 25620 h 1433325"/>
              <a:gd name="connsiteX12" fmla="*/ 4148618 w 4272759"/>
              <a:gd name="connsiteY12" fmla="*/ 317012 h 1433325"/>
              <a:gd name="connsiteX13" fmla="*/ 3177474 w 4272759"/>
              <a:gd name="connsiteY13" fmla="*/ 443194 h 1433325"/>
              <a:gd name="connsiteX14" fmla="*/ 1950083 w 4272759"/>
              <a:gd name="connsiteY14" fmla="*/ 467704 h 1433325"/>
              <a:gd name="connsiteX15" fmla="*/ 1324441 w 4272759"/>
              <a:gd name="connsiteY15" fmla="*/ 259156 h 1433325"/>
              <a:gd name="connsiteX16" fmla="*/ 946901 w 4272759"/>
              <a:gd name="connsiteY16" fmla="*/ 284928 h 1433325"/>
              <a:gd name="connsiteX17" fmla="*/ 762966 w 4272759"/>
              <a:gd name="connsiteY17" fmla="*/ 612082 h 1433325"/>
              <a:gd name="connsiteX18" fmla="*/ 882493 w 4272759"/>
              <a:gd name="connsiteY18" fmla="*/ 903866 h 1433325"/>
              <a:gd name="connsiteX19" fmla="*/ 1414756 w 4272759"/>
              <a:gd name="connsiteY19" fmla="*/ 944092 h 1433325"/>
              <a:gd name="connsiteX20" fmla="*/ 3969282 w 4272759"/>
              <a:gd name="connsiteY20" fmla="*/ 898359 h 1433325"/>
              <a:gd name="connsiteX21" fmla="*/ 3966887 w 4272759"/>
              <a:gd name="connsiteY21" fmla="*/ 1313299 h 1433325"/>
              <a:gd name="connsiteX22" fmla="*/ 3615159 w 4272759"/>
              <a:gd name="connsiteY22" fmla="*/ 1400691 h 1433325"/>
              <a:gd name="connsiteX0" fmla="*/ 3615159 w 4272759"/>
              <a:gd name="connsiteY0" fmla="*/ 1400691 h 1433325"/>
              <a:gd name="connsiteX1" fmla="*/ 2641378 w 4272759"/>
              <a:gd name="connsiteY1" fmla="*/ 1432776 h 1433325"/>
              <a:gd name="connsiteX2" fmla="*/ 1885915 w 4272759"/>
              <a:gd name="connsiteY2" fmla="*/ 1414189 h 1433325"/>
              <a:gd name="connsiteX3" fmla="*/ 1436735 w 4272759"/>
              <a:gd name="connsiteY3" fmla="*/ 1173556 h 1433325"/>
              <a:gd name="connsiteX4" fmla="*/ 928944 w 4272759"/>
              <a:gd name="connsiteY4" fmla="*/ 1176821 h 1433325"/>
              <a:gd name="connsiteX5" fmla="*/ 538376 w 4272759"/>
              <a:gd name="connsiteY5" fmla="*/ 1366061 h 1433325"/>
              <a:gd name="connsiteX6" fmla="*/ 233578 w 4272759"/>
              <a:gd name="connsiteY6" fmla="*/ 1237724 h 1433325"/>
              <a:gd name="connsiteX7" fmla="*/ 25029 w 4272759"/>
              <a:gd name="connsiteY7" fmla="*/ 916883 h 1433325"/>
              <a:gd name="connsiteX8" fmla="*/ 57113 w 4272759"/>
              <a:gd name="connsiteY8" fmla="*/ 323325 h 1433325"/>
              <a:gd name="connsiteX9" fmla="*/ 663412 w 4272759"/>
              <a:gd name="connsiteY9" fmla="*/ 75422 h 1433325"/>
              <a:gd name="connsiteX10" fmla="*/ 1324441 w 4272759"/>
              <a:gd name="connsiteY10" fmla="*/ 18524 h 1433325"/>
              <a:gd name="connsiteX11" fmla="*/ 3946535 w 4272759"/>
              <a:gd name="connsiteY11" fmla="*/ 25620 h 1433325"/>
              <a:gd name="connsiteX12" fmla="*/ 4148618 w 4272759"/>
              <a:gd name="connsiteY12" fmla="*/ 317012 h 1433325"/>
              <a:gd name="connsiteX13" fmla="*/ 3177474 w 4272759"/>
              <a:gd name="connsiteY13" fmla="*/ 443194 h 1433325"/>
              <a:gd name="connsiteX14" fmla="*/ 1950083 w 4272759"/>
              <a:gd name="connsiteY14" fmla="*/ 467704 h 1433325"/>
              <a:gd name="connsiteX15" fmla="*/ 1324441 w 4272759"/>
              <a:gd name="connsiteY15" fmla="*/ 259156 h 1433325"/>
              <a:gd name="connsiteX16" fmla="*/ 946901 w 4272759"/>
              <a:gd name="connsiteY16" fmla="*/ 284928 h 1433325"/>
              <a:gd name="connsiteX17" fmla="*/ 762966 w 4272759"/>
              <a:gd name="connsiteY17" fmla="*/ 612082 h 1433325"/>
              <a:gd name="connsiteX18" fmla="*/ 882493 w 4272759"/>
              <a:gd name="connsiteY18" fmla="*/ 903866 h 1433325"/>
              <a:gd name="connsiteX19" fmla="*/ 1414756 w 4272759"/>
              <a:gd name="connsiteY19" fmla="*/ 944092 h 1433325"/>
              <a:gd name="connsiteX20" fmla="*/ 3969282 w 4272759"/>
              <a:gd name="connsiteY20" fmla="*/ 898359 h 1433325"/>
              <a:gd name="connsiteX21" fmla="*/ 3966887 w 4272759"/>
              <a:gd name="connsiteY21" fmla="*/ 1313299 h 1433325"/>
              <a:gd name="connsiteX22" fmla="*/ 3615159 w 4272759"/>
              <a:gd name="connsiteY22" fmla="*/ 1400691 h 1433325"/>
              <a:gd name="connsiteX0" fmla="*/ 3615159 w 4272759"/>
              <a:gd name="connsiteY0" fmla="*/ 1400691 h 1433325"/>
              <a:gd name="connsiteX1" fmla="*/ 2641378 w 4272759"/>
              <a:gd name="connsiteY1" fmla="*/ 1432776 h 1433325"/>
              <a:gd name="connsiteX2" fmla="*/ 1885915 w 4272759"/>
              <a:gd name="connsiteY2" fmla="*/ 1414189 h 1433325"/>
              <a:gd name="connsiteX3" fmla="*/ 1436735 w 4272759"/>
              <a:gd name="connsiteY3" fmla="*/ 1173556 h 1433325"/>
              <a:gd name="connsiteX4" fmla="*/ 928944 w 4272759"/>
              <a:gd name="connsiteY4" fmla="*/ 1176821 h 1433325"/>
              <a:gd name="connsiteX5" fmla="*/ 538376 w 4272759"/>
              <a:gd name="connsiteY5" fmla="*/ 1366061 h 1433325"/>
              <a:gd name="connsiteX6" fmla="*/ 249620 w 4272759"/>
              <a:gd name="connsiteY6" fmla="*/ 1333977 h 1433325"/>
              <a:gd name="connsiteX7" fmla="*/ 25029 w 4272759"/>
              <a:gd name="connsiteY7" fmla="*/ 916883 h 1433325"/>
              <a:gd name="connsiteX8" fmla="*/ 57113 w 4272759"/>
              <a:gd name="connsiteY8" fmla="*/ 323325 h 1433325"/>
              <a:gd name="connsiteX9" fmla="*/ 663412 w 4272759"/>
              <a:gd name="connsiteY9" fmla="*/ 75422 h 1433325"/>
              <a:gd name="connsiteX10" fmla="*/ 1324441 w 4272759"/>
              <a:gd name="connsiteY10" fmla="*/ 18524 h 1433325"/>
              <a:gd name="connsiteX11" fmla="*/ 3946535 w 4272759"/>
              <a:gd name="connsiteY11" fmla="*/ 25620 h 1433325"/>
              <a:gd name="connsiteX12" fmla="*/ 4148618 w 4272759"/>
              <a:gd name="connsiteY12" fmla="*/ 317012 h 1433325"/>
              <a:gd name="connsiteX13" fmla="*/ 3177474 w 4272759"/>
              <a:gd name="connsiteY13" fmla="*/ 443194 h 1433325"/>
              <a:gd name="connsiteX14" fmla="*/ 1950083 w 4272759"/>
              <a:gd name="connsiteY14" fmla="*/ 467704 h 1433325"/>
              <a:gd name="connsiteX15" fmla="*/ 1324441 w 4272759"/>
              <a:gd name="connsiteY15" fmla="*/ 259156 h 1433325"/>
              <a:gd name="connsiteX16" fmla="*/ 946901 w 4272759"/>
              <a:gd name="connsiteY16" fmla="*/ 284928 h 1433325"/>
              <a:gd name="connsiteX17" fmla="*/ 762966 w 4272759"/>
              <a:gd name="connsiteY17" fmla="*/ 612082 h 1433325"/>
              <a:gd name="connsiteX18" fmla="*/ 882493 w 4272759"/>
              <a:gd name="connsiteY18" fmla="*/ 903866 h 1433325"/>
              <a:gd name="connsiteX19" fmla="*/ 1414756 w 4272759"/>
              <a:gd name="connsiteY19" fmla="*/ 944092 h 1433325"/>
              <a:gd name="connsiteX20" fmla="*/ 3969282 w 4272759"/>
              <a:gd name="connsiteY20" fmla="*/ 898359 h 1433325"/>
              <a:gd name="connsiteX21" fmla="*/ 3966887 w 4272759"/>
              <a:gd name="connsiteY21" fmla="*/ 1313299 h 1433325"/>
              <a:gd name="connsiteX22" fmla="*/ 3615159 w 4272759"/>
              <a:gd name="connsiteY22" fmla="*/ 1400691 h 1433325"/>
              <a:gd name="connsiteX0" fmla="*/ 3608858 w 4266458"/>
              <a:gd name="connsiteY0" fmla="*/ 1400691 h 1433325"/>
              <a:gd name="connsiteX1" fmla="*/ 2635077 w 4266458"/>
              <a:gd name="connsiteY1" fmla="*/ 1432776 h 1433325"/>
              <a:gd name="connsiteX2" fmla="*/ 1879614 w 4266458"/>
              <a:gd name="connsiteY2" fmla="*/ 1414189 h 1433325"/>
              <a:gd name="connsiteX3" fmla="*/ 1430434 w 4266458"/>
              <a:gd name="connsiteY3" fmla="*/ 1173556 h 1433325"/>
              <a:gd name="connsiteX4" fmla="*/ 922643 w 4266458"/>
              <a:gd name="connsiteY4" fmla="*/ 1176821 h 1433325"/>
              <a:gd name="connsiteX5" fmla="*/ 532075 w 4266458"/>
              <a:gd name="connsiteY5" fmla="*/ 1366061 h 1433325"/>
              <a:gd name="connsiteX6" fmla="*/ 243319 w 4266458"/>
              <a:gd name="connsiteY6" fmla="*/ 1333977 h 1433325"/>
              <a:gd name="connsiteX7" fmla="*/ 18728 w 4266458"/>
              <a:gd name="connsiteY7" fmla="*/ 916883 h 1433325"/>
              <a:gd name="connsiteX8" fmla="*/ 66854 w 4266458"/>
              <a:gd name="connsiteY8" fmla="*/ 387494 h 1433325"/>
              <a:gd name="connsiteX9" fmla="*/ 657111 w 4266458"/>
              <a:gd name="connsiteY9" fmla="*/ 75422 h 1433325"/>
              <a:gd name="connsiteX10" fmla="*/ 1318140 w 4266458"/>
              <a:gd name="connsiteY10" fmla="*/ 18524 h 1433325"/>
              <a:gd name="connsiteX11" fmla="*/ 3940234 w 4266458"/>
              <a:gd name="connsiteY11" fmla="*/ 25620 h 1433325"/>
              <a:gd name="connsiteX12" fmla="*/ 4142317 w 4266458"/>
              <a:gd name="connsiteY12" fmla="*/ 317012 h 1433325"/>
              <a:gd name="connsiteX13" fmla="*/ 3171173 w 4266458"/>
              <a:gd name="connsiteY13" fmla="*/ 443194 h 1433325"/>
              <a:gd name="connsiteX14" fmla="*/ 1943782 w 4266458"/>
              <a:gd name="connsiteY14" fmla="*/ 467704 h 1433325"/>
              <a:gd name="connsiteX15" fmla="*/ 1318140 w 4266458"/>
              <a:gd name="connsiteY15" fmla="*/ 259156 h 1433325"/>
              <a:gd name="connsiteX16" fmla="*/ 940600 w 4266458"/>
              <a:gd name="connsiteY16" fmla="*/ 284928 h 1433325"/>
              <a:gd name="connsiteX17" fmla="*/ 756665 w 4266458"/>
              <a:gd name="connsiteY17" fmla="*/ 612082 h 1433325"/>
              <a:gd name="connsiteX18" fmla="*/ 876192 w 4266458"/>
              <a:gd name="connsiteY18" fmla="*/ 903866 h 1433325"/>
              <a:gd name="connsiteX19" fmla="*/ 1408455 w 4266458"/>
              <a:gd name="connsiteY19" fmla="*/ 944092 h 1433325"/>
              <a:gd name="connsiteX20" fmla="*/ 3962981 w 4266458"/>
              <a:gd name="connsiteY20" fmla="*/ 898359 h 1433325"/>
              <a:gd name="connsiteX21" fmla="*/ 3960586 w 4266458"/>
              <a:gd name="connsiteY21" fmla="*/ 1313299 h 1433325"/>
              <a:gd name="connsiteX22" fmla="*/ 3608858 w 4266458"/>
              <a:gd name="connsiteY22" fmla="*/ 1400691 h 1433325"/>
              <a:gd name="connsiteX0" fmla="*/ 3603320 w 4260920"/>
              <a:gd name="connsiteY0" fmla="*/ 1400691 h 1433325"/>
              <a:gd name="connsiteX1" fmla="*/ 2629539 w 4260920"/>
              <a:gd name="connsiteY1" fmla="*/ 1432776 h 1433325"/>
              <a:gd name="connsiteX2" fmla="*/ 1874076 w 4260920"/>
              <a:gd name="connsiteY2" fmla="*/ 1414189 h 1433325"/>
              <a:gd name="connsiteX3" fmla="*/ 1424896 w 4260920"/>
              <a:gd name="connsiteY3" fmla="*/ 1173556 h 1433325"/>
              <a:gd name="connsiteX4" fmla="*/ 917105 w 4260920"/>
              <a:gd name="connsiteY4" fmla="*/ 1176821 h 1433325"/>
              <a:gd name="connsiteX5" fmla="*/ 526537 w 4260920"/>
              <a:gd name="connsiteY5" fmla="*/ 1366061 h 1433325"/>
              <a:gd name="connsiteX6" fmla="*/ 237781 w 4260920"/>
              <a:gd name="connsiteY6" fmla="*/ 1333977 h 1433325"/>
              <a:gd name="connsiteX7" fmla="*/ 13190 w 4260920"/>
              <a:gd name="connsiteY7" fmla="*/ 916883 h 1433325"/>
              <a:gd name="connsiteX8" fmla="*/ 61316 w 4260920"/>
              <a:gd name="connsiteY8" fmla="*/ 387494 h 1433325"/>
              <a:gd name="connsiteX9" fmla="*/ 350077 w 4260920"/>
              <a:gd name="connsiteY9" fmla="*/ 194987 h 1433325"/>
              <a:gd name="connsiteX10" fmla="*/ 651573 w 4260920"/>
              <a:gd name="connsiteY10" fmla="*/ 75422 h 1433325"/>
              <a:gd name="connsiteX11" fmla="*/ 1312602 w 4260920"/>
              <a:gd name="connsiteY11" fmla="*/ 18524 h 1433325"/>
              <a:gd name="connsiteX12" fmla="*/ 3934696 w 4260920"/>
              <a:gd name="connsiteY12" fmla="*/ 25620 h 1433325"/>
              <a:gd name="connsiteX13" fmla="*/ 4136779 w 4260920"/>
              <a:gd name="connsiteY13" fmla="*/ 317012 h 1433325"/>
              <a:gd name="connsiteX14" fmla="*/ 3165635 w 4260920"/>
              <a:gd name="connsiteY14" fmla="*/ 443194 h 1433325"/>
              <a:gd name="connsiteX15" fmla="*/ 1938244 w 4260920"/>
              <a:gd name="connsiteY15" fmla="*/ 467704 h 1433325"/>
              <a:gd name="connsiteX16" fmla="*/ 1312602 w 4260920"/>
              <a:gd name="connsiteY16" fmla="*/ 259156 h 1433325"/>
              <a:gd name="connsiteX17" fmla="*/ 935062 w 4260920"/>
              <a:gd name="connsiteY17" fmla="*/ 284928 h 1433325"/>
              <a:gd name="connsiteX18" fmla="*/ 751127 w 4260920"/>
              <a:gd name="connsiteY18" fmla="*/ 612082 h 1433325"/>
              <a:gd name="connsiteX19" fmla="*/ 870654 w 4260920"/>
              <a:gd name="connsiteY19" fmla="*/ 903866 h 1433325"/>
              <a:gd name="connsiteX20" fmla="*/ 1402917 w 4260920"/>
              <a:gd name="connsiteY20" fmla="*/ 944092 h 1433325"/>
              <a:gd name="connsiteX21" fmla="*/ 3957443 w 4260920"/>
              <a:gd name="connsiteY21" fmla="*/ 898359 h 1433325"/>
              <a:gd name="connsiteX22" fmla="*/ 3955048 w 4260920"/>
              <a:gd name="connsiteY22" fmla="*/ 1313299 h 1433325"/>
              <a:gd name="connsiteX23" fmla="*/ 3603320 w 4260920"/>
              <a:gd name="connsiteY23" fmla="*/ 1400691 h 1433325"/>
              <a:gd name="connsiteX0" fmla="*/ 3603320 w 4260920"/>
              <a:gd name="connsiteY0" fmla="*/ 1400691 h 1433325"/>
              <a:gd name="connsiteX1" fmla="*/ 2629539 w 4260920"/>
              <a:gd name="connsiteY1" fmla="*/ 1432776 h 1433325"/>
              <a:gd name="connsiteX2" fmla="*/ 1874076 w 4260920"/>
              <a:gd name="connsiteY2" fmla="*/ 1414189 h 1433325"/>
              <a:gd name="connsiteX3" fmla="*/ 1424896 w 4260920"/>
              <a:gd name="connsiteY3" fmla="*/ 1173556 h 1433325"/>
              <a:gd name="connsiteX4" fmla="*/ 917105 w 4260920"/>
              <a:gd name="connsiteY4" fmla="*/ 1176821 h 1433325"/>
              <a:gd name="connsiteX5" fmla="*/ 526537 w 4260920"/>
              <a:gd name="connsiteY5" fmla="*/ 1366061 h 1433325"/>
              <a:gd name="connsiteX6" fmla="*/ 237781 w 4260920"/>
              <a:gd name="connsiteY6" fmla="*/ 1333977 h 1433325"/>
              <a:gd name="connsiteX7" fmla="*/ 13190 w 4260920"/>
              <a:gd name="connsiteY7" fmla="*/ 916883 h 1433325"/>
              <a:gd name="connsiteX8" fmla="*/ 61316 w 4260920"/>
              <a:gd name="connsiteY8" fmla="*/ 387494 h 1433325"/>
              <a:gd name="connsiteX9" fmla="*/ 350077 w 4260920"/>
              <a:gd name="connsiteY9" fmla="*/ 146861 h 1433325"/>
              <a:gd name="connsiteX10" fmla="*/ 651573 w 4260920"/>
              <a:gd name="connsiteY10" fmla="*/ 75422 h 1433325"/>
              <a:gd name="connsiteX11" fmla="*/ 1312602 w 4260920"/>
              <a:gd name="connsiteY11" fmla="*/ 18524 h 1433325"/>
              <a:gd name="connsiteX12" fmla="*/ 3934696 w 4260920"/>
              <a:gd name="connsiteY12" fmla="*/ 25620 h 1433325"/>
              <a:gd name="connsiteX13" fmla="*/ 4136779 w 4260920"/>
              <a:gd name="connsiteY13" fmla="*/ 317012 h 1433325"/>
              <a:gd name="connsiteX14" fmla="*/ 3165635 w 4260920"/>
              <a:gd name="connsiteY14" fmla="*/ 443194 h 1433325"/>
              <a:gd name="connsiteX15" fmla="*/ 1938244 w 4260920"/>
              <a:gd name="connsiteY15" fmla="*/ 467704 h 1433325"/>
              <a:gd name="connsiteX16" fmla="*/ 1312602 w 4260920"/>
              <a:gd name="connsiteY16" fmla="*/ 259156 h 1433325"/>
              <a:gd name="connsiteX17" fmla="*/ 935062 w 4260920"/>
              <a:gd name="connsiteY17" fmla="*/ 284928 h 1433325"/>
              <a:gd name="connsiteX18" fmla="*/ 751127 w 4260920"/>
              <a:gd name="connsiteY18" fmla="*/ 612082 h 1433325"/>
              <a:gd name="connsiteX19" fmla="*/ 870654 w 4260920"/>
              <a:gd name="connsiteY19" fmla="*/ 903866 h 1433325"/>
              <a:gd name="connsiteX20" fmla="*/ 1402917 w 4260920"/>
              <a:gd name="connsiteY20" fmla="*/ 944092 h 1433325"/>
              <a:gd name="connsiteX21" fmla="*/ 3957443 w 4260920"/>
              <a:gd name="connsiteY21" fmla="*/ 898359 h 1433325"/>
              <a:gd name="connsiteX22" fmla="*/ 3955048 w 4260920"/>
              <a:gd name="connsiteY22" fmla="*/ 1313299 h 1433325"/>
              <a:gd name="connsiteX23" fmla="*/ 3603320 w 4260920"/>
              <a:gd name="connsiteY23" fmla="*/ 1400691 h 1433325"/>
              <a:gd name="connsiteX0" fmla="*/ 3603320 w 4260920"/>
              <a:gd name="connsiteY0" fmla="*/ 1400691 h 1432786"/>
              <a:gd name="connsiteX1" fmla="*/ 2629539 w 4260920"/>
              <a:gd name="connsiteY1" fmla="*/ 1432776 h 1432786"/>
              <a:gd name="connsiteX2" fmla="*/ 1922202 w 4260920"/>
              <a:gd name="connsiteY2" fmla="*/ 1398147 h 1432786"/>
              <a:gd name="connsiteX3" fmla="*/ 1424896 w 4260920"/>
              <a:gd name="connsiteY3" fmla="*/ 1173556 h 1432786"/>
              <a:gd name="connsiteX4" fmla="*/ 917105 w 4260920"/>
              <a:gd name="connsiteY4" fmla="*/ 1176821 h 1432786"/>
              <a:gd name="connsiteX5" fmla="*/ 526537 w 4260920"/>
              <a:gd name="connsiteY5" fmla="*/ 1366061 h 1432786"/>
              <a:gd name="connsiteX6" fmla="*/ 237781 w 4260920"/>
              <a:gd name="connsiteY6" fmla="*/ 1333977 h 1432786"/>
              <a:gd name="connsiteX7" fmla="*/ 13190 w 4260920"/>
              <a:gd name="connsiteY7" fmla="*/ 916883 h 1432786"/>
              <a:gd name="connsiteX8" fmla="*/ 61316 w 4260920"/>
              <a:gd name="connsiteY8" fmla="*/ 387494 h 1432786"/>
              <a:gd name="connsiteX9" fmla="*/ 350077 w 4260920"/>
              <a:gd name="connsiteY9" fmla="*/ 146861 h 1432786"/>
              <a:gd name="connsiteX10" fmla="*/ 651573 w 4260920"/>
              <a:gd name="connsiteY10" fmla="*/ 75422 h 1432786"/>
              <a:gd name="connsiteX11" fmla="*/ 1312602 w 4260920"/>
              <a:gd name="connsiteY11" fmla="*/ 18524 h 1432786"/>
              <a:gd name="connsiteX12" fmla="*/ 3934696 w 4260920"/>
              <a:gd name="connsiteY12" fmla="*/ 25620 h 1432786"/>
              <a:gd name="connsiteX13" fmla="*/ 4136779 w 4260920"/>
              <a:gd name="connsiteY13" fmla="*/ 317012 h 1432786"/>
              <a:gd name="connsiteX14" fmla="*/ 3165635 w 4260920"/>
              <a:gd name="connsiteY14" fmla="*/ 443194 h 1432786"/>
              <a:gd name="connsiteX15" fmla="*/ 1938244 w 4260920"/>
              <a:gd name="connsiteY15" fmla="*/ 467704 h 1432786"/>
              <a:gd name="connsiteX16" fmla="*/ 1312602 w 4260920"/>
              <a:gd name="connsiteY16" fmla="*/ 259156 h 1432786"/>
              <a:gd name="connsiteX17" fmla="*/ 935062 w 4260920"/>
              <a:gd name="connsiteY17" fmla="*/ 284928 h 1432786"/>
              <a:gd name="connsiteX18" fmla="*/ 751127 w 4260920"/>
              <a:gd name="connsiteY18" fmla="*/ 612082 h 1432786"/>
              <a:gd name="connsiteX19" fmla="*/ 870654 w 4260920"/>
              <a:gd name="connsiteY19" fmla="*/ 903866 h 1432786"/>
              <a:gd name="connsiteX20" fmla="*/ 1402917 w 4260920"/>
              <a:gd name="connsiteY20" fmla="*/ 944092 h 1432786"/>
              <a:gd name="connsiteX21" fmla="*/ 3957443 w 4260920"/>
              <a:gd name="connsiteY21" fmla="*/ 898359 h 1432786"/>
              <a:gd name="connsiteX22" fmla="*/ 3955048 w 4260920"/>
              <a:gd name="connsiteY22" fmla="*/ 1313299 h 1432786"/>
              <a:gd name="connsiteX23" fmla="*/ 3603320 w 4260920"/>
              <a:gd name="connsiteY23" fmla="*/ 1400691 h 1432786"/>
              <a:gd name="connsiteX0" fmla="*/ 3603320 w 4260920"/>
              <a:gd name="connsiteY0" fmla="*/ 1400691 h 1432786"/>
              <a:gd name="connsiteX1" fmla="*/ 2629539 w 4260920"/>
              <a:gd name="connsiteY1" fmla="*/ 1432776 h 1432786"/>
              <a:gd name="connsiteX2" fmla="*/ 1922202 w 4260920"/>
              <a:gd name="connsiteY2" fmla="*/ 1398147 h 1432786"/>
              <a:gd name="connsiteX3" fmla="*/ 1424896 w 4260920"/>
              <a:gd name="connsiteY3" fmla="*/ 1173556 h 1432786"/>
              <a:gd name="connsiteX4" fmla="*/ 917105 w 4260920"/>
              <a:gd name="connsiteY4" fmla="*/ 1176821 h 1432786"/>
              <a:gd name="connsiteX5" fmla="*/ 526537 w 4260920"/>
              <a:gd name="connsiteY5" fmla="*/ 1366061 h 1432786"/>
              <a:gd name="connsiteX6" fmla="*/ 237781 w 4260920"/>
              <a:gd name="connsiteY6" fmla="*/ 1333977 h 1432786"/>
              <a:gd name="connsiteX7" fmla="*/ 13190 w 4260920"/>
              <a:gd name="connsiteY7" fmla="*/ 916883 h 1432786"/>
              <a:gd name="connsiteX8" fmla="*/ 61316 w 4260920"/>
              <a:gd name="connsiteY8" fmla="*/ 387494 h 1432786"/>
              <a:gd name="connsiteX9" fmla="*/ 350077 w 4260920"/>
              <a:gd name="connsiteY9" fmla="*/ 146861 h 1432786"/>
              <a:gd name="connsiteX10" fmla="*/ 651573 w 4260920"/>
              <a:gd name="connsiteY10" fmla="*/ 75422 h 1432786"/>
              <a:gd name="connsiteX11" fmla="*/ 1312602 w 4260920"/>
              <a:gd name="connsiteY11" fmla="*/ 18524 h 1432786"/>
              <a:gd name="connsiteX12" fmla="*/ 3934696 w 4260920"/>
              <a:gd name="connsiteY12" fmla="*/ 25620 h 1432786"/>
              <a:gd name="connsiteX13" fmla="*/ 4136779 w 4260920"/>
              <a:gd name="connsiteY13" fmla="*/ 317012 h 1432786"/>
              <a:gd name="connsiteX14" fmla="*/ 3165635 w 4260920"/>
              <a:gd name="connsiteY14" fmla="*/ 443194 h 1432786"/>
              <a:gd name="connsiteX15" fmla="*/ 1938244 w 4260920"/>
              <a:gd name="connsiteY15" fmla="*/ 467704 h 1432786"/>
              <a:gd name="connsiteX16" fmla="*/ 1312602 w 4260920"/>
              <a:gd name="connsiteY16" fmla="*/ 259156 h 1432786"/>
              <a:gd name="connsiteX17" fmla="*/ 935062 w 4260920"/>
              <a:gd name="connsiteY17" fmla="*/ 284928 h 1432786"/>
              <a:gd name="connsiteX18" fmla="*/ 751127 w 4260920"/>
              <a:gd name="connsiteY18" fmla="*/ 612082 h 1432786"/>
              <a:gd name="connsiteX19" fmla="*/ 870654 w 4260920"/>
              <a:gd name="connsiteY19" fmla="*/ 903866 h 1432786"/>
              <a:gd name="connsiteX20" fmla="*/ 1402917 w 4260920"/>
              <a:gd name="connsiteY20" fmla="*/ 944092 h 1432786"/>
              <a:gd name="connsiteX21" fmla="*/ 2754285 w 4260920"/>
              <a:gd name="connsiteY21" fmla="*/ 946485 h 1432786"/>
              <a:gd name="connsiteX22" fmla="*/ 3955048 w 4260920"/>
              <a:gd name="connsiteY22" fmla="*/ 1313299 h 1432786"/>
              <a:gd name="connsiteX23" fmla="*/ 3603320 w 4260920"/>
              <a:gd name="connsiteY23" fmla="*/ 1400691 h 1432786"/>
              <a:gd name="connsiteX0" fmla="*/ 3603320 w 4260920"/>
              <a:gd name="connsiteY0" fmla="*/ 1400691 h 1432786"/>
              <a:gd name="connsiteX1" fmla="*/ 2629539 w 4260920"/>
              <a:gd name="connsiteY1" fmla="*/ 1432776 h 1432786"/>
              <a:gd name="connsiteX2" fmla="*/ 1922202 w 4260920"/>
              <a:gd name="connsiteY2" fmla="*/ 1398147 h 1432786"/>
              <a:gd name="connsiteX3" fmla="*/ 1424896 w 4260920"/>
              <a:gd name="connsiteY3" fmla="*/ 1173556 h 1432786"/>
              <a:gd name="connsiteX4" fmla="*/ 917105 w 4260920"/>
              <a:gd name="connsiteY4" fmla="*/ 1176821 h 1432786"/>
              <a:gd name="connsiteX5" fmla="*/ 526537 w 4260920"/>
              <a:gd name="connsiteY5" fmla="*/ 1366061 h 1432786"/>
              <a:gd name="connsiteX6" fmla="*/ 237781 w 4260920"/>
              <a:gd name="connsiteY6" fmla="*/ 1333977 h 1432786"/>
              <a:gd name="connsiteX7" fmla="*/ 13190 w 4260920"/>
              <a:gd name="connsiteY7" fmla="*/ 916883 h 1432786"/>
              <a:gd name="connsiteX8" fmla="*/ 61316 w 4260920"/>
              <a:gd name="connsiteY8" fmla="*/ 387494 h 1432786"/>
              <a:gd name="connsiteX9" fmla="*/ 350077 w 4260920"/>
              <a:gd name="connsiteY9" fmla="*/ 146861 h 1432786"/>
              <a:gd name="connsiteX10" fmla="*/ 651573 w 4260920"/>
              <a:gd name="connsiteY10" fmla="*/ 75422 h 1432786"/>
              <a:gd name="connsiteX11" fmla="*/ 1312602 w 4260920"/>
              <a:gd name="connsiteY11" fmla="*/ 18524 h 1432786"/>
              <a:gd name="connsiteX12" fmla="*/ 3934696 w 4260920"/>
              <a:gd name="connsiteY12" fmla="*/ 25620 h 1432786"/>
              <a:gd name="connsiteX13" fmla="*/ 4136779 w 4260920"/>
              <a:gd name="connsiteY13" fmla="*/ 317012 h 1432786"/>
              <a:gd name="connsiteX14" fmla="*/ 3165635 w 4260920"/>
              <a:gd name="connsiteY14" fmla="*/ 443194 h 1432786"/>
              <a:gd name="connsiteX15" fmla="*/ 1938244 w 4260920"/>
              <a:gd name="connsiteY15" fmla="*/ 467704 h 1432786"/>
              <a:gd name="connsiteX16" fmla="*/ 1312602 w 4260920"/>
              <a:gd name="connsiteY16" fmla="*/ 259156 h 1432786"/>
              <a:gd name="connsiteX17" fmla="*/ 935062 w 4260920"/>
              <a:gd name="connsiteY17" fmla="*/ 284928 h 1432786"/>
              <a:gd name="connsiteX18" fmla="*/ 751127 w 4260920"/>
              <a:gd name="connsiteY18" fmla="*/ 612082 h 1432786"/>
              <a:gd name="connsiteX19" fmla="*/ 870654 w 4260920"/>
              <a:gd name="connsiteY19" fmla="*/ 903866 h 1432786"/>
              <a:gd name="connsiteX20" fmla="*/ 1402917 w 4260920"/>
              <a:gd name="connsiteY20" fmla="*/ 944092 h 1432786"/>
              <a:gd name="connsiteX21" fmla="*/ 2754285 w 4260920"/>
              <a:gd name="connsiteY21" fmla="*/ 946485 h 1432786"/>
              <a:gd name="connsiteX22" fmla="*/ 3382034 w 4260920"/>
              <a:gd name="connsiteY22" fmla="*/ 1109387 h 1432786"/>
              <a:gd name="connsiteX23" fmla="*/ 3955048 w 4260920"/>
              <a:gd name="connsiteY23" fmla="*/ 1313299 h 1432786"/>
              <a:gd name="connsiteX24" fmla="*/ 3603320 w 4260920"/>
              <a:gd name="connsiteY24" fmla="*/ 1400691 h 1432786"/>
              <a:gd name="connsiteX0" fmla="*/ 3603320 w 4260920"/>
              <a:gd name="connsiteY0" fmla="*/ 1400691 h 1432786"/>
              <a:gd name="connsiteX1" fmla="*/ 2629539 w 4260920"/>
              <a:gd name="connsiteY1" fmla="*/ 1432776 h 1432786"/>
              <a:gd name="connsiteX2" fmla="*/ 1922202 w 4260920"/>
              <a:gd name="connsiteY2" fmla="*/ 1398147 h 1432786"/>
              <a:gd name="connsiteX3" fmla="*/ 1424896 w 4260920"/>
              <a:gd name="connsiteY3" fmla="*/ 1173556 h 1432786"/>
              <a:gd name="connsiteX4" fmla="*/ 917105 w 4260920"/>
              <a:gd name="connsiteY4" fmla="*/ 1176821 h 1432786"/>
              <a:gd name="connsiteX5" fmla="*/ 526537 w 4260920"/>
              <a:gd name="connsiteY5" fmla="*/ 1366061 h 1432786"/>
              <a:gd name="connsiteX6" fmla="*/ 237781 w 4260920"/>
              <a:gd name="connsiteY6" fmla="*/ 1333977 h 1432786"/>
              <a:gd name="connsiteX7" fmla="*/ 13190 w 4260920"/>
              <a:gd name="connsiteY7" fmla="*/ 916883 h 1432786"/>
              <a:gd name="connsiteX8" fmla="*/ 61316 w 4260920"/>
              <a:gd name="connsiteY8" fmla="*/ 387494 h 1432786"/>
              <a:gd name="connsiteX9" fmla="*/ 350077 w 4260920"/>
              <a:gd name="connsiteY9" fmla="*/ 146861 h 1432786"/>
              <a:gd name="connsiteX10" fmla="*/ 651573 w 4260920"/>
              <a:gd name="connsiteY10" fmla="*/ 75422 h 1432786"/>
              <a:gd name="connsiteX11" fmla="*/ 1312602 w 4260920"/>
              <a:gd name="connsiteY11" fmla="*/ 18524 h 1432786"/>
              <a:gd name="connsiteX12" fmla="*/ 3934696 w 4260920"/>
              <a:gd name="connsiteY12" fmla="*/ 25620 h 1432786"/>
              <a:gd name="connsiteX13" fmla="*/ 4136779 w 4260920"/>
              <a:gd name="connsiteY13" fmla="*/ 317012 h 1432786"/>
              <a:gd name="connsiteX14" fmla="*/ 3165635 w 4260920"/>
              <a:gd name="connsiteY14" fmla="*/ 443194 h 1432786"/>
              <a:gd name="connsiteX15" fmla="*/ 1938244 w 4260920"/>
              <a:gd name="connsiteY15" fmla="*/ 467704 h 1432786"/>
              <a:gd name="connsiteX16" fmla="*/ 1312602 w 4260920"/>
              <a:gd name="connsiteY16" fmla="*/ 259156 h 1432786"/>
              <a:gd name="connsiteX17" fmla="*/ 935062 w 4260920"/>
              <a:gd name="connsiteY17" fmla="*/ 284928 h 1432786"/>
              <a:gd name="connsiteX18" fmla="*/ 751127 w 4260920"/>
              <a:gd name="connsiteY18" fmla="*/ 612082 h 1432786"/>
              <a:gd name="connsiteX19" fmla="*/ 870654 w 4260920"/>
              <a:gd name="connsiteY19" fmla="*/ 903866 h 1432786"/>
              <a:gd name="connsiteX20" fmla="*/ 1402917 w 4260920"/>
              <a:gd name="connsiteY20" fmla="*/ 944092 h 1432786"/>
              <a:gd name="connsiteX21" fmla="*/ 2754285 w 4260920"/>
              <a:gd name="connsiteY21" fmla="*/ 946485 h 1432786"/>
              <a:gd name="connsiteX22" fmla="*/ 3863297 w 4260920"/>
              <a:gd name="connsiteY22" fmla="*/ 997092 h 1432786"/>
              <a:gd name="connsiteX23" fmla="*/ 3955048 w 4260920"/>
              <a:gd name="connsiteY23" fmla="*/ 1313299 h 1432786"/>
              <a:gd name="connsiteX24" fmla="*/ 3603320 w 4260920"/>
              <a:gd name="connsiteY24" fmla="*/ 1400691 h 1432786"/>
              <a:gd name="connsiteX0" fmla="*/ 3603320 w 4194680"/>
              <a:gd name="connsiteY0" fmla="*/ 1415863 h 1447958"/>
              <a:gd name="connsiteX1" fmla="*/ 2629539 w 4194680"/>
              <a:gd name="connsiteY1" fmla="*/ 1447948 h 1447958"/>
              <a:gd name="connsiteX2" fmla="*/ 1922202 w 4194680"/>
              <a:gd name="connsiteY2" fmla="*/ 1413319 h 1447958"/>
              <a:gd name="connsiteX3" fmla="*/ 1424896 w 4194680"/>
              <a:gd name="connsiteY3" fmla="*/ 1188728 h 1447958"/>
              <a:gd name="connsiteX4" fmla="*/ 917105 w 4194680"/>
              <a:gd name="connsiteY4" fmla="*/ 1191993 h 1447958"/>
              <a:gd name="connsiteX5" fmla="*/ 526537 w 4194680"/>
              <a:gd name="connsiteY5" fmla="*/ 1381233 h 1447958"/>
              <a:gd name="connsiteX6" fmla="*/ 237781 w 4194680"/>
              <a:gd name="connsiteY6" fmla="*/ 1349149 h 1447958"/>
              <a:gd name="connsiteX7" fmla="*/ 13190 w 4194680"/>
              <a:gd name="connsiteY7" fmla="*/ 932055 h 1447958"/>
              <a:gd name="connsiteX8" fmla="*/ 61316 w 4194680"/>
              <a:gd name="connsiteY8" fmla="*/ 402666 h 1447958"/>
              <a:gd name="connsiteX9" fmla="*/ 350077 w 4194680"/>
              <a:gd name="connsiteY9" fmla="*/ 162033 h 1447958"/>
              <a:gd name="connsiteX10" fmla="*/ 651573 w 4194680"/>
              <a:gd name="connsiteY10" fmla="*/ 90594 h 1447958"/>
              <a:gd name="connsiteX11" fmla="*/ 1312602 w 4194680"/>
              <a:gd name="connsiteY11" fmla="*/ 33696 h 1447958"/>
              <a:gd name="connsiteX12" fmla="*/ 2708266 w 4194680"/>
              <a:gd name="connsiteY12" fmla="*/ 1612 h 1447958"/>
              <a:gd name="connsiteX13" fmla="*/ 3934696 w 4194680"/>
              <a:gd name="connsiteY13" fmla="*/ 40792 h 1447958"/>
              <a:gd name="connsiteX14" fmla="*/ 4136779 w 4194680"/>
              <a:gd name="connsiteY14" fmla="*/ 332184 h 1447958"/>
              <a:gd name="connsiteX15" fmla="*/ 3165635 w 4194680"/>
              <a:gd name="connsiteY15" fmla="*/ 458366 h 1447958"/>
              <a:gd name="connsiteX16" fmla="*/ 1938244 w 4194680"/>
              <a:gd name="connsiteY16" fmla="*/ 482876 h 1447958"/>
              <a:gd name="connsiteX17" fmla="*/ 1312602 w 4194680"/>
              <a:gd name="connsiteY17" fmla="*/ 274328 h 1447958"/>
              <a:gd name="connsiteX18" fmla="*/ 935062 w 4194680"/>
              <a:gd name="connsiteY18" fmla="*/ 300100 h 1447958"/>
              <a:gd name="connsiteX19" fmla="*/ 751127 w 4194680"/>
              <a:gd name="connsiteY19" fmla="*/ 627254 h 1447958"/>
              <a:gd name="connsiteX20" fmla="*/ 870654 w 4194680"/>
              <a:gd name="connsiteY20" fmla="*/ 919038 h 1447958"/>
              <a:gd name="connsiteX21" fmla="*/ 1402917 w 4194680"/>
              <a:gd name="connsiteY21" fmla="*/ 959264 h 1447958"/>
              <a:gd name="connsiteX22" fmla="*/ 2754285 w 4194680"/>
              <a:gd name="connsiteY22" fmla="*/ 961657 h 1447958"/>
              <a:gd name="connsiteX23" fmla="*/ 3863297 w 4194680"/>
              <a:gd name="connsiteY23" fmla="*/ 1012264 h 1447958"/>
              <a:gd name="connsiteX24" fmla="*/ 3955048 w 4194680"/>
              <a:gd name="connsiteY24" fmla="*/ 1328471 h 1447958"/>
              <a:gd name="connsiteX25" fmla="*/ 3603320 w 4194680"/>
              <a:gd name="connsiteY25" fmla="*/ 1415863 h 1447958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12602 w 4181854"/>
              <a:gd name="connsiteY17" fmla="*/ 277553 h 1451183"/>
              <a:gd name="connsiteX18" fmla="*/ 935062 w 4181854"/>
              <a:gd name="connsiteY18" fmla="*/ 303325 h 1451183"/>
              <a:gd name="connsiteX19" fmla="*/ 751127 w 4181854"/>
              <a:gd name="connsiteY19" fmla="*/ 630479 h 1451183"/>
              <a:gd name="connsiteX20" fmla="*/ 870654 w 4181854"/>
              <a:gd name="connsiteY20" fmla="*/ 922263 h 1451183"/>
              <a:gd name="connsiteX21" fmla="*/ 1402917 w 4181854"/>
              <a:gd name="connsiteY21" fmla="*/ 962489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26249 w 4181854"/>
              <a:gd name="connsiteY17" fmla="*/ 536861 h 1451183"/>
              <a:gd name="connsiteX18" fmla="*/ 935062 w 4181854"/>
              <a:gd name="connsiteY18" fmla="*/ 303325 h 1451183"/>
              <a:gd name="connsiteX19" fmla="*/ 751127 w 4181854"/>
              <a:gd name="connsiteY19" fmla="*/ 630479 h 1451183"/>
              <a:gd name="connsiteX20" fmla="*/ 870654 w 4181854"/>
              <a:gd name="connsiteY20" fmla="*/ 922263 h 1451183"/>
              <a:gd name="connsiteX21" fmla="*/ 1402917 w 4181854"/>
              <a:gd name="connsiteY21" fmla="*/ 962489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26249 w 4181854"/>
              <a:gd name="connsiteY17" fmla="*/ 536861 h 1451183"/>
              <a:gd name="connsiteX18" fmla="*/ 935062 w 4181854"/>
              <a:gd name="connsiteY18" fmla="*/ 303325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402917 w 4181854"/>
              <a:gd name="connsiteY21" fmla="*/ 962489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26249 w 4181854"/>
              <a:gd name="connsiteY17" fmla="*/ 536861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402917 w 4181854"/>
              <a:gd name="connsiteY21" fmla="*/ 962489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402917 w 4181854"/>
              <a:gd name="connsiteY21" fmla="*/ 962489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43609 w 4181854"/>
              <a:gd name="connsiteY21" fmla="*/ 948841 h 1451183"/>
              <a:gd name="connsiteX22" fmla="*/ 2754285 w 4181854"/>
              <a:gd name="connsiteY22" fmla="*/ 964882 h 1451183"/>
              <a:gd name="connsiteX23" fmla="*/ 3863297 w 4181854"/>
              <a:gd name="connsiteY23" fmla="*/ 1015489 h 1451183"/>
              <a:gd name="connsiteX24" fmla="*/ 3955048 w 4181854"/>
              <a:gd name="connsiteY24" fmla="*/ 1331696 h 1451183"/>
              <a:gd name="connsiteX25" fmla="*/ 3603320 w 4181854"/>
              <a:gd name="connsiteY25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43609 w 4181854"/>
              <a:gd name="connsiteY21" fmla="*/ 948841 h 1451183"/>
              <a:gd name="connsiteX22" fmla="*/ 1660261 w 4181854"/>
              <a:gd name="connsiteY22" fmla="*/ 942105 h 1451183"/>
              <a:gd name="connsiteX23" fmla="*/ 2754285 w 4181854"/>
              <a:gd name="connsiteY23" fmla="*/ 964882 h 1451183"/>
              <a:gd name="connsiteX24" fmla="*/ 3863297 w 4181854"/>
              <a:gd name="connsiteY24" fmla="*/ 1015489 h 1451183"/>
              <a:gd name="connsiteX25" fmla="*/ 3955048 w 4181854"/>
              <a:gd name="connsiteY25" fmla="*/ 1331696 h 1451183"/>
              <a:gd name="connsiteX26" fmla="*/ 3603320 w 4181854"/>
              <a:gd name="connsiteY26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43609 w 4181854"/>
              <a:gd name="connsiteY21" fmla="*/ 948841 h 1451183"/>
              <a:gd name="connsiteX22" fmla="*/ 1373658 w 4181854"/>
              <a:gd name="connsiteY22" fmla="*/ 942105 h 1451183"/>
              <a:gd name="connsiteX23" fmla="*/ 2754285 w 4181854"/>
              <a:gd name="connsiteY23" fmla="*/ 964882 h 1451183"/>
              <a:gd name="connsiteX24" fmla="*/ 3863297 w 4181854"/>
              <a:gd name="connsiteY24" fmla="*/ 1015489 h 1451183"/>
              <a:gd name="connsiteX25" fmla="*/ 3955048 w 4181854"/>
              <a:gd name="connsiteY25" fmla="*/ 1331696 h 1451183"/>
              <a:gd name="connsiteX26" fmla="*/ 3603320 w 4181854"/>
              <a:gd name="connsiteY26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57257 w 4181854"/>
              <a:gd name="connsiteY21" fmla="*/ 1044375 h 1451183"/>
              <a:gd name="connsiteX22" fmla="*/ 1373658 w 4181854"/>
              <a:gd name="connsiteY22" fmla="*/ 942105 h 1451183"/>
              <a:gd name="connsiteX23" fmla="*/ 2754285 w 4181854"/>
              <a:gd name="connsiteY23" fmla="*/ 964882 h 1451183"/>
              <a:gd name="connsiteX24" fmla="*/ 3863297 w 4181854"/>
              <a:gd name="connsiteY24" fmla="*/ 1015489 h 1451183"/>
              <a:gd name="connsiteX25" fmla="*/ 3955048 w 4181854"/>
              <a:gd name="connsiteY25" fmla="*/ 1331696 h 1451183"/>
              <a:gd name="connsiteX26" fmla="*/ 3603320 w 4181854"/>
              <a:gd name="connsiteY26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57257 w 4181854"/>
              <a:gd name="connsiteY21" fmla="*/ 1044375 h 1451183"/>
              <a:gd name="connsiteX22" fmla="*/ 1469192 w 4181854"/>
              <a:gd name="connsiteY22" fmla="*/ 1037639 h 1451183"/>
              <a:gd name="connsiteX23" fmla="*/ 2754285 w 4181854"/>
              <a:gd name="connsiteY23" fmla="*/ 964882 h 1451183"/>
              <a:gd name="connsiteX24" fmla="*/ 3863297 w 4181854"/>
              <a:gd name="connsiteY24" fmla="*/ 1015489 h 1451183"/>
              <a:gd name="connsiteX25" fmla="*/ 3955048 w 4181854"/>
              <a:gd name="connsiteY25" fmla="*/ 1331696 h 1451183"/>
              <a:gd name="connsiteX26" fmla="*/ 3603320 w 4181854"/>
              <a:gd name="connsiteY26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57257 w 4181854"/>
              <a:gd name="connsiteY21" fmla="*/ 1044375 h 1451183"/>
              <a:gd name="connsiteX22" fmla="*/ 1469192 w 4181854"/>
              <a:gd name="connsiteY22" fmla="*/ 1037639 h 1451183"/>
              <a:gd name="connsiteX23" fmla="*/ 1730703 w 4181854"/>
              <a:gd name="connsiteY23" fmla="*/ 964882 h 1451183"/>
              <a:gd name="connsiteX24" fmla="*/ 3863297 w 4181854"/>
              <a:gd name="connsiteY24" fmla="*/ 1015489 h 1451183"/>
              <a:gd name="connsiteX25" fmla="*/ 3955048 w 4181854"/>
              <a:gd name="connsiteY25" fmla="*/ 1331696 h 1451183"/>
              <a:gd name="connsiteX26" fmla="*/ 3603320 w 4181854"/>
              <a:gd name="connsiteY26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57257 w 4181854"/>
              <a:gd name="connsiteY21" fmla="*/ 1044375 h 1451183"/>
              <a:gd name="connsiteX22" fmla="*/ 1469192 w 4181854"/>
              <a:gd name="connsiteY22" fmla="*/ 1037639 h 1451183"/>
              <a:gd name="connsiteX23" fmla="*/ 1730703 w 4181854"/>
              <a:gd name="connsiteY23" fmla="*/ 964882 h 1451183"/>
              <a:gd name="connsiteX24" fmla="*/ 2779377 w 4181854"/>
              <a:gd name="connsiteY24" fmla="*/ 955753 h 1451183"/>
              <a:gd name="connsiteX25" fmla="*/ 3863297 w 4181854"/>
              <a:gd name="connsiteY25" fmla="*/ 1015489 h 1451183"/>
              <a:gd name="connsiteX26" fmla="*/ 3955048 w 4181854"/>
              <a:gd name="connsiteY26" fmla="*/ 1331696 h 1451183"/>
              <a:gd name="connsiteX27" fmla="*/ 3603320 w 4181854"/>
              <a:gd name="connsiteY27" fmla="*/ 1419088 h 1451183"/>
              <a:gd name="connsiteX0" fmla="*/ 3603320 w 4181854"/>
              <a:gd name="connsiteY0" fmla="*/ 1419088 h 1451183"/>
              <a:gd name="connsiteX1" fmla="*/ 2629539 w 4181854"/>
              <a:gd name="connsiteY1" fmla="*/ 1451173 h 1451183"/>
              <a:gd name="connsiteX2" fmla="*/ 1922202 w 4181854"/>
              <a:gd name="connsiteY2" fmla="*/ 1416544 h 1451183"/>
              <a:gd name="connsiteX3" fmla="*/ 1424896 w 4181854"/>
              <a:gd name="connsiteY3" fmla="*/ 1191953 h 1451183"/>
              <a:gd name="connsiteX4" fmla="*/ 917105 w 4181854"/>
              <a:gd name="connsiteY4" fmla="*/ 1195218 h 1451183"/>
              <a:gd name="connsiteX5" fmla="*/ 526537 w 4181854"/>
              <a:gd name="connsiteY5" fmla="*/ 1384458 h 1451183"/>
              <a:gd name="connsiteX6" fmla="*/ 237781 w 4181854"/>
              <a:gd name="connsiteY6" fmla="*/ 1352374 h 1451183"/>
              <a:gd name="connsiteX7" fmla="*/ 13190 w 4181854"/>
              <a:gd name="connsiteY7" fmla="*/ 935280 h 1451183"/>
              <a:gd name="connsiteX8" fmla="*/ 61316 w 4181854"/>
              <a:gd name="connsiteY8" fmla="*/ 405891 h 1451183"/>
              <a:gd name="connsiteX9" fmla="*/ 350077 w 4181854"/>
              <a:gd name="connsiteY9" fmla="*/ 165258 h 1451183"/>
              <a:gd name="connsiteX10" fmla="*/ 651573 w 4181854"/>
              <a:gd name="connsiteY10" fmla="*/ 93819 h 1451183"/>
              <a:gd name="connsiteX11" fmla="*/ 1312602 w 4181854"/>
              <a:gd name="connsiteY11" fmla="*/ 36921 h 1451183"/>
              <a:gd name="connsiteX12" fmla="*/ 2708266 w 4181854"/>
              <a:gd name="connsiteY12" fmla="*/ 4837 h 1451183"/>
              <a:gd name="connsiteX13" fmla="*/ 3934696 w 4181854"/>
              <a:gd name="connsiteY13" fmla="*/ 44017 h 1451183"/>
              <a:gd name="connsiteX14" fmla="*/ 4120736 w 4181854"/>
              <a:gd name="connsiteY14" fmla="*/ 399578 h 1451183"/>
              <a:gd name="connsiteX15" fmla="*/ 3165635 w 4181854"/>
              <a:gd name="connsiteY15" fmla="*/ 461591 h 1451183"/>
              <a:gd name="connsiteX16" fmla="*/ 1938244 w 4181854"/>
              <a:gd name="connsiteY16" fmla="*/ 486101 h 1451183"/>
              <a:gd name="connsiteX17" fmla="*/ 1367192 w 4181854"/>
              <a:gd name="connsiteY17" fmla="*/ 564157 h 1451183"/>
              <a:gd name="connsiteX18" fmla="*/ 921414 w 4181854"/>
              <a:gd name="connsiteY18" fmla="*/ 385212 h 1451183"/>
              <a:gd name="connsiteX19" fmla="*/ 737479 w 4181854"/>
              <a:gd name="connsiteY19" fmla="*/ 685070 h 1451183"/>
              <a:gd name="connsiteX20" fmla="*/ 870654 w 4181854"/>
              <a:gd name="connsiteY20" fmla="*/ 922263 h 1451183"/>
              <a:gd name="connsiteX21" fmla="*/ 1157257 w 4181854"/>
              <a:gd name="connsiteY21" fmla="*/ 1044375 h 1451183"/>
              <a:gd name="connsiteX22" fmla="*/ 1469192 w 4181854"/>
              <a:gd name="connsiteY22" fmla="*/ 1037639 h 1451183"/>
              <a:gd name="connsiteX23" fmla="*/ 1730703 w 4181854"/>
              <a:gd name="connsiteY23" fmla="*/ 964882 h 1451183"/>
              <a:gd name="connsiteX24" fmla="*/ 2492775 w 4181854"/>
              <a:gd name="connsiteY24" fmla="*/ 969401 h 1451183"/>
              <a:gd name="connsiteX25" fmla="*/ 3863297 w 4181854"/>
              <a:gd name="connsiteY25" fmla="*/ 1015489 h 1451183"/>
              <a:gd name="connsiteX26" fmla="*/ 3955048 w 4181854"/>
              <a:gd name="connsiteY26" fmla="*/ 1331696 h 1451183"/>
              <a:gd name="connsiteX27" fmla="*/ 3603320 w 4181854"/>
              <a:gd name="connsiteY27" fmla="*/ 1419088 h 1451183"/>
              <a:gd name="connsiteX0" fmla="*/ 3603320 w 4181854"/>
              <a:gd name="connsiteY0" fmla="*/ 1419088 h 1452723"/>
              <a:gd name="connsiteX1" fmla="*/ 2629539 w 4181854"/>
              <a:gd name="connsiteY1" fmla="*/ 1451173 h 1452723"/>
              <a:gd name="connsiteX2" fmla="*/ 1813020 w 4181854"/>
              <a:gd name="connsiteY2" fmla="*/ 1375600 h 1452723"/>
              <a:gd name="connsiteX3" fmla="*/ 1424896 w 4181854"/>
              <a:gd name="connsiteY3" fmla="*/ 1191953 h 1452723"/>
              <a:gd name="connsiteX4" fmla="*/ 917105 w 4181854"/>
              <a:gd name="connsiteY4" fmla="*/ 1195218 h 1452723"/>
              <a:gd name="connsiteX5" fmla="*/ 526537 w 4181854"/>
              <a:gd name="connsiteY5" fmla="*/ 1384458 h 1452723"/>
              <a:gd name="connsiteX6" fmla="*/ 237781 w 4181854"/>
              <a:gd name="connsiteY6" fmla="*/ 1352374 h 1452723"/>
              <a:gd name="connsiteX7" fmla="*/ 13190 w 4181854"/>
              <a:gd name="connsiteY7" fmla="*/ 935280 h 1452723"/>
              <a:gd name="connsiteX8" fmla="*/ 61316 w 4181854"/>
              <a:gd name="connsiteY8" fmla="*/ 405891 h 1452723"/>
              <a:gd name="connsiteX9" fmla="*/ 350077 w 4181854"/>
              <a:gd name="connsiteY9" fmla="*/ 165258 h 1452723"/>
              <a:gd name="connsiteX10" fmla="*/ 651573 w 4181854"/>
              <a:gd name="connsiteY10" fmla="*/ 93819 h 1452723"/>
              <a:gd name="connsiteX11" fmla="*/ 1312602 w 4181854"/>
              <a:gd name="connsiteY11" fmla="*/ 36921 h 1452723"/>
              <a:gd name="connsiteX12" fmla="*/ 2708266 w 4181854"/>
              <a:gd name="connsiteY12" fmla="*/ 4837 h 1452723"/>
              <a:gd name="connsiteX13" fmla="*/ 3934696 w 4181854"/>
              <a:gd name="connsiteY13" fmla="*/ 44017 h 1452723"/>
              <a:gd name="connsiteX14" fmla="*/ 4120736 w 4181854"/>
              <a:gd name="connsiteY14" fmla="*/ 399578 h 1452723"/>
              <a:gd name="connsiteX15" fmla="*/ 3165635 w 4181854"/>
              <a:gd name="connsiteY15" fmla="*/ 461591 h 1452723"/>
              <a:gd name="connsiteX16" fmla="*/ 1938244 w 4181854"/>
              <a:gd name="connsiteY16" fmla="*/ 486101 h 1452723"/>
              <a:gd name="connsiteX17" fmla="*/ 1367192 w 4181854"/>
              <a:gd name="connsiteY17" fmla="*/ 564157 h 1452723"/>
              <a:gd name="connsiteX18" fmla="*/ 921414 w 4181854"/>
              <a:gd name="connsiteY18" fmla="*/ 385212 h 1452723"/>
              <a:gd name="connsiteX19" fmla="*/ 737479 w 4181854"/>
              <a:gd name="connsiteY19" fmla="*/ 685070 h 1452723"/>
              <a:gd name="connsiteX20" fmla="*/ 870654 w 4181854"/>
              <a:gd name="connsiteY20" fmla="*/ 922263 h 1452723"/>
              <a:gd name="connsiteX21" fmla="*/ 1157257 w 4181854"/>
              <a:gd name="connsiteY21" fmla="*/ 1044375 h 1452723"/>
              <a:gd name="connsiteX22" fmla="*/ 1469192 w 4181854"/>
              <a:gd name="connsiteY22" fmla="*/ 1037639 h 1452723"/>
              <a:gd name="connsiteX23" fmla="*/ 1730703 w 4181854"/>
              <a:gd name="connsiteY23" fmla="*/ 964882 h 1452723"/>
              <a:gd name="connsiteX24" fmla="*/ 2492775 w 4181854"/>
              <a:gd name="connsiteY24" fmla="*/ 969401 h 1452723"/>
              <a:gd name="connsiteX25" fmla="*/ 3863297 w 4181854"/>
              <a:gd name="connsiteY25" fmla="*/ 1015489 h 1452723"/>
              <a:gd name="connsiteX26" fmla="*/ 3955048 w 4181854"/>
              <a:gd name="connsiteY26" fmla="*/ 1331696 h 1452723"/>
              <a:gd name="connsiteX27" fmla="*/ 3603320 w 4181854"/>
              <a:gd name="connsiteY27" fmla="*/ 1419088 h 1452723"/>
              <a:gd name="connsiteX0" fmla="*/ 3603320 w 4181854"/>
              <a:gd name="connsiteY0" fmla="*/ 1419088 h 1452723"/>
              <a:gd name="connsiteX1" fmla="*/ 2629539 w 4181854"/>
              <a:gd name="connsiteY1" fmla="*/ 1451173 h 1452723"/>
              <a:gd name="connsiteX2" fmla="*/ 1813020 w 4181854"/>
              <a:gd name="connsiteY2" fmla="*/ 1375600 h 1452723"/>
              <a:gd name="connsiteX3" fmla="*/ 1424896 w 4181854"/>
              <a:gd name="connsiteY3" fmla="*/ 1191953 h 1452723"/>
              <a:gd name="connsiteX4" fmla="*/ 917105 w 4181854"/>
              <a:gd name="connsiteY4" fmla="*/ 1195218 h 1452723"/>
              <a:gd name="connsiteX5" fmla="*/ 526537 w 4181854"/>
              <a:gd name="connsiteY5" fmla="*/ 1384458 h 1452723"/>
              <a:gd name="connsiteX6" fmla="*/ 237781 w 4181854"/>
              <a:gd name="connsiteY6" fmla="*/ 1352374 h 1452723"/>
              <a:gd name="connsiteX7" fmla="*/ 13190 w 4181854"/>
              <a:gd name="connsiteY7" fmla="*/ 935280 h 1452723"/>
              <a:gd name="connsiteX8" fmla="*/ 61316 w 4181854"/>
              <a:gd name="connsiteY8" fmla="*/ 405891 h 1452723"/>
              <a:gd name="connsiteX9" fmla="*/ 350077 w 4181854"/>
              <a:gd name="connsiteY9" fmla="*/ 165258 h 1452723"/>
              <a:gd name="connsiteX10" fmla="*/ 651573 w 4181854"/>
              <a:gd name="connsiteY10" fmla="*/ 93819 h 1452723"/>
              <a:gd name="connsiteX11" fmla="*/ 1312602 w 4181854"/>
              <a:gd name="connsiteY11" fmla="*/ 36921 h 1452723"/>
              <a:gd name="connsiteX12" fmla="*/ 2708266 w 4181854"/>
              <a:gd name="connsiteY12" fmla="*/ 4837 h 1452723"/>
              <a:gd name="connsiteX13" fmla="*/ 3934696 w 4181854"/>
              <a:gd name="connsiteY13" fmla="*/ 44017 h 1452723"/>
              <a:gd name="connsiteX14" fmla="*/ 4120736 w 4181854"/>
              <a:gd name="connsiteY14" fmla="*/ 399578 h 1452723"/>
              <a:gd name="connsiteX15" fmla="*/ 3165635 w 4181854"/>
              <a:gd name="connsiteY15" fmla="*/ 461591 h 1452723"/>
              <a:gd name="connsiteX16" fmla="*/ 1938244 w 4181854"/>
              <a:gd name="connsiteY16" fmla="*/ 486101 h 1452723"/>
              <a:gd name="connsiteX17" fmla="*/ 1367192 w 4181854"/>
              <a:gd name="connsiteY17" fmla="*/ 564157 h 1452723"/>
              <a:gd name="connsiteX18" fmla="*/ 921414 w 4181854"/>
              <a:gd name="connsiteY18" fmla="*/ 385212 h 1452723"/>
              <a:gd name="connsiteX19" fmla="*/ 737479 w 4181854"/>
              <a:gd name="connsiteY19" fmla="*/ 685070 h 1452723"/>
              <a:gd name="connsiteX20" fmla="*/ 870654 w 4181854"/>
              <a:gd name="connsiteY20" fmla="*/ 922263 h 1452723"/>
              <a:gd name="connsiteX21" fmla="*/ 1157257 w 4181854"/>
              <a:gd name="connsiteY21" fmla="*/ 1044375 h 1452723"/>
              <a:gd name="connsiteX22" fmla="*/ 1469192 w 4181854"/>
              <a:gd name="connsiteY22" fmla="*/ 1037639 h 1452723"/>
              <a:gd name="connsiteX23" fmla="*/ 1798941 w 4181854"/>
              <a:gd name="connsiteY23" fmla="*/ 978530 h 1452723"/>
              <a:gd name="connsiteX24" fmla="*/ 2492775 w 4181854"/>
              <a:gd name="connsiteY24" fmla="*/ 969401 h 1452723"/>
              <a:gd name="connsiteX25" fmla="*/ 3863297 w 4181854"/>
              <a:gd name="connsiteY25" fmla="*/ 1015489 h 1452723"/>
              <a:gd name="connsiteX26" fmla="*/ 3955048 w 4181854"/>
              <a:gd name="connsiteY26" fmla="*/ 1331696 h 1452723"/>
              <a:gd name="connsiteX27" fmla="*/ 3603320 w 4181854"/>
              <a:gd name="connsiteY27" fmla="*/ 1419088 h 1452723"/>
              <a:gd name="connsiteX0" fmla="*/ 3603320 w 4181854"/>
              <a:gd name="connsiteY0" fmla="*/ 1419088 h 1421679"/>
              <a:gd name="connsiteX1" fmla="*/ 2629539 w 4181854"/>
              <a:gd name="connsiteY1" fmla="*/ 1396582 h 1421679"/>
              <a:gd name="connsiteX2" fmla="*/ 1813020 w 4181854"/>
              <a:gd name="connsiteY2" fmla="*/ 1375600 h 1421679"/>
              <a:gd name="connsiteX3" fmla="*/ 1424896 w 4181854"/>
              <a:gd name="connsiteY3" fmla="*/ 1191953 h 1421679"/>
              <a:gd name="connsiteX4" fmla="*/ 917105 w 4181854"/>
              <a:gd name="connsiteY4" fmla="*/ 1195218 h 1421679"/>
              <a:gd name="connsiteX5" fmla="*/ 526537 w 4181854"/>
              <a:gd name="connsiteY5" fmla="*/ 1384458 h 1421679"/>
              <a:gd name="connsiteX6" fmla="*/ 237781 w 4181854"/>
              <a:gd name="connsiteY6" fmla="*/ 1352374 h 1421679"/>
              <a:gd name="connsiteX7" fmla="*/ 13190 w 4181854"/>
              <a:gd name="connsiteY7" fmla="*/ 935280 h 1421679"/>
              <a:gd name="connsiteX8" fmla="*/ 61316 w 4181854"/>
              <a:gd name="connsiteY8" fmla="*/ 405891 h 1421679"/>
              <a:gd name="connsiteX9" fmla="*/ 350077 w 4181854"/>
              <a:gd name="connsiteY9" fmla="*/ 165258 h 1421679"/>
              <a:gd name="connsiteX10" fmla="*/ 651573 w 4181854"/>
              <a:gd name="connsiteY10" fmla="*/ 93819 h 1421679"/>
              <a:gd name="connsiteX11" fmla="*/ 1312602 w 4181854"/>
              <a:gd name="connsiteY11" fmla="*/ 36921 h 1421679"/>
              <a:gd name="connsiteX12" fmla="*/ 2708266 w 4181854"/>
              <a:gd name="connsiteY12" fmla="*/ 4837 h 1421679"/>
              <a:gd name="connsiteX13" fmla="*/ 3934696 w 4181854"/>
              <a:gd name="connsiteY13" fmla="*/ 44017 h 1421679"/>
              <a:gd name="connsiteX14" fmla="*/ 4120736 w 4181854"/>
              <a:gd name="connsiteY14" fmla="*/ 399578 h 1421679"/>
              <a:gd name="connsiteX15" fmla="*/ 3165635 w 4181854"/>
              <a:gd name="connsiteY15" fmla="*/ 461591 h 1421679"/>
              <a:gd name="connsiteX16" fmla="*/ 1938244 w 4181854"/>
              <a:gd name="connsiteY16" fmla="*/ 486101 h 1421679"/>
              <a:gd name="connsiteX17" fmla="*/ 1367192 w 4181854"/>
              <a:gd name="connsiteY17" fmla="*/ 564157 h 1421679"/>
              <a:gd name="connsiteX18" fmla="*/ 921414 w 4181854"/>
              <a:gd name="connsiteY18" fmla="*/ 385212 h 1421679"/>
              <a:gd name="connsiteX19" fmla="*/ 737479 w 4181854"/>
              <a:gd name="connsiteY19" fmla="*/ 685070 h 1421679"/>
              <a:gd name="connsiteX20" fmla="*/ 870654 w 4181854"/>
              <a:gd name="connsiteY20" fmla="*/ 922263 h 1421679"/>
              <a:gd name="connsiteX21" fmla="*/ 1157257 w 4181854"/>
              <a:gd name="connsiteY21" fmla="*/ 1044375 h 1421679"/>
              <a:gd name="connsiteX22" fmla="*/ 1469192 w 4181854"/>
              <a:gd name="connsiteY22" fmla="*/ 1037639 h 1421679"/>
              <a:gd name="connsiteX23" fmla="*/ 1798941 w 4181854"/>
              <a:gd name="connsiteY23" fmla="*/ 978530 h 1421679"/>
              <a:gd name="connsiteX24" fmla="*/ 2492775 w 4181854"/>
              <a:gd name="connsiteY24" fmla="*/ 969401 h 1421679"/>
              <a:gd name="connsiteX25" fmla="*/ 3863297 w 4181854"/>
              <a:gd name="connsiteY25" fmla="*/ 1015489 h 1421679"/>
              <a:gd name="connsiteX26" fmla="*/ 3955048 w 4181854"/>
              <a:gd name="connsiteY26" fmla="*/ 1331696 h 1421679"/>
              <a:gd name="connsiteX27" fmla="*/ 3603320 w 4181854"/>
              <a:gd name="connsiteY27" fmla="*/ 1419088 h 1421679"/>
              <a:gd name="connsiteX0" fmla="*/ 3603320 w 4181854"/>
              <a:gd name="connsiteY0" fmla="*/ 1419088 h 1421679"/>
              <a:gd name="connsiteX1" fmla="*/ 2629539 w 4181854"/>
              <a:gd name="connsiteY1" fmla="*/ 1396582 h 1421679"/>
              <a:gd name="connsiteX2" fmla="*/ 1813020 w 4181854"/>
              <a:gd name="connsiteY2" fmla="*/ 1375600 h 1421679"/>
              <a:gd name="connsiteX3" fmla="*/ 1424896 w 4181854"/>
              <a:gd name="connsiteY3" fmla="*/ 1191953 h 1421679"/>
              <a:gd name="connsiteX4" fmla="*/ 917105 w 4181854"/>
              <a:gd name="connsiteY4" fmla="*/ 1195218 h 1421679"/>
              <a:gd name="connsiteX5" fmla="*/ 526537 w 4181854"/>
              <a:gd name="connsiteY5" fmla="*/ 1384458 h 1421679"/>
              <a:gd name="connsiteX6" fmla="*/ 237781 w 4181854"/>
              <a:gd name="connsiteY6" fmla="*/ 1352374 h 1421679"/>
              <a:gd name="connsiteX7" fmla="*/ 13190 w 4181854"/>
              <a:gd name="connsiteY7" fmla="*/ 935280 h 1421679"/>
              <a:gd name="connsiteX8" fmla="*/ 61316 w 4181854"/>
              <a:gd name="connsiteY8" fmla="*/ 405891 h 1421679"/>
              <a:gd name="connsiteX9" fmla="*/ 350077 w 4181854"/>
              <a:gd name="connsiteY9" fmla="*/ 165258 h 1421679"/>
              <a:gd name="connsiteX10" fmla="*/ 651573 w 4181854"/>
              <a:gd name="connsiteY10" fmla="*/ 93819 h 1421679"/>
              <a:gd name="connsiteX11" fmla="*/ 1312602 w 4181854"/>
              <a:gd name="connsiteY11" fmla="*/ 36921 h 1421679"/>
              <a:gd name="connsiteX12" fmla="*/ 2708266 w 4181854"/>
              <a:gd name="connsiteY12" fmla="*/ 4837 h 1421679"/>
              <a:gd name="connsiteX13" fmla="*/ 3934696 w 4181854"/>
              <a:gd name="connsiteY13" fmla="*/ 44017 h 1421679"/>
              <a:gd name="connsiteX14" fmla="*/ 4120736 w 4181854"/>
              <a:gd name="connsiteY14" fmla="*/ 399578 h 1421679"/>
              <a:gd name="connsiteX15" fmla="*/ 3165635 w 4181854"/>
              <a:gd name="connsiteY15" fmla="*/ 461591 h 1421679"/>
              <a:gd name="connsiteX16" fmla="*/ 1938244 w 4181854"/>
              <a:gd name="connsiteY16" fmla="*/ 486101 h 1421679"/>
              <a:gd name="connsiteX17" fmla="*/ 1367192 w 4181854"/>
              <a:gd name="connsiteY17" fmla="*/ 564157 h 1421679"/>
              <a:gd name="connsiteX18" fmla="*/ 921414 w 4181854"/>
              <a:gd name="connsiteY18" fmla="*/ 385212 h 1421679"/>
              <a:gd name="connsiteX19" fmla="*/ 737479 w 4181854"/>
              <a:gd name="connsiteY19" fmla="*/ 685070 h 1421679"/>
              <a:gd name="connsiteX20" fmla="*/ 870654 w 4181854"/>
              <a:gd name="connsiteY20" fmla="*/ 922263 h 1421679"/>
              <a:gd name="connsiteX21" fmla="*/ 1157257 w 4181854"/>
              <a:gd name="connsiteY21" fmla="*/ 1044375 h 1421679"/>
              <a:gd name="connsiteX22" fmla="*/ 1469192 w 4181854"/>
              <a:gd name="connsiteY22" fmla="*/ 1037639 h 1421679"/>
              <a:gd name="connsiteX23" fmla="*/ 1798941 w 4181854"/>
              <a:gd name="connsiteY23" fmla="*/ 978530 h 1421679"/>
              <a:gd name="connsiteX24" fmla="*/ 2492775 w 4181854"/>
              <a:gd name="connsiteY24" fmla="*/ 969401 h 1421679"/>
              <a:gd name="connsiteX25" fmla="*/ 3617637 w 4181854"/>
              <a:gd name="connsiteY25" fmla="*/ 988193 h 1421679"/>
              <a:gd name="connsiteX26" fmla="*/ 3955048 w 4181854"/>
              <a:gd name="connsiteY26" fmla="*/ 1331696 h 1421679"/>
              <a:gd name="connsiteX27" fmla="*/ 3603320 w 4181854"/>
              <a:gd name="connsiteY27" fmla="*/ 1419088 h 1421679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938244 w 4181854"/>
              <a:gd name="connsiteY16" fmla="*/ 486101 h 1428838"/>
              <a:gd name="connsiteX17" fmla="*/ 1367192 w 4181854"/>
              <a:gd name="connsiteY17" fmla="*/ 564157 h 1428838"/>
              <a:gd name="connsiteX18" fmla="*/ 921414 w 4181854"/>
              <a:gd name="connsiteY18" fmla="*/ 385212 h 1428838"/>
              <a:gd name="connsiteX19" fmla="*/ 737479 w 4181854"/>
              <a:gd name="connsiteY19" fmla="*/ 685070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938244 w 4181854"/>
              <a:gd name="connsiteY16" fmla="*/ 486101 h 1428838"/>
              <a:gd name="connsiteX17" fmla="*/ 1367192 w 4181854"/>
              <a:gd name="connsiteY17" fmla="*/ 564157 h 1428838"/>
              <a:gd name="connsiteX18" fmla="*/ 1153426 w 4181854"/>
              <a:gd name="connsiteY18" fmla="*/ 480747 h 1428838"/>
              <a:gd name="connsiteX19" fmla="*/ 737479 w 4181854"/>
              <a:gd name="connsiteY19" fmla="*/ 685070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938244 w 4181854"/>
              <a:gd name="connsiteY16" fmla="*/ 486101 h 1428838"/>
              <a:gd name="connsiteX17" fmla="*/ 1367192 w 4181854"/>
              <a:gd name="connsiteY17" fmla="*/ 564157 h 1428838"/>
              <a:gd name="connsiteX18" fmla="*/ 1153426 w 4181854"/>
              <a:gd name="connsiteY18" fmla="*/ 480747 h 1428838"/>
              <a:gd name="connsiteX19" fmla="*/ 710183 w 4181854"/>
              <a:gd name="connsiteY19" fmla="*/ 630479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938244 w 4181854"/>
              <a:gd name="connsiteY16" fmla="*/ 486101 h 1428838"/>
              <a:gd name="connsiteX17" fmla="*/ 1367192 w 4181854"/>
              <a:gd name="connsiteY17" fmla="*/ 564157 h 1428838"/>
              <a:gd name="connsiteX18" fmla="*/ 1153426 w 4181854"/>
              <a:gd name="connsiteY18" fmla="*/ 480747 h 1428838"/>
              <a:gd name="connsiteX19" fmla="*/ 778422 w 4181854"/>
              <a:gd name="connsiteY19" fmla="*/ 616831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938244 w 4181854"/>
              <a:gd name="connsiteY16" fmla="*/ 486101 h 1428838"/>
              <a:gd name="connsiteX17" fmla="*/ 1421783 w 4181854"/>
              <a:gd name="connsiteY17" fmla="*/ 509566 h 1428838"/>
              <a:gd name="connsiteX18" fmla="*/ 1153426 w 4181854"/>
              <a:gd name="connsiteY18" fmla="*/ 480747 h 1428838"/>
              <a:gd name="connsiteX19" fmla="*/ 778422 w 4181854"/>
              <a:gd name="connsiteY19" fmla="*/ 616831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181854"/>
              <a:gd name="connsiteY0" fmla="*/ 1419088 h 1428838"/>
              <a:gd name="connsiteX1" fmla="*/ 2629539 w 4181854"/>
              <a:gd name="connsiteY1" fmla="*/ 1396582 h 1428838"/>
              <a:gd name="connsiteX2" fmla="*/ 1813020 w 4181854"/>
              <a:gd name="connsiteY2" fmla="*/ 1375600 h 1428838"/>
              <a:gd name="connsiteX3" fmla="*/ 1424896 w 4181854"/>
              <a:gd name="connsiteY3" fmla="*/ 1191953 h 1428838"/>
              <a:gd name="connsiteX4" fmla="*/ 917105 w 4181854"/>
              <a:gd name="connsiteY4" fmla="*/ 1195218 h 1428838"/>
              <a:gd name="connsiteX5" fmla="*/ 526537 w 4181854"/>
              <a:gd name="connsiteY5" fmla="*/ 1384458 h 1428838"/>
              <a:gd name="connsiteX6" fmla="*/ 237781 w 4181854"/>
              <a:gd name="connsiteY6" fmla="*/ 1352374 h 1428838"/>
              <a:gd name="connsiteX7" fmla="*/ 13190 w 4181854"/>
              <a:gd name="connsiteY7" fmla="*/ 935280 h 1428838"/>
              <a:gd name="connsiteX8" fmla="*/ 61316 w 4181854"/>
              <a:gd name="connsiteY8" fmla="*/ 405891 h 1428838"/>
              <a:gd name="connsiteX9" fmla="*/ 350077 w 4181854"/>
              <a:gd name="connsiteY9" fmla="*/ 165258 h 1428838"/>
              <a:gd name="connsiteX10" fmla="*/ 651573 w 4181854"/>
              <a:gd name="connsiteY10" fmla="*/ 93819 h 1428838"/>
              <a:gd name="connsiteX11" fmla="*/ 1312602 w 4181854"/>
              <a:gd name="connsiteY11" fmla="*/ 36921 h 1428838"/>
              <a:gd name="connsiteX12" fmla="*/ 2708266 w 4181854"/>
              <a:gd name="connsiteY12" fmla="*/ 4837 h 1428838"/>
              <a:gd name="connsiteX13" fmla="*/ 3934696 w 4181854"/>
              <a:gd name="connsiteY13" fmla="*/ 44017 h 1428838"/>
              <a:gd name="connsiteX14" fmla="*/ 4120736 w 4181854"/>
              <a:gd name="connsiteY14" fmla="*/ 399578 h 1428838"/>
              <a:gd name="connsiteX15" fmla="*/ 3165635 w 4181854"/>
              <a:gd name="connsiteY15" fmla="*/ 461591 h 1428838"/>
              <a:gd name="connsiteX16" fmla="*/ 1747176 w 4181854"/>
              <a:gd name="connsiteY16" fmla="*/ 499748 h 1428838"/>
              <a:gd name="connsiteX17" fmla="*/ 1421783 w 4181854"/>
              <a:gd name="connsiteY17" fmla="*/ 509566 h 1428838"/>
              <a:gd name="connsiteX18" fmla="*/ 1153426 w 4181854"/>
              <a:gd name="connsiteY18" fmla="*/ 480747 h 1428838"/>
              <a:gd name="connsiteX19" fmla="*/ 778422 w 4181854"/>
              <a:gd name="connsiteY19" fmla="*/ 616831 h 1428838"/>
              <a:gd name="connsiteX20" fmla="*/ 870654 w 4181854"/>
              <a:gd name="connsiteY20" fmla="*/ 922263 h 1428838"/>
              <a:gd name="connsiteX21" fmla="*/ 1157257 w 4181854"/>
              <a:gd name="connsiteY21" fmla="*/ 1044375 h 1428838"/>
              <a:gd name="connsiteX22" fmla="*/ 1469192 w 4181854"/>
              <a:gd name="connsiteY22" fmla="*/ 1037639 h 1428838"/>
              <a:gd name="connsiteX23" fmla="*/ 1798941 w 4181854"/>
              <a:gd name="connsiteY23" fmla="*/ 978530 h 1428838"/>
              <a:gd name="connsiteX24" fmla="*/ 2492775 w 4181854"/>
              <a:gd name="connsiteY24" fmla="*/ 969401 h 1428838"/>
              <a:gd name="connsiteX25" fmla="*/ 3617637 w 4181854"/>
              <a:gd name="connsiteY25" fmla="*/ 988193 h 1428838"/>
              <a:gd name="connsiteX26" fmla="*/ 3927753 w 4181854"/>
              <a:gd name="connsiteY26" fmla="*/ 1222514 h 1428838"/>
              <a:gd name="connsiteX27" fmla="*/ 3603320 w 4181854"/>
              <a:gd name="connsiteY27" fmla="*/ 1419088 h 1428838"/>
              <a:gd name="connsiteX0" fmla="*/ 3603320 w 4230354"/>
              <a:gd name="connsiteY0" fmla="*/ 1419088 h 1428838"/>
              <a:gd name="connsiteX1" fmla="*/ 2629539 w 4230354"/>
              <a:gd name="connsiteY1" fmla="*/ 1396582 h 1428838"/>
              <a:gd name="connsiteX2" fmla="*/ 1813020 w 4230354"/>
              <a:gd name="connsiteY2" fmla="*/ 1375600 h 1428838"/>
              <a:gd name="connsiteX3" fmla="*/ 1424896 w 4230354"/>
              <a:gd name="connsiteY3" fmla="*/ 1191953 h 1428838"/>
              <a:gd name="connsiteX4" fmla="*/ 917105 w 4230354"/>
              <a:gd name="connsiteY4" fmla="*/ 1195218 h 1428838"/>
              <a:gd name="connsiteX5" fmla="*/ 526537 w 4230354"/>
              <a:gd name="connsiteY5" fmla="*/ 1384458 h 1428838"/>
              <a:gd name="connsiteX6" fmla="*/ 237781 w 4230354"/>
              <a:gd name="connsiteY6" fmla="*/ 1352374 h 1428838"/>
              <a:gd name="connsiteX7" fmla="*/ 13190 w 4230354"/>
              <a:gd name="connsiteY7" fmla="*/ 935280 h 1428838"/>
              <a:gd name="connsiteX8" fmla="*/ 61316 w 4230354"/>
              <a:gd name="connsiteY8" fmla="*/ 405891 h 1428838"/>
              <a:gd name="connsiteX9" fmla="*/ 350077 w 4230354"/>
              <a:gd name="connsiteY9" fmla="*/ 165258 h 1428838"/>
              <a:gd name="connsiteX10" fmla="*/ 651573 w 4230354"/>
              <a:gd name="connsiteY10" fmla="*/ 93819 h 1428838"/>
              <a:gd name="connsiteX11" fmla="*/ 1312602 w 4230354"/>
              <a:gd name="connsiteY11" fmla="*/ 36921 h 1428838"/>
              <a:gd name="connsiteX12" fmla="*/ 2708266 w 4230354"/>
              <a:gd name="connsiteY12" fmla="*/ 4837 h 1428838"/>
              <a:gd name="connsiteX13" fmla="*/ 3934696 w 4230354"/>
              <a:gd name="connsiteY13" fmla="*/ 44017 h 1428838"/>
              <a:gd name="connsiteX14" fmla="*/ 4120736 w 4230354"/>
              <a:gd name="connsiteY14" fmla="*/ 399578 h 1428838"/>
              <a:gd name="connsiteX15" fmla="*/ 2510543 w 4230354"/>
              <a:gd name="connsiteY15" fmla="*/ 502534 h 1428838"/>
              <a:gd name="connsiteX16" fmla="*/ 1747176 w 4230354"/>
              <a:gd name="connsiteY16" fmla="*/ 499748 h 1428838"/>
              <a:gd name="connsiteX17" fmla="*/ 1421783 w 4230354"/>
              <a:gd name="connsiteY17" fmla="*/ 509566 h 1428838"/>
              <a:gd name="connsiteX18" fmla="*/ 1153426 w 4230354"/>
              <a:gd name="connsiteY18" fmla="*/ 480747 h 1428838"/>
              <a:gd name="connsiteX19" fmla="*/ 778422 w 4230354"/>
              <a:gd name="connsiteY19" fmla="*/ 616831 h 1428838"/>
              <a:gd name="connsiteX20" fmla="*/ 870654 w 4230354"/>
              <a:gd name="connsiteY20" fmla="*/ 922263 h 1428838"/>
              <a:gd name="connsiteX21" fmla="*/ 1157257 w 4230354"/>
              <a:gd name="connsiteY21" fmla="*/ 1044375 h 1428838"/>
              <a:gd name="connsiteX22" fmla="*/ 1469192 w 4230354"/>
              <a:gd name="connsiteY22" fmla="*/ 1037639 h 1428838"/>
              <a:gd name="connsiteX23" fmla="*/ 1798941 w 4230354"/>
              <a:gd name="connsiteY23" fmla="*/ 978530 h 1428838"/>
              <a:gd name="connsiteX24" fmla="*/ 2492775 w 4230354"/>
              <a:gd name="connsiteY24" fmla="*/ 969401 h 1428838"/>
              <a:gd name="connsiteX25" fmla="*/ 3617637 w 4230354"/>
              <a:gd name="connsiteY25" fmla="*/ 988193 h 1428838"/>
              <a:gd name="connsiteX26" fmla="*/ 3927753 w 4230354"/>
              <a:gd name="connsiteY26" fmla="*/ 1222514 h 1428838"/>
              <a:gd name="connsiteX27" fmla="*/ 3603320 w 4230354"/>
              <a:gd name="connsiteY27" fmla="*/ 1419088 h 1428838"/>
              <a:gd name="connsiteX0" fmla="*/ 3603320 w 4230354"/>
              <a:gd name="connsiteY0" fmla="*/ 1419088 h 1428838"/>
              <a:gd name="connsiteX1" fmla="*/ 2629539 w 4230354"/>
              <a:gd name="connsiteY1" fmla="*/ 1396582 h 1428838"/>
              <a:gd name="connsiteX2" fmla="*/ 1813020 w 4230354"/>
              <a:gd name="connsiteY2" fmla="*/ 1375600 h 1428838"/>
              <a:gd name="connsiteX3" fmla="*/ 1424896 w 4230354"/>
              <a:gd name="connsiteY3" fmla="*/ 1191953 h 1428838"/>
              <a:gd name="connsiteX4" fmla="*/ 917105 w 4230354"/>
              <a:gd name="connsiteY4" fmla="*/ 1195218 h 1428838"/>
              <a:gd name="connsiteX5" fmla="*/ 526537 w 4230354"/>
              <a:gd name="connsiteY5" fmla="*/ 1384458 h 1428838"/>
              <a:gd name="connsiteX6" fmla="*/ 237781 w 4230354"/>
              <a:gd name="connsiteY6" fmla="*/ 1352374 h 1428838"/>
              <a:gd name="connsiteX7" fmla="*/ 13190 w 4230354"/>
              <a:gd name="connsiteY7" fmla="*/ 935280 h 1428838"/>
              <a:gd name="connsiteX8" fmla="*/ 61316 w 4230354"/>
              <a:gd name="connsiteY8" fmla="*/ 405891 h 1428838"/>
              <a:gd name="connsiteX9" fmla="*/ 350077 w 4230354"/>
              <a:gd name="connsiteY9" fmla="*/ 165258 h 1428838"/>
              <a:gd name="connsiteX10" fmla="*/ 651573 w 4230354"/>
              <a:gd name="connsiteY10" fmla="*/ 93819 h 1428838"/>
              <a:gd name="connsiteX11" fmla="*/ 1312602 w 4230354"/>
              <a:gd name="connsiteY11" fmla="*/ 36921 h 1428838"/>
              <a:gd name="connsiteX12" fmla="*/ 2708266 w 4230354"/>
              <a:gd name="connsiteY12" fmla="*/ 4837 h 1428838"/>
              <a:gd name="connsiteX13" fmla="*/ 3934696 w 4230354"/>
              <a:gd name="connsiteY13" fmla="*/ 44017 h 1428838"/>
              <a:gd name="connsiteX14" fmla="*/ 4120736 w 4230354"/>
              <a:gd name="connsiteY14" fmla="*/ 399578 h 1428838"/>
              <a:gd name="connsiteX15" fmla="*/ 2510543 w 4230354"/>
              <a:gd name="connsiteY15" fmla="*/ 502534 h 1428838"/>
              <a:gd name="connsiteX16" fmla="*/ 1747176 w 4230354"/>
              <a:gd name="connsiteY16" fmla="*/ 499748 h 1428838"/>
              <a:gd name="connsiteX17" fmla="*/ 1421783 w 4230354"/>
              <a:gd name="connsiteY17" fmla="*/ 509566 h 1428838"/>
              <a:gd name="connsiteX18" fmla="*/ 1126130 w 4230354"/>
              <a:gd name="connsiteY18" fmla="*/ 480747 h 1428838"/>
              <a:gd name="connsiteX19" fmla="*/ 778422 w 4230354"/>
              <a:gd name="connsiteY19" fmla="*/ 616831 h 1428838"/>
              <a:gd name="connsiteX20" fmla="*/ 870654 w 4230354"/>
              <a:gd name="connsiteY20" fmla="*/ 922263 h 1428838"/>
              <a:gd name="connsiteX21" fmla="*/ 1157257 w 4230354"/>
              <a:gd name="connsiteY21" fmla="*/ 1044375 h 1428838"/>
              <a:gd name="connsiteX22" fmla="*/ 1469192 w 4230354"/>
              <a:gd name="connsiteY22" fmla="*/ 1037639 h 1428838"/>
              <a:gd name="connsiteX23" fmla="*/ 1798941 w 4230354"/>
              <a:gd name="connsiteY23" fmla="*/ 978530 h 1428838"/>
              <a:gd name="connsiteX24" fmla="*/ 2492775 w 4230354"/>
              <a:gd name="connsiteY24" fmla="*/ 969401 h 1428838"/>
              <a:gd name="connsiteX25" fmla="*/ 3617637 w 4230354"/>
              <a:gd name="connsiteY25" fmla="*/ 988193 h 1428838"/>
              <a:gd name="connsiteX26" fmla="*/ 3927753 w 4230354"/>
              <a:gd name="connsiteY26" fmla="*/ 1222514 h 1428838"/>
              <a:gd name="connsiteX27" fmla="*/ 3603320 w 4230354"/>
              <a:gd name="connsiteY27" fmla="*/ 1419088 h 1428838"/>
              <a:gd name="connsiteX0" fmla="*/ 3603320 w 4230354"/>
              <a:gd name="connsiteY0" fmla="*/ 1419088 h 1428838"/>
              <a:gd name="connsiteX1" fmla="*/ 2629539 w 4230354"/>
              <a:gd name="connsiteY1" fmla="*/ 1396582 h 1428838"/>
              <a:gd name="connsiteX2" fmla="*/ 1813020 w 4230354"/>
              <a:gd name="connsiteY2" fmla="*/ 1375600 h 1428838"/>
              <a:gd name="connsiteX3" fmla="*/ 1424896 w 4230354"/>
              <a:gd name="connsiteY3" fmla="*/ 1191953 h 1428838"/>
              <a:gd name="connsiteX4" fmla="*/ 917105 w 4230354"/>
              <a:gd name="connsiteY4" fmla="*/ 1195218 h 1428838"/>
              <a:gd name="connsiteX5" fmla="*/ 526537 w 4230354"/>
              <a:gd name="connsiteY5" fmla="*/ 1384458 h 1428838"/>
              <a:gd name="connsiteX6" fmla="*/ 237781 w 4230354"/>
              <a:gd name="connsiteY6" fmla="*/ 1352374 h 1428838"/>
              <a:gd name="connsiteX7" fmla="*/ 13190 w 4230354"/>
              <a:gd name="connsiteY7" fmla="*/ 935280 h 1428838"/>
              <a:gd name="connsiteX8" fmla="*/ 61316 w 4230354"/>
              <a:gd name="connsiteY8" fmla="*/ 405891 h 1428838"/>
              <a:gd name="connsiteX9" fmla="*/ 350077 w 4230354"/>
              <a:gd name="connsiteY9" fmla="*/ 165258 h 1428838"/>
              <a:gd name="connsiteX10" fmla="*/ 651573 w 4230354"/>
              <a:gd name="connsiteY10" fmla="*/ 93819 h 1428838"/>
              <a:gd name="connsiteX11" fmla="*/ 1312602 w 4230354"/>
              <a:gd name="connsiteY11" fmla="*/ 36921 h 1428838"/>
              <a:gd name="connsiteX12" fmla="*/ 2708266 w 4230354"/>
              <a:gd name="connsiteY12" fmla="*/ 4837 h 1428838"/>
              <a:gd name="connsiteX13" fmla="*/ 3934696 w 4230354"/>
              <a:gd name="connsiteY13" fmla="*/ 44017 h 1428838"/>
              <a:gd name="connsiteX14" fmla="*/ 4120736 w 4230354"/>
              <a:gd name="connsiteY14" fmla="*/ 399578 h 1428838"/>
              <a:gd name="connsiteX15" fmla="*/ 2510543 w 4230354"/>
              <a:gd name="connsiteY15" fmla="*/ 502534 h 1428838"/>
              <a:gd name="connsiteX16" fmla="*/ 1747176 w 4230354"/>
              <a:gd name="connsiteY16" fmla="*/ 499748 h 1428838"/>
              <a:gd name="connsiteX17" fmla="*/ 1421783 w 4230354"/>
              <a:gd name="connsiteY17" fmla="*/ 509566 h 1428838"/>
              <a:gd name="connsiteX18" fmla="*/ 1126130 w 4230354"/>
              <a:gd name="connsiteY18" fmla="*/ 480747 h 1428838"/>
              <a:gd name="connsiteX19" fmla="*/ 792069 w 4230354"/>
              <a:gd name="connsiteY19" fmla="*/ 644127 h 1428838"/>
              <a:gd name="connsiteX20" fmla="*/ 870654 w 4230354"/>
              <a:gd name="connsiteY20" fmla="*/ 922263 h 1428838"/>
              <a:gd name="connsiteX21" fmla="*/ 1157257 w 4230354"/>
              <a:gd name="connsiteY21" fmla="*/ 1044375 h 1428838"/>
              <a:gd name="connsiteX22" fmla="*/ 1469192 w 4230354"/>
              <a:gd name="connsiteY22" fmla="*/ 1037639 h 1428838"/>
              <a:gd name="connsiteX23" fmla="*/ 1798941 w 4230354"/>
              <a:gd name="connsiteY23" fmla="*/ 978530 h 1428838"/>
              <a:gd name="connsiteX24" fmla="*/ 2492775 w 4230354"/>
              <a:gd name="connsiteY24" fmla="*/ 969401 h 1428838"/>
              <a:gd name="connsiteX25" fmla="*/ 3617637 w 4230354"/>
              <a:gd name="connsiteY25" fmla="*/ 988193 h 1428838"/>
              <a:gd name="connsiteX26" fmla="*/ 3927753 w 4230354"/>
              <a:gd name="connsiteY26" fmla="*/ 1222514 h 1428838"/>
              <a:gd name="connsiteX27" fmla="*/ 3603320 w 4230354"/>
              <a:gd name="connsiteY27" fmla="*/ 1419088 h 1428838"/>
              <a:gd name="connsiteX0" fmla="*/ 3603320 w 4230354"/>
              <a:gd name="connsiteY0" fmla="*/ 1419088 h 1428838"/>
              <a:gd name="connsiteX1" fmla="*/ 2629539 w 4230354"/>
              <a:gd name="connsiteY1" fmla="*/ 1396582 h 1428838"/>
              <a:gd name="connsiteX2" fmla="*/ 1813020 w 4230354"/>
              <a:gd name="connsiteY2" fmla="*/ 1375600 h 1428838"/>
              <a:gd name="connsiteX3" fmla="*/ 1424896 w 4230354"/>
              <a:gd name="connsiteY3" fmla="*/ 1191953 h 1428838"/>
              <a:gd name="connsiteX4" fmla="*/ 917105 w 4230354"/>
              <a:gd name="connsiteY4" fmla="*/ 1195218 h 1428838"/>
              <a:gd name="connsiteX5" fmla="*/ 526537 w 4230354"/>
              <a:gd name="connsiteY5" fmla="*/ 1384458 h 1428838"/>
              <a:gd name="connsiteX6" fmla="*/ 237781 w 4230354"/>
              <a:gd name="connsiteY6" fmla="*/ 1352374 h 1428838"/>
              <a:gd name="connsiteX7" fmla="*/ 13190 w 4230354"/>
              <a:gd name="connsiteY7" fmla="*/ 935280 h 1428838"/>
              <a:gd name="connsiteX8" fmla="*/ 61316 w 4230354"/>
              <a:gd name="connsiteY8" fmla="*/ 405891 h 1428838"/>
              <a:gd name="connsiteX9" fmla="*/ 350077 w 4230354"/>
              <a:gd name="connsiteY9" fmla="*/ 165258 h 1428838"/>
              <a:gd name="connsiteX10" fmla="*/ 801698 w 4230354"/>
              <a:gd name="connsiteY10" fmla="*/ 298536 h 1428838"/>
              <a:gd name="connsiteX11" fmla="*/ 1312602 w 4230354"/>
              <a:gd name="connsiteY11" fmla="*/ 36921 h 1428838"/>
              <a:gd name="connsiteX12" fmla="*/ 2708266 w 4230354"/>
              <a:gd name="connsiteY12" fmla="*/ 4837 h 1428838"/>
              <a:gd name="connsiteX13" fmla="*/ 3934696 w 4230354"/>
              <a:gd name="connsiteY13" fmla="*/ 44017 h 1428838"/>
              <a:gd name="connsiteX14" fmla="*/ 4120736 w 4230354"/>
              <a:gd name="connsiteY14" fmla="*/ 399578 h 1428838"/>
              <a:gd name="connsiteX15" fmla="*/ 2510543 w 4230354"/>
              <a:gd name="connsiteY15" fmla="*/ 502534 h 1428838"/>
              <a:gd name="connsiteX16" fmla="*/ 1747176 w 4230354"/>
              <a:gd name="connsiteY16" fmla="*/ 499748 h 1428838"/>
              <a:gd name="connsiteX17" fmla="*/ 1421783 w 4230354"/>
              <a:gd name="connsiteY17" fmla="*/ 509566 h 1428838"/>
              <a:gd name="connsiteX18" fmla="*/ 1126130 w 4230354"/>
              <a:gd name="connsiteY18" fmla="*/ 480747 h 1428838"/>
              <a:gd name="connsiteX19" fmla="*/ 792069 w 4230354"/>
              <a:gd name="connsiteY19" fmla="*/ 644127 h 1428838"/>
              <a:gd name="connsiteX20" fmla="*/ 870654 w 4230354"/>
              <a:gd name="connsiteY20" fmla="*/ 922263 h 1428838"/>
              <a:gd name="connsiteX21" fmla="*/ 1157257 w 4230354"/>
              <a:gd name="connsiteY21" fmla="*/ 1044375 h 1428838"/>
              <a:gd name="connsiteX22" fmla="*/ 1469192 w 4230354"/>
              <a:gd name="connsiteY22" fmla="*/ 1037639 h 1428838"/>
              <a:gd name="connsiteX23" fmla="*/ 1798941 w 4230354"/>
              <a:gd name="connsiteY23" fmla="*/ 978530 h 1428838"/>
              <a:gd name="connsiteX24" fmla="*/ 2492775 w 4230354"/>
              <a:gd name="connsiteY24" fmla="*/ 969401 h 1428838"/>
              <a:gd name="connsiteX25" fmla="*/ 3617637 w 4230354"/>
              <a:gd name="connsiteY25" fmla="*/ 988193 h 1428838"/>
              <a:gd name="connsiteX26" fmla="*/ 3927753 w 4230354"/>
              <a:gd name="connsiteY26" fmla="*/ 1222514 h 1428838"/>
              <a:gd name="connsiteX27" fmla="*/ 3603320 w 4230354"/>
              <a:gd name="connsiteY27" fmla="*/ 1419088 h 1428838"/>
              <a:gd name="connsiteX0" fmla="*/ 3603320 w 4230354"/>
              <a:gd name="connsiteY0" fmla="*/ 1433682 h 1443432"/>
              <a:gd name="connsiteX1" fmla="*/ 2629539 w 4230354"/>
              <a:gd name="connsiteY1" fmla="*/ 1411176 h 1443432"/>
              <a:gd name="connsiteX2" fmla="*/ 1813020 w 4230354"/>
              <a:gd name="connsiteY2" fmla="*/ 1390194 h 1443432"/>
              <a:gd name="connsiteX3" fmla="*/ 1424896 w 4230354"/>
              <a:gd name="connsiteY3" fmla="*/ 1206547 h 1443432"/>
              <a:gd name="connsiteX4" fmla="*/ 917105 w 4230354"/>
              <a:gd name="connsiteY4" fmla="*/ 1209812 h 1443432"/>
              <a:gd name="connsiteX5" fmla="*/ 526537 w 4230354"/>
              <a:gd name="connsiteY5" fmla="*/ 1399052 h 1443432"/>
              <a:gd name="connsiteX6" fmla="*/ 237781 w 4230354"/>
              <a:gd name="connsiteY6" fmla="*/ 1366968 h 1443432"/>
              <a:gd name="connsiteX7" fmla="*/ 13190 w 4230354"/>
              <a:gd name="connsiteY7" fmla="*/ 949874 h 1443432"/>
              <a:gd name="connsiteX8" fmla="*/ 61316 w 4230354"/>
              <a:gd name="connsiteY8" fmla="*/ 420485 h 1443432"/>
              <a:gd name="connsiteX9" fmla="*/ 350077 w 4230354"/>
              <a:gd name="connsiteY9" fmla="*/ 179852 h 1443432"/>
              <a:gd name="connsiteX10" fmla="*/ 801698 w 4230354"/>
              <a:gd name="connsiteY10" fmla="*/ 313130 h 1443432"/>
              <a:gd name="connsiteX11" fmla="*/ 1121533 w 4230354"/>
              <a:gd name="connsiteY11" fmla="*/ 256231 h 1443432"/>
              <a:gd name="connsiteX12" fmla="*/ 2708266 w 4230354"/>
              <a:gd name="connsiteY12" fmla="*/ 19431 h 1443432"/>
              <a:gd name="connsiteX13" fmla="*/ 3934696 w 4230354"/>
              <a:gd name="connsiteY13" fmla="*/ 58611 h 1443432"/>
              <a:gd name="connsiteX14" fmla="*/ 4120736 w 4230354"/>
              <a:gd name="connsiteY14" fmla="*/ 414172 h 1443432"/>
              <a:gd name="connsiteX15" fmla="*/ 2510543 w 4230354"/>
              <a:gd name="connsiteY15" fmla="*/ 517128 h 1443432"/>
              <a:gd name="connsiteX16" fmla="*/ 1747176 w 4230354"/>
              <a:gd name="connsiteY16" fmla="*/ 514342 h 1443432"/>
              <a:gd name="connsiteX17" fmla="*/ 1421783 w 4230354"/>
              <a:gd name="connsiteY17" fmla="*/ 524160 h 1443432"/>
              <a:gd name="connsiteX18" fmla="*/ 1126130 w 4230354"/>
              <a:gd name="connsiteY18" fmla="*/ 495341 h 1443432"/>
              <a:gd name="connsiteX19" fmla="*/ 792069 w 4230354"/>
              <a:gd name="connsiteY19" fmla="*/ 658721 h 1443432"/>
              <a:gd name="connsiteX20" fmla="*/ 870654 w 4230354"/>
              <a:gd name="connsiteY20" fmla="*/ 936857 h 1443432"/>
              <a:gd name="connsiteX21" fmla="*/ 1157257 w 4230354"/>
              <a:gd name="connsiteY21" fmla="*/ 1058969 h 1443432"/>
              <a:gd name="connsiteX22" fmla="*/ 1469192 w 4230354"/>
              <a:gd name="connsiteY22" fmla="*/ 1052233 h 1443432"/>
              <a:gd name="connsiteX23" fmla="*/ 1798941 w 4230354"/>
              <a:gd name="connsiteY23" fmla="*/ 993124 h 1443432"/>
              <a:gd name="connsiteX24" fmla="*/ 2492775 w 4230354"/>
              <a:gd name="connsiteY24" fmla="*/ 983995 h 1443432"/>
              <a:gd name="connsiteX25" fmla="*/ 3617637 w 4230354"/>
              <a:gd name="connsiteY25" fmla="*/ 1002787 h 1443432"/>
              <a:gd name="connsiteX26" fmla="*/ 3927753 w 4230354"/>
              <a:gd name="connsiteY26" fmla="*/ 1237108 h 1443432"/>
              <a:gd name="connsiteX27" fmla="*/ 3603320 w 4230354"/>
              <a:gd name="connsiteY27" fmla="*/ 1433682 h 1443432"/>
              <a:gd name="connsiteX0" fmla="*/ 3603320 w 4230354"/>
              <a:gd name="connsiteY0" fmla="*/ 1428060 h 1437810"/>
              <a:gd name="connsiteX1" fmla="*/ 2629539 w 4230354"/>
              <a:gd name="connsiteY1" fmla="*/ 1405554 h 1437810"/>
              <a:gd name="connsiteX2" fmla="*/ 1813020 w 4230354"/>
              <a:gd name="connsiteY2" fmla="*/ 1384572 h 1437810"/>
              <a:gd name="connsiteX3" fmla="*/ 1424896 w 4230354"/>
              <a:gd name="connsiteY3" fmla="*/ 1200925 h 1437810"/>
              <a:gd name="connsiteX4" fmla="*/ 917105 w 4230354"/>
              <a:gd name="connsiteY4" fmla="*/ 1204190 h 1437810"/>
              <a:gd name="connsiteX5" fmla="*/ 526537 w 4230354"/>
              <a:gd name="connsiteY5" fmla="*/ 1393430 h 1437810"/>
              <a:gd name="connsiteX6" fmla="*/ 237781 w 4230354"/>
              <a:gd name="connsiteY6" fmla="*/ 1361346 h 1437810"/>
              <a:gd name="connsiteX7" fmla="*/ 13190 w 4230354"/>
              <a:gd name="connsiteY7" fmla="*/ 944252 h 1437810"/>
              <a:gd name="connsiteX8" fmla="*/ 61316 w 4230354"/>
              <a:gd name="connsiteY8" fmla="*/ 414863 h 1437810"/>
              <a:gd name="connsiteX9" fmla="*/ 350077 w 4230354"/>
              <a:gd name="connsiteY9" fmla="*/ 174230 h 1437810"/>
              <a:gd name="connsiteX10" fmla="*/ 801698 w 4230354"/>
              <a:gd name="connsiteY10" fmla="*/ 307508 h 1437810"/>
              <a:gd name="connsiteX11" fmla="*/ 1121533 w 4230354"/>
              <a:gd name="connsiteY11" fmla="*/ 250609 h 1437810"/>
              <a:gd name="connsiteX12" fmla="*/ 1592022 w 4230354"/>
              <a:gd name="connsiteY12" fmla="*/ 173154 h 1437810"/>
              <a:gd name="connsiteX13" fmla="*/ 2708266 w 4230354"/>
              <a:gd name="connsiteY13" fmla="*/ 13809 h 1437810"/>
              <a:gd name="connsiteX14" fmla="*/ 3934696 w 4230354"/>
              <a:gd name="connsiteY14" fmla="*/ 52989 h 1437810"/>
              <a:gd name="connsiteX15" fmla="*/ 4120736 w 4230354"/>
              <a:gd name="connsiteY15" fmla="*/ 408550 h 1437810"/>
              <a:gd name="connsiteX16" fmla="*/ 2510543 w 4230354"/>
              <a:gd name="connsiteY16" fmla="*/ 511506 h 1437810"/>
              <a:gd name="connsiteX17" fmla="*/ 1747176 w 4230354"/>
              <a:gd name="connsiteY17" fmla="*/ 508720 h 1437810"/>
              <a:gd name="connsiteX18" fmla="*/ 1421783 w 4230354"/>
              <a:gd name="connsiteY18" fmla="*/ 518538 h 1437810"/>
              <a:gd name="connsiteX19" fmla="*/ 1126130 w 4230354"/>
              <a:gd name="connsiteY19" fmla="*/ 489719 h 1437810"/>
              <a:gd name="connsiteX20" fmla="*/ 792069 w 4230354"/>
              <a:gd name="connsiteY20" fmla="*/ 653099 h 1437810"/>
              <a:gd name="connsiteX21" fmla="*/ 870654 w 4230354"/>
              <a:gd name="connsiteY21" fmla="*/ 931235 h 1437810"/>
              <a:gd name="connsiteX22" fmla="*/ 1157257 w 4230354"/>
              <a:gd name="connsiteY22" fmla="*/ 1053347 h 1437810"/>
              <a:gd name="connsiteX23" fmla="*/ 1469192 w 4230354"/>
              <a:gd name="connsiteY23" fmla="*/ 1046611 h 1437810"/>
              <a:gd name="connsiteX24" fmla="*/ 1798941 w 4230354"/>
              <a:gd name="connsiteY24" fmla="*/ 987502 h 1437810"/>
              <a:gd name="connsiteX25" fmla="*/ 2492775 w 4230354"/>
              <a:gd name="connsiteY25" fmla="*/ 978373 h 1437810"/>
              <a:gd name="connsiteX26" fmla="*/ 3617637 w 4230354"/>
              <a:gd name="connsiteY26" fmla="*/ 997165 h 1437810"/>
              <a:gd name="connsiteX27" fmla="*/ 3927753 w 4230354"/>
              <a:gd name="connsiteY27" fmla="*/ 1231486 h 1437810"/>
              <a:gd name="connsiteX28" fmla="*/ 3603320 w 4230354"/>
              <a:gd name="connsiteY28" fmla="*/ 1428060 h 1437810"/>
              <a:gd name="connsiteX0" fmla="*/ 3603320 w 4230354"/>
              <a:gd name="connsiteY0" fmla="*/ 1434005 h 1443755"/>
              <a:gd name="connsiteX1" fmla="*/ 2629539 w 4230354"/>
              <a:gd name="connsiteY1" fmla="*/ 1411499 h 1443755"/>
              <a:gd name="connsiteX2" fmla="*/ 1813020 w 4230354"/>
              <a:gd name="connsiteY2" fmla="*/ 1390517 h 1443755"/>
              <a:gd name="connsiteX3" fmla="*/ 1424896 w 4230354"/>
              <a:gd name="connsiteY3" fmla="*/ 1206870 h 1443755"/>
              <a:gd name="connsiteX4" fmla="*/ 917105 w 4230354"/>
              <a:gd name="connsiteY4" fmla="*/ 1210135 h 1443755"/>
              <a:gd name="connsiteX5" fmla="*/ 526537 w 4230354"/>
              <a:gd name="connsiteY5" fmla="*/ 1399375 h 1443755"/>
              <a:gd name="connsiteX6" fmla="*/ 237781 w 4230354"/>
              <a:gd name="connsiteY6" fmla="*/ 1367291 h 1443755"/>
              <a:gd name="connsiteX7" fmla="*/ 13190 w 4230354"/>
              <a:gd name="connsiteY7" fmla="*/ 950197 h 1443755"/>
              <a:gd name="connsiteX8" fmla="*/ 61316 w 4230354"/>
              <a:gd name="connsiteY8" fmla="*/ 420808 h 1443755"/>
              <a:gd name="connsiteX9" fmla="*/ 350077 w 4230354"/>
              <a:gd name="connsiteY9" fmla="*/ 180175 h 1443755"/>
              <a:gd name="connsiteX10" fmla="*/ 801698 w 4230354"/>
              <a:gd name="connsiteY10" fmla="*/ 313453 h 1443755"/>
              <a:gd name="connsiteX11" fmla="*/ 1121533 w 4230354"/>
              <a:gd name="connsiteY11" fmla="*/ 256554 h 1443755"/>
              <a:gd name="connsiteX12" fmla="*/ 1441896 w 4230354"/>
              <a:gd name="connsiteY12" fmla="*/ 260985 h 1443755"/>
              <a:gd name="connsiteX13" fmla="*/ 2708266 w 4230354"/>
              <a:gd name="connsiteY13" fmla="*/ 19754 h 1443755"/>
              <a:gd name="connsiteX14" fmla="*/ 3934696 w 4230354"/>
              <a:gd name="connsiteY14" fmla="*/ 58934 h 1443755"/>
              <a:gd name="connsiteX15" fmla="*/ 4120736 w 4230354"/>
              <a:gd name="connsiteY15" fmla="*/ 414495 h 1443755"/>
              <a:gd name="connsiteX16" fmla="*/ 2510543 w 4230354"/>
              <a:gd name="connsiteY16" fmla="*/ 517451 h 1443755"/>
              <a:gd name="connsiteX17" fmla="*/ 1747176 w 4230354"/>
              <a:gd name="connsiteY17" fmla="*/ 514665 h 1443755"/>
              <a:gd name="connsiteX18" fmla="*/ 1421783 w 4230354"/>
              <a:gd name="connsiteY18" fmla="*/ 524483 h 1443755"/>
              <a:gd name="connsiteX19" fmla="*/ 1126130 w 4230354"/>
              <a:gd name="connsiteY19" fmla="*/ 495664 h 1443755"/>
              <a:gd name="connsiteX20" fmla="*/ 792069 w 4230354"/>
              <a:gd name="connsiteY20" fmla="*/ 659044 h 1443755"/>
              <a:gd name="connsiteX21" fmla="*/ 870654 w 4230354"/>
              <a:gd name="connsiteY21" fmla="*/ 937180 h 1443755"/>
              <a:gd name="connsiteX22" fmla="*/ 1157257 w 4230354"/>
              <a:gd name="connsiteY22" fmla="*/ 1059292 h 1443755"/>
              <a:gd name="connsiteX23" fmla="*/ 1469192 w 4230354"/>
              <a:gd name="connsiteY23" fmla="*/ 1052556 h 1443755"/>
              <a:gd name="connsiteX24" fmla="*/ 1798941 w 4230354"/>
              <a:gd name="connsiteY24" fmla="*/ 993447 h 1443755"/>
              <a:gd name="connsiteX25" fmla="*/ 2492775 w 4230354"/>
              <a:gd name="connsiteY25" fmla="*/ 984318 h 1443755"/>
              <a:gd name="connsiteX26" fmla="*/ 3617637 w 4230354"/>
              <a:gd name="connsiteY26" fmla="*/ 1003110 h 1443755"/>
              <a:gd name="connsiteX27" fmla="*/ 3927753 w 4230354"/>
              <a:gd name="connsiteY27" fmla="*/ 1237431 h 1443755"/>
              <a:gd name="connsiteX28" fmla="*/ 3603320 w 4230354"/>
              <a:gd name="connsiteY28" fmla="*/ 1434005 h 1443755"/>
              <a:gd name="connsiteX0" fmla="*/ 3603320 w 4230354"/>
              <a:gd name="connsiteY0" fmla="*/ 1434005 h 1443755"/>
              <a:gd name="connsiteX1" fmla="*/ 2629539 w 4230354"/>
              <a:gd name="connsiteY1" fmla="*/ 1411499 h 1443755"/>
              <a:gd name="connsiteX2" fmla="*/ 1813020 w 4230354"/>
              <a:gd name="connsiteY2" fmla="*/ 1390517 h 1443755"/>
              <a:gd name="connsiteX3" fmla="*/ 1424896 w 4230354"/>
              <a:gd name="connsiteY3" fmla="*/ 1206870 h 1443755"/>
              <a:gd name="connsiteX4" fmla="*/ 917105 w 4230354"/>
              <a:gd name="connsiteY4" fmla="*/ 1210135 h 1443755"/>
              <a:gd name="connsiteX5" fmla="*/ 526537 w 4230354"/>
              <a:gd name="connsiteY5" fmla="*/ 1399375 h 1443755"/>
              <a:gd name="connsiteX6" fmla="*/ 237781 w 4230354"/>
              <a:gd name="connsiteY6" fmla="*/ 1367291 h 1443755"/>
              <a:gd name="connsiteX7" fmla="*/ 13190 w 4230354"/>
              <a:gd name="connsiteY7" fmla="*/ 950197 h 1443755"/>
              <a:gd name="connsiteX8" fmla="*/ 61316 w 4230354"/>
              <a:gd name="connsiteY8" fmla="*/ 420808 h 1443755"/>
              <a:gd name="connsiteX9" fmla="*/ 350077 w 4230354"/>
              <a:gd name="connsiteY9" fmla="*/ 180175 h 1443755"/>
              <a:gd name="connsiteX10" fmla="*/ 801698 w 4230354"/>
              <a:gd name="connsiteY10" fmla="*/ 313453 h 1443755"/>
              <a:gd name="connsiteX11" fmla="*/ 1121533 w 4230354"/>
              <a:gd name="connsiteY11" fmla="*/ 256554 h 1443755"/>
              <a:gd name="connsiteX12" fmla="*/ 1441896 w 4230354"/>
              <a:gd name="connsiteY12" fmla="*/ 260985 h 1443755"/>
              <a:gd name="connsiteX13" fmla="*/ 2708266 w 4230354"/>
              <a:gd name="connsiteY13" fmla="*/ 19754 h 1443755"/>
              <a:gd name="connsiteX14" fmla="*/ 3934696 w 4230354"/>
              <a:gd name="connsiteY14" fmla="*/ 58934 h 1443755"/>
              <a:gd name="connsiteX15" fmla="*/ 4120736 w 4230354"/>
              <a:gd name="connsiteY15" fmla="*/ 414495 h 1443755"/>
              <a:gd name="connsiteX16" fmla="*/ 2510543 w 4230354"/>
              <a:gd name="connsiteY16" fmla="*/ 517451 h 1443755"/>
              <a:gd name="connsiteX17" fmla="*/ 1760823 w 4230354"/>
              <a:gd name="connsiteY17" fmla="*/ 582904 h 1443755"/>
              <a:gd name="connsiteX18" fmla="*/ 1421783 w 4230354"/>
              <a:gd name="connsiteY18" fmla="*/ 524483 h 1443755"/>
              <a:gd name="connsiteX19" fmla="*/ 1126130 w 4230354"/>
              <a:gd name="connsiteY19" fmla="*/ 495664 h 1443755"/>
              <a:gd name="connsiteX20" fmla="*/ 792069 w 4230354"/>
              <a:gd name="connsiteY20" fmla="*/ 659044 h 1443755"/>
              <a:gd name="connsiteX21" fmla="*/ 870654 w 4230354"/>
              <a:gd name="connsiteY21" fmla="*/ 937180 h 1443755"/>
              <a:gd name="connsiteX22" fmla="*/ 1157257 w 4230354"/>
              <a:gd name="connsiteY22" fmla="*/ 1059292 h 1443755"/>
              <a:gd name="connsiteX23" fmla="*/ 1469192 w 4230354"/>
              <a:gd name="connsiteY23" fmla="*/ 1052556 h 1443755"/>
              <a:gd name="connsiteX24" fmla="*/ 1798941 w 4230354"/>
              <a:gd name="connsiteY24" fmla="*/ 993447 h 1443755"/>
              <a:gd name="connsiteX25" fmla="*/ 2492775 w 4230354"/>
              <a:gd name="connsiteY25" fmla="*/ 984318 h 1443755"/>
              <a:gd name="connsiteX26" fmla="*/ 3617637 w 4230354"/>
              <a:gd name="connsiteY26" fmla="*/ 1003110 h 1443755"/>
              <a:gd name="connsiteX27" fmla="*/ 3927753 w 4230354"/>
              <a:gd name="connsiteY27" fmla="*/ 1237431 h 1443755"/>
              <a:gd name="connsiteX28" fmla="*/ 3603320 w 4230354"/>
              <a:gd name="connsiteY28" fmla="*/ 1434005 h 1443755"/>
              <a:gd name="connsiteX0" fmla="*/ 3603320 w 4268900"/>
              <a:gd name="connsiteY0" fmla="*/ 1379977 h 1389727"/>
              <a:gd name="connsiteX1" fmla="*/ 2629539 w 4268900"/>
              <a:gd name="connsiteY1" fmla="*/ 1357471 h 1389727"/>
              <a:gd name="connsiteX2" fmla="*/ 1813020 w 4268900"/>
              <a:gd name="connsiteY2" fmla="*/ 1336489 h 1389727"/>
              <a:gd name="connsiteX3" fmla="*/ 1424896 w 4268900"/>
              <a:gd name="connsiteY3" fmla="*/ 1152842 h 1389727"/>
              <a:gd name="connsiteX4" fmla="*/ 917105 w 4268900"/>
              <a:gd name="connsiteY4" fmla="*/ 1156107 h 1389727"/>
              <a:gd name="connsiteX5" fmla="*/ 526537 w 4268900"/>
              <a:gd name="connsiteY5" fmla="*/ 1345347 h 1389727"/>
              <a:gd name="connsiteX6" fmla="*/ 237781 w 4268900"/>
              <a:gd name="connsiteY6" fmla="*/ 1313263 h 1389727"/>
              <a:gd name="connsiteX7" fmla="*/ 13190 w 4268900"/>
              <a:gd name="connsiteY7" fmla="*/ 896169 h 1389727"/>
              <a:gd name="connsiteX8" fmla="*/ 61316 w 4268900"/>
              <a:gd name="connsiteY8" fmla="*/ 366780 h 1389727"/>
              <a:gd name="connsiteX9" fmla="*/ 350077 w 4268900"/>
              <a:gd name="connsiteY9" fmla="*/ 126147 h 1389727"/>
              <a:gd name="connsiteX10" fmla="*/ 801698 w 4268900"/>
              <a:gd name="connsiteY10" fmla="*/ 259425 h 1389727"/>
              <a:gd name="connsiteX11" fmla="*/ 1121533 w 4268900"/>
              <a:gd name="connsiteY11" fmla="*/ 202526 h 1389727"/>
              <a:gd name="connsiteX12" fmla="*/ 1441896 w 4268900"/>
              <a:gd name="connsiteY12" fmla="*/ 206957 h 1389727"/>
              <a:gd name="connsiteX13" fmla="*/ 1807514 w 4268900"/>
              <a:gd name="connsiteY13" fmla="*/ 156795 h 1389727"/>
              <a:gd name="connsiteX14" fmla="*/ 3934696 w 4268900"/>
              <a:gd name="connsiteY14" fmla="*/ 4906 h 1389727"/>
              <a:gd name="connsiteX15" fmla="*/ 4120736 w 4268900"/>
              <a:gd name="connsiteY15" fmla="*/ 360467 h 1389727"/>
              <a:gd name="connsiteX16" fmla="*/ 2510543 w 4268900"/>
              <a:gd name="connsiteY16" fmla="*/ 463423 h 1389727"/>
              <a:gd name="connsiteX17" fmla="*/ 1760823 w 4268900"/>
              <a:gd name="connsiteY17" fmla="*/ 528876 h 1389727"/>
              <a:gd name="connsiteX18" fmla="*/ 1421783 w 4268900"/>
              <a:gd name="connsiteY18" fmla="*/ 470455 h 1389727"/>
              <a:gd name="connsiteX19" fmla="*/ 1126130 w 4268900"/>
              <a:gd name="connsiteY19" fmla="*/ 441636 h 1389727"/>
              <a:gd name="connsiteX20" fmla="*/ 792069 w 4268900"/>
              <a:gd name="connsiteY20" fmla="*/ 605016 h 1389727"/>
              <a:gd name="connsiteX21" fmla="*/ 870654 w 4268900"/>
              <a:gd name="connsiteY21" fmla="*/ 883152 h 1389727"/>
              <a:gd name="connsiteX22" fmla="*/ 1157257 w 4268900"/>
              <a:gd name="connsiteY22" fmla="*/ 1005264 h 1389727"/>
              <a:gd name="connsiteX23" fmla="*/ 1469192 w 4268900"/>
              <a:gd name="connsiteY23" fmla="*/ 998528 h 1389727"/>
              <a:gd name="connsiteX24" fmla="*/ 1798941 w 4268900"/>
              <a:gd name="connsiteY24" fmla="*/ 939419 h 1389727"/>
              <a:gd name="connsiteX25" fmla="*/ 2492775 w 4268900"/>
              <a:gd name="connsiteY25" fmla="*/ 930290 h 1389727"/>
              <a:gd name="connsiteX26" fmla="*/ 3617637 w 4268900"/>
              <a:gd name="connsiteY26" fmla="*/ 949082 h 1389727"/>
              <a:gd name="connsiteX27" fmla="*/ 3927753 w 4268900"/>
              <a:gd name="connsiteY27" fmla="*/ 1183403 h 1389727"/>
              <a:gd name="connsiteX28" fmla="*/ 3603320 w 4268900"/>
              <a:gd name="connsiteY28" fmla="*/ 1379977 h 1389727"/>
              <a:gd name="connsiteX0" fmla="*/ 3603320 w 4233236"/>
              <a:gd name="connsiteY0" fmla="*/ 1389259 h 1399009"/>
              <a:gd name="connsiteX1" fmla="*/ 2629539 w 4233236"/>
              <a:gd name="connsiteY1" fmla="*/ 1366753 h 1399009"/>
              <a:gd name="connsiteX2" fmla="*/ 1813020 w 4233236"/>
              <a:gd name="connsiteY2" fmla="*/ 1345771 h 1399009"/>
              <a:gd name="connsiteX3" fmla="*/ 1424896 w 4233236"/>
              <a:gd name="connsiteY3" fmla="*/ 1162124 h 1399009"/>
              <a:gd name="connsiteX4" fmla="*/ 917105 w 4233236"/>
              <a:gd name="connsiteY4" fmla="*/ 1165389 h 1399009"/>
              <a:gd name="connsiteX5" fmla="*/ 526537 w 4233236"/>
              <a:gd name="connsiteY5" fmla="*/ 1354629 h 1399009"/>
              <a:gd name="connsiteX6" fmla="*/ 237781 w 4233236"/>
              <a:gd name="connsiteY6" fmla="*/ 1322545 h 1399009"/>
              <a:gd name="connsiteX7" fmla="*/ 13190 w 4233236"/>
              <a:gd name="connsiteY7" fmla="*/ 905451 h 1399009"/>
              <a:gd name="connsiteX8" fmla="*/ 61316 w 4233236"/>
              <a:gd name="connsiteY8" fmla="*/ 376062 h 1399009"/>
              <a:gd name="connsiteX9" fmla="*/ 350077 w 4233236"/>
              <a:gd name="connsiteY9" fmla="*/ 135429 h 1399009"/>
              <a:gd name="connsiteX10" fmla="*/ 801698 w 4233236"/>
              <a:gd name="connsiteY10" fmla="*/ 268707 h 1399009"/>
              <a:gd name="connsiteX11" fmla="*/ 1121533 w 4233236"/>
              <a:gd name="connsiteY11" fmla="*/ 211808 h 1399009"/>
              <a:gd name="connsiteX12" fmla="*/ 1441896 w 4233236"/>
              <a:gd name="connsiteY12" fmla="*/ 216239 h 1399009"/>
              <a:gd name="connsiteX13" fmla="*/ 1807514 w 4233236"/>
              <a:gd name="connsiteY13" fmla="*/ 166077 h 1399009"/>
              <a:gd name="connsiteX14" fmla="*/ 2629252 w 4233236"/>
              <a:gd name="connsiteY14" fmla="*/ 79763 h 1399009"/>
              <a:gd name="connsiteX15" fmla="*/ 3934696 w 4233236"/>
              <a:gd name="connsiteY15" fmla="*/ 14188 h 1399009"/>
              <a:gd name="connsiteX16" fmla="*/ 4120736 w 4233236"/>
              <a:gd name="connsiteY16" fmla="*/ 369749 h 1399009"/>
              <a:gd name="connsiteX17" fmla="*/ 2510543 w 4233236"/>
              <a:gd name="connsiteY17" fmla="*/ 472705 h 1399009"/>
              <a:gd name="connsiteX18" fmla="*/ 1760823 w 4233236"/>
              <a:gd name="connsiteY18" fmla="*/ 538158 h 1399009"/>
              <a:gd name="connsiteX19" fmla="*/ 1421783 w 4233236"/>
              <a:gd name="connsiteY19" fmla="*/ 479737 h 1399009"/>
              <a:gd name="connsiteX20" fmla="*/ 1126130 w 4233236"/>
              <a:gd name="connsiteY20" fmla="*/ 450918 h 1399009"/>
              <a:gd name="connsiteX21" fmla="*/ 792069 w 4233236"/>
              <a:gd name="connsiteY21" fmla="*/ 614298 h 1399009"/>
              <a:gd name="connsiteX22" fmla="*/ 870654 w 4233236"/>
              <a:gd name="connsiteY22" fmla="*/ 892434 h 1399009"/>
              <a:gd name="connsiteX23" fmla="*/ 1157257 w 4233236"/>
              <a:gd name="connsiteY23" fmla="*/ 1014546 h 1399009"/>
              <a:gd name="connsiteX24" fmla="*/ 1469192 w 4233236"/>
              <a:gd name="connsiteY24" fmla="*/ 1007810 h 1399009"/>
              <a:gd name="connsiteX25" fmla="*/ 1798941 w 4233236"/>
              <a:gd name="connsiteY25" fmla="*/ 948701 h 1399009"/>
              <a:gd name="connsiteX26" fmla="*/ 2492775 w 4233236"/>
              <a:gd name="connsiteY26" fmla="*/ 939572 h 1399009"/>
              <a:gd name="connsiteX27" fmla="*/ 3617637 w 4233236"/>
              <a:gd name="connsiteY27" fmla="*/ 958364 h 1399009"/>
              <a:gd name="connsiteX28" fmla="*/ 3927753 w 4233236"/>
              <a:gd name="connsiteY28" fmla="*/ 1192685 h 1399009"/>
              <a:gd name="connsiteX29" fmla="*/ 3603320 w 4233236"/>
              <a:gd name="connsiteY29" fmla="*/ 1389259 h 1399009"/>
              <a:gd name="connsiteX0" fmla="*/ 3603320 w 4237378"/>
              <a:gd name="connsiteY0" fmla="*/ 1389259 h 1399009"/>
              <a:gd name="connsiteX1" fmla="*/ 2629539 w 4237378"/>
              <a:gd name="connsiteY1" fmla="*/ 1366753 h 1399009"/>
              <a:gd name="connsiteX2" fmla="*/ 1813020 w 4237378"/>
              <a:gd name="connsiteY2" fmla="*/ 1345771 h 1399009"/>
              <a:gd name="connsiteX3" fmla="*/ 1424896 w 4237378"/>
              <a:gd name="connsiteY3" fmla="*/ 1162124 h 1399009"/>
              <a:gd name="connsiteX4" fmla="*/ 917105 w 4237378"/>
              <a:gd name="connsiteY4" fmla="*/ 1165389 h 1399009"/>
              <a:gd name="connsiteX5" fmla="*/ 526537 w 4237378"/>
              <a:gd name="connsiteY5" fmla="*/ 1354629 h 1399009"/>
              <a:gd name="connsiteX6" fmla="*/ 237781 w 4237378"/>
              <a:gd name="connsiteY6" fmla="*/ 1322545 h 1399009"/>
              <a:gd name="connsiteX7" fmla="*/ 13190 w 4237378"/>
              <a:gd name="connsiteY7" fmla="*/ 905451 h 1399009"/>
              <a:gd name="connsiteX8" fmla="*/ 61316 w 4237378"/>
              <a:gd name="connsiteY8" fmla="*/ 376062 h 1399009"/>
              <a:gd name="connsiteX9" fmla="*/ 350077 w 4237378"/>
              <a:gd name="connsiteY9" fmla="*/ 135429 h 1399009"/>
              <a:gd name="connsiteX10" fmla="*/ 801698 w 4237378"/>
              <a:gd name="connsiteY10" fmla="*/ 268707 h 1399009"/>
              <a:gd name="connsiteX11" fmla="*/ 1121533 w 4237378"/>
              <a:gd name="connsiteY11" fmla="*/ 211808 h 1399009"/>
              <a:gd name="connsiteX12" fmla="*/ 1441896 w 4237378"/>
              <a:gd name="connsiteY12" fmla="*/ 216239 h 1399009"/>
              <a:gd name="connsiteX13" fmla="*/ 1807514 w 4237378"/>
              <a:gd name="connsiteY13" fmla="*/ 166077 h 1399009"/>
              <a:gd name="connsiteX14" fmla="*/ 2520070 w 4237378"/>
              <a:gd name="connsiteY14" fmla="*/ 79763 h 1399009"/>
              <a:gd name="connsiteX15" fmla="*/ 3934696 w 4237378"/>
              <a:gd name="connsiteY15" fmla="*/ 14188 h 1399009"/>
              <a:gd name="connsiteX16" fmla="*/ 4120736 w 4237378"/>
              <a:gd name="connsiteY16" fmla="*/ 369749 h 1399009"/>
              <a:gd name="connsiteX17" fmla="*/ 2510543 w 4237378"/>
              <a:gd name="connsiteY17" fmla="*/ 472705 h 1399009"/>
              <a:gd name="connsiteX18" fmla="*/ 1760823 w 4237378"/>
              <a:gd name="connsiteY18" fmla="*/ 538158 h 1399009"/>
              <a:gd name="connsiteX19" fmla="*/ 1421783 w 4237378"/>
              <a:gd name="connsiteY19" fmla="*/ 479737 h 1399009"/>
              <a:gd name="connsiteX20" fmla="*/ 1126130 w 4237378"/>
              <a:gd name="connsiteY20" fmla="*/ 450918 h 1399009"/>
              <a:gd name="connsiteX21" fmla="*/ 792069 w 4237378"/>
              <a:gd name="connsiteY21" fmla="*/ 614298 h 1399009"/>
              <a:gd name="connsiteX22" fmla="*/ 870654 w 4237378"/>
              <a:gd name="connsiteY22" fmla="*/ 892434 h 1399009"/>
              <a:gd name="connsiteX23" fmla="*/ 1157257 w 4237378"/>
              <a:gd name="connsiteY23" fmla="*/ 1014546 h 1399009"/>
              <a:gd name="connsiteX24" fmla="*/ 1469192 w 4237378"/>
              <a:gd name="connsiteY24" fmla="*/ 1007810 h 1399009"/>
              <a:gd name="connsiteX25" fmla="*/ 1798941 w 4237378"/>
              <a:gd name="connsiteY25" fmla="*/ 948701 h 1399009"/>
              <a:gd name="connsiteX26" fmla="*/ 2492775 w 4237378"/>
              <a:gd name="connsiteY26" fmla="*/ 939572 h 1399009"/>
              <a:gd name="connsiteX27" fmla="*/ 3617637 w 4237378"/>
              <a:gd name="connsiteY27" fmla="*/ 958364 h 1399009"/>
              <a:gd name="connsiteX28" fmla="*/ 3927753 w 4237378"/>
              <a:gd name="connsiteY28" fmla="*/ 1192685 h 1399009"/>
              <a:gd name="connsiteX29" fmla="*/ 3603320 w 4237378"/>
              <a:gd name="connsiteY29" fmla="*/ 1389259 h 1399009"/>
              <a:gd name="connsiteX0" fmla="*/ 3603320 w 4172485"/>
              <a:gd name="connsiteY0" fmla="*/ 1389259 h 1399009"/>
              <a:gd name="connsiteX1" fmla="*/ 2629539 w 4172485"/>
              <a:gd name="connsiteY1" fmla="*/ 1366753 h 1399009"/>
              <a:gd name="connsiteX2" fmla="*/ 1813020 w 4172485"/>
              <a:gd name="connsiteY2" fmla="*/ 1345771 h 1399009"/>
              <a:gd name="connsiteX3" fmla="*/ 1424896 w 4172485"/>
              <a:gd name="connsiteY3" fmla="*/ 1162124 h 1399009"/>
              <a:gd name="connsiteX4" fmla="*/ 917105 w 4172485"/>
              <a:gd name="connsiteY4" fmla="*/ 1165389 h 1399009"/>
              <a:gd name="connsiteX5" fmla="*/ 526537 w 4172485"/>
              <a:gd name="connsiteY5" fmla="*/ 1354629 h 1399009"/>
              <a:gd name="connsiteX6" fmla="*/ 237781 w 4172485"/>
              <a:gd name="connsiteY6" fmla="*/ 1322545 h 1399009"/>
              <a:gd name="connsiteX7" fmla="*/ 13190 w 4172485"/>
              <a:gd name="connsiteY7" fmla="*/ 905451 h 1399009"/>
              <a:gd name="connsiteX8" fmla="*/ 61316 w 4172485"/>
              <a:gd name="connsiteY8" fmla="*/ 376062 h 1399009"/>
              <a:gd name="connsiteX9" fmla="*/ 350077 w 4172485"/>
              <a:gd name="connsiteY9" fmla="*/ 135429 h 1399009"/>
              <a:gd name="connsiteX10" fmla="*/ 801698 w 4172485"/>
              <a:gd name="connsiteY10" fmla="*/ 268707 h 1399009"/>
              <a:gd name="connsiteX11" fmla="*/ 1121533 w 4172485"/>
              <a:gd name="connsiteY11" fmla="*/ 211808 h 1399009"/>
              <a:gd name="connsiteX12" fmla="*/ 1441896 w 4172485"/>
              <a:gd name="connsiteY12" fmla="*/ 216239 h 1399009"/>
              <a:gd name="connsiteX13" fmla="*/ 1807514 w 4172485"/>
              <a:gd name="connsiteY13" fmla="*/ 166077 h 1399009"/>
              <a:gd name="connsiteX14" fmla="*/ 2520070 w 4172485"/>
              <a:gd name="connsiteY14" fmla="*/ 79763 h 1399009"/>
              <a:gd name="connsiteX15" fmla="*/ 3661740 w 4172485"/>
              <a:gd name="connsiteY15" fmla="*/ 14188 h 1399009"/>
              <a:gd name="connsiteX16" fmla="*/ 4120736 w 4172485"/>
              <a:gd name="connsiteY16" fmla="*/ 369749 h 1399009"/>
              <a:gd name="connsiteX17" fmla="*/ 2510543 w 4172485"/>
              <a:gd name="connsiteY17" fmla="*/ 472705 h 1399009"/>
              <a:gd name="connsiteX18" fmla="*/ 1760823 w 4172485"/>
              <a:gd name="connsiteY18" fmla="*/ 538158 h 1399009"/>
              <a:gd name="connsiteX19" fmla="*/ 1421783 w 4172485"/>
              <a:gd name="connsiteY19" fmla="*/ 479737 h 1399009"/>
              <a:gd name="connsiteX20" fmla="*/ 1126130 w 4172485"/>
              <a:gd name="connsiteY20" fmla="*/ 450918 h 1399009"/>
              <a:gd name="connsiteX21" fmla="*/ 792069 w 4172485"/>
              <a:gd name="connsiteY21" fmla="*/ 614298 h 1399009"/>
              <a:gd name="connsiteX22" fmla="*/ 870654 w 4172485"/>
              <a:gd name="connsiteY22" fmla="*/ 892434 h 1399009"/>
              <a:gd name="connsiteX23" fmla="*/ 1157257 w 4172485"/>
              <a:gd name="connsiteY23" fmla="*/ 1014546 h 1399009"/>
              <a:gd name="connsiteX24" fmla="*/ 1469192 w 4172485"/>
              <a:gd name="connsiteY24" fmla="*/ 1007810 h 1399009"/>
              <a:gd name="connsiteX25" fmla="*/ 1798941 w 4172485"/>
              <a:gd name="connsiteY25" fmla="*/ 948701 h 1399009"/>
              <a:gd name="connsiteX26" fmla="*/ 2492775 w 4172485"/>
              <a:gd name="connsiteY26" fmla="*/ 939572 h 1399009"/>
              <a:gd name="connsiteX27" fmla="*/ 3617637 w 4172485"/>
              <a:gd name="connsiteY27" fmla="*/ 958364 h 1399009"/>
              <a:gd name="connsiteX28" fmla="*/ 3927753 w 4172485"/>
              <a:gd name="connsiteY28" fmla="*/ 1192685 h 1399009"/>
              <a:gd name="connsiteX29" fmla="*/ 3603320 w 4172485"/>
              <a:gd name="connsiteY29" fmla="*/ 1389259 h 1399009"/>
              <a:gd name="connsiteX0" fmla="*/ 3603320 w 4120985"/>
              <a:gd name="connsiteY0" fmla="*/ 1389259 h 1399009"/>
              <a:gd name="connsiteX1" fmla="*/ 2629539 w 4120985"/>
              <a:gd name="connsiteY1" fmla="*/ 1366753 h 1399009"/>
              <a:gd name="connsiteX2" fmla="*/ 1813020 w 4120985"/>
              <a:gd name="connsiteY2" fmla="*/ 1345771 h 1399009"/>
              <a:gd name="connsiteX3" fmla="*/ 1424896 w 4120985"/>
              <a:gd name="connsiteY3" fmla="*/ 1162124 h 1399009"/>
              <a:gd name="connsiteX4" fmla="*/ 917105 w 4120985"/>
              <a:gd name="connsiteY4" fmla="*/ 1165389 h 1399009"/>
              <a:gd name="connsiteX5" fmla="*/ 526537 w 4120985"/>
              <a:gd name="connsiteY5" fmla="*/ 1354629 h 1399009"/>
              <a:gd name="connsiteX6" fmla="*/ 237781 w 4120985"/>
              <a:gd name="connsiteY6" fmla="*/ 1322545 h 1399009"/>
              <a:gd name="connsiteX7" fmla="*/ 13190 w 4120985"/>
              <a:gd name="connsiteY7" fmla="*/ 905451 h 1399009"/>
              <a:gd name="connsiteX8" fmla="*/ 61316 w 4120985"/>
              <a:gd name="connsiteY8" fmla="*/ 376062 h 1399009"/>
              <a:gd name="connsiteX9" fmla="*/ 350077 w 4120985"/>
              <a:gd name="connsiteY9" fmla="*/ 135429 h 1399009"/>
              <a:gd name="connsiteX10" fmla="*/ 801698 w 4120985"/>
              <a:gd name="connsiteY10" fmla="*/ 268707 h 1399009"/>
              <a:gd name="connsiteX11" fmla="*/ 1121533 w 4120985"/>
              <a:gd name="connsiteY11" fmla="*/ 211808 h 1399009"/>
              <a:gd name="connsiteX12" fmla="*/ 1441896 w 4120985"/>
              <a:gd name="connsiteY12" fmla="*/ 216239 h 1399009"/>
              <a:gd name="connsiteX13" fmla="*/ 1807514 w 4120985"/>
              <a:gd name="connsiteY13" fmla="*/ 166077 h 1399009"/>
              <a:gd name="connsiteX14" fmla="*/ 2520070 w 4120985"/>
              <a:gd name="connsiteY14" fmla="*/ 79763 h 1399009"/>
              <a:gd name="connsiteX15" fmla="*/ 3661740 w 4120985"/>
              <a:gd name="connsiteY15" fmla="*/ 14188 h 1399009"/>
              <a:gd name="connsiteX16" fmla="*/ 4120736 w 4120985"/>
              <a:gd name="connsiteY16" fmla="*/ 369749 h 1399009"/>
              <a:gd name="connsiteX17" fmla="*/ 3611892 w 4120985"/>
              <a:gd name="connsiteY17" fmla="*/ 434604 h 1399009"/>
              <a:gd name="connsiteX18" fmla="*/ 2510543 w 4120985"/>
              <a:gd name="connsiteY18" fmla="*/ 472705 h 1399009"/>
              <a:gd name="connsiteX19" fmla="*/ 1760823 w 4120985"/>
              <a:gd name="connsiteY19" fmla="*/ 538158 h 1399009"/>
              <a:gd name="connsiteX20" fmla="*/ 1421783 w 4120985"/>
              <a:gd name="connsiteY20" fmla="*/ 479737 h 1399009"/>
              <a:gd name="connsiteX21" fmla="*/ 1126130 w 4120985"/>
              <a:gd name="connsiteY21" fmla="*/ 450918 h 1399009"/>
              <a:gd name="connsiteX22" fmla="*/ 792069 w 4120985"/>
              <a:gd name="connsiteY22" fmla="*/ 614298 h 1399009"/>
              <a:gd name="connsiteX23" fmla="*/ 870654 w 4120985"/>
              <a:gd name="connsiteY23" fmla="*/ 892434 h 1399009"/>
              <a:gd name="connsiteX24" fmla="*/ 1157257 w 4120985"/>
              <a:gd name="connsiteY24" fmla="*/ 1014546 h 1399009"/>
              <a:gd name="connsiteX25" fmla="*/ 1469192 w 4120985"/>
              <a:gd name="connsiteY25" fmla="*/ 1007810 h 1399009"/>
              <a:gd name="connsiteX26" fmla="*/ 1798941 w 4120985"/>
              <a:gd name="connsiteY26" fmla="*/ 948701 h 1399009"/>
              <a:gd name="connsiteX27" fmla="*/ 2492775 w 4120985"/>
              <a:gd name="connsiteY27" fmla="*/ 939572 h 1399009"/>
              <a:gd name="connsiteX28" fmla="*/ 3617637 w 4120985"/>
              <a:gd name="connsiteY28" fmla="*/ 958364 h 1399009"/>
              <a:gd name="connsiteX29" fmla="*/ 3927753 w 4120985"/>
              <a:gd name="connsiteY29" fmla="*/ 1192685 h 1399009"/>
              <a:gd name="connsiteX30" fmla="*/ 3603320 w 4120985"/>
              <a:gd name="connsiteY30" fmla="*/ 1389259 h 1399009"/>
              <a:gd name="connsiteX0" fmla="*/ 3603320 w 4025602"/>
              <a:gd name="connsiteY0" fmla="*/ 1382440 h 1392190"/>
              <a:gd name="connsiteX1" fmla="*/ 2629539 w 4025602"/>
              <a:gd name="connsiteY1" fmla="*/ 1359934 h 1392190"/>
              <a:gd name="connsiteX2" fmla="*/ 1813020 w 4025602"/>
              <a:gd name="connsiteY2" fmla="*/ 1338952 h 1392190"/>
              <a:gd name="connsiteX3" fmla="*/ 1424896 w 4025602"/>
              <a:gd name="connsiteY3" fmla="*/ 1155305 h 1392190"/>
              <a:gd name="connsiteX4" fmla="*/ 917105 w 4025602"/>
              <a:gd name="connsiteY4" fmla="*/ 1158570 h 1392190"/>
              <a:gd name="connsiteX5" fmla="*/ 526537 w 4025602"/>
              <a:gd name="connsiteY5" fmla="*/ 1347810 h 1392190"/>
              <a:gd name="connsiteX6" fmla="*/ 237781 w 4025602"/>
              <a:gd name="connsiteY6" fmla="*/ 1315726 h 1392190"/>
              <a:gd name="connsiteX7" fmla="*/ 13190 w 4025602"/>
              <a:gd name="connsiteY7" fmla="*/ 898632 h 1392190"/>
              <a:gd name="connsiteX8" fmla="*/ 61316 w 4025602"/>
              <a:gd name="connsiteY8" fmla="*/ 369243 h 1392190"/>
              <a:gd name="connsiteX9" fmla="*/ 350077 w 4025602"/>
              <a:gd name="connsiteY9" fmla="*/ 128610 h 1392190"/>
              <a:gd name="connsiteX10" fmla="*/ 801698 w 4025602"/>
              <a:gd name="connsiteY10" fmla="*/ 261888 h 1392190"/>
              <a:gd name="connsiteX11" fmla="*/ 1121533 w 4025602"/>
              <a:gd name="connsiteY11" fmla="*/ 204989 h 1392190"/>
              <a:gd name="connsiteX12" fmla="*/ 1441896 w 4025602"/>
              <a:gd name="connsiteY12" fmla="*/ 209420 h 1392190"/>
              <a:gd name="connsiteX13" fmla="*/ 1807514 w 4025602"/>
              <a:gd name="connsiteY13" fmla="*/ 159258 h 1392190"/>
              <a:gd name="connsiteX14" fmla="*/ 2520070 w 4025602"/>
              <a:gd name="connsiteY14" fmla="*/ 72944 h 1392190"/>
              <a:gd name="connsiteX15" fmla="*/ 3661740 w 4025602"/>
              <a:gd name="connsiteY15" fmla="*/ 7369 h 1392190"/>
              <a:gd name="connsiteX16" fmla="*/ 4025202 w 4025602"/>
              <a:gd name="connsiteY16" fmla="*/ 253748 h 1392190"/>
              <a:gd name="connsiteX17" fmla="*/ 3611892 w 4025602"/>
              <a:gd name="connsiteY17" fmla="*/ 427785 h 1392190"/>
              <a:gd name="connsiteX18" fmla="*/ 2510543 w 4025602"/>
              <a:gd name="connsiteY18" fmla="*/ 465886 h 1392190"/>
              <a:gd name="connsiteX19" fmla="*/ 1760823 w 4025602"/>
              <a:gd name="connsiteY19" fmla="*/ 531339 h 1392190"/>
              <a:gd name="connsiteX20" fmla="*/ 1421783 w 4025602"/>
              <a:gd name="connsiteY20" fmla="*/ 472918 h 1392190"/>
              <a:gd name="connsiteX21" fmla="*/ 1126130 w 4025602"/>
              <a:gd name="connsiteY21" fmla="*/ 444099 h 1392190"/>
              <a:gd name="connsiteX22" fmla="*/ 792069 w 4025602"/>
              <a:gd name="connsiteY22" fmla="*/ 607479 h 1392190"/>
              <a:gd name="connsiteX23" fmla="*/ 870654 w 4025602"/>
              <a:gd name="connsiteY23" fmla="*/ 885615 h 1392190"/>
              <a:gd name="connsiteX24" fmla="*/ 1157257 w 4025602"/>
              <a:gd name="connsiteY24" fmla="*/ 1007727 h 1392190"/>
              <a:gd name="connsiteX25" fmla="*/ 1469192 w 4025602"/>
              <a:gd name="connsiteY25" fmla="*/ 1000991 h 1392190"/>
              <a:gd name="connsiteX26" fmla="*/ 1798941 w 4025602"/>
              <a:gd name="connsiteY26" fmla="*/ 941882 h 1392190"/>
              <a:gd name="connsiteX27" fmla="*/ 2492775 w 4025602"/>
              <a:gd name="connsiteY27" fmla="*/ 932753 h 1392190"/>
              <a:gd name="connsiteX28" fmla="*/ 3617637 w 4025602"/>
              <a:gd name="connsiteY28" fmla="*/ 951545 h 1392190"/>
              <a:gd name="connsiteX29" fmla="*/ 3927753 w 4025602"/>
              <a:gd name="connsiteY29" fmla="*/ 1185866 h 1392190"/>
              <a:gd name="connsiteX30" fmla="*/ 3603320 w 4025602"/>
              <a:gd name="connsiteY30" fmla="*/ 1382440 h 1392190"/>
              <a:gd name="connsiteX0" fmla="*/ 3603320 w 4025420"/>
              <a:gd name="connsiteY0" fmla="*/ 1382440 h 1392190"/>
              <a:gd name="connsiteX1" fmla="*/ 2629539 w 4025420"/>
              <a:gd name="connsiteY1" fmla="*/ 1359934 h 1392190"/>
              <a:gd name="connsiteX2" fmla="*/ 1813020 w 4025420"/>
              <a:gd name="connsiteY2" fmla="*/ 1338952 h 1392190"/>
              <a:gd name="connsiteX3" fmla="*/ 1424896 w 4025420"/>
              <a:gd name="connsiteY3" fmla="*/ 1155305 h 1392190"/>
              <a:gd name="connsiteX4" fmla="*/ 917105 w 4025420"/>
              <a:gd name="connsiteY4" fmla="*/ 1158570 h 1392190"/>
              <a:gd name="connsiteX5" fmla="*/ 526537 w 4025420"/>
              <a:gd name="connsiteY5" fmla="*/ 1347810 h 1392190"/>
              <a:gd name="connsiteX6" fmla="*/ 237781 w 4025420"/>
              <a:gd name="connsiteY6" fmla="*/ 1315726 h 1392190"/>
              <a:gd name="connsiteX7" fmla="*/ 13190 w 4025420"/>
              <a:gd name="connsiteY7" fmla="*/ 898632 h 1392190"/>
              <a:gd name="connsiteX8" fmla="*/ 61316 w 4025420"/>
              <a:gd name="connsiteY8" fmla="*/ 369243 h 1392190"/>
              <a:gd name="connsiteX9" fmla="*/ 350077 w 4025420"/>
              <a:gd name="connsiteY9" fmla="*/ 128610 h 1392190"/>
              <a:gd name="connsiteX10" fmla="*/ 801698 w 4025420"/>
              <a:gd name="connsiteY10" fmla="*/ 261888 h 1392190"/>
              <a:gd name="connsiteX11" fmla="*/ 1121533 w 4025420"/>
              <a:gd name="connsiteY11" fmla="*/ 204989 h 1392190"/>
              <a:gd name="connsiteX12" fmla="*/ 1441896 w 4025420"/>
              <a:gd name="connsiteY12" fmla="*/ 209420 h 1392190"/>
              <a:gd name="connsiteX13" fmla="*/ 1807514 w 4025420"/>
              <a:gd name="connsiteY13" fmla="*/ 159258 h 1392190"/>
              <a:gd name="connsiteX14" fmla="*/ 2520070 w 4025420"/>
              <a:gd name="connsiteY14" fmla="*/ 72944 h 1392190"/>
              <a:gd name="connsiteX15" fmla="*/ 3661740 w 4025420"/>
              <a:gd name="connsiteY15" fmla="*/ 7369 h 1392190"/>
              <a:gd name="connsiteX16" fmla="*/ 4025202 w 4025420"/>
              <a:gd name="connsiteY16" fmla="*/ 253748 h 1392190"/>
              <a:gd name="connsiteX17" fmla="*/ 3625540 w 4025420"/>
              <a:gd name="connsiteY17" fmla="*/ 482376 h 1392190"/>
              <a:gd name="connsiteX18" fmla="*/ 2510543 w 4025420"/>
              <a:gd name="connsiteY18" fmla="*/ 465886 h 1392190"/>
              <a:gd name="connsiteX19" fmla="*/ 1760823 w 4025420"/>
              <a:gd name="connsiteY19" fmla="*/ 531339 h 1392190"/>
              <a:gd name="connsiteX20" fmla="*/ 1421783 w 4025420"/>
              <a:gd name="connsiteY20" fmla="*/ 472918 h 1392190"/>
              <a:gd name="connsiteX21" fmla="*/ 1126130 w 4025420"/>
              <a:gd name="connsiteY21" fmla="*/ 444099 h 1392190"/>
              <a:gd name="connsiteX22" fmla="*/ 792069 w 4025420"/>
              <a:gd name="connsiteY22" fmla="*/ 607479 h 1392190"/>
              <a:gd name="connsiteX23" fmla="*/ 870654 w 4025420"/>
              <a:gd name="connsiteY23" fmla="*/ 885615 h 1392190"/>
              <a:gd name="connsiteX24" fmla="*/ 1157257 w 4025420"/>
              <a:gd name="connsiteY24" fmla="*/ 1007727 h 1392190"/>
              <a:gd name="connsiteX25" fmla="*/ 1469192 w 4025420"/>
              <a:gd name="connsiteY25" fmla="*/ 1000991 h 1392190"/>
              <a:gd name="connsiteX26" fmla="*/ 1798941 w 4025420"/>
              <a:gd name="connsiteY26" fmla="*/ 941882 h 1392190"/>
              <a:gd name="connsiteX27" fmla="*/ 2492775 w 4025420"/>
              <a:gd name="connsiteY27" fmla="*/ 932753 h 1392190"/>
              <a:gd name="connsiteX28" fmla="*/ 3617637 w 4025420"/>
              <a:gd name="connsiteY28" fmla="*/ 951545 h 1392190"/>
              <a:gd name="connsiteX29" fmla="*/ 3927753 w 4025420"/>
              <a:gd name="connsiteY29" fmla="*/ 1185866 h 1392190"/>
              <a:gd name="connsiteX30" fmla="*/ 3603320 w 4025420"/>
              <a:gd name="connsiteY30" fmla="*/ 1382440 h 1392190"/>
              <a:gd name="connsiteX0" fmla="*/ 3603320 w 4025420"/>
              <a:gd name="connsiteY0" fmla="*/ 1317678 h 1327428"/>
              <a:gd name="connsiteX1" fmla="*/ 2629539 w 4025420"/>
              <a:gd name="connsiteY1" fmla="*/ 1295172 h 1327428"/>
              <a:gd name="connsiteX2" fmla="*/ 1813020 w 4025420"/>
              <a:gd name="connsiteY2" fmla="*/ 1274190 h 1327428"/>
              <a:gd name="connsiteX3" fmla="*/ 1424896 w 4025420"/>
              <a:gd name="connsiteY3" fmla="*/ 1090543 h 1327428"/>
              <a:gd name="connsiteX4" fmla="*/ 917105 w 4025420"/>
              <a:gd name="connsiteY4" fmla="*/ 1093808 h 1327428"/>
              <a:gd name="connsiteX5" fmla="*/ 526537 w 4025420"/>
              <a:gd name="connsiteY5" fmla="*/ 1283048 h 1327428"/>
              <a:gd name="connsiteX6" fmla="*/ 237781 w 4025420"/>
              <a:gd name="connsiteY6" fmla="*/ 1250964 h 1327428"/>
              <a:gd name="connsiteX7" fmla="*/ 13190 w 4025420"/>
              <a:gd name="connsiteY7" fmla="*/ 833870 h 1327428"/>
              <a:gd name="connsiteX8" fmla="*/ 61316 w 4025420"/>
              <a:gd name="connsiteY8" fmla="*/ 304481 h 1327428"/>
              <a:gd name="connsiteX9" fmla="*/ 350077 w 4025420"/>
              <a:gd name="connsiteY9" fmla="*/ 63848 h 1327428"/>
              <a:gd name="connsiteX10" fmla="*/ 801698 w 4025420"/>
              <a:gd name="connsiteY10" fmla="*/ 197126 h 1327428"/>
              <a:gd name="connsiteX11" fmla="*/ 1121533 w 4025420"/>
              <a:gd name="connsiteY11" fmla="*/ 140227 h 1327428"/>
              <a:gd name="connsiteX12" fmla="*/ 1441896 w 4025420"/>
              <a:gd name="connsiteY12" fmla="*/ 144658 h 1327428"/>
              <a:gd name="connsiteX13" fmla="*/ 1807514 w 4025420"/>
              <a:gd name="connsiteY13" fmla="*/ 94496 h 1327428"/>
              <a:gd name="connsiteX14" fmla="*/ 2520070 w 4025420"/>
              <a:gd name="connsiteY14" fmla="*/ 8182 h 1327428"/>
              <a:gd name="connsiteX15" fmla="*/ 3661740 w 4025420"/>
              <a:gd name="connsiteY15" fmla="*/ 51789 h 1327428"/>
              <a:gd name="connsiteX16" fmla="*/ 4025202 w 4025420"/>
              <a:gd name="connsiteY16" fmla="*/ 188986 h 1327428"/>
              <a:gd name="connsiteX17" fmla="*/ 3625540 w 4025420"/>
              <a:gd name="connsiteY17" fmla="*/ 417614 h 1327428"/>
              <a:gd name="connsiteX18" fmla="*/ 2510543 w 4025420"/>
              <a:gd name="connsiteY18" fmla="*/ 401124 h 1327428"/>
              <a:gd name="connsiteX19" fmla="*/ 1760823 w 4025420"/>
              <a:gd name="connsiteY19" fmla="*/ 466577 h 1327428"/>
              <a:gd name="connsiteX20" fmla="*/ 1421783 w 4025420"/>
              <a:gd name="connsiteY20" fmla="*/ 408156 h 1327428"/>
              <a:gd name="connsiteX21" fmla="*/ 1126130 w 4025420"/>
              <a:gd name="connsiteY21" fmla="*/ 379337 h 1327428"/>
              <a:gd name="connsiteX22" fmla="*/ 792069 w 4025420"/>
              <a:gd name="connsiteY22" fmla="*/ 542717 h 1327428"/>
              <a:gd name="connsiteX23" fmla="*/ 870654 w 4025420"/>
              <a:gd name="connsiteY23" fmla="*/ 820853 h 1327428"/>
              <a:gd name="connsiteX24" fmla="*/ 1157257 w 4025420"/>
              <a:gd name="connsiteY24" fmla="*/ 942965 h 1327428"/>
              <a:gd name="connsiteX25" fmla="*/ 1469192 w 4025420"/>
              <a:gd name="connsiteY25" fmla="*/ 936229 h 1327428"/>
              <a:gd name="connsiteX26" fmla="*/ 1798941 w 4025420"/>
              <a:gd name="connsiteY26" fmla="*/ 877120 h 1327428"/>
              <a:gd name="connsiteX27" fmla="*/ 2492775 w 4025420"/>
              <a:gd name="connsiteY27" fmla="*/ 867991 h 1327428"/>
              <a:gd name="connsiteX28" fmla="*/ 3617637 w 4025420"/>
              <a:gd name="connsiteY28" fmla="*/ 886783 h 1327428"/>
              <a:gd name="connsiteX29" fmla="*/ 3927753 w 4025420"/>
              <a:gd name="connsiteY29" fmla="*/ 1121104 h 1327428"/>
              <a:gd name="connsiteX30" fmla="*/ 3603320 w 4025420"/>
              <a:gd name="connsiteY30" fmla="*/ 1317678 h 1327428"/>
              <a:gd name="connsiteX0" fmla="*/ 3603320 w 3970950"/>
              <a:gd name="connsiteY0" fmla="*/ 1318559 h 1328309"/>
              <a:gd name="connsiteX1" fmla="*/ 2629539 w 3970950"/>
              <a:gd name="connsiteY1" fmla="*/ 1296053 h 1328309"/>
              <a:gd name="connsiteX2" fmla="*/ 1813020 w 3970950"/>
              <a:gd name="connsiteY2" fmla="*/ 1275071 h 1328309"/>
              <a:gd name="connsiteX3" fmla="*/ 1424896 w 3970950"/>
              <a:gd name="connsiteY3" fmla="*/ 1091424 h 1328309"/>
              <a:gd name="connsiteX4" fmla="*/ 917105 w 3970950"/>
              <a:gd name="connsiteY4" fmla="*/ 1094689 h 1328309"/>
              <a:gd name="connsiteX5" fmla="*/ 526537 w 3970950"/>
              <a:gd name="connsiteY5" fmla="*/ 1283929 h 1328309"/>
              <a:gd name="connsiteX6" fmla="*/ 237781 w 3970950"/>
              <a:gd name="connsiteY6" fmla="*/ 1251845 h 1328309"/>
              <a:gd name="connsiteX7" fmla="*/ 13190 w 3970950"/>
              <a:gd name="connsiteY7" fmla="*/ 834751 h 1328309"/>
              <a:gd name="connsiteX8" fmla="*/ 61316 w 3970950"/>
              <a:gd name="connsiteY8" fmla="*/ 305362 h 1328309"/>
              <a:gd name="connsiteX9" fmla="*/ 350077 w 3970950"/>
              <a:gd name="connsiteY9" fmla="*/ 64729 h 1328309"/>
              <a:gd name="connsiteX10" fmla="*/ 801698 w 3970950"/>
              <a:gd name="connsiteY10" fmla="*/ 198007 h 1328309"/>
              <a:gd name="connsiteX11" fmla="*/ 1121533 w 3970950"/>
              <a:gd name="connsiteY11" fmla="*/ 141108 h 1328309"/>
              <a:gd name="connsiteX12" fmla="*/ 1441896 w 3970950"/>
              <a:gd name="connsiteY12" fmla="*/ 145539 h 1328309"/>
              <a:gd name="connsiteX13" fmla="*/ 1807514 w 3970950"/>
              <a:gd name="connsiteY13" fmla="*/ 95377 h 1328309"/>
              <a:gd name="connsiteX14" fmla="*/ 2520070 w 3970950"/>
              <a:gd name="connsiteY14" fmla="*/ 9063 h 1328309"/>
              <a:gd name="connsiteX15" fmla="*/ 3661740 w 3970950"/>
              <a:gd name="connsiteY15" fmla="*/ 52670 h 1328309"/>
              <a:gd name="connsiteX16" fmla="*/ 3970611 w 3970950"/>
              <a:gd name="connsiteY16" fmla="*/ 230811 h 1328309"/>
              <a:gd name="connsiteX17" fmla="*/ 3625540 w 3970950"/>
              <a:gd name="connsiteY17" fmla="*/ 418495 h 1328309"/>
              <a:gd name="connsiteX18" fmla="*/ 2510543 w 3970950"/>
              <a:gd name="connsiteY18" fmla="*/ 402005 h 1328309"/>
              <a:gd name="connsiteX19" fmla="*/ 1760823 w 3970950"/>
              <a:gd name="connsiteY19" fmla="*/ 467458 h 1328309"/>
              <a:gd name="connsiteX20" fmla="*/ 1421783 w 3970950"/>
              <a:gd name="connsiteY20" fmla="*/ 409037 h 1328309"/>
              <a:gd name="connsiteX21" fmla="*/ 1126130 w 3970950"/>
              <a:gd name="connsiteY21" fmla="*/ 380218 h 1328309"/>
              <a:gd name="connsiteX22" fmla="*/ 792069 w 3970950"/>
              <a:gd name="connsiteY22" fmla="*/ 543598 h 1328309"/>
              <a:gd name="connsiteX23" fmla="*/ 870654 w 3970950"/>
              <a:gd name="connsiteY23" fmla="*/ 821734 h 1328309"/>
              <a:gd name="connsiteX24" fmla="*/ 1157257 w 3970950"/>
              <a:gd name="connsiteY24" fmla="*/ 943846 h 1328309"/>
              <a:gd name="connsiteX25" fmla="*/ 1469192 w 3970950"/>
              <a:gd name="connsiteY25" fmla="*/ 937110 h 1328309"/>
              <a:gd name="connsiteX26" fmla="*/ 1798941 w 3970950"/>
              <a:gd name="connsiteY26" fmla="*/ 878001 h 1328309"/>
              <a:gd name="connsiteX27" fmla="*/ 2492775 w 3970950"/>
              <a:gd name="connsiteY27" fmla="*/ 868872 h 1328309"/>
              <a:gd name="connsiteX28" fmla="*/ 3617637 w 3970950"/>
              <a:gd name="connsiteY28" fmla="*/ 887664 h 1328309"/>
              <a:gd name="connsiteX29" fmla="*/ 3927753 w 3970950"/>
              <a:gd name="connsiteY29" fmla="*/ 1121985 h 1328309"/>
              <a:gd name="connsiteX30" fmla="*/ 3603320 w 3970950"/>
              <a:gd name="connsiteY30" fmla="*/ 1318559 h 1328309"/>
              <a:gd name="connsiteX0" fmla="*/ 3603320 w 3970950"/>
              <a:gd name="connsiteY0" fmla="*/ 1318559 h 1328309"/>
              <a:gd name="connsiteX1" fmla="*/ 2629539 w 3970950"/>
              <a:gd name="connsiteY1" fmla="*/ 1296053 h 1328309"/>
              <a:gd name="connsiteX2" fmla="*/ 1813020 w 3970950"/>
              <a:gd name="connsiteY2" fmla="*/ 1275071 h 1328309"/>
              <a:gd name="connsiteX3" fmla="*/ 1424896 w 3970950"/>
              <a:gd name="connsiteY3" fmla="*/ 1091424 h 1328309"/>
              <a:gd name="connsiteX4" fmla="*/ 917105 w 3970950"/>
              <a:gd name="connsiteY4" fmla="*/ 1094689 h 1328309"/>
              <a:gd name="connsiteX5" fmla="*/ 526537 w 3970950"/>
              <a:gd name="connsiteY5" fmla="*/ 1283929 h 1328309"/>
              <a:gd name="connsiteX6" fmla="*/ 237781 w 3970950"/>
              <a:gd name="connsiteY6" fmla="*/ 1251845 h 1328309"/>
              <a:gd name="connsiteX7" fmla="*/ 13190 w 3970950"/>
              <a:gd name="connsiteY7" fmla="*/ 834751 h 1328309"/>
              <a:gd name="connsiteX8" fmla="*/ 61316 w 3970950"/>
              <a:gd name="connsiteY8" fmla="*/ 305362 h 1328309"/>
              <a:gd name="connsiteX9" fmla="*/ 350077 w 3970950"/>
              <a:gd name="connsiteY9" fmla="*/ 64729 h 1328309"/>
              <a:gd name="connsiteX10" fmla="*/ 801698 w 3970950"/>
              <a:gd name="connsiteY10" fmla="*/ 198007 h 1328309"/>
              <a:gd name="connsiteX11" fmla="*/ 1094237 w 3970950"/>
              <a:gd name="connsiteY11" fmla="*/ 195699 h 1328309"/>
              <a:gd name="connsiteX12" fmla="*/ 1441896 w 3970950"/>
              <a:gd name="connsiteY12" fmla="*/ 145539 h 1328309"/>
              <a:gd name="connsiteX13" fmla="*/ 1807514 w 3970950"/>
              <a:gd name="connsiteY13" fmla="*/ 95377 h 1328309"/>
              <a:gd name="connsiteX14" fmla="*/ 2520070 w 3970950"/>
              <a:gd name="connsiteY14" fmla="*/ 9063 h 1328309"/>
              <a:gd name="connsiteX15" fmla="*/ 3661740 w 3970950"/>
              <a:gd name="connsiteY15" fmla="*/ 52670 h 1328309"/>
              <a:gd name="connsiteX16" fmla="*/ 3970611 w 3970950"/>
              <a:gd name="connsiteY16" fmla="*/ 230811 h 1328309"/>
              <a:gd name="connsiteX17" fmla="*/ 3625540 w 3970950"/>
              <a:gd name="connsiteY17" fmla="*/ 418495 h 1328309"/>
              <a:gd name="connsiteX18" fmla="*/ 2510543 w 3970950"/>
              <a:gd name="connsiteY18" fmla="*/ 402005 h 1328309"/>
              <a:gd name="connsiteX19" fmla="*/ 1760823 w 3970950"/>
              <a:gd name="connsiteY19" fmla="*/ 467458 h 1328309"/>
              <a:gd name="connsiteX20" fmla="*/ 1421783 w 3970950"/>
              <a:gd name="connsiteY20" fmla="*/ 409037 h 1328309"/>
              <a:gd name="connsiteX21" fmla="*/ 1126130 w 3970950"/>
              <a:gd name="connsiteY21" fmla="*/ 380218 h 1328309"/>
              <a:gd name="connsiteX22" fmla="*/ 792069 w 3970950"/>
              <a:gd name="connsiteY22" fmla="*/ 543598 h 1328309"/>
              <a:gd name="connsiteX23" fmla="*/ 870654 w 3970950"/>
              <a:gd name="connsiteY23" fmla="*/ 821734 h 1328309"/>
              <a:gd name="connsiteX24" fmla="*/ 1157257 w 3970950"/>
              <a:gd name="connsiteY24" fmla="*/ 943846 h 1328309"/>
              <a:gd name="connsiteX25" fmla="*/ 1469192 w 3970950"/>
              <a:gd name="connsiteY25" fmla="*/ 937110 h 1328309"/>
              <a:gd name="connsiteX26" fmla="*/ 1798941 w 3970950"/>
              <a:gd name="connsiteY26" fmla="*/ 878001 h 1328309"/>
              <a:gd name="connsiteX27" fmla="*/ 2492775 w 3970950"/>
              <a:gd name="connsiteY27" fmla="*/ 868872 h 1328309"/>
              <a:gd name="connsiteX28" fmla="*/ 3617637 w 3970950"/>
              <a:gd name="connsiteY28" fmla="*/ 887664 h 1328309"/>
              <a:gd name="connsiteX29" fmla="*/ 3927753 w 3970950"/>
              <a:gd name="connsiteY29" fmla="*/ 1121985 h 1328309"/>
              <a:gd name="connsiteX30" fmla="*/ 3603320 w 3970950"/>
              <a:gd name="connsiteY30" fmla="*/ 1318559 h 1328309"/>
              <a:gd name="connsiteX0" fmla="*/ 3598306 w 3965936"/>
              <a:gd name="connsiteY0" fmla="*/ 1318559 h 1328309"/>
              <a:gd name="connsiteX1" fmla="*/ 2624525 w 3965936"/>
              <a:gd name="connsiteY1" fmla="*/ 1296053 h 1328309"/>
              <a:gd name="connsiteX2" fmla="*/ 1808006 w 3965936"/>
              <a:gd name="connsiteY2" fmla="*/ 1275071 h 1328309"/>
              <a:gd name="connsiteX3" fmla="*/ 1419882 w 3965936"/>
              <a:gd name="connsiteY3" fmla="*/ 1091424 h 1328309"/>
              <a:gd name="connsiteX4" fmla="*/ 912091 w 3965936"/>
              <a:gd name="connsiteY4" fmla="*/ 1094689 h 1328309"/>
              <a:gd name="connsiteX5" fmla="*/ 521523 w 3965936"/>
              <a:gd name="connsiteY5" fmla="*/ 1283929 h 1328309"/>
              <a:gd name="connsiteX6" fmla="*/ 164528 w 3965936"/>
              <a:gd name="connsiteY6" fmla="*/ 1210902 h 1328309"/>
              <a:gd name="connsiteX7" fmla="*/ 8176 w 3965936"/>
              <a:gd name="connsiteY7" fmla="*/ 834751 h 1328309"/>
              <a:gd name="connsiteX8" fmla="*/ 56302 w 3965936"/>
              <a:gd name="connsiteY8" fmla="*/ 305362 h 1328309"/>
              <a:gd name="connsiteX9" fmla="*/ 345063 w 3965936"/>
              <a:gd name="connsiteY9" fmla="*/ 64729 h 1328309"/>
              <a:gd name="connsiteX10" fmla="*/ 796684 w 3965936"/>
              <a:gd name="connsiteY10" fmla="*/ 198007 h 1328309"/>
              <a:gd name="connsiteX11" fmla="*/ 1089223 w 3965936"/>
              <a:gd name="connsiteY11" fmla="*/ 195699 h 1328309"/>
              <a:gd name="connsiteX12" fmla="*/ 1436882 w 3965936"/>
              <a:gd name="connsiteY12" fmla="*/ 145539 h 1328309"/>
              <a:gd name="connsiteX13" fmla="*/ 1802500 w 3965936"/>
              <a:gd name="connsiteY13" fmla="*/ 95377 h 1328309"/>
              <a:gd name="connsiteX14" fmla="*/ 2515056 w 3965936"/>
              <a:gd name="connsiteY14" fmla="*/ 9063 h 1328309"/>
              <a:gd name="connsiteX15" fmla="*/ 3656726 w 3965936"/>
              <a:gd name="connsiteY15" fmla="*/ 52670 h 1328309"/>
              <a:gd name="connsiteX16" fmla="*/ 3965597 w 3965936"/>
              <a:gd name="connsiteY16" fmla="*/ 230811 h 1328309"/>
              <a:gd name="connsiteX17" fmla="*/ 3620526 w 3965936"/>
              <a:gd name="connsiteY17" fmla="*/ 418495 h 1328309"/>
              <a:gd name="connsiteX18" fmla="*/ 2505529 w 3965936"/>
              <a:gd name="connsiteY18" fmla="*/ 402005 h 1328309"/>
              <a:gd name="connsiteX19" fmla="*/ 1755809 w 3965936"/>
              <a:gd name="connsiteY19" fmla="*/ 467458 h 1328309"/>
              <a:gd name="connsiteX20" fmla="*/ 1416769 w 3965936"/>
              <a:gd name="connsiteY20" fmla="*/ 409037 h 1328309"/>
              <a:gd name="connsiteX21" fmla="*/ 1121116 w 3965936"/>
              <a:gd name="connsiteY21" fmla="*/ 380218 h 1328309"/>
              <a:gd name="connsiteX22" fmla="*/ 787055 w 3965936"/>
              <a:gd name="connsiteY22" fmla="*/ 543598 h 1328309"/>
              <a:gd name="connsiteX23" fmla="*/ 865640 w 3965936"/>
              <a:gd name="connsiteY23" fmla="*/ 821734 h 1328309"/>
              <a:gd name="connsiteX24" fmla="*/ 1152243 w 3965936"/>
              <a:gd name="connsiteY24" fmla="*/ 943846 h 1328309"/>
              <a:gd name="connsiteX25" fmla="*/ 1464178 w 3965936"/>
              <a:gd name="connsiteY25" fmla="*/ 937110 h 1328309"/>
              <a:gd name="connsiteX26" fmla="*/ 1793927 w 3965936"/>
              <a:gd name="connsiteY26" fmla="*/ 878001 h 1328309"/>
              <a:gd name="connsiteX27" fmla="*/ 2487761 w 3965936"/>
              <a:gd name="connsiteY27" fmla="*/ 868872 h 1328309"/>
              <a:gd name="connsiteX28" fmla="*/ 3612623 w 3965936"/>
              <a:gd name="connsiteY28" fmla="*/ 887664 h 1328309"/>
              <a:gd name="connsiteX29" fmla="*/ 3922739 w 3965936"/>
              <a:gd name="connsiteY29" fmla="*/ 1121985 h 1328309"/>
              <a:gd name="connsiteX30" fmla="*/ 3598306 w 3965936"/>
              <a:gd name="connsiteY30" fmla="*/ 1318559 h 1328309"/>
              <a:gd name="connsiteX0" fmla="*/ 3648167 w 4015797"/>
              <a:gd name="connsiteY0" fmla="*/ 1318559 h 1328309"/>
              <a:gd name="connsiteX1" fmla="*/ 2674386 w 4015797"/>
              <a:gd name="connsiteY1" fmla="*/ 1296053 h 1328309"/>
              <a:gd name="connsiteX2" fmla="*/ 1857867 w 4015797"/>
              <a:gd name="connsiteY2" fmla="*/ 1275071 h 1328309"/>
              <a:gd name="connsiteX3" fmla="*/ 1469743 w 4015797"/>
              <a:gd name="connsiteY3" fmla="*/ 1091424 h 1328309"/>
              <a:gd name="connsiteX4" fmla="*/ 961952 w 4015797"/>
              <a:gd name="connsiteY4" fmla="*/ 1094689 h 1328309"/>
              <a:gd name="connsiteX5" fmla="*/ 571384 w 4015797"/>
              <a:gd name="connsiteY5" fmla="*/ 1283929 h 1328309"/>
              <a:gd name="connsiteX6" fmla="*/ 214389 w 4015797"/>
              <a:gd name="connsiteY6" fmla="*/ 1210902 h 1328309"/>
              <a:gd name="connsiteX7" fmla="*/ 3446 w 4015797"/>
              <a:gd name="connsiteY7" fmla="*/ 807456 h 1328309"/>
              <a:gd name="connsiteX8" fmla="*/ 106163 w 4015797"/>
              <a:gd name="connsiteY8" fmla="*/ 305362 h 1328309"/>
              <a:gd name="connsiteX9" fmla="*/ 394924 w 4015797"/>
              <a:gd name="connsiteY9" fmla="*/ 64729 h 1328309"/>
              <a:gd name="connsiteX10" fmla="*/ 846545 w 4015797"/>
              <a:gd name="connsiteY10" fmla="*/ 198007 h 1328309"/>
              <a:gd name="connsiteX11" fmla="*/ 1139084 w 4015797"/>
              <a:gd name="connsiteY11" fmla="*/ 195699 h 1328309"/>
              <a:gd name="connsiteX12" fmla="*/ 1486743 w 4015797"/>
              <a:gd name="connsiteY12" fmla="*/ 145539 h 1328309"/>
              <a:gd name="connsiteX13" fmla="*/ 1852361 w 4015797"/>
              <a:gd name="connsiteY13" fmla="*/ 95377 h 1328309"/>
              <a:gd name="connsiteX14" fmla="*/ 2564917 w 4015797"/>
              <a:gd name="connsiteY14" fmla="*/ 9063 h 1328309"/>
              <a:gd name="connsiteX15" fmla="*/ 3706587 w 4015797"/>
              <a:gd name="connsiteY15" fmla="*/ 52670 h 1328309"/>
              <a:gd name="connsiteX16" fmla="*/ 4015458 w 4015797"/>
              <a:gd name="connsiteY16" fmla="*/ 230811 h 1328309"/>
              <a:gd name="connsiteX17" fmla="*/ 3670387 w 4015797"/>
              <a:gd name="connsiteY17" fmla="*/ 418495 h 1328309"/>
              <a:gd name="connsiteX18" fmla="*/ 2555390 w 4015797"/>
              <a:gd name="connsiteY18" fmla="*/ 402005 h 1328309"/>
              <a:gd name="connsiteX19" fmla="*/ 1805670 w 4015797"/>
              <a:gd name="connsiteY19" fmla="*/ 467458 h 1328309"/>
              <a:gd name="connsiteX20" fmla="*/ 1466630 w 4015797"/>
              <a:gd name="connsiteY20" fmla="*/ 409037 h 1328309"/>
              <a:gd name="connsiteX21" fmla="*/ 1170977 w 4015797"/>
              <a:gd name="connsiteY21" fmla="*/ 380218 h 1328309"/>
              <a:gd name="connsiteX22" fmla="*/ 836916 w 4015797"/>
              <a:gd name="connsiteY22" fmla="*/ 543598 h 1328309"/>
              <a:gd name="connsiteX23" fmla="*/ 915501 w 4015797"/>
              <a:gd name="connsiteY23" fmla="*/ 821734 h 1328309"/>
              <a:gd name="connsiteX24" fmla="*/ 1202104 w 4015797"/>
              <a:gd name="connsiteY24" fmla="*/ 943846 h 1328309"/>
              <a:gd name="connsiteX25" fmla="*/ 1514039 w 4015797"/>
              <a:gd name="connsiteY25" fmla="*/ 937110 h 1328309"/>
              <a:gd name="connsiteX26" fmla="*/ 1843788 w 4015797"/>
              <a:gd name="connsiteY26" fmla="*/ 878001 h 1328309"/>
              <a:gd name="connsiteX27" fmla="*/ 2537622 w 4015797"/>
              <a:gd name="connsiteY27" fmla="*/ 868872 h 1328309"/>
              <a:gd name="connsiteX28" fmla="*/ 3662484 w 4015797"/>
              <a:gd name="connsiteY28" fmla="*/ 887664 h 1328309"/>
              <a:gd name="connsiteX29" fmla="*/ 3972600 w 4015797"/>
              <a:gd name="connsiteY29" fmla="*/ 1121985 h 1328309"/>
              <a:gd name="connsiteX30" fmla="*/ 3648167 w 4015797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64729 h 1328309"/>
              <a:gd name="connsiteX10" fmla="*/ 853169 w 4022421"/>
              <a:gd name="connsiteY10" fmla="*/ 198007 h 1328309"/>
              <a:gd name="connsiteX11" fmla="*/ 1145708 w 4022421"/>
              <a:gd name="connsiteY11" fmla="*/ 195699 h 1328309"/>
              <a:gd name="connsiteX12" fmla="*/ 1493367 w 4022421"/>
              <a:gd name="connsiteY12" fmla="*/ 145539 h 1328309"/>
              <a:gd name="connsiteX13" fmla="*/ 1858985 w 4022421"/>
              <a:gd name="connsiteY13" fmla="*/ 95377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177601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145708 w 4022421"/>
              <a:gd name="connsiteY11" fmla="*/ 195699 h 1328309"/>
              <a:gd name="connsiteX12" fmla="*/ 1493367 w 4022421"/>
              <a:gd name="connsiteY12" fmla="*/ 145539 h 1328309"/>
              <a:gd name="connsiteX13" fmla="*/ 1858985 w 4022421"/>
              <a:gd name="connsiteY13" fmla="*/ 95377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177601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145708 w 4022421"/>
              <a:gd name="connsiteY11" fmla="*/ 195699 h 1328309"/>
              <a:gd name="connsiteX12" fmla="*/ 1493367 w 4022421"/>
              <a:gd name="connsiteY12" fmla="*/ 186482 h 1328309"/>
              <a:gd name="connsiteX13" fmla="*/ 1858985 w 4022421"/>
              <a:gd name="connsiteY13" fmla="*/ 95377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177601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145708 w 4022421"/>
              <a:gd name="connsiteY11" fmla="*/ 195699 h 1328309"/>
              <a:gd name="connsiteX12" fmla="*/ 1493367 w 4022421"/>
              <a:gd name="connsiteY12" fmla="*/ 186482 h 1328309"/>
              <a:gd name="connsiteX13" fmla="*/ 1818041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177601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145708 w 4022421"/>
              <a:gd name="connsiteY11" fmla="*/ 195699 h 1328309"/>
              <a:gd name="connsiteX12" fmla="*/ 1493367 w 4022421"/>
              <a:gd name="connsiteY12" fmla="*/ 186482 h 1328309"/>
              <a:gd name="connsiteX13" fmla="*/ 1818041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18041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18041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945946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18041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782173 w 4022421"/>
              <a:gd name="connsiteY26" fmla="*/ 905297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782173 w 4022421"/>
              <a:gd name="connsiteY26" fmla="*/ 905297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782173 w 4022421"/>
              <a:gd name="connsiteY26" fmla="*/ 905297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04897 w 4022421"/>
              <a:gd name="connsiteY21" fmla="*/ 393866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409037 h 1328309"/>
              <a:gd name="connsiteX21" fmla="*/ 1218545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578008 w 4022421"/>
              <a:gd name="connsiteY5" fmla="*/ 1283929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395390 h 1328309"/>
              <a:gd name="connsiteX21" fmla="*/ 1218545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54791 w 4022421"/>
              <a:gd name="connsiteY0" fmla="*/ 1318559 h 1328309"/>
              <a:gd name="connsiteX1" fmla="*/ 2681010 w 4022421"/>
              <a:gd name="connsiteY1" fmla="*/ 1296053 h 1328309"/>
              <a:gd name="connsiteX2" fmla="*/ 1864491 w 4022421"/>
              <a:gd name="connsiteY2" fmla="*/ 1275071 h 1328309"/>
              <a:gd name="connsiteX3" fmla="*/ 1476367 w 4022421"/>
              <a:gd name="connsiteY3" fmla="*/ 1091424 h 1328309"/>
              <a:gd name="connsiteX4" fmla="*/ 968576 w 4022421"/>
              <a:gd name="connsiteY4" fmla="*/ 1094689 h 1328309"/>
              <a:gd name="connsiteX5" fmla="*/ 496123 w 4022421"/>
              <a:gd name="connsiteY5" fmla="*/ 1211628 h 1328309"/>
              <a:gd name="connsiteX6" fmla="*/ 221013 w 4022421"/>
              <a:gd name="connsiteY6" fmla="*/ 1210902 h 1328309"/>
              <a:gd name="connsiteX7" fmla="*/ 10070 w 4022421"/>
              <a:gd name="connsiteY7" fmla="*/ 807456 h 1328309"/>
              <a:gd name="connsiteX8" fmla="*/ 71843 w 4022421"/>
              <a:gd name="connsiteY8" fmla="*/ 319010 h 1328309"/>
              <a:gd name="connsiteX9" fmla="*/ 401548 w 4022421"/>
              <a:gd name="connsiteY9" fmla="*/ 92025 h 1328309"/>
              <a:gd name="connsiteX10" fmla="*/ 853169 w 4022421"/>
              <a:gd name="connsiteY10" fmla="*/ 198007 h 1328309"/>
              <a:gd name="connsiteX11" fmla="*/ 1200299 w 4022421"/>
              <a:gd name="connsiteY11" fmla="*/ 222995 h 1328309"/>
              <a:gd name="connsiteX12" fmla="*/ 1493367 w 4022421"/>
              <a:gd name="connsiteY12" fmla="*/ 186482 h 1328309"/>
              <a:gd name="connsiteX13" fmla="*/ 1858984 w 4022421"/>
              <a:gd name="connsiteY13" fmla="*/ 68082 h 1328309"/>
              <a:gd name="connsiteX14" fmla="*/ 2571541 w 4022421"/>
              <a:gd name="connsiteY14" fmla="*/ 9063 h 1328309"/>
              <a:gd name="connsiteX15" fmla="*/ 3713211 w 4022421"/>
              <a:gd name="connsiteY15" fmla="*/ 52670 h 1328309"/>
              <a:gd name="connsiteX16" fmla="*/ 4022082 w 4022421"/>
              <a:gd name="connsiteY16" fmla="*/ 230811 h 1328309"/>
              <a:gd name="connsiteX17" fmla="*/ 3677011 w 4022421"/>
              <a:gd name="connsiteY17" fmla="*/ 418495 h 1328309"/>
              <a:gd name="connsiteX18" fmla="*/ 2562014 w 4022421"/>
              <a:gd name="connsiteY18" fmla="*/ 402005 h 1328309"/>
              <a:gd name="connsiteX19" fmla="*/ 1812294 w 4022421"/>
              <a:gd name="connsiteY19" fmla="*/ 467458 h 1328309"/>
              <a:gd name="connsiteX20" fmla="*/ 1473254 w 4022421"/>
              <a:gd name="connsiteY20" fmla="*/ 395390 h 1328309"/>
              <a:gd name="connsiteX21" fmla="*/ 1218545 w 4022421"/>
              <a:gd name="connsiteY21" fmla="*/ 380218 h 1328309"/>
              <a:gd name="connsiteX22" fmla="*/ 843540 w 4022421"/>
              <a:gd name="connsiteY22" fmla="*/ 543598 h 1328309"/>
              <a:gd name="connsiteX23" fmla="*/ 922125 w 4022421"/>
              <a:gd name="connsiteY23" fmla="*/ 821734 h 1328309"/>
              <a:gd name="connsiteX24" fmla="*/ 1208728 w 4022421"/>
              <a:gd name="connsiteY24" fmla="*/ 943846 h 1328309"/>
              <a:gd name="connsiteX25" fmla="*/ 1520663 w 4022421"/>
              <a:gd name="connsiteY25" fmla="*/ 937110 h 1328309"/>
              <a:gd name="connsiteX26" fmla="*/ 1850412 w 4022421"/>
              <a:gd name="connsiteY26" fmla="*/ 878001 h 1328309"/>
              <a:gd name="connsiteX27" fmla="*/ 2544246 w 4022421"/>
              <a:gd name="connsiteY27" fmla="*/ 868872 h 1328309"/>
              <a:gd name="connsiteX28" fmla="*/ 3669108 w 4022421"/>
              <a:gd name="connsiteY28" fmla="*/ 887664 h 1328309"/>
              <a:gd name="connsiteX29" fmla="*/ 3979224 w 4022421"/>
              <a:gd name="connsiteY29" fmla="*/ 1121985 h 1328309"/>
              <a:gd name="connsiteX30" fmla="*/ 3654791 w 4022421"/>
              <a:gd name="connsiteY30" fmla="*/ 1318559 h 1328309"/>
              <a:gd name="connsiteX0" fmla="*/ 3647135 w 4014765"/>
              <a:gd name="connsiteY0" fmla="*/ 1318559 h 1328309"/>
              <a:gd name="connsiteX1" fmla="*/ 2673354 w 4014765"/>
              <a:gd name="connsiteY1" fmla="*/ 1296053 h 1328309"/>
              <a:gd name="connsiteX2" fmla="*/ 1856835 w 4014765"/>
              <a:gd name="connsiteY2" fmla="*/ 1275071 h 1328309"/>
              <a:gd name="connsiteX3" fmla="*/ 1468711 w 4014765"/>
              <a:gd name="connsiteY3" fmla="*/ 1091424 h 1328309"/>
              <a:gd name="connsiteX4" fmla="*/ 960920 w 4014765"/>
              <a:gd name="connsiteY4" fmla="*/ 1094689 h 1328309"/>
              <a:gd name="connsiteX5" fmla="*/ 488467 w 4014765"/>
              <a:gd name="connsiteY5" fmla="*/ 1211628 h 1328309"/>
              <a:gd name="connsiteX6" fmla="*/ 104177 w 4014765"/>
              <a:gd name="connsiteY6" fmla="*/ 1095220 h 1328309"/>
              <a:gd name="connsiteX7" fmla="*/ 2414 w 4014765"/>
              <a:gd name="connsiteY7" fmla="*/ 807456 h 1328309"/>
              <a:gd name="connsiteX8" fmla="*/ 64187 w 4014765"/>
              <a:gd name="connsiteY8" fmla="*/ 319010 h 1328309"/>
              <a:gd name="connsiteX9" fmla="*/ 393892 w 4014765"/>
              <a:gd name="connsiteY9" fmla="*/ 92025 h 1328309"/>
              <a:gd name="connsiteX10" fmla="*/ 845513 w 4014765"/>
              <a:gd name="connsiteY10" fmla="*/ 198007 h 1328309"/>
              <a:gd name="connsiteX11" fmla="*/ 1192643 w 4014765"/>
              <a:gd name="connsiteY11" fmla="*/ 222995 h 1328309"/>
              <a:gd name="connsiteX12" fmla="*/ 1485711 w 4014765"/>
              <a:gd name="connsiteY12" fmla="*/ 186482 h 1328309"/>
              <a:gd name="connsiteX13" fmla="*/ 1851328 w 4014765"/>
              <a:gd name="connsiteY13" fmla="*/ 68082 h 1328309"/>
              <a:gd name="connsiteX14" fmla="*/ 2563885 w 4014765"/>
              <a:gd name="connsiteY14" fmla="*/ 9063 h 1328309"/>
              <a:gd name="connsiteX15" fmla="*/ 3705555 w 4014765"/>
              <a:gd name="connsiteY15" fmla="*/ 52670 h 1328309"/>
              <a:gd name="connsiteX16" fmla="*/ 4014426 w 4014765"/>
              <a:gd name="connsiteY16" fmla="*/ 230811 h 1328309"/>
              <a:gd name="connsiteX17" fmla="*/ 3669355 w 4014765"/>
              <a:gd name="connsiteY17" fmla="*/ 418495 h 1328309"/>
              <a:gd name="connsiteX18" fmla="*/ 2554358 w 4014765"/>
              <a:gd name="connsiteY18" fmla="*/ 402005 h 1328309"/>
              <a:gd name="connsiteX19" fmla="*/ 1804638 w 4014765"/>
              <a:gd name="connsiteY19" fmla="*/ 467458 h 1328309"/>
              <a:gd name="connsiteX20" fmla="*/ 1465598 w 4014765"/>
              <a:gd name="connsiteY20" fmla="*/ 395390 h 1328309"/>
              <a:gd name="connsiteX21" fmla="*/ 1210889 w 4014765"/>
              <a:gd name="connsiteY21" fmla="*/ 380218 h 1328309"/>
              <a:gd name="connsiteX22" fmla="*/ 835884 w 4014765"/>
              <a:gd name="connsiteY22" fmla="*/ 543598 h 1328309"/>
              <a:gd name="connsiteX23" fmla="*/ 914469 w 4014765"/>
              <a:gd name="connsiteY23" fmla="*/ 821734 h 1328309"/>
              <a:gd name="connsiteX24" fmla="*/ 1201072 w 4014765"/>
              <a:gd name="connsiteY24" fmla="*/ 943846 h 1328309"/>
              <a:gd name="connsiteX25" fmla="*/ 1513007 w 4014765"/>
              <a:gd name="connsiteY25" fmla="*/ 937110 h 1328309"/>
              <a:gd name="connsiteX26" fmla="*/ 1842756 w 4014765"/>
              <a:gd name="connsiteY26" fmla="*/ 878001 h 1328309"/>
              <a:gd name="connsiteX27" fmla="*/ 2536590 w 4014765"/>
              <a:gd name="connsiteY27" fmla="*/ 868872 h 1328309"/>
              <a:gd name="connsiteX28" fmla="*/ 3661452 w 4014765"/>
              <a:gd name="connsiteY28" fmla="*/ 887664 h 1328309"/>
              <a:gd name="connsiteX29" fmla="*/ 3971568 w 4014765"/>
              <a:gd name="connsiteY29" fmla="*/ 1121985 h 1328309"/>
              <a:gd name="connsiteX30" fmla="*/ 3647135 w 4014765"/>
              <a:gd name="connsiteY30" fmla="*/ 1318559 h 1328309"/>
              <a:gd name="connsiteX0" fmla="*/ 3727037 w 4094667"/>
              <a:gd name="connsiteY0" fmla="*/ 1318559 h 1328309"/>
              <a:gd name="connsiteX1" fmla="*/ 2753256 w 4094667"/>
              <a:gd name="connsiteY1" fmla="*/ 1296053 h 1328309"/>
              <a:gd name="connsiteX2" fmla="*/ 1936737 w 4094667"/>
              <a:gd name="connsiteY2" fmla="*/ 1275071 h 1328309"/>
              <a:gd name="connsiteX3" fmla="*/ 1548613 w 4094667"/>
              <a:gd name="connsiteY3" fmla="*/ 1091424 h 1328309"/>
              <a:gd name="connsiteX4" fmla="*/ 1040822 w 4094667"/>
              <a:gd name="connsiteY4" fmla="*/ 1094689 h 1328309"/>
              <a:gd name="connsiteX5" fmla="*/ 568369 w 4094667"/>
              <a:gd name="connsiteY5" fmla="*/ 1211628 h 1328309"/>
              <a:gd name="connsiteX6" fmla="*/ 184079 w 4094667"/>
              <a:gd name="connsiteY6" fmla="*/ 1095220 h 1328309"/>
              <a:gd name="connsiteX7" fmla="*/ 432 w 4094667"/>
              <a:gd name="connsiteY7" fmla="*/ 814686 h 1328309"/>
              <a:gd name="connsiteX8" fmla="*/ 144089 w 4094667"/>
              <a:gd name="connsiteY8" fmla="*/ 319010 h 1328309"/>
              <a:gd name="connsiteX9" fmla="*/ 473794 w 4094667"/>
              <a:gd name="connsiteY9" fmla="*/ 92025 h 1328309"/>
              <a:gd name="connsiteX10" fmla="*/ 925415 w 4094667"/>
              <a:gd name="connsiteY10" fmla="*/ 198007 h 1328309"/>
              <a:gd name="connsiteX11" fmla="*/ 1272545 w 4094667"/>
              <a:gd name="connsiteY11" fmla="*/ 222995 h 1328309"/>
              <a:gd name="connsiteX12" fmla="*/ 1565613 w 4094667"/>
              <a:gd name="connsiteY12" fmla="*/ 186482 h 1328309"/>
              <a:gd name="connsiteX13" fmla="*/ 1931230 w 4094667"/>
              <a:gd name="connsiteY13" fmla="*/ 68082 h 1328309"/>
              <a:gd name="connsiteX14" fmla="*/ 2643787 w 4094667"/>
              <a:gd name="connsiteY14" fmla="*/ 9063 h 1328309"/>
              <a:gd name="connsiteX15" fmla="*/ 3785457 w 4094667"/>
              <a:gd name="connsiteY15" fmla="*/ 52670 h 1328309"/>
              <a:gd name="connsiteX16" fmla="*/ 4094328 w 4094667"/>
              <a:gd name="connsiteY16" fmla="*/ 230811 h 1328309"/>
              <a:gd name="connsiteX17" fmla="*/ 3749257 w 4094667"/>
              <a:gd name="connsiteY17" fmla="*/ 418495 h 1328309"/>
              <a:gd name="connsiteX18" fmla="*/ 2634260 w 4094667"/>
              <a:gd name="connsiteY18" fmla="*/ 402005 h 1328309"/>
              <a:gd name="connsiteX19" fmla="*/ 1884540 w 4094667"/>
              <a:gd name="connsiteY19" fmla="*/ 467458 h 1328309"/>
              <a:gd name="connsiteX20" fmla="*/ 1545500 w 4094667"/>
              <a:gd name="connsiteY20" fmla="*/ 395390 h 1328309"/>
              <a:gd name="connsiteX21" fmla="*/ 1290791 w 4094667"/>
              <a:gd name="connsiteY21" fmla="*/ 380218 h 1328309"/>
              <a:gd name="connsiteX22" fmla="*/ 915786 w 4094667"/>
              <a:gd name="connsiteY22" fmla="*/ 543598 h 1328309"/>
              <a:gd name="connsiteX23" fmla="*/ 994371 w 4094667"/>
              <a:gd name="connsiteY23" fmla="*/ 821734 h 1328309"/>
              <a:gd name="connsiteX24" fmla="*/ 1280974 w 4094667"/>
              <a:gd name="connsiteY24" fmla="*/ 943846 h 1328309"/>
              <a:gd name="connsiteX25" fmla="*/ 1592909 w 4094667"/>
              <a:gd name="connsiteY25" fmla="*/ 937110 h 1328309"/>
              <a:gd name="connsiteX26" fmla="*/ 1922658 w 4094667"/>
              <a:gd name="connsiteY26" fmla="*/ 878001 h 1328309"/>
              <a:gd name="connsiteX27" fmla="*/ 2616492 w 4094667"/>
              <a:gd name="connsiteY27" fmla="*/ 868872 h 1328309"/>
              <a:gd name="connsiteX28" fmla="*/ 3741354 w 4094667"/>
              <a:gd name="connsiteY28" fmla="*/ 887664 h 1328309"/>
              <a:gd name="connsiteX29" fmla="*/ 4051470 w 4094667"/>
              <a:gd name="connsiteY29" fmla="*/ 1121985 h 1328309"/>
              <a:gd name="connsiteX30" fmla="*/ 3727037 w 4094667"/>
              <a:gd name="connsiteY30" fmla="*/ 1318559 h 1328309"/>
              <a:gd name="connsiteX0" fmla="*/ 3731000 w 4098630"/>
              <a:gd name="connsiteY0" fmla="*/ 1318559 h 1328309"/>
              <a:gd name="connsiteX1" fmla="*/ 2757219 w 4098630"/>
              <a:gd name="connsiteY1" fmla="*/ 1296053 h 1328309"/>
              <a:gd name="connsiteX2" fmla="*/ 1940700 w 4098630"/>
              <a:gd name="connsiteY2" fmla="*/ 1275071 h 1328309"/>
              <a:gd name="connsiteX3" fmla="*/ 1552576 w 4098630"/>
              <a:gd name="connsiteY3" fmla="*/ 1091424 h 1328309"/>
              <a:gd name="connsiteX4" fmla="*/ 1044785 w 4098630"/>
              <a:gd name="connsiteY4" fmla="*/ 1094689 h 1328309"/>
              <a:gd name="connsiteX5" fmla="*/ 572332 w 4098630"/>
              <a:gd name="connsiteY5" fmla="*/ 1211628 h 1328309"/>
              <a:gd name="connsiteX6" fmla="*/ 188042 w 4098630"/>
              <a:gd name="connsiteY6" fmla="*/ 1095220 h 1328309"/>
              <a:gd name="connsiteX7" fmla="*/ 4395 w 4098630"/>
              <a:gd name="connsiteY7" fmla="*/ 814686 h 1328309"/>
              <a:gd name="connsiteX8" fmla="*/ 93463 w 4098630"/>
              <a:gd name="connsiteY8" fmla="*/ 340700 h 1328309"/>
              <a:gd name="connsiteX9" fmla="*/ 477757 w 4098630"/>
              <a:gd name="connsiteY9" fmla="*/ 92025 h 1328309"/>
              <a:gd name="connsiteX10" fmla="*/ 929378 w 4098630"/>
              <a:gd name="connsiteY10" fmla="*/ 198007 h 1328309"/>
              <a:gd name="connsiteX11" fmla="*/ 1276508 w 4098630"/>
              <a:gd name="connsiteY11" fmla="*/ 222995 h 1328309"/>
              <a:gd name="connsiteX12" fmla="*/ 1569576 w 4098630"/>
              <a:gd name="connsiteY12" fmla="*/ 186482 h 1328309"/>
              <a:gd name="connsiteX13" fmla="*/ 1935193 w 4098630"/>
              <a:gd name="connsiteY13" fmla="*/ 68082 h 1328309"/>
              <a:gd name="connsiteX14" fmla="*/ 2647750 w 4098630"/>
              <a:gd name="connsiteY14" fmla="*/ 9063 h 1328309"/>
              <a:gd name="connsiteX15" fmla="*/ 3789420 w 4098630"/>
              <a:gd name="connsiteY15" fmla="*/ 52670 h 1328309"/>
              <a:gd name="connsiteX16" fmla="*/ 4098291 w 4098630"/>
              <a:gd name="connsiteY16" fmla="*/ 230811 h 1328309"/>
              <a:gd name="connsiteX17" fmla="*/ 3753220 w 4098630"/>
              <a:gd name="connsiteY17" fmla="*/ 418495 h 1328309"/>
              <a:gd name="connsiteX18" fmla="*/ 2638223 w 4098630"/>
              <a:gd name="connsiteY18" fmla="*/ 402005 h 1328309"/>
              <a:gd name="connsiteX19" fmla="*/ 1888503 w 4098630"/>
              <a:gd name="connsiteY19" fmla="*/ 467458 h 1328309"/>
              <a:gd name="connsiteX20" fmla="*/ 1549463 w 4098630"/>
              <a:gd name="connsiteY20" fmla="*/ 395390 h 1328309"/>
              <a:gd name="connsiteX21" fmla="*/ 1294754 w 4098630"/>
              <a:gd name="connsiteY21" fmla="*/ 380218 h 1328309"/>
              <a:gd name="connsiteX22" fmla="*/ 919749 w 4098630"/>
              <a:gd name="connsiteY22" fmla="*/ 543598 h 1328309"/>
              <a:gd name="connsiteX23" fmla="*/ 998334 w 4098630"/>
              <a:gd name="connsiteY23" fmla="*/ 821734 h 1328309"/>
              <a:gd name="connsiteX24" fmla="*/ 1284937 w 4098630"/>
              <a:gd name="connsiteY24" fmla="*/ 943846 h 1328309"/>
              <a:gd name="connsiteX25" fmla="*/ 1596872 w 4098630"/>
              <a:gd name="connsiteY25" fmla="*/ 937110 h 1328309"/>
              <a:gd name="connsiteX26" fmla="*/ 1926621 w 4098630"/>
              <a:gd name="connsiteY26" fmla="*/ 878001 h 1328309"/>
              <a:gd name="connsiteX27" fmla="*/ 2620455 w 4098630"/>
              <a:gd name="connsiteY27" fmla="*/ 868872 h 1328309"/>
              <a:gd name="connsiteX28" fmla="*/ 3745317 w 4098630"/>
              <a:gd name="connsiteY28" fmla="*/ 887664 h 1328309"/>
              <a:gd name="connsiteX29" fmla="*/ 4055433 w 4098630"/>
              <a:gd name="connsiteY29" fmla="*/ 1121985 h 1328309"/>
              <a:gd name="connsiteX30" fmla="*/ 3731000 w 4098630"/>
              <a:gd name="connsiteY30" fmla="*/ 1318559 h 1328309"/>
              <a:gd name="connsiteX0" fmla="*/ 3731629 w 4099259"/>
              <a:gd name="connsiteY0" fmla="*/ 1318559 h 1328309"/>
              <a:gd name="connsiteX1" fmla="*/ 2757848 w 4099259"/>
              <a:gd name="connsiteY1" fmla="*/ 1296053 h 1328309"/>
              <a:gd name="connsiteX2" fmla="*/ 1941329 w 4099259"/>
              <a:gd name="connsiteY2" fmla="*/ 1275071 h 1328309"/>
              <a:gd name="connsiteX3" fmla="*/ 1553205 w 4099259"/>
              <a:gd name="connsiteY3" fmla="*/ 1091424 h 1328309"/>
              <a:gd name="connsiteX4" fmla="*/ 1045414 w 4099259"/>
              <a:gd name="connsiteY4" fmla="*/ 1094689 h 1328309"/>
              <a:gd name="connsiteX5" fmla="*/ 572961 w 4099259"/>
              <a:gd name="connsiteY5" fmla="*/ 1211628 h 1328309"/>
              <a:gd name="connsiteX6" fmla="*/ 188671 w 4099259"/>
              <a:gd name="connsiteY6" fmla="*/ 1095220 h 1328309"/>
              <a:gd name="connsiteX7" fmla="*/ 5024 w 4099259"/>
              <a:gd name="connsiteY7" fmla="*/ 814686 h 1328309"/>
              <a:gd name="connsiteX8" fmla="*/ 94092 w 4099259"/>
              <a:gd name="connsiteY8" fmla="*/ 340700 h 1328309"/>
              <a:gd name="connsiteX9" fmla="*/ 519329 w 4099259"/>
              <a:gd name="connsiteY9" fmla="*/ 157096 h 1328309"/>
              <a:gd name="connsiteX10" fmla="*/ 930007 w 4099259"/>
              <a:gd name="connsiteY10" fmla="*/ 198007 h 1328309"/>
              <a:gd name="connsiteX11" fmla="*/ 1277137 w 4099259"/>
              <a:gd name="connsiteY11" fmla="*/ 222995 h 1328309"/>
              <a:gd name="connsiteX12" fmla="*/ 1570205 w 4099259"/>
              <a:gd name="connsiteY12" fmla="*/ 186482 h 1328309"/>
              <a:gd name="connsiteX13" fmla="*/ 1935822 w 4099259"/>
              <a:gd name="connsiteY13" fmla="*/ 68082 h 1328309"/>
              <a:gd name="connsiteX14" fmla="*/ 2648379 w 4099259"/>
              <a:gd name="connsiteY14" fmla="*/ 9063 h 1328309"/>
              <a:gd name="connsiteX15" fmla="*/ 3790049 w 4099259"/>
              <a:gd name="connsiteY15" fmla="*/ 52670 h 1328309"/>
              <a:gd name="connsiteX16" fmla="*/ 4098920 w 4099259"/>
              <a:gd name="connsiteY16" fmla="*/ 230811 h 1328309"/>
              <a:gd name="connsiteX17" fmla="*/ 3753849 w 4099259"/>
              <a:gd name="connsiteY17" fmla="*/ 418495 h 1328309"/>
              <a:gd name="connsiteX18" fmla="*/ 2638852 w 4099259"/>
              <a:gd name="connsiteY18" fmla="*/ 402005 h 1328309"/>
              <a:gd name="connsiteX19" fmla="*/ 1889132 w 4099259"/>
              <a:gd name="connsiteY19" fmla="*/ 467458 h 1328309"/>
              <a:gd name="connsiteX20" fmla="*/ 1550092 w 4099259"/>
              <a:gd name="connsiteY20" fmla="*/ 395390 h 1328309"/>
              <a:gd name="connsiteX21" fmla="*/ 1295383 w 4099259"/>
              <a:gd name="connsiteY21" fmla="*/ 380218 h 1328309"/>
              <a:gd name="connsiteX22" fmla="*/ 920378 w 4099259"/>
              <a:gd name="connsiteY22" fmla="*/ 543598 h 1328309"/>
              <a:gd name="connsiteX23" fmla="*/ 998963 w 4099259"/>
              <a:gd name="connsiteY23" fmla="*/ 821734 h 1328309"/>
              <a:gd name="connsiteX24" fmla="*/ 1285566 w 4099259"/>
              <a:gd name="connsiteY24" fmla="*/ 943846 h 1328309"/>
              <a:gd name="connsiteX25" fmla="*/ 1597501 w 4099259"/>
              <a:gd name="connsiteY25" fmla="*/ 937110 h 1328309"/>
              <a:gd name="connsiteX26" fmla="*/ 1927250 w 4099259"/>
              <a:gd name="connsiteY26" fmla="*/ 878001 h 1328309"/>
              <a:gd name="connsiteX27" fmla="*/ 2621084 w 4099259"/>
              <a:gd name="connsiteY27" fmla="*/ 868872 h 1328309"/>
              <a:gd name="connsiteX28" fmla="*/ 3745946 w 4099259"/>
              <a:gd name="connsiteY28" fmla="*/ 887664 h 1328309"/>
              <a:gd name="connsiteX29" fmla="*/ 4056062 w 4099259"/>
              <a:gd name="connsiteY29" fmla="*/ 1121985 h 1328309"/>
              <a:gd name="connsiteX30" fmla="*/ 3731629 w 4099259"/>
              <a:gd name="connsiteY30" fmla="*/ 1318559 h 1328309"/>
              <a:gd name="connsiteX0" fmla="*/ 3731629 w 4099259"/>
              <a:gd name="connsiteY0" fmla="*/ 1318559 h 1328309"/>
              <a:gd name="connsiteX1" fmla="*/ 2757848 w 4099259"/>
              <a:gd name="connsiteY1" fmla="*/ 1296053 h 1328309"/>
              <a:gd name="connsiteX2" fmla="*/ 1941329 w 4099259"/>
              <a:gd name="connsiteY2" fmla="*/ 1275071 h 1328309"/>
              <a:gd name="connsiteX3" fmla="*/ 1553205 w 4099259"/>
              <a:gd name="connsiteY3" fmla="*/ 1091424 h 1328309"/>
              <a:gd name="connsiteX4" fmla="*/ 1045414 w 4099259"/>
              <a:gd name="connsiteY4" fmla="*/ 1094689 h 1328309"/>
              <a:gd name="connsiteX5" fmla="*/ 572961 w 4099259"/>
              <a:gd name="connsiteY5" fmla="*/ 1211628 h 1328309"/>
              <a:gd name="connsiteX6" fmla="*/ 188671 w 4099259"/>
              <a:gd name="connsiteY6" fmla="*/ 1095220 h 1328309"/>
              <a:gd name="connsiteX7" fmla="*/ 5024 w 4099259"/>
              <a:gd name="connsiteY7" fmla="*/ 814686 h 1328309"/>
              <a:gd name="connsiteX8" fmla="*/ 94092 w 4099259"/>
              <a:gd name="connsiteY8" fmla="*/ 340700 h 1328309"/>
              <a:gd name="connsiteX9" fmla="*/ 519331 w 4099259"/>
              <a:gd name="connsiteY9" fmla="*/ 120946 h 1328309"/>
              <a:gd name="connsiteX10" fmla="*/ 930007 w 4099259"/>
              <a:gd name="connsiteY10" fmla="*/ 198007 h 1328309"/>
              <a:gd name="connsiteX11" fmla="*/ 1277137 w 4099259"/>
              <a:gd name="connsiteY11" fmla="*/ 222995 h 1328309"/>
              <a:gd name="connsiteX12" fmla="*/ 1570205 w 4099259"/>
              <a:gd name="connsiteY12" fmla="*/ 186482 h 1328309"/>
              <a:gd name="connsiteX13" fmla="*/ 1935822 w 4099259"/>
              <a:gd name="connsiteY13" fmla="*/ 68082 h 1328309"/>
              <a:gd name="connsiteX14" fmla="*/ 2648379 w 4099259"/>
              <a:gd name="connsiteY14" fmla="*/ 9063 h 1328309"/>
              <a:gd name="connsiteX15" fmla="*/ 3790049 w 4099259"/>
              <a:gd name="connsiteY15" fmla="*/ 52670 h 1328309"/>
              <a:gd name="connsiteX16" fmla="*/ 4098920 w 4099259"/>
              <a:gd name="connsiteY16" fmla="*/ 230811 h 1328309"/>
              <a:gd name="connsiteX17" fmla="*/ 3753849 w 4099259"/>
              <a:gd name="connsiteY17" fmla="*/ 418495 h 1328309"/>
              <a:gd name="connsiteX18" fmla="*/ 2638852 w 4099259"/>
              <a:gd name="connsiteY18" fmla="*/ 402005 h 1328309"/>
              <a:gd name="connsiteX19" fmla="*/ 1889132 w 4099259"/>
              <a:gd name="connsiteY19" fmla="*/ 467458 h 1328309"/>
              <a:gd name="connsiteX20" fmla="*/ 1550092 w 4099259"/>
              <a:gd name="connsiteY20" fmla="*/ 395390 h 1328309"/>
              <a:gd name="connsiteX21" fmla="*/ 1295383 w 4099259"/>
              <a:gd name="connsiteY21" fmla="*/ 380218 h 1328309"/>
              <a:gd name="connsiteX22" fmla="*/ 920378 w 4099259"/>
              <a:gd name="connsiteY22" fmla="*/ 543598 h 1328309"/>
              <a:gd name="connsiteX23" fmla="*/ 998963 w 4099259"/>
              <a:gd name="connsiteY23" fmla="*/ 821734 h 1328309"/>
              <a:gd name="connsiteX24" fmla="*/ 1285566 w 4099259"/>
              <a:gd name="connsiteY24" fmla="*/ 943846 h 1328309"/>
              <a:gd name="connsiteX25" fmla="*/ 1597501 w 4099259"/>
              <a:gd name="connsiteY25" fmla="*/ 937110 h 1328309"/>
              <a:gd name="connsiteX26" fmla="*/ 1927250 w 4099259"/>
              <a:gd name="connsiteY26" fmla="*/ 878001 h 1328309"/>
              <a:gd name="connsiteX27" fmla="*/ 2621084 w 4099259"/>
              <a:gd name="connsiteY27" fmla="*/ 868872 h 1328309"/>
              <a:gd name="connsiteX28" fmla="*/ 3745946 w 4099259"/>
              <a:gd name="connsiteY28" fmla="*/ 887664 h 1328309"/>
              <a:gd name="connsiteX29" fmla="*/ 4056062 w 4099259"/>
              <a:gd name="connsiteY29" fmla="*/ 1121985 h 1328309"/>
              <a:gd name="connsiteX30" fmla="*/ 3731629 w 4099259"/>
              <a:gd name="connsiteY30" fmla="*/ 1318559 h 1328309"/>
              <a:gd name="connsiteX0" fmla="*/ 3731629 w 4099259"/>
              <a:gd name="connsiteY0" fmla="*/ 1318559 h 1331085"/>
              <a:gd name="connsiteX1" fmla="*/ 3089961 w 4099259"/>
              <a:gd name="connsiteY1" fmla="*/ 1309461 h 1331085"/>
              <a:gd name="connsiteX2" fmla="*/ 2757848 w 4099259"/>
              <a:gd name="connsiteY2" fmla="*/ 1296053 h 1331085"/>
              <a:gd name="connsiteX3" fmla="*/ 1941329 w 4099259"/>
              <a:gd name="connsiteY3" fmla="*/ 1275071 h 1331085"/>
              <a:gd name="connsiteX4" fmla="*/ 1553205 w 4099259"/>
              <a:gd name="connsiteY4" fmla="*/ 1091424 h 1331085"/>
              <a:gd name="connsiteX5" fmla="*/ 1045414 w 4099259"/>
              <a:gd name="connsiteY5" fmla="*/ 1094689 h 1331085"/>
              <a:gd name="connsiteX6" fmla="*/ 572961 w 4099259"/>
              <a:gd name="connsiteY6" fmla="*/ 1211628 h 1331085"/>
              <a:gd name="connsiteX7" fmla="*/ 188671 w 4099259"/>
              <a:gd name="connsiteY7" fmla="*/ 1095220 h 1331085"/>
              <a:gd name="connsiteX8" fmla="*/ 5024 w 4099259"/>
              <a:gd name="connsiteY8" fmla="*/ 814686 h 1331085"/>
              <a:gd name="connsiteX9" fmla="*/ 94092 w 4099259"/>
              <a:gd name="connsiteY9" fmla="*/ 340700 h 1331085"/>
              <a:gd name="connsiteX10" fmla="*/ 519331 w 4099259"/>
              <a:gd name="connsiteY10" fmla="*/ 120946 h 1331085"/>
              <a:gd name="connsiteX11" fmla="*/ 930007 w 4099259"/>
              <a:gd name="connsiteY11" fmla="*/ 198007 h 1331085"/>
              <a:gd name="connsiteX12" fmla="*/ 1277137 w 4099259"/>
              <a:gd name="connsiteY12" fmla="*/ 222995 h 1331085"/>
              <a:gd name="connsiteX13" fmla="*/ 1570205 w 4099259"/>
              <a:gd name="connsiteY13" fmla="*/ 186482 h 1331085"/>
              <a:gd name="connsiteX14" fmla="*/ 1935822 w 4099259"/>
              <a:gd name="connsiteY14" fmla="*/ 68082 h 1331085"/>
              <a:gd name="connsiteX15" fmla="*/ 2648379 w 4099259"/>
              <a:gd name="connsiteY15" fmla="*/ 9063 h 1331085"/>
              <a:gd name="connsiteX16" fmla="*/ 3790049 w 4099259"/>
              <a:gd name="connsiteY16" fmla="*/ 52670 h 1331085"/>
              <a:gd name="connsiteX17" fmla="*/ 4098920 w 4099259"/>
              <a:gd name="connsiteY17" fmla="*/ 230811 h 1331085"/>
              <a:gd name="connsiteX18" fmla="*/ 3753849 w 4099259"/>
              <a:gd name="connsiteY18" fmla="*/ 418495 h 1331085"/>
              <a:gd name="connsiteX19" fmla="*/ 2638852 w 4099259"/>
              <a:gd name="connsiteY19" fmla="*/ 402005 h 1331085"/>
              <a:gd name="connsiteX20" fmla="*/ 1889132 w 4099259"/>
              <a:gd name="connsiteY20" fmla="*/ 467458 h 1331085"/>
              <a:gd name="connsiteX21" fmla="*/ 1550092 w 4099259"/>
              <a:gd name="connsiteY21" fmla="*/ 395390 h 1331085"/>
              <a:gd name="connsiteX22" fmla="*/ 1295383 w 4099259"/>
              <a:gd name="connsiteY22" fmla="*/ 380218 h 1331085"/>
              <a:gd name="connsiteX23" fmla="*/ 920378 w 4099259"/>
              <a:gd name="connsiteY23" fmla="*/ 543598 h 1331085"/>
              <a:gd name="connsiteX24" fmla="*/ 998963 w 4099259"/>
              <a:gd name="connsiteY24" fmla="*/ 821734 h 1331085"/>
              <a:gd name="connsiteX25" fmla="*/ 1285566 w 4099259"/>
              <a:gd name="connsiteY25" fmla="*/ 943846 h 1331085"/>
              <a:gd name="connsiteX26" fmla="*/ 1597501 w 4099259"/>
              <a:gd name="connsiteY26" fmla="*/ 937110 h 1331085"/>
              <a:gd name="connsiteX27" fmla="*/ 1927250 w 4099259"/>
              <a:gd name="connsiteY27" fmla="*/ 878001 h 1331085"/>
              <a:gd name="connsiteX28" fmla="*/ 2621084 w 4099259"/>
              <a:gd name="connsiteY28" fmla="*/ 868872 h 1331085"/>
              <a:gd name="connsiteX29" fmla="*/ 3745946 w 4099259"/>
              <a:gd name="connsiteY29" fmla="*/ 887664 h 1331085"/>
              <a:gd name="connsiteX30" fmla="*/ 4056062 w 4099259"/>
              <a:gd name="connsiteY30" fmla="*/ 1121985 h 1331085"/>
              <a:gd name="connsiteX31" fmla="*/ 3731629 w 4099259"/>
              <a:gd name="connsiteY31" fmla="*/ 1318559 h 1331085"/>
              <a:gd name="connsiteX0" fmla="*/ 3731629 w 4099259"/>
              <a:gd name="connsiteY0" fmla="*/ 1318559 h 1335449"/>
              <a:gd name="connsiteX1" fmla="*/ 3499394 w 4099259"/>
              <a:gd name="connsiteY1" fmla="*/ 1323922 h 1335449"/>
              <a:gd name="connsiteX2" fmla="*/ 3089961 w 4099259"/>
              <a:gd name="connsiteY2" fmla="*/ 1309461 h 1335449"/>
              <a:gd name="connsiteX3" fmla="*/ 2757848 w 4099259"/>
              <a:gd name="connsiteY3" fmla="*/ 1296053 h 1335449"/>
              <a:gd name="connsiteX4" fmla="*/ 1941329 w 4099259"/>
              <a:gd name="connsiteY4" fmla="*/ 1275071 h 1335449"/>
              <a:gd name="connsiteX5" fmla="*/ 1553205 w 4099259"/>
              <a:gd name="connsiteY5" fmla="*/ 1091424 h 1335449"/>
              <a:gd name="connsiteX6" fmla="*/ 1045414 w 4099259"/>
              <a:gd name="connsiteY6" fmla="*/ 1094689 h 1335449"/>
              <a:gd name="connsiteX7" fmla="*/ 572961 w 4099259"/>
              <a:gd name="connsiteY7" fmla="*/ 1211628 h 1335449"/>
              <a:gd name="connsiteX8" fmla="*/ 188671 w 4099259"/>
              <a:gd name="connsiteY8" fmla="*/ 1095220 h 1335449"/>
              <a:gd name="connsiteX9" fmla="*/ 5024 w 4099259"/>
              <a:gd name="connsiteY9" fmla="*/ 814686 h 1335449"/>
              <a:gd name="connsiteX10" fmla="*/ 94092 w 4099259"/>
              <a:gd name="connsiteY10" fmla="*/ 340700 h 1335449"/>
              <a:gd name="connsiteX11" fmla="*/ 519331 w 4099259"/>
              <a:gd name="connsiteY11" fmla="*/ 120946 h 1335449"/>
              <a:gd name="connsiteX12" fmla="*/ 930007 w 4099259"/>
              <a:gd name="connsiteY12" fmla="*/ 198007 h 1335449"/>
              <a:gd name="connsiteX13" fmla="*/ 1277137 w 4099259"/>
              <a:gd name="connsiteY13" fmla="*/ 222995 h 1335449"/>
              <a:gd name="connsiteX14" fmla="*/ 1570205 w 4099259"/>
              <a:gd name="connsiteY14" fmla="*/ 186482 h 1335449"/>
              <a:gd name="connsiteX15" fmla="*/ 1935822 w 4099259"/>
              <a:gd name="connsiteY15" fmla="*/ 68082 h 1335449"/>
              <a:gd name="connsiteX16" fmla="*/ 2648379 w 4099259"/>
              <a:gd name="connsiteY16" fmla="*/ 9063 h 1335449"/>
              <a:gd name="connsiteX17" fmla="*/ 3790049 w 4099259"/>
              <a:gd name="connsiteY17" fmla="*/ 52670 h 1335449"/>
              <a:gd name="connsiteX18" fmla="*/ 4098920 w 4099259"/>
              <a:gd name="connsiteY18" fmla="*/ 230811 h 1335449"/>
              <a:gd name="connsiteX19" fmla="*/ 3753849 w 4099259"/>
              <a:gd name="connsiteY19" fmla="*/ 418495 h 1335449"/>
              <a:gd name="connsiteX20" fmla="*/ 2638852 w 4099259"/>
              <a:gd name="connsiteY20" fmla="*/ 402005 h 1335449"/>
              <a:gd name="connsiteX21" fmla="*/ 1889132 w 4099259"/>
              <a:gd name="connsiteY21" fmla="*/ 467458 h 1335449"/>
              <a:gd name="connsiteX22" fmla="*/ 1550092 w 4099259"/>
              <a:gd name="connsiteY22" fmla="*/ 395390 h 1335449"/>
              <a:gd name="connsiteX23" fmla="*/ 1295383 w 4099259"/>
              <a:gd name="connsiteY23" fmla="*/ 380218 h 1335449"/>
              <a:gd name="connsiteX24" fmla="*/ 920378 w 4099259"/>
              <a:gd name="connsiteY24" fmla="*/ 543598 h 1335449"/>
              <a:gd name="connsiteX25" fmla="*/ 998963 w 4099259"/>
              <a:gd name="connsiteY25" fmla="*/ 821734 h 1335449"/>
              <a:gd name="connsiteX26" fmla="*/ 1285566 w 4099259"/>
              <a:gd name="connsiteY26" fmla="*/ 943846 h 1335449"/>
              <a:gd name="connsiteX27" fmla="*/ 1597501 w 4099259"/>
              <a:gd name="connsiteY27" fmla="*/ 937110 h 1335449"/>
              <a:gd name="connsiteX28" fmla="*/ 1927250 w 4099259"/>
              <a:gd name="connsiteY28" fmla="*/ 878001 h 1335449"/>
              <a:gd name="connsiteX29" fmla="*/ 2621084 w 4099259"/>
              <a:gd name="connsiteY29" fmla="*/ 868872 h 1335449"/>
              <a:gd name="connsiteX30" fmla="*/ 3745946 w 4099259"/>
              <a:gd name="connsiteY30" fmla="*/ 887664 h 1335449"/>
              <a:gd name="connsiteX31" fmla="*/ 4056062 w 4099259"/>
              <a:gd name="connsiteY31" fmla="*/ 1121985 h 1335449"/>
              <a:gd name="connsiteX32" fmla="*/ 3731629 w 4099259"/>
              <a:gd name="connsiteY32" fmla="*/ 1318559 h 1335449"/>
              <a:gd name="connsiteX0" fmla="*/ 3731629 w 4099259"/>
              <a:gd name="connsiteY0" fmla="*/ 1318559 h 1335449"/>
              <a:gd name="connsiteX1" fmla="*/ 3499394 w 4099259"/>
              <a:gd name="connsiteY1" fmla="*/ 1323922 h 1335449"/>
              <a:gd name="connsiteX2" fmla="*/ 3240086 w 4099259"/>
              <a:gd name="connsiteY2" fmla="*/ 1309461 h 1335449"/>
              <a:gd name="connsiteX3" fmla="*/ 3089961 w 4099259"/>
              <a:gd name="connsiteY3" fmla="*/ 1309461 h 1335449"/>
              <a:gd name="connsiteX4" fmla="*/ 2757848 w 4099259"/>
              <a:gd name="connsiteY4" fmla="*/ 1296053 h 1335449"/>
              <a:gd name="connsiteX5" fmla="*/ 1941329 w 4099259"/>
              <a:gd name="connsiteY5" fmla="*/ 1275071 h 1335449"/>
              <a:gd name="connsiteX6" fmla="*/ 1553205 w 4099259"/>
              <a:gd name="connsiteY6" fmla="*/ 1091424 h 1335449"/>
              <a:gd name="connsiteX7" fmla="*/ 1045414 w 4099259"/>
              <a:gd name="connsiteY7" fmla="*/ 1094689 h 1335449"/>
              <a:gd name="connsiteX8" fmla="*/ 572961 w 4099259"/>
              <a:gd name="connsiteY8" fmla="*/ 1211628 h 1335449"/>
              <a:gd name="connsiteX9" fmla="*/ 188671 w 4099259"/>
              <a:gd name="connsiteY9" fmla="*/ 1095220 h 1335449"/>
              <a:gd name="connsiteX10" fmla="*/ 5024 w 4099259"/>
              <a:gd name="connsiteY10" fmla="*/ 814686 h 1335449"/>
              <a:gd name="connsiteX11" fmla="*/ 94092 w 4099259"/>
              <a:gd name="connsiteY11" fmla="*/ 340700 h 1335449"/>
              <a:gd name="connsiteX12" fmla="*/ 519331 w 4099259"/>
              <a:gd name="connsiteY12" fmla="*/ 120946 h 1335449"/>
              <a:gd name="connsiteX13" fmla="*/ 930007 w 4099259"/>
              <a:gd name="connsiteY13" fmla="*/ 198007 h 1335449"/>
              <a:gd name="connsiteX14" fmla="*/ 1277137 w 4099259"/>
              <a:gd name="connsiteY14" fmla="*/ 222995 h 1335449"/>
              <a:gd name="connsiteX15" fmla="*/ 1570205 w 4099259"/>
              <a:gd name="connsiteY15" fmla="*/ 186482 h 1335449"/>
              <a:gd name="connsiteX16" fmla="*/ 1935822 w 4099259"/>
              <a:gd name="connsiteY16" fmla="*/ 68082 h 1335449"/>
              <a:gd name="connsiteX17" fmla="*/ 2648379 w 4099259"/>
              <a:gd name="connsiteY17" fmla="*/ 9063 h 1335449"/>
              <a:gd name="connsiteX18" fmla="*/ 3790049 w 4099259"/>
              <a:gd name="connsiteY18" fmla="*/ 52670 h 1335449"/>
              <a:gd name="connsiteX19" fmla="*/ 4098920 w 4099259"/>
              <a:gd name="connsiteY19" fmla="*/ 230811 h 1335449"/>
              <a:gd name="connsiteX20" fmla="*/ 3753849 w 4099259"/>
              <a:gd name="connsiteY20" fmla="*/ 418495 h 1335449"/>
              <a:gd name="connsiteX21" fmla="*/ 2638852 w 4099259"/>
              <a:gd name="connsiteY21" fmla="*/ 402005 h 1335449"/>
              <a:gd name="connsiteX22" fmla="*/ 1889132 w 4099259"/>
              <a:gd name="connsiteY22" fmla="*/ 467458 h 1335449"/>
              <a:gd name="connsiteX23" fmla="*/ 1550092 w 4099259"/>
              <a:gd name="connsiteY23" fmla="*/ 395390 h 1335449"/>
              <a:gd name="connsiteX24" fmla="*/ 1295383 w 4099259"/>
              <a:gd name="connsiteY24" fmla="*/ 380218 h 1335449"/>
              <a:gd name="connsiteX25" fmla="*/ 920378 w 4099259"/>
              <a:gd name="connsiteY25" fmla="*/ 543598 h 1335449"/>
              <a:gd name="connsiteX26" fmla="*/ 998963 w 4099259"/>
              <a:gd name="connsiteY26" fmla="*/ 821734 h 1335449"/>
              <a:gd name="connsiteX27" fmla="*/ 1285566 w 4099259"/>
              <a:gd name="connsiteY27" fmla="*/ 943846 h 1335449"/>
              <a:gd name="connsiteX28" fmla="*/ 1597501 w 4099259"/>
              <a:gd name="connsiteY28" fmla="*/ 937110 h 1335449"/>
              <a:gd name="connsiteX29" fmla="*/ 1927250 w 4099259"/>
              <a:gd name="connsiteY29" fmla="*/ 878001 h 1335449"/>
              <a:gd name="connsiteX30" fmla="*/ 2621084 w 4099259"/>
              <a:gd name="connsiteY30" fmla="*/ 868872 h 1335449"/>
              <a:gd name="connsiteX31" fmla="*/ 3745946 w 4099259"/>
              <a:gd name="connsiteY31" fmla="*/ 887664 h 1335449"/>
              <a:gd name="connsiteX32" fmla="*/ 4056062 w 4099259"/>
              <a:gd name="connsiteY32" fmla="*/ 1121985 h 1335449"/>
              <a:gd name="connsiteX33" fmla="*/ 3731629 w 4099259"/>
              <a:gd name="connsiteY33" fmla="*/ 1318559 h 1335449"/>
              <a:gd name="connsiteX0" fmla="*/ 3731629 w 4099259"/>
              <a:gd name="connsiteY0" fmla="*/ 1318559 h 1393189"/>
              <a:gd name="connsiteX1" fmla="*/ 3499394 w 4099259"/>
              <a:gd name="connsiteY1" fmla="*/ 1323922 h 1393189"/>
              <a:gd name="connsiteX2" fmla="*/ 3240086 w 4099259"/>
              <a:gd name="connsiteY2" fmla="*/ 1309461 h 1393189"/>
              <a:gd name="connsiteX3" fmla="*/ 2974458 w 4099259"/>
              <a:gd name="connsiteY3" fmla="*/ 1393140 h 1393189"/>
              <a:gd name="connsiteX4" fmla="*/ 2757848 w 4099259"/>
              <a:gd name="connsiteY4" fmla="*/ 1296053 h 1393189"/>
              <a:gd name="connsiteX5" fmla="*/ 1941329 w 4099259"/>
              <a:gd name="connsiteY5" fmla="*/ 1275071 h 1393189"/>
              <a:gd name="connsiteX6" fmla="*/ 1553205 w 4099259"/>
              <a:gd name="connsiteY6" fmla="*/ 1091424 h 1393189"/>
              <a:gd name="connsiteX7" fmla="*/ 1045414 w 4099259"/>
              <a:gd name="connsiteY7" fmla="*/ 1094689 h 1393189"/>
              <a:gd name="connsiteX8" fmla="*/ 572961 w 4099259"/>
              <a:gd name="connsiteY8" fmla="*/ 1211628 h 1393189"/>
              <a:gd name="connsiteX9" fmla="*/ 188671 w 4099259"/>
              <a:gd name="connsiteY9" fmla="*/ 1095220 h 1393189"/>
              <a:gd name="connsiteX10" fmla="*/ 5024 w 4099259"/>
              <a:gd name="connsiteY10" fmla="*/ 814686 h 1393189"/>
              <a:gd name="connsiteX11" fmla="*/ 94092 w 4099259"/>
              <a:gd name="connsiteY11" fmla="*/ 340700 h 1393189"/>
              <a:gd name="connsiteX12" fmla="*/ 519331 w 4099259"/>
              <a:gd name="connsiteY12" fmla="*/ 120946 h 1393189"/>
              <a:gd name="connsiteX13" fmla="*/ 930007 w 4099259"/>
              <a:gd name="connsiteY13" fmla="*/ 198007 h 1393189"/>
              <a:gd name="connsiteX14" fmla="*/ 1277137 w 4099259"/>
              <a:gd name="connsiteY14" fmla="*/ 222995 h 1393189"/>
              <a:gd name="connsiteX15" fmla="*/ 1570205 w 4099259"/>
              <a:gd name="connsiteY15" fmla="*/ 186482 h 1393189"/>
              <a:gd name="connsiteX16" fmla="*/ 1935822 w 4099259"/>
              <a:gd name="connsiteY16" fmla="*/ 68082 h 1393189"/>
              <a:gd name="connsiteX17" fmla="*/ 2648379 w 4099259"/>
              <a:gd name="connsiteY17" fmla="*/ 9063 h 1393189"/>
              <a:gd name="connsiteX18" fmla="*/ 3790049 w 4099259"/>
              <a:gd name="connsiteY18" fmla="*/ 52670 h 1393189"/>
              <a:gd name="connsiteX19" fmla="*/ 4098920 w 4099259"/>
              <a:gd name="connsiteY19" fmla="*/ 230811 h 1393189"/>
              <a:gd name="connsiteX20" fmla="*/ 3753849 w 4099259"/>
              <a:gd name="connsiteY20" fmla="*/ 418495 h 1393189"/>
              <a:gd name="connsiteX21" fmla="*/ 2638852 w 4099259"/>
              <a:gd name="connsiteY21" fmla="*/ 402005 h 1393189"/>
              <a:gd name="connsiteX22" fmla="*/ 1889132 w 4099259"/>
              <a:gd name="connsiteY22" fmla="*/ 467458 h 1393189"/>
              <a:gd name="connsiteX23" fmla="*/ 1550092 w 4099259"/>
              <a:gd name="connsiteY23" fmla="*/ 395390 h 1393189"/>
              <a:gd name="connsiteX24" fmla="*/ 1295383 w 4099259"/>
              <a:gd name="connsiteY24" fmla="*/ 380218 h 1393189"/>
              <a:gd name="connsiteX25" fmla="*/ 920378 w 4099259"/>
              <a:gd name="connsiteY25" fmla="*/ 543598 h 1393189"/>
              <a:gd name="connsiteX26" fmla="*/ 998963 w 4099259"/>
              <a:gd name="connsiteY26" fmla="*/ 821734 h 1393189"/>
              <a:gd name="connsiteX27" fmla="*/ 1285566 w 4099259"/>
              <a:gd name="connsiteY27" fmla="*/ 943846 h 1393189"/>
              <a:gd name="connsiteX28" fmla="*/ 1597501 w 4099259"/>
              <a:gd name="connsiteY28" fmla="*/ 937110 h 1393189"/>
              <a:gd name="connsiteX29" fmla="*/ 1927250 w 4099259"/>
              <a:gd name="connsiteY29" fmla="*/ 878001 h 1393189"/>
              <a:gd name="connsiteX30" fmla="*/ 2621084 w 4099259"/>
              <a:gd name="connsiteY30" fmla="*/ 868872 h 1393189"/>
              <a:gd name="connsiteX31" fmla="*/ 3745946 w 4099259"/>
              <a:gd name="connsiteY31" fmla="*/ 887664 h 1393189"/>
              <a:gd name="connsiteX32" fmla="*/ 4056062 w 4099259"/>
              <a:gd name="connsiteY32" fmla="*/ 1121985 h 1393189"/>
              <a:gd name="connsiteX33" fmla="*/ 3731629 w 4099259"/>
              <a:gd name="connsiteY33" fmla="*/ 1318559 h 1393189"/>
              <a:gd name="connsiteX0" fmla="*/ 3731629 w 4099259"/>
              <a:gd name="connsiteY0" fmla="*/ 1318559 h 1393335"/>
              <a:gd name="connsiteX1" fmla="*/ 3499394 w 4099259"/>
              <a:gd name="connsiteY1" fmla="*/ 1323922 h 1393335"/>
              <a:gd name="connsiteX2" fmla="*/ 3240086 w 4099259"/>
              <a:gd name="connsiteY2" fmla="*/ 1309461 h 1393335"/>
              <a:gd name="connsiteX3" fmla="*/ 2974458 w 4099259"/>
              <a:gd name="connsiteY3" fmla="*/ 1393140 h 1393335"/>
              <a:gd name="connsiteX4" fmla="*/ 2642348 w 4099259"/>
              <a:gd name="connsiteY4" fmla="*/ 1282106 h 1393335"/>
              <a:gd name="connsiteX5" fmla="*/ 1941329 w 4099259"/>
              <a:gd name="connsiteY5" fmla="*/ 1275071 h 1393335"/>
              <a:gd name="connsiteX6" fmla="*/ 1553205 w 4099259"/>
              <a:gd name="connsiteY6" fmla="*/ 1091424 h 1393335"/>
              <a:gd name="connsiteX7" fmla="*/ 1045414 w 4099259"/>
              <a:gd name="connsiteY7" fmla="*/ 1094689 h 1393335"/>
              <a:gd name="connsiteX8" fmla="*/ 572961 w 4099259"/>
              <a:gd name="connsiteY8" fmla="*/ 1211628 h 1393335"/>
              <a:gd name="connsiteX9" fmla="*/ 188671 w 4099259"/>
              <a:gd name="connsiteY9" fmla="*/ 1095220 h 1393335"/>
              <a:gd name="connsiteX10" fmla="*/ 5024 w 4099259"/>
              <a:gd name="connsiteY10" fmla="*/ 814686 h 1393335"/>
              <a:gd name="connsiteX11" fmla="*/ 94092 w 4099259"/>
              <a:gd name="connsiteY11" fmla="*/ 340700 h 1393335"/>
              <a:gd name="connsiteX12" fmla="*/ 519331 w 4099259"/>
              <a:gd name="connsiteY12" fmla="*/ 120946 h 1393335"/>
              <a:gd name="connsiteX13" fmla="*/ 930007 w 4099259"/>
              <a:gd name="connsiteY13" fmla="*/ 198007 h 1393335"/>
              <a:gd name="connsiteX14" fmla="*/ 1277137 w 4099259"/>
              <a:gd name="connsiteY14" fmla="*/ 222995 h 1393335"/>
              <a:gd name="connsiteX15" fmla="*/ 1570205 w 4099259"/>
              <a:gd name="connsiteY15" fmla="*/ 186482 h 1393335"/>
              <a:gd name="connsiteX16" fmla="*/ 1935822 w 4099259"/>
              <a:gd name="connsiteY16" fmla="*/ 68082 h 1393335"/>
              <a:gd name="connsiteX17" fmla="*/ 2648379 w 4099259"/>
              <a:gd name="connsiteY17" fmla="*/ 9063 h 1393335"/>
              <a:gd name="connsiteX18" fmla="*/ 3790049 w 4099259"/>
              <a:gd name="connsiteY18" fmla="*/ 52670 h 1393335"/>
              <a:gd name="connsiteX19" fmla="*/ 4098920 w 4099259"/>
              <a:gd name="connsiteY19" fmla="*/ 230811 h 1393335"/>
              <a:gd name="connsiteX20" fmla="*/ 3753849 w 4099259"/>
              <a:gd name="connsiteY20" fmla="*/ 418495 h 1393335"/>
              <a:gd name="connsiteX21" fmla="*/ 2638852 w 4099259"/>
              <a:gd name="connsiteY21" fmla="*/ 402005 h 1393335"/>
              <a:gd name="connsiteX22" fmla="*/ 1889132 w 4099259"/>
              <a:gd name="connsiteY22" fmla="*/ 467458 h 1393335"/>
              <a:gd name="connsiteX23" fmla="*/ 1550092 w 4099259"/>
              <a:gd name="connsiteY23" fmla="*/ 395390 h 1393335"/>
              <a:gd name="connsiteX24" fmla="*/ 1295383 w 4099259"/>
              <a:gd name="connsiteY24" fmla="*/ 380218 h 1393335"/>
              <a:gd name="connsiteX25" fmla="*/ 920378 w 4099259"/>
              <a:gd name="connsiteY25" fmla="*/ 543598 h 1393335"/>
              <a:gd name="connsiteX26" fmla="*/ 998963 w 4099259"/>
              <a:gd name="connsiteY26" fmla="*/ 821734 h 1393335"/>
              <a:gd name="connsiteX27" fmla="*/ 1285566 w 4099259"/>
              <a:gd name="connsiteY27" fmla="*/ 943846 h 1393335"/>
              <a:gd name="connsiteX28" fmla="*/ 1597501 w 4099259"/>
              <a:gd name="connsiteY28" fmla="*/ 937110 h 1393335"/>
              <a:gd name="connsiteX29" fmla="*/ 1927250 w 4099259"/>
              <a:gd name="connsiteY29" fmla="*/ 878001 h 1393335"/>
              <a:gd name="connsiteX30" fmla="*/ 2621084 w 4099259"/>
              <a:gd name="connsiteY30" fmla="*/ 868872 h 1393335"/>
              <a:gd name="connsiteX31" fmla="*/ 3745946 w 4099259"/>
              <a:gd name="connsiteY31" fmla="*/ 887664 h 1393335"/>
              <a:gd name="connsiteX32" fmla="*/ 4056062 w 4099259"/>
              <a:gd name="connsiteY32" fmla="*/ 1121985 h 1393335"/>
              <a:gd name="connsiteX33" fmla="*/ 3731629 w 4099259"/>
              <a:gd name="connsiteY33" fmla="*/ 1318559 h 1393335"/>
              <a:gd name="connsiteX0" fmla="*/ 3731629 w 4099259"/>
              <a:gd name="connsiteY0" fmla="*/ 1318559 h 1393312"/>
              <a:gd name="connsiteX1" fmla="*/ 3547523 w 4099259"/>
              <a:gd name="connsiteY1" fmla="*/ 1389005 h 1393312"/>
              <a:gd name="connsiteX2" fmla="*/ 3240086 w 4099259"/>
              <a:gd name="connsiteY2" fmla="*/ 1309461 h 1393312"/>
              <a:gd name="connsiteX3" fmla="*/ 2974458 w 4099259"/>
              <a:gd name="connsiteY3" fmla="*/ 1393140 h 1393312"/>
              <a:gd name="connsiteX4" fmla="*/ 2642348 w 4099259"/>
              <a:gd name="connsiteY4" fmla="*/ 1282106 h 1393312"/>
              <a:gd name="connsiteX5" fmla="*/ 1941329 w 4099259"/>
              <a:gd name="connsiteY5" fmla="*/ 1275071 h 1393312"/>
              <a:gd name="connsiteX6" fmla="*/ 1553205 w 4099259"/>
              <a:gd name="connsiteY6" fmla="*/ 1091424 h 1393312"/>
              <a:gd name="connsiteX7" fmla="*/ 1045414 w 4099259"/>
              <a:gd name="connsiteY7" fmla="*/ 1094689 h 1393312"/>
              <a:gd name="connsiteX8" fmla="*/ 572961 w 4099259"/>
              <a:gd name="connsiteY8" fmla="*/ 1211628 h 1393312"/>
              <a:gd name="connsiteX9" fmla="*/ 188671 w 4099259"/>
              <a:gd name="connsiteY9" fmla="*/ 1095220 h 1393312"/>
              <a:gd name="connsiteX10" fmla="*/ 5024 w 4099259"/>
              <a:gd name="connsiteY10" fmla="*/ 814686 h 1393312"/>
              <a:gd name="connsiteX11" fmla="*/ 94092 w 4099259"/>
              <a:gd name="connsiteY11" fmla="*/ 340700 h 1393312"/>
              <a:gd name="connsiteX12" fmla="*/ 519331 w 4099259"/>
              <a:gd name="connsiteY12" fmla="*/ 120946 h 1393312"/>
              <a:gd name="connsiteX13" fmla="*/ 930007 w 4099259"/>
              <a:gd name="connsiteY13" fmla="*/ 198007 h 1393312"/>
              <a:gd name="connsiteX14" fmla="*/ 1277137 w 4099259"/>
              <a:gd name="connsiteY14" fmla="*/ 222995 h 1393312"/>
              <a:gd name="connsiteX15" fmla="*/ 1570205 w 4099259"/>
              <a:gd name="connsiteY15" fmla="*/ 186482 h 1393312"/>
              <a:gd name="connsiteX16" fmla="*/ 1935822 w 4099259"/>
              <a:gd name="connsiteY16" fmla="*/ 68082 h 1393312"/>
              <a:gd name="connsiteX17" fmla="*/ 2648379 w 4099259"/>
              <a:gd name="connsiteY17" fmla="*/ 9063 h 1393312"/>
              <a:gd name="connsiteX18" fmla="*/ 3790049 w 4099259"/>
              <a:gd name="connsiteY18" fmla="*/ 52670 h 1393312"/>
              <a:gd name="connsiteX19" fmla="*/ 4098920 w 4099259"/>
              <a:gd name="connsiteY19" fmla="*/ 230811 h 1393312"/>
              <a:gd name="connsiteX20" fmla="*/ 3753849 w 4099259"/>
              <a:gd name="connsiteY20" fmla="*/ 418495 h 1393312"/>
              <a:gd name="connsiteX21" fmla="*/ 2638852 w 4099259"/>
              <a:gd name="connsiteY21" fmla="*/ 402005 h 1393312"/>
              <a:gd name="connsiteX22" fmla="*/ 1889132 w 4099259"/>
              <a:gd name="connsiteY22" fmla="*/ 467458 h 1393312"/>
              <a:gd name="connsiteX23" fmla="*/ 1550092 w 4099259"/>
              <a:gd name="connsiteY23" fmla="*/ 395390 h 1393312"/>
              <a:gd name="connsiteX24" fmla="*/ 1295383 w 4099259"/>
              <a:gd name="connsiteY24" fmla="*/ 380218 h 1393312"/>
              <a:gd name="connsiteX25" fmla="*/ 920378 w 4099259"/>
              <a:gd name="connsiteY25" fmla="*/ 543598 h 1393312"/>
              <a:gd name="connsiteX26" fmla="*/ 998963 w 4099259"/>
              <a:gd name="connsiteY26" fmla="*/ 821734 h 1393312"/>
              <a:gd name="connsiteX27" fmla="*/ 1285566 w 4099259"/>
              <a:gd name="connsiteY27" fmla="*/ 943846 h 1393312"/>
              <a:gd name="connsiteX28" fmla="*/ 1597501 w 4099259"/>
              <a:gd name="connsiteY28" fmla="*/ 937110 h 1393312"/>
              <a:gd name="connsiteX29" fmla="*/ 1927250 w 4099259"/>
              <a:gd name="connsiteY29" fmla="*/ 878001 h 1393312"/>
              <a:gd name="connsiteX30" fmla="*/ 2621084 w 4099259"/>
              <a:gd name="connsiteY30" fmla="*/ 868872 h 1393312"/>
              <a:gd name="connsiteX31" fmla="*/ 3745946 w 4099259"/>
              <a:gd name="connsiteY31" fmla="*/ 887664 h 1393312"/>
              <a:gd name="connsiteX32" fmla="*/ 4056062 w 4099259"/>
              <a:gd name="connsiteY32" fmla="*/ 1121985 h 1393312"/>
              <a:gd name="connsiteX33" fmla="*/ 3731629 w 4099259"/>
              <a:gd name="connsiteY33" fmla="*/ 1318559 h 1393312"/>
              <a:gd name="connsiteX0" fmla="*/ 3760506 w 4099259"/>
              <a:gd name="connsiteY0" fmla="*/ 1323207 h 1393312"/>
              <a:gd name="connsiteX1" fmla="*/ 3547523 w 4099259"/>
              <a:gd name="connsiteY1" fmla="*/ 1389005 h 1393312"/>
              <a:gd name="connsiteX2" fmla="*/ 3240086 w 4099259"/>
              <a:gd name="connsiteY2" fmla="*/ 1309461 h 1393312"/>
              <a:gd name="connsiteX3" fmla="*/ 2974458 w 4099259"/>
              <a:gd name="connsiteY3" fmla="*/ 1393140 h 1393312"/>
              <a:gd name="connsiteX4" fmla="*/ 2642348 w 4099259"/>
              <a:gd name="connsiteY4" fmla="*/ 1282106 h 1393312"/>
              <a:gd name="connsiteX5" fmla="*/ 1941329 w 4099259"/>
              <a:gd name="connsiteY5" fmla="*/ 1275071 h 1393312"/>
              <a:gd name="connsiteX6" fmla="*/ 1553205 w 4099259"/>
              <a:gd name="connsiteY6" fmla="*/ 1091424 h 1393312"/>
              <a:gd name="connsiteX7" fmla="*/ 1045414 w 4099259"/>
              <a:gd name="connsiteY7" fmla="*/ 1094689 h 1393312"/>
              <a:gd name="connsiteX8" fmla="*/ 572961 w 4099259"/>
              <a:gd name="connsiteY8" fmla="*/ 1211628 h 1393312"/>
              <a:gd name="connsiteX9" fmla="*/ 188671 w 4099259"/>
              <a:gd name="connsiteY9" fmla="*/ 1095220 h 1393312"/>
              <a:gd name="connsiteX10" fmla="*/ 5024 w 4099259"/>
              <a:gd name="connsiteY10" fmla="*/ 814686 h 1393312"/>
              <a:gd name="connsiteX11" fmla="*/ 94092 w 4099259"/>
              <a:gd name="connsiteY11" fmla="*/ 340700 h 1393312"/>
              <a:gd name="connsiteX12" fmla="*/ 519331 w 4099259"/>
              <a:gd name="connsiteY12" fmla="*/ 120946 h 1393312"/>
              <a:gd name="connsiteX13" fmla="*/ 930007 w 4099259"/>
              <a:gd name="connsiteY13" fmla="*/ 198007 h 1393312"/>
              <a:gd name="connsiteX14" fmla="*/ 1277137 w 4099259"/>
              <a:gd name="connsiteY14" fmla="*/ 222995 h 1393312"/>
              <a:gd name="connsiteX15" fmla="*/ 1570205 w 4099259"/>
              <a:gd name="connsiteY15" fmla="*/ 186482 h 1393312"/>
              <a:gd name="connsiteX16" fmla="*/ 1935822 w 4099259"/>
              <a:gd name="connsiteY16" fmla="*/ 68082 h 1393312"/>
              <a:gd name="connsiteX17" fmla="*/ 2648379 w 4099259"/>
              <a:gd name="connsiteY17" fmla="*/ 9063 h 1393312"/>
              <a:gd name="connsiteX18" fmla="*/ 3790049 w 4099259"/>
              <a:gd name="connsiteY18" fmla="*/ 52670 h 1393312"/>
              <a:gd name="connsiteX19" fmla="*/ 4098920 w 4099259"/>
              <a:gd name="connsiteY19" fmla="*/ 230811 h 1393312"/>
              <a:gd name="connsiteX20" fmla="*/ 3753849 w 4099259"/>
              <a:gd name="connsiteY20" fmla="*/ 418495 h 1393312"/>
              <a:gd name="connsiteX21" fmla="*/ 2638852 w 4099259"/>
              <a:gd name="connsiteY21" fmla="*/ 402005 h 1393312"/>
              <a:gd name="connsiteX22" fmla="*/ 1889132 w 4099259"/>
              <a:gd name="connsiteY22" fmla="*/ 467458 h 1393312"/>
              <a:gd name="connsiteX23" fmla="*/ 1550092 w 4099259"/>
              <a:gd name="connsiteY23" fmla="*/ 395390 h 1393312"/>
              <a:gd name="connsiteX24" fmla="*/ 1295383 w 4099259"/>
              <a:gd name="connsiteY24" fmla="*/ 380218 h 1393312"/>
              <a:gd name="connsiteX25" fmla="*/ 920378 w 4099259"/>
              <a:gd name="connsiteY25" fmla="*/ 543598 h 1393312"/>
              <a:gd name="connsiteX26" fmla="*/ 998963 w 4099259"/>
              <a:gd name="connsiteY26" fmla="*/ 821734 h 1393312"/>
              <a:gd name="connsiteX27" fmla="*/ 1285566 w 4099259"/>
              <a:gd name="connsiteY27" fmla="*/ 943846 h 1393312"/>
              <a:gd name="connsiteX28" fmla="*/ 1597501 w 4099259"/>
              <a:gd name="connsiteY28" fmla="*/ 937110 h 1393312"/>
              <a:gd name="connsiteX29" fmla="*/ 1927250 w 4099259"/>
              <a:gd name="connsiteY29" fmla="*/ 878001 h 1393312"/>
              <a:gd name="connsiteX30" fmla="*/ 2621084 w 4099259"/>
              <a:gd name="connsiteY30" fmla="*/ 868872 h 1393312"/>
              <a:gd name="connsiteX31" fmla="*/ 3745946 w 4099259"/>
              <a:gd name="connsiteY31" fmla="*/ 887664 h 1393312"/>
              <a:gd name="connsiteX32" fmla="*/ 4056062 w 4099259"/>
              <a:gd name="connsiteY32" fmla="*/ 1121985 h 1393312"/>
              <a:gd name="connsiteX33" fmla="*/ 3760506 w 4099259"/>
              <a:gd name="connsiteY33" fmla="*/ 1323207 h 1393312"/>
              <a:gd name="connsiteX0" fmla="*/ 3760506 w 4099159"/>
              <a:gd name="connsiteY0" fmla="*/ 1319029 h 1389134"/>
              <a:gd name="connsiteX1" fmla="*/ 3547523 w 4099159"/>
              <a:gd name="connsiteY1" fmla="*/ 1384827 h 1389134"/>
              <a:gd name="connsiteX2" fmla="*/ 3240086 w 4099159"/>
              <a:gd name="connsiteY2" fmla="*/ 1305283 h 1389134"/>
              <a:gd name="connsiteX3" fmla="*/ 2974458 w 4099159"/>
              <a:gd name="connsiteY3" fmla="*/ 1388962 h 1389134"/>
              <a:gd name="connsiteX4" fmla="*/ 2642348 w 4099159"/>
              <a:gd name="connsiteY4" fmla="*/ 1277928 h 1389134"/>
              <a:gd name="connsiteX5" fmla="*/ 1941329 w 4099159"/>
              <a:gd name="connsiteY5" fmla="*/ 1270893 h 1389134"/>
              <a:gd name="connsiteX6" fmla="*/ 1553205 w 4099159"/>
              <a:gd name="connsiteY6" fmla="*/ 1087246 h 1389134"/>
              <a:gd name="connsiteX7" fmla="*/ 1045414 w 4099159"/>
              <a:gd name="connsiteY7" fmla="*/ 1090511 h 1389134"/>
              <a:gd name="connsiteX8" fmla="*/ 572961 w 4099159"/>
              <a:gd name="connsiteY8" fmla="*/ 1207450 h 1389134"/>
              <a:gd name="connsiteX9" fmla="*/ 188671 w 4099159"/>
              <a:gd name="connsiteY9" fmla="*/ 1091042 h 1389134"/>
              <a:gd name="connsiteX10" fmla="*/ 5024 w 4099159"/>
              <a:gd name="connsiteY10" fmla="*/ 810508 h 1389134"/>
              <a:gd name="connsiteX11" fmla="*/ 94092 w 4099159"/>
              <a:gd name="connsiteY11" fmla="*/ 336522 h 1389134"/>
              <a:gd name="connsiteX12" fmla="*/ 519331 w 4099159"/>
              <a:gd name="connsiteY12" fmla="*/ 116768 h 1389134"/>
              <a:gd name="connsiteX13" fmla="*/ 930007 w 4099159"/>
              <a:gd name="connsiteY13" fmla="*/ 193829 h 1389134"/>
              <a:gd name="connsiteX14" fmla="*/ 1277137 w 4099159"/>
              <a:gd name="connsiteY14" fmla="*/ 218817 h 1389134"/>
              <a:gd name="connsiteX15" fmla="*/ 1570205 w 4099159"/>
              <a:gd name="connsiteY15" fmla="*/ 182304 h 1389134"/>
              <a:gd name="connsiteX16" fmla="*/ 1935822 w 4099159"/>
              <a:gd name="connsiteY16" fmla="*/ 63904 h 1389134"/>
              <a:gd name="connsiteX17" fmla="*/ 2648379 w 4099159"/>
              <a:gd name="connsiteY17" fmla="*/ 4885 h 1389134"/>
              <a:gd name="connsiteX18" fmla="*/ 2859020 w 4099159"/>
              <a:gd name="connsiteY18" fmla="*/ 8361 h 1389134"/>
              <a:gd name="connsiteX19" fmla="*/ 3790049 w 4099159"/>
              <a:gd name="connsiteY19" fmla="*/ 48492 h 1389134"/>
              <a:gd name="connsiteX20" fmla="*/ 4098920 w 4099159"/>
              <a:gd name="connsiteY20" fmla="*/ 226633 h 1389134"/>
              <a:gd name="connsiteX21" fmla="*/ 3753849 w 4099159"/>
              <a:gd name="connsiteY21" fmla="*/ 414317 h 1389134"/>
              <a:gd name="connsiteX22" fmla="*/ 2638852 w 4099159"/>
              <a:gd name="connsiteY22" fmla="*/ 397827 h 1389134"/>
              <a:gd name="connsiteX23" fmla="*/ 1889132 w 4099159"/>
              <a:gd name="connsiteY23" fmla="*/ 463280 h 1389134"/>
              <a:gd name="connsiteX24" fmla="*/ 1550092 w 4099159"/>
              <a:gd name="connsiteY24" fmla="*/ 391212 h 1389134"/>
              <a:gd name="connsiteX25" fmla="*/ 1295383 w 4099159"/>
              <a:gd name="connsiteY25" fmla="*/ 376040 h 1389134"/>
              <a:gd name="connsiteX26" fmla="*/ 920378 w 4099159"/>
              <a:gd name="connsiteY26" fmla="*/ 539420 h 1389134"/>
              <a:gd name="connsiteX27" fmla="*/ 998963 w 4099159"/>
              <a:gd name="connsiteY27" fmla="*/ 817556 h 1389134"/>
              <a:gd name="connsiteX28" fmla="*/ 1285566 w 4099159"/>
              <a:gd name="connsiteY28" fmla="*/ 939668 h 1389134"/>
              <a:gd name="connsiteX29" fmla="*/ 1597501 w 4099159"/>
              <a:gd name="connsiteY29" fmla="*/ 932932 h 1389134"/>
              <a:gd name="connsiteX30" fmla="*/ 1927250 w 4099159"/>
              <a:gd name="connsiteY30" fmla="*/ 873823 h 1389134"/>
              <a:gd name="connsiteX31" fmla="*/ 2621084 w 4099159"/>
              <a:gd name="connsiteY31" fmla="*/ 864694 h 1389134"/>
              <a:gd name="connsiteX32" fmla="*/ 3745946 w 4099159"/>
              <a:gd name="connsiteY32" fmla="*/ 883486 h 1389134"/>
              <a:gd name="connsiteX33" fmla="*/ 4056062 w 4099159"/>
              <a:gd name="connsiteY33" fmla="*/ 1117807 h 1389134"/>
              <a:gd name="connsiteX34" fmla="*/ 3760506 w 4099159"/>
              <a:gd name="connsiteY34" fmla="*/ 1319029 h 1389134"/>
              <a:gd name="connsiteX0" fmla="*/ 3760506 w 4099103"/>
              <a:gd name="connsiteY0" fmla="*/ 1385689 h 1455794"/>
              <a:gd name="connsiteX1" fmla="*/ 3547523 w 4099103"/>
              <a:gd name="connsiteY1" fmla="*/ 1451487 h 1455794"/>
              <a:gd name="connsiteX2" fmla="*/ 3240086 w 4099103"/>
              <a:gd name="connsiteY2" fmla="*/ 1371943 h 1455794"/>
              <a:gd name="connsiteX3" fmla="*/ 2974458 w 4099103"/>
              <a:gd name="connsiteY3" fmla="*/ 1455622 h 1455794"/>
              <a:gd name="connsiteX4" fmla="*/ 2642348 w 4099103"/>
              <a:gd name="connsiteY4" fmla="*/ 1344588 h 1455794"/>
              <a:gd name="connsiteX5" fmla="*/ 1941329 w 4099103"/>
              <a:gd name="connsiteY5" fmla="*/ 1337553 h 1455794"/>
              <a:gd name="connsiteX6" fmla="*/ 1553205 w 4099103"/>
              <a:gd name="connsiteY6" fmla="*/ 1153906 h 1455794"/>
              <a:gd name="connsiteX7" fmla="*/ 1045414 w 4099103"/>
              <a:gd name="connsiteY7" fmla="*/ 1157171 h 1455794"/>
              <a:gd name="connsiteX8" fmla="*/ 572961 w 4099103"/>
              <a:gd name="connsiteY8" fmla="*/ 1274110 h 1455794"/>
              <a:gd name="connsiteX9" fmla="*/ 188671 w 4099103"/>
              <a:gd name="connsiteY9" fmla="*/ 1157702 h 1455794"/>
              <a:gd name="connsiteX10" fmla="*/ 5024 w 4099103"/>
              <a:gd name="connsiteY10" fmla="*/ 877168 h 1455794"/>
              <a:gd name="connsiteX11" fmla="*/ 94092 w 4099103"/>
              <a:gd name="connsiteY11" fmla="*/ 403182 h 1455794"/>
              <a:gd name="connsiteX12" fmla="*/ 519331 w 4099103"/>
              <a:gd name="connsiteY12" fmla="*/ 183428 h 1455794"/>
              <a:gd name="connsiteX13" fmla="*/ 930007 w 4099103"/>
              <a:gd name="connsiteY13" fmla="*/ 260489 h 1455794"/>
              <a:gd name="connsiteX14" fmla="*/ 1277137 w 4099103"/>
              <a:gd name="connsiteY14" fmla="*/ 285477 h 1455794"/>
              <a:gd name="connsiteX15" fmla="*/ 1570205 w 4099103"/>
              <a:gd name="connsiteY15" fmla="*/ 248964 h 1455794"/>
              <a:gd name="connsiteX16" fmla="*/ 1935822 w 4099103"/>
              <a:gd name="connsiteY16" fmla="*/ 130564 h 1455794"/>
              <a:gd name="connsiteX17" fmla="*/ 2648379 w 4099103"/>
              <a:gd name="connsiteY17" fmla="*/ 71545 h 1455794"/>
              <a:gd name="connsiteX18" fmla="*/ 3070779 w 4099103"/>
              <a:gd name="connsiteY18" fmla="*/ 640 h 1455794"/>
              <a:gd name="connsiteX19" fmla="*/ 3790049 w 4099103"/>
              <a:gd name="connsiteY19" fmla="*/ 115152 h 1455794"/>
              <a:gd name="connsiteX20" fmla="*/ 4098920 w 4099103"/>
              <a:gd name="connsiteY20" fmla="*/ 293293 h 1455794"/>
              <a:gd name="connsiteX21" fmla="*/ 3753849 w 4099103"/>
              <a:gd name="connsiteY21" fmla="*/ 480977 h 1455794"/>
              <a:gd name="connsiteX22" fmla="*/ 2638852 w 4099103"/>
              <a:gd name="connsiteY22" fmla="*/ 464487 h 1455794"/>
              <a:gd name="connsiteX23" fmla="*/ 1889132 w 4099103"/>
              <a:gd name="connsiteY23" fmla="*/ 529940 h 1455794"/>
              <a:gd name="connsiteX24" fmla="*/ 1550092 w 4099103"/>
              <a:gd name="connsiteY24" fmla="*/ 457872 h 1455794"/>
              <a:gd name="connsiteX25" fmla="*/ 1295383 w 4099103"/>
              <a:gd name="connsiteY25" fmla="*/ 442700 h 1455794"/>
              <a:gd name="connsiteX26" fmla="*/ 920378 w 4099103"/>
              <a:gd name="connsiteY26" fmla="*/ 606080 h 1455794"/>
              <a:gd name="connsiteX27" fmla="*/ 998963 w 4099103"/>
              <a:gd name="connsiteY27" fmla="*/ 884216 h 1455794"/>
              <a:gd name="connsiteX28" fmla="*/ 1285566 w 4099103"/>
              <a:gd name="connsiteY28" fmla="*/ 1006328 h 1455794"/>
              <a:gd name="connsiteX29" fmla="*/ 1597501 w 4099103"/>
              <a:gd name="connsiteY29" fmla="*/ 999592 h 1455794"/>
              <a:gd name="connsiteX30" fmla="*/ 1927250 w 4099103"/>
              <a:gd name="connsiteY30" fmla="*/ 940483 h 1455794"/>
              <a:gd name="connsiteX31" fmla="*/ 2621084 w 4099103"/>
              <a:gd name="connsiteY31" fmla="*/ 931354 h 1455794"/>
              <a:gd name="connsiteX32" fmla="*/ 3745946 w 4099103"/>
              <a:gd name="connsiteY32" fmla="*/ 950146 h 1455794"/>
              <a:gd name="connsiteX33" fmla="*/ 4056062 w 4099103"/>
              <a:gd name="connsiteY33" fmla="*/ 1184467 h 1455794"/>
              <a:gd name="connsiteX34" fmla="*/ 3760506 w 4099103"/>
              <a:gd name="connsiteY34" fmla="*/ 1385689 h 1455794"/>
              <a:gd name="connsiteX0" fmla="*/ 3760506 w 4099103"/>
              <a:gd name="connsiteY0" fmla="*/ 1385741 h 1455846"/>
              <a:gd name="connsiteX1" fmla="*/ 3547523 w 4099103"/>
              <a:gd name="connsiteY1" fmla="*/ 1451539 h 1455846"/>
              <a:gd name="connsiteX2" fmla="*/ 3240086 w 4099103"/>
              <a:gd name="connsiteY2" fmla="*/ 1371995 h 1455846"/>
              <a:gd name="connsiteX3" fmla="*/ 2974458 w 4099103"/>
              <a:gd name="connsiteY3" fmla="*/ 1455674 h 1455846"/>
              <a:gd name="connsiteX4" fmla="*/ 2642348 w 4099103"/>
              <a:gd name="connsiteY4" fmla="*/ 1344640 h 1455846"/>
              <a:gd name="connsiteX5" fmla="*/ 1941329 w 4099103"/>
              <a:gd name="connsiteY5" fmla="*/ 1337605 h 1455846"/>
              <a:gd name="connsiteX6" fmla="*/ 1553205 w 4099103"/>
              <a:gd name="connsiteY6" fmla="*/ 1153958 h 1455846"/>
              <a:gd name="connsiteX7" fmla="*/ 1045414 w 4099103"/>
              <a:gd name="connsiteY7" fmla="*/ 1157223 h 1455846"/>
              <a:gd name="connsiteX8" fmla="*/ 572961 w 4099103"/>
              <a:gd name="connsiteY8" fmla="*/ 1274162 h 1455846"/>
              <a:gd name="connsiteX9" fmla="*/ 188671 w 4099103"/>
              <a:gd name="connsiteY9" fmla="*/ 1157754 h 1455846"/>
              <a:gd name="connsiteX10" fmla="*/ 5024 w 4099103"/>
              <a:gd name="connsiteY10" fmla="*/ 877220 h 1455846"/>
              <a:gd name="connsiteX11" fmla="*/ 94092 w 4099103"/>
              <a:gd name="connsiteY11" fmla="*/ 403234 h 1455846"/>
              <a:gd name="connsiteX12" fmla="*/ 519331 w 4099103"/>
              <a:gd name="connsiteY12" fmla="*/ 183480 h 1455846"/>
              <a:gd name="connsiteX13" fmla="*/ 930007 w 4099103"/>
              <a:gd name="connsiteY13" fmla="*/ 260541 h 1455846"/>
              <a:gd name="connsiteX14" fmla="*/ 1277137 w 4099103"/>
              <a:gd name="connsiteY14" fmla="*/ 285529 h 1455846"/>
              <a:gd name="connsiteX15" fmla="*/ 1570205 w 4099103"/>
              <a:gd name="connsiteY15" fmla="*/ 249016 h 1455846"/>
              <a:gd name="connsiteX16" fmla="*/ 1935822 w 4099103"/>
              <a:gd name="connsiteY16" fmla="*/ 130616 h 1455846"/>
              <a:gd name="connsiteX17" fmla="*/ 2725384 w 4099103"/>
              <a:gd name="connsiteY17" fmla="*/ 66948 h 1455846"/>
              <a:gd name="connsiteX18" fmla="*/ 3070779 w 4099103"/>
              <a:gd name="connsiteY18" fmla="*/ 692 h 1455846"/>
              <a:gd name="connsiteX19" fmla="*/ 3790049 w 4099103"/>
              <a:gd name="connsiteY19" fmla="*/ 115204 h 1455846"/>
              <a:gd name="connsiteX20" fmla="*/ 4098920 w 4099103"/>
              <a:gd name="connsiteY20" fmla="*/ 293345 h 1455846"/>
              <a:gd name="connsiteX21" fmla="*/ 3753849 w 4099103"/>
              <a:gd name="connsiteY21" fmla="*/ 481029 h 1455846"/>
              <a:gd name="connsiteX22" fmla="*/ 2638852 w 4099103"/>
              <a:gd name="connsiteY22" fmla="*/ 464539 h 1455846"/>
              <a:gd name="connsiteX23" fmla="*/ 1889132 w 4099103"/>
              <a:gd name="connsiteY23" fmla="*/ 529992 h 1455846"/>
              <a:gd name="connsiteX24" fmla="*/ 1550092 w 4099103"/>
              <a:gd name="connsiteY24" fmla="*/ 457924 h 1455846"/>
              <a:gd name="connsiteX25" fmla="*/ 1295383 w 4099103"/>
              <a:gd name="connsiteY25" fmla="*/ 442752 h 1455846"/>
              <a:gd name="connsiteX26" fmla="*/ 920378 w 4099103"/>
              <a:gd name="connsiteY26" fmla="*/ 606132 h 1455846"/>
              <a:gd name="connsiteX27" fmla="*/ 998963 w 4099103"/>
              <a:gd name="connsiteY27" fmla="*/ 884268 h 1455846"/>
              <a:gd name="connsiteX28" fmla="*/ 1285566 w 4099103"/>
              <a:gd name="connsiteY28" fmla="*/ 1006380 h 1455846"/>
              <a:gd name="connsiteX29" fmla="*/ 1597501 w 4099103"/>
              <a:gd name="connsiteY29" fmla="*/ 999644 h 1455846"/>
              <a:gd name="connsiteX30" fmla="*/ 1927250 w 4099103"/>
              <a:gd name="connsiteY30" fmla="*/ 940535 h 1455846"/>
              <a:gd name="connsiteX31" fmla="*/ 2621084 w 4099103"/>
              <a:gd name="connsiteY31" fmla="*/ 931406 h 1455846"/>
              <a:gd name="connsiteX32" fmla="*/ 3745946 w 4099103"/>
              <a:gd name="connsiteY32" fmla="*/ 950198 h 1455846"/>
              <a:gd name="connsiteX33" fmla="*/ 4056062 w 4099103"/>
              <a:gd name="connsiteY33" fmla="*/ 1184519 h 1455846"/>
              <a:gd name="connsiteX34" fmla="*/ 3760506 w 4099103"/>
              <a:gd name="connsiteY34" fmla="*/ 1385741 h 1455846"/>
              <a:gd name="connsiteX0" fmla="*/ 3760506 w 4098921"/>
              <a:gd name="connsiteY0" fmla="*/ 1385741 h 1455846"/>
              <a:gd name="connsiteX1" fmla="*/ 3547523 w 4098921"/>
              <a:gd name="connsiteY1" fmla="*/ 1451539 h 1455846"/>
              <a:gd name="connsiteX2" fmla="*/ 3240086 w 4098921"/>
              <a:gd name="connsiteY2" fmla="*/ 1371995 h 1455846"/>
              <a:gd name="connsiteX3" fmla="*/ 2974458 w 4098921"/>
              <a:gd name="connsiteY3" fmla="*/ 1455674 h 1455846"/>
              <a:gd name="connsiteX4" fmla="*/ 2642348 w 4098921"/>
              <a:gd name="connsiteY4" fmla="*/ 1344640 h 1455846"/>
              <a:gd name="connsiteX5" fmla="*/ 1941329 w 4098921"/>
              <a:gd name="connsiteY5" fmla="*/ 1337605 h 1455846"/>
              <a:gd name="connsiteX6" fmla="*/ 1553205 w 4098921"/>
              <a:gd name="connsiteY6" fmla="*/ 1153958 h 1455846"/>
              <a:gd name="connsiteX7" fmla="*/ 1045414 w 4098921"/>
              <a:gd name="connsiteY7" fmla="*/ 1157223 h 1455846"/>
              <a:gd name="connsiteX8" fmla="*/ 572961 w 4098921"/>
              <a:gd name="connsiteY8" fmla="*/ 1274162 h 1455846"/>
              <a:gd name="connsiteX9" fmla="*/ 188671 w 4098921"/>
              <a:gd name="connsiteY9" fmla="*/ 1157754 h 1455846"/>
              <a:gd name="connsiteX10" fmla="*/ 5024 w 4098921"/>
              <a:gd name="connsiteY10" fmla="*/ 877220 h 1455846"/>
              <a:gd name="connsiteX11" fmla="*/ 94092 w 4098921"/>
              <a:gd name="connsiteY11" fmla="*/ 403234 h 1455846"/>
              <a:gd name="connsiteX12" fmla="*/ 519331 w 4098921"/>
              <a:gd name="connsiteY12" fmla="*/ 183480 h 1455846"/>
              <a:gd name="connsiteX13" fmla="*/ 930007 w 4098921"/>
              <a:gd name="connsiteY13" fmla="*/ 260541 h 1455846"/>
              <a:gd name="connsiteX14" fmla="*/ 1277137 w 4098921"/>
              <a:gd name="connsiteY14" fmla="*/ 285529 h 1455846"/>
              <a:gd name="connsiteX15" fmla="*/ 1570205 w 4098921"/>
              <a:gd name="connsiteY15" fmla="*/ 249016 h 1455846"/>
              <a:gd name="connsiteX16" fmla="*/ 1935822 w 4098921"/>
              <a:gd name="connsiteY16" fmla="*/ 130616 h 1455846"/>
              <a:gd name="connsiteX17" fmla="*/ 2725384 w 4098921"/>
              <a:gd name="connsiteY17" fmla="*/ 66948 h 1455846"/>
              <a:gd name="connsiteX18" fmla="*/ 3070779 w 4098921"/>
              <a:gd name="connsiteY18" fmla="*/ 692 h 1455846"/>
              <a:gd name="connsiteX19" fmla="*/ 3751551 w 4098921"/>
              <a:gd name="connsiteY19" fmla="*/ 105906 h 1455846"/>
              <a:gd name="connsiteX20" fmla="*/ 4098920 w 4098921"/>
              <a:gd name="connsiteY20" fmla="*/ 293345 h 1455846"/>
              <a:gd name="connsiteX21" fmla="*/ 3753849 w 4098921"/>
              <a:gd name="connsiteY21" fmla="*/ 481029 h 1455846"/>
              <a:gd name="connsiteX22" fmla="*/ 2638852 w 4098921"/>
              <a:gd name="connsiteY22" fmla="*/ 464539 h 1455846"/>
              <a:gd name="connsiteX23" fmla="*/ 1889132 w 4098921"/>
              <a:gd name="connsiteY23" fmla="*/ 529992 h 1455846"/>
              <a:gd name="connsiteX24" fmla="*/ 1550092 w 4098921"/>
              <a:gd name="connsiteY24" fmla="*/ 457924 h 1455846"/>
              <a:gd name="connsiteX25" fmla="*/ 1295383 w 4098921"/>
              <a:gd name="connsiteY25" fmla="*/ 442752 h 1455846"/>
              <a:gd name="connsiteX26" fmla="*/ 920378 w 4098921"/>
              <a:gd name="connsiteY26" fmla="*/ 606132 h 1455846"/>
              <a:gd name="connsiteX27" fmla="*/ 998963 w 4098921"/>
              <a:gd name="connsiteY27" fmla="*/ 884268 h 1455846"/>
              <a:gd name="connsiteX28" fmla="*/ 1285566 w 4098921"/>
              <a:gd name="connsiteY28" fmla="*/ 1006380 h 1455846"/>
              <a:gd name="connsiteX29" fmla="*/ 1597501 w 4098921"/>
              <a:gd name="connsiteY29" fmla="*/ 999644 h 1455846"/>
              <a:gd name="connsiteX30" fmla="*/ 1927250 w 4098921"/>
              <a:gd name="connsiteY30" fmla="*/ 940535 h 1455846"/>
              <a:gd name="connsiteX31" fmla="*/ 2621084 w 4098921"/>
              <a:gd name="connsiteY31" fmla="*/ 931406 h 1455846"/>
              <a:gd name="connsiteX32" fmla="*/ 3745946 w 4098921"/>
              <a:gd name="connsiteY32" fmla="*/ 950198 h 1455846"/>
              <a:gd name="connsiteX33" fmla="*/ 4056062 w 4098921"/>
              <a:gd name="connsiteY33" fmla="*/ 1184519 h 1455846"/>
              <a:gd name="connsiteX34" fmla="*/ 3760506 w 4098921"/>
              <a:gd name="connsiteY34" fmla="*/ 1385741 h 1455846"/>
              <a:gd name="connsiteX0" fmla="*/ 3760506 w 4106603"/>
              <a:gd name="connsiteY0" fmla="*/ 1385741 h 1455846"/>
              <a:gd name="connsiteX1" fmla="*/ 3547523 w 4106603"/>
              <a:gd name="connsiteY1" fmla="*/ 1451539 h 1455846"/>
              <a:gd name="connsiteX2" fmla="*/ 3240086 w 4106603"/>
              <a:gd name="connsiteY2" fmla="*/ 1371995 h 1455846"/>
              <a:gd name="connsiteX3" fmla="*/ 2974458 w 4106603"/>
              <a:gd name="connsiteY3" fmla="*/ 1455674 h 1455846"/>
              <a:gd name="connsiteX4" fmla="*/ 2642348 w 4106603"/>
              <a:gd name="connsiteY4" fmla="*/ 1344640 h 1455846"/>
              <a:gd name="connsiteX5" fmla="*/ 1941329 w 4106603"/>
              <a:gd name="connsiteY5" fmla="*/ 1337605 h 1455846"/>
              <a:gd name="connsiteX6" fmla="*/ 1553205 w 4106603"/>
              <a:gd name="connsiteY6" fmla="*/ 1153958 h 1455846"/>
              <a:gd name="connsiteX7" fmla="*/ 1045414 w 4106603"/>
              <a:gd name="connsiteY7" fmla="*/ 1157223 h 1455846"/>
              <a:gd name="connsiteX8" fmla="*/ 572961 w 4106603"/>
              <a:gd name="connsiteY8" fmla="*/ 1274162 h 1455846"/>
              <a:gd name="connsiteX9" fmla="*/ 188671 w 4106603"/>
              <a:gd name="connsiteY9" fmla="*/ 1157754 h 1455846"/>
              <a:gd name="connsiteX10" fmla="*/ 5024 w 4106603"/>
              <a:gd name="connsiteY10" fmla="*/ 877220 h 1455846"/>
              <a:gd name="connsiteX11" fmla="*/ 94092 w 4106603"/>
              <a:gd name="connsiteY11" fmla="*/ 403234 h 1455846"/>
              <a:gd name="connsiteX12" fmla="*/ 519331 w 4106603"/>
              <a:gd name="connsiteY12" fmla="*/ 183480 h 1455846"/>
              <a:gd name="connsiteX13" fmla="*/ 930007 w 4106603"/>
              <a:gd name="connsiteY13" fmla="*/ 260541 h 1455846"/>
              <a:gd name="connsiteX14" fmla="*/ 1277137 w 4106603"/>
              <a:gd name="connsiteY14" fmla="*/ 285529 h 1455846"/>
              <a:gd name="connsiteX15" fmla="*/ 1570205 w 4106603"/>
              <a:gd name="connsiteY15" fmla="*/ 249016 h 1455846"/>
              <a:gd name="connsiteX16" fmla="*/ 1935822 w 4106603"/>
              <a:gd name="connsiteY16" fmla="*/ 130616 h 1455846"/>
              <a:gd name="connsiteX17" fmla="*/ 2725384 w 4106603"/>
              <a:gd name="connsiteY17" fmla="*/ 66948 h 1455846"/>
              <a:gd name="connsiteX18" fmla="*/ 3070779 w 4106603"/>
              <a:gd name="connsiteY18" fmla="*/ 692 h 1455846"/>
              <a:gd name="connsiteX19" fmla="*/ 3751551 w 4106603"/>
              <a:gd name="connsiteY19" fmla="*/ 105906 h 1455846"/>
              <a:gd name="connsiteX20" fmla="*/ 3513538 w 4106603"/>
              <a:gd name="connsiteY20" fmla="*/ 56478 h 1455846"/>
              <a:gd name="connsiteX21" fmla="*/ 4098920 w 4106603"/>
              <a:gd name="connsiteY21" fmla="*/ 293345 h 1455846"/>
              <a:gd name="connsiteX22" fmla="*/ 3753849 w 4106603"/>
              <a:gd name="connsiteY22" fmla="*/ 481029 h 1455846"/>
              <a:gd name="connsiteX23" fmla="*/ 2638852 w 4106603"/>
              <a:gd name="connsiteY23" fmla="*/ 464539 h 1455846"/>
              <a:gd name="connsiteX24" fmla="*/ 1889132 w 4106603"/>
              <a:gd name="connsiteY24" fmla="*/ 529992 h 1455846"/>
              <a:gd name="connsiteX25" fmla="*/ 1550092 w 4106603"/>
              <a:gd name="connsiteY25" fmla="*/ 457924 h 1455846"/>
              <a:gd name="connsiteX26" fmla="*/ 1295383 w 4106603"/>
              <a:gd name="connsiteY26" fmla="*/ 442752 h 1455846"/>
              <a:gd name="connsiteX27" fmla="*/ 920378 w 4106603"/>
              <a:gd name="connsiteY27" fmla="*/ 606132 h 1455846"/>
              <a:gd name="connsiteX28" fmla="*/ 998963 w 4106603"/>
              <a:gd name="connsiteY28" fmla="*/ 884268 h 1455846"/>
              <a:gd name="connsiteX29" fmla="*/ 1285566 w 4106603"/>
              <a:gd name="connsiteY29" fmla="*/ 1006380 h 1455846"/>
              <a:gd name="connsiteX30" fmla="*/ 1597501 w 4106603"/>
              <a:gd name="connsiteY30" fmla="*/ 999644 h 1455846"/>
              <a:gd name="connsiteX31" fmla="*/ 1927250 w 4106603"/>
              <a:gd name="connsiteY31" fmla="*/ 940535 h 1455846"/>
              <a:gd name="connsiteX32" fmla="*/ 2621084 w 4106603"/>
              <a:gd name="connsiteY32" fmla="*/ 931406 h 1455846"/>
              <a:gd name="connsiteX33" fmla="*/ 3745946 w 4106603"/>
              <a:gd name="connsiteY33" fmla="*/ 950198 h 1455846"/>
              <a:gd name="connsiteX34" fmla="*/ 4056062 w 4106603"/>
              <a:gd name="connsiteY34" fmla="*/ 1184519 h 1455846"/>
              <a:gd name="connsiteX35" fmla="*/ 3760506 w 4106603"/>
              <a:gd name="connsiteY35" fmla="*/ 1385741 h 1455846"/>
              <a:gd name="connsiteX0" fmla="*/ 3760506 w 4100965"/>
              <a:gd name="connsiteY0" fmla="*/ 1385741 h 1455846"/>
              <a:gd name="connsiteX1" fmla="*/ 3547523 w 4100965"/>
              <a:gd name="connsiteY1" fmla="*/ 1451539 h 1455846"/>
              <a:gd name="connsiteX2" fmla="*/ 3240086 w 4100965"/>
              <a:gd name="connsiteY2" fmla="*/ 1371995 h 1455846"/>
              <a:gd name="connsiteX3" fmla="*/ 2974458 w 4100965"/>
              <a:gd name="connsiteY3" fmla="*/ 1455674 h 1455846"/>
              <a:gd name="connsiteX4" fmla="*/ 2642348 w 4100965"/>
              <a:gd name="connsiteY4" fmla="*/ 1344640 h 1455846"/>
              <a:gd name="connsiteX5" fmla="*/ 1941329 w 4100965"/>
              <a:gd name="connsiteY5" fmla="*/ 1337605 h 1455846"/>
              <a:gd name="connsiteX6" fmla="*/ 1553205 w 4100965"/>
              <a:gd name="connsiteY6" fmla="*/ 1153958 h 1455846"/>
              <a:gd name="connsiteX7" fmla="*/ 1045414 w 4100965"/>
              <a:gd name="connsiteY7" fmla="*/ 1157223 h 1455846"/>
              <a:gd name="connsiteX8" fmla="*/ 572961 w 4100965"/>
              <a:gd name="connsiteY8" fmla="*/ 1274162 h 1455846"/>
              <a:gd name="connsiteX9" fmla="*/ 188671 w 4100965"/>
              <a:gd name="connsiteY9" fmla="*/ 1157754 h 1455846"/>
              <a:gd name="connsiteX10" fmla="*/ 5024 w 4100965"/>
              <a:gd name="connsiteY10" fmla="*/ 877220 h 1455846"/>
              <a:gd name="connsiteX11" fmla="*/ 94092 w 4100965"/>
              <a:gd name="connsiteY11" fmla="*/ 403234 h 1455846"/>
              <a:gd name="connsiteX12" fmla="*/ 519331 w 4100965"/>
              <a:gd name="connsiteY12" fmla="*/ 183480 h 1455846"/>
              <a:gd name="connsiteX13" fmla="*/ 930007 w 4100965"/>
              <a:gd name="connsiteY13" fmla="*/ 260541 h 1455846"/>
              <a:gd name="connsiteX14" fmla="*/ 1277137 w 4100965"/>
              <a:gd name="connsiteY14" fmla="*/ 285529 h 1455846"/>
              <a:gd name="connsiteX15" fmla="*/ 1570205 w 4100965"/>
              <a:gd name="connsiteY15" fmla="*/ 249016 h 1455846"/>
              <a:gd name="connsiteX16" fmla="*/ 1935822 w 4100965"/>
              <a:gd name="connsiteY16" fmla="*/ 130616 h 1455846"/>
              <a:gd name="connsiteX17" fmla="*/ 2725384 w 4100965"/>
              <a:gd name="connsiteY17" fmla="*/ 66948 h 1455846"/>
              <a:gd name="connsiteX18" fmla="*/ 3070779 w 4100965"/>
              <a:gd name="connsiteY18" fmla="*/ 692 h 1455846"/>
              <a:gd name="connsiteX19" fmla="*/ 3751551 w 4100965"/>
              <a:gd name="connsiteY19" fmla="*/ 105906 h 1455846"/>
              <a:gd name="connsiteX20" fmla="*/ 3648295 w 4100965"/>
              <a:gd name="connsiteY20" fmla="*/ 33234 h 1455846"/>
              <a:gd name="connsiteX21" fmla="*/ 4098920 w 4100965"/>
              <a:gd name="connsiteY21" fmla="*/ 293345 h 1455846"/>
              <a:gd name="connsiteX22" fmla="*/ 3753849 w 4100965"/>
              <a:gd name="connsiteY22" fmla="*/ 481029 h 1455846"/>
              <a:gd name="connsiteX23" fmla="*/ 2638852 w 4100965"/>
              <a:gd name="connsiteY23" fmla="*/ 464539 h 1455846"/>
              <a:gd name="connsiteX24" fmla="*/ 1889132 w 4100965"/>
              <a:gd name="connsiteY24" fmla="*/ 529992 h 1455846"/>
              <a:gd name="connsiteX25" fmla="*/ 1550092 w 4100965"/>
              <a:gd name="connsiteY25" fmla="*/ 457924 h 1455846"/>
              <a:gd name="connsiteX26" fmla="*/ 1295383 w 4100965"/>
              <a:gd name="connsiteY26" fmla="*/ 442752 h 1455846"/>
              <a:gd name="connsiteX27" fmla="*/ 920378 w 4100965"/>
              <a:gd name="connsiteY27" fmla="*/ 606132 h 1455846"/>
              <a:gd name="connsiteX28" fmla="*/ 998963 w 4100965"/>
              <a:gd name="connsiteY28" fmla="*/ 884268 h 1455846"/>
              <a:gd name="connsiteX29" fmla="*/ 1285566 w 4100965"/>
              <a:gd name="connsiteY29" fmla="*/ 1006380 h 1455846"/>
              <a:gd name="connsiteX30" fmla="*/ 1597501 w 4100965"/>
              <a:gd name="connsiteY30" fmla="*/ 999644 h 1455846"/>
              <a:gd name="connsiteX31" fmla="*/ 1927250 w 4100965"/>
              <a:gd name="connsiteY31" fmla="*/ 940535 h 1455846"/>
              <a:gd name="connsiteX32" fmla="*/ 2621084 w 4100965"/>
              <a:gd name="connsiteY32" fmla="*/ 931406 h 1455846"/>
              <a:gd name="connsiteX33" fmla="*/ 3745946 w 4100965"/>
              <a:gd name="connsiteY33" fmla="*/ 950198 h 1455846"/>
              <a:gd name="connsiteX34" fmla="*/ 4056062 w 4100965"/>
              <a:gd name="connsiteY34" fmla="*/ 1184519 h 1455846"/>
              <a:gd name="connsiteX35" fmla="*/ 3760506 w 4100965"/>
              <a:gd name="connsiteY35" fmla="*/ 1385741 h 1455846"/>
              <a:gd name="connsiteX0" fmla="*/ 3760506 w 4100621"/>
              <a:gd name="connsiteY0" fmla="*/ 1385741 h 1455846"/>
              <a:gd name="connsiteX1" fmla="*/ 3547523 w 4100621"/>
              <a:gd name="connsiteY1" fmla="*/ 1451539 h 1455846"/>
              <a:gd name="connsiteX2" fmla="*/ 3240086 w 4100621"/>
              <a:gd name="connsiteY2" fmla="*/ 1371995 h 1455846"/>
              <a:gd name="connsiteX3" fmla="*/ 2974458 w 4100621"/>
              <a:gd name="connsiteY3" fmla="*/ 1455674 h 1455846"/>
              <a:gd name="connsiteX4" fmla="*/ 2642348 w 4100621"/>
              <a:gd name="connsiteY4" fmla="*/ 1344640 h 1455846"/>
              <a:gd name="connsiteX5" fmla="*/ 1941329 w 4100621"/>
              <a:gd name="connsiteY5" fmla="*/ 1337605 h 1455846"/>
              <a:gd name="connsiteX6" fmla="*/ 1553205 w 4100621"/>
              <a:gd name="connsiteY6" fmla="*/ 1153958 h 1455846"/>
              <a:gd name="connsiteX7" fmla="*/ 1045414 w 4100621"/>
              <a:gd name="connsiteY7" fmla="*/ 1157223 h 1455846"/>
              <a:gd name="connsiteX8" fmla="*/ 572961 w 4100621"/>
              <a:gd name="connsiteY8" fmla="*/ 1274162 h 1455846"/>
              <a:gd name="connsiteX9" fmla="*/ 188671 w 4100621"/>
              <a:gd name="connsiteY9" fmla="*/ 1157754 h 1455846"/>
              <a:gd name="connsiteX10" fmla="*/ 5024 w 4100621"/>
              <a:gd name="connsiteY10" fmla="*/ 877220 h 1455846"/>
              <a:gd name="connsiteX11" fmla="*/ 94092 w 4100621"/>
              <a:gd name="connsiteY11" fmla="*/ 403234 h 1455846"/>
              <a:gd name="connsiteX12" fmla="*/ 519331 w 4100621"/>
              <a:gd name="connsiteY12" fmla="*/ 183480 h 1455846"/>
              <a:gd name="connsiteX13" fmla="*/ 930007 w 4100621"/>
              <a:gd name="connsiteY13" fmla="*/ 260541 h 1455846"/>
              <a:gd name="connsiteX14" fmla="*/ 1277137 w 4100621"/>
              <a:gd name="connsiteY14" fmla="*/ 285529 h 1455846"/>
              <a:gd name="connsiteX15" fmla="*/ 1570205 w 4100621"/>
              <a:gd name="connsiteY15" fmla="*/ 249016 h 1455846"/>
              <a:gd name="connsiteX16" fmla="*/ 1935822 w 4100621"/>
              <a:gd name="connsiteY16" fmla="*/ 130616 h 1455846"/>
              <a:gd name="connsiteX17" fmla="*/ 2725384 w 4100621"/>
              <a:gd name="connsiteY17" fmla="*/ 66948 h 1455846"/>
              <a:gd name="connsiteX18" fmla="*/ 3070779 w 4100621"/>
              <a:gd name="connsiteY18" fmla="*/ 692 h 1455846"/>
              <a:gd name="connsiteX19" fmla="*/ 3751551 w 4100621"/>
              <a:gd name="connsiteY19" fmla="*/ 105906 h 1455846"/>
              <a:gd name="connsiteX20" fmla="*/ 3648295 w 4100621"/>
              <a:gd name="connsiteY20" fmla="*/ 33234 h 1455846"/>
              <a:gd name="connsiteX21" fmla="*/ 4098923 w 4100621"/>
              <a:gd name="connsiteY21" fmla="*/ 293345 h 1455846"/>
              <a:gd name="connsiteX22" fmla="*/ 3753849 w 4100621"/>
              <a:gd name="connsiteY22" fmla="*/ 481029 h 1455846"/>
              <a:gd name="connsiteX23" fmla="*/ 2638852 w 4100621"/>
              <a:gd name="connsiteY23" fmla="*/ 464539 h 1455846"/>
              <a:gd name="connsiteX24" fmla="*/ 1889132 w 4100621"/>
              <a:gd name="connsiteY24" fmla="*/ 529992 h 1455846"/>
              <a:gd name="connsiteX25" fmla="*/ 1550092 w 4100621"/>
              <a:gd name="connsiteY25" fmla="*/ 457924 h 1455846"/>
              <a:gd name="connsiteX26" fmla="*/ 1295383 w 4100621"/>
              <a:gd name="connsiteY26" fmla="*/ 442752 h 1455846"/>
              <a:gd name="connsiteX27" fmla="*/ 920378 w 4100621"/>
              <a:gd name="connsiteY27" fmla="*/ 606132 h 1455846"/>
              <a:gd name="connsiteX28" fmla="*/ 998963 w 4100621"/>
              <a:gd name="connsiteY28" fmla="*/ 884268 h 1455846"/>
              <a:gd name="connsiteX29" fmla="*/ 1285566 w 4100621"/>
              <a:gd name="connsiteY29" fmla="*/ 1006380 h 1455846"/>
              <a:gd name="connsiteX30" fmla="*/ 1597501 w 4100621"/>
              <a:gd name="connsiteY30" fmla="*/ 999644 h 1455846"/>
              <a:gd name="connsiteX31" fmla="*/ 1927250 w 4100621"/>
              <a:gd name="connsiteY31" fmla="*/ 940535 h 1455846"/>
              <a:gd name="connsiteX32" fmla="*/ 2621084 w 4100621"/>
              <a:gd name="connsiteY32" fmla="*/ 931406 h 1455846"/>
              <a:gd name="connsiteX33" fmla="*/ 3745946 w 4100621"/>
              <a:gd name="connsiteY33" fmla="*/ 950198 h 1455846"/>
              <a:gd name="connsiteX34" fmla="*/ 4056062 w 4100621"/>
              <a:gd name="connsiteY34" fmla="*/ 1184519 h 1455846"/>
              <a:gd name="connsiteX35" fmla="*/ 3760506 w 4100621"/>
              <a:gd name="connsiteY35" fmla="*/ 1385741 h 1455846"/>
              <a:gd name="connsiteX0" fmla="*/ 3760506 w 4100621"/>
              <a:gd name="connsiteY0" fmla="*/ 1392393 h 1462498"/>
              <a:gd name="connsiteX1" fmla="*/ 3547523 w 4100621"/>
              <a:gd name="connsiteY1" fmla="*/ 1458191 h 1462498"/>
              <a:gd name="connsiteX2" fmla="*/ 3240086 w 4100621"/>
              <a:gd name="connsiteY2" fmla="*/ 1378647 h 1462498"/>
              <a:gd name="connsiteX3" fmla="*/ 2974458 w 4100621"/>
              <a:gd name="connsiteY3" fmla="*/ 1462326 h 1462498"/>
              <a:gd name="connsiteX4" fmla="*/ 2642348 w 4100621"/>
              <a:gd name="connsiteY4" fmla="*/ 1351292 h 1462498"/>
              <a:gd name="connsiteX5" fmla="*/ 1941329 w 4100621"/>
              <a:gd name="connsiteY5" fmla="*/ 1344257 h 1462498"/>
              <a:gd name="connsiteX6" fmla="*/ 1553205 w 4100621"/>
              <a:gd name="connsiteY6" fmla="*/ 1160610 h 1462498"/>
              <a:gd name="connsiteX7" fmla="*/ 1045414 w 4100621"/>
              <a:gd name="connsiteY7" fmla="*/ 1163875 h 1462498"/>
              <a:gd name="connsiteX8" fmla="*/ 572961 w 4100621"/>
              <a:gd name="connsiteY8" fmla="*/ 1280814 h 1462498"/>
              <a:gd name="connsiteX9" fmla="*/ 188671 w 4100621"/>
              <a:gd name="connsiteY9" fmla="*/ 1164406 h 1462498"/>
              <a:gd name="connsiteX10" fmla="*/ 5024 w 4100621"/>
              <a:gd name="connsiteY10" fmla="*/ 883872 h 1462498"/>
              <a:gd name="connsiteX11" fmla="*/ 94092 w 4100621"/>
              <a:gd name="connsiteY11" fmla="*/ 409886 h 1462498"/>
              <a:gd name="connsiteX12" fmla="*/ 519331 w 4100621"/>
              <a:gd name="connsiteY12" fmla="*/ 190132 h 1462498"/>
              <a:gd name="connsiteX13" fmla="*/ 930007 w 4100621"/>
              <a:gd name="connsiteY13" fmla="*/ 267193 h 1462498"/>
              <a:gd name="connsiteX14" fmla="*/ 1277137 w 4100621"/>
              <a:gd name="connsiteY14" fmla="*/ 292181 h 1462498"/>
              <a:gd name="connsiteX15" fmla="*/ 1570205 w 4100621"/>
              <a:gd name="connsiteY15" fmla="*/ 255668 h 1462498"/>
              <a:gd name="connsiteX16" fmla="*/ 1935822 w 4100621"/>
              <a:gd name="connsiteY16" fmla="*/ 137268 h 1462498"/>
              <a:gd name="connsiteX17" fmla="*/ 2725384 w 4100621"/>
              <a:gd name="connsiteY17" fmla="*/ 73600 h 1462498"/>
              <a:gd name="connsiteX18" fmla="*/ 3070779 w 4100621"/>
              <a:gd name="connsiteY18" fmla="*/ 7344 h 1462498"/>
              <a:gd name="connsiteX19" fmla="*/ 3501297 w 4100621"/>
              <a:gd name="connsiteY19" fmla="*/ 986 h 1462498"/>
              <a:gd name="connsiteX20" fmla="*/ 3648295 w 4100621"/>
              <a:gd name="connsiteY20" fmla="*/ 39886 h 1462498"/>
              <a:gd name="connsiteX21" fmla="*/ 4098923 w 4100621"/>
              <a:gd name="connsiteY21" fmla="*/ 299997 h 1462498"/>
              <a:gd name="connsiteX22" fmla="*/ 3753849 w 4100621"/>
              <a:gd name="connsiteY22" fmla="*/ 487681 h 1462498"/>
              <a:gd name="connsiteX23" fmla="*/ 2638852 w 4100621"/>
              <a:gd name="connsiteY23" fmla="*/ 471191 h 1462498"/>
              <a:gd name="connsiteX24" fmla="*/ 1889132 w 4100621"/>
              <a:gd name="connsiteY24" fmla="*/ 536644 h 1462498"/>
              <a:gd name="connsiteX25" fmla="*/ 1550092 w 4100621"/>
              <a:gd name="connsiteY25" fmla="*/ 464576 h 1462498"/>
              <a:gd name="connsiteX26" fmla="*/ 1295383 w 4100621"/>
              <a:gd name="connsiteY26" fmla="*/ 449404 h 1462498"/>
              <a:gd name="connsiteX27" fmla="*/ 920378 w 4100621"/>
              <a:gd name="connsiteY27" fmla="*/ 612784 h 1462498"/>
              <a:gd name="connsiteX28" fmla="*/ 998963 w 4100621"/>
              <a:gd name="connsiteY28" fmla="*/ 890920 h 1462498"/>
              <a:gd name="connsiteX29" fmla="*/ 1285566 w 4100621"/>
              <a:gd name="connsiteY29" fmla="*/ 1013032 h 1462498"/>
              <a:gd name="connsiteX30" fmla="*/ 1597501 w 4100621"/>
              <a:gd name="connsiteY30" fmla="*/ 1006296 h 1462498"/>
              <a:gd name="connsiteX31" fmla="*/ 1927250 w 4100621"/>
              <a:gd name="connsiteY31" fmla="*/ 947187 h 1462498"/>
              <a:gd name="connsiteX32" fmla="*/ 2621084 w 4100621"/>
              <a:gd name="connsiteY32" fmla="*/ 938058 h 1462498"/>
              <a:gd name="connsiteX33" fmla="*/ 3745946 w 4100621"/>
              <a:gd name="connsiteY33" fmla="*/ 956850 h 1462498"/>
              <a:gd name="connsiteX34" fmla="*/ 4056062 w 4100621"/>
              <a:gd name="connsiteY34" fmla="*/ 1191171 h 1462498"/>
              <a:gd name="connsiteX35" fmla="*/ 3760506 w 4100621"/>
              <a:gd name="connsiteY35" fmla="*/ 1392393 h 1462498"/>
              <a:gd name="connsiteX0" fmla="*/ 3760506 w 4102754"/>
              <a:gd name="connsiteY0" fmla="*/ 1399851 h 1469956"/>
              <a:gd name="connsiteX1" fmla="*/ 3547523 w 4102754"/>
              <a:gd name="connsiteY1" fmla="*/ 1465649 h 1469956"/>
              <a:gd name="connsiteX2" fmla="*/ 3240086 w 4102754"/>
              <a:gd name="connsiteY2" fmla="*/ 1386105 h 1469956"/>
              <a:gd name="connsiteX3" fmla="*/ 2974458 w 4102754"/>
              <a:gd name="connsiteY3" fmla="*/ 1469784 h 1469956"/>
              <a:gd name="connsiteX4" fmla="*/ 2642348 w 4102754"/>
              <a:gd name="connsiteY4" fmla="*/ 1358750 h 1469956"/>
              <a:gd name="connsiteX5" fmla="*/ 1941329 w 4102754"/>
              <a:gd name="connsiteY5" fmla="*/ 1351715 h 1469956"/>
              <a:gd name="connsiteX6" fmla="*/ 1553205 w 4102754"/>
              <a:gd name="connsiteY6" fmla="*/ 1168068 h 1469956"/>
              <a:gd name="connsiteX7" fmla="*/ 1045414 w 4102754"/>
              <a:gd name="connsiteY7" fmla="*/ 1171333 h 1469956"/>
              <a:gd name="connsiteX8" fmla="*/ 572961 w 4102754"/>
              <a:gd name="connsiteY8" fmla="*/ 1288272 h 1469956"/>
              <a:gd name="connsiteX9" fmla="*/ 188671 w 4102754"/>
              <a:gd name="connsiteY9" fmla="*/ 1171864 h 1469956"/>
              <a:gd name="connsiteX10" fmla="*/ 5024 w 4102754"/>
              <a:gd name="connsiteY10" fmla="*/ 891330 h 1469956"/>
              <a:gd name="connsiteX11" fmla="*/ 94092 w 4102754"/>
              <a:gd name="connsiteY11" fmla="*/ 417344 h 1469956"/>
              <a:gd name="connsiteX12" fmla="*/ 519331 w 4102754"/>
              <a:gd name="connsiteY12" fmla="*/ 197590 h 1469956"/>
              <a:gd name="connsiteX13" fmla="*/ 930007 w 4102754"/>
              <a:gd name="connsiteY13" fmla="*/ 274651 h 1469956"/>
              <a:gd name="connsiteX14" fmla="*/ 1277137 w 4102754"/>
              <a:gd name="connsiteY14" fmla="*/ 299639 h 1469956"/>
              <a:gd name="connsiteX15" fmla="*/ 1570205 w 4102754"/>
              <a:gd name="connsiteY15" fmla="*/ 263126 h 1469956"/>
              <a:gd name="connsiteX16" fmla="*/ 1935822 w 4102754"/>
              <a:gd name="connsiteY16" fmla="*/ 144726 h 1469956"/>
              <a:gd name="connsiteX17" fmla="*/ 2725384 w 4102754"/>
              <a:gd name="connsiteY17" fmla="*/ 81058 h 1469956"/>
              <a:gd name="connsiteX18" fmla="*/ 3070779 w 4102754"/>
              <a:gd name="connsiteY18" fmla="*/ 14802 h 1469956"/>
              <a:gd name="connsiteX19" fmla="*/ 3501297 w 4102754"/>
              <a:gd name="connsiteY19" fmla="*/ 8444 h 1469956"/>
              <a:gd name="connsiteX20" fmla="*/ 3927427 w 4102754"/>
              <a:gd name="connsiteY20" fmla="*/ 163565 h 1469956"/>
              <a:gd name="connsiteX21" fmla="*/ 4098923 w 4102754"/>
              <a:gd name="connsiteY21" fmla="*/ 307455 h 1469956"/>
              <a:gd name="connsiteX22" fmla="*/ 3753849 w 4102754"/>
              <a:gd name="connsiteY22" fmla="*/ 495139 h 1469956"/>
              <a:gd name="connsiteX23" fmla="*/ 2638852 w 4102754"/>
              <a:gd name="connsiteY23" fmla="*/ 478649 h 1469956"/>
              <a:gd name="connsiteX24" fmla="*/ 1889132 w 4102754"/>
              <a:gd name="connsiteY24" fmla="*/ 544102 h 1469956"/>
              <a:gd name="connsiteX25" fmla="*/ 1550092 w 4102754"/>
              <a:gd name="connsiteY25" fmla="*/ 472034 h 1469956"/>
              <a:gd name="connsiteX26" fmla="*/ 1295383 w 4102754"/>
              <a:gd name="connsiteY26" fmla="*/ 456862 h 1469956"/>
              <a:gd name="connsiteX27" fmla="*/ 920378 w 4102754"/>
              <a:gd name="connsiteY27" fmla="*/ 620242 h 1469956"/>
              <a:gd name="connsiteX28" fmla="*/ 998963 w 4102754"/>
              <a:gd name="connsiteY28" fmla="*/ 898378 h 1469956"/>
              <a:gd name="connsiteX29" fmla="*/ 1285566 w 4102754"/>
              <a:gd name="connsiteY29" fmla="*/ 1020490 h 1469956"/>
              <a:gd name="connsiteX30" fmla="*/ 1597501 w 4102754"/>
              <a:gd name="connsiteY30" fmla="*/ 1013754 h 1469956"/>
              <a:gd name="connsiteX31" fmla="*/ 1927250 w 4102754"/>
              <a:gd name="connsiteY31" fmla="*/ 954645 h 1469956"/>
              <a:gd name="connsiteX32" fmla="*/ 2621084 w 4102754"/>
              <a:gd name="connsiteY32" fmla="*/ 945516 h 1469956"/>
              <a:gd name="connsiteX33" fmla="*/ 3745946 w 4102754"/>
              <a:gd name="connsiteY33" fmla="*/ 964308 h 1469956"/>
              <a:gd name="connsiteX34" fmla="*/ 4056062 w 4102754"/>
              <a:gd name="connsiteY34" fmla="*/ 1198629 h 1469956"/>
              <a:gd name="connsiteX35" fmla="*/ 3760506 w 4102754"/>
              <a:gd name="connsiteY35" fmla="*/ 1399851 h 1469956"/>
              <a:gd name="connsiteX0" fmla="*/ 3760506 w 4102754"/>
              <a:gd name="connsiteY0" fmla="*/ 1385742 h 1455847"/>
              <a:gd name="connsiteX1" fmla="*/ 3547523 w 4102754"/>
              <a:gd name="connsiteY1" fmla="*/ 1451540 h 1455847"/>
              <a:gd name="connsiteX2" fmla="*/ 3240086 w 4102754"/>
              <a:gd name="connsiteY2" fmla="*/ 1371996 h 1455847"/>
              <a:gd name="connsiteX3" fmla="*/ 2974458 w 4102754"/>
              <a:gd name="connsiteY3" fmla="*/ 1455675 h 1455847"/>
              <a:gd name="connsiteX4" fmla="*/ 2642348 w 4102754"/>
              <a:gd name="connsiteY4" fmla="*/ 1344641 h 1455847"/>
              <a:gd name="connsiteX5" fmla="*/ 1941329 w 4102754"/>
              <a:gd name="connsiteY5" fmla="*/ 1337606 h 1455847"/>
              <a:gd name="connsiteX6" fmla="*/ 1553205 w 4102754"/>
              <a:gd name="connsiteY6" fmla="*/ 1153959 h 1455847"/>
              <a:gd name="connsiteX7" fmla="*/ 1045414 w 4102754"/>
              <a:gd name="connsiteY7" fmla="*/ 1157224 h 1455847"/>
              <a:gd name="connsiteX8" fmla="*/ 572961 w 4102754"/>
              <a:gd name="connsiteY8" fmla="*/ 1274163 h 1455847"/>
              <a:gd name="connsiteX9" fmla="*/ 188671 w 4102754"/>
              <a:gd name="connsiteY9" fmla="*/ 1157755 h 1455847"/>
              <a:gd name="connsiteX10" fmla="*/ 5024 w 4102754"/>
              <a:gd name="connsiteY10" fmla="*/ 877221 h 1455847"/>
              <a:gd name="connsiteX11" fmla="*/ 94092 w 4102754"/>
              <a:gd name="connsiteY11" fmla="*/ 403235 h 1455847"/>
              <a:gd name="connsiteX12" fmla="*/ 519331 w 4102754"/>
              <a:gd name="connsiteY12" fmla="*/ 183481 h 1455847"/>
              <a:gd name="connsiteX13" fmla="*/ 930007 w 4102754"/>
              <a:gd name="connsiteY13" fmla="*/ 260542 h 1455847"/>
              <a:gd name="connsiteX14" fmla="*/ 1277137 w 4102754"/>
              <a:gd name="connsiteY14" fmla="*/ 285530 h 1455847"/>
              <a:gd name="connsiteX15" fmla="*/ 1570205 w 4102754"/>
              <a:gd name="connsiteY15" fmla="*/ 249017 h 1455847"/>
              <a:gd name="connsiteX16" fmla="*/ 1935822 w 4102754"/>
              <a:gd name="connsiteY16" fmla="*/ 130617 h 1455847"/>
              <a:gd name="connsiteX17" fmla="*/ 2725384 w 4102754"/>
              <a:gd name="connsiteY17" fmla="*/ 66949 h 1455847"/>
              <a:gd name="connsiteX18" fmla="*/ 3070779 w 4102754"/>
              <a:gd name="connsiteY18" fmla="*/ 693 h 1455847"/>
              <a:gd name="connsiteX19" fmla="*/ 3684180 w 4102754"/>
              <a:gd name="connsiteY19" fmla="*/ 45472 h 1455847"/>
              <a:gd name="connsiteX20" fmla="*/ 3927427 w 4102754"/>
              <a:gd name="connsiteY20" fmla="*/ 149456 h 1455847"/>
              <a:gd name="connsiteX21" fmla="*/ 4098923 w 4102754"/>
              <a:gd name="connsiteY21" fmla="*/ 293346 h 1455847"/>
              <a:gd name="connsiteX22" fmla="*/ 3753849 w 4102754"/>
              <a:gd name="connsiteY22" fmla="*/ 481030 h 1455847"/>
              <a:gd name="connsiteX23" fmla="*/ 2638852 w 4102754"/>
              <a:gd name="connsiteY23" fmla="*/ 464540 h 1455847"/>
              <a:gd name="connsiteX24" fmla="*/ 1889132 w 4102754"/>
              <a:gd name="connsiteY24" fmla="*/ 529993 h 1455847"/>
              <a:gd name="connsiteX25" fmla="*/ 1550092 w 4102754"/>
              <a:gd name="connsiteY25" fmla="*/ 457925 h 1455847"/>
              <a:gd name="connsiteX26" fmla="*/ 1295383 w 4102754"/>
              <a:gd name="connsiteY26" fmla="*/ 442753 h 1455847"/>
              <a:gd name="connsiteX27" fmla="*/ 920378 w 4102754"/>
              <a:gd name="connsiteY27" fmla="*/ 606133 h 1455847"/>
              <a:gd name="connsiteX28" fmla="*/ 998963 w 4102754"/>
              <a:gd name="connsiteY28" fmla="*/ 884269 h 1455847"/>
              <a:gd name="connsiteX29" fmla="*/ 1285566 w 4102754"/>
              <a:gd name="connsiteY29" fmla="*/ 1006381 h 1455847"/>
              <a:gd name="connsiteX30" fmla="*/ 1597501 w 4102754"/>
              <a:gd name="connsiteY30" fmla="*/ 999645 h 1455847"/>
              <a:gd name="connsiteX31" fmla="*/ 1927250 w 4102754"/>
              <a:gd name="connsiteY31" fmla="*/ 940536 h 1455847"/>
              <a:gd name="connsiteX32" fmla="*/ 2621084 w 4102754"/>
              <a:gd name="connsiteY32" fmla="*/ 931407 h 1455847"/>
              <a:gd name="connsiteX33" fmla="*/ 3745946 w 4102754"/>
              <a:gd name="connsiteY33" fmla="*/ 950199 h 1455847"/>
              <a:gd name="connsiteX34" fmla="*/ 4056062 w 4102754"/>
              <a:gd name="connsiteY34" fmla="*/ 1184520 h 1455847"/>
              <a:gd name="connsiteX35" fmla="*/ 3760506 w 4102754"/>
              <a:gd name="connsiteY35" fmla="*/ 1385742 h 145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102754" h="1455847">
                <a:moveTo>
                  <a:pt x="3760506" y="1385742"/>
                </a:moveTo>
                <a:cubicBezTo>
                  <a:pt x="3667728" y="1419398"/>
                  <a:pt x="3634260" y="1453831"/>
                  <a:pt x="3547523" y="1451540"/>
                </a:cubicBezTo>
                <a:cubicBezTo>
                  <a:pt x="3460786" y="1449249"/>
                  <a:pt x="3335597" y="1371307"/>
                  <a:pt x="3240086" y="1371996"/>
                </a:cubicBezTo>
                <a:cubicBezTo>
                  <a:pt x="3144575" y="1372685"/>
                  <a:pt x="3074081" y="1460234"/>
                  <a:pt x="2974458" y="1455675"/>
                </a:cubicBezTo>
                <a:cubicBezTo>
                  <a:pt x="2874835" y="1451116"/>
                  <a:pt x="2833787" y="1350373"/>
                  <a:pt x="2642348" y="1344641"/>
                </a:cubicBezTo>
                <a:lnTo>
                  <a:pt x="1941329" y="1337606"/>
                </a:lnTo>
                <a:cubicBezTo>
                  <a:pt x="1740555" y="1303501"/>
                  <a:pt x="1702524" y="1184023"/>
                  <a:pt x="1553205" y="1153959"/>
                </a:cubicBezTo>
                <a:cubicBezTo>
                  <a:pt x="1403886" y="1123895"/>
                  <a:pt x="1208788" y="1137190"/>
                  <a:pt x="1045414" y="1157224"/>
                </a:cubicBezTo>
                <a:cubicBezTo>
                  <a:pt x="882040" y="1177258"/>
                  <a:pt x="715751" y="1274075"/>
                  <a:pt x="572961" y="1274163"/>
                </a:cubicBezTo>
                <a:cubicBezTo>
                  <a:pt x="430171" y="1274251"/>
                  <a:pt x="283327" y="1223912"/>
                  <a:pt x="188671" y="1157755"/>
                </a:cubicBezTo>
                <a:cubicBezTo>
                  <a:pt x="94015" y="1091598"/>
                  <a:pt x="20787" y="1002974"/>
                  <a:pt x="5024" y="877221"/>
                </a:cubicBezTo>
                <a:cubicBezTo>
                  <a:pt x="-10739" y="751468"/>
                  <a:pt x="8374" y="518858"/>
                  <a:pt x="94092" y="403235"/>
                </a:cubicBezTo>
                <a:cubicBezTo>
                  <a:pt x="179810" y="287612"/>
                  <a:pt x="380012" y="207263"/>
                  <a:pt x="519331" y="183481"/>
                </a:cubicBezTo>
                <a:cubicBezTo>
                  <a:pt x="658650" y="159699"/>
                  <a:pt x="803706" y="243534"/>
                  <a:pt x="930007" y="260542"/>
                </a:cubicBezTo>
                <a:cubicBezTo>
                  <a:pt x="1056308" y="277550"/>
                  <a:pt x="1170437" y="287451"/>
                  <a:pt x="1277137" y="285530"/>
                </a:cubicBezTo>
                <a:cubicBezTo>
                  <a:pt x="1383837" y="283609"/>
                  <a:pt x="1305750" y="288484"/>
                  <a:pt x="1570205" y="249017"/>
                </a:cubicBezTo>
                <a:cubicBezTo>
                  <a:pt x="1834661" y="209550"/>
                  <a:pt x="1743292" y="160962"/>
                  <a:pt x="1935822" y="130617"/>
                </a:cubicBezTo>
                <a:cubicBezTo>
                  <a:pt x="2128352" y="100272"/>
                  <a:pt x="2536225" y="88603"/>
                  <a:pt x="2725384" y="66949"/>
                </a:cubicBezTo>
                <a:cubicBezTo>
                  <a:pt x="2914544" y="45295"/>
                  <a:pt x="2880501" y="-6575"/>
                  <a:pt x="3070779" y="693"/>
                </a:cubicBezTo>
                <a:cubicBezTo>
                  <a:pt x="3261057" y="7961"/>
                  <a:pt x="3541405" y="20678"/>
                  <a:pt x="3684180" y="45472"/>
                </a:cubicBezTo>
                <a:cubicBezTo>
                  <a:pt x="3826955" y="70266"/>
                  <a:pt x="3869532" y="118216"/>
                  <a:pt x="3927427" y="149456"/>
                </a:cubicBezTo>
                <a:cubicBezTo>
                  <a:pt x="3985322" y="180696"/>
                  <a:pt x="4127853" y="238084"/>
                  <a:pt x="4098923" y="293346"/>
                </a:cubicBezTo>
                <a:cubicBezTo>
                  <a:pt x="4069993" y="348608"/>
                  <a:pt x="3997194" y="452498"/>
                  <a:pt x="3753849" y="481030"/>
                </a:cubicBezTo>
                <a:cubicBezTo>
                  <a:pt x="3510504" y="509562"/>
                  <a:pt x="2947364" y="447281"/>
                  <a:pt x="2638852" y="464540"/>
                </a:cubicBezTo>
                <a:lnTo>
                  <a:pt x="1889132" y="529993"/>
                </a:lnTo>
                <a:cubicBezTo>
                  <a:pt x="1601683" y="518036"/>
                  <a:pt x="1649050" y="472465"/>
                  <a:pt x="1550092" y="457925"/>
                </a:cubicBezTo>
                <a:cubicBezTo>
                  <a:pt x="1451134" y="443385"/>
                  <a:pt x="1400335" y="418052"/>
                  <a:pt x="1295383" y="442753"/>
                </a:cubicBezTo>
                <a:cubicBezTo>
                  <a:pt x="1190431" y="467454"/>
                  <a:pt x="969781" y="532547"/>
                  <a:pt x="920378" y="606133"/>
                </a:cubicBezTo>
                <a:cubicBezTo>
                  <a:pt x="870975" y="679719"/>
                  <a:pt x="938098" y="817561"/>
                  <a:pt x="998963" y="884269"/>
                </a:cubicBezTo>
                <a:cubicBezTo>
                  <a:pt x="1059828" y="950977"/>
                  <a:pt x="1185810" y="987152"/>
                  <a:pt x="1285566" y="1006381"/>
                </a:cubicBezTo>
                <a:cubicBezTo>
                  <a:pt x="1385322" y="1025610"/>
                  <a:pt x="1329055" y="996971"/>
                  <a:pt x="1597501" y="999645"/>
                </a:cubicBezTo>
                <a:cubicBezTo>
                  <a:pt x="1848444" y="948097"/>
                  <a:pt x="1756653" y="951909"/>
                  <a:pt x="1927250" y="940536"/>
                </a:cubicBezTo>
                <a:cubicBezTo>
                  <a:pt x="2097847" y="929163"/>
                  <a:pt x="2265652" y="922972"/>
                  <a:pt x="2621084" y="931407"/>
                </a:cubicBezTo>
                <a:cubicBezTo>
                  <a:pt x="2976516" y="939842"/>
                  <a:pt x="3550001" y="887542"/>
                  <a:pt x="3745946" y="950199"/>
                </a:cubicBezTo>
                <a:cubicBezTo>
                  <a:pt x="3941891" y="1012856"/>
                  <a:pt x="4053635" y="1111930"/>
                  <a:pt x="4056062" y="1184520"/>
                </a:cubicBezTo>
                <a:cubicBezTo>
                  <a:pt x="4058489" y="1257110"/>
                  <a:pt x="3976875" y="1356731"/>
                  <a:pt x="3760506" y="1385742"/>
                </a:cubicBezTo>
                <a:close/>
              </a:path>
            </a:pathLst>
          </a:custGeom>
          <a:solidFill>
            <a:srgbClr val="FF7C8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9FB70457-4369-47B1-8ED1-583853450D2C}"/>
              </a:ext>
            </a:extLst>
          </p:cNvPr>
          <p:cNvSpPr/>
          <p:nvPr/>
        </p:nvSpPr>
        <p:spPr>
          <a:xfrm rot="230279">
            <a:off x="5881691" y="4291299"/>
            <a:ext cx="436728" cy="856397"/>
          </a:xfrm>
          <a:prstGeom prst="ellipse">
            <a:avLst/>
          </a:prstGeom>
          <a:solidFill>
            <a:srgbClr val="FF4F5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B369FE0D-4AEA-405E-96BA-2F475D9F6EED}"/>
              </a:ext>
            </a:extLst>
          </p:cNvPr>
          <p:cNvSpPr/>
          <p:nvPr/>
        </p:nvSpPr>
        <p:spPr>
          <a:xfrm rot="230279">
            <a:off x="8602579" y="4340674"/>
            <a:ext cx="436728" cy="856397"/>
          </a:xfrm>
          <a:prstGeom prst="ellipse">
            <a:avLst/>
          </a:prstGeom>
          <a:solidFill>
            <a:srgbClr val="FF4F5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264406F-BE1B-4B43-98F9-E57EA552907F}"/>
              </a:ext>
            </a:extLst>
          </p:cNvPr>
          <p:cNvSpPr txBox="1"/>
          <p:nvPr/>
        </p:nvSpPr>
        <p:spPr>
          <a:xfrm>
            <a:off x="6340573" y="849533"/>
            <a:ext cx="2477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rgbClr val="000000"/>
                </a:solidFill>
              </a:rPr>
              <a:t>a majdani </a:t>
            </a:r>
            <a:r>
              <a:rPr lang="hu-HU" sz="1600" b="1" i="1" dirty="0" err="1">
                <a:solidFill>
                  <a:srgbClr val="000000"/>
                </a:solidFill>
              </a:rPr>
              <a:t>cavum</a:t>
            </a:r>
            <a:r>
              <a:rPr lang="hu-HU" sz="1600" b="1" i="1" dirty="0">
                <a:solidFill>
                  <a:srgbClr val="000000"/>
                </a:solidFill>
              </a:rPr>
              <a:t> </a:t>
            </a:r>
            <a:r>
              <a:rPr lang="hu-HU" sz="1600" b="1" i="1" dirty="0" err="1">
                <a:solidFill>
                  <a:srgbClr val="000000"/>
                </a:solidFill>
              </a:rPr>
              <a:t>pericardii</a:t>
            </a:r>
            <a:endParaRPr lang="hu-HU" sz="1600" b="1" i="1" dirty="0">
              <a:solidFill>
                <a:srgbClr val="000000"/>
              </a:solidFill>
            </a:endParaRP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28C2FBAD-8566-4052-B463-196D5F3A054E}"/>
              </a:ext>
            </a:extLst>
          </p:cNvPr>
          <p:cNvCxnSpPr>
            <a:cxnSpLocks/>
          </p:cNvCxnSpPr>
          <p:nvPr/>
        </p:nvCxnSpPr>
        <p:spPr>
          <a:xfrm flipH="1">
            <a:off x="7444263" y="1160214"/>
            <a:ext cx="1" cy="82484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09C4A4C-5365-4B65-826C-B545251E245C}"/>
              </a:ext>
            </a:extLst>
          </p:cNvPr>
          <p:cNvSpPr txBox="1"/>
          <p:nvPr/>
        </p:nvSpPr>
        <p:spPr>
          <a:xfrm>
            <a:off x="6931959" y="5350125"/>
            <a:ext cx="10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rgbClr val="000000"/>
                </a:solidFill>
              </a:rPr>
              <a:t>a jövőbeni </a:t>
            </a:r>
            <a:r>
              <a:rPr lang="hu-HU" sz="1600" b="1" i="1" dirty="0" err="1">
                <a:solidFill>
                  <a:srgbClr val="000000"/>
                </a:solidFill>
              </a:rPr>
              <a:t>cavum</a:t>
            </a:r>
            <a:r>
              <a:rPr lang="hu-HU" sz="1600" b="1" i="1" dirty="0">
                <a:solidFill>
                  <a:srgbClr val="000000"/>
                </a:solidFill>
              </a:rPr>
              <a:t> </a:t>
            </a:r>
            <a:r>
              <a:rPr lang="hu-HU" sz="1600" b="1" i="1" dirty="0" err="1">
                <a:solidFill>
                  <a:srgbClr val="000000"/>
                </a:solidFill>
              </a:rPr>
              <a:t>peritonei</a:t>
            </a:r>
            <a:endParaRPr lang="hu-HU" sz="1600" b="1" i="1" dirty="0">
              <a:solidFill>
                <a:srgbClr val="000000"/>
              </a:solidFill>
            </a:endParaRPr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:a16="http://schemas.microsoft.com/office/drawing/2014/main" id="{98AE13F2-A67C-4622-9D3B-75B30B4D2CB1}"/>
              </a:ext>
            </a:extLst>
          </p:cNvPr>
          <p:cNvCxnSpPr>
            <a:cxnSpLocks/>
          </p:cNvCxnSpPr>
          <p:nvPr/>
        </p:nvCxnSpPr>
        <p:spPr>
          <a:xfrm flipH="1" flipV="1">
            <a:off x="6673367" y="4925346"/>
            <a:ext cx="419129" cy="45585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9736143D-FFD1-4894-B801-F9475D6E2387}"/>
              </a:ext>
            </a:extLst>
          </p:cNvPr>
          <p:cNvCxnSpPr>
            <a:cxnSpLocks/>
          </p:cNvCxnSpPr>
          <p:nvPr/>
        </p:nvCxnSpPr>
        <p:spPr>
          <a:xfrm flipV="1">
            <a:off x="7892791" y="4925346"/>
            <a:ext cx="382807" cy="496989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ABF7F0C-0B5D-4536-8197-C370178C5278}"/>
              </a:ext>
            </a:extLst>
          </p:cNvPr>
          <p:cNvSpPr txBox="1"/>
          <p:nvPr/>
        </p:nvSpPr>
        <p:spPr>
          <a:xfrm>
            <a:off x="6856181" y="2240449"/>
            <a:ext cx="122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solidFill>
                  <a:srgbClr val="000000"/>
                </a:solidFill>
              </a:rPr>
              <a:t>canalis</a:t>
            </a:r>
            <a:r>
              <a:rPr lang="hu-HU" sz="1600" dirty="0">
                <a:solidFill>
                  <a:srgbClr val="000000"/>
                </a:solidFill>
              </a:rPr>
              <a:t> </a:t>
            </a:r>
            <a:r>
              <a:rPr lang="hu-HU" sz="1600" dirty="0" err="1">
                <a:solidFill>
                  <a:srgbClr val="000000"/>
                </a:solidFill>
              </a:rPr>
              <a:t>pericardio-peritonealis</a:t>
            </a:r>
            <a:endParaRPr lang="hu-HU" sz="1600" dirty="0">
              <a:solidFill>
                <a:srgbClr val="000000"/>
              </a:solidFill>
            </a:endParaRPr>
          </a:p>
          <a:p>
            <a:pPr algn="ctr"/>
            <a:r>
              <a:rPr lang="hu-HU" sz="1600" dirty="0">
                <a:solidFill>
                  <a:srgbClr val="000000"/>
                </a:solidFill>
              </a:rPr>
              <a:t>(leendő</a:t>
            </a:r>
          </a:p>
          <a:p>
            <a:pPr algn="ctr"/>
            <a:r>
              <a:rPr lang="hu-HU" sz="1600" b="1" i="1" dirty="0" err="1">
                <a:solidFill>
                  <a:srgbClr val="000000"/>
                </a:solidFill>
              </a:rPr>
              <a:t>cavum</a:t>
            </a:r>
            <a:r>
              <a:rPr lang="hu-HU" sz="1600" b="1" i="1" dirty="0">
                <a:solidFill>
                  <a:srgbClr val="000000"/>
                </a:solidFill>
              </a:rPr>
              <a:t> </a:t>
            </a:r>
            <a:r>
              <a:rPr lang="hu-HU" sz="1600" b="1" i="1" dirty="0" err="1">
                <a:solidFill>
                  <a:srgbClr val="000000"/>
                </a:solidFill>
              </a:rPr>
              <a:t>pleurae</a:t>
            </a:r>
            <a:r>
              <a:rPr lang="hu-HU" sz="1600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6E54F6CC-6609-4223-A58E-515EBD3CEB43}"/>
              </a:ext>
            </a:extLst>
          </p:cNvPr>
          <p:cNvCxnSpPr>
            <a:cxnSpLocks/>
          </p:cNvCxnSpPr>
          <p:nvPr/>
        </p:nvCxnSpPr>
        <p:spPr>
          <a:xfrm flipV="1">
            <a:off x="7857463" y="2756270"/>
            <a:ext cx="418135" cy="409433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560E44B2-B681-4486-989D-E5AA71D9E00B}"/>
              </a:ext>
            </a:extLst>
          </p:cNvPr>
          <p:cNvCxnSpPr>
            <a:cxnSpLocks/>
          </p:cNvCxnSpPr>
          <p:nvPr/>
        </p:nvCxnSpPr>
        <p:spPr>
          <a:xfrm flipH="1" flipV="1">
            <a:off x="6762087" y="2756271"/>
            <a:ext cx="330409" cy="40943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E16D6DEF-BC8D-4B32-9006-84C36D6A2B49}"/>
              </a:ext>
            </a:extLst>
          </p:cNvPr>
          <p:cNvSpPr txBox="1"/>
          <p:nvPr/>
        </p:nvSpPr>
        <p:spPr>
          <a:xfrm>
            <a:off x="5735045" y="200898"/>
            <a:ext cx="340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Az </a:t>
            </a:r>
            <a:r>
              <a:rPr lang="hu-HU" b="1" dirty="0" err="1"/>
              <a:t>embryóból</a:t>
            </a:r>
            <a:r>
              <a:rPr lang="hu-HU" b="1" dirty="0"/>
              <a:t> „kivett”  </a:t>
            </a:r>
            <a:r>
              <a:rPr lang="hu-HU" b="1" dirty="0" err="1"/>
              <a:t>intraembryonalis</a:t>
            </a:r>
            <a:r>
              <a:rPr lang="hu-HU" b="1" dirty="0"/>
              <a:t> </a:t>
            </a:r>
            <a:r>
              <a:rPr lang="hu-HU" b="1" dirty="0" err="1"/>
              <a:t>coeloma</a:t>
            </a:r>
            <a:endParaRPr lang="hu-HU" b="1" dirty="0"/>
          </a:p>
        </p:txBody>
      </p:sp>
      <p:cxnSp>
        <p:nvCxnSpPr>
          <p:cNvPr id="31" name="Egyenes összekötő nyíllal 30">
            <a:extLst>
              <a:ext uri="{FF2B5EF4-FFF2-40B4-BE49-F238E27FC236}">
                <a16:creationId xmlns:a16="http://schemas.microsoft.com/office/drawing/2014/main" id="{B5C9F794-E579-429E-BDF5-474FF2B04C47}"/>
              </a:ext>
            </a:extLst>
          </p:cNvPr>
          <p:cNvCxnSpPr>
            <a:cxnSpLocks/>
          </p:cNvCxnSpPr>
          <p:nvPr/>
        </p:nvCxnSpPr>
        <p:spPr>
          <a:xfrm flipH="1" flipV="1">
            <a:off x="6081716" y="4767376"/>
            <a:ext cx="390985" cy="136566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B5528329-687D-46F0-9CB8-CACF8BFA278F}"/>
              </a:ext>
            </a:extLst>
          </p:cNvPr>
          <p:cNvSpPr txBox="1"/>
          <p:nvPr/>
        </p:nvSpPr>
        <p:spPr>
          <a:xfrm>
            <a:off x="5930432" y="6159605"/>
            <a:ext cx="305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az </a:t>
            </a:r>
            <a:r>
              <a:rPr lang="hu-HU" sz="1600" dirty="0" err="1"/>
              <a:t>intra</a:t>
            </a:r>
            <a:r>
              <a:rPr lang="hu-HU" sz="1600" dirty="0"/>
              <a:t>- és </a:t>
            </a:r>
            <a:r>
              <a:rPr lang="hu-HU" sz="1600" dirty="0" err="1"/>
              <a:t>extraembryonalis</a:t>
            </a:r>
            <a:r>
              <a:rPr lang="hu-HU" sz="1600" dirty="0"/>
              <a:t> </a:t>
            </a:r>
            <a:r>
              <a:rPr lang="hu-HU" sz="1600" dirty="0" err="1"/>
              <a:t>coeloma</a:t>
            </a:r>
            <a:r>
              <a:rPr lang="hu-HU" sz="1600" dirty="0"/>
              <a:t> közötti összeköttetés</a:t>
            </a:r>
          </a:p>
        </p:txBody>
      </p:sp>
      <p:cxnSp>
        <p:nvCxnSpPr>
          <p:cNvPr id="35" name="Egyenes összekötő nyíllal 34">
            <a:extLst>
              <a:ext uri="{FF2B5EF4-FFF2-40B4-BE49-F238E27FC236}">
                <a16:creationId xmlns:a16="http://schemas.microsoft.com/office/drawing/2014/main" id="{2ED037C8-5867-4BCC-80FD-D2E7249AF14B}"/>
              </a:ext>
            </a:extLst>
          </p:cNvPr>
          <p:cNvCxnSpPr>
            <a:cxnSpLocks/>
          </p:cNvCxnSpPr>
          <p:nvPr/>
        </p:nvCxnSpPr>
        <p:spPr>
          <a:xfrm flipV="1">
            <a:off x="8365932" y="4782256"/>
            <a:ext cx="455011" cy="135641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B6522F64-D7AF-4C7C-AA8B-23ADD8BE66B1}"/>
              </a:ext>
            </a:extLst>
          </p:cNvPr>
          <p:cNvSpPr txBox="1"/>
          <p:nvPr/>
        </p:nvSpPr>
        <p:spPr>
          <a:xfrm>
            <a:off x="4466122" y="909175"/>
            <a:ext cx="1179166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hu-H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buccopharyngea</a:t>
            </a:r>
            <a:endParaRPr lang="hu-H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C488ABC-7168-4A81-9E1A-425F02532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8"/>
          <a:stretch/>
        </p:blipFill>
        <p:spPr>
          <a:xfrm>
            <a:off x="122831" y="154100"/>
            <a:ext cx="5445456" cy="654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72DA5DF-2C7F-45CA-A67D-FAF0BFB43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r="2223" b="2262"/>
          <a:stretch/>
        </p:blipFill>
        <p:spPr>
          <a:xfrm>
            <a:off x="5813946" y="154100"/>
            <a:ext cx="2961564" cy="2545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211536E-F339-4E8D-88E4-0582796DA6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6" t="2739" r="5090" b="8891"/>
          <a:stretch/>
        </p:blipFill>
        <p:spPr>
          <a:xfrm>
            <a:off x="5813946" y="2766757"/>
            <a:ext cx="2961564" cy="2575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zabadkézi sokszög: alakzat 7">
            <a:extLst>
              <a:ext uri="{FF2B5EF4-FFF2-40B4-BE49-F238E27FC236}">
                <a16:creationId xmlns:a16="http://schemas.microsoft.com/office/drawing/2014/main" id="{6E12007C-4433-4B91-A0A1-F8133A9EA0B5}"/>
              </a:ext>
            </a:extLst>
          </p:cNvPr>
          <p:cNvSpPr/>
          <p:nvPr/>
        </p:nvSpPr>
        <p:spPr>
          <a:xfrm>
            <a:off x="843177" y="658126"/>
            <a:ext cx="3934710" cy="4380579"/>
          </a:xfrm>
          <a:custGeom>
            <a:avLst/>
            <a:gdLst>
              <a:gd name="connsiteX0" fmla="*/ 548895 w 3934710"/>
              <a:gd name="connsiteY0" fmla="*/ 4377898 h 4380579"/>
              <a:gd name="connsiteX1" fmla="*/ 535247 w 3934710"/>
              <a:gd name="connsiteY1" fmla="*/ 4214125 h 4380579"/>
              <a:gd name="connsiteX2" fmla="*/ 494304 w 3934710"/>
              <a:gd name="connsiteY2" fmla="*/ 3941170 h 4380579"/>
              <a:gd name="connsiteX3" fmla="*/ 289587 w 3934710"/>
              <a:gd name="connsiteY3" fmla="*/ 3613623 h 4380579"/>
              <a:gd name="connsiteX4" fmla="*/ 112166 w 3934710"/>
              <a:gd name="connsiteY4" fmla="*/ 3518089 h 4380579"/>
              <a:gd name="connsiteX5" fmla="*/ 2984 w 3934710"/>
              <a:gd name="connsiteY5" fmla="*/ 3422555 h 4380579"/>
              <a:gd name="connsiteX6" fmla="*/ 43927 w 3934710"/>
              <a:gd name="connsiteY6" fmla="*/ 3217838 h 4380579"/>
              <a:gd name="connsiteX7" fmla="*/ 180405 w 3934710"/>
              <a:gd name="connsiteY7" fmla="*/ 3081361 h 4380579"/>
              <a:gd name="connsiteX8" fmla="*/ 316883 w 3934710"/>
              <a:gd name="connsiteY8" fmla="*/ 2972178 h 4380579"/>
              <a:gd name="connsiteX9" fmla="*/ 385122 w 3934710"/>
              <a:gd name="connsiteY9" fmla="*/ 2822053 h 4380579"/>
              <a:gd name="connsiteX10" fmla="*/ 330530 w 3934710"/>
              <a:gd name="connsiteY10" fmla="*/ 2235199 h 4380579"/>
              <a:gd name="connsiteX11" fmla="*/ 344178 w 3934710"/>
              <a:gd name="connsiteY11" fmla="*/ 1716584 h 4380579"/>
              <a:gd name="connsiteX12" fmla="*/ 426065 w 3934710"/>
              <a:gd name="connsiteY12" fmla="*/ 1157026 h 4380579"/>
              <a:gd name="connsiteX13" fmla="*/ 685372 w 3934710"/>
              <a:gd name="connsiteY13" fmla="*/ 611116 h 4380579"/>
              <a:gd name="connsiteX14" fmla="*/ 1067510 w 3934710"/>
              <a:gd name="connsiteY14" fmla="*/ 256274 h 4380579"/>
              <a:gd name="connsiteX15" fmla="*/ 1681659 w 3934710"/>
              <a:gd name="connsiteY15" fmla="*/ 24262 h 4380579"/>
              <a:gd name="connsiteX16" fmla="*/ 2364047 w 3934710"/>
              <a:gd name="connsiteY16" fmla="*/ 37910 h 4380579"/>
              <a:gd name="connsiteX17" fmla="*/ 2855366 w 3934710"/>
              <a:gd name="connsiteY17" fmla="*/ 297217 h 4380579"/>
              <a:gd name="connsiteX18" fmla="*/ 3223856 w 3934710"/>
              <a:gd name="connsiteY18" fmla="*/ 733946 h 4380579"/>
              <a:gd name="connsiteX19" fmla="*/ 3483163 w 3934710"/>
              <a:gd name="connsiteY19" fmla="*/ 1293504 h 4380579"/>
              <a:gd name="connsiteX20" fmla="*/ 3551402 w 3934710"/>
              <a:gd name="connsiteY20" fmla="*/ 2126017 h 4380579"/>
              <a:gd name="connsiteX21" fmla="*/ 3510459 w 3934710"/>
              <a:gd name="connsiteY21" fmla="*/ 2630984 h 4380579"/>
              <a:gd name="connsiteX22" fmla="*/ 3510459 w 3934710"/>
              <a:gd name="connsiteY22" fmla="*/ 2917587 h 4380579"/>
              <a:gd name="connsiteX23" fmla="*/ 3660584 w 3934710"/>
              <a:gd name="connsiteY23" fmla="*/ 3081361 h 4380579"/>
              <a:gd name="connsiteX24" fmla="*/ 3851653 w 3934710"/>
              <a:gd name="connsiteY24" fmla="*/ 3149599 h 4380579"/>
              <a:gd name="connsiteX25" fmla="*/ 3933539 w 3934710"/>
              <a:gd name="connsiteY25" fmla="*/ 3286077 h 4380579"/>
              <a:gd name="connsiteX26" fmla="*/ 3797062 w 3934710"/>
              <a:gd name="connsiteY26" fmla="*/ 3408907 h 4380579"/>
              <a:gd name="connsiteX27" fmla="*/ 3605993 w 3934710"/>
              <a:gd name="connsiteY27" fmla="*/ 3490793 h 4380579"/>
              <a:gd name="connsiteX28" fmla="*/ 3469516 w 3934710"/>
              <a:gd name="connsiteY28" fmla="*/ 3750101 h 4380579"/>
              <a:gd name="connsiteX29" fmla="*/ 3360333 w 3934710"/>
              <a:gd name="connsiteY29" fmla="*/ 4091295 h 4380579"/>
              <a:gd name="connsiteX30" fmla="*/ 3278447 w 3934710"/>
              <a:gd name="connsiteY30" fmla="*/ 4296011 h 4380579"/>
              <a:gd name="connsiteX31" fmla="*/ 3019139 w 3934710"/>
              <a:gd name="connsiteY31" fmla="*/ 4255068 h 4380579"/>
              <a:gd name="connsiteX32" fmla="*/ 2828071 w 3934710"/>
              <a:gd name="connsiteY32" fmla="*/ 4200477 h 4380579"/>
              <a:gd name="connsiteX33" fmla="*/ 2855366 w 3934710"/>
              <a:gd name="connsiteY33" fmla="*/ 3982113 h 4380579"/>
              <a:gd name="connsiteX34" fmla="*/ 2896310 w 3934710"/>
              <a:gd name="connsiteY34" fmla="*/ 3408907 h 4380579"/>
              <a:gd name="connsiteX35" fmla="*/ 3019139 w 3934710"/>
              <a:gd name="connsiteY35" fmla="*/ 2590041 h 4380579"/>
              <a:gd name="connsiteX36" fmla="*/ 3073730 w 3934710"/>
              <a:gd name="connsiteY36" fmla="*/ 1702937 h 4380579"/>
              <a:gd name="connsiteX37" fmla="*/ 2896310 w 3934710"/>
              <a:gd name="connsiteY37" fmla="*/ 1061492 h 4380579"/>
              <a:gd name="connsiteX38" fmla="*/ 2664298 w 3934710"/>
              <a:gd name="connsiteY38" fmla="*/ 693002 h 4380579"/>
              <a:gd name="connsiteX39" fmla="*/ 2268513 w 3934710"/>
              <a:gd name="connsiteY39" fmla="*/ 501934 h 4380579"/>
              <a:gd name="connsiteX40" fmla="*/ 1654363 w 3934710"/>
              <a:gd name="connsiteY40" fmla="*/ 474638 h 4380579"/>
              <a:gd name="connsiteX41" fmla="*/ 1203987 w 3934710"/>
              <a:gd name="connsiteY41" fmla="*/ 720298 h 4380579"/>
              <a:gd name="connsiteX42" fmla="*/ 876441 w 3934710"/>
              <a:gd name="connsiteY42" fmla="*/ 1279856 h 4380579"/>
              <a:gd name="connsiteX43" fmla="*/ 808202 w 3934710"/>
              <a:gd name="connsiteY43" fmla="*/ 2317086 h 4380579"/>
              <a:gd name="connsiteX44" fmla="*/ 931032 w 3934710"/>
              <a:gd name="connsiteY44" fmla="*/ 3258781 h 4380579"/>
              <a:gd name="connsiteX45" fmla="*/ 1067510 w 3934710"/>
              <a:gd name="connsiteY45" fmla="*/ 4159534 h 4380579"/>
              <a:gd name="connsiteX46" fmla="*/ 1012919 w 3934710"/>
              <a:gd name="connsiteY46" fmla="*/ 4214125 h 4380579"/>
              <a:gd name="connsiteX47" fmla="*/ 712668 w 3934710"/>
              <a:gd name="connsiteY47" fmla="*/ 4309659 h 4380579"/>
              <a:gd name="connsiteX48" fmla="*/ 548895 w 3934710"/>
              <a:gd name="connsiteY48" fmla="*/ 4377898 h 438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934710" h="4380579">
                <a:moveTo>
                  <a:pt x="548895" y="4377898"/>
                </a:moveTo>
                <a:cubicBezTo>
                  <a:pt x="519325" y="4361976"/>
                  <a:pt x="544345" y="4286913"/>
                  <a:pt x="535247" y="4214125"/>
                </a:cubicBezTo>
                <a:cubicBezTo>
                  <a:pt x="526149" y="4141337"/>
                  <a:pt x="535247" y="4041254"/>
                  <a:pt x="494304" y="3941170"/>
                </a:cubicBezTo>
                <a:cubicBezTo>
                  <a:pt x="453361" y="3841086"/>
                  <a:pt x="353277" y="3684136"/>
                  <a:pt x="289587" y="3613623"/>
                </a:cubicBezTo>
                <a:cubicBezTo>
                  <a:pt x="225897" y="3543109"/>
                  <a:pt x="159933" y="3549934"/>
                  <a:pt x="112166" y="3518089"/>
                </a:cubicBezTo>
                <a:cubicBezTo>
                  <a:pt x="64399" y="3486244"/>
                  <a:pt x="14357" y="3472597"/>
                  <a:pt x="2984" y="3422555"/>
                </a:cubicBezTo>
                <a:cubicBezTo>
                  <a:pt x="-8389" y="3372513"/>
                  <a:pt x="14357" y="3274704"/>
                  <a:pt x="43927" y="3217838"/>
                </a:cubicBezTo>
                <a:cubicBezTo>
                  <a:pt x="73497" y="3160972"/>
                  <a:pt x="134912" y="3122304"/>
                  <a:pt x="180405" y="3081361"/>
                </a:cubicBezTo>
                <a:cubicBezTo>
                  <a:pt x="225898" y="3040418"/>
                  <a:pt x="282763" y="3015396"/>
                  <a:pt x="316883" y="2972178"/>
                </a:cubicBezTo>
                <a:cubicBezTo>
                  <a:pt x="351002" y="2928960"/>
                  <a:pt x="382848" y="2944883"/>
                  <a:pt x="385122" y="2822053"/>
                </a:cubicBezTo>
                <a:cubicBezTo>
                  <a:pt x="387396" y="2699223"/>
                  <a:pt x="337354" y="2419444"/>
                  <a:pt x="330530" y="2235199"/>
                </a:cubicBezTo>
                <a:cubicBezTo>
                  <a:pt x="323706" y="2050954"/>
                  <a:pt x="328255" y="1896279"/>
                  <a:pt x="344178" y="1716584"/>
                </a:cubicBezTo>
                <a:cubicBezTo>
                  <a:pt x="360100" y="1536888"/>
                  <a:pt x="369199" y="1341271"/>
                  <a:pt x="426065" y="1157026"/>
                </a:cubicBezTo>
                <a:cubicBezTo>
                  <a:pt x="482931" y="972781"/>
                  <a:pt x="578465" y="761241"/>
                  <a:pt x="685372" y="611116"/>
                </a:cubicBezTo>
                <a:cubicBezTo>
                  <a:pt x="792279" y="460991"/>
                  <a:pt x="901462" y="354083"/>
                  <a:pt x="1067510" y="256274"/>
                </a:cubicBezTo>
                <a:cubicBezTo>
                  <a:pt x="1233558" y="158465"/>
                  <a:pt x="1465570" y="60656"/>
                  <a:pt x="1681659" y="24262"/>
                </a:cubicBezTo>
                <a:cubicBezTo>
                  <a:pt x="1897748" y="-12132"/>
                  <a:pt x="2168429" y="-7582"/>
                  <a:pt x="2364047" y="37910"/>
                </a:cubicBezTo>
                <a:cubicBezTo>
                  <a:pt x="2559665" y="83402"/>
                  <a:pt x="2712065" y="181211"/>
                  <a:pt x="2855366" y="297217"/>
                </a:cubicBezTo>
                <a:cubicBezTo>
                  <a:pt x="2998667" y="413223"/>
                  <a:pt x="3119223" y="567898"/>
                  <a:pt x="3223856" y="733946"/>
                </a:cubicBezTo>
                <a:cubicBezTo>
                  <a:pt x="3328489" y="899994"/>
                  <a:pt x="3428572" y="1061492"/>
                  <a:pt x="3483163" y="1293504"/>
                </a:cubicBezTo>
                <a:cubicBezTo>
                  <a:pt x="3537754" y="1525516"/>
                  <a:pt x="3546853" y="1903104"/>
                  <a:pt x="3551402" y="2126017"/>
                </a:cubicBezTo>
                <a:cubicBezTo>
                  <a:pt x="3555951" y="2348930"/>
                  <a:pt x="3517283" y="2499056"/>
                  <a:pt x="3510459" y="2630984"/>
                </a:cubicBezTo>
                <a:cubicBezTo>
                  <a:pt x="3503635" y="2762912"/>
                  <a:pt x="3485438" y="2842524"/>
                  <a:pt x="3510459" y="2917587"/>
                </a:cubicBezTo>
                <a:cubicBezTo>
                  <a:pt x="3535480" y="2992650"/>
                  <a:pt x="3603718" y="3042692"/>
                  <a:pt x="3660584" y="3081361"/>
                </a:cubicBezTo>
                <a:cubicBezTo>
                  <a:pt x="3717450" y="3120030"/>
                  <a:pt x="3806161" y="3115480"/>
                  <a:pt x="3851653" y="3149599"/>
                </a:cubicBezTo>
                <a:cubicBezTo>
                  <a:pt x="3897146" y="3183718"/>
                  <a:pt x="3942638" y="3242859"/>
                  <a:pt x="3933539" y="3286077"/>
                </a:cubicBezTo>
                <a:cubicBezTo>
                  <a:pt x="3924440" y="3329295"/>
                  <a:pt x="3851653" y="3374788"/>
                  <a:pt x="3797062" y="3408907"/>
                </a:cubicBezTo>
                <a:cubicBezTo>
                  <a:pt x="3742471" y="3443026"/>
                  <a:pt x="3660584" y="3433927"/>
                  <a:pt x="3605993" y="3490793"/>
                </a:cubicBezTo>
                <a:cubicBezTo>
                  <a:pt x="3551402" y="3547659"/>
                  <a:pt x="3510459" y="3650017"/>
                  <a:pt x="3469516" y="3750101"/>
                </a:cubicBezTo>
                <a:cubicBezTo>
                  <a:pt x="3428573" y="3850185"/>
                  <a:pt x="3392178" y="4000310"/>
                  <a:pt x="3360333" y="4091295"/>
                </a:cubicBezTo>
                <a:cubicBezTo>
                  <a:pt x="3328488" y="4182280"/>
                  <a:pt x="3335313" y="4268716"/>
                  <a:pt x="3278447" y="4296011"/>
                </a:cubicBezTo>
                <a:cubicBezTo>
                  <a:pt x="3221581" y="4323306"/>
                  <a:pt x="3094202" y="4270990"/>
                  <a:pt x="3019139" y="4255068"/>
                </a:cubicBezTo>
                <a:cubicBezTo>
                  <a:pt x="2944076" y="4239146"/>
                  <a:pt x="2855367" y="4245969"/>
                  <a:pt x="2828071" y="4200477"/>
                </a:cubicBezTo>
                <a:cubicBezTo>
                  <a:pt x="2800776" y="4154984"/>
                  <a:pt x="2843993" y="4114041"/>
                  <a:pt x="2855366" y="3982113"/>
                </a:cubicBezTo>
                <a:cubicBezTo>
                  <a:pt x="2866739" y="3850185"/>
                  <a:pt x="2869015" y="3640919"/>
                  <a:pt x="2896310" y="3408907"/>
                </a:cubicBezTo>
                <a:cubicBezTo>
                  <a:pt x="2923605" y="3176895"/>
                  <a:pt x="2989569" y="2874369"/>
                  <a:pt x="3019139" y="2590041"/>
                </a:cubicBezTo>
                <a:cubicBezTo>
                  <a:pt x="3048709" y="2305713"/>
                  <a:pt x="3094201" y="1957695"/>
                  <a:pt x="3073730" y="1702937"/>
                </a:cubicBezTo>
                <a:cubicBezTo>
                  <a:pt x="3053259" y="1448179"/>
                  <a:pt x="2964549" y="1229814"/>
                  <a:pt x="2896310" y="1061492"/>
                </a:cubicBezTo>
                <a:cubicBezTo>
                  <a:pt x="2828071" y="893169"/>
                  <a:pt x="2768931" y="786262"/>
                  <a:pt x="2664298" y="693002"/>
                </a:cubicBezTo>
                <a:cubicBezTo>
                  <a:pt x="2559665" y="599742"/>
                  <a:pt x="2436835" y="538328"/>
                  <a:pt x="2268513" y="501934"/>
                </a:cubicBezTo>
                <a:cubicBezTo>
                  <a:pt x="2100191" y="465540"/>
                  <a:pt x="1831784" y="438244"/>
                  <a:pt x="1654363" y="474638"/>
                </a:cubicBezTo>
                <a:cubicBezTo>
                  <a:pt x="1476942" y="511032"/>
                  <a:pt x="1333641" y="586095"/>
                  <a:pt x="1203987" y="720298"/>
                </a:cubicBezTo>
                <a:cubicBezTo>
                  <a:pt x="1074333" y="854501"/>
                  <a:pt x="942405" y="1013725"/>
                  <a:pt x="876441" y="1279856"/>
                </a:cubicBezTo>
                <a:cubicBezTo>
                  <a:pt x="810477" y="1545987"/>
                  <a:pt x="799104" y="1987265"/>
                  <a:pt x="808202" y="2317086"/>
                </a:cubicBezTo>
                <a:cubicBezTo>
                  <a:pt x="817300" y="2646907"/>
                  <a:pt x="887814" y="2951706"/>
                  <a:pt x="931032" y="3258781"/>
                </a:cubicBezTo>
                <a:cubicBezTo>
                  <a:pt x="974250" y="3565856"/>
                  <a:pt x="1053862" y="4000310"/>
                  <a:pt x="1067510" y="4159534"/>
                </a:cubicBezTo>
                <a:cubicBezTo>
                  <a:pt x="1081158" y="4318758"/>
                  <a:pt x="1072059" y="4189104"/>
                  <a:pt x="1012919" y="4214125"/>
                </a:cubicBezTo>
                <a:cubicBezTo>
                  <a:pt x="953779" y="4239146"/>
                  <a:pt x="787731" y="4284638"/>
                  <a:pt x="712668" y="4309659"/>
                </a:cubicBezTo>
                <a:cubicBezTo>
                  <a:pt x="637605" y="4334680"/>
                  <a:pt x="578465" y="4393820"/>
                  <a:pt x="548895" y="4377898"/>
                </a:cubicBezTo>
                <a:close/>
              </a:path>
            </a:pathLst>
          </a:custGeom>
          <a:solidFill>
            <a:srgbClr val="FF7C8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4">
            <a:extLst>
              <a:ext uri="{FF2B5EF4-FFF2-40B4-BE49-F238E27FC236}">
                <a16:creationId xmlns:a16="http://schemas.microsoft.com/office/drawing/2014/main" id="{B4F02A07-8DE0-48A7-BC31-76CF9C010CC3}"/>
              </a:ext>
            </a:extLst>
          </p:cNvPr>
          <p:cNvCxnSpPr/>
          <p:nvPr/>
        </p:nvCxnSpPr>
        <p:spPr>
          <a:xfrm>
            <a:off x="682388" y="2483893"/>
            <a:ext cx="4449170" cy="0"/>
          </a:xfrm>
          <a:prstGeom prst="line">
            <a:avLst/>
          </a:prstGeom>
          <a:ln w="381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7CD280D4-89B3-4683-9E76-620C69DEC97B}"/>
              </a:ext>
            </a:extLst>
          </p:cNvPr>
          <p:cNvCxnSpPr/>
          <p:nvPr/>
        </p:nvCxnSpPr>
        <p:spPr>
          <a:xfrm>
            <a:off x="682388" y="3932830"/>
            <a:ext cx="4449170" cy="0"/>
          </a:xfrm>
          <a:prstGeom prst="line">
            <a:avLst/>
          </a:prstGeom>
          <a:ln w="381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0FF6C37-EEFC-464A-92D1-299C221D798B}"/>
              </a:ext>
            </a:extLst>
          </p:cNvPr>
          <p:cNvSpPr txBox="1"/>
          <p:nvPr/>
        </p:nvSpPr>
        <p:spPr>
          <a:xfrm>
            <a:off x="309102" y="2299227"/>
            <a:ext cx="2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CA438FD-1330-4699-81D9-7CC0FEB65BD4}"/>
              </a:ext>
            </a:extLst>
          </p:cNvPr>
          <p:cNvSpPr txBox="1"/>
          <p:nvPr/>
        </p:nvSpPr>
        <p:spPr>
          <a:xfrm>
            <a:off x="5851904" y="2196051"/>
            <a:ext cx="43672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90FB51F-6CF5-4B81-82BD-30FC5FC19F29}"/>
              </a:ext>
            </a:extLst>
          </p:cNvPr>
          <p:cNvSpPr txBox="1"/>
          <p:nvPr/>
        </p:nvSpPr>
        <p:spPr>
          <a:xfrm>
            <a:off x="309102" y="3732775"/>
            <a:ext cx="2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FEADD1A-3D0A-4362-BA40-91566B716788}"/>
              </a:ext>
            </a:extLst>
          </p:cNvPr>
          <p:cNvSpPr txBox="1"/>
          <p:nvPr/>
        </p:nvSpPr>
        <p:spPr>
          <a:xfrm>
            <a:off x="5866016" y="4840803"/>
            <a:ext cx="42261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454F9EA-4087-4A6D-B8D3-78DC5E51F03C}"/>
              </a:ext>
            </a:extLst>
          </p:cNvPr>
          <p:cNvSpPr txBox="1"/>
          <p:nvPr/>
        </p:nvSpPr>
        <p:spPr>
          <a:xfrm>
            <a:off x="5558661" y="5410052"/>
            <a:ext cx="358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Az </a:t>
            </a:r>
            <a:r>
              <a:rPr lang="hu-HU" sz="1600" dirty="0" err="1"/>
              <a:t>embryo</a:t>
            </a:r>
            <a:r>
              <a:rPr lang="hu-HU" sz="1600" dirty="0"/>
              <a:t> keresztmetszetének síkjától függően az </a:t>
            </a:r>
            <a:r>
              <a:rPr lang="hu-HU" sz="1600" dirty="0" err="1"/>
              <a:t>intraembryonalis</a:t>
            </a:r>
            <a:r>
              <a:rPr lang="hu-HU" sz="1600" dirty="0"/>
              <a:t> </a:t>
            </a:r>
            <a:r>
              <a:rPr lang="hu-HU" sz="1600" dirty="0" err="1"/>
              <a:t>coeloma</a:t>
            </a:r>
            <a:r>
              <a:rPr lang="hu-HU" sz="1600" dirty="0"/>
              <a:t> csőszerű volta (A, „zárt”) vagy az </a:t>
            </a:r>
            <a:r>
              <a:rPr lang="hu-HU" sz="1600" dirty="0" err="1"/>
              <a:t>extraembryonalis</a:t>
            </a:r>
            <a:r>
              <a:rPr lang="hu-HU" sz="1600" dirty="0"/>
              <a:t> </a:t>
            </a:r>
            <a:r>
              <a:rPr lang="hu-HU" sz="1600" dirty="0" err="1"/>
              <a:t>coelomával</a:t>
            </a:r>
            <a:r>
              <a:rPr lang="hu-HU" sz="1600" dirty="0"/>
              <a:t> fennálló kapcsolata (B, „nyitott”) látható.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DF6572D-B020-4A8D-BDE7-C2F7EA498D46}"/>
              </a:ext>
            </a:extLst>
          </p:cNvPr>
          <p:cNvSpPr txBox="1"/>
          <p:nvPr/>
        </p:nvSpPr>
        <p:spPr>
          <a:xfrm>
            <a:off x="4379495" y="909175"/>
            <a:ext cx="1179166" cy="36933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hu-H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buccopharyngea</a:t>
            </a:r>
            <a:endParaRPr lang="hu-H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43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1yboe6750e2cu.cloudfront.net/i/a9cb2f98e3ce76b59ec4edbe5f033d51252f6612">
            <a:extLst>
              <a:ext uri="{FF2B5EF4-FFF2-40B4-BE49-F238E27FC236}">
                <a16:creationId xmlns:a16="http://schemas.microsoft.com/office/drawing/2014/main" id="{32615C4E-5969-45B6-A919-4DE1FFE32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61"/>
          <a:stretch/>
        </p:blipFill>
        <p:spPr bwMode="auto">
          <a:xfrm>
            <a:off x="192423" y="2133960"/>
            <a:ext cx="4211445" cy="46214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C6E87478-D3BF-483D-8B58-635A97FC1488}"/>
              </a:ext>
            </a:extLst>
          </p:cNvPr>
          <p:cNvGrpSpPr/>
          <p:nvPr/>
        </p:nvGrpSpPr>
        <p:grpSpPr>
          <a:xfrm>
            <a:off x="4721290" y="156950"/>
            <a:ext cx="4230287" cy="6598414"/>
            <a:chOff x="4721290" y="156950"/>
            <a:chExt cx="4230287" cy="6598414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899AF195-5246-4346-90DD-9B852C363C84}"/>
                </a:ext>
              </a:extLst>
            </p:cNvPr>
            <p:cNvSpPr/>
            <p:nvPr/>
          </p:nvSpPr>
          <p:spPr>
            <a:xfrm>
              <a:off x="4721290" y="156950"/>
              <a:ext cx="4230287" cy="6598414"/>
            </a:xfrm>
            <a:prstGeom prst="rect">
              <a:avLst/>
            </a:prstGeom>
            <a:solidFill>
              <a:srgbClr val="FEFEF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D3323ED6-F338-4BDB-8F46-411B3D0F8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9" r="52353" b="57255"/>
            <a:stretch/>
          </p:blipFill>
          <p:spPr>
            <a:xfrm>
              <a:off x="5060176" y="221873"/>
              <a:ext cx="3782914" cy="2183312"/>
            </a:xfrm>
            <a:prstGeom prst="rect">
              <a:avLst/>
            </a:prstGeom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A14155ED-B90B-4E5C-BF44-CDC4E716EF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41" r="55466" b="10622"/>
            <a:stretch/>
          </p:blipFill>
          <p:spPr>
            <a:xfrm>
              <a:off x="5060176" y="2263775"/>
              <a:ext cx="3535759" cy="2330449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AC99C191-D128-4CC3-A2DA-051E1F7A6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92" t="28561" b="34773"/>
            <a:stretch/>
          </p:blipFill>
          <p:spPr>
            <a:xfrm>
              <a:off x="4759509" y="4507103"/>
              <a:ext cx="4137094" cy="2183312"/>
            </a:xfrm>
            <a:prstGeom prst="rect">
              <a:avLst/>
            </a:prstGeom>
          </p:spPr>
        </p:pic>
      </p:grpSp>
      <p:sp>
        <p:nvSpPr>
          <p:cNvPr id="8" name="Téglalap 7">
            <a:extLst>
              <a:ext uri="{FF2B5EF4-FFF2-40B4-BE49-F238E27FC236}">
                <a16:creationId xmlns:a16="http://schemas.microsoft.com/office/drawing/2014/main" id="{D491D8CA-AD9E-4C79-9F76-93BD489EB7B9}"/>
              </a:ext>
            </a:extLst>
          </p:cNvPr>
          <p:cNvSpPr/>
          <p:nvPr/>
        </p:nvSpPr>
        <p:spPr>
          <a:xfrm>
            <a:off x="1083362" y="2572625"/>
            <a:ext cx="1268963" cy="9703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6B82CEE-A07F-4894-9C51-D9EC04C30661}"/>
              </a:ext>
            </a:extLst>
          </p:cNvPr>
          <p:cNvSpPr txBox="1"/>
          <p:nvPr/>
        </p:nvSpPr>
        <p:spPr>
          <a:xfrm>
            <a:off x="192424" y="102636"/>
            <a:ext cx="4420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A 4. hét során:</a:t>
            </a:r>
          </a:p>
          <a:p>
            <a:pPr marL="182563" algn="just" defTabSz="269875"/>
            <a:r>
              <a:rPr lang="hu-HU" dirty="0"/>
              <a:t>Az </a:t>
            </a:r>
            <a:r>
              <a:rPr lang="hu-HU" dirty="0" err="1"/>
              <a:t>embryo</a:t>
            </a:r>
            <a:r>
              <a:rPr lang="hu-HU" dirty="0"/>
              <a:t> lefűződése van a legnagyobb hatással az egységes </a:t>
            </a:r>
            <a:r>
              <a:rPr lang="hu-HU" dirty="0" err="1"/>
              <a:t>coelomaüreg</a:t>
            </a:r>
            <a:r>
              <a:rPr lang="hu-HU" dirty="0"/>
              <a:t> további fejlődésére: a szív az </a:t>
            </a:r>
            <a:r>
              <a:rPr lang="hu-HU" dirty="0" err="1"/>
              <a:t>embryo</a:t>
            </a:r>
            <a:r>
              <a:rPr lang="hu-HU" dirty="0"/>
              <a:t> </a:t>
            </a:r>
            <a:r>
              <a:rPr lang="hu-HU" dirty="0" err="1"/>
              <a:t>ventralis</a:t>
            </a:r>
            <a:r>
              <a:rPr lang="hu-HU" dirty="0"/>
              <a:t> felszínére fordulva foglalja el végleges helyét, a </a:t>
            </a:r>
            <a:r>
              <a:rPr lang="hu-HU" dirty="0" err="1"/>
              <a:t>septum</a:t>
            </a:r>
            <a:r>
              <a:rPr lang="hu-HU" dirty="0"/>
              <a:t> </a:t>
            </a:r>
            <a:r>
              <a:rPr lang="hu-HU" dirty="0" err="1"/>
              <a:t>transversum</a:t>
            </a:r>
            <a:r>
              <a:rPr lang="hu-HU" dirty="0"/>
              <a:t> a harántsíkba kerül.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B91CC3A-755E-42DD-8250-EE2165415E72}"/>
              </a:ext>
            </a:extLst>
          </p:cNvPr>
          <p:cNvSpPr/>
          <p:nvPr/>
        </p:nvSpPr>
        <p:spPr>
          <a:xfrm>
            <a:off x="6182436" y="2069012"/>
            <a:ext cx="1160060" cy="1947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EA576FE0-1431-4646-A5E0-87646725FEFC}"/>
              </a:ext>
            </a:extLst>
          </p:cNvPr>
          <p:cNvSpPr/>
          <p:nvPr/>
        </p:nvSpPr>
        <p:spPr>
          <a:xfrm>
            <a:off x="7563135" y="6192911"/>
            <a:ext cx="1160060" cy="194764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411105"/>
      </p:ext>
    </p:extLst>
  </p:cSld>
  <p:clrMapOvr>
    <a:masterClrMapping/>
  </p:clrMapOvr>
</p:sld>
</file>

<file path=ppt/theme/theme1.xml><?xml version="1.0" encoding="utf-8"?>
<a:theme xmlns:a="http://schemas.openxmlformats.org/drawingml/2006/main" name="Patak">
  <a:themeElements>
    <a:clrScheme name="Patak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Pata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atak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tak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tak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2547</TotalTime>
  <Words>1045</Words>
  <Application>Microsoft Office PowerPoint</Application>
  <PresentationFormat>Diavetítés a képernyőre (4:3 oldalarány)</PresentationFormat>
  <Paragraphs>97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Patak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Márk Kozsurek</dc:creator>
  <cp:lastModifiedBy>Márk Kozsurek</cp:lastModifiedBy>
  <cp:revision>108</cp:revision>
  <dcterms:created xsi:type="dcterms:W3CDTF">2019-03-14T12:05:20Z</dcterms:created>
  <dcterms:modified xsi:type="dcterms:W3CDTF">2019-05-17T05:54:58Z</dcterms:modified>
</cp:coreProperties>
</file>