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66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97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42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60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26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49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28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0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733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47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89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0AC0-8190-470F-814A-F8598EF00B8D}" type="datetimeFigureOut">
              <a:rPr lang="hu-HU" smtClean="0"/>
              <a:t>2019.05.10.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6128-21AC-424F-A5CE-A8576CF808C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086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I. Az </a:t>
            </a:r>
            <a:r>
              <a:rPr lang="hu-HU" dirty="0" err="1" smtClean="0"/>
              <a:t>urogenitális</a:t>
            </a:r>
            <a:r>
              <a:rPr lang="hu-HU" dirty="0" smtClean="0"/>
              <a:t> rendszer fejlődésének összefoglalása.</a:t>
            </a:r>
            <a:br>
              <a:rPr lang="hu-HU" dirty="0" smtClean="0"/>
            </a:br>
            <a:r>
              <a:rPr lang="hu-HU" dirty="0" smtClean="0"/>
              <a:t>II. </a:t>
            </a:r>
            <a:r>
              <a:rPr lang="hu-HU" dirty="0" err="1" smtClean="0"/>
              <a:t>Szexdetermináció</a:t>
            </a:r>
            <a:r>
              <a:rPr lang="hu-HU" dirty="0" smtClean="0"/>
              <a:t> és zavarai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ÁOK I. 2019. május 9-i előadásához.</a:t>
            </a:r>
          </a:p>
          <a:p>
            <a:r>
              <a:rPr lang="hu-HU" dirty="0" smtClean="0"/>
              <a:t>Dr. Kálmán Mihály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0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82" y="30909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3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81" y="0"/>
            <a:ext cx="7292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2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72" y="0"/>
            <a:ext cx="7934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4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234950"/>
            <a:ext cx="80518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52" y="0"/>
            <a:ext cx="5797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6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8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6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</Words>
  <Application>Microsoft Office PowerPoint</Application>
  <PresentationFormat>Szélesvásznú</PresentationFormat>
  <Paragraphs>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I. Az urogenitális rendszer fejlődésének összefoglalása. II. Szexdetermináció és zavarai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Az urogenitális rendszer fejlődésének összefoglalása. II. Szexdetermináció és zavarai</dc:title>
  <dc:creator>ana</dc:creator>
  <cp:lastModifiedBy>ana</cp:lastModifiedBy>
  <cp:revision>8</cp:revision>
  <dcterms:created xsi:type="dcterms:W3CDTF">2019-05-10T12:46:58Z</dcterms:created>
  <dcterms:modified xsi:type="dcterms:W3CDTF">2019-05-10T14:38:52Z</dcterms:modified>
</cp:coreProperties>
</file>