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48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64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50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2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03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5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40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86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6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5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066A-8A24-4C57-9F29-3A54452799AB}" type="datetimeFigureOut">
              <a:rPr lang="hu-HU" smtClean="0"/>
              <a:t>2019.03.06.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41CB-FC64-420F-806E-6F1DA8BCC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8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Kálmán M.: A </a:t>
            </a:r>
            <a:r>
              <a:rPr lang="hu-HU" dirty="0" err="1" smtClean="0"/>
              <a:t>cavum</a:t>
            </a:r>
            <a:r>
              <a:rPr lang="hu-HU" dirty="0" smtClean="0"/>
              <a:t> </a:t>
            </a:r>
            <a:r>
              <a:rPr lang="hu-HU" dirty="0" err="1" smtClean="0"/>
              <a:t>peritonei</a:t>
            </a:r>
            <a:r>
              <a:rPr lang="hu-HU" dirty="0" smtClean="0"/>
              <a:t> térségei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ÁOK II 2019. március 6-i előadásához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587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60350"/>
            <a:ext cx="10058400" cy="63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76" y="0"/>
            <a:ext cx="4878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96" y="0"/>
            <a:ext cx="5162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12" y="0"/>
            <a:ext cx="7293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184400"/>
            <a:ext cx="7645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04" y="0"/>
            <a:ext cx="885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0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4" y="0"/>
            <a:ext cx="749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1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</Words>
  <Application>Microsoft Office PowerPoint</Application>
  <PresentationFormat>Szélesvásznú</PresentationFormat>
  <Paragraphs>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Kálmán M.: A cavum peritonei térségei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ana</dc:creator>
  <cp:lastModifiedBy>ana</cp:lastModifiedBy>
  <cp:revision>8</cp:revision>
  <dcterms:created xsi:type="dcterms:W3CDTF">2019-03-06T10:26:10Z</dcterms:created>
  <dcterms:modified xsi:type="dcterms:W3CDTF">2019-03-06T13:33:11Z</dcterms:modified>
</cp:coreProperties>
</file>