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12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42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79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25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70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65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273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12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61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9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99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97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46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83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31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3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2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441427-164A-46F8-844C-1AEC24D23626}" type="datetimeFigureOut">
              <a:rPr lang="hu-HU" smtClean="0"/>
              <a:t>2019. 04. 02.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930075-0049-4595-98DB-8F7E0BCA81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875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 </a:t>
            </a:r>
            <a:r>
              <a:rPr lang="hu-H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nervus</a:t>
            </a:r>
            <a:r>
              <a:rPr lang="hu-H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u-H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spinalis</a:t>
            </a:r>
            <a:r>
              <a:rPr lang="hu-H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kialakulása, </a:t>
            </a:r>
            <a:r>
              <a:rPr lang="hu-H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dorsalis</a:t>
            </a:r>
            <a:r>
              <a:rPr lang="hu-H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u-H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ága, </a:t>
            </a:r>
            <a:r>
              <a:rPr lang="hu-H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plexus</a:t>
            </a:r>
            <a:r>
              <a:rPr lang="hu-H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u-H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cervicalis</a:t>
            </a:r>
            <a:r>
              <a:rPr lang="hu-H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és </a:t>
            </a:r>
            <a:r>
              <a:rPr lang="hu-H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brachialis</a:t>
            </a:r>
            <a:endParaRPr lang="hu-H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Fehér Erzsébet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75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8825"/>
            <a:ext cx="91440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75"/>
            <a:ext cx="9144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1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44526"/>
            <a:ext cx="72009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8424863" cy="63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8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5288"/>
            <a:ext cx="84978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0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8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5089"/>
            <a:ext cx="914400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4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6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564"/>
            <a:ext cx="9144000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6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6900"/>
            <a:ext cx="91440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5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9050"/>
            <a:ext cx="7489825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650"/>
            <a:ext cx="9144000" cy="63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ray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75"/>
            <a:ext cx="9144000" cy="64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2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objc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2700"/>
            <a:ext cx="7561263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0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4" y="0"/>
            <a:ext cx="542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5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"/>
            <a:ext cx="7489825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1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014"/>
            <a:ext cx="9144000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3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614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82971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2</TotalTime>
  <Words>16</Words>
  <Application>Microsoft Office PowerPoint</Application>
  <PresentationFormat>Szélesvásznú</PresentationFormat>
  <Paragraphs>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Bell MT</vt:lpstr>
      <vt:lpstr>Tw Cen MT</vt:lpstr>
      <vt:lpstr>Cseppecske</vt:lpstr>
      <vt:lpstr>A nervus spinalis kialakulása, dorsalis ága, plexus cervicalis és brachialis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nervus spinalis kialakulása, dorsalis ága, plexus cervicalis és brachialis</dc:title>
  <dc:creator>labor</dc:creator>
  <cp:lastModifiedBy>labor</cp:lastModifiedBy>
  <cp:revision>3</cp:revision>
  <dcterms:created xsi:type="dcterms:W3CDTF">2019-04-02T09:25:20Z</dcterms:created>
  <dcterms:modified xsi:type="dcterms:W3CDTF">2019-04-02T11:30:20Z</dcterms:modified>
</cp:coreProperties>
</file>