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160000" cy="7620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89C-8B92-46EF-8933-A6AB52EE27AC}" type="datetimeFigureOut">
              <a:rPr lang="hu-HU" smtClean="0"/>
              <a:t>2019.04.10.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FD4A-65D7-4FC4-A56C-28F7C3F0DC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89C-8B92-46EF-8933-A6AB52EE27AC}" type="datetimeFigureOut">
              <a:rPr lang="hu-HU" smtClean="0"/>
              <a:t>2019.04.10.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FD4A-65D7-4FC4-A56C-28F7C3F0DC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89C-8B92-46EF-8933-A6AB52EE27AC}" type="datetimeFigureOut">
              <a:rPr lang="hu-HU" smtClean="0"/>
              <a:t>2019.04.10.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FD4A-65D7-4FC4-A56C-28F7C3F0DC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89C-8B92-46EF-8933-A6AB52EE27AC}" type="datetimeFigureOut">
              <a:rPr lang="hu-HU" smtClean="0"/>
              <a:t>2019.04.10.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FD4A-65D7-4FC4-A56C-28F7C3F0DC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89C-8B92-46EF-8933-A6AB52EE27AC}" type="datetimeFigureOut">
              <a:rPr lang="hu-HU" smtClean="0"/>
              <a:t>2019.04.10.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FD4A-65D7-4FC4-A56C-28F7C3F0DC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89C-8B92-46EF-8933-A6AB52EE27AC}" type="datetimeFigureOut">
              <a:rPr lang="hu-HU" smtClean="0"/>
              <a:t>2019.04.10.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FD4A-65D7-4FC4-A56C-28F7C3F0DC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89C-8B92-46EF-8933-A6AB52EE27AC}" type="datetimeFigureOut">
              <a:rPr lang="hu-HU" smtClean="0"/>
              <a:t>2019.04.10.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FD4A-65D7-4FC4-A56C-28F7C3F0DC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89C-8B92-46EF-8933-A6AB52EE27AC}" type="datetimeFigureOut">
              <a:rPr lang="hu-HU" smtClean="0"/>
              <a:t>2019.04.10.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FD4A-65D7-4FC4-A56C-28F7C3F0DC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89C-8B92-46EF-8933-A6AB52EE27AC}" type="datetimeFigureOut">
              <a:rPr lang="hu-HU" smtClean="0"/>
              <a:t>2019.04.10.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FD4A-65D7-4FC4-A56C-28F7C3F0DC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89C-8B92-46EF-8933-A6AB52EE27AC}" type="datetimeFigureOut">
              <a:rPr lang="hu-HU" smtClean="0"/>
              <a:t>2019.04.10.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FD4A-65D7-4FC4-A56C-28F7C3F0DC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89C-8B92-46EF-8933-A6AB52EE27AC}" type="datetimeFigureOut">
              <a:rPr lang="hu-HU" smtClean="0"/>
              <a:t>2019.04.10.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FD4A-65D7-4FC4-A56C-28F7C3F0DC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EB89C-8B92-46EF-8933-A6AB52EE27AC}" type="datetimeFigureOut">
              <a:rPr lang="hu-HU" smtClean="0"/>
              <a:t>2019.04.10.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0FD4A-65D7-4FC4-A56C-28F7C3F0DC9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8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3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4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5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6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7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Egyéni</PresentationFormat>
  <Paragraphs>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tanar</dc:creator>
  <cp:lastModifiedBy>tanar</cp:lastModifiedBy>
  <cp:revision>1</cp:revision>
  <dcterms:created xsi:type="dcterms:W3CDTF">2019-04-10T12:53:44Z</dcterms:created>
  <dcterms:modified xsi:type="dcterms:W3CDTF">2019-04-10T12:53:45Z</dcterms:modified>
</cp:coreProperties>
</file>