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6" r:id="rId2"/>
    <p:sldMasterId id="2147483744" r:id="rId3"/>
    <p:sldMasterId id="2147483756" r:id="rId4"/>
    <p:sldMasterId id="2147483818" r:id="rId5"/>
  </p:sldMasterIdLst>
  <p:notesMasterIdLst>
    <p:notesMasterId r:id="rId82"/>
  </p:notesMasterIdLst>
  <p:sldIdLst>
    <p:sldId id="256" r:id="rId6"/>
    <p:sldId id="429" r:id="rId7"/>
    <p:sldId id="432" r:id="rId8"/>
    <p:sldId id="433" r:id="rId9"/>
    <p:sldId id="384" r:id="rId10"/>
    <p:sldId id="468" r:id="rId11"/>
    <p:sldId id="435" r:id="rId12"/>
    <p:sldId id="381" r:id="rId13"/>
    <p:sldId id="333" r:id="rId14"/>
    <p:sldId id="334" r:id="rId15"/>
    <p:sldId id="359" r:id="rId16"/>
    <p:sldId id="377" r:id="rId17"/>
    <p:sldId id="378" r:id="rId18"/>
    <p:sldId id="470" r:id="rId19"/>
    <p:sldId id="471" r:id="rId20"/>
    <p:sldId id="472" r:id="rId21"/>
    <p:sldId id="473" r:id="rId22"/>
    <p:sldId id="474" r:id="rId23"/>
    <p:sldId id="387" r:id="rId24"/>
    <p:sldId id="388" r:id="rId25"/>
    <p:sldId id="389" r:id="rId26"/>
    <p:sldId id="430" r:id="rId27"/>
    <p:sldId id="457" r:id="rId28"/>
    <p:sldId id="390" r:id="rId29"/>
    <p:sldId id="456" r:id="rId30"/>
    <p:sldId id="391" r:id="rId31"/>
    <p:sldId id="451" r:id="rId32"/>
    <p:sldId id="452" r:id="rId33"/>
    <p:sldId id="460" r:id="rId34"/>
    <p:sldId id="475" r:id="rId35"/>
    <p:sldId id="392" r:id="rId36"/>
    <p:sldId id="453" r:id="rId37"/>
    <p:sldId id="445" r:id="rId38"/>
    <p:sldId id="455" r:id="rId39"/>
    <p:sldId id="393" r:id="rId40"/>
    <p:sldId id="424" r:id="rId41"/>
    <p:sldId id="395" r:id="rId42"/>
    <p:sldId id="396" r:id="rId43"/>
    <p:sldId id="447" r:id="rId44"/>
    <p:sldId id="454" r:id="rId45"/>
    <p:sldId id="423" r:id="rId46"/>
    <p:sldId id="397" r:id="rId47"/>
    <p:sldId id="399" r:id="rId48"/>
    <p:sldId id="446" r:id="rId49"/>
    <p:sldId id="398" r:id="rId50"/>
    <p:sldId id="425" r:id="rId51"/>
    <p:sldId id="440" r:id="rId52"/>
    <p:sldId id="461" r:id="rId53"/>
    <p:sldId id="400" r:id="rId54"/>
    <p:sldId id="401" r:id="rId55"/>
    <p:sldId id="402" r:id="rId56"/>
    <p:sldId id="403" r:id="rId57"/>
    <p:sldId id="404" r:id="rId58"/>
    <p:sldId id="441" r:id="rId59"/>
    <p:sldId id="405" r:id="rId60"/>
    <p:sldId id="442" r:id="rId61"/>
    <p:sldId id="406" r:id="rId62"/>
    <p:sldId id="407" r:id="rId63"/>
    <p:sldId id="408" r:id="rId64"/>
    <p:sldId id="409" r:id="rId65"/>
    <p:sldId id="410" r:id="rId66"/>
    <p:sldId id="422" r:id="rId67"/>
    <p:sldId id="411" r:id="rId68"/>
    <p:sldId id="412" r:id="rId69"/>
    <p:sldId id="413" r:id="rId70"/>
    <p:sldId id="414" r:id="rId71"/>
    <p:sldId id="415" r:id="rId72"/>
    <p:sldId id="416" r:id="rId73"/>
    <p:sldId id="417" r:id="rId74"/>
    <p:sldId id="418" r:id="rId75"/>
    <p:sldId id="419" r:id="rId76"/>
    <p:sldId id="420" r:id="rId77"/>
    <p:sldId id="437" r:id="rId78"/>
    <p:sldId id="438" r:id="rId79"/>
    <p:sldId id="476" r:id="rId80"/>
    <p:sldId id="345" r:id="rId81"/>
  </p:sldIdLst>
  <p:sldSz cx="9144000" cy="6858000" type="screen4x3"/>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70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77" autoAdjust="0"/>
    <p:restoredTop sz="92384" autoAdjust="0"/>
  </p:normalViewPr>
  <p:slideViewPr>
    <p:cSldViewPr>
      <p:cViewPr varScale="1">
        <p:scale>
          <a:sx n="99" d="100"/>
          <a:sy n="99" d="100"/>
        </p:scale>
        <p:origin x="138" y="72"/>
      </p:cViewPr>
      <p:guideLst>
        <p:guide orient="horz" pos="2160"/>
        <p:guide pos="2880"/>
      </p:guideLst>
    </p:cSldViewPr>
  </p:slideViewPr>
  <p:notesTextViewPr>
    <p:cViewPr>
      <p:scale>
        <a:sx n="1" d="1"/>
        <a:sy n="1" d="1"/>
      </p:scale>
      <p:origin x="0" y="0"/>
    </p:cViewPr>
  </p:notesTextViewPr>
  <p:sorterViewPr>
    <p:cViewPr varScale="1">
      <p:scale>
        <a:sx n="1" d="1"/>
        <a:sy n="1" d="1"/>
      </p:scale>
      <p:origin x="0" y="-550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viewProps" Target="view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61" Type="http://schemas.openxmlformats.org/officeDocument/2006/relationships/slide" Target="slides/slide56.xml"/><Relationship Id="rId8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image" Target="../media/image66.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image" Target="../media/image68.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image" Target="../media/image70.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image" Target="../media/image7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9536D6-5040-4553-B591-B4DB70F77518}" type="datetimeFigureOut">
              <a:rPr lang="hu-HU" smtClean="0"/>
              <a:pPr/>
              <a:t>2019. 04. 05.</a:t>
            </a:fld>
            <a:endParaRPr lang="hu-HU"/>
          </a:p>
        </p:txBody>
      </p:sp>
      <p:sp>
        <p:nvSpPr>
          <p:cNvPr id="4" name="Diakép hely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4FD7C0-248D-48A4-96DE-7FDC637DF069}" type="slidenum">
              <a:rPr lang="hu-HU" smtClean="0"/>
              <a:pPr/>
              <a:t>‹#›</a:t>
            </a:fld>
            <a:endParaRPr lang="hu-HU"/>
          </a:p>
        </p:txBody>
      </p:sp>
    </p:spTree>
    <p:extLst>
      <p:ext uri="{BB962C8B-B14F-4D97-AF65-F5344CB8AC3E}">
        <p14:creationId xmlns:p14="http://schemas.microsoft.com/office/powerpoint/2010/main" val="3885802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05CB2131-CA6A-4A55-9C0F-5FE1C878F264}" type="slidenum">
              <a:rPr lang="hu-HU" altLang="hu-HU" sz="1200"/>
              <a:pPr/>
              <a:t>3</a:t>
            </a:fld>
            <a:endParaRPr lang="hu-HU" altLang="hu-HU" sz="1200"/>
          </a:p>
        </p:txBody>
      </p:sp>
      <p:sp>
        <p:nvSpPr>
          <p:cNvPr id="15363" name="Rectangle 7"/>
          <p:cNvSpPr txBox="1">
            <a:spLocks noGrp="1" noChangeArrowheads="1"/>
          </p:cNvSpPr>
          <p:nvPr/>
        </p:nvSpPr>
        <p:spPr bwMode="auto">
          <a:xfrm>
            <a:off x="3885036" y="8685311"/>
            <a:ext cx="297137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AC449360-D56C-4718-8A52-FB629E6AF3FF}" type="slidenum">
              <a:rPr lang="hu-HU" altLang="hu-HU" sz="1200">
                <a:latin typeface="Arial" charset="0"/>
              </a:rPr>
              <a:pPr algn="r" eaLnBrk="1" hangingPunct="1"/>
              <a:t>3</a:t>
            </a:fld>
            <a:endParaRPr lang="hu-HU" altLang="hu-HU" sz="1200">
              <a:latin typeface="Arial" charset="0"/>
            </a:endParaRPr>
          </a:p>
        </p:txBody>
      </p:sp>
      <p:sp>
        <p:nvSpPr>
          <p:cNvPr id="15364"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p:txBody>
          <a:bodyPr/>
          <a:lstStyle/>
          <a:p>
            <a:pPr eaLnBrk="1" hangingPunct="1">
              <a:defRPr/>
            </a:pPr>
            <a:r>
              <a:rPr lang="hu-HU" altLang="hu-HU">
                <a:effectLst>
                  <a:outerShdw blurRad="38100" dist="38100" dir="2700000" algn="tl">
                    <a:srgbClr val="C0C0C0"/>
                  </a:outerShdw>
                </a:effectLst>
              </a:rPr>
              <a:t>Moore and Perseaud The developing Human, 2008</a:t>
            </a:r>
          </a:p>
          <a:p>
            <a:pPr eaLnBrk="1" hangingPunct="1">
              <a:defRPr/>
            </a:pPr>
            <a:r>
              <a:rPr lang="hu-HU" altLang="hu-HU">
                <a:effectLst>
                  <a:outerShdw blurRad="38100" dist="38100" dir="2700000" algn="tl">
                    <a:srgbClr val="C0C0C0"/>
                  </a:outerShdw>
                </a:effectLst>
              </a:rPr>
              <a:t>http://www.oucom.ohiou.edu/dbms-Witmer/Downloads/Skull.pdf</a:t>
            </a:r>
          </a:p>
          <a:p>
            <a:pPr eaLnBrk="1" hangingPunct="1">
              <a:defRPr/>
            </a:pPr>
            <a:r>
              <a:rPr lang="hu-HU" altLang="hu-HU">
                <a:effectLst>
                  <a:outerShdw blurRad="38100" dist="38100" dir="2700000" algn="tl">
                    <a:srgbClr val="C0C0C0"/>
                  </a:outerShdw>
                </a:effectLst>
              </a:rPr>
              <a:t>Blue-brown-yellow skull is form Langmann’s Medical Embryology</a:t>
            </a:r>
            <a:endParaRPr lang="hu-HU" altLang="hu-HU">
              <a:solidFill>
                <a:schemeClr val="accent2"/>
              </a:solidFill>
              <a:effectLst>
                <a:outerShdw blurRad="38100" dist="38100" dir="2700000" algn="tl">
                  <a:srgbClr val="C0C0C0"/>
                </a:outerShdw>
              </a:effectLst>
            </a:endParaRPr>
          </a:p>
          <a:p>
            <a:pPr eaLnBrk="1" hangingPunct="1">
              <a:defRPr/>
            </a:pPr>
            <a:endParaRPr lang="hu-HU" altLang="hu-HU">
              <a:solidFill>
                <a:schemeClr val="accent2"/>
              </a:solidFill>
              <a:effectLst>
                <a:outerShdw blurRad="38100" dist="38100" dir="2700000" algn="tl">
                  <a:srgbClr val="C0C0C0"/>
                </a:outerShdw>
              </a:effectLst>
            </a:endParaRPr>
          </a:p>
          <a:p>
            <a:pPr eaLnBrk="1" hangingPunct="1">
              <a:defRPr/>
            </a:pPr>
            <a:r>
              <a:rPr lang="hu-HU" altLang="hu-HU"/>
              <a:t>1. Portions of the skull</a:t>
            </a:r>
          </a:p>
          <a:p>
            <a:pPr eaLnBrk="1" hangingPunct="1">
              <a:defRPr/>
            </a:pPr>
            <a:r>
              <a:rPr lang="hu-HU" altLang="hu-HU">
                <a:solidFill>
                  <a:schemeClr val="accent2"/>
                </a:solidFill>
                <a:effectLst>
                  <a:outerShdw blurRad="38100" dist="38100" dir="2700000" algn="tl">
                    <a:srgbClr val="C0C0C0"/>
                  </a:outerShdw>
                </a:effectLst>
              </a:rPr>
              <a:t>The cranium is divided into viscerocranium amd neurocranium. </a:t>
            </a:r>
          </a:p>
          <a:p>
            <a:pPr eaLnBrk="1" hangingPunct="1">
              <a:defRPr/>
            </a:pPr>
            <a:r>
              <a:rPr lang="hu-HU" altLang="hu-HU"/>
              <a:t>a. Neurocranium: surrounding the brain</a:t>
            </a:r>
          </a:p>
          <a:p>
            <a:pPr eaLnBrk="1" hangingPunct="1">
              <a:defRPr/>
            </a:pPr>
            <a:r>
              <a:rPr lang="hu-HU" altLang="hu-HU"/>
              <a:t>b. Viscerocranium: the jaw apparatus and associated structures</a:t>
            </a:r>
          </a:p>
          <a:p>
            <a:pPr eaLnBrk="1" hangingPunct="1">
              <a:defRPr/>
            </a:pPr>
            <a:r>
              <a:rPr lang="hu-HU" altLang="hu-HU"/>
              <a:t>2. Types of ossification</a:t>
            </a:r>
          </a:p>
          <a:p>
            <a:pPr eaLnBrk="1" hangingPunct="1">
              <a:defRPr/>
            </a:pPr>
            <a:r>
              <a:rPr lang="hu-HU" altLang="hu-HU"/>
              <a:t>a. Endochondral ossification: bones are ossified from cartilaginous precursors</a:t>
            </a:r>
          </a:p>
          <a:p>
            <a:pPr eaLnBrk="1" hangingPunct="1">
              <a:defRPr/>
            </a:pPr>
            <a:r>
              <a:rPr lang="hu-HU" altLang="hu-HU"/>
              <a:t>b. Intramembranous ossification: bones are ossified directly from mesenchyme</a:t>
            </a:r>
          </a:p>
          <a:p>
            <a:pPr eaLnBrk="1" hangingPunct="1">
              <a:defRPr/>
            </a:pPr>
            <a:r>
              <a:rPr lang="hu-HU" altLang="hu-HU"/>
              <a:t>investing various structures (e.g., the brain, cartilaginous structures)</a:t>
            </a:r>
          </a:p>
          <a:p>
            <a:pPr eaLnBrk="1" hangingPunct="1">
              <a:defRPr/>
            </a:pPr>
            <a:r>
              <a:rPr lang="hu-HU" altLang="hu-HU"/>
              <a:t>B. Developmental origins of the skull</a:t>
            </a:r>
          </a:p>
          <a:p>
            <a:pPr eaLnBrk="1" hangingPunct="1">
              <a:defRPr/>
            </a:pPr>
            <a:r>
              <a:rPr lang="hu-HU" altLang="hu-HU" b="1"/>
              <a:t>1. Cartilaginous neurocranium (= chondrocranium)</a:t>
            </a:r>
          </a:p>
          <a:p>
            <a:pPr eaLnBrk="1" hangingPunct="1">
              <a:defRPr/>
            </a:pPr>
            <a:r>
              <a:rPr lang="hu-HU" altLang="hu-HU"/>
              <a:t>a. Forms from fusion of several primordial cartilages</a:t>
            </a:r>
          </a:p>
          <a:p>
            <a:pPr eaLnBrk="1" hangingPunct="1">
              <a:defRPr/>
            </a:pPr>
            <a:r>
              <a:rPr lang="hu-HU" altLang="hu-HU"/>
              <a:t>b. Forms structures in skull base via endochondral ossification</a:t>
            </a:r>
          </a:p>
          <a:p>
            <a:pPr eaLnBrk="1" hangingPunct="1">
              <a:defRPr/>
            </a:pPr>
            <a:r>
              <a:rPr lang="hu-HU" altLang="hu-HU"/>
              <a:t>c. Adult bones: occipital, petromastoid part of temporal bone, sphenoid,</a:t>
            </a:r>
          </a:p>
          <a:p>
            <a:pPr eaLnBrk="1" hangingPunct="1">
              <a:defRPr/>
            </a:pPr>
            <a:r>
              <a:rPr lang="hu-HU" altLang="hu-HU"/>
              <a:t>ethmoid</a:t>
            </a:r>
          </a:p>
          <a:p>
            <a:pPr eaLnBrk="1" hangingPunct="1">
              <a:defRPr/>
            </a:pPr>
            <a:r>
              <a:rPr lang="hu-HU" altLang="hu-HU" b="1"/>
              <a:t>2. Membranous neurocranium</a:t>
            </a:r>
          </a:p>
          <a:p>
            <a:pPr eaLnBrk="1" hangingPunct="1">
              <a:defRPr/>
            </a:pPr>
            <a:r>
              <a:rPr lang="hu-HU" altLang="hu-HU"/>
              <a:t>a. Forms bones around the brain via intramembranous ossification</a:t>
            </a:r>
          </a:p>
          <a:p>
            <a:pPr eaLnBrk="1" hangingPunct="1">
              <a:defRPr/>
            </a:pPr>
            <a:r>
              <a:rPr lang="hu-HU" altLang="hu-HU"/>
              <a:t>b. Adult bones: frontal, parietal</a:t>
            </a:r>
          </a:p>
          <a:p>
            <a:pPr eaLnBrk="1" hangingPunct="1">
              <a:defRPr/>
            </a:pPr>
            <a:r>
              <a:rPr lang="hu-HU" altLang="hu-HU"/>
              <a:t>3</a:t>
            </a:r>
            <a:r>
              <a:rPr lang="hu-HU" altLang="hu-HU" b="1"/>
              <a:t>. Cartilaginous viscerocranium</a:t>
            </a:r>
          </a:p>
          <a:p>
            <a:pPr eaLnBrk="1" hangingPunct="1">
              <a:defRPr/>
            </a:pPr>
            <a:r>
              <a:rPr lang="hu-HU" altLang="hu-HU"/>
              <a:t>a. Forms from the cartilages of the first two branchial arches via endochondral</a:t>
            </a:r>
          </a:p>
          <a:p>
            <a:pPr eaLnBrk="1" hangingPunct="1">
              <a:defRPr/>
            </a:pPr>
            <a:r>
              <a:rPr lang="hu-HU" altLang="hu-HU"/>
              <a:t>ossification</a:t>
            </a:r>
          </a:p>
          <a:p>
            <a:pPr eaLnBrk="1" hangingPunct="1">
              <a:defRPr/>
            </a:pPr>
            <a:r>
              <a:rPr lang="hu-HU" altLang="hu-HU"/>
              <a:t>b. Adult first branchial arch bones: malleus and incus (middle ear ossicles)</a:t>
            </a:r>
          </a:p>
          <a:p>
            <a:pPr eaLnBrk="1" hangingPunct="1">
              <a:defRPr/>
            </a:pPr>
            <a:r>
              <a:rPr lang="hu-HU" altLang="hu-HU"/>
              <a:t>c. Adult second branchial arch bones: stapes (another middle ear ossicle), styloid</a:t>
            </a:r>
          </a:p>
          <a:p>
            <a:pPr eaLnBrk="1" hangingPunct="1">
              <a:defRPr/>
            </a:pPr>
            <a:r>
              <a:rPr lang="hu-HU" altLang="hu-HU"/>
              <a:t>process of temporal bone</a:t>
            </a:r>
          </a:p>
          <a:p>
            <a:pPr eaLnBrk="1" hangingPunct="1">
              <a:defRPr/>
            </a:pPr>
            <a:r>
              <a:rPr lang="hu-HU" altLang="hu-HU"/>
              <a:t>(note: the second branchial arch also contributes to the lesser horn and part of</a:t>
            </a:r>
          </a:p>
          <a:p>
            <a:pPr eaLnBrk="1" hangingPunct="1">
              <a:defRPr/>
            </a:pPr>
            <a:r>
              <a:rPr lang="hu-HU" altLang="hu-HU"/>
              <a:t>the body of the hyoid bone and the third branchial arch contributes the</a:t>
            </a:r>
          </a:p>
          <a:p>
            <a:pPr eaLnBrk="1" hangingPunct="1">
              <a:defRPr/>
            </a:pPr>
            <a:r>
              <a:rPr lang="hu-HU" altLang="hu-HU"/>
              <a:t>rest of the hyoid bone)</a:t>
            </a:r>
          </a:p>
          <a:p>
            <a:pPr eaLnBrk="1" hangingPunct="1">
              <a:defRPr/>
            </a:pPr>
            <a:r>
              <a:rPr lang="hu-HU" altLang="hu-HU" b="1"/>
              <a:t>4. Membranous viscerocranium</a:t>
            </a:r>
          </a:p>
          <a:p>
            <a:pPr eaLnBrk="1" hangingPunct="1">
              <a:defRPr/>
            </a:pPr>
            <a:r>
              <a:rPr lang="hu-HU" altLang="hu-HU"/>
              <a:t>a. Forms bones around the maxillary and mandibular prominences of the first</a:t>
            </a:r>
          </a:p>
          <a:p>
            <a:pPr eaLnBrk="1" hangingPunct="1">
              <a:defRPr/>
            </a:pPr>
            <a:r>
              <a:rPr lang="hu-HU" altLang="hu-HU"/>
              <a:t>branchial arch via intramembranous ossification</a:t>
            </a:r>
          </a:p>
          <a:p>
            <a:pPr eaLnBrk="1" hangingPunct="1">
              <a:defRPr/>
            </a:pPr>
            <a:r>
              <a:rPr lang="hu-HU" altLang="hu-HU"/>
              <a:t>b. Adult bones: premaxilla, maxilla, zygomatic, palatine, nasal, vomer, lacrimal,</a:t>
            </a:r>
          </a:p>
          <a:p>
            <a:pPr eaLnBrk="1" hangingPunct="1">
              <a:defRPr/>
            </a:pPr>
            <a:r>
              <a:rPr lang="hu-HU" altLang="hu-HU"/>
              <a:t>squamous part of temporal, mandible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07DE0A8E-A860-48B4-A731-36C94346917D}" type="slidenum">
              <a:rPr lang="hu-HU" altLang="hu-HU" sz="1200"/>
              <a:pPr/>
              <a:t>4</a:t>
            </a:fld>
            <a:endParaRPr lang="hu-HU" altLang="hu-HU" sz="1200"/>
          </a:p>
        </p:txBody>
      </p:sp>
      <p:sp>
        <p:nvSpPr>
          <p:cNvPr id="17411" name="Rectangle 7"/>
          <p:cNvSpPr txBox="1">
            <a:spLocks noGrp="1" noChangeArrowheads="1"/>
          </p:cNvSpPr>
          <p:nvPr/>
        </p:nvSpPr>
        <p:spPr bwMode="auto">
          <a:xfrm>
            <a:off x="3885036" y="8685311"/>
            <a:ext cx="297137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B2944BCA-510F-4AA9-A3A2-A81C70BF336F}" type="slidenum">
              <a:rPr lang="hu-HU" altLang="hu-HU" sz="1200">
                <a:latin typeface="Arial" charset="0"/>
              </a:rPr>
              <a:pPr algn="r" eaLnBrk="1" hangingPunct="1"/>
              <a:t>4</a:t>
            </a:fld>
            <a:endParaRPr lang="hu-HU" altLang="hu-HU" sz="1200">
              <a:latin typeface="Arial" charset="0"/>
            </a:endParaRPr>
          </a:p>
        </p:txBody>
      </p:sp>
      <p:sp>
        <p:nvSpPr>
          <p:cNvPr id="17412" name="Rectangle 2"/>
          <p:cNvSpPr>
            <a:spLocks noGrp="1" noRot="1" noChangeAspect="1" noChangeArrowheads="1" noTextEdit="1"/>
          </p:cNvSpPr>
          <p:nvPr>
            <p:ph type="sldImg"/>
          </p:nvPr>
        </p:nvSpPr>
        <p:spPr>
          <a:ln/>
        </p:spPr>
      </p:sp>
      <p:sp>
        <p:nvSpPr>
          <p:cNvPr id="17413" name="Rectangle 3"/>
          <p:cNvSpPr>
            <a:spLocks noGrp="1" noChangeArrowheads="1"/>
          </p:cNvSpPr>
          <p:nvPr>
            <p:ph type="body" idx="1"/>
          </p:nvPr>
        </p:nvSpPr>
        <p:spPr>
          <a:noFill/>
        </p:spPr>
        <p:txBody>
          <a:bodyPr/>
          <a:lstStyle/>
          <a:p>
            <a:pPr eaLnBrk="1" hangingPunct="1"/>
            <a:r>
              <a:rPr lang="en-US" altLang="hu-HU"/>
              <a:t>Netter</a:t>
            </a:r>
            <a:endParaRPr lang="hu-HU" altLang="hu-HU"/>
          </a:p>
          <a:p>
            <a:pPr eaLnBrk="1" hangingPunct="1"/>
            <a:r>
              <a:rPr lang="en-US" altLang="hu-HU" b="1"/>
              <a:t>Ectomesenchyme</a:t>
            </a:r>
            <a:r>
              <a:rPr lang="en-US" altLang="hu-HU"/>
              <a:t> in the pharyngeal arches condense to form most non-retinal parts of the eyeball, dermis of the face, anterior bones of the neurocranium, and the leptomeninges around the brain. These areas are supplied by the ophthalmic (CN V</a:t>
            </a:r>
            <a:r>
              <a:rPr lang="en-US" altLang="hu-HU" baseline="-25000"/>
              <a:t>1</a:t>
            </a:r>
            <a:r>
              <a:rPr lang="en-US" altLang="hu-HU"/>
              <a:t>), maxillary (CN V</a:t>
            </a:r>
            <a:r>
              <a:rPr lang="en-US" altLang="hu-HU" baseline="-25000"/>
              <a:t>2</a:t>
            </a:r>
            <a:r>
              <a:rPr lang="en-US" altLang="hu-HU"/>
              <a:t>) and mandibular (CN V</a:t>
            </a:r>
            <a:r>
              <a:rPr lang="en-US" altLang="hu-HU" baseline="-25000"/>
              <a:t>3</a:t>
            </a:r>
            <a:r>
              <a:rPr lang="en-US" altLang="hu-HU"/>
              <a:t>) divisions of the</a:t>
            </a:r>
            <a:r>
              <a:rPr lang="en-US" altLang="hu-HU" b="1"/>
              <a:t> </a:t>
            </a:r>
            <a:r>
              <a:rPr lang="en-US" altLang="hu-HU"/>
              <a:t>trigeminal nerve (CN V). Recall that the epidermis of the face is derived from ectoderm (as it is in the rest of the body). </a:t>
            </a:r>
          </a:p>
          <a:p>
            <a:pPr eaLnBrk="1" hangingPunct="1"/>
            <a:r>
              <a:rPr lang="en-US" altLang="hu-HU"/>
              <a:t>Sadler (11</a:t>
            </a:r>
            <a:r>
              <a:rPr lang="en-US" altLang="hu-HU" baseline="30000"/>
              <a:t>th</a:t>
            </a:r>
            <a:r>
              <a:rPr lang="en-US" altLang="hu-HU"/>
              <a:t> ed) Fig 16.1. The bones of the skull are derived from neural crest cells (colored in blue above) or paraxial mesoderm (colored in red above). Note the correspondence between the bones that derive from neural crest cells (e.g., viscerocranium) and the region of the face in which the dermis derives from neural crest cells.</a:t>
            </a:r>
          </a:p>
          <a:p>
            <a:pPr eaLnBrk="1" hangingPunct="1"/>
            <a:endParaRPr lang="hu-HU" altLang="hu-H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Diakép hely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Jegyzetek hely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hu-HU" altLang="hu-HU"/>
          </a:p>
        </p:txBody>
      </p:sp>
      <p:sp>
        <p:nvSpPr>
          <p:cNvPr id="75780" name="Dia számának hely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88D40451-714F-4611-B352-AD23DAB47917}" type="slidenum">
              <a:rPr lang="hu-HU" altLang="hu-HU" smtClean="0"/>
              <a:pPr/>
              <a:t>6</a:t>
            </a:fld>
            <a:endParaRPr lang="hu-HU" altLang="hu-H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144FD7C0-248D-48A4-96DE-7FDC637DF069}" type="slidenum">
              <a:rPr lang="hu-HU" smtClean="0"/>
              <a:pPr/>
              <a:t>8</a:t>
            </a:fld>
            <a:endParaRPr lang="hu-HU"/>
          </a:p>
        </p:txBody>
      </p:sp>
    </p:spTree>
    <p:extLst>
      <p:ext uri="{BB962C8B-B14F-4D97-AF65-F5344CB8AC3E}">
        <p14:creationId xmlns:p14="http://schemas.microsoft.com/office/powerpoint/2010/main" val="3703791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eaLnBrk="0" hangingPunct="0">
              <a:defRPr sz="4000" b="1">
                <a:solidFill>
                  <a:schemeClr val="tx2"/>
                </a:solidFill>
                <a:latin typeface="Times New Roman" pitchFamily="18" charset="0"/>
              </a:defRPr>
            </a:lvl1pPr>
            <a:lvl2pPr marL="742950" indent="-285750" eaLnBrk="0" hangingPunct="0">
              <a:defRPr sz="4000" b="1">
                <a:solidFill>
                  <a:schemeClr val="tx2"/>
                </a:solidFill>
                <a:latin typeface="Times New Roman" pitchFamily="18" charset="0"/>
              </a:defRPr>
            </a:lvl2pPr>
            <a:lvl3pPr marL="1143000" indent="-228600" eaLnBrk="0" hangingPunct="0">
              <a:defRPr sz="4000" b="1">
                <a:solidFill>
                  <a:schemeClr val="tx2"/>
                </a:solidFill>
                <a:latin typeface="Times New Roman" pitchFamily="18" charset="0"/>
              </a:defRPr>
            </a:lvl3pPr>
            <a:lvl4pPr marL="1600200" indent="-228600" eaLnBrk="0" hangingPunct="0">
              <a:defRPr sz="4000" b="1">
                <a:solidFill>
                  <a:schemeClr val="tx2"/>
                </a:solidFill>
                <a:latin typeface="Times New Roman" pitchFamily="18" charset="0"/>
              </a:defRPr>
            </a:lvl4pPr>
            <a:lvl5pPr marL="2057400" indent="-228600" eaLnBrk="0" hangingPunct="0">
              <a:defRPr sz="4000" b="1">
                <a:solidFill>
                  <a:schemeClr val="tx2"/>
                </a:solidFill>
                <a:latin typeface="Times New Roman" pitchFamily="18" charset="0"/>
              </a:defRPr>
            </a:lvl5pPr>
            <a:lvl6pPr marL="2514600" indent="-228600" eaLnBrk="0" fontAlgn="base" hangingPunct="0">
              <a:spcBef>
                <a:spcPct val="0"/>
              </a:spcBef>
              <a:spcAft>
                <a:spcPct val="0"/>
              </a:spcAft>
              <a:defRPr sz="4000" b="1">
                <a:solidFill>
                  <a:schemeClr val="tx2"/>
                </a:solidFill>
                <a:latin typeface="Times New Roman" pitchFamily="18" charset="0"/>
              </a:defRPr>
            </a:lvl6pPr>
            <a:lvl7pPr marL="2971800" indent="-228600" eaLnBrk="0" fontAlgn="base" hangingPunct="0">
              <a:spcBef>
                <a:spcPct val="0"/>
              </a:spcBef>
              <a:spcAft>
                <a:spcPct val="0"/>
              </a:spcAft>
              <a:defRPr sz="4000" b="1">
                <a:solidFill>
                  <a:schemeClr val="tx2"/>
                </a:solidFill>
                <a:latin typeface="Times New Roman" pitchFamily="18" charset="0"/>
              </a:defRPr>
            </a:lvl7pPr>
            <a:lvl8pPr marL="3429000" indent="-228600" eaLnBrk="0" fontAlgn="base" hangingPunct="0">
              <a:spcBef>
                <a:spcPct val="0"/>
              </a:spcBef>
              <a:spcAft>
                <a:spcPct val="0"/>
              </a:spcAft>
              <a:defRPr sz="4000" b="1">
                <a:solidFill>
                  <a:schemeClr val="tx2"/>
                </a:solidFill>
                <a:latin typeface="Times New Roman" pitchFamily="18" charset="0"/>
              </a:defRPr>
            </a:lvl8pPr>
            <a:lvl9pPr marL="3886200" indent="-228600" eaLnBrk="0" fontAlgn="base" hangingPunct="0">
              <a:spcBef>
                <a:spcPct val="0"/>
              </a:spcBef>
              <a:spcAft>
                <a:spcPct val="0"/>
              </a:spcAft>
              <a:defRPr sz="4000" b="1">
                <a:solidFill>
                  <a:schemeClr val="tx2"/>
                </a:solidFill>
                <a:latin typeface="Times New Roman" pitchFamily="18" charset="0"/>
              </a:defRPr>
            </a:lvl9pPr>
          </a:lstStyle>
          <a:p>
            <a:pPr eaLnBrk="1" hangingPunct="1"/>
            <a:fld id="{48CE8DB3-D9F1-4FC7-95F2-F7D40F223BC3}" type="slidenum">
              <a:rPr lang="hu-HU" altLang="hu-HU" sz="1200" b="0" smtClean="0">
                <a:solidFill>
                  <a:schemeClr val="tx1"/>
                </a:solidFill>
                <a:latin typeface="Arial" charset="0"/>
              </a:rPr>
              <a:pPr eaLnBrk="1" hangingPunct="1"/>
              <a:t>9</a:t>
            </a:fld>
            <a:endParaRPr lang="hu-HU" altLang="hu-HU" sz="1200" b="0">
              <a:solidFill>
                <a:schemeClr val="tx1"/>
              </a:solidFill>
              <a:latin typeface="Arial"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endParaRPr lang="en-US" altLang="hu-H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144FD7C0-248D-48A4-96DE-7FDC637DF069}" type="slidenum">
              <a:rPr lang="hu-HU" smtClean="0"/>
              <a:pPr/>
              <a:t>19</a:t>
            </a:fld>
            <a:endParaRPr lang="hu-HU"/>
          </a:p>
        </p:txBody>
      </p:sp>
    </p:spTree>
    <p:extLst>
      <p:ext uri="{BB962C8B-B14F-4D97-AF65-F5344CB8AC3E}">
        <p14:creationId xmlns:p14="http://schemas.microsoft.com/office/powerpoint/2010/main" val="939949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eaLnBrk="0" hangingPunct="0">
              <a:defRPr sz="4000" b="1">
                <a:solidFill>
                  <a:schemeClr val="tx2"/>
                </a:solidFill>
                <a:latin typeface="Times New Roman" pitchFamily="18" charset="0"/>
              </a:defRPr>
            </a:lvl1pPr>
            <a:lvl2pPr marL="742950" indent="-285750" eaLnBrk="0" hangingPunct="0">
              <a:defRPr sz="4000" b="1">
                <a:solidFill>
                  <a:schemeClr val="tx2"/>
                </a:solidFill>
                <a:latin typeface="Times New Roman" pitchFamily="18" charset="0"/>
              </a:defRPr>
            </a:lvl2pPr>
            <a:lvl3pPr marL="1143000" indent="-228600" eaLnBrk="0" hangingPunct="0">
              <a:defRPr sz="4000" b="1">
                <a:solidFill>
                  <a:schemeClr val="tx2"/>
                </a:solidFill>
                <a:latin typeface="Times New Roman" pitchFamily="18" charset="0"/>
              </a:defRPr>
            </a:lvl3pPr>
            <a:lvl4pPr marL="1600200" indent="-228600" eaLnBrk="0" hangingPunct="0">
              <a:defRPr sz="4000" b="1">
                <a:solidFill>
                  <a:schemeClr val="tx2"/>
                </a:solidFill>
                <a:latin typeface="Times New Roman" pitchFamily="18" charset="0"/>
              </a:defRPr>
            </a:lvl4pPr>
            <a:lvl5pPr marL="2057400" indent="-228600" eaLnBrk="0" hangingPunct="0">
              <a:defRPr sz="4000" b="1">
                <a:solidFill>
                  <a:schemeClr val="tx2"/>
                </a:solidFill>
                <a:latin typeface="Times New Roman" pitchFamily="18" charset="0"/>
              </a:defRPr>
            </a:lvl5pPr>
            <a:lvl6pPr marL="2514600" indent="-228600" eaLnBrk="0" fontAlgn="base" hangingPunct="0">
              <a:spcBef>
                <a:spcPct val="0"/>
              </a:spcBef>
              <a:spcAft>
                <a:spcPct val="0"/>
              </a:spcAft>
              <a:defRPr sz="4000" b="1">
                <a:solidFill>
                  <a:schemeClr val="tx2"/>
                </a:solidFill>
                <a:latin typeface="Times New Roman" pitchFamily="18" charset="0"/>
              </a:defRPr>
            </a:lvl6pPr>
            <a:lvl7pPr marL="2971800" indent="-228600" eaLnBrk="0" fontAlgn="base" hangingPunct="0">
              <a:spcBef>
                <a:spcPct val="0"/>
              </a:spcBef>
              <a:spcAft>
                <a:spcPct val="0"/>
              </a:spcAft>
              <a:defRPr sz="4000" b="1">
                <a:solidFill>
                  <a:schemeClr val="tx2"/>
                </a:solidFill>
                <a:latin typeface="Times New Roman" pitchFamily="18" charset="0"/>
              </a:defRPr>
            </a:lvl7pPr>
            <a:lvl8pPr marL="3429000" indent="-228600" eaLnBrk="0" fontAlgn="base" hangingPunct="0">
              <a:spcBef>
                <a:spcPct val="0"/>
              </a:spcBef>
              <a:spcAft>
                <a:spcPct val="0"/>
              </a:spcAft>
              <a:defRPr sz="4000" b="1">
                <a:solidFill>
                  <a:schemeClr val="tx2"/>
                </a:solidFill>
                <a:latin typeface="Times New Roman" pitchFamily="18" charset="0"/>
              </a:defRPr>
            </a:lvl8pPr>
            <a:lvl9pPr marL="3886200" indent="-228600" eaLnBrk="0" fontAlgn="base" hangingPunct="0">
              <a:spcBef>
                <a:spcPct val="0"/>
              </a:spcBef>
              <a:spcAft>
                <a:spcPct val="0"/>
              </a:spcAft>
              <a:defRPr sz="4000" b="1">
                <a:solidFill>
                  <a:schemeClr val="tx2"/>
                </a:solidFill>
                <a:latin typeface="Times New Roman" pitchFamily="18" charset="0"/>
              </a:defRPr>
            </a:lvl9pPr>
          </a:lstStyle>
          <a:p>
            <a:pPr eaLnBrk="1" hangingPunct="1"/>
            <a:fld id="{07211AF0-8E56-4769-9A5C-F7B8A10F94FD}" type="slidenum">
              <a:rPr lang="hu-HU" altLang="hu-HU" sz="1200" b="0" smtClean="0">
                <a:solidFill>
                  <a:prstClr val="black"/>
                </a:solidFill>
                <a:latin typeface="Arial" charset="0"/>
              </a:rPr>
              <a:pPr eaLnBrk="1" hangingPunct="1"/>
              <a:t>62</a:t>
            </a:fld>
            <a:endParaRPr lang="hu-HU" altLang="hu-HU" sz="1200" b="0">
              <a:solidFill>
                <a:prstClr val="black"/>
              </a:solidFill>
              <a:latin typeface="Arial"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p:spPr>
        <p:txBody>
          <a:bodyPr/>
          <a:lstStyle/>
          <a:p>
            <a:pPr eaLnBrk="1" hangingPunct="1"/>
            <a:endParaRPr lang="en-US" altLang="hu-H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miter lim="800000"/>
            <a:headEnd/>
            <a:tailEnd/>
          </a:ln>
        </p:spPr>
        <p:txBody>
          <a:bodyPr/>
          <a:lstStyle/>
          <a:p>
            <a:fld id="{B7ACCEB9-51FF-4573-8593-1BDD3B1BBC36}" type="slidenum">
              <a:rPr lang="hu-HU" altLang="hu-HU"/>
              <a:pPr/>
              <a:t>64</a:t>
            </a:fld>
            <a:endParaRPr lang="hu-HU" altLang="hu-HU"/>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p:spPr>
        <p:txBody>
          <a:bodyPr/>
          <a:lstStyle/>
          <a:p>
            <a:endParaRPr lang="hu-HU" altLang="hu-HU">
              <a:latin typeface="Times New Roman" pitchFamily="18" charset="-1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endParaRPr lang="en-US"/>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a:t>Alcím mintájának szerkesztése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FF51CA-04ED-4410-9816-D730CE1A2E4C}"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val="3802975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endParaRPr lang="en-US"/>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7A5D89-C054-4DC9-89AA-B480945CDA17}"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val="1620974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a:t>Mintacím szerkesztése</a:t>
            </a:r>
            <a:endParaRPr lang="en-US"/>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8C040F-9D23-41EA-B0E0-D75C22CD66BF}"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val="9740586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Cím és 4 tartalomrész">
    <p:spTree>
      <p:nvGrpSpPr>
        <p:cNvPr id="1" name=""/>
        <p:cNvGrpSpPr/>
        <p:nvPr/>
      </p:nvGrpSpPr>
      <p:grpSpPr>
        <a:xfrm>
          <a:off x="0" y="0"/>
          <a:ext cx="0" cy="0"/>
          <a:chOff x="0" y="0"/>
          <a:chExt cx="0" cy="0"/>
        </a:xfrm>
      </p:grpSpPr>
      <p:sp>
        <p:nvSpPr>
          <p:cNvPr id="2" name="Cím 1"/>
          <p:cNvSpPr>
            <a:spLocks noGrp="1"/>
          </p:cNvSpPr>
          <p:nvPr>
            <p:ph type="title" sz="quarter"/>
          </p:nvPr>
        </p:nvSpPr>
        <p:spPr>
          <a:xfrm>
            <a:off x="457200" y="274638"/>
            <a:ext cx="8229600" cy="1143000"/>
          </a:xfrm>
        </p:spPr>
        <p:txBody>
          <a:bodyPr/>
          <a:lstStyle/>
          <a:p>
            <a:r>
              <a:rPr lang="hu-HU"/>
              <a:t>Mintacím szerkesztése</a:t>
            </a:r>
            <a:endParaRPr lang="en-US"/>
          </a:p>
        </p:txBody>
      </p:sp>
      <p:sp>
        <p:nvSpPr>
          <p:cNvPr id="3" name="Tartalom helye 2"/>
          <p:cNvSpPr>
            <a:spLocks noGrp="1"/>
          </p:cNvSpPr>
          <p:nvPr>
            <p:ph sz="quarter" idx="1"/>
          </p:nvPr>
        </p:nvSpPr>
        <p:spPr>
          <a:xfrm>
            <a:off x="457200" y="1600200"/>
            <a:ext cx="4038600" cy="21859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Tartalom helye 3"/>
          <p:cNvSpPr>
            <a:spLocks noGrp="1"/>
          </p:cNvSpPr>
          <p:nvPr>
            <p:ph sz="quarter" idx="2"/>
          </p:nvPr>
        </p:nvSpPr>
        <p:spPr>
          <a:xfrm>
            <a:off x="4648200" y="1600200"/>
            <a:ext cx="4038600" cy="21859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5" name="Tartalom helye 4"/>
          <p:cNvSpPr>
            <a:spLocks noGrp="1"/>
          </p:cNvSpPr>
          <p:nvPr>
            <p:ph sz="quarter" idx="3"/>
          </p:nvPr>
        </p:nvSpPr>
        <p:spPr>
          <a:xfrm>
            <a:off x="457200" y="3938588"/>
            <a:ext cx="4038600" cy="2187575"/>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6" name="Tartalom helye 5"/>
          <p:cNvSpPr>
            <a:spLocks noGrp="1"/>
          </p:cNvSpPr>
          <p:nvPr>
            <p:ph sz="quarter" idx="4"/>
          </p:nvPr>
        </p:nvSpPr>
        <p:spPr>
          <a:xfrm>
            <a:off x="4648200" y="3938588"/>
            <a:ext cx="4038600" cy="2187575"/>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hu-H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69FCE66-B75B-4FEE-AE17-AAC1187009D6}"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val="32860089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Cím, 1 nagy és 2 kisebb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a:t>Mintacím szerkesztése</a:t>
            </a:r>
            <a:endParaRPr lang="en-US"/>
          </a:p>
        </p:txBody>
      </p:sp>
      <p:sp>
        <p:nvSpPr>
          <p:cNvPr id="3" name="Tartalom helye 2"/>
          <p:cNvSpPr>
            <a:spLocks noGrp="1"/>
          </p:cNvSpPr>
          <p:nvPr>
            <p:ph sz="half" idx="1"/>
          </p:nvPr>
        </p:nvSpPr>
        <p:spPr>
          <a:xfrm>
            <a:off x="457200" y="1600200"/>
            <a:ext cx="4038600" cy="4525963"/>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Tartalom helye 3"/>
          <p:cNvSpPr>
            <a:spLocks noGrp="1"/>
          </p:cNvSpPr>
          <p:nvPr>
            <p:ph sz="quarter" idx="2"/>
          </p:nvPr>
        </p:nvSpPr>
        <p:spPr>
          <a:xfrm>
            <a:off x="4648200" y="1600200"/>
            <a:ext cx="4038600" cy="21859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5" name="Tartalom helye 4"/>
          <p:cNvSpPr>
            <a:spLocks noGrp="1"/>
          </p:cNvSpPr>
          <p:nvPr>
            <p:ph sz="quarter" idx="3"/>
          </p:nvPr>
        </p:nvSpPr>
        <p:spPr>
          <a:xfrm>
            <a:off x="4648200" y="3938588"/>
            <a:ext cx="4038600" cy="2187575"/>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hu-HU">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B68337F6-0C56-41DA-A8D9-19E99A0C604F}"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val="1367664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endParaRPr lang="en-US"/>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a:t>Alcím mintájának szerkesztése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FF51CA-04ED-4410-9816-D730CE1A2E4C}"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val="1650297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endParaRPr lang="en-US"/>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DF3815-8596-4041-99A3-5E73F41267DF}"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val="40741286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endParaRPr lang="en-US"/>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59C3C6-4B79-41AD-B13E-F40B9E887BD8}"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val="740907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endParaRPr lang="en-US"/>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hu-H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B13DDA0-20EB-43EA-9BDB-D4300A6A8971}"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val="21014493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a:t>Mintacím szerkesztése</a:t>
            </a:r>
            <a:endParaRPr lang="en-US"/>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hu-H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9A454EB-35E2-437C-8BD1-BD58A771D9F0}"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val="4269271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hu-H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5B865C0-F608-407B-856B-6D85B87F3E4D}"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val="2703583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endParaRPr lang="en-US"/>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DF3815-8596-4041-99A3-5E73F41267DF}"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val="8876310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hu-H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690054-E453-47E3-8BA2-21AB55E8CA90}"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val="38450301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endParaRPr lang="en-US"/>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F906A38-5AF5-4F47-AEB3-C58485DF0771}"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val="38424620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endParaRPr lang="en-US"/>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BC02B5-7D16-4F60-9FDF-D07AF9279256}"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val="16214072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endParaRPr lang="en-US"/>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7A5D89-C054-4DC9-89AA-B480945CDA17}"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val="35966685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a:t>Mintacím szerkesztése</a:t>
            </a:r>
            <a:endParaRPr lang="en-US"/>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8C040F-9D23-41EA-B0E0-D75C22CD66BF}"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val="4831812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Cím és 4 tartalomrész">
    <p:spTree>
      <p:nvGrpSpPr>
        <p:cNvPr id="1" name=""/>
        <p:cNvGrpSpPr/>
        <p:nvPr/>
      </p:nvGrpSpPr>
      <p:grpSpPr>
        <a:xfrm>
          <a:off x="0" y="0"/>
          <a:ext cx="0" cy="0"/>
          <a:chOff x="0" y="0"/>
          <a:chExt cx="0" cy="0"/>
        </a:xfrm>
      </p:grpSpPr>
      <p:sp>
        <p:nvSpPr>
          <p:cNvPr id="2" name="Cím 1"/>
          <p:cNvSpPr>
            <a:spLocks noGrp="1"/>
          </p:cNvSpPr>
          <p:nvPr>
            <p:ph type="title" sz="quarter"/>
          </p:nvPr>
        </p:nvSpPr>
        <p:spPr>
          <a:xfrm>
            <a:off x="457200" y="274638"/>
            <a:ext cx="8229600" cy="1143000"/>
          </a:xfrm>
        </p:spPr>
        <p:txBody>
          <a:bodyPr/>
          <a:lstStyle/>
          <a:p>
            <a:r>
              <a:rPr lang="hu-HU"/>
              <a:t>Mintacím szerkesztése</a:t>
            </a:r>
            <a:endParaRPr lang="en-US"/>
          </a:p>
        </p:txBody>
      </p:sp>
      <p:sp>
        <p:nvSpPr>
          <p:cNvPr id="3" name="Tartalom helye 2"/>
          <p:cNvSpPr>
            <a:spLocks noGrp="1"/>
          </p:cNvSpPr>
          <p:nvPr>
            <p:ph sz="quarter" idx="1"/>
          </p:nvPr>
        </p:nvSpPr>
        <p:spPr>
          <a:xfrm>
            <a:off x="457200" y="1600200"/>
            <a:ext cx="4038600" cy="21859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Tartalom helye 3"/>
          <p:cNvSpPr>
            <a:spLocks noGrp="1"/>
          </p:cNvSpPr>
          <p:nvPr>
            <p:ph sz="quarter" idx="2"/>
          </p:nvPr>
        </p:nvSpPr>
        <p:spPr>
          <a:xfrm>
            <a:off x="4648200" y="1600200"/>
            <a:ext cx="4038600" cy="21859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5" name="Tartalom helye 4"/>
          <p:cNvSpPr>
            <a:spLocks noGrp="1"/>
          </p:cNvSpPr>
          <p:nvPr>
            <p:ph sz="quarter" idx="3"/>
          </p:nvPr>
        </p:nvSpPr>
        <p:spPr>
          <a:xfrm>
            <a:off x="457200" y="3938588"/>
            <a:ext cx="4038600" cy="2187575"/>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6" name="Tartalom helye 5"/>
          <p:cNvSpPr>
            <a:spLocks noGrp="1"/>
          </p:cNvSpPr>
          <p:nvPr>
            <p:ph sz="quarter" idx="4"/>
          </p:nvPr>
        </p:nvSpPr>
        <p:spPr>
          <a:xfrm>
            <a:off x="4648200" y="3938588"/>
            <a:ext cx="4038600" cy="2187575"/>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hu-H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69FCE66-B75B-4FEE-AE17-AAC1187009D6}"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val="7672245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Cím, 1 nagy és 2 kisebb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a:t>Mintacím szerkesztése</a:t>
            </a:r>
            <a:endParaRPr lang="en-US"/>
          </a:p>
        </p:txBody>
      </p:sp>
      <p:sp>
        <p:nvSpPr>
          <p:cNvPr id="3" name="Tartalom helye 2"/>
          <p:cNvSpPr>
            <a:spLocks noGrp="1"/>
          </p:cNvSpPr>
          <p:nvPr>
            <p:ph sz="half" idx="1"/>
          </p:nvPr>
        </p:nvSpPr>
        <p:spPr>
          <a:xfrm>
            <a:off x="457200" y="1600200"/>
            <a:ext cx="4038600" cy="4525963"/>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Tartalom helye 3"/>
          <p:cNvSpPr>
            <a:spLocks noGrp="1"/>
          </p:cNvSpPr>
          <p:nvPr>
            <p:ph sz="quarter" idx="2"/>
          </p:nvPr>
        </p:nvSpPr>
        <p:spPr>
          <a:xfrm>
            <a:off x="4648200" y="1600200"/>
            <a:ext cx="4038600" cy="21859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5" name="Tartalom helye 4"/>
          <p:cNvSpPr>
            <a:spLocks noGrp="1"/>
          </p:cNvSpPr>
          <p:nvPr>
            <p:ph sz="quarter" idx="3"/>
          </p:nvPr>
        </p:nvSpPr>
        <p:spPr>
          <a:xfrm>
            <a:off x="4648200" y="3938588"/>
            <a:ext cx="4038600" cy="2187575"/>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hu-HU">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B68337F6-0C56-41DA-A8D9-19E99A0C604F}"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val="7024920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143000" y="1122363"/>
            <a:ext cx="6858000" cy="2387600"/>
          </a:xfrm>
        </p:spPr>
        <p:txBody>
          <a:bodyPr anchor="b"/>
          <a:lstStyle>
            <a:lvl1pPr algn="ctr">
              <a:defRPr sz="6000"/>
            </a:lvl1pPr>
          </a:lstStyle>
          <a:p>
            <a:r>
              <a:rPr lang="hu-HU"/>
              <a:t>Mintacím szerkesztése</a:t>
            </a:r>
          </a:p>
        </p:txBody>
      </p:sp>
      <p:sp>
        <p:nvSpPr>
          <p:cNvPr id="3" name="Alcím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Alcím mintájának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2840D3-4C8D-40B5-A6E7-439EC7905AFF}"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1942522057"/>
      </p:ext>
    </p:extLst>
  </p:cSld>
  <p:clrMapOvr>
    <a:masterClrMapping/>
  </p:clrMapOvr>
  <p:transition>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A71E76-0D17-41DC-88B3-D8930482920C}"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471075365"/>
      </p:ext>
    </p:extLst>
  </p:cSld>
  <p:clrMapOvr>
    <a:masterClrMapping/>
  </p:clrMapOvr>
  <p:transition>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623888" y="1709738"/>
            <a:ext cx="7886700" cy="2852737"/>
          </a:xfrm>
        </p:spPr>
        <p:txBody>
          <a:bodyPr anchor="b"/>
          <a:lstStyle>
            <a:lvl1pPr>
              <a:defRPr sz="6000"/>
            </a:lvl1pPr>
          </a:lstStyle>
          <a:p>
            <a:r>
              <a:rPr lang="hu-HU"/>
              <a:t>Mintacím szerkesztése</a:t>
            </a:r>
          </a:p>
        </p:txBody>
      </p:sp>
      <p:sp>
        <p:nvSpPr>
          <p:cNvPr id="3" name="Szöveg helye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hu-HU"/>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6B63DC-4092-4D87-8886-F9D166F6429C}"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2566857897"/>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endParaRPr lang="en-US"/>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59C3C6-4B79-41AD-B13E-F40B9E887BD8}"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val="12981838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685800" y="1981200"/>
            <a:ext cx="3810000" cy="4114800"/>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981200"/>
            <a:ext cx="3810000" cy="4114800"/>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A55EA3-DE33-4B85-8E06-1CA46E4E50C1}"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2327150319"/>
      </p:ext>
    </p:extLst>
  </p:cSld>
  <p:clrMapOvr>
    <a:masterClrMapping/>
  </p:clrMapOvr>
  <p:transition>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630238" y="365125"/>
            <a:ext cx="7886700" cy="1325563"/>
          </a:xfrm>
        </p:spPr>
        <p:txBody>
          <a:bodyPr/>
          <a:lstStyle/>
          <a:p>
            <a:r>
              <a:rPr lang="hu-HU"/>
              <a:t>Mintacím szerkesztése</a:t>
            </a:r>
          </a:p>
        </p:txBody>
      </p:sp>
      <p:sp>
        <p:nvSpPr>
          <p:cNvPr id="3" name="Szöveg helye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630238" y="2505075"/>
            <a:ext cx="386873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29150" y="2505075"/>
            <a:ext cx="38877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5A3CD84-215E-4CA3-885F-DBFF2230B58B}"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1193483067"/>
      </p:ext>
    </p:extLst>
  </p:cSld>
  <p:clrMapOvr>
    <a:masterClrMapping/>
  </p:clrMapOvr>
  <p:transition>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11D9CA0-2465-42E6-9C3D-2F679D64A850}"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3200585238"/>
      </p:ext>
    </p:extLst>
  </p:cSld>
  <p:clrMapOvr>
    <a:masterClrMapping/>
  </p:clrMapOvr>
  <p:transition>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0438C4E-B19E-4916-98A4-6D52B2E6B1F5}"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2873320554"/>
      </p:ext>
    </p:extLst>
  </p:cSld>
  <p:clrMapOvr>
    <a:masterClrMapping/>
  </p:clrMapOvr>
  <p:transition>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630238" y="457200"/>
            <a:ext cx="2949575" cy="1600200"/>
          </a:xfrm>
        </p:spPr>
        <p:txBody>
          <a:bodyPr anchor="b"/>
          <a:lstStyle>
            <a:lvl1pPr>
              <a:defRPr sz="3200"/>
            </a:lvl1pPr>
          </a:lstStyle>
          <a:p>
            <a:r>
              <a:rPr lang="hu-HU"/>
              <a:t>Mintacím szerkesztése</a:t>
            </a:r>
          </a:p>
        </p:txBody>
      </p:sp>
      <p:sp>
        <p:nvSpPr>
          <p:cNvPr id="3" name="Tartalom helye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A1D3C2-9053-4624-829F-D456DC2086F9}"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2936719293"/>
      </p:ext>
    </p:extLst>
  </p:cSld>
  <p:clrMapOvr>
    <a:masterClrMapping/>
  </p:clrMapOvr>
  <p:transition>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630238" y="457200"/>
            <a:ext cx="2949575" cy="1600200"/>
          </a:xfrm>
        </p:spPr>
        <p:txBody>
          <a:bodyPr anchor="b"/>
          <a:lstStyle>
            <a:lvl1pPr>
              <a:defRPr sz="3200"/>
            </a:lvl1pPr>
          </a:lstStyle>
          <a:p>
            <a:r>
              <a:rPr lang="hu-HU"/>
              <a:t>Mintacím szerkesztése</a:t>
            </a:r>
          </a:p>
        </p:txBody>
      </p:sp>
      <p:sp>
        <p:nvSpPr>
          <p:cNvPr id="3" name="Kép hely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3419B6-A248-43DA-A85A-4F4456363061}"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2998307725"/>
      </p:ext>
    </p:extLst>
  </p:cSld>
  <p:clrMapOvr>
    <a:masterClrMapping/>
  </p:clrMapOvr>
  <p:transition>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EC973C-29CA-441F-8DCC-31FEC5EAEF27}"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3924267274"/>
      </p:ext>
    </p:extLst>
  </p:cSld>
  <p:clrMapOvr>
    <a:masterClrMapping/>
  </p:clrMapOvr>
  <p:transition>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515100" y="609600"/>
            <a:ext cx="1943100" cy="5486400"/>
          </a:xfrm>
        </p:spPr>
        <p:txBody>
          <a:bodyPr vert="eaVert"/>
          <a:lstStyle/>
          <a:p>
            <a:r>
              <a:rPr lang="hu-HU"/>
              <a:t>Mintacím szerkesztése</a:t>
            </a:r>
          </a:p>
        </p:txBody>
      </p:sp>
      <p:sp>
        <p:nvSpPr>
          <p:cNvPr id="3" name="Függőleges szöveg helye 2"/>
          <p:cNvSpPr>
            <a:spLocks noGrp="1"/>
          </p:cNvSpPr>
          <p:nvPr>
            <p:ph type="body" orient="vert" idx="1"/>
          </p:nvPr>
        </p:nvSpPr>
        <p:spPr>
          <a:xfrm>
            <a:off x="685800" y="609600"/>
            <a:ext cx="5676900" cy="5486400"/>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10A08E-79BB-4C1C-BBE4-2CA8B314E26A}"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1534480173"/>
      </p:ext>
    </p:extLst>
  </p:cSld>
  <p:clrMapOvr>
    <a:masterClrMapping/>
  </p:clrMapOvr>
  <p:transition>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143000" y="1122363"/>
            <a:ext cx="6858000" cy="2387600"/>
          </a:xfrm>
        </p:spPr>
        <p:txBody>
          <a:bodyPr anchor="b"/>
          <a:lstStyle>
            <a:lvl1pPr algn="ctr">
              <a:defRPr sz="6000"/>
            </a:lvl1pPr>
          </a:lstStyle>
          <a:p>
            <a:r>
              <a:rPr lang="hu-HU"/>
              <a:t>Mintacím szerkesztése</a:t>
            </a:r>
          </a:p>
        </p:txBody>
      </p:sp>
      <p:sp>
        <p:nvSpPr>
          <p:cNvPr id="3" name="Alcím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Alcím mintájának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2840D3-4C8D-40B5-A6E7-439EC7905AFF}"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3192353597"/>
      </p:ext>
    </p:extLst>
  </p:cSld>
  <p:clrMapOvr>
    <a:masterClrMapping/>
  </p:clrMapOvr>
  <p:transition>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A71E76-0D17-41DC-88B3-D8930482920C}"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2027218447"/>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endParaRPr lang="en-US"/>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hu-H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B13DDA0-20EB-43EA-9BDB-D4300A6A8971}"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val="20289730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623888" y="1709738"/>
            <a:ext cx="7886700" cy="2852737"/>
          </a:xfrm>
        </p:spPr>
        <p:txBody>
          <a:bodyPr anchor="b"/>
          <a:lstStyle>
            <a:lvl1pPr>
              <a:defRPr sz="6000"/>
            </a:lvl1pPr>
          </a:lstStyle>
          <a:p>
            <a:r>
              <a:rPr lang="hu-HU"/>
              <a:t>Mintacím szerkesztése</a:t>
            </a:r>
          </a:p>
        </p:txBody>
      </p:sp>
      <p:sp>
        <p:nvSpPr>
          <p:cNvPr id="3" name="Szöveg helye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hu-HU"/>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6B63DC-4092-4D87-8886-F9D166F6429C}"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2813406524"/>
      </p:ext>
    </p:extLst>
  </p:cSld>
  <p:clrMapOvr>
    <a:masterClrMapping/>
  </p:clrMapOvr>
  <p:transition>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685800" y="1981200"/>
            <a:ext cx="3810000" cy="4114800"/>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981200"/>
            <a:ext cx="3810000" cy="4114800"/>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A55EA3-DE33-4B85-8E06-1CA46E4E50C1}"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2277612345"/>
      </p:ext>
    </p:extLst>
  </p:cSld>
  <p:clrMapOvr>
    <a:masterClrMapping/>
  </p:clrMapOvr>
  <p:transition>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630238" y="365125"/>
            <a:ext cx="7886700" cy="1325563"/>
          </a:xfrm>
        </p:spPr>
        <p:txBody>
          <a:bodyPr/>
          <a:lstStyle/>
          <a:p>
            <a:r>
              <a:rPr lang="hu-HU"/>
              <a:t>Mintacím szerkesztése</a:t>
            </a:r>
          </a:p>
        </p:txBody>
      </p:sp>
      <p:sp>
        <p:nvSpPr>
          <p:cNvPr id="3" name="Szöveg helye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630238" y="2505075"/>
            <a:ext cx="386873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29150" y="2505075"/>
            <a:ext cx="38877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5A3CD84-215E-4CA3-885F-DBFF2230B58B}"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2047708073"/>
      </p:ext>
    </p:extLst>
  </p:cSld>
  <p:clrMapOvr>
    <a:masterClrMapping/>
  </p:clrMapOvr>
  <p:transition>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11D9CA0-2465-42E6-9C3D-2F679D64A850}"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1002647346"/>
      </p:ext>
    </p:extLst>
  </p:cSld>
  <p:clrMapOvr>
    <a:masterClrMapping/>
  </p:clrMapOvr>
  <p:transition>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0438C4E-B19E-4916-98A4-6D52B2E6B1F5}"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2091324422"/>
      </p:ext>
    </p:extLst>
  </p:cSld>
  <p:clrMapOvr>
    <a:masterClrMapping/>
  </p:clrMapOvr>
  <p:transition>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630238" y="457200"/>
            <a:ext cx="2949575" cy="1600200"/>
          </a:xfrm>
        </p:spPr>
        <p:txBody>
          <a:bodyPr anchor="b"/>
          <a:lstStyle>
            <a:lvl1pPr>
              <a:defRPr sz="3200"/>
            </a:lvl1pPr>
          </a:lstStyle>
          <a:p>
            <a:r>
              <a:rPr lang="hu-HU"/>
              <a:t>Mintacím szerkesztése</a:t>
            </a:r>
          </a:p>
        </p:txBody>
      </p:sp>
      <p:sp>
        <p:nvSpPr>
          <p:cNvPr id="3" name="Tartalom helye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A1D3C2-9053-4624-829F-D456DC2086F9}"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2250454150"/>
      </p:ext>
    </p:extLst>
  </p:cSld>
  <p:clrMapOvr>
    <a:masterClrMapping/>
  </p:clrMapOvr>
  <p:transition>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630238" y="457200"/>
            <a:ext cx="2949575" cy="1600200"/>
          </a:xfrm>
        </p:spPr>
        <p:txBody>
          <a:bodyPr anchor="b"/>
          <a:lstStyle>
            <a:lvl1pPr>
              <a:defRPr sz="3200"/>
            </a:lvl1pPr>
          </a:lstStyle>
          <a:p>
            <a:r>
              <a:rPr lang="hu-HU"/>
              <a:t>Mintacím szerkesztése</a:t>
            </a:r>
          </a:p>
        </p:txBody>
      </p:sp>
      <p:sp>
        <p:nvSpPr>
          <p:cNvPr id="3" name="Kép hely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3419B6-A248-43DA-A85A-4F4456363061}"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682079049"/>
      </p:ext>
    </p:extLst>
  </p:cSld>
  <p:clrMapOvr>
    <a:masterClrMapping/>
  </p:clrMapOvr>
  <p:transition>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EC973C-29CA-441F-8DCC-31FEC5EAEF27}"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63576107"/>
      </p:ext>
    </p:extLst>
  </p:cSld>
  <p:clrMapOvr>
    <a:masterClrMapping/>
  </p:clrMapOvr>
  <p:transition>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515100" y="609600"/>
            <a:ext cx="1943100" cy="5486400"/>
          </a:xfrm>
        </p:spPr>
        <p:txBody>
          <a:bodyPr vert="eaVert"/>
          <a:lstStyle/>
          <a:p>
            <a:r>
              <a:rPr lang="hu-HU"/>
              <a:t>Mintacím szerkesztése</a:t>
            </a:r>
          </a:p>
        </p:txBody>
      </p:sp>
      <p:sp>
        <p:nvSpPr>
          <p:cNvPr id="3" name="Függőleges szöveg helye 2"/>
          <p:cNvSpPr>
            <a:spLocks noGrp="1"/>
          </p:cNvSpPr>
          <p:nvPr>
            <p:ph type="body" orient="vert" idx="1"/>
          </p:nvPr>
        </p:nvSpPr>
        <p:spPr>
          <a:xfrm>
            <a:off x="685800" y="609600"/>
            <a:ext cx="5676900" cy="5486400"/>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hu-HU" altLang="hu-HU">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hu-HU" altLang="hu-HU">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10A08E-79BB-4C1C-BBE4-2CA8B314E26A}" type="slidenum">
              <a:rPr lang="hu-HU" altLang="hu-HU">
                <a:solidFill>
                  <a:srgbClr val="000000"/>
                </a:solidFill>
              </a:rPr>
              <a:pPr>
                <a:defRPr/>
              </a:pPr>
              <a:t>‹#›</a:t>
            </a:fld>
            <a:endParaRPr lang="hu-HU" altLang="hu-HU">
              <a:solidFill>
                <a:srgbClr val="000000"/>
              </a:solidFill>
            </a:endParaRPr>
          </a:p>
        </p:txBody>
      </p:sp>
    </p:spTree>
    <p:extLst>
      <p:ext uri="{BB962C8B-B14F-4D97-AF65-F5344CB8AC3E}">
        <p14:creationId xmlns:p14="http://schemas.microsoft.com/office/powerpoint/2010/main" val="506747767"/>
      </p:ext>
    </p:extLst>
  </p:cSld>
  <p:clrMapOvr>
    <a:masterClrMapping/>
  </p:clrMapOvr>
  <p:transition>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a:t>Alcím mintájának szerkesztése</a:t>
            </a:r>
          </a:p>
        </p:txBody>
      </p:sp>
      <p:sp>
        <p:nvSpPr>
          <p:cNvPr id="4" name="Dátum helye 3"/>
          <p:cNvSpPr>
            <a:spLocks noGrp="1"/>
          </p:cNvSpPr>
          <p:nvPr>
            <p:ph type="dt" sz="half" idx="10"/>
          </p:nvPr>
        </p:nvSpPr>
        <p:spPr/>
        <p:txBody>
          <a:bodyPr/>
          <a:lstStyle/>
          <a:p>
            <a:fld id="{DADDCDA1-1F1B-464B-A11B-3580706D3853}" type="datetimeFigureOut">
              <a:rPr lang="hu-HU" smtClean="0"/>
              <a:pPr/>
              <a:t>2019. 04. 05.</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12FA4A3D-5BA7-4FEF-9B90-7B58F4530F05}" type="slidenum">
              <a:rPr lang="hu-HU" smtClean="0"/>
              <a:pPr/>
              <a:t>‹#›</a:t>
            </a:fld>
            <a:endParaRPr lang="hu-HU"/>
          </a:p>
        </p:txBody>
      </p:sp>
    </p:spTree>
    <p:extLst>
      <p:ext uri="{BB962C8B-B14F-4D97-AF65-F5344CB8AC3E}">
        <p14:creationId xmlns:p14="http://schemas.microsoft.com/office/powerpoint/2010/main" val="2358299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a:t>Mintacím szerkesztése</a:t>
            </a:r>
            <a:endParaRPr lang="en-US"/>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hu-HU">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9A454EB-35E2-437C-8BD1-BD58A771D9F0}"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val="11730561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DADDCDA1-1F1B-464B-A11B-3580706D3853}" type="datetimeFigureOut">
              <a:rPr lang="hu-HU" smtClean="0"/>
              <a:pPr/>
              <a:t>2019. 04. 05.</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12FA4A3D-5BA7-4FEF-9B90-7B58F4530F05}" type="slidenum">
              <a:rPr lang="hu-HU" smtClean="0"/>
              <a:pPr/>
              <a:t>‹#›</a:t>
            </a:fld>
            <a:endParaRPr lang="hu-HU"/>
          </a:p>
        </p:txBody>
      </p:sp>
    </p:spTree>
    <p:extLst>
      <p:ext uri="{BB962C8B-B14F-4D97-AF65-F5344CB8AC3E}">
        <p14:creationId xmlns:p14="http://schemas.microsoft.com/office/powerpoint/2010/main" val="6939366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átum helye 3"/>
          <p:cNvSpPr>
            <a:spLocks noGrp="1"/>
          </p:cNvSpPr>
          <p:nvPr>
            <p:ph type="dt" sz="half" idx="10"/>
          </p:nvPr>
        </p:nvSpPr>
        <p:spPr/>
        <p:txBody>
          <a:bodyPr/>
          <a:lstStyle/>
          <a:p>
            <a:fld id="{DADDCDA1-1F1B-464B-A11B-3580706D3853}" type="datetimeFigureOut">
              <a:rPr lang="hu-HU" smtClean="0"/>
              <a:pPr/>
              <a:t>2019. 04. 05.</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12FA4A3D-5BA7-4FEF-9B90-7B58F4530F05}" type="slidenum">
              <a:rPr lang="hu-HU" smtClean="0"/>
              <a:pPr/>
              <a:t>‹#›</a:t>
            </a:fld>
            <a:endParaRPr lang="hu-HU"/>
          </a:p>
        </p:txBody>
      </p:sp>
    </p:spTree>
    <p:extLst>
      <p:ext uri="{BB962C8B-B14F-4D97-AF65-F5344CB8AC3E}">
        <p14:creationId xmlns:p14="http://schemas.microsoft.com/office/powerpoint/2010/main" val="40931309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p:cNvSpPr>
            <a:spLocks noGrp="1"/>
          </p:cNvSpPr>
          <p:nvPr>
            <p:ph type="dt" sz="half" idx="10"/>
          </p:nvPr>
        </p:nvSpPr>
        <p:spPr/>
        <p:txBody>
          <a:bodyPr/>
          <a:lstStyle/>
          <a:p>
            <a:fld id="{DADDCDA1-1F1B-464B-A11B-3580706D3853}" type="datetimeFigureOut">
              <a:rPr lang="hu-HU" smtClean="0"/>
              <a:pPr/>
              <a:t>2019. 04. 05.</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12FA4A3D-5BA7-4FEF-9B90-7B58F4530F05}" type="slidenum">
              <a:rPr lang="hu-HU" smtClean="0"/>
              <a:pPr/>
              <a:t>‹#›</a:t>
            </a:fld>
            <a:endParaRPr lang="hu-HU"/>
          </a:p>
        </p:txBody>
      </p:sp>
    </p:spTree>
    <p:extLst>
      <p:ext uri="{BB962C8B-B14F-4D97-AF65-F5344CB8AC3E}">
        <p14:creationId xmlns:p14="http://schemas.microsoft.com/office/powerpoint/2010/main" val="20490123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p:cNvSpPr>
            <a:spLocks noGrp="1"/>
          </p:cNvSpPr>
          <p:nvPr>
            <p:ph type="dt" sz="half" idx="10"/>
          </p:nvPr>
        </p:nvSpPr>
        <p:spPr/>
        <p:txBody>
          <a:bodyPr/>
          <a:lstStyle/>
          <a:p>
            <a:fld id="{DADDCDA1-1F1B-464B-A11B-3580706D3853}" type="datetimeFigureOut">
              <a:rPr lang="hu-HU" smtClean="0"/>
              <a:pPr/>
              <a:t>2019. 04. 05.</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12FA4A3D-5BA7-4FEF-9B90-7B58F4530F05}" type="slidenum">
              <a:rPr lang="hu-HU" smtClean="0"/>
              <a:pPr/>
              <a:t>‹#›</a:t>
            </a:fld>
            <a:endParaRPr lang="hu-HU"/>
          </a:p>
        </p:txBody>
      </p:sp>
    </p:spTree>
    <p:extLst>
      <p:ext uri="{BB962C8B-B14F-4D97-AF65-F5344CB8AC3E}">
        <p14:creationId xmlns:p14="http://schemas.microsoft.com/office/powerpoint/2010/main" val="19044038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Dátum helye 2"/>
          <p:cNvSpPr>
            <a:spLocks noGrp="1"/>
          </p:cNvSpPr>
          <p:nvPr>
            <p:ph type="dt" sz="half" idx="10"/>
          </p:nvPr>
        </p:nvSpPr>
        <p:spPr/>
        <p:txBody>
          <a:bodyPr/>
          <a:lstStyle/>
          <a:p>
            <a:fld id="{DADDCDA1-1F1B-464B-A11B-3580706D3853}" type="datetimeFigureOut">
              <a:rPr lang="hu-HU" smtClean="0"/>
              <a:pPr/>
              <a:t>2019. 04. 05.</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12FA4A3D-5BA7-4FEF-9B90-7B58F4530F05}" type="slidenum">
              <a:rPr lang="hu-HU" smtClean="0"/>
              <a:pPr/>
              <a:t>‹#›</a:t>
            </a:fld>
            <a:endParaRPr lang="hu-HU"/>
          </a:p>
        </p:txBody>
      </p:sp>
    </p:spTree>
    <p:extLst>
      <p:ext uri="{BB962C8B-B14F-4D97-AF65-F5344CB8AC3E}">
        <p14:creationId xmlns:p14="http://schemas.microsoft.com/office/powerpoint/2010/main" val="39891757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DADDCDA1-1F1B-464B-A11B-3580706D3853}" type="datetimeFigureOut">
              <a:rPr lang="hu-HU" smtClean="0"/>
              <a:pPr/>
              <a:t>2019. 04. 05.</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12FA4A3D-5BA7-4FEF-9B90-7B58F4530F05}" type="slidenum">
              <a:rPr lang="hu-HU" smtClean="0"/>
              <a:pPr/>
              <a:t>‹#›</a:t>
            </a:fld>
            <a:endParaRPr lang="hu-HU"/>
          </a:p>
        </p:txBody>
      </p:sp>
    </p:spTree>
    <p:extLst>
      <p:ext uri="{BB962C8B-B14F-4D97-AF65-F5344CB8AC3E}">
        <p14:creationId xmlns:p14="http://schemas.microsoft.com/office/powerpoint/2010/main" val="26375053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átum helye 4"/>
          <p:cNvSpPr>
            <a:spLocks noGrp="1"/>
          </p:cNvSpPr>
          <p:nvPr>
            <p:ph type="dt" sz="half" idx="10"/>
          </p:nvPr>
        </p:nvSpPr>
        <p:spPr/>
        <p:txBody>
          <a:bodyPr/>
          <a:lstStyle/>
          <a:p>
            <a:fld id="{DADDCDA1-1F1B-464B-A11B-3580706D3853}" type="datetimeFigureOut">
              <a:rPr lang="hu-HU" smtClean="0"/>
              <a:pPr/>
              <a:t>2019. 04. 05.</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12FA4A3D-5BA7-4FEF-9B90-7B58F4530F05}" type="slidenum">
              <a:rPr lang="hu-HU" smtClean="0"/>
              <a:pPr/>
              <a:t>‹#›</a:t>
            </a:fld>
            <a:endParaRPr lang="hu-HU"/>
          </a:p>
        </p:txBody>
      </p:sp>
    </p:spTree>
    <p:extLst>
      <p:ext uri="{BB962C8B-B14F-4D97-AF65-F5344CB8AC3E}">
        <p14:creationId xmlns:p14="http://schemas.microsoft.com/office/powerpoint/2010/main" val="27534861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átum helye 4"/>
          <p:cNvSpPr>
            <a:spLocks noGrp="1"/>
          </p:cNvSpPr>
          <p:nvPr>
            <p:ph type="dt" sz="half" idx="10"/>
          </p:nvPr>
        </p:nvSpPr>
        <p:spPr/>
        <p:txBody>
          <a:bodyPr/>
          <a:lstStyle/>
          <a:p>
            <a:fld id="{DADDCDA1-1F1B-464B-A11B-3580706D3853}" type="datetimeFigureOut">
              <a:rPr lang="hu-HU" smtClean="0"/>
              <a:pPr/>
              <a:t>2019. 04. 05.</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12FA4A3D-5BA7-4FEF-9B90-7B58F4530F05}" type="slidenum">
              <a:rPr lang="hu-HU" smtClean="0"/>
              <a:pPr/>
              <a:t>‹#›</a:t>
            </a:fld>
            <a:endParaRPr lang="hu-HU"/>
          </a:p>
        </p:txBody>
      </p:sp>
    </p:spTree>
    <p:extLst>
      <p:ext uri="{BB962C8B-B14F-4D97-AF65-F5344CB8AC3E}">
        <p14:creationId xmlns:p14="http://schemas.microsoft.com/office/powerpoint/2010/main" val="37210782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DADDCDA1-1F1B-464B-A11B-3580706D3853}" type="datetimeFigureOut">
              <a:rPr lang="hu-HU" smtClean="0"/>
              <a:pPr/>
              <a:t>2019. 04. 05.</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12FA4A3D-5BA7-4FEF-9B90-7B58F4530F05}" type="slidenum">
              <a:rPr lang="hu-HU" smtClean="0"/>
              <a:pPr/>
              <a:t>‹#›</a:t>
            </a:fld>
            <a:endParaRPr lang="hu-HU"/>
          </a:p>
        </p:txBody>
      </p:sp>
    </p:spTree>
    <p:extLst>
      <p:ext uri="{BB962C8B-B14F-4D97-AF65-F5344CB8AC3E}">
        <p14:creationId xmlns:p14="http://schemas.microsoft.com/office/powerpoint/2010/main" val="24483229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a:t>Mintacím szerkesztése</a:t>
            </a:r>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DADDCDA1-1F1B-464B-A11B-3580706D3853}" type="datetimeFigureOut">
              <a:rPr lang="hu-HU" smtClean="0"/>
              <a:pPr/>
              <a:t>2019. 04. 05.</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12FA4A3D-5BA7-4FEF-9B90-7B58F4530F05}" type="slidenum">
              <a:rPr lang="hu-HU" smtClean="0"/>
              <a:pPr/>
              <a:t>‹#›</a:t>
            </a:fld>
            <a:endParaRPr lang="hu-HU"/>
          </a:p>
        </p:txBody>
      </p:sp>
    </p:spTree>
    <p:extLst>
      <p:ext uri="{BB962C8B-B14F-4D97-AF65-F5344CB8AC3E}">
        <p14:creationId xmlns:p14="http://schemas.microsoft.com/office/powerpoint/2010/main" val="3205280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hu-HU">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5B865C0-F608-407B-856B-6D85B87F3E4D}"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val="12246503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AndTwoObj">
  <p:cSld name="Cím, 1 nagy és 2 kisebb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a:t>Mintacím szerkesztése</a:t>
            </a:r>
            <a:endParaRPr lang="en-US"/>
          </a:p>
        </p:txBody>
      </p:sp>
      <p:sp>
        <p:nvSpPr>
          <p:cNvPr id="3" name="Tartalom helye 2"/>
          <p:cNvSpPr>
            <a:spLocks noGrp="1"/>
          </p:cNvSpPr>
          <p:nvPr>
            <p:ph sz="half" idx="1"/>
          </p:nvPr>
        </p:nvSpPr>
        <p:spPr>
          <a:xfrm>
            <a:off x="457200" y="1600200"/>
            <a:ext cx="4038600" cy="4525963"/>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Tartalom helye 3"/>
          <p:cNvSpPr>
            <a:spLocks noGrp="1"/>
          </p:cNvSpPr>
          <p:nvPr>
            <p:ph sz="quarter" idx="2"/>
          </p:nvPr>
        </p:nvSpPr>
        <p:spPr>
          <a:xfrm>
            <a:off x="4648200" y="1600200"/>
            <a:ext cx="4038600" cy="21859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5" name="Tartalom helye 4"/>
          <p:cNvSpPr>
            <a:spLocks noGrp="1"/>
          </p:cNvSpPr>
          <p:nvPr>
            <p:ph sz="quarter" idx="3"/>
          </p:nvPr>
        </p:nvSpPr>
        <p:spPr>
          <a:xfrm>
            <a:off x="4648200" y="3938588"/>
            <a:ext cx="4038600" cy="2187575"/>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6" name="Rectangle 4"/>
          <p:cNvSpPr>
            <a:spLocks noGrp="1" noChangeArrowheads="1"/>
          </p:cNvSpPr>
          <p:nvPr>
            <p:ph type="dt" sz="half" idx="10"/>
          </p:nvPr>
        </p:nvSpPr>
        <p:spPr/>
        <p:txBody>
          <a:bodyPr/>
          <a:lstStyle>
            <a:lvl1pPr>
              <a:defRPr>
                <a:solidFill>
                  <a:srgbClr val="000000"/>
                </a:solidFill>
              </a:defRPr>
            </a:lvl1pPr>
          </a:lstStyle>
          <a:p>
            <a:pPr>
              <a:defRPr/>
            </a:pPr>
            <a:endParaRPr lang="hu-HU"/>
          </a:p>
        </p:txBody>
      </p:sp>
      <p:sp>
        <p:nvSpPr>
          <p:cNvPr id="7" name="Rectangle 5"/>
          <p:cNvSpPr>
            <a:spLocks noGrp="1" noChangeArrowheads="1"/>
          </p:cNvSpPr>
          <p:nvPr>
            <p:ph type="ftr" sz="quarter" idx="11"/>
          </p:nvPr>
        </p:nvSpPr>
        <p:spPr/>
        <p:txBody>
          <a:bodyPr/>
          <a:lstStyle>
            <a:lvl1pPr>
              <a:defRPr>
                <a:solidFill>
                  <a:srgbClr val="000000"/>
                </a:solidFill>
              </a:defRPr>
            </a:lvl1pPr>
          </a:lstStyle>
          <a:p>
            <a:pPr>
              <a:defRPr/>
            </a:pPr>
            <a:endParaRPr lang="hu-HU"/>
          </a:p>
        </p:txBody>
      </p:sp>
      <p:sp>
        <p:nvSpPr>
          <p:cNvPr id="8" name="Rectangle 6"/>
          <p:cNvSpPr>
            <a:spLocks noGrp="1" noChangeArrowheads="1"/>
          </p:cNvSpPr>
          <p:nvPr>
            <p:ph type="sldNum" sz="quarter" idx="12"/>
          </p:nvPr>
        </p:nvSpPr>
        <p:spPr/>
        <p:txBody>
          <a:bodyPr/>
          <a:lstStyle>
            <a:lvl1pPr>
              <a:defRPr>
                <a:solidFill>
                  <a:srgbClr val="000000"/>
                </a:solidFill>
              </a:defRPr>
            </a:lvl1pPr>
          </a:lstStyle>
          <a:p>
            <a:pPr>
              <a:defRPr/>
            </a:pPr>
            <a:fld id="{A0398B73-65D5-4404-97D9-305F89F654AB}" type="slidenum">
              <a:rPr lang="hu-HU"/>
              <a:pPr>
                <a:defRPr/>
              </a:pPr>
              <a:t>‹#›</a:t>
            </a:fld>
            <a:endParaRPr lang="hu-HU"/>
          </a:p>
        </p:txBody>
      </p:sp>
    </p:spTree>
    <p:extLst>
      <p:ext uri="{BB962C8B-B14F-4D97-AF65-F5344CB8AC3E}">
        <p14:creationId xmlns:p14="http://schemas.microsoft.com/office/powerpoint/2010/main" val="699712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hu-HU">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690054-E453-47E3-8BA2-21AB55E8CA90}"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val="1756969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endParaRPr lang="en-US"/>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F906A38-5AF5-4F47-AEB3-C58485DF0771}"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val="753367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endParaRPr lang="en-US"/>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hu-HU">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BC02B5-7D16-4F60-9FDF-D07AF9279256}" type="slidenum">
              <a:rPr lang="hu-HU">
                <a:solidFill>
                  <a:srgbClr val="000000"/>
                </a:solidFill>
              </a:rPr>
              <a:pPr>
                <a:defRPr/>
              </a:pPr>
              <a:t>‹#›</a:t>
            </a:fld>
            <a:endParaRPr lang="hu-HU">
              <a:solidFill>
                <a:srgbClr val="000000"/>
              </a:solidFill>
            </a:endParaRPr>
          </a:p>
        </p:txBody>
      </p:sp>
    </p:spTree>
    <p:extLst>
      <p:ext uri="{BB962C8B-B14F-4D97-AF65-F5344CB8AC3E}">
        <p14:creationId xmlns:p14="http://schemas.microsoft.com/office/powerpoint/2010/main" val="2753505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u-HU" altLang="hu-HU"/>
              <a:t>Mintacím szerkesztése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u-HU" altLang="hu-HU"/>
              <a:t>Mintaszöveg szerkesztése</a:t>
            </a:r>
          </a:p>
          <a:p>
            <a:pPr lvl="1"/>
            <a:r>
              <a:rPr lang="hu-HU" altLang="hu-HU"/>
              <a:t>Második szint</a:t>
            </a:r>
          </a:p>
          <a:p>
            <a:pPr lvl="2"/>
            <a:r>
              <a:rPr lang="hu-HU" altLang="hu-HU"/>
              <a:t>Harmadik szint</a:t>
            </a:r>
          </a:p>
          <a:p>
            <a:pPr lvl="3"/>
            <a:r>
              <a:rPr lang="hu-HU" altLang="hu-HU"/>
              <a:t>Negyedik szint</a:t>
            </a:r>
          </a:p>
          <a:p>
            <a:pPr lvl="4"/>
            <a:r>
              <a:rPr lang="hu-HU" altLang="hu-HU"/>
              <a:t>Ötödik szint</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chemeClr val="tx1"/>
                </a:solidFill>
                <a:latin typeface="+mn-lt"/>
              </a:defRPr>
            </a:lvl1pPr>
          </a:lstStyle>
          <a:p>
            <a:pPr fontAlgn="base">
              <a:spcBef>
                <a:spcPct val="0"/>
              </a:spcBef>
              <a:spcAft>
                <a:spcPct val="0"/>
              </a:spcAft>
              <a:defRPr/>
            </a:pPr>
            <a:endParaRPr lang="hu-H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solidFill>
                  <a:schemeClr val="tx1"/>
                </a:solidFill>
                <a:latin typeface="+mn-lt"/>
              </a:defRPr>
            </a:lvl1pPr>
          </a:lstStyle>
          <a:p>
            <a:pPr fontAlgn="base">
              <a:spcBef>
                <a:spcPct val="0"/>
              </a:spcBef>
              <a:spcAft>
                <a:spcPct val="0"/>
              </a:spcAft>
              <a:defRPr/>
            </a:pPr>
            <a:endParaRPr lang="hu-H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mn-lt"/>
              </a:defRPr>
            </a:lvl1pPr>
          </a:lstStyle>
          <a:p>
            <a:pPr fontAlgn="base">
              <a:spcBef>
                <a:spcPct val="0"/>
              </a:spcBef>
              <a:spcAft>
                <a:spcPct val="0"/>
              </a:spcAft>
              <a:defRPr/>
            </a:pPr>
            <a:fld id="{E8830A9A-DC11-4CC6-8CB7-40E7AD890DC7}" type="slidenum">
              <a:rPr lang="hu-HU">
                <a:solidFill>
                  <a:srgbClr val="000000"/>
                </a:solidFill>
              </a:rPr>
              <a:pPr fontAlgn="base">
                <a:spcBef>
                  <a:spcPct val="0"/>
                </a:spcBef>
                <a:spcAft>
                  <a:spcPct val="0"/>
                </a:spcAft>
                <a:defRPr/>
              </a:pPr>
              <a:t>‹#›</a:t>
            </a:fld>
            <a:endParaRPr lang="hu-HU">
              <a:solidFill>
                <a:srgbClr val="000000"/>
              </a:solidFill>
            </a:endParaRPr>
          </a:p>
        </p:txBody>
      </p:sp>
    </p:spTree>
    <p:extLst>
      <p:ext uri="{BB962C8B-B14F-4D97-AF65-F5344CB8AC3E}">
        <p14:creationId xmlns:p14="http://schemas.microsoft.com/office/powerpoint/2010/main" val="23238175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u-HU" altLang="hu-HU"/>
              <a:t>Mintacím szerkesztése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u-HU" altLang="hu-HU"/>
              <a:t>Mintaszöveg szerkesztése</a:t>
            </a:r>
          </a:p>
          <a:p>
            <a:pPr lvl="1"/>
            <a:r>
              <a:rPr lang="hu-HU" altLang="hu-HU"/>
              <a:t>Második szint</a:t>
            </a:r>
          </a:p>
          <a:p>
            <a:pPr lvl="2"/>
            <a:r>
              <a:rPr lang="hu-HU" altLang="hu-HU"/>
              <a:t>Harmadik szint</a:t>
            </a:r>
          </a:p>
          <a:p>
            <a:pPr lvl="3"/>
            <a:r>
              <a:rPr lang="hu-HU" altLang="hu-HU"/>
              <a:t>Negyedik szint</a:t>
            </a:r>
          </a:p>
          <a:p>
            <a:pPr lvl="4"/>
            <a:r>
              <a:rPr lang="hu-HU" altLang="hu-HU"/>
              <a:t>Ötödik szint</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chemeClr val="tx1"/>
                </a:solidFill>
                <a:latin typeface="+mn-lt"/>
              </a:defRPr>
            </a:lvl1pPr>
          </a:lstStyle>
          <a:p>
            <a:pPr fontAlgn="base">
              <a:spcBef>
                <a:spcPct val="0"/>
              </a:spcBef>
              <a:spcAft>
                <a:spcPct val="0"/>
              </a:spcAft>
              <a:defRPr/>
            </a:pPr>
            <a:endParaRPr lang="hu-H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solidFill>
                  <a:schemeClr val="tx1"/>
                </a:solidFill>
                <a:latin typeface="+mn-lt"/>
              </a:defRPr>
            </a:lvl1pPr>
          </a:lstStyle>
          <a:p>
            <a:pPr fontAlgn="base">
              <a:spcBef>
                <a:spcPct val="0"/>
              </a:spcBef>
              <a:spcAft>
                <a:spcPct val="0"/>
              </a:spcAft>
              <a:defRPr/>
            </a:pPr>
            <a:endParaRPr lang="hu-H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mn-lt"/>
              </a:defRPr>
            </a:lvl1pPr>
          </a:lstStyle>
          <a:p>
            <a:pPr fontAlgn="base">
              <a:spcBef>
                <a:spcPct val="0"/>
              </a:spcBef>
              <a:spcAft>
                <a:spcPct val="0"/>
              </a:spcAft>
              <a:defRPr/>
            </a:pPr>
            <a:fld id="{E8830A9A-DC11-4CC6-8CB7-40E7AD890DC7}" type="slidenum">
              <a:rPr lang="hu-HU">
                <a:solidFill>
                  <a:srgbClr val="000000"/>
                </a:solidFill>
              </a:rPr>
              <a:pPr fontAlgn="base">
                <a:spcBef>
                  <a:spcPct val="0"/>
                </a:spcBef>
                <a:spcAft>
                  <a:spcPct val="0"/>
                </a:spcAft>
                <a:defRPr/>
              </a:pPr>
              <a:t>‹#›</a:t>
            </a:fld>
            <a:endParaRPr lang="hu-HU">
              <a:solidFill>
                <a:srgbClr val="000000"/>
              </a:solidFill>
            </a:endParaRPr>
          </a:p>
        </p:txBody>
      </p:sp>
    </p:spTree>
    <p:extLst>
      <p:ext uri="{BB962C8B-B14F-4D97-AF65-F5344CB8AC3E}">
        <p14:creationId xmlns:p14="http://schemas.microsoft.com/office/powerpoint/2010/main" val="2356456398"/>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u-HU" altLang="hu-HU"/>
              <a:t>Mintacím szerkesztése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u-HU" altLang="hu-HU"/>
              <a:t>Mintaszöveg szerkesztése </a:t>
            </a:r>
          </a:p>
          <a:p>
            <a:pPr lvl="1"/>
            <a:r>
              <a:rPr lang="hu-HU" altLang="hu-HU"/>
              <a:t>Második szint</a:t>
            </a:r>
          </a:p>
          <a:p>
            <a:pPr lvl="2"/>
            <a:r>
              <a:rPr lang="hu-HU" altLang="hu-HU"/>
              <a:t>Harmadik szint</a:t>
            </a:r>
          </a:p>
          <a:p>
            <a:pPr lvl="3"/>
            <a:r>
              <a:rPr lang="hu-HU" altLang="hu-HU"/>
              <a:t>Negyedik szint</a:t>
            </a:r>
          </a:p>
          <a:p>
            <a:pPr lvl="4"/>
            <a:r>
              <a:rPr lang="hu-HU" altLang="hu-HU"/>
              <a:t>Ötödik szint</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defRPr/>
            </a:pPr>
            <a:endParaRPr lang="hu-HU" altLang="hu-HU">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defRPr/>
            </a:pPr>
            <a:endParaRPr lang="hu-HU" altLang="hu-HU">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eaLnBrk="0" fontAlgn="base" hangingPunct="0">
              <a:spcBef>
                <a:spcPct val="0"/>
              </a:spcBef>
              <a:spcAft>
                <a:spcPct val="0"/>
              </a:spcAft>
              <a:defRPr/>
            </a:pPr>
            <a:fld id="{09A7A266-1C49-48A6-A692-050DA89D95FF}" type="slidenum">
              <a:rPr lang="hu-HU" altLang="hu-HU">
                <a:solidFill>
                  <a:srgbClr val="000000"/>
                </a:solidFill>
              </a:rPr>
              <a:pPr eaLnBrk="0" fontAlgn="base" hangingPunct="0">
                <a:spcBef>
                  <a:spcPct val="0"/>
                </a:spcBef>
                <a:spcAft>
                  <a:spcPct val="0"/>
                </a:spcAft>
                <a:defRPr/>
              </a:pPr>
              <a:t>‹#›</a:t>
            </a:fld>
            <a:endParaRPr lang="hu-HU" altLang="hu-HU">
              <a:solidFill>
                <a:srgbClr val="000000"/>
              </a:solidFill>
            </a:endParaRPr>
          </a:p>
        </p:txBody>
      </p:sp>
    </p:spTree>
    <p:extLst>
      <p:ext uri="{BB962C8B-B14F-4D97-AF65-F5344CB8AC3E}">
        <p14:creationId xmlns:p14="http://schemas.microsoft.com/office/powerpoint/2010/main" val="372358510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zoom/>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hu-HU" altLang="hu-HU"/>
              <a:t>Mintacím szerkesztése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hu-HU" altLang="hu-HU"/>
              <a:t>Mintaszöveg szerkesztése </a:t>
            </a:r>
          </a:p>
          <a:p>
            <a:pPr lvl="1"/>
            <a:r>
              <a:rPr lang="hu-HU" altLang="hu-HU"/>
              <a:t>Második szint</a:t>
            </a:r>
          </a:p>
          <a:p>
            <a:pPr lvl="2"/>
            <a:r>
              <a:rPr lang="hu-HU" altLang="hu-HU"/>
              <a:t>Harmadik szint</a:t>
            </a:r>
          </a:p>
          <a:p>
            <a:pPr lvl="3"/>
            <a:r>
              <a:rPr lang="hu-HU" altLang="hu-HU"/>
              <a:t>Negyedik szint</a:t>
            </a:r>
          </a:p>
          <a:p>
            <a:pPr lvl="4"/>
            <a:r>
              <a:rPr lang="hu-HU" altLang="hu-HU"/>
              <a:t>Ötödik szint</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defRPr/>
            </a:pPr>
            <a:endParaRPr lang="hu-HU" altLang="hu-HU">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defRPr/>
            </a:pPr>
            <a:endParaRPr lang="hu-HU" altLang="hu-HU">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eaLnBrk="0" fontAlgn="base" hangingPunct="0">
              <a:spcBef>
                <a:spcPct val="0"/>
              </a:spcBef>
              <a:spcAft>
                <a:spcPct val="0"/>
              </a:spcAft>
              <a:defRPr/>
            </a:pPr>
            <a:fld id="{09A7A266-1C49-48A6-A692-050DA89D95FF}" type="slidenum">
              <a:rPr lang="hu-HU" altLang="hu-HU">
                <a:solidFill>
                  <a:srgbClr val="000000"/>
                </a:solidFill>
              </a:rPr>
              <a:pPr eaLnBrk="0" fontAlgn="base" hangingPunct="0">
                <a:spcBef>
                  <a:spcPct val="0"/>
                </a:spcBef>
                <a:spcAft>
                  <a:spcPct val="0"/>
                </a:spcAft>
                <a:defRPr/>
              </a:pPr>
              <a:t>‹#›</a:t>
            </a:fld>
            <a:endParaRPr lang="hu-HU" altLang="hu-HU">
              <a:solidFill>
                <a:srgbClr val="000000"/>
              </a:solidFill>
            </a:endParaRPr>
          </a:p>
        </p:txBody>
      </p:sp>
    </p:spTree>
    <p:extLst>
      <p:ext uri="{BB962C8B-B14F-4D97-AF65-F5344CB8AC3E}">
        <p14:creationId xmlns:p14="http://schemas.microsoft.com/office/powerpoint/2010/main" val="96152536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p:zoom/>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u-HU"/>
              <a:t>Mintacím szerkesztése</a:t>
            </a:r>
          </a:p>
        </p:txBody>
      </p:sp>
      <p:sp>
        <p:nvSpPr>
          <p:cNvPr id="3" name="Szöveg hely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hu-HU">
              <a:solidFill>
                <a:srgbClr val="000000"/>
              </a:solidFill>
            </a:endParaRPr>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hu-HU">
              <a:solidFill>
                <a:srgbClr val="000000"/>
              </a:solidFill>
            </a:endParaRPr>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E8830A9A-DC11-4CC6-8CB7-40E7AD890DC7}" type="slidenum">
              <a:rPr lang="hu-HU" smtClean="0">
                <a:solidFill>
                  <a:srgbClr val="000000"/>
                </a:solidFill>
              </a:rPr>
              <a:pPr fontAlgn="base">
                <a:spcBef>
                  <a:spcPct val="0"/>
                </a:spcBef>
                <a:spcAft>
                  <a:spcPct val="0"/>
                </a:spcAft>
                <a:defRPr/>
              </a:pPr>
              <a:t>‹#›</a:t>
            </a:fld>
            <a:endParaRPr lang="hu-HU">
              <a:solidFill>
                <a:srgbClr val="000000"/>
              </a:solidFill>
            </a:endParaRPr>
          </a:p>
        </p:txBody>
      </p:sp>
    </p:spTree>
    <p:extLst>
      <p:ext uri="{BB962C8B-B14F-4D97-AF65-F5344CB8AC3E}">
        <p14:creationId xmlns:p14="http://schemas.microsoft.com/office/powerpoint/2010/main" val="3431547375"/>
      </p:ext>
    </p:extLst>
  </p:cSld>
  <p:clrMap bg1="dk1" tx1="lt1" bg2="dk2" tx2="lt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5.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0.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5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s://www.google.hu/url?sa=i&amp;rct=j&amp;q=&amp;esrc=s&amp;source=images&amp;cd=&amp;ved=0ahUKEwiVlr7X0aTSAhXLjSwKHXwWCQUQjRwIBw&amp;url=http://www.bidankita.com/trauma-lahir-pada-bayi/&amp;bvm=bv.147448319,d.bGs&amp;psig=AFQjCNHhsc582ufDZzqkQcEOgNMgg_DDrQ&amp;ust=1487884676796362&amp;cad=rjt"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55.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en.wikipedia.org/wiki/Falx_cerebri" TargetMode="External"/><Relationship Id="rId2" Type="http://schemas.openxmlformats.org/officeDocument/2006/relationships/hyperlink" Target="https://en.wikipedia.org/wiki/Periosteum" TargetMode="External"/><Relationship Id="rId1" Type="http://schemas.openxmlformats.org/officeDocument/2006/relationships/slideLayout" Target="../slideLayouts/slideLayout2.xml"/><Relationship Id="rId5" Type="http://schemas.openxmlformats.org/officeDocument/2006/relationships/hyperlink" Target="https://en.wikipedia.org/wiki/Dural_sinuses" TargetMode="External"/><Relationship Id="rId4" Type="http://schemas.openxmlformats.org/officeDocument/2006/relationships/hyperlink" Target="https://en.wikipedia.org/wiki/Tentorium_cerebelli"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55.xml"/><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55.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www.sciencedirect.com/topics/medicine-and-dentistry/cerebrospinal-fluid" TargetMode="External"/><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hyperlink" Target="https://www.sciencedirect.com/topics/medicine-and-dentistry/spinal-nerve" TargetMode="External"/><Relationship Id="rId4" Type="http://schemas.openxmlformats.org/officeDocument/2006/relationships/hyperlink" Target="https://www.sciencedirect.com/topics/medicine-and-dentistry/spinal-arachnoid"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3.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7.png"/><Relationship Id="rId5" Type="http://schemas.openxmlformats.org/officeDocument/2006/relationships/oleObject" Target="../embeddings/oleObject2.bin"/><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69.png"/><Relationship Id="rId5" Type="http://schemas.openxmlformats.org/officeDocument/2006/relationships/oleObject" Target="../embeddings/oleObject4.bin"/><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71.png"/><Relationship Id="rId5" Type="http://schemas.openxmlformats.org/officeDocument/2006/relationships/oleObject" Target="../embeddings/oleObject6.bin"/><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73.png"/><Relationship Id="rId5" Type="http://schemas.openxmlformats.org/officeDocument/2006/relationships/oleObject" Target="../embeddings/oleObject8.bin"/><Relationship Id="rId4" Type="http://schemas.openxmlformats.org/officeDocument/2006/relationships/image" Target="../media/image72.png"/></Relationships>
</file>

<file path=ppt/slides/_rels/slide5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75.png"/></Relationships>
</file>

<file path=ppt/slides/_rels/slide5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83.jpeg"/></Relationships>
</file>

<file path=ppt/slides/_rels/slide63.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2.xml"/><Relationship Id="rId4" Type="http://schemas.openxmlformats.org/officeDocument/2006/relationships/image" Target="../media/image86.emf"/></Relationships>
</file>

<file path=ppt/slides/_rels/slide6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microsoft.com/office/2007/relationships/hdphoto" Target="../media/hdphoto5.wdp"/></Relationships>
</file>

<file path=ppt/slides/_rels/slide6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3.xml"/><Relationship Id="rId4" Type="http://schemas.openxmlformats.org/officeDocument/2006/relationships/image" Target="../media/image13.jpeg"/></Relationships>
</file>

<file path=ppt/slides/_rels/slide7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52.xml"/><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noFill/>
        </p:spPr>
        <p:txBody>
          <a:bodyPr>
            <a:normAutofit/>
          </a:bodyPr>
          <a:lstStyle/>
          <a:p>
            <a:r>
              <a:rPr lang="hu-HU" sz="2800" dirty="0" err="1">
                <a:solidFill>
                  <a:srgbClr val="FFC000"/>
                </a:solidFill>
              </a:rPr>
              <a:t>Topographical</a:t>
            </a:r>
            <a:r>
              <a:rPr lang="hu-HU" sz="2800" dirty="0">
                <a:solidFill>
                  <a:srgbClr val="FFC000"/>
                </a:solidFill>
              </a:rPr>
              <a:t> and </a:t>
            </a:r>
            <a:r>
              <a:rPr lang="hu-HU" sz="2800" dirty="0" err="1">
                <a:solidFill>
                  <a:srgbClr val="FFC000"/>
                </a:solidFill>
              </a:rPr>
              <a:t>sectional</a:t>
            </a:r>
            <a:r>
              <a:rPr lang="hu-HU" sz="2800" dirty="0">
                <a:solidFill>
                  <a:srgbClr val="FFC000"/>
                </a:solidFill>
              </a:rPr>
              <a:t> </a:t>
            </a:r>
            <a:r>
              <a:rPr lang="hu-HU" sz="2800" dirty="0" err="1">
                <a:solidFill>
                  <a:srgbClr val="FFC000"/>
                </a:solidFill>
              </a:rPr>
              <a:t>anatomy</a:t>
            </a:r>
            <a:r>
              <a:rPr lang="hu-HU" sz="2800" dirty="0">
                <a:solidFill>
                  <a:srgbClr val="FFC000"/>
                </a:solidFill>
              </a:rPr>
              <a:t> of </a:t>
            </a:r>
            <a:r>
              <a:rPr lang="hu-HU" sz="2800" dirty="0" err="1">
                <a:solidFill>
                  <a:srgbClr val="FFC000"/>
                </a:solidFill>
              </a:rPr>
              <a:t>the</a:t>
            </a:r>
            <a:r>
              <a:rPr lang="hu-HU" sz="2800" dirty="0">
                <a:solidFill>
                  <a:srgbClr val="FFC000"/>
                </a:solidFill>
              </a:rPr>
              <a:t> </a:t>
            </a:r>
            <a:r>
              <a:rPr lang="hu-HU" sz="2800" dirty="0" err="1">
                <a:solidFill>
                  <a:srgbClr val="FFC000"/>
                </a:solidFill>
              </a:rPr>
              <a:t>head</a:t>
            </a:r>
            <a:r>
              <a:rPr lang="hu-HU" sz="2800" dirty="0">
                <a:solidFill>
                  <a:srgbClr val="FFC000"/>
                </a:solidFill>
              </a:rPr>
              <a:t>. </a:t>
            </a:r>
            <a:r>
              <a:rPr lang="hu-HU" sz="2800" dirty="0" err="1">
                <a:solidFill>
                  <a:srgbClr val="FFC000"/>
                </a:solidFill>
              </a:rPr>
              <a:t>Spaces</a:t>
            </a:r>
            <a:r>
              <a:rPr lang="hu-HU" sz="2800" dirty="0">
                <a:solidFill>
                  <a:srgbClr val="FFC000"/>
                </a:solidFill>
              </a:rPr>
              <a:t> and </a:t>
            </a:r>
            <a:r>
              <a:rPr lang="hu-HU" sz="2800" dirty="0" err="1">
                <a:solidFill>
                  <a:srgbClr val="FFC000"/>
                </a:solidFill>
              </a:rPr>
              <a:t>content</a:t>
            </a:r>
            <a:r>
              <a:rPr lang="hu-HU" sz="2800" dirty="0">
                <a:solidFill>
                  <a:srgbClr val="FFC000"/>
                </a:solidFill>
              </a:rPr>
              <a:t> of </a:t>
            </a:r>
            <a:r>
              <a:rPr lang="hu-HU" sz="2800" dirty="0" err="1">
                <a:solidFill>
                  <a:srgbClr val="FFC000"/>
                </a:solidFill>
              </a:rPr>
              <a:t>the</a:t>
            </a:r>
            <a:r>
              <a:rPr lang="hu-HU" sz="2800" dirty="0">
                <a:solidFill>
                  <a:srgbClr val="FFC000"/>
                </a:solidFill>
              </a:rPr>
              <a:t> </a:t>
            </a:r>
            <a:r>
              <a:rPr lang="hu-HU" sz="2800" dirty="0" err="1">
                <a:solidFill>
                  <a:srgbClr val="FFC000"/>
                </a:solidFill>
              </a:rPr>
              <a:t>neurocranium</a:t>
            </a:r>
            <a:r>
              <a:rPr lang="hu-HU" sz="2800" dirty="0">
                <a:solidFill>
                  <a:srgbClr val="FFC000"/>
                </a:solidFill>
              </a:rPr>
              <a:t>.</a:t>
            </a:r>
            <a:endParaRPr lang="hu-HU" sz="3200" dirty="0">
              <a:solidFill>
                <a:srgbClr val="FFC000"/>
              </a:solidFill>
            </a:endParaRPr>
          </a:p>
        </p:txBody>
      </p:sp>
      <p:sp>
        <p:nvSpPr>
          <p:cNvPr id="3" name="Alcím 2"/>
          <p:cNvSpPr>
            <a:spLocks noGrp="1"/>
          </p:cNvSpPr>
          <p:nvPr>
            <p:ph type="subTitle" idx="1"/>
          </p:nvPr>
        </p:nvSpPr>
        <p:spPr/>
        <p:txBody>
          <a:bodyPr>
            <a:normAutofit/>
          </a:bodyPr>
          <a:lstStyle/>
          <a:p>
            <a:pPr algn="r">
              <a:spcBef>
                <a:spcPct val="0"/>
              </a:spcBef>
            </a:pPr>
            <a:r>
              <a:rPr lang="hu-HU" altLang="hu-HU" sz="1900" dirty="0">
                <a:solidFill>
                  <a:schemeClr val="tx1"/>
                </a:solidFill>
                <a:latin typeface="Calibri" pitchFamily="34" charset="0"/>
              </a:rPr>
              <a:t>Dr. Csáki Ágnes</a:t>
            </a:r>
          </a:p>
          <a:p>
            <a:pPr algn="r">
              <a:spcBef>
                <a:spcPct val="0"/>
              </a:spcBef>
            </a:pPr>
            <a:r>
              <a:rPr lang="hu-HU" altLang="hu-HU" sz="1900" dirty="0">
                <a:solidFill>
                  <a:schemeClr val="tx1"/>
                </a:solidFill>
                <a:latin typeface="Calibri" pitchFamily="34" charset="0"/>
              </a:rPr>
              <a:t>Anatómiai, Szövet és</a:t>
            </a:r>
          </a:p>
          <a:p>
            <a:pPr algn="r">
              <a:spcBef>
                <a:spcPct val="0"/>
              </a:spcBef>
            </a:pPr>
            <a:r>
              <a:rPr lang="hu-HU" altLang="hu-HU" sz="1900" dirty="0">
                <a:solidFill>
                  <a:schemeClr val="tx1"/>
                </a:solidFill>
                <a:latin typeface="Calibri" pitchFamily="34" charset="0"/>
              </a:rPr>
              <a:t> Fejlődéstani  </a:t>
            </a:r>
          </a:p>
          <a:p>
            <a:pPr algn="r">
              <a:spcBef>
                <a:spcPct val="0"/>
              </a:spcBef>
            </a:pPr>
            <a:r>
              <a:rPr lang="hu-HU" altLang="hu-HU" sz="1900" dirty="0">
                <a:solidFill>
                  <a:schemeClr val="tx1"/>
                </a:solidFill>
                <a:latin typeface="Calibri" pitchFamily="34" charset="0"/>
              </a:rPr>
              <a:t>Intézet</a:t>
            </a:r>
          </a:p>
          <a:p>
            <a:pPr algn="r">
              <a:spcBef>
                <a:spcPct val="0"/>
              </a:spcBef>
            </a:pPr>
            <a:r>
              <a:rPr lang="hu-HU" altLang="hu-HU" sz="1900" dirty="0">
                <a:solidFill>
                  <a:schemeClr val="tx1"/>
                </a:solidFill>
                <a:latin typeface="Calibri" pitchFamily="34" charset="0"/>
              </a:rPr>
              <a:t>2019</a:t>
            </a:r>
          </a:p>
          <a:p>
            <a:endParaRPr lang="hu-HU" dirty="0"/>
          </a:p>
        </p:txBody>
      </p:sp>
    </p:spTree>
    <p:extLst>
      <p:ext uri="{BB962C8B-B14F-4D97-AF65-F5344CB8AC3E}">
        <p14:creationId xmlns:p14="http://schemas.microsoft.com/office/powerpoint/2010/main" val="31024307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0718" y="351482"/>
            <a:ext cx="3151187" cy="340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Szövegdoboz 4"/>
          <p:cNvSpPr txBox="1">
            <a:spLocks noChangeArrowheads="1"/>
          </p:cNvSpPr>
          <p:nvPr/>
        </p:nvSpPr>
        <p:spPr bwMode="auto">
          <a:xfrm>
            <a:off x="340718" y="3759845"/>
            <a:ext cx="3343275" cy="3046988"/>
          </a:xfrm>
          <a:prstGeom prst="rect">
            <a:avLst/>
          </a:prstGeom>
          <a:solidFill>
            <a:schemeClr val="bg1"/>
          </a:solidFill>
          <a:ln>
            <a:noFill/>
          </a:ln>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r>
              <a:rPr lang="hu-HU" altLang="hu-HU" sz="1600" dirty="0">
                <a:latin typeface="+mn-lt"/>
              </a:rPr>
              <a:t>Front:</a:t>
            </a:r>
          </a:p>
          <a:p>
            <a:pPr eaLnBrk="1" fontAlgn="base" hangingPunct="1">
              <a:spcBef>
                <a:spcPct val="0"/>
              </a:spcBef>
              <a:spcAft>
                <a:spcPct val="0"/>
              </a:spcAft>
              <a:defRPr/>
            </a:pPr>
            <a:r>
              <a:rPr lang="hu-HU" altLang="hu-HU" sz="1600" dirty="0">
                <a:latin typeface="+mn-lt"/>
              </a:rPr>
              <a:t>        </a:t>
            </a:r>
            <a:r>
              <a:rPr lang="hu-HU" altLang="hu-HU" sz="1600" dirty="0" err="1">
                <a:latin typeface="+mn-lt"/>
              </a:rPr>
              <a:t>n.</a:t>
            </a:r>
            <a:r>
              <a:rPr lang="hu-HU" altLang="hu-HU" sz="1600" dirty="0">
                <a:latin typeface="+mn-lt"/>
              </a:rPr>
              <a:t> </a:t>
            </a:r>
            <a:r>
              <a:rPr lang="hu-HU" altLang="hu-HU" sz="1600" dirty="0" err="1">
                <a:latin typeface="+mn-lt"/>
              </a:rPr>
              <a:t>supraorbitalis</a:t>
            </a:r>
            <a:r>
              <a:rPr lang="hu-HU" altLang="hu-HU" sz="1600" dirty="0">
                <a:latin typeface="+mn-lt"/>
              </a:rPr>
              <a:t> V/1</a:t>
            </a:r>
          </a:p>
          <a:p>
            <a:pPr eaLnBrk="1" fontAlgn="base" hangingPunct="1">
              <a:spcBef>
                <a:spcPct val="0"/>
              </a:spcBef>
              <a:spcAft>
                <a:spcPct val="0"/>
              </a:spcAft>
              <a:defRPr/>
            </a:pPr>
            <a:r>
              <a:rPr lang="hu-HU" altLang="hu-HU" sz="1600" dirty="0">
                <a:latin typeface="+mn-lt"/>
              </a:rPr>
              <a:t>        </a:t>
            </a:r>
            <a:r>
              <a:rPr lang="hu-HU" altLang="hu-HU" sz="1600" dirty="0" err="1">
                <a:latin typeface="+mn-lt"/>
              </a:rPr>
              <a:t>n.supratrochlearis</a:t>
            </a:r>
            <a:r>
              <a:rPr lang="hu-HU" altLang="hu-HU" sz="1600" dirty="0">
                <a:latin typeface="+mn-lt"/>
              </a:rPr>
              <a:t> V/1</a:t>
            </a:r>
          </a:p>
          <a:p>
            <a:pPr eaLnBrk="1" fontAlgn="base" hangingPunct="1">
              <a:spcBef>
                <a:spcPct val="0"/>
              </a:spcBef>
              <a:spcAft>
                <a:spcPct val="0"/>
              </a:spcAft>
              <a:defRPr/>
            </a:pPr>
            <a:r>
              <a:rPr lang="hu-HU" altLang="hu-HU" sz="1600" dirty="0">
                <a:latin typeface="+mn-lt"/>
              </a:rPr>
              <a:t>        </a:t>
            </a:r>
            <a:r>
              <a:rPr lang="hu-HU" altLang="hu-HU" sz="1600" dirty="0" err="1">
                <a:latin typeface="+mn-lt"/>
              </a:rPr>
              <a:t>n.zygomaticotemporalis</a:t>
            </a:r>
            <a:r>
              <a:rPr lang="hu-HU" altLang="hu-HU" sz="1600" dirty="0">
                <a:latin typeface="+mn-lt"/>
              </a:rPr>
              <a:t> V/2</a:t>
            </a:r>
          </a:p>
          <a:p>
            <a:pPr eaLnBrk="1" fontAlgn="base" hangingPunct="1">
              <a:spcBef>
                <a:spcPct val="0"/>
              </a:spcBef>
              <a:spcAft>
                <a:spcPct val="0"/>
              </a:spcAft>
              <a:defRPr/>
            </a:pPr>
            <a:r>
              <a:rPr lang="hu-HU" altLang="hu-HU" sz="1600" dirty="0">
                <a:latin typeface="+mn-lt"/>
              </a:rPr>
              <a:t>        </a:t>
            </a:r>
            <a:r>
              <a:rPr lang="hu-HU" altLang="hu-HU" sz="1600" dirty="0" err="1">
                <a:latin typeface="+mn-lt"/>
              </a:rPr>
              <a:t>n.auriculotemporalis</a:t>
            </a:r>
            <a:r>
              <a:rPr lang="hu-HU" altLang="hu-HU" sz="1600" dirty="0">
                <a:latin typeface="+mn-lt"/>
              </a:rPr>
              <a:t> V/3</a:t>
            </a:r>
          </a:p>
          <a:p>
            <a:pPr eaLnBrk="1" fontAlgn="base" hangingPunct="1">
              <a:spcBef>
                <a:spcPct val="0"/>
              </a:spcBef>
              <a:spcAft>
                <a:spcPct val="0"/>
              </a:spcAft>
              <a:defRPr/>
            </a:pPr>
            <a:r>
              <a:rPr lang="hu-HU" altLang="hu-HU" sz="1600" dirty="0" err="1">
                <a:latin typeface="+mn-lt"/>
              </a:rPr>
              <a:t>Occipital</a:t>
            </a:r>
            <a:r>
              <a:rPr lang="hu-HU" altLang="hu-HU" sz="1600" dirty="0">
                <a:latin typeface="+mn-lt"/>
              </a:rPr>
              <a:t> </a:t>
            </a:r>
            <a:r>
              <a:rPr lang="hu-HU" altLang="hu-HU" sz="1600" dirty="0" err="1">
                <a:latin typeface="+mn-lt"/>
              </a:rPr>
              <a:t>area</a:t>
            </a:r>
            <a:r>
              <a:rPr lang="hu-HU" altLang="hu-HU" sz="1600" dirty="0">
                <a:latin typeface="+mn-lt"/>
              </a:rPr>
              <a:t>:</a:t>
            </a:r>
          </a:p>
          <a:p>
            <a:pPr eaLnBrk="1" fontAlgn="base" hangingPunct="1">
              <a:spcBef>
                <a:spcPct val="0"/>
              </a:spcBef>
              <a:spcAft>
                <a:spcPct val="0"/>
              </a:spcAft>
              <a:defRPr/>
            </a:pPr>
            <a:r>
              <a:rPr lang="hu-HU" altLang="hu-HU" sz="1600" dirty="0">
                <a:latin typeface="+mn-lt"/>
              </a:rPr>
              <a:t>         </a:t>
            </a:r>
            <a:r>
              <a:rPr lang="hu-HU" altLang="hu-HU" sz="1600" dirty="0" err="1">
                <a:latin typeface="+mn-lt"/>
              </a:rPr>
              <a:t>cervical</a:t>
            </a:r>
            <a:r>
              <a:rPr lang="hu-HU" altLang="hu-HU" sz="1600" dirty="0">
                <a:latin typeface="+mn-lt"/>
              </a:rPr>
              <a:t> </a:t>
            </a:r>
            <a:r>
              <a:rPr lang="hu-HU" altLang="hu-HU" sz="1600" dirty="0" err="1">
                <a:latin typeface="+mn-lt"/>
              </a:rPr>
              <a:t>plexus</a:t>
            </a:r>
            <a:endParaRPr lang="hu-HU" altLang="hu-HU" sz="1600" dirty="0">
              <a:latin typeface="+mn-lt"/>
            </a:endParaRPr>
          </a:p>
          <a:p>
            <a:pPr eaLnBrk="1" fontAlgn="base" hangingPunct="1">
              <a:spcBef>
                <a:spcPct val="0"/>
              </a:spcBef>
              <a:spcAft>
                <a:spcPct val="0"/>
              </a:spcAft>
              <a:defRPr/>
            </a:pPr>
            <a:r>
              <a:rPr lang="hu-HU" altLang="hu-HU" sz="1600" dirty="0">
                <a:latin typeface="+mn-lt"/>
              </a:rPr>
              <a:t>	N. </a:t>
            </a:r>
            <a:r>
              <a:rPr lang="hu-HU" altLang="hu-HU" sz="1600" dirty="0" err="1">
                <a:latin typeface="+mn-lt"/>
              </a:rPr>
              <a:t>auricularis</a:t>
            </a:r>
            <a:r>
              <a:rPr lang="hu-HU" altLang="hu-HU" sz="1600" dirty="0">
                <a:latin typeface="+mn-lt"/>
              </a:rPr>
              <a:t> </a:t>
            </a:r>
            <a:r>
              <a:rPr lang="hu-HU" altLang="hu-HU" sz="1600" dirty="0" err="1">
                <a:latin typeface="+mn-lt"/>
              </a:rPr>
              <a:t>magnus</a:t>
            </a:r>
            <a:endParaRPr lang="hu-HU" altLang="hu-HU" sz="1600" dirty="0">
              <a:latin typeface="+mn-lt"/>
            </a:endParaRPr>
          </a:p>
          <a:p>
            <a:pPr eaLnBrk="1" fontAlgn="base" hangingPunct="1">
              <a:spcBef>
                <a:spcPct val="0"/>
              </a:spcBef>
              <a:spcAft>
                <a:spcPct val="0"/>
              </a:spcAft>
              <a:defRPr/>
            </a:pPr>
            <a:r>
              <a:rPr lang="hu-HU" altLang="hu-HU" sz="1600" dirty="0">
                <a:latin typeface="+mn-lt"/>
              </a:rPr>
              <a:t>	N. </a:t>
            </a:r>
            <a:r>
              <a:rPr lang="hu-HU" altLang="hu-HU" sz="1600" dirty="0" err="1">
                <a:latin typeface="+mn-lt"/>
              </a:rPr>
              <a:t>occipitalis</a:t>
            </a:r>
            <a:r>
              <a:rPr lang="hu-HU" altLang="hu-HU" sz="1600" dirty="0">
                <a:latin typeface="+mn-lt"/>
              </a:rPr>
              <a:t> minor</a:t>
            </a:r>
          </a:p>
          <a:p>
            <a:pPr eaLnBrk="1" fontAlgn="base" hangingPunct="1">
              <a:spcBef>
                <a:spcPct val="0"/>
              </a:spcBef>
              <a:spcAft>
                <a:spcPct val="0"/>
              </a:spcAft>
              <a:defRPr/>
            </a:pPr>
            <a:r>
              <a:rPr lang="hu-HU" altLang="hu-HU" sz="1600" dirty="0">
                <a:latin typeface="+mn-lt"/>
              </a:rPr>
              <a:t>          </a:t>
            </a:r>
            <a:r>
              <a:rPr lang="hu-HU" altLang="hu-HU" sz="1600" dirty="0" err="1">
                <a:latin typeface="+mn-lt"/>
              </a:rPr>
              <a:t>Dorsal</a:t>
            </a:r>
            <a:r>
              <a:rPr lang="hu-HU" altLang="hu-HU" sz="1600" dirty="0">
                <a:latin typeface="+mn-lt"/>
              </a:rPr>
              <a:t> </a:t>
            </a:r>
            <a:r>
              <a:rPr lang="hu-HU" altLang="hu-HU" sz="1600" dirty="0" err="1">
                <a:latin typeface="+mn-lt"/>
              </a:rPr>
              <a:t>rami</a:t>
            </a:r>
            <a:r>
              <a:rPr lang="hu-HU" altLang="hu-HU" sz="1600" dirty="0">
                <a:latin typeface="+mn-lt"/>
              </a:rPr>
              <a:t> of </a:t>
            </a:r>
            <a:r>
              <a:rPr lang="hu-HU" altLang="hu-HU" sz="1600" dirty="0" err="1">
                <a:latin typeface="+mn-lt"/>
              </a:rPr>
              <a:t>spinal</a:t>
            </a:r>
            <a:r>
              <a:rPr lang="hu-HU" altLang="hu-HU" sz="1600" dirty="0">
                <a:latin typeface="+mn-lt"/>
              </a:rPr>
              <a:t> </a:t>
            </a:r>
            <a:r>
              <a:rPr lang="hu-HU" altLang="hu-HU" sz="1600" dirty="0" err="1">
                <a:latin typeface="+mn-lt"/>
              </a:rPr>
              <a:t>nerves</a:t>
            </a:r>
            <a:r>
              <a:rPr lang="hu-HU" altLang="hu-HU" sz="1600" dirty="0">
                <a:latin typeface="+mn-lt"/>
              </a:rPr>
              <a:t>:</a:t>
            </a:r>
          </a:p>
          <a:p>
            <a:pPr eaLnBrk="1" fontAlgn="base" hangingPunct="1">
              <a:spcBef>
                <a:spcPct val="0"/>
              </a:spcBef>
              <a:spcAft>
                <a:spcPct val="0"/>
              </a:spcAft>
              <a:defRPr/>
            </a:pPr>
            <a:r>
              <a:rPr lang="hu-HU" altLang="hu-HU" sz="1600" dirty="0">
                <a:latin typeface="+mn-lt"/>
              </a:rPr>
              <a:t>	N. </a:t>
            </a:r>
            <a:r>
              <a:rPr lang="hu-HU" altLang="hu-HU" sz="1600" dirty="0" err="1">
                <a:latin typeface="+mn-lt"/>
              </a:rPr>
              <a:t>occipitalis</a:t>
            </a:r>
            <a:r>
              <a:rPr lang="hu-HU" altLang="hu-HU" sz="1600" dirty="0">
                <a:latin typeface="+mn-lt"/>
              </a:rPr>
              <a:t> major (C2)</a:t>
            </a:r>
          </a:p>
          <a:p>
            <a:pPr eaLnBrk="1" fontAlgn="base" hangingPunct="1">
              <a:spcBef>
                <a:spcPct val="0"/>
              </a:spcBef>
              <a:spcAft>
                <a:spcPct val="0"/>
              </a:spcAft>
              <a:defRPr/>
            </a:pPr>
            <a:r>
              <a:rPr lang="hu-HU" altLang="hu-HU" sz="1600" dirty="0">
                <a:latin typeface="+mn-lt"/>
              </a:rPr>
              <a:t>	N. </a:t>
            </a:r>
            <a:r>
              <a:rPr lang="hu-HU" altLang="hu-HU" sz="1600" dirty="0" err="1">
                <a:latin typeface="+mn-lt"/>
              </a:rPr>
              <a:t>occipitalis</a:t>
            </a:r>
            <a:r>
              <a:rPr lang="hu-HU" altLang="hu-HU" sz="1600" dirty="0">
                <a:latin typeface="+mn-lt"/>
              </a:rPr>
              <a:t> </a:t>
            </a:r>
            <a:r>
              <a:rPr lang="hu-HU" altLang="hu-HU" sz="1600" dirty="0" err="1">
                <a:latin typeface="+mn-lt"/>
              </a:rPr>
              <a:t>tertius</a:t>
            </a:r>
            <a:r>
              <a:rPr lang="hu-HU" altLang="hu-HU" sz="1600" dirty="0">
                <a:latin typeface="+mn-lt"/>
              </a:rPr>
              <a:t> (C3)</a:t>
            </a:r>
          </a:p>
        </p:txBody>
      </p:sp>
      <p:sp>
        <p:nvSpPr>
          <p:cNvPr id="14344" name="Text Box 28"/>
          <p:cNvSpPr txBox="1">
            <a:spLocks noChangeArrowheads="1"/>
          </p:cNvSpPr>
          <p:nvPr/>
        </p:nvSpPr>
        <p:spPr bwMode="auto">
          <a:xfrm>
            <a:off x="4355976" y="120649"/>
            <a:ext cx="290336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0" fontAlgn="base" hangingPunct="0">
              <a:spcBef>
                <a:spcPct val="0"/>
              </a:spcBef>
              <a:spcAft>
                <a:spcPct val="0"/>
              </a:spcAft>
              <a:buFontTx/>
              <a:buNone/>
            </a:pPr>
            <a:r>
              <a:rPr lang="hu-HU" altLang="hu-HU" sz="2400" b="1" dirty="0" err="1">
                <a:solidFill>
                  <a:srgbClr val="FFC000"/>
                </a:solidFill>
                <a:latin typeface="+mn-lt"/>
                <a:cs typeface="Arial" panose="020B0604020202020204" pitchFamily="34" charset="0"/>
              </a:rPr>
              <a:t>Sensory</a:t>
            </a:r>
            <a:r>
              <a:rPr lang="hu-HU" altLang="hu-HU" sz="2400" b="1" dirty="0">
                <a:solidFill>
                  <a:srgbClr val="FFC000"/>
                </a:solidFill>
                <a:latin typeface="+mn-lt"/>
                <a:cs typeface="Arial" panose="020B0604020202020204" pitchFamily="34" charset="0"/>
              </a:rPr>
              <a:t> </a:t>
            </a:r>
            <a:r>
              <a:rPr lang="hu-HU" altLang="hu-HU" sz="2400" b="1" dirty="0" err="1">
                <a:solidFill>
                  <a:srgbClr val="FFC000"/>
                </a:solidFill>
                <a:latin typeface="+mn-lt"/>
                <a:cs typeface="Arial" panose="020B0604020202020204" pitchFamily="34" charset="0"/>
              </a:rPr>
              <a:t>innervation</a:t>
            </a:r>
            <a:r>
              <a:rPr lang="hu-HU" altLang="hu-HU" sz="2400" b="1" dirty="0">
                <a:solidFill>
                  <a:srgbClr val="FFC000"/>
                </a:solidFill>
                <a:latin typeface="+mn-lt"/>
                <a:cs typeface="Arial" panose="020B0604020202020204" pitchFamily="34" charset="0"/>
              </a:rPr>
              <a:t> </a:t>
            </a:r>
          </a:p>
        </p:txBody>
      </p:sp>
      <p:pic>
        <p:nvPicPr>
          <p:cNvPr id="11" name="Picture 2" descr="tri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67944" y="762000"/>
            <a:ext cx="4770751" cy="4970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99"/>
                </a:solidFill>
                <a:miter lim="800000"/>
                <a:headEnd/>
                <a:tailEnd/>
              </a14:hiddenLine>
            </a:ext>
          </a:extLst>
        </p:spPr>
      </p:pic>
    </p:spTree>
    <p:extLst>
      <p:ext uri="{BB962C8B-B14F-4D97-AF65-F5344CB8AC3E}">
        <p14:creationId xmlns:p14="http://schemas.microsoft.com/office/powerpoint/2010/main" val="1848868259"/>
      </p:ext>
    </p:extLst>
  </p:cSld>
  <p:clrMapOvr>
    <a:masterClrMapping/>
  </p:clrMapOvr>
  <p:transition>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u-HU"/>
          </a:p>
        </p:txBody>
      </p:sp>
      <p:pic>
        <p:nvPicPr>
          <p:cNvPr id="6145" name="Picture 1" descr="lymph fej-nyak"/>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3118" y="-2"/>
            <a:ext cx="3356692" cy="662973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303574" y="1699109"/>
            <a:ext cx="5840426" cy="2400657"/>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69875" algn="l"/>
              </a:tabLst>
              <a:defRPr>
                <a:solidFill>
                  <a:schemeClr val="tx1"/>
                </a:solidFill>
                <a:latin typeface="Arial" pitchFamily="34" charset="0"/>
                <a:cs typeface="Arial" pitchFamily="34" charset="0"/>
              </a:defRPr>
            </a:lvl1pPr>
            <a:lvl2pPr fontAlgn="base">
              <a:spcBef>
                <a:spcPct val="0"/>
              </a:spcBef>
              <a:spcAft>
                <a:spcPct val="0"/>
              </a:spcAft>
              <a:tabLst>
                <a:tab pos="269875" algn="l"/>
              </a:tabLst>
              <a:defRPr>
                <a:solidFill>
                  <a:schemeClr val="tx1"/>
                </a:solidFill>
                <a:latin typeface="Arial" pitchFamily="34" charset="0"/>
                <a:cs typeface="Arial" pitchFamily="34" charset="0"/>
              </a:defRPr>
            </a:lvl2pPr>
            <a:lvl3pPr fontAlgn="base">
              <a:spcBef>
                <a:spcPct val="0"/>
              </a:spcBef>
              <a:spcAft>
                <a:spcPct val="0"/>
              </a:spcAft>
              <a:tabLst>
                <a:tab pos="269875" algn="l"/>
              </a:tabLst>
              <a:defRPr>
                <a:solidFill>
                  <a:schemeClr val="tx1"/>
                </a:solidFill>
                <a:latin typeface="Arial" pitchFamily="34" charset="0"/>
                <a:cs typeface="Arial" pitchFamily="34" charset="0"/>
              </a:defRPr>
            </a:lvl3pPr>
            <a:lvl4pPr fontAlgn="base">
              <a:spcBef>
                <a:spcPct val="0"/>
              </a:spcBef>
              <a:spcAft>
                <a:spcPct val="0"/>
              </a:spcAft>
              <a:tabLst>
                <a:tab pos="269875" algn="l"/>
              </a:tabLst>
              <a:defRPr>
                <a:solidFill>
                  <a:schemeClr val="tx1"/>
                </a:solidFill>
                <a:latin typeface="Arial" pitchFamily="34" charset="0"/>
                <a:cs typeface="Arial" pitchFamily="34" charset="0"/>
              </a:defRPr>
            </a:lvl4pPr>
            <a:lvl5pPr fontAlgn="base">
              <a:spcBef>
                <a:spcPct val="0"/>
              </a:spcBef>
              <a:spcAft>
                <a:spcPct val="0"/>
              </a:spcAft>
              <a:tabLst>
                <a:tab pos="269875" algn="l"/>
              </a:tabLst>
              <a:defRPr>
                <a:solidFill>
                  <a:schemeClr val="tx1"/>
                </a:solidFill>
                <a:latin typeface="Arial" pitchFamily="34" charset="0"/>
                <a:cs typeface="Arial" pitchFamily="34" charset="0"/>
              </a:defRPr>
            </a:lvl5pPr>
            <a:lvl6pPr fontAlgn="base">
              <a:spcBef>
                <a:spcPct val="0"/>
              </a:spcBef>
              <a:spcAft>
                <a:spcPct val="0"/>
              </a:spcAft>
              <a:tabLst>
                <a:tab pos="269875" algn="l"/>
              </a:tabLst>
              <a:defRPr>
                <a:solidFill>
                  <a:schemeClr val="tx1"/>
                </a:solidFill>
                <a:latin typeface="Arial" pitchFamily="34" charset="0"/>
                <a:cs typeface="Arial" pitchFamily="34" charset="0"/>
              </a:defRPr>
            </a:lvl6pPr>
            <a:lvl7pPr fontAlgn="base">
              <a:spcBef>
                <a:spcPct val="0"/>
              </a:spcBef>
              <a:spcAft>
                <a:spcPct val="0"/>
              </a:spcAft>
              <a:tabLst>
                <a:tab pos="269875" algn="l"/>
              </a:tabLst>
              <a:defRPr>
                <a:solidFill>
                  <a:schemeClr val="tx1"/>
                </a:solidFill>
                <a:latin typeface="Arial" pitchFamily="34" charset="0"/>
                <a:cs typeface="Arial" pitchFamily="34" charset="0"/>
              </a:defRPr>
            </a:lvl7pPr>
            <a:lvl8pPr fontAlgn="base">
              <a:spcBef>
                <a:spcPct val="0"/>
              </a:spcBef>
              <a:spcAft>
                <a:spcPct val="0"/>
              </a:spcAft>
              <a:tabLst>
                <a:tab pos="269875" algn="l"/>
              </a:tabLst>
              <a:defRPr>
                <a:solidFill>
                  <a:schemeClr val="tx1"/>
                </a:solidFill>
                <a:latin typeface="Arial" pitchFamily="34" charset="0"/>
                <a:cs typeface="Arial" pitchFamily="34" charset="0"/>
              </a:defRPr>
            </a:lvl8pPr>
            <a:lvl9pPr fontAlgn="base">
              <a:spcBef>
                <a:spcPct val="0"/>
              </a:spcBef>
              <a:spcAft>
                <a:spcPct val="0"/>
              </a:spcAft>
              <a:tabLst>
                <a:tab pos="269875" algn="l"/>
              </a:tabLst>
              <a:defRPr>
                <a:solidFill>
                  <a:schemeClr val="tx1"/>
                </a:solidFill>
                <a:latin typeface="Arial" pitchFamily="34" charset="0"/>
                <a:cs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tab pos="269875" algn="l"/>
              </a:tabLst>
            </a:pPr>
            <a:r>
              <a:rPr kumimoji="0" lang="hu-HU" altLang="hu-HU" sz="1600" b="1" i="0" u="none" strike="noStrike" cap="none" normalizeH="0" baseline="0" dirty="0" err="1">
                <a:ln>
                  <a:noFill/>
                </a:ln>
                <a:solidFill>
                  <a:schemeClr val="tx1"/>
                </a:solidFill>
                <a:effectLst/>
                <a:latin typeface="+mn-lt"/>
                <a:ea typeface="Times New Roman" pitchFamily="18" charset="0"/>
                <a:cs typeface="Arial" pitchFamily="34" charset="0"/>
              </a:rPr>
              <a:t>n.l</a:t>
            </a:r>
            <a:r>
              <a:rPr kumimoji="0" lang="hu-HU" altLang="hu-HU" sz="1600" b="1" i="0" u="none" strike="noStrike" cap="none" normalizeH="0" baseline="0" dirty="0">
                <a:ln>
                  <a:noFill/>
                </a:ln>
                <a:solidFill>
                  <a:schemeClr val="tx1"/>
                </a:solidFill>
                <a:effectLst/>
                <a:latin typeface="+mn-lt"/>
                <a:ea typeface="Times New Roman" pitchFamily="18" charset="0"/>
                <a:cs typeface="Arial" pitchFamily="34" charset="0"/>
              </a:rPr>
              <a:t>. </a:t>
            </a:r>
            <a:r>
              <a:rPr kumimoji="0" lang="hu-HU" altLang="hu-HU" sz="1600" b="1" i="0" u="none" strike="noStrike" cap="none" normalizeH="0" baseline="0" dirty="0" err="1">
                <a:ln>
                  <a:noFill/>
                </a:ln>
                <a:solidFill>
                  <a:schemeClr val="tx1"/>
                </a:solidFill>
                <a:effectLst/>
                <a:latin typeface="+mn-lt"/>
                <a:ea typeface="Times New Roman" pitchFamily="18" charset="0"/>
                <a:cs typeface="Arial" pitchFamily="34" charset="0"/>
              </a:rPr>
              <a:t>occipitales</a:t>
            </a:r>
            <a:r>
              <a:rPr kumimoji="0" lang="hu-HU" altLang="hu-HU" sz="1600" b="1" i="0" u="none" strike="noStrike" cap="none" normalizeH="0" baseline="0" dirty="0">
                <a:ln>
                  <a:noFill/>
                </a:ln>
                <a:solidFill>
                  <a:schemeClr val="tx1"/>
                </a:solidFill>
                <a:effectLst/>
                <a:latin typeface="+mn-lt"/>
                <a:ea typeface="Times New Roman" pitchFamily="18" charset="0"/>
                <a:cs typeface="Arial" pitchFamily="34" charset="0"/>
              </a:rPr>
              <a:t>:</a:t>
            </a:r>
            <a:endParaRPr lang="hu-HU" altLang="hu-HU" sz="1600" b="1" dirty="0">
              <a:latin typeface="+mn-lt"/>
              <a:ea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69875" algn="l"/>
              </a:tabLst>
            </a:pPr>
            <a:r>
              <a:rPr kumimoji="0" lang="hu-HU" altLang="hu-HU" sz="1600" b="1" i="0" u="none" strike="noStrike" cap="none" normalizeH="0" baseline="0" dirty="0" err="1">
                <a:ln>
                  <a:noFill/>
                </a:ln>
                <a:solidFill>
                  <a:schemeClr val="tx1"/>
                </a:solidFill>
                <a:effectLst/>
                <a:latin typeface="+mn-lt"/>
                <a:ea typeface="Times New Roman" pitchFamily="18" charset="0"/>
                <a:cs typeface="Arial" pitchFamily="34" charset="0"/>
              </a:rPr>
              <a:t>n.l</a:t>
            </a:r>
            <a:r>
              <a:rPr kumimoji="0" lang="hu-HU" altLang="hu-HU" sz="1600" b="1" i="0" u="none" strike="noStrike" cap="none" normalizeH="0" baseline="0" dirty="0">
                <a:ln>
                  <a:noFill/>
                </a:ln>
                <a:solidFill>
                  <a:schemeClr val="tx1"/>
                </a:solidFill>
                <a:effectLst/>
                <a:latin typeface="+mn-lt"/>
                <a:ea typeface="Times New Roman" pitchFamily="18" charset="0"/>
                <a:cs typeface="Arial" pitchFamily="34" charset="0"/>
              </a:rPr>
              <a:t>. </a:t>
            </a:r>
            <a:r>
              <a:rPr kumimoji="0" lang="hu-HU" altLang="hu-HU" sz="1600" b="1" i="0" u="none" strike="noStrike" cap="none" normalizeH="0" baseline="0" dirty="0" err="1">
                <a:ln>
                  <a:noFill/>
                </a:ln>
                <a:solidFill>
                  <a:schemeClr val="tx1"/>
                </a:solidFill>
                <a:effectLst/>
                <a:latin typeface="+mn-lt"/>
                <a:ea typeface="Times New Roman" pitchFamily="18" charset="0"/>
                <a:cs typeface="Arial" pitchFamily="34" charset="0"/>
              </a:rPr>
              <a:t>retroauriculares</a:t>
            </a:r>
            <a:r>
              <a:rPr kumimoji="0" lang="hu-HU" altLang="hu-HU" sz="1600" b="1" i="0" u="none" strike="noStrike" cap="none" normalizeH="0" baseline="0" dirty="0">
                <a:ln>
                  <a:noFill/>
                </a:ln>
                <a:solidFill>
                  <a:schemeClr val="tx1"/>
                </a:solidFill>
                <a:effectLst/>
                <a:latin typeface="+mn-lt"/>
                <a:ea typeface="Times New Roman" pitchFamily="18" charset="0"/>
                <a:cs typeface="Arial" pitchFamily="34" charset="0"/>
              </a:rPr>
              <a:t>/</a:t>
            </a:r>
            <a:r>
              <a:rPr kumimoji="0" lang="hu-HU" altLang="hu-HU" sz="1600" b="1" i="0" u="none" strike="noStrike" cap="none" normalizeH="0" baseline="0" dirty="0" err="1">
                <a:ln>
                  <a:noFill/>
                </a:ln>
                <a:solidFill>
                  <a:schemeClr val="tx1"/>
                </a:solidFill>
                <a:effectLst/>
                <a:latin typeface="+mn-lt"/>
                <a:ea typeface="Times New Roman" pitchFamily="18" charset="0"/>
                <a:cs typeface="Arial" pitchFamily="34" charset="0"/>
              </a:rPr>
              <a:t>mastoidei</a:t>
            </a:r>
            <a:r>
              <a:rPr kumimoji="0" lang="hu-HU" altLang="hu-HU" sz="1600" b="1" i="0" u="none" strike="noStrike" cap="none" normalizeH="0" baseline="0" dirty="0">
                <a:ln>
                  <a:noFill/>
                </a:ln>
                <a:solidFill>
                  <a:schemeClr val="tx1"/>
                </a:solidFill>
                <a:effectLst/>
                <a:latin typeface="+mn-lt"/>
                <a:ea typeface="Times New Roman" pitchFamily="18" charset="0"/>
                <a:cs typeface="Arial" pitchFamily="34" charset="0"/>
              </a:rPr>
              <a:t>:</a:t>
            </a:r>
            <a:endParaRPr kumimoji="0" lang="hu-HU" altLang="hu-HU" sz="1600" b="1" i="0" u="none" strike="noStrike" cap="none" normalizeH="0" baseline="0" dirty="0">
              <a:ln>
                <a:noFill/>
              </a:ln>
              <a:solidFill>
                <a:schemeClr val="tx1"/>
              </a:solidFill>
              <a:effectLst/>
              <a:latin typeface="+mn-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69875" algn="l"/>
              </a:tabLst>
            </a:pPr>
            <a:r>
              <a:rPr kumimoji="0" lang="hu-HU" altLang="hu-HU" sz="1600" b="1" i="0" u="none" strike="noStrike" cap="none" normalizeH="0" baseline="0" dirty="0" err="1">
                <a:ln>
                  <a:noFill/>
                </a:ln>
                <a:solidFill>
                  <a:schemeClr val="tx1"/>
                </a:solidFill>
                <a:effectLst/>
                <a:latin typeface="+mn-lt"/>
                <a:ea typeface="Times New Roman" pitchFamily="18" charset="0"/>
                <a:cs typeface="Arial" pitchFamily="34" charset="0"/>
              </a:rPr>
              <a:t>n.l</a:t>
            </a:r>
            <a:r>
              <a:rPr kumimoji="0" lang="hu-HU" altLang="hu-HU" sz="1600" b="1" i="0" u="none" strike="noStrike" cap="none" normalizeH="0" baseline="0" dirty="0">
                <a:ln>
                  <a:noFill/>
                </a:ln>
                <a:solidFill>
                  <a:schemeClr val="tx1"/>
                </a:solidFill>
                <a:effectLst/>
                <a:latin typeface="+mn-lt"/>
                <a:ea typeface="Times New Roman" pitchFamily="18" charset="0"/>
                <a:cs typeface="Arial" pitchFamily="34" charset="0"/>
              </a:rPr>
              <a:t>. </a:t>
            </a:r>
            <a:r>
              <a:rPr kumimoji="0" lang="hu-HU" altLang="hu-HU" sz="1600" b="1" i="0" u="none" strike="noStrike" cap="none" normalizeH="0" baseline="0" dirty="0" err="1">
                <a:ln>
                  <a:noFill/>
                </a:ln>
                <a:solidFill>
                  <a:schemeClr val="tx1"/>
                </a:solidFill>
                <a:effectLst/>
                <a:latin typeface="+mn-lt"/>
                <a:ea typeface="Times New Roman" pitchFamily="18" charset="0"/>
                <a:cs typeface="Arial" pitchFamily="34" charset="0"/>
              </a:rPr>
              <a:t>parotidei</a:t>
            </a:r>
            <a:r>
              <a:rPr kumimoji="0" lang="hu-HU" altLang="hu-HU" sz="1600" b="1" i="0" u="none" strike="noStrike" cap="none" normalizeH="0" baseline="0" dirty="0">
                <a:ln>
                  <a:noFill/>
                </a:ln>
                <a:solidFill>
                  <a:schemeClr val="tx1"/>
                </a:solidFill>
                <a:effectLst/>
                <a:latin typeface="+mn-lt"/>
                <a:ea typeface="Times New Roman" pitchFamily="18" charset="0"/>
                <a:cs typeface="Arial" pitchFamily="34" charset="0"/>
              </a:rPr>
              <a:t> </a:t>
            </a:r>
            <a:r>
              <a:rPr kumimoji="0" lang="hu-HU" altLang="hu-HU" sz="1600" b="1" i="0" u="none" strike="noStrike" cap="none" normalizeH="0" baseline="0" dirty="0" err="1">
                <a:ln>
                  <a:noFill/>
                </a:ln>
                <a:solidFill>
                  <a:schemeClr val="tx1"/>
                </a:solidFill>
                <a:effectLst/>
                <a:latin typeface="+mn-lt"/>
                <a:ea typeface="Times New Roman" pitchFamily="18" charset="0"/>
                <a:cs typeface="Arial" pitchFamily="34" charset="0"/>
              </a:rPr>
              <a:t>superficiales</a:t>
            </a:r>
            <a:r>
              <a:rPr kumimoji="0" lang="hu-HU" altLang="hu-HU" sz="1600" b="1" i="0" u="none" strike="noStrike" cap="none" normalizeH="0" baseline="0" dirty="0">
                <a:ln>
                  <a:noFill/>
                </a:ln>
                <a:solidFill>
                  <a:schemeClr val="tx1"/>
                </a:solidFill>
                <a:effectLst/>
                <a:latin typeface="+mn-lt"/>
                <a:ea typeface="Times New Roman" pitchFamily="18" charset="0"/>
                <a:cs typeface="Arial" pitchFamily="34" charset="0"/>
              </a:rPr>
              <a:t> </a:t>
            </a:r>
            <a:r>
              <a:rPr kumimoji="0" lang="hu-HU" altLang="hu-HU" sz="1600" b="1" i="0" u="none" strike="noStrike" cap="none" normalizeH="0" baseline="0" dirty="0" err="1">
                <a:ln>
                  <a:noFill/>
                </a:ln>
                <a:solidFill>
                  <a:schemeClr val="tx1"/>
                </a:solidFill>
                <a:effectLst/>
                <a:latin typeface="+mn-lt"/>
                <a:ea typeface="Times New Roman" pitchFamily="18" charset="0"/>
                <a:cs typeface="Arial" pitchFamily="34" charset="0"/>
              </a:rPr>
              <a:t>et</a:t>
            </a:r>
            <a:r>
              <a:rPr kumimoji="0" lang="hu-HU" altLang="hu-HU" sz="1600" b="1" i="0" u="none" strike="noStrike" cap="none" normalizeH="0" baseline="0" dirty="0">
                <a:ln>
                  <a:noFill/>
                </a:ln>
                <a:solidFill>
                  <a:schemeClr val="tx1"/>
                </a:solidFill>
                <a:effectLst/>
                <a:latin typeface="+mn-lt"/>
                <a:ea typeface="Times New Roman" pitchFamily="18" charset="0"/>
                <a:cs typeface="Arial" pitchFamily="34" charset="0"/>
              </a:rPr>
              <a:t> </a:t>
            </a:r>
            <a:r>
              <a:rPr kumimoji="0" lang="hu-HU" altLang="hu-HU" sz="1600" b="1" i="0" u="none" strike="noStrike" cap="none" normalizeH="0" baseline="0" dirty="0" err="1">
                <a:ln>
                  <a:noFill/>
                </a:ln>
                <a:solidFill>
                  <a:schemeClr val="tx1"/>
                </a:solidFill>
                <a:effectLst/>
                <a:latin typeface="+mn-lt"/>
                <a:ea typeface="Times New Roman" pitchFamily="18" charset="0"/>
                <a:cs typeface="Arial" pitchFamily="34" charset="0"/>
              </a:rPr>
              <a:t>profundi</a:t>
            </a:r>
            <a:r>
              <a:rPr kumimoji="0" lang="hu-HU" altLang="hu-HU" sz="1600" b="1" i="0" u="none" strike="noStrike" cap="none" normalizeH="0" baseline="0" dirty="0">
                <a:ln>
                  <a:noFill/>
                </a:ln>
                <a:solidFill>
                  <a:schemeClr val="tx1"/>
                </a:solidFill>
                <a:effectLst/>
                <a:latin typeface="+mn-lt"/>
                <a:ea typeface="Times New Roman" pitchFamily="18" charset="0"/>
                <a:cs typeface="Arial" pitchFamily="34" charset="0"/>
              </a:rPr>
              <a:t>:</a:t>
            </a:r>
          </a:p>
          <a:p>
            <a:pPr marL="0" marR="0" lvl="0" indent="0" algn="l" defTabSz="914400" rtl="0" eaLnBrk="0" fontAlgn="base" latinLnBrk="0" hangingPunct="0">
              <a:lnSpc>
                <a:spcPct val="100000"/>
              </a:lnSpc>
              <a:spcBef>
                <a:spcPct val="0"/>
              </a:spcBef>
              <a:spcAft>
                <a:spcPct val="0"/>
              </a:spcAft>
              <a:buClrTx/>
              <a:buSzTx/>
              <a:buFontTx/>
              <a:buChar char="•"/>
              <a:tabLst>
                <a:tab pos="269875" algn="l"/>
              </a:tabLst>
            </a:pPr>
            <a:endParaRPr lang="hu-HU" altLang="hu-HU" sz="1600" b="1" dirty="0">
              <a:latin typeface="+mn-lt"/>
            </a:endParaRPr>
          </a:p>
          <a:p>
            <a:pPr eaLnBrk="0" hangingPunct="0">
              <a:buFontTx/>
              <a:buChar char="•"/>
            </a:pPr>
            <a:r>
              <a:rPr lang="hu-HU" altLang="hu-HU" sz="1600" b="1" dirty="0" err="1">
                <a:solidFill>
                  <a:srgbClr val="000000"/>
                </a:solidFill>
                <a:latin typeface="+mn-lt"/>
              </a:rPr>
              <a:t>nodi</a:t>
            </a:r>
            <a:r>
              <a:rPr lang="hu-HU" altLang="hu-HU" sz="1600" b="1" dirty="0">
                <a:solidFill>
                  <a:srgbClr val="000000"/>
                </a:solidFill>
                <a:latin typeface="+mn-lt"/>
              </a:rPr>
              <a:t> </a:t>
            </a:r>
            <a:r>
              <a:rPr lang="hu-HU" altLang="hu-HU" sz="1600" b="1" dirty="0" err="1">
                <a:solidFill>
                  <a:srgbClr val="000000"/>
                </a:solidFill>
                <a:latin typeface="+mn-lt"/>
              </a:rPr>
              <a:t>lymph.cervicales</a:t>
            </a:r>
            <a:r>
              <a:rPr lang="hu-HU" altLang="hu-HU" sz="1600" b="1" dirty="0">
                <a:solidFill>
                  <a:srgbClr val="000000"/>
                </a:solidFill>
                <a:latin typeface="+mn-lt"/>
              </a:rPr>
              <a:t> </a:t>
            </a:r>
            <a:r>
              <a:rPr lang="hu-HU" altLang="hu-HU" sz="1600" b="1" dirty="0" err="1">
                <a:solidFill>
                  <a:srgbClr val="000000"/>
                </a:solidFill>
                <a:latin typeface="+mn-lt"/>
              </a:rPr>
              <a:t>superfic</a:t>
            </a:r>
            <a:endParaRPr lang="hu-HU" altLang="hu-HU" sz="1600" b="1" dirty="0">
              <a:solidFill>
                <a:srgbClr val="000000"/>
              </a:solidFill>
              <a:latin typeface="+mn-lt"/>
            </a:endParaRPr>
          </a:p>
          <a:p>
            <a:pPr eaLnBrk="0" hangingPunct="0">
              <a:buFontTx/>
              <a:buChar char="•"/>
            </a:pPr>
            <a:r>
              <a:rPr lang="hu-HU" altLang="hu-HU" sz="1600" b="1" dirty="0" err="1">
                <a:solidFill>
                  <a:srgbClr val="000000"/>
                </a:solidFill>
                <a:latin typeface="+mn-lt"/>
              </a:rPr>
              <a:t>nodi</a:t>
            </a:r>
            <a:r>
              <a:rPr lang="hu-HU" altLang="hu-HU" sz="1600" b="1" dirty="0">
                <a:solidFill>
                  <a:srgbClr val="000000"/>
                </a:solidFill>
                <a:latin typeface="+mn-lt"/>
              </a:rPr>
              <a:t> </a:t>
            </a:r>
            <a:r>
              <a:rPr lang="hu-HU" altLang="hu-HU" sz="1600" b="1" dirty="0" err="1">
                <a:solidFill>
                  <a:srgbClr val="000000"/>
                </a:solidFill>
                <a:latin typeface="+mn-lt"/>
              </a:rPr>
              <a:t>lymph.cervicales</a:t>
            </a:r>
            <a:r>
              <a:rPr lang="hu-HU" altLang="hu-HU" sz="1600" b="1" dirty="0">
                <a:solidFill>
                  <a:srgbClr val="000000"/>
                </a:solidFill>
                <a:latin typeface="+mn-lt"/>
              </a:rPr>
              <a:t> proff.</a:t>
            </a:r>
          </a:p>
          <a:p>
            <a:pPr eaLnBrk="0" hangingPunct="0"/>
            <a:endParaRPr lang="hu-HU" altLang="hu-HU" dirty="0">
              <a:solidFill>
                <a:srgbClr val="000000"/>
              </a:solidFill>
            </a:endParaRPr>
          </a:p>
          <a:p>
            <a:pPr marL="0" marR="0" lvl="0" indent="0" algn="l" defTabSz="914400" rtl="0" eaLnBrk="0" fontAlgn="base" latinLnBrk="0" hangingPunct="0">
              <a:lnSpc>
                <a:spcPct val="100000"/>
              </a:lnSpc>
              <a:spcBef>
                <a:spcPct val="0"/>
              </a:spcBef>
              <a:spcAft>
                <a:spcPct val="0"/>
              </a:spcAft>
              <a:buClrTx/>
              <a:buSzTx/>
              <a:buFontTx/>
              <a:buChar char="•"/>
              <a:tabLst>
                <a:tab pos="269875" algn="l"/>
              </a:tabLst>
            </a:pPr>
            <a:endParaRPr kumimoji="0" lang="hu-HU" altLang="hu-HU"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tab pos="269875" algn="l"/>
              </a:tabLst>
            </a:pPr>
            <a:endParaRPr kumimoji="0" lang="hu-HU" altLang="hu-HU" b="0" i="0" u="none" strike="noStrike" cap="none" normalizeH="0" baseline="0" dirty="0">
              <a:ln>
                <a:noFill/>
              </a:ln>
              <a:solidFill>
                <a:schemeClr val="tx1"/>
              </a:solidFill>
              <a:effectLst/>
              <a:cs typeface="Arial" pitchFamily="34" charset="0"/>
            </a:endParaRPr>
          </a:p>
        </p:txBody>
      </p:sp>
      <p:sp>
        <p:nvSpPr>
          <p:cNvPr id="4" name="Téglalap 3"/>
          <p:cNvSpPr/>
          <p:nvPr/>
        </p:nvSpPr>
        <p:spPr>
          <a:xfrm>
            <a:off x="3707904" y="4444663"/>
            <a:ext cx="4572000" cy="2031325"/>
          </a:xfrm>
          <a:prstGeom prst="rect">
            <a:avLst/>
          </a:prstGeom>
          <a:solidFill>
            <a:schemeClr val="bg1"/>
          </a:solidFill>
        </p:spPr>
        <p:txBody>
          <a:bodyPr>
            <a:spAutoFit/>
          </a:bodyPr>
          <a:lstStyle/>
          <a:p>
            <a:r>
              <a:rPr lang="en-US" altLang="hu-HU" dirty="0"/>
              <a:t>The superficial lymph nodes of the head and neck receive lymph from the scalp, face and neck. They are arranged in a </a:t>
            </a:r>
            <a:r>
              <a:rPr lang="en-US" altLang="hu-HU" b="1" dirty="0"/>
              <a:t>ring shape</a:t>
            </a:r>
            <a:r>
              <a:rPr lang="en-US" altLang="hu-HU" dirty="0"/>
              <a:t>;</a:t>
            </a:r>
            <a:r>
              <a:rPr lang="en-US" altLang="hu-HU" b="1" dirty="0"/>
              <a:t> </a:t>
            </a:r>
            <a:r>
              <a:rPr lang="en-US" altLang="hu-HU" dirty="0"/>
              <a:t>extending from underneath the chin, to the posterior aspect of the head. They ultimately drain into the deep lymph node</a:t>
            </a:r>
            <a:endParaRPr lang="hu-HU" altLang="hu-HU" dirty="0"/>
          </a:p>
        </p:txBody>
      </p:sp>
      <p:sp>
        <p:nvSpPr>
          <p:cNvPr id="5" name="Téglalap 4"/>
          <p:cNvSpPr/>
          <p:nvPr/>
        </p:nvSpPr>
        <p:spPr>
          <a:xfrm>
            <a:off x="4067944" y="457200"/>
            <a:ext cx="4572000" cy="646331"/>
          </a:xfrm>
          <a:prstGeom prst="rect">
            <a:avLst/>
          </a:prstGeom>
        </p:spPr>
        <p:txBody>
          <a:bodyPr>
            <a:spAutoFit/>
          </a:bodyPr>
          <a:lstStyle/>
          <a:p>
            <a:r>
              <a:rPr lang="hu-HU" altLang="hu-HU" b="1" dirty="0" err="1">
                <a:solidFill>
                  <a:srgbClr val="FFC000"/>
                </a:solidFill>
                <a:latin typeface="Arial" charset="0"/>
                <a:cs typeface="Arial" charset="0"/>
              </a:rPr>
              <a:t>Lymphatic</a:t>
            </a:r>
            <a:r>
              <a:rPr lang="hu-HU" altLang="hu-HU" b="1" dirty="0">
                <a:solidFill>
                  <a:srgbClr val="FFC000"/>
                </a:solidFill>
                <a:latin typeface="Arial" charset="0"/>
                <a:cs typeface="Arial" charset="0"/>
              </a:rPr>
              <a:t> </a:t>
            </a:r>
            <a:r>
              <a:rPr lang="hu-HU" altLang="hu-HU" b="1" dirty="0" err="1">
                <a:solidFill>
                  <a:srgbClr val="FFC000"/>
                </a:solidFill>
                <a:latin typeface="Arial" charset="0"/>
                <a:cs typeface="Arial" charset="0"/>
              </a:rPr>
              <a:t>drainage</a:t>
            </a:r>
            <a:r>
              <a:rPr lang="hu-HU" altLang="hu-HU" b="1" dirty="0">
                <a:solidFill>
                  <a:srgbClr val="FFC000"/>
                </a:solidFill>
                <a:latin typeface="Arial" charset="0"/>
                <a:cs typeface="Arial" charset="0"/>
              </a:rPr>
              <a:t> of </a:t>
            </a:r>
            <a:r>
              <a:rPr lang="hu-HU" altLang="hu-HU" b="1" dirty="0" err="1">
                <a:solidFill>
                  <a:srgbClr val="FFC000"/>
                </a:solidFill>
                <a:latin typeface="Arial" charset="0"/>
                <a:cs typeface="Arial" charset="0"/>
              </a:rPr>
              <a:t>the</a:t>
            </a:r>
            <a:r>
              <a:rPr lang="hu-HU" altLang="hu-HU" b="1" dirty="0">
                <a:solidFill>
                  <a:srgbClr val="FFC000"/>
                </a:solidFill>
                <a:latin typeface="Arial" charset="0"/>
                <a:cs typeface="Arial" charset="0"/>
              </a:rPr>
              <a:t> </a:t>
            </a:r>
            <a:r>
              <a:rPr lang="hu-HU" altLang="hu-HU" b="1" dirty="0" err="1">
                <a:solidFill>
                  <a:srgbClr val="FFC000"/>
                </a:solidFill>
                <a:latin typeface="Arial" charset="0"/>
                <a:cs typeface="Arial" charset="0"/>
              </a:rPr>
              <a:t>head</a:t>
            </a:r>
            <a:r>
              <a:rPr lang="hu-HU" altLang="hu-HU" b="1" dirty="0">
                <a:solidFill>
                  <a:srgbClr val="FFC000"/>
                </a:solidFill>
                <a:latin typeface="Arial" charset="0"/>
                <a:cs typeface="Arial" charset="0"/>
              </a:rPr>
              <a:t/>
            </a:r>
            <a:br>
              <a:rPr lang="hu-HU" altLang="hu-HU" b="1" dirty="0">
                <a:solidFill>
                  <a:srgbClr val="FFC000"/>
                </a:solidFill>
                <a:latin typeface="Arial" charset="0"/>
                <a:cs typeface="Arial" charset="0"/>
              </a:rPr>
            </a:br>
            <a:r>
              <a:rPr lang="hu-HU" altLang="hu-HU" b="1" dirty="0">
                <a:solidFill>
                  <a:srgbClr val="FFC000"/>
                </a:solidFill>
                <a:latin typeface="Arial" charset="0"/>
                <a:cs typeface="Arial" charset="0"/>
              </a:rPr>
              <a:t> </a:t>
            </a:r>
            <a:r>
              <a:rPr lang="hu-HU" altLang="hu-HU" b="1" dirty="0" err="1">
                <a:solidFill>
                  <a:srgbClr val="FFC000"/>
                </a:solidFill>
                <a:latin typeface="Arial" charset="0"/>
                <a:cs typeface="Arial" charset="0"/>
              </a:rPr>
              <a:t>Lymphoglandulae</a:t>
            </a:r>
            <a:r>
              <a:rPr lang="hu-HU" altLang="hu-HU" b="1" dirty="0">
                <a:solidFill>
                  <a:srgbClr val="FFC000"/>
                </a:solidFill>
                <a:latin typeface="Arial" charset="0"/>
                <a:cs typeface="Arial" charset="0"/>
              </a:rPr>
              <a:t> </a:t>
            </a:r>
            <a:r>
              <a:rPr lang="hu-HU" altLang="hu-HU" b="1" dirty="0" err="1">
                <a:solidFill>
                  <a:srgbClr val="FFC000"/>
                </a:solidFill>
                <a:latin typeface="Arial" charset="0"/>
                <a:cs typeface="Arial" charset="0"/>
              </a:rPr>
              <a:t>superficiales</a:t>
            </a:r>
            <a:endParaRPr lang="hu-HU" altLang="hu-HU" b="1" dirty="0">
              <a:latin typeface="Arial" charset="0"/>
              <a:cs typeface="Arial" charset="0"/>
            </a:endParaRPr>
          </a:p>
        </p:txBody>
      </p:sp>
    </p:spTree>
    <p:extLst>
      <p:ext uri="{BB962C8B-B14F-4D97-AF65-F5344CB8AC3E}">
        <p14:creationId xmlns:p14="http://schemas.microsoft.com/office/powerpoint/2010/main" val="8114789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hu-HU" sz="2800" dirty="0" err="1">
                <a:solidFill>
                  <a:srgbClr val="E7E701"/>
                </a:solidFill>
              </a:rPr>
              <a:t>Regions</a:t>
            </a:r>
            <a:r>
              <a:rPr lang="hu-HU" sz="2800" dirty="0">
                <a:solidFill>
                  <a:srgbClr val="E7E701"/>
                </a:solidFill>
              </a:rPr>
              <a:t> of </a:t>
            </a:r>
            <a:r>
              <a:rPr lang="hu-HU" sz="2800" dirty="0" err="1">
                <a:solidFill>
                  <a:srgbClr val="E7E701"/>
                </a:solidFill>
              </a:rPr>
              <a:t>the</a:t>
            </a:r>
            <a:r>
              <a:rPr lang="hu-HU" sz="2800" dirty="0">
                <a:solidFill>
                  <a:srgbClr val="E7E701"/>
                </a:solidFill>
              </a:rPr>
              <a:t> </a:t>
            </a:r>
            <a:r>
              <a:rPr lang="hu-HU" sz="2800" dirty="0" err="1">
                <a:solidFill>
                  <a:srgbClr val="E7E701"/>
                </a:solidFill>
              </a:rPr>
              <a:t>head</a:t>
            </a:r>
            <a:endParaRPr lang="hu-HU" sz="2800" dirty="0">
              <a:solidFill>
                <a:srgbClr val="E7E701"/>
              </a:solidFill>
            </a:endParaRPr>
          </a:p>
        </p:txBody>
      </p:sp>
      <p:sp>
        <p:nvSpPr>
          <p:cNvPr id="3" name="Inhaltsplatzhalter 2"/>
          <p:cNvSpPr>
            <a:spLocks noGrp="1"/>
          </p:cNvSpPr>
          <p:nvPr>
            <p:ph idx="1"/>
          </p:nvPr>
        </p:nvSpPr>
        <p:spPr/>
        <p:txBody>
          <a:bodyPr>
            <a:normAutofit fontScale="70000" lnSpcReduction="20000"/>
          </a:bodyPr>
          <a:lstStyle/>
          <a:p>
            <a:pPr>
              <a:defRPr/>
            </a:pPr>
            <a:r>
              <a:rPr lang="hu-HU" dirty="0">
                <a:solidFill>
                  <a:srgbClr val="E7E701"/>
                </a:solidFill>
              </a:rPr>
              <a:t>Regio frontalis</a:t>
            </a:r>
          </a:p>
          <a:p>
            <a:pPr>
              <a:defRPr/>
            </a:pPr>
            <a:r>
              <a:rPr lang="hu-HU" dirty="0">
                <a:solidFill>
                  <a:srgbClr val="E7E701"/>
                </a:solidFill>
              </a:rPr>
              <a:t>Rego parietalis</a:t>
            </a:r>
          </a:p>
          <a:p>
            <a:pPr>
              <a:defRPr/>
            </a:pPr>
            <a:r>
              <a:rPr lang="hu-HU" dirty="0">
                <a:solidFill>
                  <a:srgbClr val="E7E701"/>
                </a:solidFill>
              </a:rPr>
              <a:t>Regio occipitalis</a:t>
            </a:r>
          </a:p>
          <a:p>
            <a:pPr>
              <a:defRPr/>
            </a:pPr>
            <a:r>
              <a:rPr lang="hu-HU" dirty="0">
                <a:solidFill>
                  <a:srgbClr val="E7E701"/>
                </a:solidFill>
              </a:rPr>
              <a:t>Regio temporalis </a:t>
            </a:r>
          </a:p>
          <a:p>
            <a:pPr>
              <a:defRPr/>
            </a:pPr>
            <a:r>
              <a:rPr lang="hu-HU" dirty="0">
                <a:solidFill>
                  <a:schemeClr val="bg2">
                    <a:lumMod val="40000"/>
                    <a:lumOff val="60000"/>
                  </a:schemeClr>
                </a:solidFill>
              </a:rPr>
              <a:t>Regio infratemporalis</a:t>
            </a:r>
          </a:p>
          <a:p>
            <a:pPr>
              <a:defRPr/>
            </a:pPr>
            <a:r>
              <a:rPr lang="hu-HU" dirty="0">
                <a:solidFill>
                  <a:schemeClr val="bg2">
                    <a:lumMod val="40000"/>
                    <a:lumOff val="60000"/>
                  </a:schemeClr>
                </a:solidFill>
              </a:rPr>
              <a:t>Regio nasalis</a:t>
            </a:r>
          </a:p>
          <a:p>
            <a:pPr>
              <a:defRPr/>
            </a:pPr>
            <a:r>
              <a:rPr lang="hu-HU" dirty="0">
                <a:solidFill>
                  <a:schemeClr val="bg2">
                    <a:lumMod val="40000"/>
                    <a:lumOff val="60000"/>
                  </a:schemeClr>
                </a:solidFill>
              </a:rPr>
              <a:t>Regio orbitalis</a:t>
            </a:r>
          </a:p>
          <a:p>
            <a:pPr>
              <a:defRPr/>
            </a:pPr>
            <a:r>
              <a:rPr lang="hu-HU" dirty="0">
                <a:solidFill>
                  <a:schemeClr val="bg2">
                    <a:lumMod val="40000"/>
                    <a:lumOff val="60000"/>
                  </a:schemeClr>
                </a:solidFill>
              </a:rPr>
              <a:t>Regio infraorbitalis </a:t>
            </a:r>
          </a:p>
          <a:p>
            <a:pPr>
              <a:defRPr/>
            </a:pPr>
            <a:r>
              <a:rPr lang="hu-HU" dirty="0">
                <a:solidFill>
                  <a:schemeClr val="bg2">
                    <a:lumMod val="40000"/>
                    <a:lumOff val="60000"/>
                  </a:schemeClr>
                </a:solidFill>
              </a:rPr>
              <a:t>Regio zygomatica</a:t>
            </a:r>
          </a:p>
          <a:p>
            <a:pPr>
              <a:defRPr/>
            </a:pPr>
            <a:r>
              <a:rPr lang="hu-HU" dirty="0">
                <a:solidFill>
                  <a:schemeClr val="bg2">
                    <a:lumMod val="40000"/>
                    <a:lumOff val="60000"/>
                  </a:schemeClr>
                </a:solidFill>
              </a:rPr>
              <a:t>Regio buccalis</a:t>
            </a:r>
          </a:p>
          <a:p>
            <a:pPr>
              <a:defRPr/>
            </a:pPr>
            <a:r>
              <a:rPr lang="hu-HU" dirty="0">
                <a:solidFill>
                  <a:schemeClr val="bg2">
                    <a:lumMod val="40000"/>
                    <a:lumOff val="60000"/>
                  </a:schemeClr>
                </a:solidFill>
              </a:rPr>
              <a:t>Regio parotideomasseterica</a:t>
            </a:r>
          </a:p>
          <a:p>
            <a:pPr>
              <a:defRPr/>
            </a:pPr>
            <a:r>
              <a:rPr lang="hu-HU" dirty="0">
                <a:solidFill>
                  <a:schemeClr val="bg2">
                    <a:lumMod val="40000"/>
                    <a:lumOff val="60000"/>
                  </a:schemeClr>
                </a:solidFill>
              </a:rPr>
              <a:t>Regio oralis et mentalis</a:t>
            </a:r>
          </a:p>
          <a:p>
            <a:pPr>
              <a:defRPr/>
            </a:pPr>
            <a:r>
              <a:rPr lang="hu-HU" dirty="0">
                <a:solidFill>
                  <a:schemeClr val="bg2">
                    <a:lumMod val="40000"/>
                    <a:lumOff val="60000"/>
                  </a:schemeClr>
                </a:solidFill>
              </a:rPr>
              <a:t>Regio sublingualis</a:t>
            </a:r>
          </a:p>
        </p:txBody>
      </p:sp>
      <p:sp>
        <p:nvSpPr>
          <p:cNvPr id="4" name="Textfeld 3"/>
          <p:cNvSpPr txBox="1"/>
          <p:nvPr/>
        </p:nvSpPr>
        <p:spPr>
          <a:xfrm>
            <a:off x="5076056" y="1916832"/>
            <a:ext cx="2952328" cy="369332"/>
          </a:xfrm>
          <a:prstGeom prst="rect">
            <a:avLst/>
          </a:prstGeom>
          <a:noFill/>
        </p:spPr>
        <p:txBody>
          <a:bodyPr wrap="square" rtlCol="0">
            <a:spAutoFit/>
          </a:bodyPr>
          <a:lstStyle/>
          <a:p>
            <a:r>
              <a:rPr lang="hu-HU" dirty="0">
                <a:solidFill>
                  <a:srgbClr val="E7E701"/>
                </a:solidFill>
              </a:rPr>
              <a:t>Regiones capitis</a:t>
            </a:r>
          </a:p>
        </p:txBody>
      </p:sp>
      <p:sp>
        <p:nvSpPr>
          <p:cNvPr id="5" name="Textfeld 4"/>
          <p:cNvSpPr txBox="1"/>
          <p:nvPr/>
        </p:nvSpPr>
        <p:spPr>
          <a:xfrm>
            <a:off x="5076056" y="3789040"/>
            <a:ext cx="2952328" cy="369332"/>
          </a:xfrm>
          <a:prstGeom prst="rect">
            <a:avLst/>
          </a:prstGeom>
          <a:noFill/>
        </p:spPr>
        <p:txBody>
          <a:bodyPr wrap="square" rtlCol="0">
            <a:spAutoFit/>
          </a:bodyPr>
          <a:lstStyle/>
          <a:p>
            <a:r>
              <a:rPr lang="hu-HU" dirty="0">
                <a:solidFill>
                  <a:schemeClr val="bg2">
                    <a:lumMod val="40000"/>
                    <a:lumOff val="60000"/>
                  </a:schemeClr>
                </a:solidFill>
              </a:rPr>
              <a:t>Regiones faciei</a:t>
            </a:r>
          </a:p>
        </p:txBody>
      </p:sp>
    </p:spTree>
    <p:extLst>
      <p:ext uri="{BB962C8B-B14F-4D97-AF65-F5344CB8AC3E}">
        <p14:creationId xmlns:p14="http://schemas.microsoft.com/office/powerpoint/2010/main" val="138679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328-329.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004048" y="260648"/>
            <a:ext cx="3888432" cy="3600400"/>
          </a:xfrm>
          <a:prstGeom prst="rect">
            <a:avLst/>
          </a:prstGeom>
        </p:spPr>
      </p:pic>
      <p:sp>
        <p:nvSpPr>
          <p:cNvPr id="3" name="Inhaltsplatzhalter 2"/>
          <p:cNvSpPr>
            <a:spLocks noGrp="1"/>
          </p:cNvSpPr>
          <p:nvPr>
            <p:ph idx="1"/>
          </p:nvPr>
        </p:nvSpPr>
        <p:spPr>
          <a:xfrm>
            <a:off x="539552" y="2308051"/>
            <a:ext cx="8229600" cy="3785245"/>
          </a:xfrm>
        </p:spPr>
        <p:txBody>
          <a:bodyPr/>
          <a:lstStyle/>
          <a:p>
            <a:pPr marL="0" indent="0">
              <a:buNone/>
              <a:defRPr/>
            </a:pPr>
            <a:r>
              <a:rPr lang="hu-HU" sz="2400" dirty="0" err="1"/>
              <a:t>Boundaries</a:t>
            </a:r>
            <a:r>
              <a:rPr lang="hu-HU" sz="2400" dirty="0"/>
              <a:t>:</a:t>
            </a:r>
          </a:p>
          <a:p>
            <a:pPr lvl="1">
              <a:defRPr/>
            </a:pPr>
            <a:r>
              <a:rPr lang="hu-HU" sz="2400" dirty="0"/>
              <a:t>linea nuchalis suprema</a:t>
            </a:r>
          </a:p>
          <a:p>
            <a:pPr lvl="1">
              <a:defRPr/>
            </a:pPr>
            <a:r>
              <a:rPr lang="hu-HU" sz="2400" dirty="0"/>
              <a:t>linea temporalis superior</a:t>
            </a:r>
          </a:p>
          <a:p>
            <a:pPr lvl="1">
              <a:defRPr/>
            </a:pPr>
            <a:r>
              <a:rPr lang="hu-HU" sz="2400" dirty="0"/>
              <a:t> margo supraorbitalis</a:t>
            </a:r>
          </a:p>
          <a:p>
            <a:pPr>
              <a:defRPr/>
            </a:pPr>
            <a:r>
              <a:rPr lang="hu-HU" sz="2400" dirty="0" err="1"/>
              <a:t>Scalp</a:t>
            </a:r>
            <a:endParaRPr lang="hu-HU" sz="2400" dirty="0"/>
          </a:p>
          <a:p>
            <a:pPr>
              <a:defRPr/>
            </a:pPr>
            <a:r>
              <a:rPr lang="hu-HU" sz="2400" dirty="0" err="1"/>
              <a:t>Regio</a:t>
            </a:r>
            <a:r>
              <a:rPr lang="hu-HU" sz="2400" dirty="0"/>
              <a:t> </a:t>
            </a:r>
            <a:r>
              <a:rPr lang="hu-HU" sz="2400" dirty="0" err="1"/>
              <a:t>occipitalis</a:t>
            </a:r>
            <a:r>
              <a:rPr lang="hu-HU" sz="2400" dirty="0"/>
              <a:t>, </a:t>
            </a:r>
            <a:r>
              <a:rPr lang="hu-HU" sz="2400" dirty="0" err="1"/>
              <a:t>parietalis</a:t>
            </a:r>
            <a:r>
              <a:rPr lang="hu-HU" sz="2400" dirty="0"/>
              <a:t>, </a:t>
            </a:r>
            <a:r>
              <a:rPr lang="hu-HU" sz="2400" dirty="0" err="1"/>
              <a:t>temporalis</a:t>
            </a:r>
            <a:r>
              <a:rPr lang="hu-HU" sz="2400" dirty="0"/>
              <a:t> and </a:t>
            </a:r>
            <a:r>
              <a:rPr lang="hu-HU" sz="2400" dirty="0" err="1"/>
              <a:t>frontalis</a:t>
            </a:r>
            <a:endParaRPr lang="hu-HU" sz="2400" dirty="0"/>
          </a:p>
          <a:p>
            <a:pPr>
              <a:defRPr/>
            </a:pPr>
            <a:r>
              <a:rPr lang="hu-HU" sz="2400" dirty="0" err="1"/>
              <a:t>Similar</a:t>
            </a:r>
            <a:r>
              <a:rPr lang="hu-HU" sz="2400" dirty="0"/>
              <a:t> </a:t>
            </a:r>
            <a:r>
              <a:rPr lang="hu-HU" sz="2400" dirty="0" err="1"/>
              <a:t>clinical</a:t>
            </a:r>
            <a:r>
              <a:rPr lang="hu-HU" sz="2400" dirty="0"/>
              <a:t> </a:t>
            </a:r>
            <a:r>
              <a:rPr lang="hu-HU" sz="2400" dirty="0" err="1"/>
              <a:t>symptomes</a:t>
            </a:r>
            <a:endParaRPr lang="hu-HU" sz="2400" dirty="0"/>
          </a:p>
        </p:txBody>
      </p:sp>
      <p:sp>
        <p:nvSpPr>
          <p:cNvPr id="5" name="Freihandform 4"/>
          <p:cNvSpPr/>
          <p:nvPr/>
        </p:nvSpPr>
        <p:spPr>
          <a:xfrm>
            <a:off x="6023702" y="258633"/>
            <a:ext cx="2008590" cy="1615886"/>
          </a:xfrm>
          <a:custGeom>
            <a:avLst/>
            <a:gdLst>
              <a:gd name="connsiteX0" fmla="*/ 167640 w 1935480"/>
              <a:gd name="connsiteY0" fmla="*/ 1508760 h 1508760"/>
              <a:gd name="connsiteX1" fmla="*/ 137160 w 1935480"/>
              <a:gd name="connsiteY1" fmla="*/ 1051560 h 1508760"/>
              <a:gd name="connsiteX2" fmla="*/ 213360 w 1935480"/>
              <a:gd name="connsiteY2" fmla="*/ 609600 h 1508760"/>
              <a:gd name="connsiteX3" fmla="*/ 381000 w 1935480"/>
              <a:gd name="connsiteY3" fmla="*/ 441960 h 1508760"/>
              <a:gd name="connsiteX4" fmla="*/ 563880 w 1935480"/>
              <a:gd name="connsiteY4" fmla="*/ 472440 h 1508760"/>
              <a:gd name="connsiteX5" fmla="*/ 807720 w 1935480"/>
              <a:gd name="connsiteY5" fmla="*/ 563880 h 1508760"/>
              <a:gd name="connsiteX6" fmla="*/ 1143000 w 1935480"/>
              <a:gd name="connsiteY6" fmla="*/ 533400 h 1508760"/>
              <a:gd name="connsiteX7" fmla="*/ 1356360 w 1935480"/>
              <a:gd name="connsiteY7" fmla="*/ 320040 h 1508760"/>
              <a:gd name="connsiteX8" fmla="*/ 1600200 w 1935480"/>
              <a:gd name="connsiteY8" fmla="*/ 289560 h 1508760"/>
              <a:gd name="connsiteX9" fmla="*/ 1783080 w 1935480"/>
              <a:gd name="connsiteY9" fmla="*/ 365760 h 1508760"/>
              <a:gd name="connsiteX10" fmla="*/ 1935480 w 1935480"/>
              <a:gd name="connsiteY10" fmla="*/ 335280 h 1508760"/>
              <a:gd name="connsiteX11" fmla="*/ 1737360 w 1935480"/>
              <a:gd name="connsiteY11" fmla="*/ 167640 h 1508760"/>
              <a:gd name="connsiteX12" fmla="*/ 1508760 w 1935480"/>
              <a:gd name="connsiteY12" fmla="*/ 30480 h 1508760"/>
              <a:gd name="connsiteX13" fmla="*/ 1295400 w 1935480"/>
              <a:gd name="connsiteY13" fmla="*/ 0 h 1508760"/>
              <a:gd name="connsiteX14" fmla="*/ 1005840 w 1935480"/>
              <a:gd name="connsiteY14" fmla="*/ 0 h 1508760"/>
              <a:gd name="connsiteX15" fmla="*/ 838200 w 1935480"/>
              <a:gd name="connsiteY15" fmla="*/ 15240 h 1508760"/>
              <a:gd name="connsiteX16" fmla="*/ 624840 w 1935480"/>
              <a:gd name="connsiteY16" fmla="*/ 76200 h 1508760"/>
              <a:gd name="connsiteX17" fmla="*/ 396240 w 1935480"/>
              <a:gd name="connsiteY17" fmla="*/ 167640 h 1508760"/>
              <a:gd name="connsiteX18" fmla="*/ 228600 w 1935480"/>
              <a:gd name="connsiteY18" fmla="*/ 304800 h 1508760"/>
              <a:gd name="connsiteX19" fmla="*/ 60960 w 1935480"/>
              <a:gd name="connsiteY19" fmla="*/ 594360 h 1508760"/>
              <a:gd name="connsiteX20" fmla="*/ 0 w 1935480"/>
              <a:gd name="connsiteY20" fmla="*/ 899160 h 1508760"/>
              <a:gd name="connsiteX21" fmla="*/ 0 w 1935480"/>
              <a:gd name="connsiteY21" fmla="*/ 1143000 h 1508760"/>
              <a:gd name="connsiteX22" fmla="*/ 106680 w 1935480"/>
              <a:gd name="connsiteY22" fmla="*/ 1417320 h 1508760"/>
              <a:gd name="connsiteX23" fmla="*/ 167640 w 1935480"/>
              <a:gd name="connsiteY23" fmla="*/ 1508760 h 1508760"/>
              <a:gd name="connsiteX0" fmla="*/ 167640 w 1935480"/>
              <a:gd name="connsiteY0" fmla="*/ 1508760 h 1508760"/>
              <a:gd name="connsiteX1" fmla="*/ 137160 w 1935480"/>
              <a:gd name="connsiteY1" fmla="*/ 1051560 h 1508760"/>
              <a:gd name="connsiteX2" fmla="*/ 213360 w 1935480"/>
              <a:gd name="connsiteY2" fmla="*/ 609600 h 1508760"/>
              <a:gd name="connsiteX3" fmla="*/ 381000 w 1935480"/>
              <a:gd name="connsiteY3" fmla="*/ 441960 h 1508760"/>
              <a:gd name="connsiteX4" fmla="*/ 636240 w 1935480"/>
              <a:gd name="connsiteY4" fmla="*/ 470952 h 1508760"/>
              <a:gd name="connsiteX5" fmla="*/ 807720 w 1935480"/>
              <a:gd name="connsiteY5" fmla="*/ 563880 h 1508760"/>
              <a:gd name="connsiteX6" fmla="*/ 1143000 w 1935480"/>
              <a:gd name="connsiteY6" fmla="*/ 533400 h 1508760"/>
              <a:gd name="connsiteX7" fmla="*/ 1356360 w 1935480"/>
              <a:gd name="connsiteY7" fmla="*/ 320040 h 1508760"/>
              <a:gd name="connsiteX8" fmla="*/ 1600200 w 1935480"/>
              <a:gd name="connsiteY8" fmla="*/ 289560 h 1508760"/>
              <a:gd name="connsiteX9" fmla="*/ 1783080 w 1935480"/>
              <a:gd name="connsiteY9" fmla="*/ 365760 h 1508760"/>
              <a:gd name="connsiteX10" fmla="*/ 1935480 w 1935480"/>
              <a:gd name="connsiteY10" fmla="*/ 335280 h 1508760"/>
              <a:gd name="connsiteX11" fmla="*/ 1737360 w 1935480"/>
              <a:gd name="connsiteY11" fmla="*/ 167640 h 1508760"/>
              <a:gd name="connsiteX12" fmla="*/ 1508760 w 1935480"/>
              <a:gd name="connsiteY12" fmla="*/ 30480 h 1508760"/>
              <a:gd name="connsiteX13" fmla="*/ 1295400 w 1935480"/>
              <a:gd name="connsiteY13" fmla="*/ 0 h 1508760"/>
              <a:gd name="connsiteX14" fmla="*/ 1005840 w 1935480"/>
              <a:gd name="connsiteY14" fmla="*/ 0 h 1508760"/>
              <a:gd name="connsiteX15" fmla="*/ 838200 w 1935480"/>
              <a:gd name="connsiteY15" fmla="*/ 15240 h 1508760"/>
              <a:gd name="connsiteX16" fmla="*/ 624840 w 1935480"/>
              <a:gd name="connsiteY16" fmla="*/ 76200 h 1508760"/>
              <a:gd name="connsiteX17" fmla="*/ 396240 w 1935480"/>
              <a:gd name="connsiteY17" fmla="*/ 167640 h 1508760"/>
              <a:gd name="connsiteX18" fmla="*/ 228600 w 1935480"/>
              <a:gd name="connsiteY18" fmla="*/ 304800 h 1508760"/>
              <a:gd name="connsiteX19" fmla="*/ 60960 w 1935480"/>
              <a:gd name="connsiteY19" fmla="*/ 594360 h 1508760"/>
              <a:gd name="connsiteX20" fmla="*/ 0 w 1935480"/>
              <a:gd name="connsiteY20" fmla="*/ 899160 h 1508760"/>
              <a:gd name="connsiteX21" fmla="*/ 0 w 1935480"/>
              <a:gd name="connsiteY21" fmla="*/ 1143000 h 1508760"/>
              <a:gd name="connsiteX22" fmla="*/ 106680 w 1935480"/>
              <a:gd name="connsiteY22" fmla="*/ 1417320 h 1508760"/>
              <a:gd name="connsiteX23" fmla="*/ 167640 w 1935480"/>
              <a:gd name="connsiteY23" fmla="*/ 1508760 h 1508760"/>
              <a:gd name="connsiteX0" fmla="*/ 167640 w 1935480"/>
              <a:gd name="connsiteY0" fmla="*/ 1508760 h 1508760"/>
              <a:gd name="connsiteX1" fmla="*/ 137160 w 1935480"/>
              <a:gd name="connsiteY1" fmla="*/ 1051560 h 1508760"/>
              <a:gd name="connsiteX2" fmla="*/ 213360 w 1935480"/>
              <a:gd name="connsiteY2" fmla="*/ 609600 h 1508760"/>
              <a:gd name="connsiteX3" fmla="*/ 348208 w 1935480"/>
              <a:gd name="connsiteY3" fmla="*/ 470952 h 1508760"/>
              <a:gd name="connsiteX4" fmla="*/ 636240 w 1935480"/>
              <a:gd name="connsiteY4" fmla="*/ 470952 h 1508760"/>
              <a:gd name="connsiteX5" fmla="*/ 807720 w 1935480"/>
              <a:gd name="connsiteY5" fmla="*/ 563880 h 1508760"/>
              <a:gd name="connsiteX6" fmla="*/ 1143000 w 1935480"/>
              <a:gd name="connsiteY6" fmla="*/ 533400 h 1508760"/>
              <a:gd name="connsiteX7" fmla="*/ 1356360 w 1935480"/>
              <a:gd name="connsiteY7" fmla="*/ 320040 h 1508760"/>
              <a:gd name="connsiteX8" fmla="*/ 1600200 w 1935480"/>
              <a:gd name="connsiteY8" fmla="*/ 289560 h 1508760"/>
              <a:gd name="connsiteX9" fmla="*/ 1783080 w 1935480"/>
              <a:gd name="connsiteY9" fmla="*/ 365760 h 1508760"/>
              <a:gd name="connsiteX10" fmla="*/ 1935480 w 1935480"/>
              <a:gd name="connsiteY10" fmla="*/ 335280 h 1508760"/>
              <a:gd name="connsiteX11" fmla="*/ 1737360 w 1935480"/>
              <a:gd name="connsiteY11" fmla="*/ 167640 h 1508760"/>
              <a:gd name="connsiteX12" fmla="*/ 1508760 w 1935480"/>
              <a:gd name="connsiteY12" fmla="*/ 30480 h 1508760"/>
              <a:gd name="connsiteX13" fmla="*/ 1295400 w 1935480"/>
              <a:gd name="connsiteY13" fmla="*/ 0 h 1508760"/>
              <a:gd name="connsiteX14" fmla="*/ 1005840 w 1935480"/>
              <a:gd name="connsiteY14" fmla="*/ 0 h 1508760"/>
              <a:gd name="connsiteX15" fmla="*/ 838200 w 1935480"/>
              <a:gd name="connsiteY15" fmla="*/ 15240 h 1508760"/>
              <a:gd name="connsiteX16" fmla="*/ 624840 w 1935480"/>
              <a:gd name="connsiteY16" fmla="*/ 76200 h 1508760"/>
              <a:gd name="connsiteX17" fmla="*/ 396240 w 1935480"/>
              <a:gd name="connsiteY17" fmla="*/ 167640 h 1508760"/>
              <a:gd name="connsiteX18" fmla="*/ 228600 w 1935480"/>
              <a:gd name="connsiteY18" fmla="*/ 304800 h 1508760"/>
              <a:gd name="connsiteX19" fmla="*/ 60960 w 1935480"/>
              <a:gd name="connsiteY19" fmla="*/ 594360 h 1508760"/>
              <a:gd name="connsiteX20" fmla="*/ 0 w 1935480"/>
              <a:gd name="connsiteY20" fmla="*/ 899160 h 1508760"/>
              <a:gd name="connsiteX21" fmla="*/ 0 w 1935480"/>
              <a:gd name="connsiteY21" fmla="*/ 1143000 h 1508760"/>
              <a:gd name="connsiteX22" fmla="*/ 106680 w 1935480"/>
              <a:gd name="connsiteY22" fmla="*/ 1417320 h 1508760"/>
              <a:gd name="connsiteX23" fmla="*/ 167640 w 1935480"/>
              <a:gd name="connsiteY23" fmla="*/ 1508760 h 1508760"/>
              <a:gd name="connsiteX0" fmla="*/ 167640 w 1935480"/>
              <a:gd name="connsiteY0" fmla="*/ 1508760 h 1508760"/>
              <a:gd name="connsiteX1" fmla="*/ 137160 w 1935480"/>
              <a:gd name="connsiteY1" fmla="*/ 1051560 h 1508760"/>
              <a:gd name="connsiteX2" fmla="*/ 213360 w 1935480"/>
              <a:gd name="connsiteY2" fmla="*/ 609600 h 1508760"/>
              <a:gd name="connsiteX3" fmla="*/ 420216 w 1935480"/>
              <a:gd name="connsiteY3" fmla="*/ 470952 h 1508760"/>
              <a:gd name="connsiteX4" fmla="*/ 636240 w 1935480"/>
              <a:gd name="connsiteY4" fmla="*/ 470952 h 1508760"/>
              <a:gd name="connsiteX5" fmla="*/ 807720 w 1935480"/>
              <a:gd name="connsiteY5" fmla="*/ 563880 h 1508760"/>
              <a:gd name="connsiteX6" fmla="*/ 1143000 w 1935480"/>
              <a:gd name="connsiteY6" fmla="*/ 533400 h 1508760"/>
              <a:gd name="connsiteX7" fmla="*/ 1356360 w 1935480"/>
              <a:gd name="connsiteY7" fmla="*/ 320040 h 1508760"/>
              <a:gd name="connsiteX8" fmla="*/ 1600200 w 1935480"/>
              <a:gd name="connsiteY8" fmla="*/ 289560 h 1508760"/>
              <a:gd name="connsiteX9" fmla="*/ 1783080 w 1935480"/>
              <a:gd name="connsiteY9" fmla="*/ 365760 h 1508760"/>
              <a:gd name="connsiteX10" fmla="*/ 1935480 w 1935480"/>
              <a:gd name="connsiteY10" fmla="*/ 335280 h 1508760"/>
              <a:gd name="connsiteX11" fmla="*/ 1737360 w 1935480"/>
              <a:gd name="connsiteY11" fmla="*/ 167640 h 1508760"/>
              <a:gd name="connsiteX12" fmla="*/ 1508760 w 1935480"/>
              <a:gd name="connsiteY12" fmla="*/ 30480 h 1508760"/>
              <a:gd name="connsiteX13" fmla="*/ 1295400 w 1935480"/>
              <a:gd name="connsiteY13" fmla="*/ 0 h 1508760"/>
              <a:gd name="connsiteX14" fmla="*/ 1005840 w 1935480"/>
              <a:gd name="connsiteY14" fmla="*/ 0 h 1508760"/>
              <a:gd name="connsiteX15" fmla="*/ 838200 w 1935480"/>
              <a:gd name="connsiteY15" fmla="*/ 15240 h 1508760"/>
              <a:gd name="connsiteX16" fmla="*/ 624840 w 1935480"/>
              <a:gd name="connsiteY16" fmla="*/ 76200 h 1508760"/>
              <a:gd name="connsiteX17" fmla="*/ 396240 w 1935480"/>
              <a:gd name="connsiteY17" fmla="*/ 167640 h 1508760"/>
              <a:gd name="connsiteX18" fmla="*/ 228600 w 1935480"/>
              <a:gd name="connsiteY18" fmla="*/ 304800 h 1508760"/>
              <a:gd name="connsiteX19" fmla="*/ 60960 w 1935480"/>
              <a:gd name="connsiteY19" fmla="*/ 594360 h 1508760"/>
              <a:gd name="connsiteX20" fmla="*/ 0 w 1935480"/>
              <a:gd name="connsiteY20" fmla="*/ 899160 h 1508760"/>
              <a:gd name="connsiteX21" fmla="*/ 0 w 1935480"/>
              <a:gd name="connsiteY21" fmla="*/ 1143000 h 1508760"/>
              <a:gd name="connsiteX22" fmla="*/ 106680 w 1935480"/>
              <a:gd name="connsiteY22" fmla="*/ 1417320 h 1508760"/>
              <a:gd name="connsiteX23" fmla="*/ 167640 w 1935480"/>
              <a:gd name="connsiteY23" fmla="*/ 1508760 h 1508760"/>
              <a:gd name="connsiteX0" fmla="*/ 167640 w 1935480"/>
              <a:gd name="connsiteY0" fmla="*/ 1508760 h 1508760"/>
              <a:gd name="connsiteX1" fmla="*/ 137160 w 1935480"/>
              <a:gd name="connsiteY1" fmla="*/ 1051560 h 1508760"/>
              <a:gd name="connsiteX2" fmla="*/ 276200 w 1935480"/>
              <a:gd name="connsiteY2" fmla="*/ 542960 h 1508760"/>
              <a:gd name="connsiteX3" fmla="*/ 420216 w 1935480"/>
              <a:gd name="connsiteY3" fmla="*/ 470952 h 1508760"/>
              <a:gd name="connsiteX4" fmla="*/ 636240 w 1935480"/>
              <a:gd name="connsiteY4" fmla="*/ 470952 h 1508760"/>
              <a:gd name="connsiteX5" fmla="*/ 807720 w 1935480"/>
              <a:gd name="connsiteY5" fmla="*/ 563880 h 1508760"/>
              <a:gd name="connsiteX6" fmla="*/ 1143000 w 1935480"/>
              <a:gd name="connsiteY6" fmla="*/ 533400 h 1508760"/>
              <a:gd name="connsiteX7" fmla="*/ 1356360 w 1935480"/>
              <a:gd name="connsiteY7" fmla="*/ 320040 h 1508760"/>
              <a:gd name="connsiteX8" fmla="*/ 1600200 w 1935480"/>
              <a:gd name="connsiteY8" fmla="*/ 289560 h 1508760"/>
              <a:gd name="connsiteX9" fmla="*/ 1783080 w 1935480"/>
              <a:gd name="connsiteY9" fmla="*/ 365760 h 1508760"/>
              <a:gd name="connsiteX10" fmla="*/ 1935480 w 1935480"/>
              <a:gd name="connsiteY10" fmla="*/ 335280 h 1508760"/>
              <a:gd name="connsiteX11" fmla="*/ 1737360 w 1935480"/>
              <a:gd name="connsiteY11" fmla="*/ 167640 h 1508760"/>
              <a:gd name="connsiteX12" fmla="*/ 1508760 w 1935480"/>
              <a:gd name="connsiteY12" fmla="*/ 30480 h 1508760"/>
              <a:gd name="connsiteX13" fmla="*/ 1295400 w 1935480"/>
              <a:gd name="connsiteY13" fmla="*/ 0 h 1508760"/>
              <a:gd name="connsiteX14" fmla="*/ 1005840 w 1935480"/>
              <a:gd name="connsiteY14" fmla="*/ 0 h 1508760"/>
              <a:gd name="connsiteX15" fmla="*/ 838200 w 1935480"/>
              <a:gd name="connsiteY15" fmla="*/ 15240 h 1508760"/>
              <a:gd name="connsiteX16" fmla="*/ 624840 w 1935480"/>
              <a:gd name="connsiteY16" fmla="*/ 76200 h 1508760"/>
              <a:gd name="connsiteX17" fmla="*/ 396240 w 1935480"/>
              <a:gd name="connsiteY17" fmla="*/ 167640 h 1508760"/>
              <a:gd name="connsiteX18" fmla="*/ 228600 w 1935480"/>
              <a:gd name="connsiteY18" fmla="*/ 304800 h 1508760"/>
              <a:gd name="connsiteX19" fmla="*/ 60960 w 1935480"/>
              <a:gd name="connsiteY19" fmla="*/ 594360 h 1508760"/>
              <a:gd name="connsiteX20" fmla="*/ 0 w 1935480"/>
              <a:gd name="connsiteY20" fmla="*/ 899160 h 1508760"/>
              <a:gd name="connsiteX21" fmla="*/ 0 w 1935480"/>
              <a:gd name="connsiteY21" fmla="*/ 1143000 h 1508760"/>
              <a:gd name="connsiteX22" fmla="*/ 106680 w 1935480"/>
              <a:gd name="connsiteY22" fmla="*/ 1417320 h 1508760"/>
              <a:gd name="connsiteX23" fmla="*/ 167640 w 1935480"/>
              <a:gd name="connsiteY23" fmla="*/ 1508760 h 1508760"/>
              <a:gd name="connsiteX0" fmla="*/ 167640 w 1935480"/>
              <a:gd name="connsiteY0" fmla="*/ 1508760 h 1508760"/>
              <a:gd name="connsiteX1" fmla="*/ 137160 w 1935480"/>
              <a:gd name="connsiteY1" fmla="*/ 1051560 h 1508760"/>
              <a:gd name="connsiteX2" fmla="*/ 276200 w 1935480"/>
              <a:gd name="connsiteY2" fmla="*/ 542960 h 1508760"/>
              <a:gd name="connsiteX3" fmla="*/ 420216 w 1935480"/>
              <a:gd name="connsiteY3" fmla="*/ 470952 h 1508760"/>
              <a:gd name="connsiteX4" fmla="*/ 636240 w 1935480"/>
              <a:gd name="connsiteY4" fmla="*/ 470952 h 1508760"/>
              <a:gd name="connsiteX5" fmla="*/ 807720 w 1935480"/>
              <a:gd name="connsiteY5" fmla="*/ 563880 h 1508760"/>
              <a:gd name="connsiteX6" fmla="*/ 1143000 w 1935480"/>
              <a:gd name="connsiteY6" fmla="*/ 533400 h 1508760"/>
              <a:gd name="connsiteX7" fmla="*/ 1356360 w 1935480"/>
              <a:gd name="connsiteY7" fmla="*/ 320040 h 1508760"/>
              <a:gd name="connsiteX8" fmla="*/ 1600200 w 1935480"/>
              <a:gd name="connsiteY8" fmla="*/ 289560 h 1508760"/>
              <a:gd name="connsiteX9" fmla="*/ 1783080 w 1935480"/>
              <a:gd name="connsiteY9" fmla="*/ 365760 h 1508760"/>
              <a:gd name="connsiteX10" fmla="*/ 1935480 w 1935480"/>
              <a:gd name="connsiteY10" fmla="*/ 335280 h 1508760"/>
              <a:gd name="connsiteX11" fmla="*/ 1737360 w 1935480"/>
              <a:gd name="connsiteY11" fmla="*/ 167640 h 1508760"/>
              <a:gd name="connsiteX12" fmla="*/ 1508760 w 1935480"/>
              <a:gd name="connsiteY12" fmla="*/ 30480 h 1508760"/>
              <a:gd name="connsiteX13" fmla="*/ 1295400 w 1935480"/>
              <a:gd name="connsiteY13" fmla="*/ 0 h 1508760"/>
              <a:gd name="connsiteX14" fmla="*/ 1005840 w 1935480"/>
              <a:gd name="connsiteY14" fmla="*/ 0 h 1508760"/>
              <a:gd name="connsiteX15" fmla="*/ 838200 w 1935480"/>
              <a:gd name="connsiteY15" fmla="*/ 15240 h 1508760"/>
              <a:gd name="connsiteX16" fmla="*/ 624840 w 1935480"/>
              <a:gd name="connsiteY16" fmla="*/ 76200 h 1508760"/>
              <a:gd name="connsiteX17" fmla="*/ 396240 w 1935480"/>
              <a:gd name="connsiteY17" fmla="*/ 167640 h 1508760"/>
              <a:gd name="connsiteX18" fmla="*/ 228600 w 1935480"/>
              <a:gd name="connsiteY18" fmla="*/ 304800 h 1508760"/>
              <a:gd name="connsiteX19" fmla="*/ 60960 w 1935480"/>
              <a:gd name="connsiteY19" fmla="*/ 594360 h 1508760"/>
              <a:gd name="connsiteX20" fmla="*/ 0 w 1935480"/>
              <a:gd name="connsiteY20" fmla="*/ 899160 h 1508760"/>
              <a:gd name="connsiteX21" fmla="*/ 0 w 1935480"/>
              <a:gd name="connsiteY21" fmla="*/ 1143000 h 1508760"/>
              <a:gd name="connsiteX22" fmla="*/ 106680 w 1935480"/>
              <a:gd name="connsiteY22" fmla="*/ 1417320 h 1508760"/>
              <a:gd name="connsiteX23" fmla="*/ 167640 w 1935480"/>
              <a:gd name="connsiteY23" fmla="*/ 1508760 h 1508760"/>
              <a:gd name="connsiteX0" fmla="*/ 167640 w 1935480"/>
              <a:gd name="connsiteY0" fmla="*/ 1508760 h 1508760"/>
              <a:gd name="connsiteX1" fmla="*/ 137160 w 1935480"/>
              <a:gd name="connsiteY1" fmla="*/ 1051560 h 1508760"/>
              <a:gd name="connsiteX2" fmla="*/ 276200 w 1935480"/>
              <a:gd name="connsiteY2" fmla="*/ 542960 h 1508760"/>
              <a:gd name="connsiteX3" fmla="*/ 636240 w 1935480"/>
              <a:gd name="connsiteY3" fmla="*/ 470952 h 1508760"/>
              <a:gd name="connsiteX4" fmla="*/ 807720 w 1935480"/>
              <a:gd name="connsiteY4" fmla="*/ 563880 h 1508760"/>
              <a:gd name="connsiteX5" fmla="*/ 1143000 w 1935480"/>
              <a:gd name="connsiteY5" fmla="*/ 533400 h 1508760"/>
              <a:gd name="connsiteX6" fmla="*/ 1356360 w 1935480"/>
              <a:gd name="connsiteY6" fmla="*/ 320040 h 1508760"/>
              <a:gd name="connsiteX7" fmla="*/ 1600200 w 1935480"/>
              <a:gd name="connsiteY7" fmla="*/ 289560 h 1508760"/>
              <a:gd name="connsiteX8" fmla="*/ 1783080 w 1935480"/>
              <a:gd name="connsiteY8" fmla="*/ 365760 h 1508760"/>
              <a:gd name="connsiteX9" fmla="*/ 1935480 w 1935480"/>
              <a:gd name="connsiteY9" fmla="*/ 335280 h 1508760"/>
              <a:gd name="connsiteX10" fmla="*/ 1737360 w 1935480"/>
              <a:gd name="connsiteY10" fmla="*/ 167640 h 1508760"/>
              <a:gd name="connsiteX11" fmla="*/ 1508760 w 1935480"/>
              <a:gd name="connsiteY11" fmla="*/ 30480 h 1508760"/>
              <a:gd name="connsiteX12" fmla="*/ 1295400 w 1935480"/>
              <a:gd name="connsiteY12" fmla="*/ 0 h 1508760"/>
              <a:gd name="connsiteX13" fmla="*/ 1005840 w 1935480"/>
              <a:gd name="connsiteY13" fmla="*/ 0 h 1508760"/>
              <a:gd name="connsiteX14" fmla="*/ 838200 w 1935480"/>
              <a:gd name="connsiteY14" fmla="*/ 15240 h 1508760"/>
              <a:gd name="connsiteX15" fmla="*/ 624840 w 1935480"/>
              <a:gd name="connsiteY15" fmla="*/ 76200 h 1508760"/>
              <a:gd name="connsiteX16" fmla="*/ 396240 w 1935480"/>
              <a:gd name="connsiteY16" fmla="*/ 167640 h 1508760"/>
              <a:gd name="connsiteX17" fmla="*/ 228600 w 1935480"/>
              <a:gd name="connsiteY17" fmla="*/ 304800 h 1508760"/>
              <a:gd name="connsiteX18" fmla="*/ 60960 w 1935480"/>
              <a:gd name="connsiteY18" fmla="*/ 594360 h 1508760"/>
              <a:gd name="connsiteX19" fmla="*/ 0 w 1935480"/>
              <a:gd name="connsiteY19" fmla="*/ 899160 h 1508760"/>
              <a:gd name="connsiteX20" fmla="*/ 0 w 1935480"/>
              <a:gd name="connsiteY20" fmla="*/ 1143000 h 1508760"/>
              <a:gd name="connsiteX21" fmla="*/ 106680 w 1935480"/>
              <a:gd name="connsiteY21" fmla="*/ 1417320 h 1508760"/>
              <a:gd name="connsiteX22" fmla="*/ 167640 w 1935480"/>
              <a:gd name="connsiteY22" fmla="*/ 1508760 h 1508760"/>
              <a:gd name="connsiteX0" fmla="*/ 167640 w 1935480"/>
              <a:gd name="connsiteY0" fmla="*/ 1508760 h 1508760"/>
              <a:gd name="connsiteX1" fmla="*/ 137160 w 1935480"/>
              <a:gd name="connsiteY1" fmla="*/ 1051560 h 1508760"/>
              <a:gd name="connsiteX2" fmla="*/ 276200 w 1935480"/>
              <a:gd name="connsiteY2" fmla="*/ 542960 h 1508760"/>
              <a:gd name="connsiteX3" fmla="*/ 636240 w 1935480"/>
              <a:gd name="connsiteY3" fmla="*/ 470952 h 1508760"/>
              <a:gd name="connsiteX4" fmla="*/ 807720 w 1935480"/>
              <a:gd name="connsiteY4" fmla="*/ 563880 h 1508760"/>
              <a:gd name="connsiteX5" fmla="*/ 1143000 w 1935480"/>
              <a:gd name="connsiteY5" fmla="*/ 533400 h 1508760"/>
              <a:gd name="connsiteX6" fmla="*/ 1356360 w 1935480"/>
              <a:gd name="connsiteY6" fmla="*/ 320040 h 1508760"/>
              <a:gd name="connsiteX7" fmla="*/ 1600200 w 1935480"/>
              <a:gd name="connsiteY7" fmla="*/ 289560 h 1508760"/>
              <a:gd name="connsiteX8" fmla="*/ 1783080 w 1935480"/>
              <a:gd name="connsiteY8" fmla="*/ 365760 h 1508760"/>
              <a:gd name="connsiteX9" fmla="*/ 1935480 w 1935480"/>
              <a:gd name="connsiteY9" fmla="*/ 335280 h 1508760"/>
              <a:gd name="connsiteX10" fmla="*/ 1737360 w 1935480"/>
              <a:gd name="connsiteY10" fmla="*/ 167640 h 1508760"/>
              <a:gd name="connsiteX11" fmla="*/ 1508760 w 1935480"/>
              <a:gd name="connsiteY11" fmla="*/ 30480 h 1508760"/>
              <a:gd name="connsiteX12" fmla="*/ 1295400 w 1935480"/>
              <a:gd name="connsiteY12" fmla="*/ 0 h 1508760"/>
              <a:gd name="connsiteX13" fmla="*/ 1005840 w 1935480"/>
              <a:gd name="connsiteY13" fmla="*/ 0 h 1508760"/>
              <a:gd name="connsiteX14" fmla="*/ 838200 w 1935480"/>
              <a:gd name="connsiteY14" fmla="*/ 15240 h 1508760"/>
              <a:gd name="connsiteX15" fmla="*/ 624840 w 1935480"/>
              <a:gd name="connsiteY15" fmla="*/ 76200 h 1508760"/>
              <a:gd name="connsiteX16" fmla="*/ 396240 w 1935480"/>
              <a:gd name="connsiteY16" fmla="*/ 167640 h 1508760"/>
              <a:gd name="connsiteX17" fmla="*/ 228600 w 1935480"/>
              <a:gd name="connsiteY17" fmla="*/ 304800 h 1508760"/>
              <a:gd name="connsiteX18" fmla="*/ 60960 w 1935480"/>
              <a:gd name="connsiteY18" fmla="*/ 594360 h 1508760"/>
              <a:gd name="connsiteX19" fmla="*/ 0 w 1935480"/>
              <a:gd name="connsiteY19" fmla="*/ 899160 h 1508760"/>
              <a:gd name="connsiteX20" fmla="*/ 0 w 1935480"/>
              <a:gd name="connsiteY20" fmla="*/ 1143000 h 1508760"/>
              <a:gd name="connsiteX21" fmla="*/ 106680 w 1935480"/>
              <a:gd name="connsiteY21" fmla="*/ 1417320 h 1508760"/>
              <a:gd name="connsiteX22" fmla="*/ 167640 w 1935480"/>
              <a:gd name="connsiteY22" fmla="*/ 1508760 h 1508760"/>
              <a:gd name="connsiteX0" fmla="*/ 167640 w 1935480"/>
              <a:gd name="connsiteY0" fmla="*/ 1508760 h 1508760"/>
              <a:gd name="connsiteX1" fmla="*/ 137160 w 1935480"/>
              <a:gd name="connsiteY1" fmla="*/ 1051560 h 1508760"/>
              <a:gd name="connsiteX2" fmla="*/ 276200 w 1935480"/>
              <a:gd name="connsiteY2" fmla="*/ 542960 h 1508760"/>
              <a:gd name="connsiteX3" fmla="*/ 636240 w 1935480"/>
              <a:gd name="connsiteY3" fmla="*/ 470952 h 1508760"/>
              <a:gd name="connsiteX4" fmla="*/ 807720 w 1935480"/>
              <a:gd name="connsiteY4" fmla="*/ 563880 h 1508760"/>
              <a:gd name="connsiteX5" fmla="*/ 1143000 w 1935480"/>
              <a:gd name="connsiteY5" fmla="*/ 533400 h 1508760"/>
              <a:gd name="connsiteX6" fmla="*/ 1356360 w 1935480"/>
              <a:gd name="connsiteY6" fmla="*/ 320040 h 1508760"/>
              <a:gd name="connsiteX7" fmla="*/ 1600200 w 1935480"/>
              <a:gd name="connsiteY7" fmla="*/ 289560 h 1508760"/>
              <a:gd name="connsiteX8" fmla="*/ 1783080 w 1935480"/>
              <a:gd name="connsiteY8" fmla="*/ 365760 h 1508760"/>
              <a:gd name="connsiteX9" fmla="*/ 1935480 w 1935480"/>
              <a:gd name="connsiteY9" fmla="*/ 335280 h 1508760"/>
              <a:gd name="connsiteX10" fmla="*/ 1737360 w 1935480"/>
              <a:gd name="connsiteY10" fmla="*/ 167640 h 1508760"/>
              <a:gd name="connsiteX11" fmla="*/ 1508760 w 1935480"/>
              <a:gd name="connsiteY11" fmla="*/ 30480 h 1508760"/>
              <a:gd name="connsiteX12" fmla="*/ 1295400 w 1935480"/>
              <a:gd name="connsiteY12" fmla="*/ 0 h 1508760"/>
              <a:gd name="connsiteX13" fmla="*/ 1005840 w 1935480"/>
              <a:gd name="connsiteY13" fmla="*/ 0 h 1508760"/>
              <a:gd name="connsiteX14" fmla="*/ 838200 w 1935480"/>
              <a:gd name="connsiteY14" fmla="*/ 15240 h 1508760"/>
              <a:gd name="connsiteX15" fmla="*/ 624840 w 1935480"/>
              <a:gd name="connsiteY15" fmla="*/ 76200 h 1508760"/>
              <a:gd name="connsiteX16" fmla="*/ 396240 w 1935480"/>
              <a:gd name="connsiteY16" fmla="*/ 167640 h 1508760"/>
              <a:gd name="connsiteX17" fmla="*/ 228600 w 1935480"/>
              <a:gd name="connsiteY17" fmla="*/ 304800 h 1508760"/>
              <a:gd name="connsiteX18" fmla="*/ 60960 w 1935480"/>
              <a:gd name="connsiteY18" fmla="*/ 594360 h 1508760"/>
              <a:gd name="connsiteX19" fmla="*/ 0 w 1935480"/>
              <a:gd name="connsiteY19" fmla="*/ 899160 h 1508760"/>
              <a:gd name="connsiteX20" fmla="*/ 0 w 1935480"/>
              <a:gd name="connsiteY20" fmla="*/ 1143000 h 1508760"/>
              <a:gd name="connsiteX21" fmla="*/ 106680 w 1935480"/>
              <a:gd name="connsiteY21" fmla="*/ 1417320 h 1508760"/>
              <a:gd name="connsiteX22" fmla="*/ 167640 w 1935480"/>
              <a:gd name="connsiteY22" fmla="*/ 1508760 h 1508760"/>
              <a:gd name="connsiteX0" fmla="*/ 167640 w 1935480"/>
              <a:gd name="connsiteY0" fmla="*/ 1508760 h 1508760"/>
              <a:gd name="connsiteX1" fmla="*/ 137160 w 1935480"/>
              <a:gd name="connsiteY1" fmla="*/ 1051560 h 1508760"/>
              <a:gd name="connsiteX2" fmla="*/ 276200 w 1935480"/>
              <a:gd name="connsiteY2" fmla="*/ 542960 h 1508760"/>
              <a:gd name="connsiteX3" fmla="*/ 636240 w 1935480"/>
              <a:gd name="connsiteY3" fmla="*/ 470952 h 1508760"/>
              <a:gd name="connsiteX4" fmla="*/ 852264 w 1935480"/>
              <a:gd name="connsiteY4" fmla="*/ 614968 h 1508760"/>
              <a:gd name="connsiteX5" fmla="*/ 1143000 w 1935480"/>
              <a:gd name="connsiteY5" fmla="*/ 533400 h 1508760"/>
              <a:gd name="connsiteX6" fmla="*/ 1356360 w 1935480"/>
              <a:gd name="connsiteY6" fmla="*/ 320040 h 1508760"/>
              <a:gd name="connsiteX7" fmla="*/ 1600200 w 1935480"/>
              <a:gd name="connsiteY7" fmla="*/ 289560 h 1508760"/>
              <a:gd name="connsiteX8" fmla="*/ 1783080 w 1935480"/>
              <a:gd name="connsiteY8" fmla="*/ 365760 h 1508760"/>
              <a:gd name="connsiteX9" fmla="*/ 1935480 w 1935480"/>
              <a:gd name="connsiteY9" fmla="*/ 335280 h 1508760"/>
              <a:gd name="connsiteX10" fmla="*/ 1737360 w 1935480"/>
              <a:gd name="connsiteY10" fmla="*/ 167640 h 1508760"/>
              <a:gd name="connsiteX11" fmla="*/ 1508760 w 1935480"/>
              <a:gd name="connsiteY11" fmla="*/ 30480 h 1508760"/>
              <a:gd name="connsiteX12" fmla="*/ 1295400 w 1935480"/>
              <a:gd name="connsiteY12" fmla="*/ 0 h 1508760"/>
              <a:gd name="connsiteX13" fmla="*/ 1005840 w 1935480"/>
              <a:gd name="connsiteY13" fmla="*/ 0 h 1508760"/>
              <a:gd name="connsiteX14" fmla="*/ 838200 w 1935480"/>
              <a:gd name="connsiteY14" fmla="*/ 15240 h 1508760"/>
              <a:gd name="connsiteX15" fmla="*/ 624840 w 1935480"/>
              <a:gd name="connsiteY15" fmla="*/ 76200 h 1508760"/>
              <a:gd name="connsiteX16" fmla="*/ 396240 w 1935480"/>
              <a:gd name="connsiteY16" fmla="*/ 167640 h 1508760"/>
              <a:gd name="connsiteX17" fmla="*/ 228600 w 1935480"/>
              <a:gd name="connsiteY17" fmla="*/ 304800 h 1508760"/>
              <a:gd name="connsiteX18" fmla="*/ 60960 w 1935480"/>
              <a:gd name="connsiteY18" fmla="*/ 594360 h 1508760"/>
              <a:gd name="connsiteX19" fmla="*/ 0 w 1935480"/>
              <a:gd name="connsiteY19" fmla="*/ 899160 h 1508760"/>
              <a:gd name="connsiteX20" fmla="*/ 0 w 1935480"/>
              <a:gd name="connsiteY20" fmla="*/ 1143000 h 1508760"/>
              <a:gd name="connsiteX21" fmla="*/ 106680 w 1935480"/>
              <a:gd name="connsiteY21" fmla="*/ 1417320 h 1508760"/>
              <a:gd name="connsiteX22" fmla="*/ 167640 w 1935480"/>
              <a:gd name="connsiteY22" fmla="*/ 1508760 h 1508760"/>
              <a:gd name="connsiteX0" fmla="*/ 167640 w 1935480"/>
              <a:gd name="connsiteY0" fmla="*/ 1508760 h 1508760"/>
              <a:gd name="connsiteX1" fmla="*/ 137160 w 1935480"/>
              <a:gd name="connsiteY1" fmla="*/ 1051560 h 1508760"/>
              <a:gd name="connsiteX2" fmla="*/ 276200 w 1935480"/>
              <a:gd name="connsiteY2" fmla="*/ 542960 h 1508760"/>
              <a:gd name="connsiteX3" fmla="*/ 636240 w 1935480"/>
              <a:gd name="connsiteY3" fmla="*/ 470952 h 1508760"/>
              <a:gd name="connsiteX4" fmla="*/ 1143000 w 1935480"/>
              <a:gd name="connsiteY4" fmla="*/ 533400 h 1508760"/>
              <a:gd name="connsiteX5" fmla="*/ 1356360 w 1935480"/>
              <a:gd name="connsiteY5" fmla="*/ 320040 h 1508760"/>
              <a:gd name="connsiteX6" fmla="*/ 1600200 w 1935480"/>
              <a:gd name="connsiteY6" fmla="*/ 289560 h 1508760"/>
              <a:gd name="connsiteX7" fmla="*/ 1783080 w 1935480"/>
              <a:gd name="connsiteY7" fmla="*/ 365760 h 1508760"/>
              <a:gd name="connsiteX8" fmla="*/ 1935480 w 1935480"/>
              <a:gd name="connsiteY8" fmla="*/ 335280 h 1508760"/>
              <a:gd name="connsiteX9" fmla="*/ 1737360 w 1935480"/>
              <a:gd name="connsiteY9" fmla="*/ 167640 h 1508760"/>
              <a:gd name="connsiteX10" fmla="*/ 1508760 w 1935480"/>
              <a:gd name="connsiteY10" fmla="*/ 30480 h 1508760"/>
              <a:gd name="connsiteX11" fmla="*/ 1295400 w 1935480"/>
              <a:gd name="connsiteY11" fmla="*/ 0 h 1508760"/>
              <a:gd name="connsiteX12" fmla="*/ 1005840 w 1935480"/>
              <a:gd name="connsiteY12" fmla="*/ 0 h 1508760"/>
              <a:gd name="connsiteX13" fmla="*/ 838200 w 1935480"/>
              <a:gd name="connsiteY13" fmla="*/ 15240 h 1508760"/>
              <a:gd name="connsiteX14" fmla="*/ 624840 w 1935480"/>
              <a:gd name="connsiteY14" fmla="*/ 76200 h 1508760"/>
              <a:gd name="connsiteX15" fmla="*/ 396240 w 1935480"/>
              <a:gd name="connsiteY15" fmla="*/ 167640 h 1508760"/>
              <a:gd name="connsiteX16" fmla="*/ 228600 w 1935480"/>
              <a:gd name="connsiteY16" fmla="*/ 304800 h 1508760"/>
              <a:gd name="connsiteX17" fmla="*/ 60960 w 1935480"/>
              <a:gd name="connsiteY17" fmla="*/ 594360 h 1508760"/>
              <a:gd name="connsiteX18" fmla="*/ 0 w 1935480"/>
              <a:gd name="connsiteY18" fmla="*/ 899160 h 1508760"/>
              <a:gd name="connsiteX19" fmla="*/ 0 w 1935480"/>
              <a:gd name="connsiteY19" fmla="*/ 1143000 h 1508760"/>
              <a:gd name="connsiteX20" fmla="*/ 106680 w 1935480"/>
              <a:gd name="connsiteY20" fmla="*/ 1417320 h 1508760"/>
              <a:gd name="connsiteX21" fmla="*/ 167640 w 1935480"/>
              <a:gd name="connsiteY21" fmla="*/ 1508760 h 1508760"/>
              <a:gd name="connsiteX0" fmla="*/ 167640 w 1935480"/>
              <a:gd name="connsiteY0" fmla="*/ 1508760 h 1508760"/>
              <a:gd name="connsiteX1" fmla="*/ 137160 w 1935480"/>
              <a:gd name="connsiteY1" fmla="*/ 1051560 h 1508760"/>
              <a:gd name="connsiteX2" fmla="*/ 276200 w 1935480"/>
              <a:gd name="connsiteY2" fmla="*/ 542960 h 1508760"/>
              <a:gd name="connsiteX3" fmla="*/ 636240 w 1935480"/>
              <a:gd name="connsiteY3" fmla="*/ 470952 h 1508760"/>
              <a:gd name="connsiteX4" fmla="*/ 1143000 w 1935480"/>
              <a:gd name="connsiteY4" fmla="*/ 533400 h 1508760"/>
              <a:gd name="connsiteX5" fmla="*/ 1356360 w 1935480"/>
              <a:gd name="connsiteY5" fmla="*/ 320040 h 1508760"/>
              <a:gd name="connsiteX6" fmla="*/ 1600200 w 1935480"/>
              <a:gd name="connsiteY6" fmla="*/ 289560 h 1508760"/>
              <a:gd name="connsiteX7" fmla="*/ 1783080 w 1935480"/>
              <a:gd name="connsiteY7" fmla="*/ 365760 h 1508760"/>
              <a:gd name="connsiteX8" fmla="*/ 1935480 w 1935480"/>
              <a:gd name="connsiteY8" fmla="*/ 335280 h 1508760"/>
              <a:gd name="connsiteX9" fmla="*/ 1737360 w 1935480"/>
              <a:gd name="connsiteY9" fmla="*/ 167640 h 1508760"/>
              <a:gd name="connsiteX10" fmla="*/ 1508760 w 1935480"/>
              <a:gd name="connsiteY10" fmla="*/ 30480 h 1508760"/>
              <a:gd name="connsiteX11" fmla="*/ 1295400 w 1935480"/>
              <a:gd name="connsiteY11" fmla="*/ 0 h 1508760"/>
              <a:gd name="connsiteX12" fmla="*/ 1005840 w 1935480"/>
              <a:gd name="connsiteY12" fmla="*/ 0 h 1508760"/>
              <a:gd name="connsiteX13" fmla="*/ 838200 w 1935480"/>
              <a:gd name="connsiteY13" fmla="*/ 15240 h 1508760"/>
              <a:gd name="connsiteX14" fmla="*/ 624840 w 1935480"/>
              <a:gd name="connsiteY14" fmla="*/ 76200 h 1508760"/>
              <a:gd name="connsiteX15" fmla="*/ 396240 w 1935480"/>
              <a:gd name="connsiteY15" fmla="*/ 167640 h 1508760"/>
              <a:gd name="connsiteX16" fmla="*/ 228600 w 1935480"/>
              <a:gd name="connsiteY16" fmla="*/ 304800 h 1508760"/>
              <a:gd name="connsiteX17" fmla="*/ 60960 w 1935480"/>
              <a:gd name="connsiteY17" fmla="*/ 594360 h 1508760"/>
              <a:gd name="connsiteX18" fmla="*/ 0 w 1935480"/>
              <a:gd name="connsiteY18" fmla="*/ 899160 h 1508760"/>
              <a:gd name="connsiteX19" fmla="*/ 0 w 1935480"/>
              <a:gd name="connsiteY19" fmla="*/ 1143000 h 1508760"/>
              <a:gd name="connsiteX20" fmla="*/ 106680 w 1935480"/>
              <a:gd name="connsiteY20" fmla="*/ 1417320 h 1508760"/>
              <a:gd name="connsiteX21" fmla="*/ 167640 w 1935480"/>
              <a:gd name="connsiteY21" fmla="*/ 1508760 h 1508760"/>
              <a:gd name="connsiteX0" fmla="*/ 167640 w 1935480"/>
              <a:gd name="connsiteY0" fmla="*/ 1508760 h 1508760"/>
              <a:gd name="connsiteX1" fmla="*/ 137160 w 1935480"/>
              <a:gd name="connsiteY1" fmla="*/ 1051560 h 1508760"/>
              <a:gd name="connsiteX2" fmla="*/ 276200 w 1935480"/>
              <a:gd name="connsiteY2" fmla="*/ 542960 h 1508760"/>
              <a:gd name="connsiteX3" fmla="*/ 636240 w 1935480"/>
              <a:gd name="connsiteY3" fmla="*/ 470952 h 1508760"/>
              <a:gd name="connsiteX4" fmla="*/ 1143000 w 1935480"/>
              <a:gd name="connsiteY4" fmla="*/ 533400 h 1508760"/>
              <a:gd name="connsiteX5" fmla="*/ 1356360 w 1935480"/>
              <a:gd name="connsiteY5" fmla="*/ 320040 h 1508760"/>
              <a:gd name="connsiteX6" fmla="*/ 1600200 w 1935480"/>
              <a:gd name="connsiteY6" fmla="*/ 289560 h 1508760"/>
              <a:gd name="connsiteX7" fmla="*/ 1783080 w 1935480"/>
              <a:gd name="connsiteY7" fmla="*/ 365760 h 1508760"/>
              <a:gd name="connsiteX8" fmla="*/ 1935480 w 1935480"/>
              <a:gd name="connsiteY8" fmla="*/ 335280 h 1508760"/>
              <a:gd name="connsiteX9" fmla="*/ 1737360 w 1935480"/>
              <a:gd name="connsiteY9" fmla="*/ 167640 h 1508760"/>
              <a:gd name="connsiteX10" fmla="*/ 1508760 w 1935480"/>
              <a:gd name="connsiteY10" fmla="*/ 30480 h 1508760"/>
              <a:gd name="connsiteX11" fmla="*/ 1295400 w 1935480"/>
              <a:gd name="connsiteY11" fmla="*/ 0 h 1508760"/>
              <a:gd name="connsiteX12" fmla="*/ 1005840 w 1935480"/>
              <a:gd name="connsiteY12" fmla="*/ 0 h 1508760"/>
              <a:gd name="connsiteX13" fmla="*/ 838200 w 1935480"/>
              <a:gd name="connsiteY13" fmla="*/ 15240 h 1508760"/>
              <a:gd name="connsiteX14" fmla="*/ 624840 w 1935480"/>
              <a:gd name="connsiteY14" fmla="*/ 76200 h 1508760"/>
              <a:gd name="connsiteX15" fmla="*/ 396240 w 1935480"/>
              <a:gd name="connsiteY15" fmla="*/ 167640 h 1508760"/>
              <a:gd name="connsiteX16" fmla="*/ 228600 w 1935480"/>
              <a:gd name="connsiteY16" fmla="*/ 304800 h 1508760"/>
              <a:gd name="connsiteX17" fmla="*/ 60960 w 1935480"/>
              <a:gd name="connsiteY17" fmla="*/ 594360 h 1508760"/>
              <a:gd name="connsiteX18" fmla="*/ 0 w 1935480"/>
              <a:gd name="connsiteY18" fmla="*/ 899160 h 1508760"/>
              <a:gd name="connsiteX19" fmla="*/ 0 w 1935480"/>
              <a:gd name="connsiteY19" fmla="*/ 1143000 h 1508760"/>
              <a:gd name="connsiteX20" fmla="*/ 106680 w 1935480"/>
              <a:gd name="connsiteY20" fmla="*/ 1417320 h 1508760"/>
              <a:gd name="connsiteX21" fmla="*/ 167640 w 1935480"/>
              <a:gd name="connsiteY21" fmla="*/ 1508760 h 1508760"/>
              <a:gd name="connsiteX0" fmla="*/ 167640 w 1935480"/>
              <a:gd name="connsiteY0" fmla="*/ 1508760 h 1508760"/>
              <a:gd name="connsiteX1" fmla="*/ 137160 w 1935480"/>
              <a:gd name="connsiteY1" fmla="*/ 1051560 h 1508760"/>
              <a:gd name="connsiteX2" fmla="*/ 276200 w 1935480"/>
              <a:gd name="connsiteY2" fmla="*/ 542960 h 1508760"/>
              <a:gd name="connsiteX3" fmla="*/ 636240 w 1935480"/>
              <a:gd name="connsiteY3" fmla="*/ 470952 h 1508760"/>
              <a:gd name="connsiteX4" fmla="*/ 1143000 w 1935480"/>
              <a:gd name="connsiteY4" fmla="*/ 533400 h 1508760"/>
              <a:gd name="connsiteX5" fmla="*/ 1600200 w 1935480"/>
              <a:gd name="connsiteY5" fmla="*/ 289560 h 1508760"/>
              <a:gd name="connsiteX6" fmla="*/ 1783080 w 1935480"/>
              <a:gd name="connsiteY6" fmla="*/ 365760 h 1508760"/>
              <a:gd name="connsiteX7" fmla="*/ 1935480 w 1935480"/>
              <a:gd name="connsiteY7" fmla="*/ 335280 h 1508760"/>
              <a:gd name="connsiteX8" fmla="*/ 1737360 w 1935480"/>
              <a:gd name="connsiteY8" fmla="*/ 167640 h 1508760"/>
              <a:gd name="connsiteX9" fmla="*/ 1508760 w 1935480"/>
              <a:gd name="connsiteY9" fmla="*/ 30480 h 1508760"/>
              <a:gd name="connsiteX10" fmla="*/ 1295400 w 1935480"/>
              <a:gd name="connsiteY10" fmla="*/ 0 h 1508760"/>
              <a:gd name="connsiteX11" fmla="*/ 1005840 w 1935480"/>
              <a:gd name="connsiteY11" fmla="*/ 0 h 1508760"/>
              <a:gd name="connsiteX12" fmla="*/ 838200 w 1935480"/>
              <a:gd name="connsiteY12" fmla="*/ 15240 h 1508760"/>
              <a:gd name="connsiteX13" fmla="*/ 624840 w 1935480"/>
              <a:gd name="connsiteY13" fmla="*/ 76200 h 1508760"/>
              <a:gd name="connsiteX14" fmla="*/ 396240 w 1935480"/>
              <a:gd name="connsiteY14" fmla="*/ 167640 h 1508760"/>
              <a:gd name="connsiteX15" fmla="*/ 228600 w 1935480"/>
              <a:gd name="connsiteY15" fmla="*/ 304800 h 1508760"/>
              <a:gd name="connsiteX16" fmla="*/ 60960 w 1935480"/>
              <a:gd name="connsiteY16" fmla="*/ 594360 h 1508760"/>
              <a:gd name="connsiteX17" fmla="*/ 0 w 1935480"/>
              <a:gd name="connsiteY17" fmla="*/ 899160 h 1508760"/>
              <a:gd name="connsiteX18" fmla="*/ 0 w 1935480"/>
              <a:gd name="connsiteY18" fmla="*/ 1143000 h 1508760"/>
              <a:gd name="connsiteX19" fmla="*/ 106680 w 1935480"/>
              <a:gd name="connsiteY19" fmla="*/ 1417320 h 1508760"/>
              <a:gd name="connsiteX20" fmla="*/ 167640 w 1935480"/>
              <a:gd name="connsiteY20" fmla="*/ 1508760 h 1508760"/>
              <a:gd name="connsiteX0" fmla="*/ 167640 w 1935480"/>
              <a:gd name="connsiteY0" fmla="*/ 1508760 h 1508760"/>
              <a:gd name="connsiteX1" fmla="*/ 137160 w 1935480"/>
              <a:gd name="connsiteY1" fmla="*/ 1051560 h 1508760"/>
              <a:gd name="connsiteX2" fmla="*/ 276200 w 1935480"/>
              <a:gd name="connsiteY2" fmla="*/ 542960 h 1508760"/>
              <a:gd name="connsiteX3" fmla="*/ 636240 w 1935480"/>
              <a:gd name="connsiteY3" fmla="*/ 470952 h 1508760"/>
              <a:gd name="connsiteX4" fmla="*/ 1143000 w 1935480"/>
              <a:gd name="connsiteY4" fmla="*/ 533400 h 1508760"/>
              <a:gd name="connsiteX5" fmla="*/ 1783080 w 1935480"/>
              <a:gd name="connsiteY5" fmla="*/ 365760 h 1508760"/>
              <a:gd name="connsiteX6" fmla="*/ 1935480 w 1935480"/>
              <a:gd name="connsiteY6" fmla="*/ 335280 h 1508760"/>
              <a:gd name="connsiteX7" fmla="*/ 1737360 w 1935480"/>
              <a:gd name="connsiteY7" fmla="*/ 167640 h 1508760"/>
              <a:gd name="connsiteX8" fmla="*/ 1508760 w 1935480"/>
              <a:gd name="connsiteY8" fmla="*/ 30480 h 1508760"/>
              <a:gd name="connsiteX9" fmla="*/ 1295400 w 1935480"/>
              <a:gd name="connsiteY9" fmla="*/ 0 h 1508760"/>
              <a:gd name="connsiteX10" fmla="*/ 1005840 w 1935480"/>
              <a:gd name="connsiteY10" fmla="*/ 0 h 1508760"/>
              <a:gd name="connsiteX11" fmla="*/ 838200 w 1935480"/>
              <a:gd name="connsiteY11" fmla="*/ 15240 h 1508760"/>
              <a:gd name="connsiteX12" fmla="*/ 624840 w 1935480"/>
              <a:gd name="connsiteY12" fmla="*/ 76200 h 1508760"/>
              <a:gd name="connsiteX13" fmla="*/ 396240 w 1935480"/>
              <a:gd name="connsiteY13" fmla="*/ 167640 h 1508760"/>
              <a:gd name="connsiteX14" fmla="*/ 228600 w 1935480"/>
              <a:gd name="connsiteY14" fmla="*/ 304800 h 1508760"/>
              <a:gd name="connsiteX15" fmla="*/ 60960 w 1935480"/>
              <a:gd name="connsiteY15" fmla="*/ 594360 h 1508760"/>
              <a:gd name="connsiteX16" fmla="*/ 0 w 1935480"/>
              <a:gd name="connsiteY16" fmla="*/ 899160 h 1508760"/>
              <a:gd name="connsiteX17" fmla="*/ 0 w 1935480"/>
              <a:gd name="connsiteY17" fmla="*/ 1143000 h 1508760"/>
              <a:gd name="connsiteX18" fmla="*/ 106680 w 1935480"/>
              <a:gd name="connsiteY18" fmla="*/ 1417320 h 1508760"/>
              <a:gd name="connsiteX19" fmla="*/ 167640 w 1935480"/>
              <a:gd name="connsiteY19" fmla="*/ 1508760 h 1508760"/>
              <a:gd name="connsiteX0" fmla="*/ 167640 w 1935480"/>
              <a:gd name="connsiteY0" fmla="*/ 1508760 h 1508760"/>
              <a:gd name="connsiteX1" fmla="*/ 137160 w 1935480"/>
              <a:gd name="connsiteY1" fmla="*/ 1051560 h 1508760"/>
              <a:gd name="connsiteX2" fmla="*/ 276200 w 1935480"/>
              <a:gd name="connsiteY2" fmla="*/ 542960 h 1508760"/>
              <a:gd name="connsiteX3" fmla="*/ 636240 w 1935480"/>
              <a:gd name="connsiteY3" fmla="*/ 470952 h 1508760"/>
              <a:gd name="connsiteX4" fmla="*/ 1143000 w 1935480"/>
              <a:gd name="connsiteY4" fmla="*/ 533400 h 1508760"/>
              <a:gd name="connsiteX5" fmla="*/ 1644352 w 1935480"/>
              <a:gd name="connsiteY5" fmla="*/ 398944 h 1508760"/>
              <a:gd name="connsiteX6" fmla="*/ 1935480 w 1935480"/>
              <a:gd name="connsiteY6" fmla="*/ 335280 h 1508760"/>
              <a:gd name="connsiteX7" fmla="*/ 1737360 w 1935480"/>
              <a:gd name="connsiteY7" fmla="*/ 167640 h 1508760"/>
              <a:gd name="connsiteX8" fmla="*/ 1508760 w 1935480"/>
              <a:gd name="connsiteY8" fmla="*/ 30480 h 1508760"/>
              <a:gd name="connsiteX9" fmla="*/ 1295400 w 1935480"/>
              <a:gd name="connsiteY9" fmla="*/ 0 h 1508760"/>
              <a:gd name="connsiteX10" fmla="*/ 1005840 w 1935480"/>
              <a:gd name="connsiteY10" fmla="*/ 0 h 1508760"/>
              <a:gd name="connsiteX11" fmla="*/ 838200 w 1935480"/>
              <a:gd name="connsiteY11" fmla="*/ 15240 h 1508760"/>
              <a:gd name="connsiteX12" fmla="*/ 624840 w 1935480"/>
              <a:gd name="connsiteY12" fmla="*/ 76200 h 1508760"/>
              <a:gd name="connsiteX13" fmla="*/ 396240 w 1935480"/>
              <a:gd name="connsiteY13" fmla="*/ 167640 h 1508760"/>
              <a:gd name="connsiteX14" fmla="*/ 228600 w 1935480"/>
              <a:gd name="connsiteY14" fmla="*/ 304800 h 1508760"/>
              <a:gd name="connsiteX15" fmla="*/ 60960 w 1935480"/>
              <a:gd name="connsiteY15" fmla="*/ 594360 h 1508760"/>
              <a:gd name="connsiteX16" fmla="*/ 0 w 1935480"/>
              <a:gd name="connsiteY16" fmla="*/ 899160 h 1508760"/>
              <a:gd name="connsiteX17" fmla="*/ 0 w 1935480"/>
              <a:gd name="connsiteY17" fmla="*/ 1143000 h 1508760"/>
              <a:gd name="connsiteX18" fmla="*/ 106680 w 1935480"/>
              <a:gd name="connsiteY18" fmla="*/ 1417320 h 1508760"/>
              <a:gd name="connsiteX19" fmla="*/ 167640 w 1935480"/>
              <a:gd name="connsiteY19" fmla="*/ 1508760 h 1508760"/>
              <a:gd name="connsiteX0" fmla="*/ 167640 w 1935480"/>
              <a:gd name="connsiteY0" fmla="*/ 1508760 h 1508760"/>
              <a:gd name="connsiteX1" fmla="*/ 137160 w 1935480"/>
              <a:gd name="connsiteY1" fmla="*/ 1051560 h 1508760"/>
              <a:gd name="connsiteX2" fmla="*/ 276200 w 1935480"/>
              <a:gd name="connsiteY2" fmla="*/ 542960 h 1508760"/>
              <a:gd name="connsiteX3" fmla="*/ 636240 w 1935480"/>
              <a:gd name="connsiteY3" fmla="*/ 470952 h 1508760"/>
              <a:gd name="connsiteX4" fmla="*/ 1143000 w 1935480"/>
              <a:gd name="connsiteY4" fmla="*/ 533400 h 1508760"/>
              <a:gd name="connsiteX5" fmla="*/ 1644352 w 1935480"/>
              <a:gd name="connsiteY5" fmla="*/ 398944 h 1508760"/>
              <a:gd name="connsiteX6" fmla="*/ 1935480 w 1935480"/>
              <a:gd name="connsiteY6" fmla="*/ 335280 h 1508760"/>
              <a:gd name="connsiteX7" fmla="*/ 1737360 w 1935480"/>
              <a:gd name="connsiteY7" fmla="*/ 167640 h 1508760"/>
              <a:gd name="connsiteX8" fmla="*/ 1508760 w 1935480"/>
              <a:gd name="connsiteY8" fmla="*/ 30480 h 1508760"/>
              <a:gd name="connsiteX9" fmla="*/ 1295400 w 1935480"/>
              <a:gd name="connsiteY9" fmla="*/ 0 h 1508760"/>
              <a:gd name="connsiteX10" fmla="*/ 1005840 w 1935480"/>
              <a:gd name="connsiteY10" fmla="*/ 0 h 1508760"/>
              <a:gd name="connsiteX11" fmla="*/ 838200 w 1935480"/>
              <a:gd name="connsiteY11" fmla="*/ 15240 h 1508760"/>
              <a:gd name="connsiteX12" fmla="*/ 624840 w 1935480"/>
              <a:gd name="connsiteY12" fmla="*/ 76200 h 1508760"/>
              <a:gd name="connsiteX13" fmla="*/ 396240 w 1935480"/>
              <a:gd name="connsiteY13" fmla="*/ 167640 h 1508760"/>
              <a:gd name="connsiteX14" fmla="*/ 228600 w 1935480"/>
              <a:gd name="connsiteY14" fmla="*/ 304800 h 1508760"/>
              <a:gd name="connsiteX15" fmla="*/ 60960 w 1935480"/>
              <a:gd name="connsiteY15" fmla="*/ 594360 h 1508760"/>
              <a:gd name="connsiteX16" fmla="*/ 0 w 1935480"/>
              <a:gd name="connsiteY16" fmla="*/ 899160 h 1508760"/>
              <a:gd name="connsiteX17" fmla="*/ 0 w 1935480"/>
              <a:gd name="connsiteY17" fmla="*/ 1143000 h 1508760"/>
              <a:gd name="connsiteX18" fmla="*/ 106680 w 1935480"/>
              <a:gd name="connsiteY18" fmla="*/ 1417320 h 1508760"/>
              <a:gd name="connsiteX19" fmla="*/ 167640 w 1935480"/>
              <a:gd name="connsiteY19" fmla="*/ 1508760 h 1508760"/>
              <a:gd name="connsiteX0" fmla="*/ 167640 w 1935480"/>
              <a:gd name="connsiteY0" fmla="*/ 1508760 h 1508760"/>
              <a:gd name="connsiteX1" fmla="*/ 137160 w 1935480"/>
              <a:gd name="connsiteY1" fmla="*/ 1051560 h 1508760"/>
              <a:gd name="connsiteX2" fmla="*/ 276200 w 1935480"/>
              <a:gd name="connsiteY2" fmla="*/ 542960 h 1508760"/>
              <a:gd name="connsiteX3" fmla="*/ 636240 w 1935480"/>
              <a:gd name="connsiteY3" fmla="*/ 470952 h 1508760"/>
              <a:gd name="connsiteX4" fmla="*/ 1143000 w 1935480"/>
              <a:gd name="connsiteY4" fmla="*/ 533400 h 1508760"/>
              <a:gd name="connsiteX5" fmla="*/ 1644352 w 1935480"/>
              <a:gd name="connsiteY5" fmla="*/ 398944 h 1508760"/>
              <a:gd name="connsiteX6" fmla="*/ 1935480 w 1935480"/>
              <a:gd name="connsiteY6" fmla="*/ 335280 h 1508760"/>
              <a:gd name="connsiteX7" fmla="*/ 1737360 w 1935480"/>
              <a:gd name="connsiteY7" fmla="*/ 167640 h 1508760"/>
              <a:gd name="connsiteX8" fmla="*/ 1508760 w 1935480"/>
              <a:gd name="connsiteY8" fmla="*/ 30480 h 1508760"/>
              <a:gd name="connsiteX9" fmla="*/ 1295400 w 1935480"/>
              <a:gd name="connsiteY9" fmla="*/ 0 h 1508760"/>
              <a:gd name="connsiteX10" fmla="*/ 1005840 w 1935480"/>
              <a:gd name="connsiteY10" fmla="*/ 0 h 1508760"/>
              <a:gd name="connsiteX11" fmla="*/ 838200 w 1935480"/>
              <a:gd name="connsiteY11" fmla="*/ 15240 h 1508760"/>
              <a:gd name="connsiteX12" fmla="*/ 624840 w 1935480"/>
              <a:gd name="connsiteY12" fmla="*/ 76200 h 1508760"/>
              <a:gd name="connsiteX13" fmla="*/ 396240 w 1935480"/>
              <a:gd name="connsiteY13" fmla="*/ 167640 h 1508760"/>
              <a:gd name="connsiteX14" fmla="*/ 228600 w 1935480"/>
              <a:gd name="connsiteY14" fmla="*/ 304800 h 1508760"/>
              <a:gd name="connsiteX15" fmla="*/ 60960 w 1935480"/>
              <a:gd name="connsiteY15" fmla="*/ 594360 h 1508760"/>
              <a:gd name="connsiteX16" fmla="*/ 0 w 1935480"/>
              <a:gd name="connsiteY16" fmla="*/ 899160 h 1508760"/>
              <a:gd name="connsiteX17" fmla="*/ 0 w 1935480"/>
              <a:gd name="connsiteY17" fmla="*/ 1143000 h 1508760"/>
              <a:gd name="connsiteX18" fmla="*/ 106680 w 1935480"/>
              <a:gd name="connsiteY18" fmla="*/ 1417320 h 1508760"/>
              <a:gd name="connsiteX19" fmla="*/ 167640 w 1935480"/>
              <a:gd name="connsiteY19" fmla="*/ 1508760 h 1508760"/>
              <a:gd name="connsiteX0" fmla="*/ 167640 w 1935480"/>
              <a:gd name="connsiteY0" fmla="*/ 1508760 h 1508760"/>
              <a:gd name="connsiteX1" fmla="*/ 137160 w 1935480"/>
              <a:gd name="connsiteY1" fmla="*/ 1051560 h 1508760"/>
              <a:gd name="connsiteX2" fmla="*/ 276200 w 1935480"/>
              <a:gd name="connsiteY2" fmla="*/ 542960 h 1508760"/>
              <a:gd name="connsiteX3" fmla="*/ 636240 w 1935480"/>
              <a:gd name="connsiteY3" fmla="*/ 470952 h 1508760"/>
              <a:gd name="connsiteX4" fmla="*/ 1143000 w 1935480"/>
              <a:gd name="connsiteY4" fmla="*/ 533400 h 1508760"/>
              <a:gd name="connsiteX5" fmla="*/ 1644352 w 1935480"/>
              <a:gd name="connsiteY5" fmla="*/ 398944 h 1508760"/>
              <a:gd name="connsiteX6" fmla="*/ 1935480 w 1935480"/>
              <a:gd name="connsiteY6" fmla="*/ 335280 h 1508760"/>
              <a:gd name="connsiteX7" fmla="*/ 1737360 w 1935480"/>
              <a:gd name="connsiteY7" fmla="*/ 167640 h 1508760"/>
              <a:gd name="connsiteX8" fmla="*/ 1508760 w 1935480"/>
              <a:gd name="connsiteY8" fmla="*/ 30480 h 1508760"/>
              <a:gd name="connsiteX9" fmla="*/ 1295400 w 1935480"/>
              <a:gd name="connsiteY9" fmla="*/ 0 h 1508760"/>
              <a:gd name="connsiteX10" fmla="*/ 1005840 w 1935480"/>
              <a:gd name="connsiteY10" fmla="*/ 0 h 1508760"/>
              <a:gd name="connsiteX11" fmla="*/ 838200 w 1935480"/>
              <a:gd name="connsiteY11" fmla="*/ 15240 h 1508760"/>
              <a:gd name="connsiteX12" fmla="*/ 624840 w 1935480"/>
              <a:gd name="connsiteY12" fmla="*/ 76200 h 1508760"/>
              <a:gd name="connsiteX13" fmla="*/ 420216 w 1935480"/>
              <a:gd name="connsiteY13" fmla="*/ 182920 h 1508760"/>
              <a:gd name="connsiteX14" fmla="*/ 228600 w 1935480"/>
              <a:gd name="connsiteY14" fmla="*/ 304800 h 1508760"/>
              <a:gd name="connsiteX15" fmla="*/ 60960 w 1935480"/>
              <a:gd name="connsiteY15" fmla="*/ 594360 h 1508760"/>
              <a:gd name="connsiteX16" fmla="*/ 0 w 1935480"/>
              <a:gd name="connsiteY16" fmla="*/ 899160 h 1508760"/>
              <a:gd name="connsiteX17" fmla="*/ 0 w 1935480"/>
              <a:gd name="connsiteY17" fmla="*/ 1143000 h 1508760"/>
              <a:gd name="connsiteX18" fmla="*/ 106680 w 1935480"/>
              <a:gd name="connsiteY18" fmla="*/ 1417320 h 1508760"/>
              <a:gd name="connsiteX19" fmla="*/ 167640 w 1935480"/>
              <a:gd name="connsiteY19" fmla="*/ 1508760 h 1508760"/>
              <a:gd name="connsiteX0" fmla="*/ 167640 w 1935480"/>
              <a:gd name="connsiteY0" fmla="*/ 1508760 h 1508760"/>
              <a:gd name="connsiteX1" fmla="*/ 137160 w 1935480"/>
              <a:gd name="connsiteY1" fmla="*/ 1051560 h 1508760"/>
              <a:gd name="connsiteX2" fmla="*/ 276200 w 1935480"/>
              <a:gd name="connsiteY2" fmla="*/ 542960 h 1508760"/>
              <a:gd name="connsiteX3" fmla="*/ 636240 w 1935480"/>
              <a:gd name="connsiteY3" fmla="*/ 470952 h 1508760"/>
              <a:gd name="connsiteX4" fmla="*/ 1143000 w 1935480"/>
              <a:gd name="connsiteY4" fmla="*/ 533400 h 1508760"/>
              <a:gd name="connsiteX5" fmla="*/ 1644352 w 1935480"/>
              <a:gd name="connsiteY5" fmla="*/ 398944 h 1508760"/>
              <a:gd name="connsiteX6" fmla="*/ 1935480 w 1935480"/>
              <a:gd name="connsiteY6" fmla="*/ 335280 h 1508760"/>
              <a:gd name="connsiteX7" fmla="*/ 1737360 w 1935480"/>
              <a:gd name="connsiteY7" fmla="*/ 167640 h 1508760"/>
              <a:gd name="connsiteX8" fmla="*/ 1508760 w 1935480"/>
              <a:gd name="connsiteY8" fmla="*/ 30480 h 1508760"/>
              <a:gd name="connsiteX9" fmla="*/ 1295400 w 1935480"/>
              <a:gd name="connsiteY9" fmla="*/ 0 h 1508760"/>
              <a:gd name="connsiteX10" fmla="*/ 1005840 w 1935480"/>
              <a:gd name="connsiteY10" fmla="*/ 0 h 1508760"/>
              <a:gd name="connsiteX11" fmla="*/ 838200 w 1935480"/>
              <a:gd name="connsiteY11" fmla="*/ 15240 h 1508760"/>
              <a:gd name="connsiteX12" fmla="*/ 624840 w 1935480"/>
              <a:gd name="connsiteY12" fmla="*/ 76200 h 1508760"/>
              <a:gd name="connsiteX13" fmla="*/ 420216 w 1935480"/>
              <a:gd name="connsiteY13" fmla="*/ 182920 h 1508760"/>
              <a:gd name="connsiteX14" fmla="*/ 276200 w 1935480"/>
              <a:gd name="connsiteY14" fmla="*/ 254928 h 1508760"/>
              <a:gd name="connsiteX15" fmla="*/ 60960 w 1935480"/>
              <a:gd name="connsiteY15" fmla="*/ 594360 h 1508760"/>
              <a:gd name="connsiteX16" fmla="*/ 0 w 1935480"/>
              <a:gd name="connsiteY16" fmla="*/ 899160 h 1508760"/>
              <a:gd name="connsiteX17" fmla="*/ 0 w 1935480"/>
              <a:gd name="connsiteY17" fmla="*/ 1143000 h 1508760"/>
              <a:gd name="connsiteX18" fmla="*/ 106680 w 1935480"/>
              <a:gd name="connsiteY18" fmla="*/ 1417320 h 1508760"/>
              <a:gd name="connsiteX19" fmla="*/ 167640 w 1935480"/>
              <a:gd name="connsiteY19" fmla="*/ 1508760 h 1508760"/>
              <a:gd name="connsiteX0" fmla="*/ 167640 w 1935480"/>
              <a:gd name="connsiteY0" fmla="*/ 1508760 h 1508760"/>
              <a:gd name="connsiteX1" fmla="*/ 137160 w 1935480"/>
              <a:gd name="connsiteY1" fmla="*/ 1051560 h 1508760"/>
              <a:gd name="connsiteX2" fmla="*/ 276200 w 1935480"/>
              <a:gd name="connsiteY2" fmla="*/ 542960 h 1508760"/>
              <a:gd name="connsiteX3" fmla="*/ 636240 w 1935480"/>
              <a:gd name="connsiteY3" fmla="*/ 470952 h 1508760"/>
              <a:gd name="connsiteX4" fmla="*/ 1143000 w 1935480"/>
              <a:gd name="connsiteY4" fmla="*/ 533400 h 1508760"/>
              <a:gd name="connsiteX5" fmla="*/ 1644352 w 1935480"/>
              <a:gd name="connsiteY5" fmla="*/ 398944 h 1508760"/>
              <a:gd name="connsiteX6" fmla="*/ 1935480 w 1935480"/>
              <a:gd name="connsiteY6" fmla="*/ 335280 h 1508760"/>
              <a:gd name="connsiteX7" fmla="*/ 1737360 w 1935480"/>
              <a:gd name="connsiteY7" fmla="*/ 167640 h 1508760"/>
              <a:gd name="connsiteX8" fmla="*/ 1508760 w 1935480"/>
              <a:gd name="connsiteY8" fmla="*/ 30480 h 1508760"/>
              <a:gd name="connsiteX9" fmla="*/ 1005840 w 1935480"/>
              <a:gd name="connsiteY9" fmla="*/ 0 h 1508760"/>
              <a:gd name="connsiteX10" fmla="*/ 838200 w 1935480"/>
              <a:gd name="connsiteY10" fmla="*/ 15240 h 1508760"/>
              <a:gd name="connsiteX11" fmla="*/ 624840 w 1935480"/>
              <a:gd name="connsiteY11" fmla="*/ 76200 h 1508760"/>
              <a:gd name="connsiteX12" fmla="*/ 420216 w 1935480"/>
              <a:gd name="connsiteY12" fmla="*/ 182920 h 1508760"/>
              <a:gd name="connsiteX13" fmla="*/ 276200 w 1935480"/>
              <a:gd name="connsiteY13" fmla="*/ 254928 h 1508760"/>
              <a:gd name="connsiteX14" fmla="*/ 60960 w 1935480"/>
              <a:gd name="connsiteY14" fmla="*/ 594360 h 1508760"/>
              <a:gd name="connsiteX15" fmla="*/ 0 w 1935480"/>
              <a:gd name="connsiteY15" fmla="*/ 899160 h 1508760"/>
              <a:gd name="connsiteX16" fmla="*/ 0 w 1935480"/>
              <a:gd name="connsiteY16" fmla="*/ 1143000 h 1508760"/>
              <a:gd name="connsiteX17" fmla="*/ 106680 w 1935480"/>
              <a:gd name="connsiteY17" fmla="*/ 1417320 h 1508760"/>
              <a:gd name="connsiteX18" fmla="*/ 167640 w 1935480"/>
              <a:gd name="connsiteY18" fmla="*/ 1508760 h 1508760"/>
              <a:gd name="connsiteX0" fmla="*/ 167640 w 1935480"/>
              <a:gd name="connsiteY0" fmla="*/ 1508760 h 1508760"/>
              <a:gd name="connsiteX1" fmla="*/ 137160 w 1935480"/>
              <a:gd name="connsiteY1" fmla="*/ 1051560 h 1508760"/>
              <a:gd name="connsiteX2" fmla="*/ 276200 w 1935480"/>
              <a:gd name="connsiteY2" fmla="*/ 542960 h 1508760"/>
              <a:gd name="connsiteX3" fmla="*/ 636240 w 1935480"/>
              <a:gd name="connsiteY3" fmla="*/ 470952 h 1508760"/>
              <a:gd name="connsiteX4" fmla="*/ 1143000 w 1935480"/>
              <a:gd name="connsiteY4" fmla="*/ 533400 h 1508760"/>
              <a:gd name="connsiteX5" fmla="*/ 1644352 w 1935480"/>
              <a:gd name="connsiteY5" fmla="*/ 398944 h 1508760"/>
              <a:gd name="connsiteX6" fmla="*/ 1935480 w 1935480"/>
              <a:gd name="connsiteY6" fmla="*/ 335280 h 1508760"/>
              <a:gd name="connsiteX7" fmla="*/ 1737360 w 1935480"/>
              <a:gd name="connsiteY7" fmla="*/ 167640 h 1508760"/>
              <a:gd name="connsiteX8" fmla="*/ 1508760 w 1935480"/>
              <a:gd name="connsiteY8" fmla="*/ 30480 h 1508760"/>
              <a:gd name="connsiteX9" fmla="*/ 1005840 w 1935480"/>
              <a:gd name="connsiteY9" fmla="*/ 0 h 1508760"/>
              <a:gd name="connsiteX10" fmla="*/ 624840 w 1935480"/>
              <a:gd name="connsiteY10" fmla="*/ 76200 h 1508760"/>
              <a:gd name="connsiteX11" fmla="*/ 420216 w 1935480"/>
              <a:gd name="connsiteY11" fmla="*/ 182920 h 1508760"/>
              <a:gd name="connsiteX12" fmla="*/ 276200 w 1935480"/>
              <a:gd name="connsiteY12" fmla="*/ 254928 h 1508760"/>
              <a:gd name="connsiteX13" fmla="*/ 60960 w 1935480"/>
              <a:gd name="connsiteY13" fmla="*/ 594360 h 1508760"/>
              <a:gd name="connsiteX14" fmla="*/ 0 w 1935480"/>
              <a:gd name="connsiteY14" fmla="*/ 899160 h 1508760"/>
              <a:gd name="connsiteX15" fmla="*/ 0 w 1935480"/>
              <a:gd name="connsiteY15" fmla="*/ 1143000 h 1508760"/>
              <a:gd name="connsiteX16" fmla="*/ 106680 w 1935480"/>
              <a:gd name="connsiteY16" fmla="*/ 1417320 h 1508760"/>
              <a:gd name="connsiteX17" fmla="*/ 167640 w 1935480"/>
              <a:gd name="connsiteY17" fmla="*/ 1508760 h 1508760"/>
              <a:gd name="connsiteX0" fmla="*/ 167640 w 1935480"/>
              <a:gd name="connsiteY0" fmla="*/ 1508760 h 1508760"/>
              <a:gd name="connsiteX1" fmla="*/ 137160 w 1935480"/>
              <a:gd name="connsiteY1" fmla="*/ 1051560 h 1508760"/>
              <a:gd name="connsiteX2" fmla="*/ 276200 w 1935480"/>
              <a:gd name="connsiteY2" fmla="*/ 542960 h 1508760"/>
              <a:gd name="connsiteX3" fmla="*/ 636240 w 1935480"/>
              <a:gd name="connsiteY3" fmla="*/ 470952 h 1508760"/>
              <a:gd name="connsiteX4" fmla="*/ 1143000 w 1935480"/>
              <a:gd name="connsiteY4" fmla="*/ 533400 h 1508760"/>
              <a:gd name="connsiteX5" fmla="*/ 1644352 w 1935480"/>
              <a:gd name="connsiteY5" fmla="*/ 398944 h 1508760"/>
              <a:gd name="connsiteX6" fmla="*/ 1935480 w 1935480"/>
              <a:gd name="connsiteY6" fmla="*/ 335280 h 1508760"/>
              <a:gd name="connsiteX7" fmla="*/ 1737360 w 1935480"/>
              <a:gd name="connsiteY7" fmla="*/ 167640 h 1508760"/>
              <a:gd name="connsiteX8" fmla="*/ 1508760 w 1935480"/>
              <a:gd name="connsiteY8" fmla="*/ 30480 h 1508760"/>
              <a:gd name="connsiteX9" fmla="*/ 1005840 w 1935480"/>
              <a:gd name="connsiteY9" fmla="*/ 0 h 1508760"/>
              <a:gd name="connsiteX10" fmla="*/ 624840 w 1935480"/>
              <a:gd name="connsiteY10" fmla="*/ 76200 h 1508760"/>
              <a:gd name="connsiteX11" fmla="*/ 276200 w 1935480"/>
              <a:gd name="connsiteY11" fmla="*/ 254928 h 1508760"/>
              <a:gd name="connsiteX12" fmla="*/ 60960 w 1935480"/>
              <a:gd name="connsiteY12" fmla="*/ 594360 h 1508760"/>
              <a:gd name="connsiteX13" fmla="*/ 0 w 1935480"/>
              <a:gd name="connsiteY13" fmla="*/ 899160 h 1508760"/>
              <a:gd name="connsiteX14" fmla="*/ 0 w 1935480"/>
              <a:gd name="connsiteY14" fmla="*/ 1143000 h 1508760"/>
              <a:gd name="connsiteX15" fmla="*/ 106680 w 1935480"/>
              <a:gd name="connsiteY15" fmla="*/ 1417320 h 1508760"/>
              <a:gd name="connsiteX16" fmla="*/ 167640 w 1935480"/>
              <a:gd name="connsiteY16" fmla="*/ 1508760 h 1508760"/>
              <a:gd name="connsiteX0" fmla="*/ 167640 w 1935480"/>
              <a:gd name="connsiteY0" fmla="*/ 1508760 h 1508760"/>
              <a:gd name="connsiteX1" fmla="*/ 137160 w 1935480"/>
              <a:gd name="connsiteY1" fmla="*/ 1051560 h 1508760"/>
              <a:gd name="connsiteX2" fmla="*/ 276200 w 1935480"/>
              <a:gd name="connsiteY2" fmla="*/ 542960 h 1508760"/>
              <a:gd name="connsiteX3" fmla="*/ 636240 w 1935480"/>
              <a:gd name="connsiteY3" fmla="*/ 470952 h 1508760"/>
              <a:gd name="connsiteX4" fmla="*/ 1143000 w 1935480"/>
              <a:gd name="connsiteY4" fmla="*/ 533400 h 1508760"/>
              <a:gd name="connsiteX5" fmla="*/ 1644352 w 1935480"/>
              <a:gd name="connsiteY5" fmla="*/ 398944 h 1508760"/>
              <a:gd name="connsiteX6" fmla="*/ 1935480 w 1935480"/>
              <a:gd name="connsiteY6" fmla="*/ 335280 h 1508760"/>
              <a:gd name="connsiteX7" fmla="*/ 1737360 w 1935480"/>
              <a:gd name="connsiteY7" fmla="*/ 167640 h 1508760"/>
              <a:gd name="connsiteX8" fmla="*/ 1508760 w 1935480"/>
              <a:gd name="connsiteY8" fmla="*/ 30480 h 1508760"/>
              <a:gd name="connsiteX9" fmla="*/ 1005840 w 1935480"/>
              <a:gd name="connsiteY9" fmla="*/ 0 h 1508760"/>
              <a:gd name="connsiteX10" fmla="*/ 624840 w 1935480"/>
              <a:gd name="connsiteY10" fmla="*/ 76200 h 1508760"/>
              <a:gd name="connsiteX11" fmla="*/ 60960 w 1935480"/>
              <a:gd name="connsiteY11" fmla="*/ 594360 h 1508760"/>
              <a:gd name="connsiteX12" fmla="*/ 0 w 1935480"/>
              <a:gd name="connsiteY12" fmla="*/ 899160 h 1508760"/>
              <a:gd name="connsiteX13" fmla="*/ 0 w 1935480"/>
              <a:gd name="connsiteY13" fmla="*/ 1143000 h 1508760"/>
              <a:gd name="connsiteX14" fmla="*/ 106680 w 1935480"/>
              <a:gd name="connsiteY14" fmla="*/ 1417320 h 1508760"/>
              <a:gd name="connsiteX15" fmla="*/ 167640 w 1935480"/>
              <a:gd name="connsiteY15" fmla="*/ 1508760 h 1508760"/>
              <a:gd name="connsiteX0" fmla="*/ 167640 w 1935480"/>
              <a:gd name="connsiteY0" fmla="*/ 1508760 h 1508760"/>
              <a:gd name="connsiteX1" fmla="*/ 137160 w 1935480"/>
              <a:gd name="connsiteY1" fmla="*/ 1051560 h 1508760"/>
              <a:gd name="connsiteX2" fmla="*/ 276200 w 1935480"/>
              <a:gd name="connsiteY2" fmla="*/ 542960 h 1508760"/>
              <a:gd name="connsiteX3" fmla="*/ 636240 w 1935480"/>
              <a:gd name="connsiteY3" fmla="*/ 470952 h 1508760"/>
              <a:gd name="connsiteX4" fmla="*/ 1143000 w 1935480"/>
              <a:gd name="connsiteY4" fmla="*/ 533400 h 1508760"/>
              <a:gd name="connsiteX5" fmla="*/ 1644352 w 1935480"/>
              <a:gd name="connsiteY5" fmla="*/ 398944 h 1508760"/>
              <a:gd name="connsiteX6" fmla="*/ 1935480 w 1935480"/>
              <a:gd name="connsiteY6" fmla="*/ 335280 h 1508760"/>
              <a:gd name="connsiteX7" fmla="*/ 1737360 w 1935480"/>
              <a:gd name="connsiteY7" fmla="*/ 167640 h 1508760"/>
              <a:gd name="connsiteX8" fmla="*/ 1508760 w 1935480"/>
              <a:gd name="connsiteY8" fmla="*/ 30480 h 1508760"/>
              <a:gd name="connsiteX9" fmla="*/ 1005840 w 1935480"/>
              <a:gd name="connsiteY9" fmla="*/ 0 h 1508760"/>
              <a:gd name="connsiteX10" fmla="*/ 624840 w 1935480"/>
              <a:gd name="connsiteY10" fmla="*/ 76200 h 1508760"/>
              <a:gd name="connsiteX11" fmla="*/ 60960 w 1935480"/>
              <a:gd name="connsiteY11" fmla="*/ 594360 h 1508760"/>
              <a:gd name="connsiteX12" fmla="*/ 0 w 1935480"/>
              <a:gd name="connsiteY12" fmla="*/ 1143000 h 1508760"/>
              <a:gd name="connsiteX13" fmla="*/ 106680 w 1935480"/>
              <a:gd name="connsiteY13" fmla="*/ 1417320 h 1508760"/>
              <a:gd name="connsiteX14" fmla="*/ 167640 w 1935480"/>
              <a:gd name="connsiteY14" fmla="*/ 1508760 h 1508760"/>
              <a:gd name="connsiteX0" fmla="*/ 106680 w 1874520"/>
              <a:gd name="connsiteY0" fmla="*/ 1508760 h 1508760"/>
              <a:gd name="connsiteX1" fmla="*/ 76200 w 1874520"/>
              <a:gd name="connsiteY1" fmla="*/ 1051560 h 1508760"/>
              <a:gd name="connsiteX2" fmla="*/ 215240 w 1874520"/>
              <a:gd name="connsiteY2" fmla="*/ 542960 h 1508760"/>
              <a:gd name="connsiteX3" fmla="*/ 575280 w 1874520"/>
              <a:gd name="connsiteY3" fmla="*/ 470952 h 1508760"/>
              <a:gd name="connsiteX4" fmla="*/ 1082040 w 1874520"/>
              <a:gd name="connsiteY4" fmla="*/ 533400 h 1508760"/>
              <a:gd name="connsiteX5" fmla="*/ 1583392 w 1874520"/>
              <a:gd name="connsiteY5" fmla="*/ 398944 h 1508760"/>
              <a:gd name="connsiteX6" fmla="*/ 1874520 w 1874520"/>
              <a:gd name="connsiteY6" fmla="*/ 335280 h 1508760"/>
              <a:gd name="connsiteX7" fmla="*/ 1676400 w 1874520"/>
              <a:gd name="connsiteY7" fmla="*/ 167640 h 1508760"/>
              <a:gd name="connsiteX8" fmla="*/ 1447800 w 1874520"/>
              <a:gd name="connsiteY8" fmla="*/ 30480 h 1508760"/>
              <a:gd name="connsiteX9" fmla="*/ 944880 w 1874520"/>
              <a:gd name="connsiteY9" fmla="*/ 0 h 1508760"/>
              <a:gd name="connsiteX10" fmla="*/ 563880 w 1874520"/>
              <a:gd name="connsiteY10" fmla="*/ 76200 h 1508760"/>
              <a:gd name="connsiteX11" fmla="*/ 0 w 1874520"/>
              <a:gd name="connsiteY11" fmla="*/ 594360 h 1508760"/>
              <a:gd name="connsiteX12" fmla="*/ 45720 w 1874520"/>
              <a:gd name="connsiteY12" fmla="*/ 1417320 h 1508760"/>
              <a:gd name="connsiteX13" fmla="*/ 106680 w 1874520"/>
              <a:gd name="connsiteY13" fmla="*/ 1508760 h 1508760"/>
              <a:gd name="connsiteX0" fmla="*/ 107464 w 1875304"/>
              <a:gd name="connsiteY0" fmla="*/ 1508760 h 1508760"/>
              <a:gd name="connsiteX1" fmla="*/ 76984 w 1875304"/>
              <a:gd name="connsiteY1" fmla="*/ 1051560 h 1508760"/>
              <a:gd name="connsiteX2" fmla="*/ 216024 w 1875304"/>
              <a:gd name="connsiteY2" fmla="*/ 542960 h 1508760"/>
              <a:gd name="connsiteX3" fmla="*/ 576064 w 1875304"/>
              <a:gd name="connsiteY3" fmla="*/ 470952 h 1508760"/>
              <a:gd name="connsiteX4" fmla="*/ 1082824 w 1875304"/>
              <a:gd name="connsiteY4" fmla="*/ 533400 h 1508760"/>
              <a:gd name="connsiteX5" fmla="*/ 1584176 w 1875304"/>
              <a:gd name="connsiteY5" fmla="*/ 398944 h 1508760"/>
              <a:gd name="connsiteX6" fmla="*/ 1875304 w 1875304"/>
              <a:gd name="connsiteY6" fmla="*/ 335280 h 1508760"/>
              <a:gd name="connsiteX7" fmla="*/ 1677184 w 1875304"/>
              <a:gd name="connsiteY7" fmla="*/ 167640 h 1508760"/>
              <a:gd name="connsiteX8" fmla="*/ 1448584 w 1875304"/>
              <a:gd name="connsiteY8" fmla="*/ 30480 h 1508760"/>
              <a:gd name="connsiteX9" fmla="*/ 945664 w 1875304"/>
              <a:gd name="connsiteY9" fmla="*/ 0 h 1508760"/>
              <a:gd name="connsiteX10" fmla="*/ 564664 w 1875304"/>
              <a:gd name="connsiteY10" fmla="*/ 76200 h 1508760"/>
              <a:gd name="connsiteX11" fmla="*/ 784 w 1875304"/>
              <a:gd name="connsiteY11" fmla="*/ 594360 h 1508760"/>
              <a:gd name="connsiteX12" fmla="*/ 0 w 1875304"/>
              <a:gd name="connsiteY12" fmla="*/ 1407056 h 1508760"/>
              <a:gd name="connsiteX13" fmla="*/ 107464 w 1875304"/>
              <a:gd name="connsiteY13" fmla="*/ 1508760 h 1508760"/>
              <a:gd name="connsiteX0" fmla="*/ 182880 w 1950720"/>
              <a:gd name="connsiteY0" fmla="*/ 1508760 h 1508760"/>
              <a:gd name="connsiteX1" fmla="*/ 152400 w 1950720"/>
              <a:gd name="connsiteY1" fmla="*/ 1051560 h 1508760"/>
              <a:gd name="connsiteX2" fmla="*/ 291440 w 1950720"/>
              <a:gd name="connsiteY2" fmla="*/ 542960 h 1508760"/>
              <a:gd name="connsiteX3" fmla="*/ 651480 w 1950720"/>
              <a:gd name="connsiteY3" fmla="*/ 470952 h 1508760"/>
              <a:gd name="connsiteX4" fmla="*/ 1158240 w 1950720"/>
              <a:gd name="connsiteY4" fmla="*/ 533400 h 1508760"/>
              <a:gd name="connsiteX5" fmla="*/ 1659592 w 1950720"/>
              <a:gd name="connsiteY5" fmla="*/ 398944 h 1508760"/>
              <a:gd name="connsiteX6" fmla="*/ 1950720 w 1950720"/>
              <a:gd name="connsiteY6" fmla="*/ 335280 h 1508760"/>
              <a:gd name="connsiteX7" fmla="*/ 1752600 w 1950720"/>
              <a:gd name="connsiteY7" fmla="*/ 167640 h 1508760"/>
              <a:gd name="connsiteX8" fmla="*/ 1524000 w 1950720"/>
              <a:gd name="connsiteY8" fmla="*/ 30480 h 1508760"/>
              <a:gd name="connsiteX9" fmla="*/ 1021080 w 1950720"/>
              <a:gd name="connsiteY9" fmla="*/ 0 h 1508760"/>
              <a:gd name="connsiteX10" fmla="*/ 640080 w 1950720"/>
              <a:gd name="connsiteY10" fmla="*/ 76200 h 1508760"/>
              <a:gd name="connsiteX11" fmla="*/ 76200 w 1950720"/>
              <a:gd name="connsiteY11" fmla="*/ 594360 h 1508760"/>
              <a:gd name="connsiteX12" fmla="*/ 182880 w 1950720"/>
              <a:gd name="connsiteY12" fmla="*/ 1508760 h 1508760"/>
              <a:gd name="connsiteX0" fmla="*/ 243845 w 2011685"/>
              <a:gd name="connsiteY0" fmla="*/ 1508760 h 1508760"/>
              <a:gd name="connsiteX1" fmla="*/ 213365 w 2011685"/>
              <a:gd name="connsiteY1" fmla="*/ 1051560 h 1508760"/>
              <a:gd name="connsiteX2" fmla="*/ 352405 w 2011685"/>
              <a:gd name="connsiteY2" fmla="*/ 542960 h 1508760"/>
              <a:gd name="connsiteX3" fmla="*/ 712445 w 2011685"/>
              <a:gd name="connsiteY3" fmla="*/ 470952 h 1508760"/>
              <a:gd name="connsiteX4" fmla="*/ 1219205 w 2011685"/>
              <a:gd name="connsiteY4" fmla="*/ 533400 h 1508760"/>
              <a:gd name="connsiteX5" fmla="*/ 1720557 w 2011685"/>
              <a:gd name="connsiteY5" fmla="*/ 398944 h 1508760"/>
              <a:gd name="connsiteX6" fmla="*/ 2011685 w 2011685"/>
              <a:gd name="connsiteY6" fmla="*/ 335280 h 1508760"/>
              <a:gd name="connsiteX7" fmla="*/ 1813565 w 2011685"/>
              <a:gd name="connsiteY7" fmla="*/ 167640 h 1508760"/>
              <a:gd name="connsiteX8" fmla="*/ 1584965 w 2011685"/>
              <a:gd name="connsiteY8" fmla="*/ 30480 h 1508760"/>
              <a:gd name="connsiteX9" fmla="*/ 1082045 w 2011685"/>
              <a:gd name="connsiteY9" fmla="*/ 0 h 1508760"/>
              <a:gd name="connsiteX10" fmla="*/ 701045 w 2011685"/>
              <a:gd name="connsiteY10" fmla="*/ 76200 h 1508760"/>
              <a:gd name="connsiteX11" fmla="*/ 137165 w 2011685"/>
              <a:gd name="connsiteY11" fmla="*/ 594360 h 1508760"/>
              <a:gd name="connsiteX12" fmla="*/ 243845 w 2011685"/>
              <a:gd name="connsiteY12" fmla="*/ 1508760 h 1508760"/>
              <a:gd name="connsiteX0" fmla="*/ 243845 w 2011685"/>
              <a:gd name="connsiteY0" fmla="*/ 1478280 h 1478280"/>
              <a:gd name="connsiteX1" fmla="*/ 213365 w 2011685"/>
              <a:gd name="connsiteY1" fmla="*/ 1021080 h 1478280"/>
              <a:gd name="connsiteX2" fmla="*/ 352405 w 2011685"/>
              <a:gd name="connsiteY2" fmla="*/ 512480 h 1478280"/>
              <a:gd name="connsiteX3" fmla="*/ 712445 w 2011685"/>
              <a:gd name="connsiteY3" fmla="*/ 440472 h 1478280"/>
              <a:gd name="connsiteX4" fmla="*/ 1219205 w 2011685"/>
              <a:gd name="connsiteY4" fmla="*/ 502920 h 1478280"/>
              <a:gd name="connsiteX5" fmla="*/ 1720557 w 2011685"/>
              <a:gd name="connsiteY5" fmla="*/ 368464 h 1478280"/>
              <a:gd name="connsiteX6" fmla="*/ 2011685 w 2011685"/>
              <a:gd name="connsiteY6" fmla="*/ 304800 h 1478280"/>
              <a:gd name="connsiteX7" fmla="*/ 1813565 w 2011685"/>
              <a:gd name="connsiteY7" fmla="*/ 137160 h 1478280"/>
              <a:gd name="connsiteX8" fmla="*/ 1584965 w 2011685"/>
              <a:gd name="connsiteY8" fmla="*/ 0 h 1478280"/>
              <a:gd name="connsiteX9" fmla="*/ 701045 w 2011685"/>
              <a:gd name="connsiteY9" fmla="*/ 45720 h 1478280"/>
              <a:gd name="connsiteX10" fmla="*/ 137165 w 2011685"/>
              <a:gd name="connsiteY10" fmla="*/ 563880 h 1478280"/>
              <a:gd name="connsiteX11" fmla="*/ 243845 w 2011685"/>
              <a:gd name="connsiteY11" fmla="*/ 1478280 h 1478280"/>
              <a:gd name="connsiteX0" fmla="*/ 243845 w 2011685"/>
              <a:gd name="connsiteY0" fmla="*/ 1478280 h 1478280"/>
              <a:gd name="connsiteX1" fmla="*/ 213365 w 2011685"/>
              <a:gd name="connsiteY1" fmla="*/ 1021080 h 1478280"/>
              <a:gd name="connsiteX2" fmla="*/ 352405 w 2011685"/>
              <a:gd name="connsiteY2" fmla="*/ 512480 h 1478280"/>
              <a:gd name="connsiteX3" fmla="*/ 712445 w 2011685"/>
              <a:gd name="connsiteY3" fmla="*/ 440472 h 1478280"/>
              <a:gd name="connsiteX4" fmla="*/ 1219205 w 2011685"/>
              <a:gd name="connsiteY4" fmla="*/ 502920 h 1478280"/>
              <a:gd name="connsiteX5" fmla="*/ 1720557 w 2011685"/>
              <a:gd name="connsiteY5" fmla="*/ 368464 h 1478280"/>
              <a:gd name="connsiteX6" fmla="*/ 2011685 w 2011685"/>
              <a:gd name="connsiteY6" fmla="*/ 304800 h 1478280"/>
              <a:gd name="connsiteX7" fmla="*/ 1584965 w 2011685"/>
              <a:gd name="connsiteY7" fmla="*/ 0 h 1478280"/>
              <a:gd name="connsiteX8" fmla="*/ 701045 w 2011685"/>
              <a:gd name="connsiteY8" fmla="*/ 45720 h 1478280"/>
              <a:gd name="connsiteX9" fmla="*/ 137165 w 2011685"/>
              <a:gd name="connsiteY9" fmla="*/ 563880 h 1478280"/>
              <a:gd name="connsiteX10" fmla="*/ 243845 w 2011685"/>
              <a:gd name="connsiteY10" fmla="*/ 1478280 h 1478280"/>
              <a:gd name="connsiteX0" fmla="*/ 243845 w 2011685"/>
              <a:gd name="connsiteY0" fmla="*/ 1432560 h 1432560"/>
              <a:gd name="connsiteX1" fmla="*/ 213365 w 2011685"/>
              <a:gd name="connsiteY1" fmla="*/ 975360 h 1432560"/>
              <a:gd name="connsiteX2" fmla="*/ 352405 w 2011685"/>
              <a:gd name="connsiteY2" fmla="*/ 466760 h 1432560"/>
              <a:gd name="connsiteX3" fmla="*/ 712445 w 2011685"/>
              <a:gd name="connsiteY3" fmla="*/ 394752 h 1432560"/>
              <a:gd name="connsiteX4" fmla="*/ 1219205 w 2011685"/>
              <a:gd name="connsiteY4" fmla="*/ 457200 h 1432560"/>
              <a:gd name="connsiteX5" fmla="*/ 1720557 w 2011685"/>
              <a:gd name="connsiteY5" fmla="*/ 322744 h 1432560"/>
              <a:gd name="connsiteX6" fmla="*/ 2011685 w 2011685"/>
              <a:gd name="connsiteY6" fmla="*/ 259080 h 1432560"/>
              <a:gd name="connsiteX7" fmla="*/ 701045 w 2011685"/>
              <a:gd name="connsiteY7" fmla="*/ 0 h 1432560"/>
              <a:gd name="connsiteX8" fmla="*/ 137165 w 2011685"/>
              <a:gd name="connsiteY8" fmla="*/ 518160 h 1432560"/>
              <a:gd name="connsiteX9" fmla="*/ 243845 w 2011685"/>
              <a:gd name="connsiteY9" fmla="*/ 1432560 h 1432560"/>
              <a:gd name="connsiteX0" fmla="*/ 243845 w 2011685"/>
              <a:gd name="connsiteY0" fmla="*/ 1553957 h 1553957"/>
              <a:gd name="connsiteX1" fmla="*/ 213365 w 2011685"/>
              <a:gd name="connsiteY1" fmla="*/ 1096757 h 1553957"/>
              <a:gd name="connsiteX2" fmla="*/ 352405 w 2011685"/>
              <a:gd name="connsiteY2" fmla="*/ 588157 h 1553957"/>
              <a:gd name="connsiteX3" fmla="*/ 712445 w 2011685"/>
              <a:gd name="connsiteY3" fmla="*/ 516149 h 1553957"/>
              <a:gd name="connsiteX4" fmla="*/ 1219205 w 2011685"/>
              <a:gd name="connsiteY4" fmla="*/ 578597 h 1553957"/>
              <a:gd name="connsiteX5" fmla="*/ 1720557 w 2011685"/>
              <a:gd name="connsiteY5" fmla="*/ 444141 h 1553957"/>
              <a:gd name="connsiteX6" fmla="*/ 2011685 w 2011685"/>
              <a:gd name="connsiteY6" fmla="*/ 380477 h 1553957"/>
              <a:gd name="connsiteX7" fmla="*/ 701045 w 2011685"/>
              <a:gd name="connsiteY7" fmla="*/ 121397 h 1553957"/>
              <a:gd name="connsiteX8" fmla="*/ 137165 w 2011685"/>
              <a:gd name="connsiteY8" fmla="*/ 639557 h 1553957"/>
              <a:gd name="connsiteX9" fmla="*/ 243845 w 2011685"/>
              <a:gd name="connsiteY9" fmla="*/ 1553957 h 1553957"/>
              <a:gd name="connsiteX0" fmla="*/ 243845 w 2011685"/>
              <a:gd name="connsiteY0" fmla="*/ 1553957 h 1553957"/>
              <a:gd name="connsiteX1" fmla="*/ 213365 w 2011685"/>
              <a:gd name="connsiteY1" fmla="*/ 1096757 h 1553957"/>
              <a:gd name="connsiteX2" fmla="*/ 352405 w 2011685"/>
              <a:gd name="connsiteY2" fmla="*/ 588157 h 1553957"/>
              <a:gd name="connsiteX3" fmla="*/ 712445 w 2011685"/>
              <a:gd name="connsiteY3" fmla="*/ 516149 h 1553957"/>
              <a:gd name="connsiteX4" fmla="*/ 1219205 w 2011685"/>
              <a:gd name="connsiteY4" fmla="*/ 578597 h 1553957"/>
              <a:gd name="connsiteX5" fmla="*/ 1720557 w 2011685"/>
              <a:gd name="connsiteY5" fmla="*/ 444141 h 1553957"/>
              <a:gd name="connsiteX6" fmla="*/ 2011685 w 2011685"/>
              <a:gd name="connsiteY6" fmla="*/ 380477 h 1553957"/>
              <a:gd name="connsiteX7" fmla="*/ 701045 w 2011685"/>
              <a:gd name="connsiteY7" fmla="*/ 121397 h 1553957"/>
              <a:gd name="connsiteX8" fmla="*/ 137165 w 2011685"/>
              <a:gd name="connsiteY8" fmla="*/ 639557 h 1553957"/>
              <a:gd name="connsiteX9" fmla="*/ 243845 w 2011685"/>
              <a:gd name="connsiteY9" fmla="*/ 1553957 h 1553957"/>
              <a:gd name="connsiteX0" fmla="*/ 243845 w 2008590"/>
              <a:gd name="connsiteY0" fmla="*/ 1562300 h 1562300"/>
              <a:gd name="connsiteX1" fmla="*/ 213365 w 2008590"/>
              <a:gd name="connsiteY1" fmla="*/ 1105100 h 1562300"/>
              <a:gd name="connsiteX2" fmla="*/ 352405 w 2008590"/>
              <a:gd name="connsiteY2" fmla="*/ 596500 h 1562300"/>
              <a:gd name="connsiteX3" fmla="*/ 712445 w 2008590"/>
              <a:gd name="connsiteY3" fmla="*/ 524492 h 1562300"/>
              <a:gd name="connsiteX4" fmla="*/ 1219205 w 2008590"/>
              <a:gd name="connsiteY4" fmla="*/ 586940 h 1562300"/>
              <a:gd name="connsiteX5" fmla="*/ 1720557 w 2008590"/>
              <a:gd name="connsiteY5" fmla="*/ 452484 h 1562300"/>
              <a:gd name="connsiteX6" fmla="*/ 2008590 w 2008590"/>
              <a:gd name="connsiteY6" fmla="*/ 380477 h 1562300"/>
              <a:gd name="connsiteX7" fmla="*/ 701045 w 2008590"/>
              <a:gd name="connsiteY7" fmla="*/ 129740 h 1562300"/>
              <a:gd name="connsiteX8" fmla="*/ 137165 w 2008590"/>
              <a:gd name="connsiteY8" fmla="*/ 647900 h 1562300"/>
              <a:gd name="connsiteX9" fmla="*/ 243845 w 2008590"/>
              <a:gd name="connsiteY9" fmla="*/ 1562300 h 1562300"/>
              <a:gd name="connsiteX0" fmla="*/ 243845 w 2008590"/>
              <a:gd name="connsiteY0" fmla="*/ 1615886 h 1615886"/>
              <a:gd name="connsiteX1" fmla="*/ 213365 w 2008590"/>
              <a:gd name="connsiteY1" fmla="*/ 1158686 h 1615886"/>
              <a:gd name="connsiteX2" fmla="*/ 352405 w 2008590"/>
              <a:gd name="connsiteY2" fmla="*/ 650086 h 1615886"/>
              <a:gd name="connsiteX3" fmla="*/ 712445 w 2008590"/>
              <a:gd name="connsiteY3" fmla="*/ 578078 h 1615886"/>
              <a:gd name="connsiteX4" fmla="*/ 1219205 w 2008590"/>
              <a:gd name="connsiteY4" fmla="*/ 640526 h 1615886"/>
              <a:gd name="connsiteX5" fmla="*/ 1720557 w 2008590"/>
              <a:gd name="connsiteY5" fmla="*/ 506070 h 1615886"/>
              <a:gd name="connsiteX6" fmla="*/ 2008590 w 2008590"/>
              <a:gd name="connsiteY6" fmla="*/ 434063 h 1615886"/>
              <a:gd name="connsiteX7" fmla="*/ 701045 w 2008590"/>
              <a:gd name="connsiteY7" fmla="*/ 183326 h 1615886"/>
              <a:gd name="connsiteX8" fmla="*/ 137165 w 2008590"/>
              <a:gd name="connsiteY8" fmla="*/ 701486 h 1615886"/>
              <a:gd name="connsiteX9" fmla="*/ 243845 w 2008590"/>
              <a:gd name="connsiteY9" fmla="*/ 1615886 h 1615886"/>
              <a:gd name="connsiteX0" fmla="*/ 243845 w 2008590"/>
              <a:gd name="connsiteY0" fmla="*/ 1615886 h 1615886"/>
              <a:gd name="connsiteX1" fmla="*/ 213365 w 2008590"/>
              <a:gd name="connsiteY1" fmla="*/ 1158686 h 1615886"/>
              <a:gd name="connsiteX2" fmla="*/ 352405 w 2008590"/>
              <a:gd name="connsiteY2" fmla="*/ 650086 h 1615886"/>
              <a:gd name="connsiteX3" fmla="*/ 712445 w 2008590"/>
              <a:gd name="connsiteY3" fmla="*/ 578078 h 1615886"/>
              <a:gd name="connsiteX4" fmla="*/ 1219205 w 2008590"/>
              <a:gd name="connsiteY4" fmla="*/ 640526 h 1615886"/>
              <a:gd name="connsiteX5" fmla="*/ 1720557 w 2008590"/>
              <a:gd name="connsiteY5" fmla="*/ 506070 h 1615886"/>
              <a:gd name="connsiteX6" fmla="*/ 2008590 w 2008590"/>
              <a:gd name="connsiteY6" fmla="*/ 434063 h 1615886"/>
              <a:gd name="connsiteX7" fmla="*/ 701045 w 2008590"/>
              <a:gd name="connsiteY7" fmla="*/ 183326 h 1615886"/>
              <a:gd name="connsiteX8" fmla="*/ 137165 w 2008590"/>
              <a:gd name="connsiteY8" fmla="*/ 701486 h 1615886"/>
              <a:gd name="connsiteX9" fmla="*/ 243845 w 2008590"/>
              <a:gd name="connsiteY9" fmla="*/ 1615886 h 1615886"/>
              <a:gd name="connsiteX0" fmla="*/ 243845 w 2008590"/>
              <a:gd name="connsiteY0" fmla="*/ 1615886 h 1615886"/>
              <a:gd name="connsiteX1" fmla="*/ 213365 w 2008590"/>
              <a:gd name="connsiteY1" fmla="*/ 1158686 h 1615886"/>
              <a:gd name="connsiteX2" fmla="*/ 352405 w 2008590"/>
              <a:gd name="connsiteY2" fmla="*/ 650086 h 1615886"/>
              <a:gd name="connsiteX3" fmla="*/ 712445 w 2008590"/>
              <a:gd name="connsiteY3" fmla="*/ 578078 h 1615886"/>
              <a:gd name="connsiteX4" fmla="*/ 1219205 w 2008590"/>
              <a:gd name="connsiteY4" fmla="*/ 640526 h 1615886"/>
              <a:gd name="connsiteX5" fmla="*/ 1720557 w 2008590"/>
              <a:gd name="connsiteY5" fmla="*/ 506070 h 1615886"/>
              <a:gd name="connsiteX6" fmla="*/ 2008590 w 2008590"/>
              <a:gd name="connsiteY6" fmla="*/ 434063 h 1615886"/>
              <a:gd name="connsiteX7" fmla="*/ 701045 w 2008590"/>
              <a:gd name="connsiteY7" fmla="*/ 183326 h 1615886"/>
              <a:gd name="connsiteX8" fmla="*/ 137165 w 2008590"/>
              <a:gd name="connsiteY8" fmla="*/ 701486 h 1615886"/>
              <a:gd name="connsiteX9" fmla="*/ 243845 w 2008590"/>
              <a:gd name="connsiteY9" fmla="*/ 1615886 h 1615886"/>
              <a:gd name="connsiteX0" fmla="*/ 243845 w 2008590"/>
              <a:gd name="connsiteY0" fmla="*/ 1615886 h 1615886"/>
              <a:gd name="connsiteX1" fmla="*/ 213365 w 2008590"/>
              <a:gd name="connsiteY1" fmla="*/ 1158686 h 1615886"/>
              <a:gd name="connsiteX2" fmla="*/ 352405 w 2008590"/>
              <a:gd name="connsiteY2" fmla="*/ 650086 h 1615886"/>
              <a:gd name="connsiteX3" fmla="*/ 856462 w 2008590"/>
              <a:gd name="connsiteY3" fmla="*/ 866111 h 1615886"/>
              <a:gd name="connsiteX4" fmla="*/ 1219205 w 2008590"/>
              <a:gd name="connsiteY4" fmla="*/ 640526 h 1615886"/>
              <a:gd name="connsiteX5" fmla="*/ 1720557 w 2008590"/>
              <a:gd name="connsiteY5" fmla="*/ 506070 h 1615886"/>
              <a:gd name="connsiteX6" fmla="*/ 2008590 w 2008590"/>
              <a:gd name="connsiteY6" fmla="*/ 434063 h 1615886"/>
              <a:gd name="connsiteX7" fmla="*/ 701045 w 2008590"/>
              <a:gd name="connsiteY7" fmla="*/ 183326 h 1615886"/>
              <a:gd name="connsiteX8" fmla="*/ 137165 w 2008590"/>
              <a:gd name="connsiteY8" fmla="*/ 701486 h 1615886"/>
              <a:gd name="connsiteX9" fmla="*/ 243845 w 2008590"/>
              <a:gd name="connsiteY9" fmla="*/ 1615886 h 1615886"/>
              <a:gd name="connsiteX0" fmla="*/ 243845 w 2008590"/>
              <a:gd name="connsiteY0" fmla="*/ 1615886 h 1615886"/>
              <a:gd name="connsiteX1" fmla="*/ 280398 w 2008590"/>
              <a:gd name="connsiteY1" fmla="*/ 1442175 h 1615886"/>
              <a:gd name="connsiteX2" fmla="*/ 352405 w 2008590"/>
              <a:gd name="connsiteY2" fmla="*/ 650086 h 1615886"/>
              <a:gd name="connsiteX3" fmla="*/ 856462 w 2008590"/>
              <a:gd name="connsiteY3" fmla="*/ 866111 h 1615886"/>
              <a:gd name="connsiteX4" fmla="*/ 1219205 w 2008590"/>
              <a:gd name="connsiteY4" fmla="*/ 640526 h 1615886"/>
              <a:gd name="connsiteX5" fmla="*/ 1720557 w 2008590"/>
              <a:gd name="connsiteY5" fmla="*/ 506070 h 1615886"/>
              <a:gd name="connsiteX6" fmla="*/ 2008590 w 2008590"/>
              <a:gd name="connsiteY6" fmla="*/ 434063 h 1615886"/>
              <a:gd name="connsiteX7" fmla="*/ 701045 w 2008590"/>
              <a:gd name="connsiteY7" fmla="*/ 183326 h 1615886"/>
              <a:gd name="connsiteX8" fmla="*/ 137165 w 2008590"/>
              <a:gd name="connsiteY8" fmla="*/ 701486 h 1615886"/>
              <a:gd name="connsiteX9" fmla="*/ 243845 w 2008590"/>
              <a:gd name="connsiteY9" fmla="*/ 1615886 h 1615886"/>
              <a:gd name="connsiteX0" fmla="*/ 243845 w 2008590"/>
              <a:gd name="connsiteY0" fmla="*/ 1615886 h 1615886"/>
              <a:gd name="connsiteX1" fmla="*/ 280398 w 2008590"/>
              <a:gd name="connsiteY1" fmla="*/ 1442175 h 1615886"/>
              <a:gd name="connsiteX2" fmla="*/ 568430 w 2008590"/>
              <a:gd name="connsiteY2" fmla="*/ 1154143 h 1615886"/>
              <a:gd name="connsiteX3" fmla="*/ 856462 w 2008590"/>
              <a:gd name="connsiteY3" fmla="*/ 866111 h 1615886"/>
              <a:gd name="connsiteX4" fmla="*/ 1219205 w 2008590"/>
              <a:gd name="connsiteY4" fmla="*/ 640526 h 1615886"/>
              <a:gd name="connsiteX5" fmla="*/ 1720557 w 2008590"/>
              <a:gd name="connsiteY5" fmla="*/ 506070 h 1615886"/>
              <a:gd name="connsiteX6" fmla="*/ 2008590 w 2008590"/>
              <a:gd name="connsiteY6" fmla="*/ 434063 h 1615886"/>
              <a:gd name="connsiteX7" fmla="*/ 701045 w 2008590"/>
              <a:gd name="connsiteY7" fmla="*/ 183326 h 1615886"/>
              <a:gd name="connsiteX8" fmla="*/ 137165 w 2008590"/>
              <a:gd name="connsiteY8" fmla="*/ 701486 h 1615886"/>
              <a:gd name="connsiteX9" fmla="*/ 243845 w 2008590"/>
              <a:gd name="connsiteY9" fmla="*/ 1615886 h 1615886"/>
              <a:gd name="connsiteX0" fmla="*/ 243845 w 2008590"/>
              <a:gd name="connsiteY0" fmla="*/ 1615886 h 1615886"/>
              <a:gd name="connsiteX1" fmla="*/ 280398 w 2008590"/>
              <a:gd name="connsiteY1" fmla="*/ 1442175 h 1615886"/>
              <a:gd name="connsiteX2" fmla="*/ 568430 w 2008590"/>
              <a:gd name="connsiteY2" fmla="*/ 1154143 h 1615886"/>
              <a:gd name="connsiteX3" fmla="*/ 856462 w 2008590"/>
              <a:gd name="connsiteY3" fmla="*/ 866111 h 1615886"/>
              <a:gd name="connsiteX4" fmla="*/ 1219205 w 2008590"/>
              <a:gd name="connsiteY4" fmla="*/ 640526 h 1615886"/>
              <a:gd name="connsiteX5" fmla="*/ 1720557 w 2008590"/>
              <a:gd name="connsiteY5" fmla="*/ 506070 h 1615886"/>
              <a:gd name="connsiteX6" fmla="*/ 2008590 w 2008590"/>
              <a:gd name="connsiteY6" fmla="*/ 434063 h 1615886"/>
              <a:gd name="connsiteX7" fmla="*/ 701045 w 2008590"/>
              <a:gd name="connsiteY7" fmla="*/ 183326 h 1615886"/>
              <a:gd name="connsiteX8" fmla="*/ 137165 w 2008590"/>
              <a:gd name="connsiteY8" fmla="*/ 701486 h 1615886"/>
              <a:gd name="connsiteX9" fmla="*/ 243845 w 2008590"/>
              <a:gd name="connsiteY9" fmla="*/ 1615886 h 1615886"/>
              <a:gd name="connsiteX0" fmla="*/ 243845 w 2008590"/>
              <a:gd name="connsiteY0" fmla="*/ 1615886 h 1615886"/>
              <a:gd name="connsiteX1" fmla="*/ 280398 w 2008590"/>
              <a:gd name="connsiteY1" fmla="*/ 1442175 h 1615886"/>
              <a:gd name="connsiteX2" fmla="*/ 568430 w 2008590"/>
              <a:gd name="connsiteY2" fmla="*/ 1154143 h 1615886"/>
              <a:gd name="connsiteX3" fmla="*/ 856462 w 2008590"/>
              <a:gd name="connsiteY3" fmla="*/ 866111 h 1615886"/>
              <a:gd name="connsiteX4" fmla="*/ 1219205 w 2008590"/>
              <a:gd name="connsiteY4" fmla="*/ 640526 h 1615886"/>
              <a:gd name="connsiteX5" fmla="*/ 1720557 w 2008590"/>
              <a:gd name="connsiteY5" fmla="*/ 506070 h 1615886"/>
              <a:gd name="connsiteX6" fmla="*/ 2008590 w 2008590"/>
              <a:gd name="connsiteY6" fmla="*/ 434063 h 1615886"/>
              <a:gd name="connsiteX7" fmla="*/ 701045 w 2008590"/>
              <a:gd name="connsiteY7" fmla="*/ 183326 h 1615886"/>
              <a:gd name="connsiteX8" fmla="*/ 137165 w 2008590"/>
              <a:gd name="connsiteY8" fmla="*/ 701486 h 1615886"/>
              <a:gd name="connsiteX9" fmla="*/ 243845 w 2008590"/>
              <a:gd name="connsiteY9" fmla="*/ 1615886 h 1615886"/>
              <a:gd name="connsiteX0" fmla="*/ 243845 w 2008590"/>
              <a:gd name="connsiteY0" fmla="*/ 1615886 h 1615886"/>
              <a:gd name="connsiteX1" fmla="*/ 280398 w 2008590"/>
              <a:gd name="connsiteY1" fmla="*/ 1442175 h 1615886"/>
              <a:gd name="connsiteX2" fmla="*/ 568430 w 2008590"/>
              <a:gd name="connsiteY2" fmla="*/ 1154143 h 1615886"/>
              <a:gd name="connsiteX3" fmla="*/ 856462 w 2008590"/>
              <a:gd name="connsiteY3" fmla="*/ 866111 h 1615886"/>
              <a:gd name="connsiteX4" fmla="*/ 1219205 w 2008590"/>
              <a:gd name="connsiteY4" fmla="*/ 640526 h 1615886"/>
              <a:gd name="connsiteX5" fmla="*/ 1720557 w 2008590"/>
              <a:gd name="connsiteY5" fmla="*/ 506070 h 1615886"/>
              <a:gd name="connsiteX6" fmla="*/ 2008590 w 2008590"/>
              <a:gd name="connsiteY6" fmla="*/ 434063 h 1615886"/>
              <a:gd name="connsiteX7" fmla="*/ 701045 w 2008590"/>
              <a:gd name="connsiteY7" fmla="*/ 183326 h 1615886"/>
              <a:gd name="connsiteX8" fmla="*/ 137165 w 2008590"/>
              <a:gd name="connsiteY8" fmla="*/ 701486 h 1615886"/>
              <a:gd name="connsiteX9" fmla="*/ 243845 w 2008590"/>
              <a:gd name="connsiteY9" fmla="*/ 1615886 h 1615886"/>
              <a:gd name="connsiteX0" fmla="*/ 243845 w 2008590"/>
              <a:gd name="connsiteY0" fmla="*/ 1615886 h 1615886"/>
              <a:gd name="connsiteX1" fmla="*/ 280398 w 2008590"/>
              <a:gd name="connsiteY1" fmla="*/ 1442175 h 1615886"/>
              <a:gd name="connsiteX2" fmla="*/ 568430 w 2008590"/>
              <a:gd name="connsiteY2" fmla="*/ 1154143 h 1615886"/>
              <a:gd name="connsiteX3" fmla="*/ 856462 w 2008590"/>
              <a:gd name="connsiteY3" fmla="*/ 866111 h 1615886"/>
              <a:gd name="connsiteX4" fmla="*/ 1219205 w 2008590"/>
              <a:gd name="connsiteY4" fmla="*/ 640526 h 1615886"/>
              <a:gd name="connsiteX5" fmla="*/ 1720557 w 2008590"/>
              <a:gd name="connsiteY5" fmla="*/ 506070 h 1615886"/>
              <a:gd name="connsiteX6" fmla="*/ 2008590 w 2008590"/>
              <a:gd name="connsiteY6" fmla="*/ 434063 h 1615886"/>
              <a:gd name="connsiteX7" fmla="*/ 701045 w 2008590"/>
              <a:gd name="connsiteY7" fmla="*/ 183326 h 1615886"/>
              <a:gd name="connsiteX8" fmla="*/ 137165 w 2008590"/>
              <a:gd name="connsiteY8" fmla="*/ 701486 h 1615886"/>
              <a:gd name="connsiteX9" fmla="*/ 243845 w 2008590"/>
              <a:gd name="connsiteY9" fmla="*/ 1615886 h 1615886"/>
              <a:gd name="connsiteX0" fmla="*/ 243845 w 2008590"/>
              <a:gd name="connsiteY0" fmla="*/ 1615886 h 1615886"/>
              <a:gd name="connsiteX1" fmla="*/ 280398 w 2008590"/>
              <a:gd name="connsiteY1" fmla="*/ 1442175 h 1615886"/>
              <a:gd name="connsiteX2" fmla="*/ 568430 w 2008590"/>
              <a:gd name="connsiteY2" fmla="*/ 1154143 h 1615886"/>
              <a:gd name="connsiteX3" fmla="*/ 1140586 w 2008590"/>
              <a:gd name="connsiteY3" fmla="*/ 794103 h 1615886"/>
              <a:gd name="connsiteX4" fmla="*/ 1219205 w 2008590"/>
              <a:gd name="connsiteY4" fmla="*/ 640526 h 1615886"/>
              <a:gd name="connsiteX5" fmla="*/ 1720557 w 2008590"/>
              <a:gd name="connsiteY5" fmla="*/ 506070 h 1615886"/>
              <a:gd name="connsiteX6" fmla="*/ 2008590 w 2008590"/>
              <a:gd name="connsiteY6" fmla="*/ 434063 h 1615886"/>
              <a:gd name="connsiteX7" fmla="*/ 701045 w 2008590"/>
              <a:gd name="connsiteY7" fmla="*/ 183326 h 1615886"/>
              <a:gd name="connsiteX8" fmla="*/ 137165 w 2008590"/>
              <a:gd name="connsiteY8" fmla="*/ 701486 h 1615886"/>
              <a:gd name="connsiteX9" fmla="*/ 243845 w 2008590"/>
              <a:gd name="connsiteY9" fmla="*/ 1615886 h 1615886"/>
              <a:gd name="connsiteX0" fmla="*/ 243845 w 2008590"/>
              <a:gd name="connsiteY0" fmla="*/ 1615886 h 1615886"/>
              <a:gd name="connsiteX1" fmla="*/ 280398 w 2008590"/>
              <a:gd name="connsiteY1" fmla="*/ 1442175 h 1615886"/>
              <a:gd name="connsiteX2" fmla="*/ 568430 w 2008590"/>
              <a:gd name="connsiteY2" fmla="*/ 1154143 h 1615886"/>
              <a:gd name="connsiteX3" fmla="*/ 1140586 w 2008590"/>
              <a:gd name="connsiteY3" fmla="*/ 794103 h 1615886"/>
              <a:gd name="connsiteX4" fmla="*/ 1219205 w 2008590"/>
              <a:gd name="connsiteY4" fmla="*/ 640526 h 1615886"/>
              <a:gd name="connsiteX5" fmla="*/ 1720557 w 2008590"/>
              <a:gd name="connsiteY5" fmla="*/ 506070 h 1615886"/>
              <a:gd name="connsiteX6" fmla="*/ 2008590 w 2008590"/>
              <a:gd name="connsiteY6" fmla="*/ 434063 h 1615886"/>
              <a:gd name="connsiteX7" fmla="*/ 701045 w 2008590"/>
              <a:gd name="connsiteY7" fmla="*/ 183326 h 1615886"/>
              <a:gd name="connsiteX8" fmla="*/ 137165 w 2008590"/>
              <a:gd name="connsiteY8" fmla="*/ 701486 h 1615886"/>
              <a:gd name="connsiteX9" fmla="*/ 243845 w 2008590"/>
              <a:gd name="connsiteY9" fmla="*/ 1615886 h 1615886"/>
              <a:gd name="connsiteX0" fmla="*/ 243845 w 2008590"/>
              <a:gd name="connsiteY0" fmla="*/ 1615886 h 1615886"/>
              <a:gd name="connsiteX1" fmla="*/ 280398 w 2008590"/>
              <a:gd name="connsiteY1" fmla="*/ 1442175 h 1615886"/>
              <a:gd name="connsiteX2" fmla="*/ 568430 w 2008590"/>
              <a:gd name="connsiteY2" fmla="*/ 1154143 h 1615886"/>
              <a:gd name="connsiteX3" fmla="*/ 1140586 w 2008590"/>
              <a:gd name="connsiteY3" fmla="*/ 794103 h 1615886"/>
              <a:gd name="connsiteX4" fmla="*/ 1219205 w 2008590"/>
              <a:gd name="connsiteY4" fmla="*/ 640526 h 1615886"/>
              <a:gd name="connsiteX5" fmla="*/ 1720557 w 2008590"/>
              <a:gd name="connsiteY5" fmla="*/ 506070 h 1615886"/>
              <a:gd name="connsiteX6" fmla="*/ 2008590 w 2008590"/>
              <a:gd name="connsiteY6" fmla="*/ 434063 h 1615886"/>
              <a:gd name="connsiteX7" fmla="*/ 701045 w 2008590"/>
              <a:gd name="connsiteY7" fmla="*/ 183326 h 1615886"/>
              <a:gd name="connsiteX8" fmla="*/ 137165 w 2008590"/>
              <a:gd name="connsiteY8" fmla="*/ 701486 h 1615886"/>
              <a:gd name="connsiteX9" fmla="*/ 243845 w 2008590"/>
              <a:gd name="connsiteY9" fmla="*/ 1615886 h 1615886"/>
              <a:gd name="connsiteX0" fmla="*/ 243845 w 2008590"/>
              <a:gd name="connsiteY0" fmla="*/ 1615886 h 1615886"/>
              <a:gd name="connsiteX1" fmla="*/ 280398 w 2008590"/>
              <a:gd name="connsiteY1" fmla="*/ 1442175 h 1615886"/>
              <a:gd name="connsiteX2" fmla="*/ 564522 w 2008590"/>
              <a:gd name="connsiteY2" fmla="*/ 1226151 h 1615886"/>
              <a:gd name="connsiteX3" fmla="*/ 1140586 w 2008590"/>
              <a:gd name="connsiteY3" fmla="*/ 794103 h 1615886"/>
              <a:gd name="connsiteX4" fmla="*/ 1219205 w 2008590"/>
              <a:gd name="connsiteY4" fmla="*/ 640526 h 1615886"/>
              <a:gd name="connsiteX5" fmla="*/ 1720557 w 2008590"/>
              <a:gd name="connsiteY5" fmla="*/ 506070 h 1615886"/>
              <a:gd name="connsiteX6" fmla="*/ 2008590 w 2008590"/>
              <a:gd name="connsiteY6" fmla="*/ 434063 h 1615886"/>
              <a:gd name="connsiteX7" fmla="*/ 701045 w 2008590"/>
              <a:gd name="connsiteY7" fmla="*/ 183326 h 1615886"/>
              <a:gd name="connsiteX8" fmla="*/ 137165 w 2008590"/>
              <a:gd name="connsiteY8" fmla="*/ 701486 h 1615886"/>
              <a:gd name="connsiteX9" fmla="*/ 243845 w 2008590"/>
              <a:gd name="connsiteY9" fmla="*/ 1615886 h 1615886"/>
              <a:gd name="connsiteX0" fmla="*/ 243845 w 2008590"/>
              <a:gd name="connsiteY0" fmla="*/ 1615886 h 1615886"/>
              <a:gd name="connsiteX1" fmla="*/ 280398 w 2008590"/>
              <a:gd name="connsiteY1" fmla="*/ 1442175 h 1615886"/>
              <a:gd name="connsiteX2" fmla="*/ 564522 w 2008590"/>
              <a:gd name="connsiteY2" fmla="*/ 1226151 h 1615886"/>
              <a:gd name="connsiteX3" fmla="*/ 1140586 w 2008590"/>
              <a:gd name="connsiteY3" fmla="*/ 794103 h 1615886"/>
              <a:gd name="connsiteX4" fmla="*/ 1219205 w 2008590"/>
              <a:gd name="connsiteY4" fmla="*/ 640526 h 1615886"/>
              <a:gd name="connsiteX5" fmla="*/ 1720557 w 2008590"/>
              <a:gd name="connsiteY5" fmla="*/ 506070 h 1615886"/>
              <a:gd name="connsiteX6" fmla="*/ 2008590 w 2008590"/>
              <a:gd name="connsiteY6" fmla="*/ 434063 h 1615886"/>
              <a:gd name="connsiteX7" fmla="*/ 701045 w 2008590"/>
              <a:gd name="connsiteY7" fmla="*/ 183326 h 1615886"/>
              <a:gd name="connsiteX8" fmla="*/ 137165 w 2008590"/>
              <a:gd name="connsiteY8" fmla="*/ 701486 h 1615886"/>
              <a:gd name="connsiteX9" fmla="*/ 243845 w 2008590"/>
              <a:gd name="connsiteY9" fmla="*/ 1615886 h 1615886"/>
              <a:gd name="connsiteX0" fmla="*/ 243845 w 2008590"/>
              <a:gd name="connsiteY0" fmla="*/ 1615886 h 1615886"/>
              <a:gd name="connsiteX1" fmla="*/ 280398 w 2008590"/>
              <a:gd name="connsiteY1" fmla="*/ 1442175 h 1615886"/>
              <a:gd name="connsiteX2" fmla="*/ 564522 w 2008590"/>
              <a:gd name="connsiteY2" fmla="*/ 1226151 h 1615886"/>
              <a:gd name="connsiteX3" fmla="*/ 1140586 w 2008590"/>
              <a:gd name="connsiteY3" fmla="*/ 794103 h 1615886"/>
              <a:gd name="connsiteX4" fmla="*/ 1219205 w 2008590"/>
              <a:gd name="connsiteY4" fmla="*/ 640526 h 1615886"/>
              <a:gd name="connsiteX5" fmla="*/ 1720557 w 2008590"/>
              <a:gd name="connsiteY5" fmla="*/ 506070 h 1615886"/>
              <a:gd name="connsiteX6" fmla="*/ 2008590 w 2008590"/>
              <a:gd name="connsiteY6" fmla="*/ 434063 h 1615886"/>
              <a:gd name="connsiteX7" fmla="*/ 701045 w 2008590"/>
              <a:gd name="connsiteY7" fmla="*/ 183326 h 1615886"/>
              <a:gd name="connsiteX8" fmla="*/ 137165 w 2008590"/>
              <a:gd name="connsiteY8" fmla="*/ 701486 h 1615886"/>
              <a:gd name="connsiteX9" fmla="*/ 243845 w 2008590"/>
              <a:gd name="connsiteY9" fmla="*/ 1615886 h 1615886"/>
              <a:gd name="connsiteX0" fmla="*/ 243845 w 2008590"/>
              <a:gd name="connsiteY0" fmla="*/ 1615886 h 1615886"/>
              <a:gd name="connsiteX1" fmla="*/ 280398 w 2008590"/>
              <a:gd name="connsiteY1" fmla="*/ 1442175 h 1615886"/>
              <a:gd name="connsiteX2" fmla="*/ 564522 w 2008590"/>
              <a:gd name="connsiteY2" fmla="*/ 1226151 h 1615886"/>
              <a:gd name="connsiteX3" fmla="*/ 1140586 w 2008590"/>
              <a:gd name="connsiteY3" fmla="*/ 794103 h 1615886"/>
              <a:gd name="connsiteX4" fmla="*/ 1219205 w 2008590"/>
              <a:gd name="connsiteY4" fmla="*/ 640526 h 1615886"/>
              <a:gd name="connsiteX5" fmla="*/ 1720557 w 2008590"/>
              <a:gd name="connsiteY5" fmla="*/ 506070 h 1615886"/>
              <a:gd name="connsiteX6" fmla="*/ 2008590 w 2008590"/>
              <a:gd name="connsiteY6" fmla="*/ 434063 h 1615886"/>
              <a:gd name="connsiteX7" fmla="*/ 701045 w 2008590"/>
              <a:gd name="connsiteY7" fmla="*/ 183326 h 1615886"/>
              <a:gd name="connsiteX8" fmla="*/ 137165 w 2008590"/>
              <a:gd name="connsiteY8" fmla="*/ 701486 h 1615886"/>
              <a:gd name="connsiteX9" fmla="*/ 243845 w 2008590"/>
              <a:gd name="connsiteY9" fmla="*/ 1615886 h 161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8590" h="1615886">
                <a:moveTo>
                  <a:pt x="243845" y="1615886"/>
                </a:moveTo>
                <a:lnTo>
                  <a:pt x="280398" y="1442175"/>
                </a:lnTo>
                <a:cubicBezTo>
                  <a:pt x="308453" y="1181235"/>
                  <a:pt x="427722" y="1141427"/>
                  <a:pt x="564522" y="1226151"/>
                </a:cubicBezTo>
                <a:cubicBezTo>
                  <a:pt x="687872" y="1124701"/>
                  <a:pt x="897320" y="959288"/>
                  <a:pt x="1140586" y="794103"/>
                </a:cubicBezTo>
                <a:cubicBezTo>
                  <a:pt x="1154988" y="743725"/>
                  <a:pt x="1183860" y="690960"/>
                  <a:pt x="1219205" y="640526"/>
                </a:cubicBezTo>
                <a:cubicBezTo>
                  <a:pt x="1296703" y="542766"/>
                  <a:pt x="1515748" y="325756"/>
                  <a:pt x="1720557" y="506070"/>
                </a:cubicBezTo>
                <a:lnTo>
                  <a:pt x="2008590" y="434063"/>
                </a:lnTo>
                <a:cubicBezTo>
                  <a:pt x="1632893" y="0"/>
                  <a:pt x="1158208" y="65390"/>
                  <a:pt x="701045" y="183326"/>
                </a:cubicBezTo>
                <a:cubicBezTo>
                  <a:pt x="409544" y="305374"/>
                  <a:pt x="252785" y="446893"/>
                  <a:pt x="137165" y="701486"/>
                </a:cubicBezTo>
                <a:cubicBezTo>
                  <a:pt x="60965" y="940246"/>
                  <a:pt x="0" y="1358164"/>
                  <a:pt x="243845" y="1615886"/>
                </a:cubicBezTo>
                <a:close/>
              </a:path>
            </a:pathLst>
          </a:cu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 name="Szövegdoboz 1">
            <a:extLst>
              <a:ext uri="{FF2B5EF4-FFF2-40B4-BE49-F238E27FC236}">
                <a16:creationId xmlns:a16="http://schemas.microsoft.com/office/drawing/2014/main" id="{26F94504-2C04-4DF3-89E7-BE51EE4E9CB4}"/>
              </a:ext>
            </a:extLst>
          </p:cNvPr>
          <p:cNvSpPr txBox="1"/>
          <p:nvPr/>
        </p:nvSpPr>
        <p:spPr>
          <a:xfrm>
            <a:off x="683568" y="1628800"/>
            <a:ext cx="1526956" cy="369332"/>
          </a:xfrm>
          <a:prstGeom prst="rect">
            <a:avLst/>
          </a:prstGeom>
          <a:noFill/>
        </p:spPr>
        <p:txBody>
          <a:bodyPr wrap="none" rtlCol="0">
            <a:spAutoFit/>
          </a:bodyPr>
          <a:lstStyle/>
          <a:p>
            <a:r>
              <a:rPr lang="hu-HU" dirty="0"/>
              <a:t>Top of he </a:t>
            </a:r>
            <a:r>
              <a:rPr lang="hu-HU" dirty="0" err="1"/>
              <a:t>skull</a:t>
            </a:r>
            <a:endParaRPr lang="hu-HU" dirty="0"/>
          </a:p>
        </p:txBody>
      </p:sp>
    </p:spTree>
    <p:extLst>
      <p:ext uri="{BB962C8B-B14F-4D97-AF65-F5344CB8AC3E}">
        <p14:creationId xmlns:p14="http://schemas.microsoft.com/office/powerpoint/2010/main" val="1952537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Képtalálat a következ&amp;odblac;re: „scalp”"/>
          <p:cNvPicPr>
            <a:picLocks noChangeAspect="1" noChangeArrowheads="1"/>
          </p:cNvPicPr>
          <p:nvPr/>
        </p:nvPicPr>
        <p:blipFill>
          <a:blip r:embed="rId2" cstate="email">
            <a:extLst>
              <a:ext uri="{28A0092B-C50C-407E-A947-70E740481C1C}">
                <a14:useLocalDpi xmlns:a14="http://schemas.microsoft.com/office/drawing/2010/main"/>
              </a:ext>
            </a:extLst>
          </a:blip>
          <a:srcRect l="3345" r="4147" b="6506"/>
          <a:stretch>
            <a:fillRect/>
          </a:stretch>
        </p:blipFill>
        <p:spPr bwMode="auto">
          <a:xfrm>
            <a:off x="827088" y="620713"/>
            <a:ext cx="7561262" cy="573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93576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descr="scalpszines"/>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bwMode="auto">
          <a:xfrm>
            <a:off x="2906713" y="2420938"/>
            <a:ext cx="6237287" cy="4132262"/>
          </a:xfrm>
        </p:spPr>
      </p:pic>
      <p:sp>
        <p:nvSpPr>
          <p:cNvPr id="34819" name="Text Box 11"/>
          <p:cNvSpPr txBox="1">
            <a:spLocks noChangeArrowheads="1"/>
          </p:cNvSpPr>
          <p:nvPr/>
        </p:nvSpPr>
        <p:spPr bwMode="auto">
          <a:xfrm>
            <a:off x="404813" y="2212975"/>
            <a:ext cx="1736725"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hu-HU" altLang="hu-HU" b="1">
                <a:latin typeface="Times New Roman" pitchFamily="18" charset="0"/>
              </a:rPr>
              <a:t>Thin skin</a:t>
            </a:r>
          </a:p>
          <a:p>
            <a:pPr eaLnBrk="1" hangingPunct="1"/>
            <a:r>
              <a:rPr lang="hu-HU" altLang="hu-HU" b="1">
                <a:latin typeface="Times New Roman" pitchFamily="18" charset="0"/>
              </a:rPr>
              <a:t>(rich in vessels, </a:t>
            </a:r>
          </a:p>
          <a:p>
            <a:pPr eaLnBrk="1" hangingPunct="1"/>
            <a:r>
              <a:rPr lang="hu-HU" altLang="hu-HU" b="1">
                <a:latin typeface="Times New Roman" pitchFamily="18" charset="0"/>
              </a:rPr>
              <a:t>Bleeding !</a:t>
            </a:r>
          </a:p>
          <a:p>
            <a:pPr eaLnBrk="1" hangingPunct="1"/>
            <a:endParaRPr lang="hu-HU" altLang="hu-HU" b="1">
              <a:latin typeface="Times New Roman" pitchFamily="18" charset="0"/>
            </a:endParaRPr>
          </a:p>
        </p:txBody>
      </p:sp>
      <p:sp>
        <p:nvSpPr>
          <p:cNvPr id="55310" name="Text Box 14"/>
          <p:cNvSpPr txBox="1">
            <a:spLocks noChangeArrowheads="1"/>
          </p:cNvSpPr>
          <p:nvPr/>
        </p:nvSpPr>
        <p:spPr bwMode="auto">
          <a:xfrm>
            <a:off x="2092325" y="1641475"/>
            <a:ext cx="2187575" cy="646113"/>
          </a:xfrm>
          <a:prstGeom prst="rect">
            <a:avLst/>
          </a:prstGeom>
          <a:solidFill>
            <a:schemeClr val="bg1"/>
          </a:solidFill>
          <a:ln>
            <a:noFill/>
          </a:ln>
          <a:effectLst/>
          <a:extLst/>
        </p:spPr>
        <p:txBody>
          <a:bodyPr wrap="none">
            <a:spAutoFit/>
          </a:bodyPr>
          <a:lstStyle/>
          <a:p>
            <a:pPr>
              <a:defRPr/>
            </a:pPr>
            <a:r>
              <a:rPr lang="hu-HU" b="1" dirty="0" err="1">
                <a:latin typeface="Times New Roman" pitchFamily="18" charset="0"/>
              </a:rPr>
              <a:t>Thick</a:t>
            </a:r>
            <a:r>
              <a:rPr lang="hu-HU" b="1" dirty="0">
                <a:latin typeface="Times New Roman" pitchFamily="18" charset="0"/>
              </a:rPr>
              <a:t> </a:t>
            </a:r>
            <a:r>
              <a:rPr lang="hu-HU" b="1" dirty="0" err="1">
                <a:latin typeface="Times New Roman" pitchFamily="18" charset="0"/>
              </a:rPr>
              <a:t>fatty</a:t>
            </a:r>
            <a:r>
              <a:rPr lang="hu-HU" b="1" dirty="0">
                <a:latin typeface="Times New Roman" pitchFamily="18" charset="0"/>
              </a:rPr>
              <a:t> </a:t>
            </a:r>
            <a:r>
              <a:rPr lang="hu-HU" b="1" dirty="0" err="1">
                <a:latin typeface="Times New Roman" pitchFamily="18" charset="0"/>
              </a:rPr>
              <a:t>subcutis</a:t>
            </a:r>
            <a:endParaRPr lang="hu-HU" b="1" dirty="0">
              <a:effectLst>
                <a:outerShdw blurRad="38100" dist="38100" dir="2700000" algn="tl">
                  <a:srgbClr val="C0C0C0"/>
                </a:outerShdw>
              </a:effectLst>
              <a:latin typeface="Times New Roman" pitchFamily="18" charset="0"/>
            </a:endParaRPr>
          </a:p>
          <a:p>
            <a:pPr>
              <a:defRPr/>
            </a:pPr>
            <a:r>
              <a:rPr lang="hu-HU" b="1" dirty="0">
                <a:latin typeface="Times New Roman" pitchFamily="18" charset="0"/>
              </a:rPr>
              <a:t> </a:t>
            </a:r>
            <a:r>
              <a:rPr lang="hu-HU" b="1" dirty="0" err="1">
                <a:latin typeface="Times New Roman" pitchFamily="18" charset="0"/>
              </a:rPr>
              <a:t>rich</a:t>
            </a:r>
            <a:r>
              <a:rPr lang="hu-HU" b="1" dirty="0">
                <a:latin typeface="Times New Roman" pitchFamily="18" charset="0"/>
              </a:rPr>
              <a:t> </a:t>
            </a:r>
            <a:r>
              <a:rPr lang="hu-HU" b="1" dirty="0" err="1">
                <a:latin typeface="Times New Roman" pitchFamily="18" charset="0"/>
              </a:rPr>
              <a:t>in</a:t>
            </a:r>
            <a:r>
              <a:rPr lang="hu-HU" b="1" dirty="0">
                <a:latin typeface="Times New Roman" pitchFamily="18" charset="0"/>
              </a:rPr>
              <a:t> </a:t>
            </a:r>
            <a:r>
              <a:rPr lang="hu-HU" b="1" dirty="0" err="1">
                <a:latin typeface="Times New Roman" pitchFamily="18" charset="0"/>
              </a:rPr>
              <a:t>vessels</a:t>
            </a:r>
            <a:endParaRPr lang="hu-HU" b="1" dirty="0">
              <a:latin typeface="Times New Roman" pitchFamily="18" charset="0"/>
            </a:endParaRPr>
          </a:p>
        </p:txBody>
      </p:sp>
      <p:sp>
        <p:nvSpPr>
          <p:cNvPr id="34821" name="Text Box 16"/>
          <p:cNvSpPr txBox="1">
            <a:spLocks noChangeArrowheads="1"/>
          </p:cNvSpPr>
          <p:nvPr/>
        </p:nvSpPr>
        <p:spPr bwMode="auto">
          <a:xfrm>
            <a:off x="2740025" y="1169988"/>
            <a:ext cx="3560763"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pPr>
            <a:r>
              <a:rPr lang="hu-HU" altLang="hu-HU" b="1">
                <a:latin typeface="Times New Roman" pitchFamily="18" charset="0"/>
              </a:rPr>
              <a:t> Galea aponeurotica</a:t>
            </a:r>
          </a:p>
        </p:txBody>
      </p:sp>
      <p:sp>
        <p:nvSpPr>
          <p:cNvPr id="34822" name="Line 17"/>
          <p:cNvSpPr>
            <a:spLocks noChangeShapeType="1"/>
          </p:cNvSpPr>
          <p:nvPr/>
        </p:nvSpPr>
        <p:spPr bwMode="auto">
          <a:xfrm>
            <a:off x="3076575" y="2636838"/>
            <a:ext cx="1208088" cy="28733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34823" name="Line 18"/>
          <p:cNvSpPr>
            <a:spLocks noChangeShapeType="1"/>
          </p:cNvSpPr>
          <p:nvPr/>
        </p:nvSpPr>
        <p:spPr bwMode="auto">
          <a:xfrm>
            <a:off x="4576763" y="2205038"/>
            <a:ext cx="500062" cy="647700"/>
          </a:xfrm>
          <a:prstGeom prst="line">
            <a:avLst/>
          </a:prstGeom>
          <a:noFill/>
          <a:ln w="57150">
            <a:solidFill>
              <a:srgbClr val="FFCC00"/>
            </a:solidFill>
            <a:round/>
            <a:headEnd/>
            <a:tailEnd type="triangle" w="med" len="med"/>
          </a:ln>
          <a:effectLst>
            <a:outerShdw dist="28398" dir="1593903" algn="ctr" rotWithShape="0">
              <a:schemeClr val="tx1"/>
            </a:outerShdw>
          </a:effectLst>
          <a:extLst>
            <a:ext uri="{909E8E84-426E-40DD-AFC4-6F175D3DCCD1}">
              <a14:hiddenFill xmlns:a14="http://schemas.microsoft.com/office/drawing/2010/main">
                <a:noFill/>
              </a14:hiddenFill>
            </a:ext>
          </a:extLst>
        </p:spPr>
        <p:txBody>
          <a:bodyPr/>
          <a:lstStyle/>
          <a:p>
            <a:endParaRPr lang="hu-HU"/>
          </a:p>
        </p:txBody>
      </p:sp>
      <p:sp>
        <p:nvSpPr>
          <p:cNvPr id="34824" name="Line 19"/>
          <p:cNvSpPr>
            <a:spLocks noChangeShapeType="1"/>
          </p:cNvSpPr>
          <p:nvPr/>
        </p:nvSpPr>
        <p:spPr bwMode="auto">
          <a:xfrm>
            <a:off x="4827588" y="1487488"/>
            <a:ext cx="1112837" cy="1293812"/>
          </a:xfrm>
          <a:prstGeom prst="line">
            <a:avLst/>
          </a:prstGeom>
          <a:noFill/>
          <a:ln w="57150">
            <a:solidFill>
              <a:srgbClr val="009900"/>
            </a:solidFill>
            <a:round/>
            <a:headEnd/>
            <a:tailEnd type="triangle" w="med" len="med"/>
          </a:ln>
          <a:effectLst>
            <a:outerShdw dist="28398" dir="1593903" algn="ctr" rotWithShape="0">
              <a:schemeClr val="tx1"/>
            </a:outerShdw>
          </a:effectLst>
          <a:extLst>
            <a:ext uri="{909E8E84-426E-40DD-AFC4-6F175D3DCCD1}">
              <a14:hiddenFill xmlns:a14="http://schemas.microsoft.com/office/drawing/2010/main">
                <a:noFill/>
              </a14:hiddenFill>
            </a:ext>
          </a:extLst>
        </p:spPr>
        <p:txBody>
          <a:bodyPr/>
          <a:lstStyle/>
          <a:p>
            <a:endParaRPr lang="hu-HU"/>
          </a:p>
        </p:txBody>
      </p:sp>
      <p:sp>
        <p:nvSpPr>
          <p:cNvPr id="55316" name="Text Box 20"/>
          <p:cNvSpPr txBox="1">
            <a:spLocks noChangeArrowheads="1"/>
          </p:cNvSpPr>
          <p:nvPr/>
        </p:nvSpPr>
        <p:spPr bwMode="auto">
          <a:xfrm>
            <a:off x="3387725" y="11113"/>
            <a:ext cx="4322763" cy="646112"/>
          </a:xfrm>
          <a:prstGeom prst="rect">
            <a:avLst/>
          </a:prstGeom>
          <a:solidFill>
            <a:schemeClr val="bg1"/>
          </a:solidFill>
          <a:ln>
            <a:noFill/>
          </a:ln>
          <a:effectLst/>
          <a:extLst/>
        </p:spPr>
        <p:txBody>
          <a:bodyPr>
            <a:spAutoFit/>
          </a:bodyPr>
          <a:lstStyle/>
          <a:p>
            <a:pPr>
              <a:defRPr/>
            </a:pPr>
            <a:r>
              <a:rPr lang="hu-HU" b="1" dirty="0" err="1">
                <a:effectLst>
                  <a:outerShdw blurRad="38100" dist="38100" dir="2700000" algn="tl">
                    <a:srgbClr val="C0C0C0"/>
                  </a:outerShdw>
                </a:effectLst>
                <a:latin typeface="Times New Roman" pitchFamily="18" charset="0"/>
              </a:rPr>
              <a:t>Loose</a:t>
            </a:r>
            <a:r>
              <a:rPr lang="hu-HU" b="1" dirty="0">
                <a:effectLst>
                  <a:outerShdw blurRad="38100" dist="38100" dir="2700000" algn="tl">
                    <a:srgbClr val="C0C0C0"/>
                  </a:outerShdw>
                </a:effectLst>
                <a:latin typeface="Times New Roman" pitchFamily="18" charset="0"/>
              </a:rPr>
              <a:t> </a:t>
            </a:r>
            <a:r>
              <a:rPr lang="hu-HU" b="1" dirty="0" err="1">
                <a:effectLst>
                  <a:outerShdw blurRad="38100" dist="38100" dir="2700000" algn="tl">
                    <a:srgbClr val="C0C0C0"/>
                  </a:outerShdw>
                </a:effectLst>
                <a:latin typeface="Times New Roman" pitchFamily="18" charset="0"/>
              </a:rPr>
              <a:t>connective</a:t>
            </a:r>
            <a:r>
              <a:rPr lang="hu-HU" b="1" dirty="0">
                <a:effectLst>
                  <a:outerShdw blurRad="38100" dist="38100" dir="2700000" algn="tl">
                    <a:srgbClr val="C0C0C0"/>
                  </a:outerShdw>
                </a:effectLst>
                <a:latin typeface="Times New Roman" pitchFamily="18" charset="0"/>
              </a:rPr>
              <a:t> </a:t>
            </a:r>
            <a:r>
              <a:rPr lang="hu-HU" b="1" dirty="0" err="1">
                <a:effectLst>
                  <a:outerShdw blurRad="38100" dist="38100" dir="2700000" algn="tl">
                    <a:srgbClr val="C0C0C0"/>
                  </a:outerShdw>
                </a:effectLst>
                <a:latin typeface="Times New Roman" pitchFamily="18" charset="0"/>
              </a:rPr>
              <a:t>tissue</a:t>
            </a:r>
            <a:endParaRPr lang="hu-HU" b="1" dirty="0">
              <a:effectLst>
                <a:outerShdw blurRad="38100" dist="38100" dir="2700000" algn="tl">
                  <a:srgbClr val="C0C0C0"/>
                </a:outerShdw>
              </a:effectLst>
              <a:latin typeface="Times New Roman" pitchFamily="18" charset="0"/>
            </a:endParaRPr>
          </a:p>
          <a:p>
            <a:pPr>
              <a:defRPr/>
            </a:pPr>
            <a:r>
              <a:rPr lang="hu-HU" b="1" dirty="0" err="1">
                <a:effectLst>
                  <a:outerShdw blurRad="38100" dist="38100" dir="2700000" algn="tl">
                    <a:srgbClr val="C0C0C0"/>
                  </a:outerShdw>
                </a:effectLst>
                <a:latin typeface="Times New Roman" pitchFamily="18" charset="0"/>
              </a:rPr>
              <a:t>-fluid</a:t>
            </a:r>
            <a:r>
              <a:rPr lang="hu-HU" b="1" dirty="0">
                <a:effectLst>
                  <a:outerShdw blurRad="38100" dist="38100" dir="2700000" algn="tl">
                    <a:srgbClr val="C0C0C0"/>
                  </a:outerShdw>
                </a:effectLst>
                <a:latin typeface="Times New Roman" pitchFamily="18" charset="0"/>
              </a:rPr>
              <a:t>, </a:t>
            </a:r>
            <a:r>
              <a:rPr lang="hu-HU" b="1" dirty="0" err="1">
                <a:effectLst>
                  <a:outerShdw blurRad="38100" dist="38100" dir="2700000" algn="tl">
                    <a:srgbClr val="C0C0C0"/>
                  </a:outerShdw>
                </a:effectLst>
                <a:latin typeface="Times New Roman" pitchFamily="18" charset="0"/>
              </a:rPr>
              <a:t>blood</a:t>
            </a:r>
            <a:r>
              <a:rPr lang="hu-HU" b="1" dirty="0">
                <a:effectLst>
                  <a:outerShdw blurRad="38100" dist="38100" dir="2700000" algn="tl">
                    <a:srgbClr val="C0C0C0"/>
                  </a:outerShdw>
                </a:effectLst>
                <a:latin typeface="Times New Roman" pitchFamily="18" charset="0"/>
              </a:rPr>
              <a:t> , </a:t>
            </a:r>
            <a:r>
              <a:rPr lang="hu-HU" b="1" dirty="0" err="1">
                <a:effectLst>
                  <a:outerShdw blurRad="38100" dist="38100" dir="2700000" algn="tl">
                    <a:srgbClr val="C0C0C0"/>
                  </a:outerShdw>
                </a:effectLst>
                <a:latin typeface="Times New Roman" pitchFamily="18" charset="0"/>
              </a:rPr>
              <a:t>infection</a:t>
            </a:r>
            <a:r>
              <a:rPr lang="hu-HU" b="1" dirty="0">
                <a:effectLst>
                  <a:outerShdw blurRad="38100" dist="38100" dir="2700000" algn="tl">
                    <a:srgbClr val="C0C0C0"/>
                  </a:outerShdw>
                </a:effectLst>
                <a:latin typeface="Times New Roman" pitchFamily="18" charset="0"/>
              </a:rPr>
              <a:t> </a:t>
            </a:r>
            <a:r>
              <a:rPr lang="hu-HU" b="1" dirty="0" err="1">
                <a:effectLst>
                  <a:outerShdw blurRad="38100" dist="38100" dir="2700000" algn="tl">
                    <a:srgbClr val="C0C0C0"/>
                  </a:outerShdw>
                </a:effectLst>
                <a:latin typeface="Times New Roman" pitchFamily="18" charset="0"/>
              </a:rPr>
              <a:t>can</a:t>
            </a:r>
            <a:r>
              <a:rPr lang="hu-HU" b="1" dirty="0">
                <a:effectLst>
                  <a:outerShdw blurRad="38100" dist="38100" dir="2700000" algn="tl">
                    <a:srgbClr val="C0C0C0"/>
                  </a:outerShdw>
                </a:effectLst>
                <a:latin typeface="Times New Roman" pitchFamily="18" charset="0"/>
              </a:rPr>
              <a:t> </a:t>
            </a:r>
            <a:r>
              <a:rPr lang="hu-HU" b="1" dirty="0" err="1">
                <a:effectLst>
                  <a:outerShdw blurRad="38100" dist="38100" dir="2700000" algn="tl">
                    <a:srgbClr val="C0C0C0"/>
                  </a:outerShdw>
                </a:effectLst>
                <a:latin typeface="Times New Roman" pitchFamily="18" charset="0"/>
              </a:rPr>
              <a:t>spread</a:t>
            </a:r>
            <a:endParaRPr lang="hu-HU" b="1" dirty="0">
              <a:effectLst>
                <a:outerShdw blurRad="38100" dist="38100" dir="2700000" algn="tl">
                  <a:srgbClr val="C0C0C0"/>
                </a:outerShdw>
              </a:effectLst>
              <a:latin typeface="Times New Roman" pitchFamily="18" charset="0"/>
            </a:endParaRPr>
          </a:p>
        </p:txBody>
      </p:sp>
      <p:sp>
        <p:nvSpPr>
          <p:cNvPr id="34826" name="Line 21"/>
          <p:cNvSpPr>
            <a:spLocks noChangeShapeType="1"/>
          </p:cNvSpPr>
          <p:nvPr/>
        </p:nvSpPr>
        <p:spPr bwMode="auto">
          <a:xfrm flipH="1">
            <a:off x="925513" y="1092200"/>
            <a:ext cx="73025" cy="79216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34827" name="Line 22"/>
          <p:cNvSpPr>
            <a:spLocks noChangeShapeType="1"/>
          </p:cNvSpPr>
          <p:nvPr/>
        </p:nvSpPr>
        <p:spPr bwMode="auto">
          <a:xfrm>
            <a:off x="1431925" y="1066800"/>
            <a:ext cx="360363" cy="28733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34828" name="Line 23"/>
          <p:cNvSpPr>
            <a:spLocks noChangeShapeType="1"/>
          </p:cNvSpPr>
          <p:nvPr/>
        </p:nvSpPr>
        <p:spPr bwMode="auto">
          <a:xfrm>
            <a:off x="1890713" y="788988"/>
            <a:ext cx="431800" cy="28892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34829" name="Line 24"/>
          <p:cNvSpPr>
            <a:spLocks noChangeShapeType="1"/>
          </p:cNvSpPr>
          <p:nvPr/>
        </p:nvSpPr>
        <p:spPr bwMode="auto">
          <a:xfrm flipH="1">
            <a:off x="7235825" y="933450"/>
            <a:ext cx="0" cy="2063750"/>
          </a:xfrm>
          <a:prstGeom prst="line">
            <a:avLst/>
          </a:prstGeom>
          <a:noFill/>
          <a:ln w="57150">
            <a:solidFill>
              <a:srgbClr val="CCCCFF"/>
            </a:solidFill>
            <a:round/>
            <a:headEnd/>
            <a:tailEnd type="triangle" w="med" len="med"/>
          </a:ln>
          <a:effectLst>
            <a:outerShdw dist="28398" dir="1593903" algn="ctr" rotWithShape="0">
              <a:schemeClr val="tx1"/>
            </a:outerShdw>
          </a:effectLst>
          <a:extLst>
            <a:ext uri="{909E8E84-426E-40DD-AFC4-6F175D3DCCD1}">
              <a14:hiddenFill xmlns:a14="http://schemas.microsoft.com/office/drawing/2010/main">
                <a:noFill/>
              </a14:hiddenFill>
            </a:ext>
          </a:extLst>
        </p:spPr>
        <p:txBody>
          <a:bodyPr/>
          <a:lstStyle/>
          <a:p>
            <a:endParaRPr lang="hu-HU"/>
          </a:p>
        </p:txBody>
      </p:sp>
      <p:sp>
        <p:nvSpPr>
          <p:cNvPr id="34830" name="Szövegdoboz 2"/>
          <p:cNvSpPr txBox="1">
            <a:spLocks noChangeArrowheads="1"/>
          </p:cNvSpPr>
          <p:nvPr/>
        </p:nvSpPr>
        <p:spPr bwMode="auto">
          <a:xfrm>
            <a:off x="912813" y="374650"/>
            <a:ext cx="1022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hu-HU" altLang="hu-HU" sz="2800" b="1">
                <a:solidFill>
                  <a:srgbClr val="FFC000"/>
                </a:solidFill>
                <a:latin typeface="Times New Roman" pitchFamily="18" charset="0"/>
              </a:rPr>
              <a:t>Scalp</a:t>
            </a:r>
            <a:endParaRPr lang="hu-HU" altLang="hu-HU" sz="2800" b="1">
              <a:solidFill>
                <a:srgbClr val="FFC000"/>
              </a:solidFill>
            </a:endParaRPr>
          </a:p>
        </p:txBody>
      </p:sp>
    </p:spTree>
    <p:extLst>
      <p:ext uri="{BB962C8B-B14F-4D97-AF65-F5344CB8AC3E}">
        <p14:creationId xmlns:p14="http://schemas.microsoft.com/office/powerpoint/2010/main" val="36127694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satubidan.com/wp-content/uploads/2011/12/dre8034f8-300x205.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62768"/>
            <a:ext cx="4681538"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4" descr="http://4.bp.blogspot.com/-afxsnv_Bcqo/TZYH4I5iXFI/AAAAAAAACYI/4cZQbPMMrMo/s1600/0042006090f1a.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72139" y="450081"/>
            <a:ext cx="3316288"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églalap 2"/>
          <p:cNvSpPr>
            <a:spLocks noChangeArrowheads="1"/>
          </p:cNvSpPr>
          <p:nvPr/>
        </p:nvSpPr>
        <p:spPr bwMode="auto">
          <a:xfrm>
            <a:off x="0" y="3753643"/>
            <a:ext cx="4140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hu-HU" altLang="hu-HU" dirty="0">
                <a:solidFill>
                  <a:srgbClr val="FFC000"/>
                </a:solidFill>
                <a:latin typeface="Calibri" pitchFamily="34" charset="0"/>
              </a:rPr>
              <a:t>In </a:t>
            </a:r>
            <a:r>
              <a:rPr lang="hu-HU" altLang="hu-HU" dirty="0" err="1">
                <a:solidFill>
                  <a:srgbClr val="FFC000"/>
                </a:solidFill>
                <a:latin typeface="Calibri" pitchFamily="34" charset="0"/>
              </a:rPr>
              <a:t>beetwen</a:t>
            </a:r>
            <a:r>
              <a:rPr lang="hu-HU" altLang="hu-HU" dirty="0">
                <a:solidFill>
                  <a:srgbClr val="FFC000"/>
                </a:solidFill>
                <a:latin typeface="Calibri" pitchFamily="34" charset="0"/>
              </a:rPr>
              <a:t> </a:t>
            </a:r>
            <a:r>
              <a:rPr lang="hu-HU" altLang="hu-HU" dirty="0" err="1">
                <a:solidFill>
                  <a:srgbClr val="FFC000"/>
                </a:solidFill>
                <a:latin typeface="Calibri" pitchFamily="34" charset="0"/>
              </a:rPr>
              <a:t>the</a:t>
            </a:r>
            <a:r>
              <a:rPr lang="hu-HU" altLang="hu-HU" dirty="0">
                <a:solidFill>
                  <a:srgbClr val="FFC000"/>
                </a:solidFill>
                <a:latin typeface="Calibri" pitchFamily="34" charset="0"/>
              </a:rPr>
              <a:t> </a:t>
            </a:r>
            <a:r>
              <a:rPr lang="hu-HU" altLang="hu-HU" dirty="0" err="1">
                <a:solidFill>
                  <a:srgbClr val="FFC000"/>
                </a:solidFill>
                <a:latin typeface="Calibri" pitchFamily="34" charset="0"/>
              </a:rPr>
              <a:t>layers</a:t>
            </a:r>
            <a:r>
              <a:rPr lang="hu-HU" altLang="hu-HU" dirty="0">
                <a:solidFill>
                  <a:srgbClr val="FFC000"/>
                </a:solidFill>
                <a:latin typeface="Calibri" pitchFamily="34" charset="0"/>
              </a:rPr>
              <a:t>  </a:t>
            </a:r>
            <a:r>
              <a:rPr lang="hu-HU" altLang="hu-HU" dirty="0" err="1">
                <a:solidFill>
                  <a:srgbClr val="FFC000"/>
                </a:solidFill>
                <a:latin typeface="Calibri" pitchFamily="34" charset="0"/>
              </a:rPr>
              <a:t>flat</a:t>
            </a:r>
            <a:r>
              <a:rPr lang="hu-HU" altLang="hu-HU" dirty="0">
                <a:solidFill>
                  <a:srgbClr val="FFC000"/>
                </a:solidFill>
                <a:latin typeface="Calibri" pitchFamily="34" charset="0"/>
              </a:rPr>
              <a:t>, </a:t>
            </a:r>
            <a:r>
              <a:rPr lang="hu-HU" altLang="hu-HU" dirty="0" err="1">
                <a:solidFill>
                  <a:srgbClr val="FFC000"/>
                </a:solidFill>
                <a:latin typeface="Calibri" pitchFamily="34" charset="0"/>
              </a:rPr>
              <a:t>diffuse</a:t>
            </a:r>
            <a:r>
              <a:rPr lang="hu-HU" altLang="hu-HU" dirty="0">
                <a:solidFill>
                  <a:srgbClr val="FFC000"/>
                </a:solidFill>
                <a:latin typeface="Calibri" pitchFamily="34" charset="0"/>
              </a:rPr>
              <a:t> </a:t>
            </a:r>
          </a:p>
          <a:p>
            <a:pPr eaLnBrk="1" hangingPunct="1"/>
            <a:r>
              <a:rPr lang="hu-HU" altLang="hu-HU" dirty="0" err="1">
                <a:solidFill>
                  <a:srgbClr val="FFC000"/>
                </a:solidFill>
                <a:latin typeface="Calibri" pitchFamily="34" charset="0"/>
              </a:rPr>
              <a:t>Caput</a:t>
            </a:r>
            <a:r>
              <a:rPr lang="hu-HU" altLang="hu-HU" dirty="0">
                <a:solidFill>
                  <a:srgbClr val="FFC000"/>
                </a:solidFill>
                <a:latin typeface="Calibri" pitchFamily="34" charset="0"/>
              </a:rPr>
              <a:t> </a:t>
            </a:r>
            <a:r>
              <a:rPr lang="hu-HU" altLang="hu-HU" dirty="0" err="1">
                <a:solidFill>
                  <a:srgbClr val="FFC000"/>
                </a:solidFill>
                <a:latin typeface="Calibri" pitchFamily="34" charset="0"/>
              </a:rPr>
              <a:t>succedaneum</a:t>
            </a:r>
            <a:endParaRPr lang="hu-HU" altLang="hu-HU" dirty="0">
              <a:solidFill>
                <a:srgbClr val="FFC000"/>
              </a:solidFill>
              <a:latin typeface="Calibri" pitchFamily="34" charset="0"/>
            </a:endParaRPr>
          </a:p>
        </p:txBody>
      </p:sp>
      <p:sp>
        <p:nvSpPr>
          <p:cNvPr id="35845" name="Téglalap 3"/>
          <p:cNvSpPr>
            <a:spLocks noChangeArrowheads="1"/>
          </p:cNvSpPr>
          <p:nvPr/>
        </p:nvSpPr>
        <p:spPr bwMode="auto">
          <a:xfrm>
            <a:off x="3923928" y="3740647"/>
            <a:ext cx="52200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a:r>
              <a:rPr lang="hu-HU" altLang="hu-HU" dirty="0" err="1">
                <a:solidFill>
                  <a:srgbClr val="FFC000"/>
                </a:solidFill>
                <a:latin typeface="Calibri" pitchFamily="34" charset="0"/>
              </a:rPr>
              <a:t>Under</a:t>
            </a:r>
            <a:r>
              <a:rPr lang="hu-HU" altLang="hu-HU" dirty="0">
                <a:solidFill>
                  <a:srgbClr val="FFC000"/>
                </a:solidFill>
                <a:latin typeface="Calibri" pitchFamily="34" charset="0"/>
              </a:rPr>
              <a:t> </a:t>
            </a:r>
            <a:r>
              <a:rPr lang="hu-HU" altLang="hu-HU" dirty="0" err="1">
                <a:solidFill>
                  <a:srgbClr val="FFC000"/>
                </a:solidFill>
                <a:latin typeface="Calibri" pitchFamily="34" charset="0"/>
              </a:rPr>
              <a:t>the</a:t>
            </a:r>
            <a:r>
              <a:rPr lang="hu-HU" altLang="hu-HU" dirty="0">
                <a:solidFill>
                  <a:srgbClr val="FFC000"/>
                </a:solidFill>
                <a:latin typeface="Calibri" pitchFamily="34" charset="0"/>
              </a:rPr>
              <a:t> </a:t>
            </a:r>
            <a:r>
              <a:rPr lang="hu-HU" altLang="hu-HU" dirty="0" err="1">
                <a:solidFill>
                  <a:srgbClr val="FFC000"/>
                </a:solidFill>
                <a:latin typeface="Calibri" pitchFamily="34" charset="0"/>
              </a:rPr>
              <a:t>periosteum</a:t>
            </a:r>
            <a:r>
              <a:rPr lang="hu-HU" altLang="hu-HU" dirty="0">
                <a:solidFill>
                  <a:srgbClr val="FFC000"/>
                </a:solidFill>
                <a:latin typeface="Calibri" pitchFamily="34" charset="0"/>
              </a:rPr>
              <a:t>, (</a:t>
            </a:r>
            <a:r>
              <a:rPr lang="hu-HU" altLang="hu-HU" dirty="0" err="1">
                <a:solidFill>
                  <a:srgbClr val="FFC000"/>
                </a:solidFill>
                <a:latin typeface="Calibri" pitchFamily="34" charset="0"/>
              </a:rPr>
              <a:t>above</a:t>
            </a:r>
            <a:r>
              <a:rPr lang="hu-HU" altLang="hu-HU" dirty="0">
                <a:solidFill>
                  <a:srgbClr val="FFC000"/>
                </a:solidFill>
                <a:latin typeface="Calibri" pitchFamily="34" charset="0"/>
              </a:rPr>
              <a:t>  </a:t>
            </a:r>
            <a:r>
              <a:rPr lang="hu-HU" altLang="hu-HU" dirty="0" err="1">
                <a:solidFill>
                  <a:srgbClr val="FFC000"/>
                </a:solidFill>
                <a:latin typeface="Calibri" pitchFamily="34" charset="0"/>
              </a:rPr>
              <a:t>only</a:t>
            </a:r>
            <a:r>
              <a:rPr lang="hu-HU" altLang="hu-HU" dirty="0">
                <a:solidFill>
                  <a:srgbClr val="FFC000"/>
                </a:solidFill>
                <a:latin typeface="Calibri" pitchFamily="34" charset="0"/>
              </a:rPr>
              <a:t> </a:t>
            </a:r>
            <a:r>
              <a:rPr lang="hu-HU" altLang="hu-HU" dirty="0" err="1">
                <a:solidFill>
                  <a:srgbClr val="FFC000"/>
                </a:solidFill>
                <a:latin typeface="Calibri" pitchFamily="34" charset="0"/>
              </a:rPr>
              <a:t>the</a:t>
            </a:r>
            <a:r>
              <a:rPr lang="hu-HU" altLang="hu-HU" dirty="0">
                <a:solidFill>
                  <a:srgbClr val="FFC000"/>
                </a:solidFill>
                <a:latin typeface="Calibri" pitchFamily="34" charset="0"/>
              </a:rPr>
              <a:t> </a:t>
            </a:r>
            <a:r>
              <a:rPr lang="hu-HU" altLang="hu-HU" dirty="0" err="1">
                <a:solidFill>
                  <a:srgbClr val="FFC000"/>
                </a:solidFill>
                <a:latin typeface="Calibri" pitchFamily="34" charset="0"/>
              </a:rPr>
              <a:t>single</a:t>
            </a:r>
            <a:r>
              <a:rPr lang="hu-HU" altLang="hu-HU" dirty="0">
                <a:solidFill>
                  <a:srgbClr val="FFC000"/>
                </a:solidFill>
                <a:latin typeface="Calibri" pitchFamily="34" charset="0"/>
              </a:rPr>
              <a:t> </a:t>
            </a:r>
            <a:r>
              <a:rPr lang="hu-HU" altLang="hu-HU" dirty="0" err="1">
                <a:solidFill>
                  <a:srgbClr val="FFC000"/>
                </a:solidFill>
                <a:latin typeface="Calibri" pitchFamily="34" charset="0"/>
              </a:rPr>
              <a:t>bones</a:t>
            </a:r>
            <a:r>
              <a:rPr lang="hu-HU" altLang="hu-HU" dirty="0">
                <a:solidFill>
                  <a:srgbClr val="FFC000"/>
                </a:solidFill>
                <a:latin typeface="Calibri" pitchFamily="34" charset="0"/>
              </a:rPr>
              <a:t>)</a:t>
            </a:r>
          </a:p>
          <a:p>
            <a:pPr algn="r"/>
            <a:r>
              <a:rPr lang="hu-HU" altLang="hu-HU" dirty="0" err="1">
                <a:solidFill>
                  <a:srgbClr val="FFC000"/>
                </a:solidFill>
                <a:latin typeface="Calibri" pitchFamily="34" charset="0"/>
              </a:rPr>
              <a:t>Subperiosteal</a:t>
            </a:r>
            <a:r>
              <a:rPr lang="hu-HU" altLang="hu-HU" dirty="0">
                <a:solidFill>
                  <a:srgbClr val="FFC000"/>
                </a:solidFill>
                <a:latin typeface="Calibri" pitchFamily="34" charset="0"/>
              </a:rPr>
              <a:t> </a:t>
            </a:r>
            <a:r>
              <a:rPr lang="hu-HU" altLang="hu-HU" dirty="0" err="1">
                <a:solidFill>
                  <a:srgbClr val="FFC000"/>
                </a:solidFill>
                <a:latin typeface="Calibri" pitchFamily="34" charset="0"/>
              </a:rPr>
              <a:t>hematoma</a:t>
            </a:r>
            <a:endParaRPr lang="hu-HU" altLang="hu-HU" dirty="0">
              <a:solidFill>
                <a:srgbClr val="FFC000"/>
              </a:solidFill>
              <a:latin typeface="Calibri" pitchFamily="34" charset="0"/>
            </a:endParaRPr>
          </a:p>
        </p:txBody>
      </p:sp>
      <p:sp>
        <p:nvSpPr>
          <p:cNvPr id="35846" name="Rectangle 7"/>
          <p:cNvSpPr>
            <a:spLocks noChangeArrowheads="1"/>
          </p:cNvSpPr>
          <p:nvPr/>
        </p:nvSpPr>
        <p:spPr bwMode="auto">
          <a:xfrm>
            <a:off x="1547813" y="115888"/>
            <a:ext cx="1924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hu-HU" altLang="hu-HU" sz="2800" b="1">
                <a:solidFill>
                  <a:srgbClr val="FFC000"/>
                </a:solidFill>
                <a:latin typeface="Calibri" pitchFamily="34" charset="0"/>
              </a:rPr>
              <a:t>Hematoma </a:t>
            </a:r>
          </a:p>
        </p:txBody>
      </p:sp>
      <p:pic>
        <p:nvPicPr>
          <p:cNvPr id="35847" name="Picture 2" descr="Kapcsolódó kép">
            <a:hlinkClick r:id="rId4"/>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4795838"/>
            <a:ext cx="3779837" cy="223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KapcsolÃ³dÃ³ kÃ©p">
            <a:extLst>
              <a:ext uri="{FF2B5EF4-FFF2-40B4-BE49-F238E27FC236}">
                <a16:creationId xmlns:a16="http://schemas.microsoft.com/office/drawing/2014/main" id="{2829879B-829D-409C-B8F5-BCD2036A434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448849" y="4294674"/>
            <a:ext cx="4284216" cy="2653691"/>
          </a:xfrm>
          <a:prstGeom prst="rect">
            <a:avLst/>
          </a:prstGeom>
          <a:noFill/>
        </p:spPr>
      </p:pic>
      <p:sp>
        <p:nvSpPr>
          <p:cNvPr id="10" name="Textfeld 5">
            <a:extLst>
              <a:ext uri="{FF2B5EF4-FFF2-40B4-BE49-F238E27FC236}">
                <a16:creationId xmlns:a16="http://schemas.microsoft.com/office/drawing/2014/main" id="{F9770E7C-930E-4454-AAFA-CC70F0C3E471}"/>
              </a:ext>
            </a:extLst>
          </p:cNvPr>
          <p:cNvSpPr txBox="1"/>
          <p:nvPr/>
        </p:nvSpPr>
        <p:spPr>
          <a:xfrm>
            <a:off x="6590957" y="4622112"/>
            <a:ext cx="365144" cy="369332"/>
          </a:xfrm>
          <a:prstGeom prst="rect">
            <a:avLst/>
          </a:prstGeom>
          <a:noFill/>
        </p:spPr>
        <p:txBody>
          <a:bodyPr wrap="square" rtlCol="0">
            <a:spAutoFit/>
          </a:bodyPr>
          <a:lstStyle/>
          <a:p>
            <a:r>
              <a:rPr lang="hu-HU" dirty="0"/>
              <a:t>1</a:t>
            </a:r>
          </a:p>
        </p:txBody>
      </p:sp>
      <p:sp>
        <p:nvSpPr>
          <p:cNvPr id="11" name="Textfeld 6">
            <a:extLst>
              <a:ext uri="{FF2B5EF4-FFF2-40B4-BE49-F238E27FC236}">
                <a16:creationId xmlns:a16="http://schemas.microsoft.com/office/drawing/2014/main" id="{C49B7EC2-BAE2-4C42-9801-8B2D1D29FA9D}"/>
              </a:ext>
            </a:extLst>
          </p:cNvPr>
          <p:cNvSpPr txBox="1"/>
          <p:nvPr/>
        </p:nvSpPr>
        <p:spPr>
          <a:xfrm>
            <a:off x="5737983" y="4830840"/>
            <a:ext cx="365144" cy="369332"/>
          </a:xfrm>
          <a:prstGeom prst="rect">
            <a:avLst/>
          </a:prstGeom>
          <a:noFill/>
        </p:spPr>
        <p:txBody>
          <a:bodyPr wrap="square" rtlCol="0">
            <a:spAutoFit/>
          </a:bodyPr>
          <a:lstStyle/>
          <a:p>
            <a:r>
              <a:rPr lang="hu-HU" dirty="0"/>
              <a:t>3</a:t>
            </a:r>
          </a:p>
        </p:txBody>
      </p:sp>
      <p:sp>
        <p:nvSpPr>
          <p:cNvPr id="12" name="Textfeld 7">
            <a:extLst>
              <a:ext uri="{FF2B5EF4-FFF2-40B4-BE49-F238E27FC236}">
                <a16:creationId xmlns:a16="http://schemas.microsoft.com/office/drawing/2014/main" id="{C516C89C-A871-4FA5-8629-BAC20C9CA672}"/>
              </a:ext>
            </a:extLst>
          </p:cNvPr>
          <p:cNvSpPr txBox="1"/>
          <p:nvPr/>
        </p:nvSpPr>
        <p:spPr>
          <a:xfrm>
            <a:off x="4984727" y="5118872"/>
            <a:ext cx="365144" cy="369332"/>
          </a:xfrm>
          <a:prstGeom prst="rect">
            <a:avLst/>
          </a:prstGeom>
          <a:noFill/>
        </p:spPr>
        <p:txBody>
          <a:bodyPr wrap="square" rtlCol="0">
            <a:spAutoFit/>
          </a:bodyPr>
          <a:lstStyle/>
          <a:p>
            <a:r>
              <a:rPr lang="hu-HU" dirty="0"/>
              <a:t>2</a:t>
            </a:r>
          </a:p>
        </p:txBody>
      </p:sp>
    </p:spTree>
    <p:extLst>
      <p:ext uri="{BB962C8B-B14F-4D97-AF65-F5344CB8AC3E}">
        <p14:creationId xmlns:p14="http://schemas.microsoft.com/office/powerpoint/2010/main" val="2958802105"/>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fej0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25825" y="527050"/>
            <a:ext cx="5683250" cy="5997575"/>
          </a:xfrm>
          <a:prstGeom prst="rect">
            <a:avLst/>
          </a:prstGeom>
          <a:noFill/>
          <a:ln w="9525">
            <a:solidFill>
              <a:srgbClr val="0000CC"/>
            </a:solidFill>
            <a:miter lim="800000"/>
            <a:headEnd/>
            <a:tailEnd/>
          </a:ln>
          <a:extLst>
            <a:ext uri="{909E8E84-426E-40DD-AFC4-6F175D3DCCD1}">
              <a14:hiddenFill xmlns:a14="http://schemas.microsoft.com/office/drawing/2010/main">
                <a:solidFill>
                  <a:srgbClr val="FFFFFF"/>
                </a:solidFill>
              </a14:hiddenFill>
            </a:ext>
          </a:extLst>
        </p:spPr>
      </p:pic>
      <p:sp>
        <p:nvSpPr>
          <p:cNvPr id="36867" name="Text Box 3"/>
          <p:cNvSpPr txBox="1">
            <a:spLocks noChangeArrowheads="1"/>
          </p:cNvSpPr>
          <p:nvPr/>
        </p:nvSpPr>
        <p:spPr bwMode="auto">
          <a:xfrm>
            <a:off x="-36513" y="1450975"/>
            <a:ext cx="4838569" cy="5016758"/>
          </a:xfrm>
          <a:prstGeom prst="rect">
            <a:avLst/>
          </a:prstGeom>
          <a:solidFill>
            <a:schemeClr val="tx1"/>
          </a:solidFill>
          <a:ln>
            <a:noFill/>
          </a:ln>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hu-HU" altLang="hu-HU" sz="2400" b="1" dirty="0" err="1">
                <a:solidFill>
                  <a:schemeClr val="bg1"/>
                </a:solidFill>
                <a:latin typeface="+mn-lt"/>
              </a:rPr>
              <a:t>Frontal</a:t>
            </a:r>
            <a:r>
              <a:rPr lang="hu-HU" altLang="hu-HU" sz="2400" b="1" dirty="0">
                <a:solidFill>
                  <a:schemeClr val="bg1"/>
                </a:solidFill>
                <a:latin typeface="+mn-lt"/>
              </a:rPr>
              <a:t> </a:t>
            </a:r>
            <a:r>
              <a:rPr lang="hu-HU" altLang="hu-HU" sz="2400" b="1" dirty="0" err="1">
                <a:solidFill>
                  <a:schemeClr val="bg1"/>
                </a:solidFill>
                <a:latin typeface="+mn-lt"/>
              </a:rPr>
              <a:t>region</a:t>
            </a:r>
            <a:endParaRPr lang="hu-HU" altLang="hu-HU" sz="2400" b="1" dirty="0">
              <a:solidFill>
                <a:schemeClr val="bg1"/>
              </a:solidFill>
              <a:latin typeface="+mn-lt"/>
            </a:endParaRPr>
          </a:p>
          <a:p>
            <a:endParaRPr lang="hu-HU" altLang="hu-HU" sz="2000" dirty="0">
              <a:solidFill>
                <a:schemeClr val="bg1"/>
              </a:solidFill>
              <a:latin typeface="+mn-lt"/>
            </a:endParaRPr>
          </a:p>
          <a:p>
            <a:r>
              <a:rPr lang="hu-HU" altLang="hu-HU" sz="1600" dirty="0" err="1">
                <a:solidFill>
                  <a:schemeClr val="bg1"/>
                </a:solidFill>
                <a:latin typeface="+mn-lt"/>
              </a:rPr>
              <a:t>Boundaries</a:t>
            </a:r>
            <a:r>
              <a:rPr lang="hu-HU" altLang="hu-HU" sz="1600" dirty="0">
                <a:solidFill>
                  <a:schemeClr val="bg1"/>
                </a:solidFill>
                <a:latin typeface="+mn-lt"/>
              </a:rPr>
              <a:t>:</a:t>
            </a:r>
          </a:p>
          <a:p>
            <a:r>
              <a:rPr lang="hu-HU" altLang="hu-HU" sz="1600" dirty="0">
                <a:solidFill>
                  <a:schemeClr val="bg1"/>
                </a:solidFill>
                <a:latin typeface="+mn-lt"/>
              </a:rPr>
              <a:t>	</a:t>
            </a:r>
            <a:r>
              <a:rPr lang="hu-HU" altLang="hu-HU" sz="1600" dirty="0" err="1">
                <a:solidFill>
                  <a:schemeClr val="bg1"/>
                </a:solidFill>
                <a:latin typeface="+mn-lt"/>
              </a:rPr>
              <a:t>sup</a:t>
            </a:r>
            <a:r>
              <a:rPr lang="hu-HU" altLang="hu-HU" sz="1600" dirty="0">
                <a:solidFill>
                  <a:schemeClr val="bg1"/>
                </a:solidFill>
                <a:latin typeface="+mn-lt"/>
              </a:rPr>
              <a:t>. </a:t>
            </a:r>
            <a:r>
              <a:rPr lang="hu-HU" altLang="hu-HU" sz="1600" dirty="0" err="1">
                <a:solidFill>
                  <a:schemeClr val="bg1"/>
                </a:solidFill>
                <a:latin typeface="+mn-lt"/>
              </a:rPr>
              <a:t>temporal</a:t>
            </a:r>
            <a:r>
              <a:rPr lang="hu-HU" altLang="hu-HU" sz="1600" dirty="0">
                <a:solidFill>
                  <a:schemeClr val="bg1"/>
                </a:solidFill>
                <a:latin typeface="+mn-lt"/>
              </a:rPr>
              <a:t> line</a:t>
            </a:r>
          </a:p>
          <a:p>
            <a:r>
              <a:rPr lang="hu-HU" altLang="hu-HU" sz="1600" dirty="0">
                <a:solidFill>
                  <a:schemeClr val="bg1"/>
                </a:solidFill>
                <a:latin typeface="+mn-lt"/>
              </a:rPr>
              <a:t>	</a:t>
            </a:r>
            <a:r>
              <a:rPr lang="hu-HU" altLang="hu-HU" sz="1600" dirty="0" err="1">
                <a:solidFill>
                  <a:schemeClr val="bg1"/>
                </a:solidFill>
                <a:latin typeface="+mn-lt"/>
              </a:rPr>
              <a:t>supraorbital</a:t>
            </a:r>
            <a:r>
              <a:rPr lang="hu-HU" altLang="hu-HU" sz="1600" dirty="0">
                <a:solidFill>
                  <a:schemeClr val="bg1"/>
                </a:solidFill>
                <a:latin typeface="+mn-lt"/>
              </a:rPr>
              <a:t> </a:t>
            </a:r>
            <a:r>
              <a:rPr lang="hu-HU" altLang="hu-HU" sz="1600" dirty="0" err="1">
                <a:solidFill>
                  <a:schemeClr val="bg1"/>
                </a:solidFill>
                <a:latin typeface="+mn-lt"/>
              </a:rPr>
              <a:t>margin</a:t>
            </a:r>
            <a:endParaRPr lang="hu-HU" altLang="hu-HU" sz="1600" dirty="0">
              <a:solidFill>
                <a:schemeClr val="bg1"/>
              </a:solidFill>
              <a:latin typeface="+mn-lt"/>
            </a:endParaRPr>
          </a:p>
          <a:p>
            <a:r>
              <a:rPr lang="hu-HU" altLang="hu-HU" sz="1600" dirty="0">
                <a:solidFill>
                  <a:schemeClr val="bg1"/>
                </a:solidFill>
                <a:latin typeface="+mn-lt"/>
              </a:rPr>
              <a:t>	</a:t>
            </a:r>
            <a:r>
              <a:rPr lang="hu-HU" altLang="hu-HU" sz="1600" dirty="0" err="1">
                <a:solidFill>
                  <a:schemeClr val="bg1"/>
                </a:solidFill>
                <a:latin typeface="+mn-lt"/>
              </a:rPr>
              <a:t>coronal</a:t>
            </a:r>
            <a:r>
              <a:rPr lang="hu-HU" altLang="hu-HU" sz="1600" dirty="0">
                <a:solidFill>
                  <a:schemeClr val="bg1"/>
                </a:solidFill>
                <a:latin typeface="+mn-lt"/>
              </a:rPr>
              <a:t> </a:t>
            </a:r>
            <a:r>
              <a:rPr lang="hu-HU" altLang="hu-HU" sz="1600" dirty="0" err="1">
                <a:solidFill>
                  <a:schemeClr val="bg1"/>
                </a:solidFill>
                <a:latin typeface="+mn-lt"/>
              </a:rPr>
              <a:t>suture</a:t>
            </a:r>
            <a:endParaRPr lang="hu-HU" altLang="hu-HU" sz="1600" dirty="0">
              <a:solidFill>
                <a:schemeClr val="bg1"/>
              </a:solidFill>
              <a:latin typeface="+mn-lt"/>
            </a:endParaRPr>
          </a:p>
          <a:p>
            <a:endParaRPr lang="hu-HU" altLang="hu-HU" sz="1600" dirty="0">
              <a:solidFill>
                <a:schemeClr val="bg1"/>
              </a:solidFill>
              <a:latin typeface="+mn-lt"/>
            </a:endParaRPr>
          </a:p>
          <a:p>
            <a:r>
              <a:rPr lang="hu-HU" altLang="hu-HU" sz="1600" dirty="0" err="1">
                <a:solidFill>
                  <a:schemeClr val="bg1"/>
                </a:solidFill>
                <a:latin typeface="+mn-lt"/>
              </a:rPr>
              <a:t>Branches</a:t>
            </a:r>
            <a:r>
              <a:rPr lang="hu-HU" altLang="hu-HU" sz="1600" dirty="0">
                <a:solidFill>
                  <a:schemeClr val="bg1"/>
                </a:solidFill>
                <a:latin typeface="+mn-lt"/>
              </a:rPr>
              <a:t> of V/1 : </a:t>
            </a:r>
            <a:r>
              <a:rPr lang="hu-HU" altLang="hu-HU" sz="1600" dirty="0" err="1">
                <a:solidFill>
                  <a:schemeClr val="bg1"/>
                </a:solidFill>
                <a:latin typeface="+mn-lt"/>
              </a:rPr>
              <a:t>sensory</a:t>
            </a:r>
            <a:endParaRPr lang="hu-HU" altLang="hu-HU" sz="1600" dirty="0">
              <a:solidFill>
                <a:schemeClr val="bg1"/>
              </a:solidFill>
              <a:latin typeface="+mn-lt"/>
            </a:endParaRPr>
          </a:p>
          <a:p>
            <a:endParaRPr lang="hu-HU" altLang="hu-HU" sz="1600" dirty="0">
              <a:solidFill>
                <a:schemeClr val="bg1"/>
              </a:solidFill>
              <a:latin typeface="+mn-lt"/>
            </a:endParaRPr>
          </a:p>
          <a:p>
            <a:r>
              <a:rPr lang="hu-HU" sz="1600" dirty="0" err="1">
                <a:solidFill>
                  <a:schemeClr val="bg1"/>
                </a:solidFill>
                <a:latin typeface="+mn-lt"/>
              </a:rPr>
              <a:t>Temporal</a:t>
            </a:r>
            <a:r>
              <a:rPr lang="hu-HU" sz="1600" dirty="0">
                <a:solidFill>
                  <a:schemeClr val="bg1"/>
                </a:solidFill>
                <a:latin typeface="+mn-lt"/>
              </a:rPr>
              <a:t> </a:t>
            </a:r>
            <a:r>
              <a:rPr lang="hu-HU" sz="1600" dirty="0" err="1">
                <a:solidFill>
                  <a:schemeClr val="bg1"/>
                </a:solidFill>
                <a:latin typeface="+mn-lt"/>
              </a:rPr>
              <a:t>branch</a:t>
            </a:r>
            <a:r>
              <a:rPr lang="hu-HU" sz="1600" dirty="0">
                <a:solidFill>
                  <a:schemeClr val="bg1"/>
                </a:solidFill>
                <a:latin typeface="+mn-lt"/>
              </a:rPr>
              <a:t> of </a:t>
            </a:r>
            <a:r>
              <a:rPr lang="hu-HU" sz="1600" dirty="0" err="1">
                <a:solidFill>
                  <a:schemeClr val="bg1"/>
                </a:solidFill>
                <a:latin typeface="+mn-lt"/>
              </a:rPr>
              <a:t>facial</a:t>
            </a:r>
            <a:r>
              <a:rPr lang="hu-HU" sz="1600" dirty="0">
                <a:solidFill>
                  <a:schemeClr val="bg1"/>
                </a:solidFill>
                <a:latin typeface="+mn-lt"/>
              </a:rPr>
              <a:t>: motor</a:t>
            </a:r>
          </a:p>
          <a:p>
            <a:endParaRPr lang="hu-HU" altLang="hu-HU" sz="1600" dirty="0">
              <a:solidFill>
                <a:schemeClr val="bg1"/>
              </a:solidFill>
              <a:latin typeface="+mn-lt"/>
            </a:endParaRPr>
          </a:p>
          <a:p>
            <a:r>
              <a:rPr lang="hu-HU" altLang="hu-HU" sz="1600" dirty="0" err="1">
                <a:solidFill>
                  <a:schemeClr val="bg1"/>
                </a:solidFill>
                <a:latin typeface="+mn-lt"/>
              </a:rPr>
              <a:t>Supraorbital</a:t>
            </a:r>
            <a:r>
              <a:rPr lang="hu-HU" altLang="hu-HU" sz="1600" dirty="0">
                <a:solidFill>
                  <a:schemeClr val="bg1"/>
                </a:solidFill>
                <a:latin typeface="+mn-lt"/>
              </a:rPr>
              <a:t> and </a:t>
            </a:r>
            <a:r>
              <a:rPr lang="hu-HU" altLang="hu-HU" sz="1600" dirty="0" err="1">
                <a:solidFill>
                  <a:schemeClr val="bg1"/>
                </a:solidFill>
                <a:latin typeface="+mn-lt"/>
              </a:rPr>
              <a:t>trochlear</a:t>
            </a:r>
            <a:r>
              <a:rPr lang="hu-HU" altLang="hu-HU" sz="1600" dirty="0">
                <a:solidFill>
                  <a:schemeClr val="bg1"/>
                </a:solidFill>
                <a:latin typeface="+mn-lt"/>
              </a:rPr>
              <a:t> </a:t>
            </a:r>
            <a:r>
              <a:rPr lang="hu-HU" altLang="hu-HU" sz="1600" dirty="0" err="1">
                <a:solidFill>
                  <a:schemeClr val="bg1"/>
                </a:solidFill>
                <a:latin typeface="+mn-lt"/>
              </a:rPr>
              <a:t>branch</a:t>
            </a:r>
            <a:r>
              <a:rPr lang="hu-HU" altLang="hu-HU" sz="1600" dirty="0">
                <a:solidFill>
                  <a:schemeClr val="bg1"/>
                </a:solidFill>
                <a:latin typeface="+mn-lt"/>
              </a:rPr>
              <a:t> </a:t>
            </a:r>
            <a:r>
              <a:rPr lang="hu-HU" altLang="hu-HU" sz="1600" dirty="0" err="1">
                <a:solidFill>
                  <a:schemeClr val="bg1"/>
                </a:solidFill>
                <a:latin typeface="+mn-lt"/>
              </a:rPr>
              <a:t>from</a:t>
            </a:r>
            <a:r>
              <a:rPr lang="hu-HU" altLang="hu-HU" sz="1600" dirty="0">
                <a:solidFill>
                  <a:schemeClr val="bg1"/>
                </a:solidFill>
                <a:latin typeface="+mn-lt"/>
              </a:rPr>
              <a:t> </a:t>
            </a:r>
            <a:r>
              <a:rPr lang="hu-HU" altLang="hu-HU" sz="1600" dirty="0" err="1">
                <a:solidFill>
                  <a:schemeClr val="bg1"/>
                </a:solidFill>
                <a:latin typeface="+mn-lt"/>
              </a:rPr>
              <a:t>the</a:t>
            </a:r>
            <a:r>
              <a:rPr lang="hu-HU" altLang="hu-HU" sz="1600" dirty="0">
                <a:solidFill>
                  <a:schemeClr val="bg1"/>
                </a:solidFill>
                <a:latin typeface="+mn-lt"/>
              </a:rPr>
              <a:t> </a:t>
            </a:r>
            <a:r>
              <a:rPr lang="hu-HU" altLang="hu-HU" sz="1600" dirty="0" err="1">
                <a:solidFill>
                  <a:schemeClr val="bg1"/>
                </a:solidFill>
                <a:latin typeface="+mn-lt"/>
              </a:rPr>
              <a:t>ophtalmic</a:t>
            </a:r>
            <a:r>
              <a:rPr lang="hu-HU" altLang="hu-HU" sz="1600" dirty="0">
                <a:solidFill>
                  <a:schemeClr val="bg1"/>
                </a:solidFill>
                <a:latin typeface="+mn-lt"/>
              </a:rPr>
              <a:t> a.</a:t>
            </a:r>
          </a:p>
          <a:p>
            <a:pPr marL="0" lvl="1" indent="0"/>
            <a:r>
              <a:rPr lang="hu-HU" sz="1600" dirty="0">
                <a:solidFill>
                  <a:srgbClr val="FF0000"/>
                </a:solidFill>
              </a:rPr>
              <a:t> (a. </a:t>
            </a:r>
            <a:r>
              <a:rPr lang="hu-HU" sz="1600" dirty="0" err="1">
                <a:solidFill>
                  <a:srgbClr val="FF0000"/>
                </a:solidFill>
              </a:rPr>
              <a:t>carotis</a:t>
            </a:r>
            <a:r>
              <a:rPr lang="hu-HU" sz="1600" dirty="0">
                <a:solidFill>
                  <a:srgbClr val="FF0000"/>
                </a:solidFill>
              </a:rPr>
              <a:t> INTERNA)</a:t>
            </a:r>
          </a:p>
          <a:p>
            <a:pPr marL="0" lvl="1" indent="0"/>
            <a:endParaRPr lang="hu-HU" sz="1600" dirty="0">
              <a:solidFill>
                <a:srgbClr val="FF0000"/>
              </a:solidFill>
            </a:endParaRPr>
          </a:p>
          <a:p>
            <a:pPr marL="0" lvl="1" indent="0"/>
            <a:r>
              <a:rPr lang="hu-HU" sz="1600" dirty="0" err="1">
                <a:solidFill>
                  <a:schemeClr val="bg1"/>
                </a:solidFill>
              </a:rPr>
              <a:t>frontal</a:t>
            </a:r>
            <a:r>
              <a:rPr lang="hu-HU" sz="1600" dirty="0">
                <a:solidFill>
                  <a:schemeClr val="bg1"/>
                </a:solidFill>
              </a:rPr>
              <a:t> </a:t>
            </a:r>
            <a:r>
              <a:rPr lang="hu-HU" sz="1600" dirty="0" err="1">
                <a:solidFill>
                  <a:schemeClr val="bg1"/>
                </a:solidFill>
              </a:rPr>
              <a:t>branch</a:t>
            </a:r>
            <a:r>
              <a:rPr lang="hu-HU" sz="1600" dirty="0">
                <a:solidFill>
                  <a:schemeClr val="bg1"/>
                </a:solidFill>
              </a:rPr>
              <a:t> of </a:t>
            </a:r>
            <a:r>
              <a:rPr lang="hu-HU" sz="1600" dirty="0" err="1">
                <a:solidFill>
                  <a:schemeClr val="bg1"/>
                </a:solidFill>
              </a:rPr>
              <a:t>spf</a:t>
            </a:r>
            <a:r>
              <a:rPr lang="hu-HU" sz="1600" dirty="0">
                <a:solidFill>
                  <a:schemeClr val="bg1"/>
                </a:solidFill>
              </a:rPr>
              <a:t>. </a:t>
            </a:r>
            <a:r>
              <a:rPr lang="hu-HU" sz="1600" dirty="0" err="1">
                <a:solidFill>
                  <a:schemeClr val="bg1"/>
                </a:solidFill>
              </a:rPr>
              <a:t>temporal</a:t>
            </a:r>
            <a:endParaRPr lang="hu-HU" sz="1600" dirty="0">
              <a:solidFill>
                <a:schemeClr val="bg1"/>
              </a:solidFill>
            </a:endParaRPr>
          </a:p>
          <a:p>
            <a:pPr marL="0" lvl="1" indent="0"/>
            <a:r>
              <a:rPr lang="hu-HU" sz="1600" dirty="0">
                <a:solidFill>
                  <a:srgbClr val="FF0000"/>
                </a:solidFill>
              </a:rPr>
              <a:t>( a. </a:t>
            </a:r>
            <a:r>
              <a:rPr lang="hu-HU" sz="1600" dirty="0" err="1">
                <a:solidFill>
                  <a:srgbClr val="FF0000"/>
                </a:solidFill>
              </a:rPr>
              <a:t>carotis</a:t>
            </a:r>
            <a:r>
              <a:rPr lang="hu-HU" sz="1600" dirty="0">
                <a:solidFill>
                  <a:srgbClr val="FF0000"/>
                </a:solidFill>
              </a:rPr>
              <a:t> </a:t>
            </a:r>
            <a:r>
              <a:rPr lang="hu-HU" sz="1600" dirty="0" err="1">
                <a:solidFill>
                  <a:srgbClr val="FF0000"/>
                </a:solidFill>
              </a:rPr>
              <a:t>externa</a:t>
            </a:r>
            <a:r>
              <a:rPr lang="hu-HU" sz="1600" dirty="0">
                <a:solidFill>
                  <a:srgbClr val="FF0000"/>
                </a:solidFill>
              </a:rPr>
              <a:t>)</a:t>
            </a:r>
          </a:p>
          <a:p>
            <a:endParaRPr lang="hu-HU" altLang="hu-HU" sz="1600" dirty="0">
              <a:solidFill>
                <a:schemeClr val="bg1"/>
              </a:solidFill>
              <a:latin typeface="+mn-lt"/>
            </a:endParaRPr>
          </a:p>
          <a:p>
            <a:endParaRPr lang="hu-HU" altLang="hu-HU" sz="1600" dirty="0">
              <a:solidFill>
                <a:schemeClr val="bg1"/>
              </a:solidFill>
              <a:latin typeface="+mn-lt"/>
            </a:endParaRPr>
          </a:p>
          <a:p>
            <a:r>
              <a:rPr lang="hu-HU" altLang="hu-HU" sz="2000" dirty="0">
                <a:solidFill>
                  <a:schemeClr val="bg1"/>
                </a:solidFill>
                <a:latin typeface="+mn-lt"/>
              </a:rPr>
              <a:t>	</a:t>
            </a:r>
          </a:p>
        </p:txBody>
      </p:sp>
    </p:spTree>
    <p:extLst>
      <p:ext uri="{BB962C8B-B14F-4D97-AF65-F5344CB8AC3E}">
        <p14:creationId xmlns:p14="http://schemas.microsoft.com/office/powerpoint/2010/main" val="37575580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fej0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00338" y="671513"/>
            <a:ext cx="6408737" cy="5232400"/>
          </a:xfrm>
          <a:prstGeom prst="rect">
            <a:avLst/>
          </a:prstGeom>
          <a:noFill/>
          <a:ln w="9525">
            <a:solidFill>
              <a:srgbClr val="0000CC"/>
            </a:solidFill>
            <a:miter lim="800000"/>
            <a:headEnd/>
            <a:tailEnd/>
          </a:ln>
          <a:extLst>
            <a:ext uri="{909E8E84-426E-40DD-AFC4-6F175D3DCCD1}">
              <a14:hiddenFill xmlns:a14="http://schemas.microsoft.com/office/drawing/2010/main">
                <a:solidFill>
                  <a:srgbClr val="FFFFFF"/>
                </a:solidFill>
              </a14:hiddenFill>
            </a:ext>
          </a:extLst>
        </p:spPr>
      </p:pic>
      <p:sp>
        <p:nvSpPr>
          <p:cNvPr id="37891" name="Rectangle 3"/>
          <p:cNvSpPr>
            <a:spLocks noChangeArrowheads="1"/>
          </p:cNvSpPr>
          <p:nvPr/>
        </p:nvSpPr>
        <p:spPr bwMode="auto">
          <a:xfrm>
            <a:off x="-36513" y="1125538"/>
            <a:ext cx="3384377" cy="3908762"/>
          </a:xfrm>
          <a:prstGeom prst="rect">
            <a:avLst/>
          </a:prstGeom>
          <a:solidFill>
            <a:schemeClr val="tx1"/>
          </a:solidFill>
          <a:ln>
            <a:noFill/>
          </a:ln>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hu-HU" altLang="hu-HU" sz="2400" b="1" dirty="0" err="1">
                <a:solidFill>
                  <a:schemeClr val="bg1"/>
                </a:solidFill>
                <a:latin typeface="+mn-lt"/>
              </a:rPr>
              <a:t>Temporal</a:t>
            </a:r>
            <a:r>
              <a:rPr lang="hu-HU" altLang="hu-HU" sz="2400" b="1" dirty="0">
                <a:solidFill>
                  <a:schemeClr val="bg1"/>
                </a:solidFill>
                <a:latin typeface="+mn-lt"/>
              </a:rPr>
              <a:t> </a:t>
            </a:r>
            <a:r>
              <a:rPr lang="hu-HU" altLang="hu-HU" sz="2400" b="1" dirty="0" err="1">
                <a:solidFill>
                  <a:schemeClr val="bg1"/>
                </a:solidFill>
                <a:latin typeface="+mn-lt"/>
              </a:rPr>
              <a:t>region</a:t>
            </a:r>
            <a:endParaRPr lang="hu-HU" altLang="hu-HU" sz="2400" b="1" dirty="0">
              <a:solidFill>
                <a:schemeClr val="bg1"/>
              </a:solidFill>
              <a:latin typeface="+mn-lt"/>
            </a:endParaRPr>
          </a:p>
          <a:p>
            <a:endParaRPr lang="hu-HU" altLang="hu-HU" sz="1600" dirty="0">
              <a:solidFill>
                <a:schemeClr val="bg1"/>
              </a:solidFill>
              <a:latin typeface="+mn-lt"/>
            </a:endParaRPr>
          </a:p>
          <a:p>
            <a:r>
              <a:rPr lang="hu-HU" altLang="hu-HU" sz="1600" dirty="0" err="1">
                <a:solidFill>
                  <a:schemeClr val="bg1"/>
                </a:solidFill>
                <a:latin typeface="+mn-lt"/>
              </a:rPr>
              <a:t>Boundaries</a:t>
            </a:r>
            <a:r>
              <a:rPr lang="hu-HU" altLang="hu-HU" sz="1600" dirty="0">
                <a:solidFill>
                  <a:schemeClr val="bg1"/>
                </a:solidFill>
                <a:latin typeface="+mn-lt"/>
              </a:rPr>
              <a:t>:</a:t>
            </a:r>
          </a:p>
          <a:p>
            <a:r>
              <a:rPr lang="hu-HU" altLang="hu-HU" sz="1600" dirty="0">
                <a:solidFill>
                  <a:schemeClr val="bg1"/>
                </a:solidFill>
                <a:latin typeface="+mn-lt"/>
              </a:rPr>
              <a:t>    </a:t>
            </a:r>
          </a:p>
          <a:p>
            <a:r>
              <a:rPr lang="hu-HU" altLang="hu-HU" sz="1600" dirty="0">
                <a:solidFill>
                  <a:schemeClr val="bg1"/>
                </a:solidFill>
                <a:latin typeface="+mn-lt"/>
              </a:rPr>
              <a:t>    </a:t>
            </a:r>
            <a:r>
              <a:rPr lang="hu-HU" altLang="hu-HU" sz="1600" dirty="0" err="1">
                <a:solidFill>
                  <a:schemeClr val="bg1"/>
                </a:solidFill>
                <a:latin typeface="+mn-lt"/>
              </a:rPr>
              <a:t>sup</a:t>
            </a:r>
            <a:r>
              <a:rPr lang="hu-HU" altLang="hu-HU" sz="1600" dirty="0">
                <a:solidFill>
                  <a:schemeClr val="bg1"/>
                </a:solidFill>
                <a:latin typeface="+mn-lt"/>
              </a:rPr>
              <a:t>. </a:t>
            </a:r>
            <a:r>
              <a:rPr lang="hu-HU" altLang="hu-HU" sz="1600" dirty="0" err="1">
                <a:solidFill>
                  <a:schemeClr val="bg1"/>
                </a:solidFill>
                <a:latin typeface="+mn-lt"/>
              </a:rPr>
              <a:t>temporal</a:t>
            </a:r>
            <a:r>
              <a:rPr lang="hu-HU" altLang="hu-HU" sz="1600" dirty="0">
                <a:solidFill>
                  <a:schemeClr val="bg1"/>
                </a:solidFill>
                <a:latin typeface="+mn-lt"/>
              </a:rPr>
              <a:t> line</a:t>
            </a:r>
          </a:p>
          <a:p>
            <a:r>
              <a:rPr lang="hu-HU" altLang="hu-HU" sz="1600" dirty="0">
                <a:solidFill>
                  <a:schemeClr val="bg1"/>
                </a:solidFill>
                <a:latin typeface="+mn-lt"/>
              </a:rPr>
              <a:t>     </a:t>
            </a:r>
            <a:r>
              <a:rPr lang="hu-HU" altLang="hu-HU" sz="1600" dirty="0" err="1">
                <a:solidFill>
                  <a:schemeClr val="bg1"/>
                </a:solidFill>
                <a:latin typeface="+mn-lt"/>
              </a:rPr>
              <a:t>zygomatic</a:t>
            </a:r>
            <a:r>
              <a:rPr lang="hu-HU" altLang="hu-HU" sz="1600" dirty="0">
                <a:solidFill>
                  <a:schemeClr val="bg1"/>
                </a:solidFill>
                <a:latin typeface="+mn-lt"/>
              </a:rPr>
              <a:t> </a:t>
            </a:r>
            <a:r>
              <a:rPr lang="hu-HU" altLang="hu-HU" sz="1600" dirty="0" err="1">
                <a:solidFill>
                  <a:schemeClr val="bg1"/>
                </a:solidFill>
                <a:latin typeface="+mn-lt"/>
              </a:rPr>
              <a:t>arch</a:t>
            </a:r>
            <a:endParaRPr lang="hu-HU" altLang="hu-HU" sz="1600" dirty="0">
              <a:solidFill>
                <a:schemeClr val="bg1"/>
              </a:solidFill>
              <a:latin typeface="+mn-lt"/>
            </a:endParaRPr>
          </a:p>
          <a:p>
            <a:endParaRPr lang="hu-HU" altLang="hu-HU" sz="1600" dirty="0">
              <a:solidFill>
                <a:schemeClr val="bg1"/>
              </a:solidFill>
              <a:latin typeface="+mn-lt"/>
            </a:endParaRPr>
          </a:p>
          <a:p>
            <a:r>
              <a:rPr lang="hu-HU" altLang="hu-HU" sz="1600" dirty="0" err="1">
                <a:solidFill>
                  <a:schemeClr val="bg1"/>
                </a:solidFill>
                <a:latin typeface="+mn-lt"/>
              </a:rPr>
              <a:t>Temporal</a:t>
            </a:r>
            <a:r>
              <a:rPr lang="hu-HU" altLang="hu-HU" sz="1600" dirty="0">
                <a:solidFill>
                  <a:schemeClr val="bg1"/>
                </a:solidFill>
                <a:latin typeface="+mn-lt"/>
              </a:rPr>
              <a:t> m.</a:t>
            </a:r>
          </a:p>
          <a:p>
            <a:r>
              <a:rPr lang="hu-HU" altLang="hu-HU" sz="1600" dirty="0" err="1">
                <a:solidFill>
                  <a:schemeClr val="bg1"/>
                </a:solidFill>
                <a:latin typeface="+mn-lt"/>
              </a:rPr>
              <a:t>Temporal</a:t>
            </a:r>
            <a:r>
              <a:rPr lang="hu-HU" altLang="hu-HU" sz="1600" dirty="0">
                <a:solidFill>
                  <a:schemeClr val="bg1"/>
                </a:solidFill>
                <a:latin typeface="+mn-lt"/>
              </a:rPr>
              <a:t> </a:t>
            </a:r>
            <a:r>
              <a:rPr lang="hu-HU" altLang="hu-HU" sz="1600" dirty="0" err="1">
                <a:solidFill>
                  <a:schemeClr val="bg1"/>
                </a:solidFill>
                <a:latin typeface="+mn-lt"/>
              </a:rPr>
              <a:t>fascia</a:t>
            </a:r>
            <a:r>
              <a:rPr lang="hu-HU" altLang="hu-HU" sz="1600" dirty="0">
                <a:solidFill>
                  <a:schemeClr val="bg1"/>
                </a:solidFill>
                <a:latin typeface="+mn-lt"/>
              </a:rPr>
              <a:t> </a:t>
            </a:r>
            <a:r>
              <a:rPr lang="hu-HU" altLang="hu-HU" sz="1600" dirty="0" err="1">
                <a:solidFill>
                  <a:schemeClr val="bg1"/>
                </a:solidFill>
                <a:latin typeface="+mn-lt"/>
              </a:rPr>
              <a:t>two</a:t>
            </a:r>
            <a:r>
              <a:rPr lang="hu-HU" altLang="hu-HU" sz="1600" dirty="0">
                <a:solidFill>
                  <a:schemeClr val="bg1"/>
                </a:solidFill>
                <a:latin typeface="+mn-lt"/>
              </a:rPr>
              <a:t> </a:t>
            </a:r>
            <a:r>
              <a:rPr lang="hu-HU" altLang="hu-HU" sz="1600" dirty="0" err="1">
                <a:solidFill>
                  <a:schemeClr val="bg1"/>
                </a:solidFill>
                <a:latin typeface="+mn-lt"/>
              </a:rPr>
              <a:t>layers</a:t>
            </a:r>
            <a:endParaRPr lang="hu-HU" altLang="hu-HU" sz="1600" dirty="0">
              <a:solidFill>
                <a:schemeClr val="bg1"/>
              </a:solidFill>
              <a:latin typeface="+mn-lt"/>
            </a:endParaRPr>
          </a:p>
          <a:p>
            <a:endParaRPr lang="hu-HU" altLang="hu-HU" sz="1600" dirty="0">
              <a:solidFill>
                <a:schemeClr val="bg1"/>
              </a:solidFill>
              <a:latin typeface="+mn-lt"/>
            </a:endParaRPr>
          </a:p>
          <a:p>
            <a:r>
              <a:rPr lang="hu-HU" altLang="hu-HU" sz="1600" dirty="0" err="1">
                <a:solidFill>
                  <a:schemeClr val="bg1"/>
                </a:solidFill>
                <a:latin typeface="+mn-lt"/>
              </a:rPr>
              <a:t>Auriculotemporal</a:t>
            </a:r>
            <a:r>
              <a:rPr lang="hu-HU" altLang="hu-HU" sz="1600" dirty="0">
                <a:solidFill>
                  <a:schemeClr val="bg1"/>
                </a:solidFill>
                <a:latin typeface="+mn-lt"/>
              </a:rPr>
              <a:t> n.: </a:t>
            </a:r>
            <a:r>
              <a:rPr lang="hu-HU" altLang="hu-HU" sz="1600" dirty="0" err="1">
                <a:solidFill>
                  <a:schemeClr val="bg1"/>
                </a:solidFill>
                <a:latin typeface="+mn-lt"/>
              </a:rPr>
              <a:t>sensory</a:t>
            </a:r>
            <a:endParaRPr lang="hu-HU" altLang="hu-HU" sz="1600" dirty="0">
              <a:solidFill>
                <a:schemeClr val="bg1"/>
              </a:solidFill>
              <a:latin typeface="+mn-lt"/>
            </a:endParaRPr>
          </a:p>
          <a:p>
            <a:r>
              <a:rPr lang="hu-HU" altLang="hu-HU" sz="1600" dirty="0" err="1">
                <a:solidFill>
                  <a:schemeClr val="bg1"/>
                </a:solidFill>
                <a:latin typeface="+mn-lt"/>
              </a:rPr>
              <a:t>Superficial</a:t>
            </a:r>
            <a:r>
              <a:rPr lang="hu-HU" altLang="hu-HU" sz="1600" dirty="0">
                <a:solidFill>
                  <a:schemeClr val="bg1"/>
                </a:solidFill>
                <a:latin typeface="+mn-lt"/>
              </a:rPr>
              <a:t> </a:t>
            </a:r>
            <a:r>
              <a:rPr lang="hu-HU" altLang="hu-HU" sz="1600" dirty="0" err="1">
                <a:solidFill>
                  <a:schemeClr val="bg1"/>
                </a:solidFill>
                <a:latin typeface="+mn-lt"/>
              </a:rPr>
              <a:t>temporal</a:t>
            </a:r>
            <a:r>
              <a:rPr lang="hu-HU" altLang="hu-HU" sz="1600" dirty="0">
                <a:solidFill>
                  <a:schemeClr val="bg1"/>
                </a:solidFill>
                <a:latin typeface="+mn-lt"/>
              </a:rPr>
              <a:t> a.</a:t>
            </a:r>
            <a:r>
              <a:rPr lang="hu-HU" sz="1600" dirty="0">
                <a:solidFill>
                  <a:schemeClr val="bg1"/>
                </a:solidFill>
              </a:rPr>
              <a:t> (a. </a:t>
            </a:r>
            <a:r>
              <a:rPr lang="hu-HU" sz="1600" dirty="0" err="1">
                <a:solidFill>
                  <a:schemeClr val="bg1"/>
                </a:solidFill>
              </a:rPr>
              <a:t>carotis</a:t>
            </a:r>
            <a:r>
              <a:rPr lang="hu-HU" sz="1600" dirty="0">
                <a:solidFill>
                  <a:schemeClr val="bg1"/>
                </a:solidFill>
              </a:rPr>
              <a:t> </a:t>
            </a:r>
            <a:r>
              <a:rPr lang="hu-HU" sz="1600" dirty="0" err="1">
                <a:solidFill>
                  <a:schemeClr val="bg1"/>
                </a:solidFill>
              </a:rPr>
              <a:t>externa</a:t>
            </a:r>
            <a:r>
              <a:rPr lang="hu-HU" sz="1600" dirty="0">
                <a:solidFill>
                  <a:schemeClr val="bg1"/>
                </a:solidFill>
              </a:rPr>
              <a:t>), </a:t>
            </a:r>
            <a:endParaRPr lang="hu-HU" altLang="hu-HU" sz="1600" dirty="0">
              <a:solidFill>
                <a:schemeClr val="bg1"/>
              </a:solidFill>
              <a:latin typeface="+mn-lt"/>
            </a:endParaRPr>
          </a:p>
          <a:p>
            <a:r>
              <a:rPr lang="hu-HU" altLang="hu-HU" sz="1600" dirty="0">
                <a:solidFill>
                  <a:schemeClr val="bg1"/>
                </a:solidFill>
                <a:latin typeface="+mn-lt"/>
              </a:rPr>
              <a:t>Deep </a:t>
            </a:r>
            <a:r>
              <a:rPr lang="hu-HU" altLang="hu-HU" sz="1600" dirty="0" err="1">
                <a:solidFill>
                  <a:schemeClr val="bg1"/>
                </a:solidFill>
                <a:latin typeface="+mn-lt"/>
              </a:rPr>
              <a:t>temporal</a:t>
            </a:r>
            <a:r>
              <a:rPr lang="hu-HU" altLang="hu-HU" sz="1600" dirty="0">
                <a:solidFill>
                  <a:schemeClr val="bg1"/>
                </a:solidFill>
                <a:latin typeface="+mn-lt"/>
              </a:rPr>
              <a:t> </a:t>
            </a:r>
            <a:r>
              <a:rPr lang="hu-HU" altLang="hu-HU" sz="1600" dirty="0" err="1">
                <a:solidFill>
                  <a:schemeClr val="bg1"/>
                </a:solidFill>
                <a:latin typeface="+mn-lt"/>
              </a:rPr>
              <a:t>aa</a:t>
            </a:r>
            <a:r>
              <a:rPr lang="hu-HU" altLang="hu-HU" sz="1600" dirty="0">
                <a:solidFill>
                  <a:schemeClr val="bg1"/>
                </a:solidFill>
                <a:latin typeface="+mn-lt"/>
              </a:rPr>
              <a:t>.</a:t>
            </a:r>
          </a:p>
          <a:p>
            <a:r>
              <a:rPr lang="hu-HU" altLang="hu-HU" sz="1600" dirty="0">
                <a:solidFill>
                  <a:schemeClr val="bg1"/>
                </a:solidFill>
                <a:latin typeface="+mn-lt"/>
              </a:rPr>
              <a:t>Deep </a:t>
            </a:r>
            <a:r>
              <a:rPr lang="hu-HU" altLang="hu-HU" sz="1600" dirty="0" err="1">
                <a:solidFill>
                  <a:schemeClr val="bg1"/>
                </a:solidFill>
                <a:latin typeface="+mn-lt"/>
              </a:rPr>
              <a:t>temp</a:t>
            </a:r>
            <a:r>
              <a:rPr lang="hu-HU" altLang="hu-HU" sz="1600" dirty="0">
                <a:solidFill>
                  <a:schemeClr val="bg1"/>
                </a:solidFill>
                <a:latin typeface="+mn-lt"/>
              </a:rPr>
              <a:t> n.: motor</a:t>
            </a:r>
          </a:p>
        </p:txBody>
      </p:sp>
    </p:spTree>
    <p:extLst>
      <p:ext uri="{BB962C8B-B14F-4D97-AF65-F5344CB8AC3E}">
        <p14:creationId xmlns:p14="http://schemas.microsoft.com/office/powerpoint/2010/main" val="2701364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2045" y="332656"/>
            <a:ext cx="7772400" cy="599522"/>
          </a:xfrm>
          <a:solidFill>
            <a:schemeClr val="bg1"/>
          </a:solidFill>
        </p:spPr>
        <p:txBody>
          <a:bodyPr/>
          <a:lstStyle/>
          <a:p>
            <a:pPr algn="l"/>
            <a:r>
              <a:rPr lang="hu-HU" sz="2400" b="1" dirty="0">
                <a:solidFill>
                  <a:schemeClr val="tx1"/>
                </a:solidFill>
                <a:latin typeface="Arial" panose="020B0604020202020204" pitchFamily="34" charset="0"/>
                <a:cs typeface="Arial" panose="020B0604020202020204" pitchFamily="34" charset="0"/>
              </a:rPr>
              <a:t>Regio occipitalis et parietalis</a:t>
            </a:r>
          </a:p>
        </p:txBody>
      </p:sp>
      <p:sp>
        <p:nvSpPr>
          <p:cNvPr id="3" name="Inhaltsplatzhalter 2"/>
          <p:cNvSpPr>
            <a:spLocks noGrp="1"/>
          </p:cNvSpPr>
          <p:nvPr>
            <p:ph idx="1"/>
          </p:nvPr>
        </p:nvSpPr>
        <p:spPr>
          <a:xfrm>
            <a:off x="251520" y="1340768"/>
            <a:ext cx="7772400" cy="5554960"/>
          </a:xfrm>
          <a:solidFill>
            <a:schemeClr val="bg1"/>
          </a:solidFill>
        </p:spPr>
        <p:txBody>
          <a:bodyPr>
            <a:normAutofit/>
          </a:bodyPr>
          <a:lstStyle/>
          <a:p>
            <a:r>
              <a:rPr lang="hu-HU" altLang="hu-HU" sz="1600" b="1" dirty="0" err="1">
                <a:latin typeface="Calibri" panose="020F0502020204030204" pitchFamily="34" charset="0"/>
              </a:rPr>
              <a:t>Boundaries</a:t>
            </a:r>
            <a:r>
              <a:rPr lang="hu-HU" altLang="hu-HU" sz="1600" b="1" dirty="0">
                <a:solidFill>
                  <a:schemeClr val="bg1"/>
                </a:solidFill>
                <a:latin typeface="Calibri" panose="020F0502020204030204" pitchFamily="34" charset="0"/>
              </a:rPr>
              <a:t>:</a:t>
            </a:r>
          </a:p>
          <a:p>
            <a:pPr lvl="1"/>
            <a:r>
              <a:rPr lang="hu-HU" sz="1600" dirty="0" err="1">
                <a:latin typeface="Calibri" panose="020F0502020204030204" pitchFamily="34" charset="0"/>
                <a:cs typeface="Arial" panose="020B0604020202020204" pitchFamily="34" charset="0"/>
              </a:rPr>
              <a:t>Linea</a:t>
            </a:r>
            <a:r>
              <a:rPr lang="hu-HU" sz="1600" dirty="0">
                <a:latin typeface="Calibri" panose="020F0502020204030204" pitchFamily="34" charset="0"/>
                <a:cs typeface="Arial" panose="020B0604020202020204" pitchFamily="34" charset="0"/>
              </a:rPr>
              <a:t> nuchae superior (protuberantia occipitalis externa)</a:t>
            </a:r>
          </a:p>
          <a:p>
            <a:pPr lvl="1"/>
            <a:r>
              <a:rPr lang="hu-HU" sz="1600" dirty="0">
                <a:latin typeface="Calibri" panose="020F0502020204030204" pitchFamily="34" charset="0"/>
                <a:cs typeface="Arial" panose="020B0604020202020204" pitchFamily="34" charset="0"/>
              </a:rPr>
              <a:t>Linea temporalis superior</a:t>
            </a:r>
          </a:p>
          <a:p>
            <a:pPr lvl="1"/>
            <a:r>
              <a:rPr lang="hu-HU" sz="1600" dirty="0" err="1">
                <a:latin typeface="Calibri" panose="020F0502020204030204" pitchFamily="34" charset="0"/>
                <a:cs typeface="Arial" panose="020B0604020202020204" pitchFamily="34" charset="0"/>
              </a:rPr>
              <a:t>Sutura</a:t>
            </a:r>
            <a:r>
              <a:rPr lang="hu-HU" sz="1600" dirty="0">
                <a:latin typeface="Calibri" panose="020F0502020204030204" pitchFamily="34" charset="0"/>
                <a:cs typeface="Arial" panose="020B0604020202020204" pitchFamily="34" charset="0"/>
              </a:rPr>
              <a:t> </a:t>
            </a:r>
            <a:r>
              <a:rPr lang="hu-HU" sz="1600" dirty="0" err="1">
                <a:latin typeface="Calibri" panose="020F0502020204030204" pitchFamily="34" charset="0"/>
                <a:cs typeface="Arial" panose="020B0604020202020204" pitchFamily="34" charset="0"/>
              </a:rPr>
              <a:t>coronalis</a:t>
            </a:r>
            <a:endParaRPr lang="hu-HU" sz="1600" dirty="0">
              <a:latin typeface="Calibri" panose="020F0502020204030204" pitchFamily="34" charset="0"/>
              <a:cs typeface="Arial" panose="020B0604020202020204" pitchFamily="34" charset="0"/>
            </a:endParaRPr>
          </a:p>
          <a:p>
            <a:pPr lvl="1"/>
            <a:endParaRPr lang="hu-HU" sz="1600" dirty="0">
              <a:latin typeface="Calibri" panose="020F0502020204030204" pitchFamily="34" charset="0"/>
            </a:endParaRPr>
          </a:p>
          <a:p>
            <a:pPr lvl="1"/>
            <a:r>
              <a:rPr lang="hu-HU" sz="1600" dirty="0" err="1">
                <a:latin typeface="Calibri" panose="020F0502020204030204" pitchFamily="34" charset="0"/>
              </a:rPr>
              <a:t>Through</a:t>
            </a:r>
            <a:r>
              <a:rPr lang="hu-HU" sz="1600" dirty="0">
                <a:latin typeface="Calibri" panose="020F0502020204030204" pitchFamily="34" charset="0"/>
              </a:rPr>
              <a:t> </a:t>
            </a:r>
            <a:r>
              <a:rPr lang="hu-HU" sz="1600" dirty="0" err="1">
                <a:latin typeface="Calibri" panose="020F0502020204030204" pitchFamily="34" charset="0"/>
              </a:rPr>
              <a:t>the</a:t>
            </a:r>
            <a:r>
              <a:rPr lang="hu-HU" sz="1600" dirty="0">
                <a:latin typeface="Calibri" panose="020F0502020204030204" pitchFamily="34" charset="0"/>
              </a:rPr>
              <a:t> </a:t>
            </a:r>
            <a:r>
              <a:rPr lang="hu-HU" sz="1600" dirty="0" err="1">
                <a:latin typeface="Calibri" panose="020F0502020204030204" pitchFamily="34" charset="0"/>
              </a:rPr>
              <a:t>trapezius</a:t>
            </a:r>
            <a:endParaRPr lang="hu-HU" sz="1600" dirty="0">
              <a:latin typeface="Calibri" panose="020F0502020204030204" pitchFamily="34" charset="0"/>
            </a:endParaRPr>
          </a:p>
          <a:p>
            <a:pPr lvl="2"/>
            <a:r>
              <a:rPr lang="hu-HU" sz="1600" dirty="0">
                <a:solidFill>
                  <a:srgbClr val="7030A0"/>
                </a:solidFill>
                <a:latin typeface="Calibri" panose="020F0502020204030204" pitchFamily="34" charset="0"/>
              </a:rPr>
              <a:t>a. occipitalis </a:t>
            </a:r>
            <a:r>
              <a:rPr lang="hu-HU" sz="1600" dirty="0">
                <a:latin typeface="Calibri" panose="020F0502020204030204" pitchFamily="34" charset="0"/>
              </a:rPr>
              <a:t>(a. carotis externa)</a:t>
            </a:r>
          </a:p>
          <a:p>
            <a:pPr lvl="2"/>
            <a:r>
              <a:rPr lang="hu-HU" sz="1600" dirty="0">
                <a:solidFill>
                  <a:srgbClr val="7030A0"/>
                </a:solidFill>
                <a:latin typeface="Calibri" panose="020F0502020204030204" pitchFamily="34" charset="0"/>
              </a:rPr>
              <a:t>v. occipitalis </a:t>
            </a:r>
            <a:r>
              <a:rPr lang="hu-HU" sz="1600" dirty="0">
                <a:latin typeface="Calibri" panose="020F0502020204030204" pitchFamily="34" charset="0"/>
              </a:rPr>
              <a:t>(v. jugularis externa)</a:t>
            </a:r>
          </a:p>
          <a:p>
            <a:pPr lvl="2"/>
            <a:r>
              <a:rPr lang="hu-HU" sz="1600" dirty="0" err="1">
                <a:solidFill>
                  <a:srgbClr val="7030A0"/>
                </a:solidFill>
                <a:latin typeface="Calibri" panose="020F0502020204030204" pitchFamily="34" charset="0"/>
              </a:rPr>
              <a:t>n.</a:t>
            </a:r>
            <a:r>
              <a:rPr lang="hu-HU" sz="1600" dirty="0">
                <a:solidFill>
                  <a:srgbClr val="7030A0"/>
                </a:solidFill>
                <a:latin typeface="Calibri" panose="020F0502020204030204" pitchFamily="34" charset="0"/>
              </a:rPr>
              <a:t> </a:t>
            </a:r>
            <a:r>
              <a:rPr lang="hu-HU" sz="1600" dirty="0" err="1">
                <a:solidFill>
                  <a:srgbClr val="7030A0"/>
                </a:solidFill>
                <a:latin typeface="Calibri" panose="020F0502020204030204" pitchFamily="34" charset="0"/>
              </a:rPr>
              <a:t>greater</a:t>
            </a:r>
            <a:r>
              <a:rPr lang="hu-HU" sz="1600" dirty="0">
                <a:solidFill>
                  <a:srgbClr val="7030A0"/>
                </a:solidFill>
                <a:latin typeface="Calibri" panose="020F0502020204030204" pitchFamily="34" charset="0"/>
              </a:rPr>
              <a:t> </a:t>
            </a:r>
            <a:r>
              <a:rPr lang="hu-HU" sz="1600" dirty="0" err="1">
                <a:solidFill>
                  <a:srgbClr val="7030A0"/>
                </a:solidFill>
                <a:latin typeface="Calibri" panose="020F0502020204030204" pitchFamily="34" charset="0"/>
              </a:rPr>
              <a:t>occipital</a:t>
            </a:r>
            <a:r>
              <a:rPr lang="hu-HU" sz="1600" dirty="0">
                <a:solidFill>
                  <a:srgbClr val="7030A0"/>
                </a:solidFill>
                <a:latin typeface="Calibri" panose="020F0502020204030204" pitchFamily="34" charset="0"/>
              </a:rPr>
              <a:t> </a:t>
            </a:r>
            <a:r>
              <a:rPr lang="hu-HU" sz="1600" dirty="0">
                <a:latin typeface="Calibri" panose="020F0502020204030204" pitchFamily="34" charset="0"/>
              </a:rPr>
              <a:t>(C2 </a:t>
            </a:r>
            <a:r>
              <a:rPr lang="hu-HU" sz="1600" dirty="0" err="1">
                <a:latin typeface="Calibri" panose="020F0502020204030204" pitchFamily="34" charset="0"/>
              </a:rPr>
              <a:t>dorsal</a:t>
            </a:r>
            <a:r>
              <a:rPr lang="hu-HU" sz="1600" dirty="0">
                <a:latin typeface="Calibri" panose="020F0502020204030204" pitchFamily="34" charset="0"/>
              </a:rPr>
              <a:t> </a:t>
            </a:r>
            <a:r>
              <a:rPr lang="hu-HU" sz="1600" dirty="0" err="1">
                <a:latin typeface="Calibri" panose="020F0502020204030204" pitchFamily="34" charset="0"/>
              </a:rPr>
              <a:t>branch</a:t>
            </a:r>
            <a:endParaRPr lang="hu-HU" sz="1600" dirty="0">
              <a:latin typeface="Calibri" panose="020F0502020204030204" pitchFamily="34" charset="0"/>
            </a:endParaRPr>
          </a:p>
          <a:p>
            <a:pPr lvl="1"/>
            <a:r>
              <a:rPr lang="hu-HU" sz="1600" dirty="0" err="1">
                <a:latin typeface="Calibri" panose="020F0502020204030204" pitchFamily="34" charset="0"/>
              </a:rPr>
              <a:t>Lateral</a:t>
            </a:r>
            <a:r>
              <a:rPr lang="hu-HU" sz="1600" dirty="0">
                <a:latin typeface="Calibri" panose="020F0502020204030204" pitchFamily="34" charset="0"/>
              </a:rPr>
              <a:t> </a:t>
            </a:r>
            <a:r>
              <a:rPr lang="hu-HU" sz="1600" dirty="0" err="1">
                <a:latin typeface="Calibri" panose="020F0502020204030204" pitchFamily="34" charset="0"/>
              </a:rPr>
              <a:t>from</a:t>
            </a:r>
            <a:r>
              <a:rPr lang="hu-HU" sz="1600" dirty="0">
                <a:latin typeface="Calibri" panose="020F0502020204030204" pitchFamily="34" charset="0"/>
              </a:rPr>
              <a:t> </a:t>
            </a:r>
            <a:r>
              <a:rPr lang="hu-HU" sz="1600" dirty="0" err="1">
                <a:latin typeface="Calibri" panose="020F0502020204030204" pitchFamily="34" charset="0"/>
              </a:rPr>
              <a:t>the</a:t>
            </a:r>
            <a:r>
              <a:rPr lang="hu-HU" sz="1600" dirty="0">
                <a:latin typeface="Calibri" panose="020F0502020204030204" pitchFamily="34" charset="0"/>
              </a:rPr>
              <a:t> </a:t>
            </a:r>
            <a:r>
              <a:rPr lang="hu-HU" sz="1600" dirty="0" err="1">
                <a:latin typeface="Calibri" panose="020F0502020204030204" pitchFamily="34" charset="0"/>
              </a:rPr>
              <a:t>trapezius</a:t>
            </a:r>
            <a:endParaRPr lang="hu-HU" sz="1600" dirty="0">
              <a:latin typeface="Calibri" panose="020F0502020204030204" pitchFamily="34" charset="0"/>
            </a:endParaRPr>
          </a:p>
          <a:p>
            <a:pPr lvl="2"/>
            <a:r>
              <a:rPr lang="hu-HU" sz="1600" dirty="0">
                <a:solidFill>
                  <a:srgbClr val="7030A0"/>
                </a:solidFill>
                <a:latin typeface="Calibri" panose="020F0502020204030204" pitchFamily="34" charset="0"/>
              </a:rPr>
              <a:t>v. </a:t>
            </a:r>
            <a:r>
              <a:rPr lang="hu-HU" sz="1600" dirty="0" err="1">
                <a:solidFill>
                  <a:srgbClr val="7030A0"/>
                </a:solidFill>
                <a:latin typeface="Calibri" panose="020F0502020204030204" pitchFamily="34" charset="0"/>
              </a:rPr>
              <a:t>posterior</a:t>
            </a:r>
            <a:r>
              <a:rPr lang="hu-HU" sz="1600" dirty="0">
                <a:solidFill>
                  <a:srgbClr val="7030A0"/>
                </a:solidFill>
                <a:latin typeface="Calibri" panose="020F0502020204030204" pitchFamily="34" charset="0"/>
              </a:rPr>
              <a:t> </a:t>
            </a:r>
            <a:r>
              <a:rPr lang="hu-HU" sz="1600" dirty="0" err="1">
                <a:solidFill>
                  <a:srgbClr val="7030A0"/>
                </a:solidFill>
                <a:latin typeface="Calibri" panose="020F0502020204030204" pitchFamily="34" charset="0"/>
              </a:rPr>
              <a:t>auricular</a:t>
            </a:r>
            <a:r>
              <a:rPr lang="hu-HU" sz="1600" dirty="0">
                <a:solidFill>
                  <a:srgbClr val="7030A0"/>
                </a:solidFill>
                <a:latin typeface="Calibri" panose="020F0502020204030204" pitchFamily="34" charset="0"/>
              </a:rPr>
              <a:t>  </a:t>
            </a:r>
            <a:r>
              <a:rPr lang="hu-HU" sz="1600" dirty="0">
                <a:latin typeface="Calibri" panose="020F0502020204030204" pitchFamily="34" charset="0"/>
              </a:rPr>
              <a:t>(v. jugularis externa)</a:t>
            </a:r>
          </a:p>
          <a:p>
            <a:pPr lvl="2"/>
            <a:r>
              <a:rPr lang="hu-HU" sz="1600" dirty="0" err="1">
                <a:solidFill>
                  <a:srgbClr val="7030A0"/>
                </a:solidFill>
                <a:latin typeface="Calibri" panose="020F0502020204030204" pitchFamily="34" charset="0"/>
              </a:rPr>
              <a:t>n.</a:t>
            </a:r>
            <a:r>
              <a:rPr lang="hu-HU" sz="1600" dirty="0">
                <a:solidFill>
                  <a:srgbClr val="7030A0"/>
                </a:solidFill>
                <a:latin typeface="Calibri" panose="020F0502020204030204" pitchFamily="34" charset="0"/>
              </a:rPr>
              <a:t> </a:t>
            </a:r>
            <a:r>
              <a:rPr lang="hu-HU" sz="1600" dirty="0" err="1">
                <a:solidFill>
                  <a:srgbClr val="7030A0"/>
                </a:solidFill>
                <a:latin typeface="Calibri" panose="020F0502020204030204" pitchFamily="34" charset="0"/>
              </a:rPr>
              <a:t>lesser</a:t>
            </a:r>
            <a:r>
              <a:rPr lang="hu-HU" sz="1600" dirty="0">
                <a:solidFill>
                  <a:srgbClr val="7030A0"/>
                </a:solidFill>
                <a:latin typeface="Calibri" panose="020F0502020204030204" pitchFamily="34" charset="0"/>
              </a:rPr>
              <a:t> </a:t>
            </a:r>
            <a:r>
              <a:rPr lang="hu-HU" sz="1600" dirty="0" err="1">
                <a:solidFill>
                  <a:srgbClr val="7030A0"/>
                </a:solidFill>
                <a:latin typeface="Calibri" panose="020F0502020204030204" pitchFamily="34" charset="0"/>
              </a:rPr>
              <a:t>occipital</a:t>
            </a:r>
            <a:r>
              <a:rPr lang="hu-HU" sz="1600" dirty="0">
                <a:latin typeface="Calibri" panose="020F0502020204030204" pitchFamily="34" charset="0"/>
              </a:rPr>
              <a:t>(C2 </a:t>
            </a:r>
            <a:r>
              <a:rPr lang="hu-HU" sz="1600" dirty="0" err="1">
                <a:latin typeface="Calibri" panose="020F0502020204030204" pitchFamily="34" charset="0"/>
              </a:rPr>
              <a:t>ventral</a:t>
            </a:r>
            <a:r>
              <a:rPr lang="hu-HU" sz="1600" dirty="0">
                <a:latin typeface="Calibri" panose="020F0502020204030204" pitchFamily="34" charset="0"/>
              </a:rPr>
              <a:t> </a:t>
            </a:r>
            <a:r>
              <a:rPr lang="hu-HU" sz="1600" dirty="0" err="1">
                <a:latin typeface="Calibri" panose="020F0502020204030204" pitchFamily="34" charset="0"/>
              </a:rPr>
              <a:t>ramus</a:t>
            </a:r>
            <a:r>
              <a:rPr lang="hu-HU" sz="1600" dirty="0">
                <a:latin typeface="Calibri" panose="020F0502020204030204" pitchFamily="34" charset="0"/>
              </a:rPr>
              <a:t>/ plexus cervicalis)		</a:t>
            </a:r>
          </a:p>
          <a:p>
            <a:pPr lvl="1"/>
            <a:r>
              <a:rPr lang="hu-HU" sz="1600" dirty="0">
                <a:latin typeface="Calibri" panose="020F0502020204030204" pitchFamily="34" charset="0"/>
              </a:rPr>
              <a:t>galea </a:t>
            </a:r>
            <a:r>
              <a:rPr lang="hu-HU" sz="1600" dirty="0" err="1">
                <a:latin typeface="Calibri" panose="020F0502020204030204" pitchFamily="34" charset="0"/>
              </a:rPr>
              <a:t>aponeurotica</a:t>
            </a:r>
            <a:r>
              <a:rPr lang="hu-HU" sz="1600" dirty="0">
                <a:latin typeface="Calibri" panose="020F0502020204030204" pitchFamily="34" charset="0"/>
              </a:rPr>
              <a:t> (</a:t>
            </a:r>
            <a:r>
              <a:rPr lang="hu-HU" sz="1600" dirty="0" err="1">
                <a:latin typeface="Calibri" panose="020F0502020204030204" pitchFamily="34" charset="0"/>
              </a:rPr>
              <a:t>insertion</a:t>
            </a:r>
            <a:r>
              <a:rPr lang="hu-HU" sz="1600" dirty="0">
                <a:latin typeface="Calibri" panose="020F0502020204030204" pitchFamily="34" charset="0"/>
              </a:rPr>
              <a:t> </a:t>
            </a:r>
            <a:r>
              <a:rPr lang="hu-HU" sz="1600" dirty="0" err="1">
                <a:latin typeface="Calibri" panose="020F0502020204030204" pitchFamily="34" charset="0"/>
              </a:rPr>
              <a:t>on</a:t>
            </a:r>
            <a:r>
              <a:rPr lang="hu-HU" sz="1600" dirty="0">
                <a:latin typeface="Calibri" panose="020F0502020204030204" pitchFamily="34" charset="0"/>
              </a:rPr>
              <a:t> </a:t>
            </a:r>
            <a:r>
              <a:rPr lang="hu-HU" sz="1600" dirty="0" err="1">
                <a:latin typeface="Calibri" panose="020F0502020204030204" pitchFamily="34" charset="0"/>
              </a:rPr>
              <a:t>the</a:t>
            </a:r>
            <a:r>
              <a:rPr lang="hu-HU" sz="1600" dirty="0">
                <a:latin typeface="Calibri" panose="020F0502020204030204" pitchFamily="34" charset="0"/>
              </a:rPr>
              <a:t> </a:t>
            </a:r>
            <a:r>
              <a:rPr lang="hu-HU" sz="1600" dirty="0" err="1">
                <a:latin typeface="Calibri" panose="020F0502020204030204" pitchFamily="34" charset="0"/>
              </a:rPr>
              <a:t>superior</a:t>
            </a:r>
            <a:r>
              <a:rPr lang="hu-HU" sz="1600" dirty="0">
                <a:latin typeface="Calibri" panose="020F0502020204030204" pitchFamily="34" charset="0"/>
              </a:rPr>
              <a:t> </a:t>
            </a:r>
            <a:r>
              <a:rPr lang="hu-HU" sz="1600" dirty="0" err="1">
                <a:latin typeface="Calibri" panose="020F0502020204030204" pitchFamily="34" charset="0"/>
              </a:rPr>
              <a:t>nuchal</a:t>
            </a:r>
            <a:r>
              <a:rPr lang="hu-HU" sz="1600" dirty="0">
                <a:latin typeface="Calibri" panose="020F0502020204030204" pitchFamily="34" charset="0"/>
              </a:rPr>
              <a:t> line)</a:t>
            </a:r>
          </a:p>
          <a:p>
            <a:pPr lvl="1"/>
            <a:r>
              <a:rPr lang="hu-HU" sz="1600" dirty="0">
                <a:solidFill>
                  <a:srgbClr val="7030A0"/>
                </a:solidFill>
                <a:latin typeface="Calibri" panose="020F0502020204030204" pitchFamily="34" charset="0"/>
              </a:rPr>
              <a:t>vv. </a:t>
            </a:r>
            <a:r>
              <a:rPr lang="hu-HU" sz="1600" dirty="0" err="1">
                <a:solidFill>
                  <a:srgbClr val="7030A0"/>
                </a:solidFill>
                <a:latin typeface="Calibri" panose="020F0502020204030204" pitchFamily="34" charset="0"/>
              </a:rPr>
              <a:t>emissariae</a:t>
            </a:r>
            <a:r>
              <a:rPr lang="hu-HU" sz="1600" dirty="0">
                <a:solidFill>
                  <a:srgbClr val="7030A0"/>
                </a:solidFill>
                <a:latin typeface="Calibri" panose="020F0502020204030204" pitchFamily="34" charset="0"/>
              </a:rPr>
              <a:t> </a:t>
            </a:r>
            <a:endParaRPr lang="hu-HU" sz="1600" dirty="0">
              <a:latin typeface="Calibri" panose="020F0502020204030204" pitchFamily="34" charset="0"/>
            </a:endParaRPr>
          </a:p>
        </p:txBody>
      </p:sp>
      <p:pic>
        <p:nvPicPr>
          <p:cNvPr id="4" name="Inhaltsplatzhalter 3" descr="340-341.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5796136" y="1988840"/>
            <a:ext cx="3347864" cy="299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5561630"/>
      </p:ext>
    </p:extLst>
  </p:cSld>
  <p:clrMapOvr>
    <a:masterClrMapping/>
  </p:clrMapOvr>
  <p:transition>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250826" y="1196975"/>
            <a:ext cx="8642350" cy="2585323"/>
          </a:xfrm>
          <a:prstGeom prst="rect">
            <a:avLst/>
          </a:prstGeom>
          <a:solidFill>
            <a:schemeClr val="tx1"/>
          </a:solidFill>
          <a:ln>
            <a:noFill/>
          </a:ln>
          <a:effec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hu-HU" altLang="hu-HU" sz="2200" b="1" i="1" dirty="0">
                <a:solidFill>
                  <a:srgbClr val="333399"/>
                </a:solidFill>
                <a:latin typeface="Calibri" pitchFamily="34" charset="0"/>
              </a:rPr>
              <a:t>NEUROCRANIUM</a:t>
            </a:r>
            <a:r>
              <a:rPr lang="en-US" altLang="hu-HU" sz="2200" b="1" i="1" dirty="0">
                <a:solidFill>
                  <a:srgbClr val="333399"/>
                </a:solidFill>
                <a:latin typeface="Calibri" pitchFamily="34" charset="0"/>
              </a:rPr>
              <a:t> </a:t>
            </a:r>
            <a:r>
              <a:rPr lang="hu-HU" altLang="hu-HU" sz="2200" dirty="0">
                <a:solidFill>
                  <a:srgbClr val="333399"/>
                </a:solidFill>
                <a:latin typeface="Calibri" pitchFamily="34" charset="0"/>
              </a:rPr>
              <a:t>(</a:t>
            </a:r>
            <a:r>
              <a:rPr lang="en-US" altLang="hu-HU" sz="2200" dirty="0">
                <a:solidFill>
                  <a:srgbClr val="333399"/>
                </a:solidFill>
                <a:latin typeface="Calibri" pitchFamily="34" charset="0"/>
              </a:rPr>
              <a:t>8</a:t>
            </a:r>
            <a:r>
              <a:rPr lang="hu-HU" altLang="hu-HU" sz="2200" dirty="0">
                <a:solidFill>
                  <a:srgbClr val="333399"/>
                </a:solidFill>
                <a:latin typeface="Calibri" pitchFamily="34" charset="0"/>
              </a:rPr>
              <a:t>) –</a:t>
            </a:r>
            <a:r>
              <a:rPr lang="en-US" altLang="hu-HU" sz="2200" dirty="0">
                <a:solidFill>
                  <a:srgbClr val="333399"/>
                </a:solidFill>
                <a:latin typeface="Calibri" pitchFamily="34" charset="0"/>
              </a:rPr>
              <a:t> </a:t>
            </a:r>
            <a:r>
              <a:rPr lang="hu-HU" altLang="hu-HU" sz="2200" b="1" i="1" dirty="0">
                <a:solidFill>
                  <a:srgbClr val="333399"/>
                </a:solidFill>
                <a:latin typeface="Calibri" pitchFamily="34" charset="0"/>
              </a:rPr>
              <a:t>  </a:t>
            </a:r>
            <a:r>
              <a:rPr lang="hu-HU" altLang="hu-HU" sz="2200" b="1" i="1" dirty="0" err="1">
                <a:solidFill>
                  <a:srgbClr val="333399"/>
                </a:solidFill>
                <a:latin typeface="Calibri" pitchFamily="34" charset="0"/>
              </a:rPr>
              <a:t>unpaired</a:t>
            </a:r>
            <a:r>
              <a:rPr lang="hu-HU" altLang="hu-HU" sz="2200" dirty="0">
                <a:solidFill>
                  <a:srgbClr val="333399"/>
                </a:solidFill>
                <a:latin typeface="Calibri" pitchFamily="34" charset="0"/>
              </a:rPr>
              <a:t>: </a:t>
            </a:r>
            <a:r>
              <a:rPr lang="en-US" altLang="hu-HU" sz="2200" dirty="0">
                <a:solidFill>
                  <a:srgbClr val="333399"/>
                </a:solidFill>
                <a:latin typeface="Calibri" pitchFamily="34" charset="0"/>
              </a:rPr>
              <a:t>frontal</a:t>
            </a:r>
            <a:r>
              <a:rPr lang="hu-HU" altLang="hu-HU" sz="2200" dirty="0">
                <a:solidFill>
                  <a:srgbClr val="333399"/>
                </a:solidFill>
                <a:latin typeface="Calibri" pitchFamily="34" charset="0"/>
              </a:rPr>
              <a:t>e</a:t>
            </a:r>
            <a:r>
              <a:rPr lang="en-US" altLang="hu-HU" sz="2200" dirty="0">
                <a:solidFill>
                  <a:srgbClr val="333399"/>
                </a:solidFill>
                <a:latin typeface="Calibri" pitchFamily="34" charset="0"/>
              </a:rPr>
              <a:t>, occipital</a:t>
            </a:r>
            <a:r>
              <a:rPr lang="hu-HU" altLang="hu-HU" sz="2200" dirty="0">
                <a:solidFill>
                  <a:srgbClr val="333399"/>
                </a:solidFill>
                <a:latin typeface="Calibri" pitchFamily="34" charset="0"/>
              </a:rPr>
              <a:t>e</a:t>
            </a:r>
            <a:r>
              <a:rPr lang="en-US" altLang="hu-HU" sz="2200" dirty="0">
                <a:solidFill>
                  <a:srgbClr val="333399"/>
                </a:solidFill>
                <a:latin typeface="Calibri" pitchFamily="34" charset="0"/>
              </a:rPr>
              <a:t>, sphenoid</a:t>
            </a:r>
            <a:r>
              <a:rPr lang="hu-HU" altLang="hu-HU" sz="2200" dirty="0" err="1">
                <a:solidFill>
                  <a:srgbClr val="333399"/>
                </a:solidFill>
                <a:latin typeface="Calibri" pitchFamily="34" charset="0"/>
              </a:rPr>
              <a:t>ale</a:t>
            </a:r>
            <a:r>
              <a:rPr lang="hu-HU" altLang="hu-HU" sz="2200" dirty="0">
                <a:solidFill>
                  <a:srgbClr val="333399"/>
                </a:solidFill>
                <a:latin typeface="Calibri" pitchFamily="34" charset="0"/>
              </a:rPr>
              <a:t>,</a:t>
            </a:r>
            <a:r>
              <a:rPr lang="en-US" altLang="hu-HU" sz="2200" dirty="0">
                <a:solidFill>
                  <a:srgbClr val="333399"/>
                </a:solidFill>
                <a:latin typeface="Calibri" pitchFamily="34" charset="0"/>
              </a:rPr>
              <a:t> </a:t>
            </a:r>
            <a:r>
              <a:rPr lang="hu-HU" altLang="hu-HU" sz="2200" dirty="0">
                <a:solidFill>
                  <a:srgbClr val="333399"/>
                </a:solidFill>
                <a:latin typeface="Calibri" pitchFamily="34" charset="0"/>
              </a:rPr>
              <a:t>					   </a:t>
            </a:r>
            <a:r>
              <a:rPr lang="en-US" altLang="hu-HU" sz="2200" dirty="0">
                <a:solidFill>
                  <a:srgbClr val="333399"/>
                </a:solidFill>
                <a:latin typeface="Calibri" pitchFamily="34" charset="0"/>
              </a:rPr>
              <a:t>ethmoid</a:t>
            </a:r>
            <a:r>
              <a:rPr lang="hu-HU" altLang="hu-HU" sz="2200" dirty="0" err="1">
                <a:solidFill>
                  <a:srgbClr val="333399"/>
                </a:solidFill>
                <a:latin typeface="Calibri" pitchFamily="34" charset="0"/>
              </a:rPr>
              <a:t>ale</a:t>
            </a:r>
            <a:endParaRPr lang="hu-HU" altLang="hu-HU" sz="2200" dirty="0">
              <a:solidFill>
                <a:srgbClr val="333399"/>
              </a:solidFill>
              <a:latin typeface="Calibri" pitchFamily="34" charset="0"/>
            </a:endParaRPr>
          </a:p>
          <a:p>
            <a:r>
              <a:rPr lang="hu-HU" altLang="hu-HU" sz="2200" dirty="0">
                <a:solidFill>
                  <a:srgbClr val="333399"/>
                </a:solidFill>
                <a:latin typeface="Calibri" pitchFamily="34" charset="0"/>
              </a:rPr>
              <a:t>		               </a:t>
            </a:r>
            <a:r>
              <a:rPr lang="hu-HU" altLang="hu-HU" sz="2200" b="1" i="1" dirty="0" err="1">
                <a:solidFill>
                  <a:srgbClr val="333399"/>
                </a:solidFill>
                <a:latin typeface="Calibri" pitchFamily="34" charset="0"/>
              </a:rPr>
              <a:t>paired</a:t>
            </a:r>
            <a:r>
              <a:rPr lang="hu-HU" altLang="hu-HU" sz="2200" dirty="0">
                <a:solidFill>
                  <a:srgbClr val="333399"/>
                </a:solidFill>
                <a:latin typeface="Calibri" pitchFamily="34" charset="0"/>
              </a:rPr>
              <a:t>: </a:t>
            </a:r>
            <a:r>
              <a:rPr lang="en-US" altLang="hu-HU" sz="2200" dirty="0">
                <a:solidFill>
                  <a:srgbClr val="333399"/>
                </a:solidFill>
                <a:latin typeface="Calibri" pitchFamily="34" charset="0"/>
              </a:rPr>
              <a:t>parietal</a:t>
            </a:r>
            <a:r>
              <a:rPr lang="hu-HU" altLang="hu-HU" sz="2200" dirty="0">
                <a:solidFill>
                  <a:srgbClr val="333399"/>
                </a:solidFill>
                <a:latin typeface="Calibri" pitchFamily="34" charset="0"/>
              </a:rPr>
              <a:t>e, </a:t>
            </a:r>
            <a:r>
              <a:rPr lang="en-US" altLang="hu-HU" sz="2200" dirty="0">
                <a:solidFill>
                  <a:srgbClr val="333399"/>
                </a:solidFill>
                <a:latin typeface="Calibri" pitchFamily="34" charset="0"/>
              </a:rPr>
              <a:t> temporal</a:t>
            </a:r>
            <a:r>
              <a:rPr lang="hu-HU" altLang="hu-HU" sz="2200" dirty="0">
                <a:solidFill>
                  <a:srgbClr val="333399"/>
                </a:solidFill>
                <a:latin typeface="Calibri" pitchFamily="34" charset="0"/>
              </a:rPr>
              <a:t>e</a:t>
            </a:r>
            <a:r>
              <a:rPr lang="en-US" altLang="hu-HU" sz="2200" dirty="0">
                <a:solidFill>
                  <a:srgbClr val="333399"/>
                </a:solidFill>
                <a:latin typeface="Calibri" pitchFamily="34" charset="0"/>
              </a:rPr>
              <a:t> </a:t>
            </a:r>
            <a:r>
              <a:rPr lang="hu-HU" altLang="hu-HU" sz="2200" dirty="0">
                <a:solidFill>
                  <a:srgbClr val="333399"/>
                </a:solidFill>
                <a:latin typeface="Calibri" pitchFamily="34" charset="0"/>
              </a:rPr>
              <a:t>(</a:t>
            </a:r>
            <a:r>
              <a:rPr lang="hu-HU" altLang="hu-HU" sz="2200" i="1" dirty="0" err="1">
                <a:solidFill>
                  <a:srgbClr val="333399"/>
                </a:solidFill>
                <a:latin typeface="Calibri" pitchFamily="34" charset="0"/>
              </a:rPr>
              <a:t>ossicles</a:t>
            </a:r>
            <a:r>
              <a:rPr lang="hu-HU" altLang="hu-HU" sz="2200" i="1" dirty="0">
                <a:solidFill>
                  <a:srgbClr val="333399"/>
                </a:solidFill>
                <a:latin typeface="Calibri" pitchFamily="34" charset="0"/>
              </a:rPr>
              <a:t> – 							mobile)</a:t>
            </a:r>
          </a:p>
          <a:p>
            <a:pPr eaLnBrk="1" hangingPunct="1"/>
            <a:endParaRPr lang="hu-HU" altLang="hu-HU" sz="800" i="1" dirty="0">
              <a:solidFill>
                <a:srgbClr val="333399"/>
              </a:solidFill>
              <a:latin typeface="Calibri" pitchFamily="34" charset="0"/>
            </a:endParaRPr>
          </a:p>
          <a:p>
            <a:pPr eaLnBrk="1" hangingPunct="1"/>
            <a:r>
              <a:rPr lang="hu-HU" altLang="hu-HU" sz="2200" b="1" i="1" dirty="0">
                <a:solidFill>
                  <a:srgbClr val="333399"/>
                </a:solidFill>
                <a:latin typeface="Calibri" pitchFamily="34" charset="0"/>
              </a:rPr>
              <a:t>VISCEROCRANIUM</a:t>
            </a:r>
            <a:r>
              <a:rPr lang="en-US" altLang="hu-HU" sz="2200" dirty="0">
                <a:solidFill>
                  <a:srgbClr val="333399"/>
                </a:solidFill>
                <a:latin typeface="Calibri" pitchFamily="34" charset="0"/>
              </a:rPr>
              <a:t> </a:t>
            </a:r>
            <a:r>
              <a:rPr lang="hu-HU" altLang="hu-HU" sz="2200" dirty="0">
                <a:solidFill>
                  <a:srgbClr val="333399"/>
                </a:solidFill>
                <a:latin typeface="Calibri" pitchFamily="34" charset="0"/>
              </a:rPr>
              <a:t>(</a:t>
            </a:r>
            <a:r>
              <a:rPr lang="en-US" altLang="hu-HU" sz="2200" dirty="0">
                <a:solidFill>
                  <a:srgbClr val="333399"/>
                </a:solidFill>
                <a:latin typeface="Calibri" pitchFamily="34" charset="0"/>
              </a:rPr>
              <a:t>14</a:t>
            </a:r>
            <a:r>
              <a:rPr lang="hu-HU" altLang="hu-HU" sz="2200" dirty="0">
                <a:solidFill>
                  <a:srgbClr val="333399"/>
                </a:solidFill>
                <a:latin typeface="Calibri" pitchFamily="34" charset="0"/>
              </a:rPr>
              <a:t>)</a:t>
            </a:r>
            <a:r>
              <a:rPr lang="en-US" altLang="hu-HU" sz="2200" dirty="0">
                <a:solidFill>
                  <a:srgbClr val="333399"/>
                </a:solidFill>
                <a:latin typeface="Calibri" pitchFamily="34" charset="0"/>
              </a:rPr>
              <a:t> </a:t>
            </a:r>
            <a:r>
              <a:rPr lang="hu-HU" altLang="hu-HU" sz="2200" dirty="0" err="1">
                <a:solidFill>
                  <a:srgbClr val="333399"/>
                </a:solidFill>
                <a:latin typeface="Calibri" pitchFamily="34" charset="0"/>
              </a:rPr>
              <a:t>-</a:t>
            </a:r>
            <a:r>
              <a:rPr lang="hu-HU" altLang="hu-HU" sz="2200" b="1" i="1" dirty="0" err="1">
                <a:solidFill>
                  <a:srgbClr val="333399"/>
                </a:solidFill>
                <a:latin typeface="Calibri" pitchFamily="34" charset="0"/>
              </a:rPr>
              <a:t>unpaired</a:t>
            </a:r>
            <a:r>
              <a:rPr lang="en-US" altLang="hu-HU" sz="2200" dirty="0">
                <a:solidFill>
                  <a:srgbClr val="333399"/>
                </a:solidFill>
                <a:latin typeface="Calibri" pitchFamily="34" charset="0"/>
              </a:rPr>
              <a:t>: </a:t>
            </a:r>
            <a:r>
              <a:rPr lang="en-US" altLang="hu-HU" sz="2200" dirty="0" err="1">
                <a:solidFill>
                  <a:srgbClr val="333399"/>
                </a:solidFill>
                <a:latin typeface="Calibri" pitchFamily="34" charset="0"/>
              </a:rPr>
              <a:t>mandi</a:t>
            </a:r>
            <a:r>
              <a:rPr lang="hu-HU" altLang="hu-HU" sz="2200" dirty="0">
                <a:solidFill>
                  <a:srgbClr val="333399"/>
                </a:solidFill>
                <a:latin typeface="Calibri" pitchFamily="34" charset="0"/>
              </a:rPr>
              <a:t>bula (</a:t>
            </a:r>
            <a:r>
              <a:rPr lang="hu-HU" altLang="hu-HU" sz="2200" i="1" dirty="0">
                <a:solidFill>
                  <a:srgbClr val="333399"/>
                </a:solidFill>
                <a:latin typeface="Calibri" pitchFamily="34" charset="0"/>
              </a:rPr>
              <a:t>mobile</a:t>
            </a:r>
            <a:r>
              <a:rPr lang="hu-HU" altLang="hu-HU" sz="2200" dirty="0">
                <a:solidFill>
                  <a:srgbClr val="333399"/>
                </a:solidFill>
                <a:latin typeface="Calibri" pitchFamily="34" charset="0"/>
              </a:rPr>
              <a:t>),</a:t>
            </a:r>
            <a:r>
              <a:rPr lang="en-US" altLang="hu-HU" sz="2200" dirty="0">
                <a:solidFill>
                  <a:srgbClr val="333399"/>
                </a:solidFill>
                <a:latin typeface="Calibri" pitchFamily="34" charset="0"/>
              </a:rPr>
              <a:t> vomer.</a:t>
            </a:r>
            <a:endParaRPr lang="hu-HU" altLang="hu-HU" sz="2200" dirty="0">
              <a:solidFill>
                <a:srgbClr val="333399"/>
              </a:solidFill>
              <a:latin typeface="Calibri" pitchFamily="34" charset="0"/>
            </a:endParaRPr>
          </a:p>
          <a:p>
            <a:pPr eaLnBrk="1" hangingPunct="1"/>
            <a:r>
              <a:rPr lang="hu-HU" altLang="hu-HU" sz="2200" dirty="0">
                <a:solidFill>
                  <a:srgbClr val="333399"/>
                </a:solidFill>
                <a:latin typeface="Calibri" pitchFamily="34" charset="0"/>
              </a:rPr>
              <a:t>		               </a:t>
            </a:r>
            <a:r>
              <a:rPr lang="hu-HU" altLang="hu-HU" sz="2200" b="1" i="1" dirty="0" err="1">
                <a:solidFill>
                  <a:srgbClr val="333399"/>
                </a:solidFill>
                <a:latin typeface="Calibri" pitchFamily="34" charset="0"/>
              </a:rPr>
              <a:t>paired</a:t>
            </a:r>
            <a:r>
              <a:rPr lang="hu-HU" altLang="hu-HU" sz="2200" dirty="0">
                <a:solidFill>
                  <a:srgbClr val="333399"/>
                </a:solidFill>
                <a:latin typeface="Calibri" pitchFamily="34" charset="0"/>
              </a:rPr>
              <a:t>:  </a:t>
            </a:r>
            <a:r>
              <a:rPr lang="en-US" altLang="hu-HU" sz="2200" dirty="0">
                <a:solidFill>
                  <a:srgbClr val="333399"/>
                </a:solidFill>
                <a:latin typeface="Calibri" pitchFamily="34" charset="0"/>
              </a:rPr>
              <a:t>nasal</a:t>
            </a:r>
            <a:r>
              <a:rPr lang="hu-HU" altLang="hu-HU" sz="2200" dirty="0">
                <a:solidFill>
                  <a:srgbClr val="333399"/>
                </a:solidFill>
                <a:latin typeface="Calibri" pitchFamily="34" charset="0"/>
              </a:rPr>
              <a:t>e</a:t>
            </a:r>
            <a:r>
              <a:rPr lang="en-US" altLang="hu-HU" sz="2200" dirty="0">
                <a:solidFill>
                  <a:srgbClr val="333399"/>
                </a:solidFill>
                <a:latin typeface="Calibri" pitchFamily="34" charset="0"/>
              </a:rPr>
              <a:t>, maxilla, zygomatic</a:t>
            </a:r>
            <a:r>
              <a:rPr lang="hu-HU" altLang="hu-HU" sz="2200" dirty="0" err="1">
                <a:solidFill>
                  <a:srgbClr val="333399"/>
                </a:solidFill>
                <a:latin typeface="Calibri" pitchFamily="34" charset="0"/>
              </a:rPr>
              <a:t>um</a:t>
            </a:r>
            <a:r>
              <a:rPr lang="en-US" altLang="hu-HU" sz="2200" dirty="0">
                <a:solidFill>
                  <a:srgbClr val="333399"/>
                </a:solidFill>
                <a:latin typeface="Calibri" pitchFamily="34" charset="0"/>
              </a:rPr>
              <a:t>, lacrimal</a:t>
            </a:r>
            <a:r>
              <a:rPr lang="hu-HU" altLang="hu-HU" sz="2200" dirty="0">
                <a:solidFill>
                  <a:srgbClr val="333399"/>
                </a:solidFill>
                <a:latin typeface="Calibri" pitchFamily="34" charset="0"/>
              </a:rPr>
              <a:t>e, 				</a:t>
            </a:r>
            <a:r>
              <a:rPr lang="en-US" altLang="hu-HU" sz="2200" dirty="0" err="1">
                <a:solidFill>
                  <a:srgbClr val="333399"/>
                </a:solidFill>
                <a:latin typeface="Calibri" pitchFamily="34" charset="0"/>
              </a:rPr>
              <a:t>palatin</a:t>
            </a:r>
            <a:r>
              <a:rPr lang="hu-HU" altLang="hu-HU" sz="2200" dirty="0" err="1">
                <a:solidFill>
                  <a:srgbClr val="333399"/>
                </a:solidFill>
                <a:latin typeface="Calibri" pitchFamily="34" charset="0"/>
              </a:rPr>
              <a:t>um</a:t>
            </a:r>
            <a:r>
              <a:rPr lang="hu-HU" altLang="hu-HU" sz="2200" dirty="0">
                <a:solidFill>
                  <a:srgbClr val="333399"/>
                </a:solidFill>
                <a:latin typeface="Calibri" pitchFamily="34" charset="0"/>
              </a:rPr>
              <a:t>, </a:t>
            </a:r>
            <a:r>
              <a:rPr lang="en-US" altLang="hu-HU" sz="2200" dirty="0">
                <a:solidFill>
                  <a:srgbClr val="333399"/>
                </a:solidFill>
                <a:latin typeface="Calibri" pitchFamily="34" charset="0"/>
              </a:rPr>
              <a:t>concha</a:t>
            </a:r>
            <a:r>
              <a:rPr lang="hu-HU" altLang="hu-HU" sz="2200" dirty="0">
                <a:solidFill>
                  <a:srgbClr val="333399"/>
                </a:solidFill>
                <a:latin typeface="Calibri" pitchFamily="34" charset="0"/>
              </a:rPr>
              <a:t> </a:t>
            </a:r>
            <a:r>
              <a:rPr lang="en-US" altLang="hu-HU" sz="2200" dirty="0" err="1">
                <a:solidFill>
                  <a:srgbClr val="333399"/>
                </a:solidFill>
                <a:latin typeface="Calibri" pitchFamily="34" charset="0"/>
              </a:rPr>
              <a:t>nasa</a:t>
            </a:r>
            <a:r>
              <a:rPr lang="hu-HU" altLang="hu-HU" sz="2200" dirty="0" err="1">
                <a:solidFill>
                  <a:srgbClr val="333399"/>
                </a:solidFill>
                <a:latin typeface="Calibri" pitchFamily="34" charset="0"/>
              </a:rPr>
              <a:t>lis</a:t>
            </a:r>
            <a:r>
              <a:rPr lang="en-US" altLang="hu-HU" sz="2200" dirty="0">
                <a:solidFill>
                  <a:srgbClr val="333399"/>
                </a:solidFill>
                <a:latin typeface="Calibri" pitchFamily="34" charset="0"/>
              </a:rPr>
              <a:t> inferior</a:t>
            </a:r>
            <a:r>
              <a:rPr lang="hu-HU" altLang="hu-HU" sz="2200" dirty="0">
                <a:solidFill>
                  <a:srgbClr val="333399"/>
                </a:solidFill>
                <a:latin typeface="Calibri" pitchFamily="34" charset="0"/>
              </a:rPr>
              <a:t> </a:t>
            </a:r>
            <a:endParaRPr lang="en-US" altLang="hu-HU" sz="2200" dirty="0">
              <a:solidFill>
                <a:srgbClr val="333399"/>
              </a:solidFill>
              <a:latin typeface="Calibri" pitchFamily="34" charset="0"/>
            </a:endParaRPr>
          </a:p>
        </p:txBody>
      </p:sp>
      <p:pic>
        <p:nvPicPr>
          <p:cNvPr id="6147" name="Picture 6" descr="facial bone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388" y="3978275"/>
            <a:ext cx="2747962"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7" descr="facial bones from latera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40425" y="4141788"/>
            <a:ext cx="2952750" cy="271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8"/>
          <p:cNvSpPr txBox="1">
            <a:spLocks noChangeArrowheads="1"/>
          </p:cNvSpPr>
          <p:nvPr/>
        </p:nvSpPr>
        <p:spPr bwMode="auto">
          <a:xfrm>
            <a:off x="250826" y="188913"/>
            <a:ext cx="8642350" cy="579437"/>
          </a:xfrm>
          <a:prstGeom prst="rect">
            <a:avLst/>
          </a:prstGeom>
          <a:solidFill>
            <a:schemeClr val="tx1"/>
          </a:solidFill>
          <a:ln>
            <a:noFill/>
          </a:ln>
          <a:effec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hu-HU" altLang="hu-HU" sz="3200" b="1" dirty="0" err="1">
                <a:solidFill>
                  <a:srgbClr val="333399"/>
                </a:solidFill>
                <a:latin typeface="Calibri" pitchFamily="34" charset="0"/>
              </a:rPr>
              <a:t>Skull</a:t>
            </a:r>
            <a:endParaRPr lang="hu-HU" altLang="hu-HU" sz="3200" b="1" dirty="0">
              <a:solidFill>
                <a:srgbClr val="333399"/>
              </a:solidFill>
              <a:latin typeface="Calibri" pitchFamily="34" charset="0"/>
            </a:endParaRPr>
          </a:p>
        </p:txBody>
      </p:sp>
      <p:sp>
        <p:nvSpPr>
          <p:cNvPr id="6150" name="Rectangle 10"/>
          <p:cNvSpPr>
            <a:spLocks noChangeArrowheads="1"/>
          </p:cNvSpPr>
          <p:nvPr/>
        </p:nvSpPr>
        <p:spPr bwMode="auto">
          <a:xfrm>
            <a:off x="3419475" y="4437063"/>
            <a:ext cx="1982788" cy="2133600"/>
          </a:xfrm>
          <a:prstGeom prst="rect">
            <a:avLst/>
          </a:prstGeom>
          <a:solidFill>
            <a:schemeClr val="tx1"/>
          </a:solidFill>
          <a:ln>
            <a:noFill/>
          </a:ln>
          <a:effec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hu-HU" altLang="hu-HU" b="1" dirty="0" err="1">
                <a:solidFill>
                  <a:srgbClr val="333399"/>
                </a:solidFill>
                <a:latin typeface="Calibri" pitchFamily="34" charset="0"/>
              </a:rPr>
              <a:t>Cavities</a:t>
            </a:r>
            <a:r>
              <a:rPr lang="hu-HU" altLang="hu-HU" b="1" dirty="0">
                <a:solidFill>
                  <a:srgbClr val="333399"/>
                </a:solidFill>
                <a:latin typeface="Calibri" pitchFamily="34" charset="0"/>
              </a:rPr>
              <a:t>:</a:t>
            </a:r>
          </a:p>
          <a:p>
            <a:r>
              <a:rPr lang="en-US" altLang="hu-HU" sz="1000" dirty="0">
                <a:solidFill>
                  <a:srgbClr val="333399"/>
                </a:solidFill>
                <a:latin typeface="Calibri" pitchFamily="34" charset="0"/>
              </a:rPr>
              <a:t> </a:t>
            </a:r>
            <a:endParaRPr lang="hu-HU" altLang="hu-HU" sz="1000" dirty="0">
              <a:solidFill>
                <a:srgbClr val="333399"/>
              </a:solidFill>
              <a:latin typeface="Calibri" pitchFamily="34" charset="0"/>
            </a:endParaRPr>
          </a:p>
          <a:p>
            <a:r>
              <a:rPr lang="en-US" altLang="hu-HU" sz="2000" b="1" i="1" dirty="0" err="1">
                <a:solidFill>
                  <a:srgbClr val="333399"/>
                </a:solidFill>
                <a:latin typeface="Calibri" pitchFamily="34" charset="0"/>
              </a:rPr>
              <a:t>cavit</a:t>
            </a:r>
            <a:r>
              <a:rPr lang="hu-HU" altLang="hu-HU" sz="2000" b="1" i="1" dirty="0" err="1">
                <a:solidFill>
                  <a:srgbClr val="333399"/>
                </a:solidFill>
                <a:latin typeface="Calibri" pitchFamily="34" charset="0"/>
              </a:rPr>
              <a:t>as</a:t>
            </a:r>
            <a:r>
              <a:rPr lang="en-US" altLang="hu-HU" sz="2000" dirty="0">
                <a:solidFill>
                  <a:srgbClr val="333399"/>
                </a:solidFill>
                <a:latin typeface="Calibri" pitchFamily="34" charset="0"/>
              </a:rPr>
              <a:t> </a:t>
            </a:r>
            <a:r>
              <a:rPr lang="en-US" altLang="hu-HU" sz="2000" b="1" i="1" dirty="0" err="1">
                <a:solidFill>
                  <a:srgbClr val="333399"/>
                </a:solidFill>
                <a:latin typeface="Calibri" pitchFamily="34" charset="0"/>
              </a:rPr>
              <a:t>crani</a:t>
            </a:r>
            <a:r>
              <a:rPr lang="hu-HU" altLang="hu-HU" sz="2000" b="1" i="1" dirty="0">
                <a:solidFill>
                  <a:srgbClr val="333399"/>
                </a:solidFill>
                <a:latin typeface="Calibri" pitchFamily="34" charset="0"/>
              </a:rPr>
              <a:t>i, </a:t>
            </a:r>
          </a:p>
          <a:p>
            <a:r>
              <a:rPr lang="hu-HU" altLang="hu-HU" sz="2000" b="1" i="1" dirty="0" err="1">
                <a:solidFill>
                  <a:srgbClr val="333399"/>
                </a:solidFill>
                <a:latin typeface="Calibri" pitchFamily="34" charset="0"/>
              </a:rPr>
              <a:t>cavum</a:t>
            </a:r>
            <a:r>
              <a:rPr lang="hu-HU" altLang="hu-HU" sz="2000" b="1" i="1" dirty="0">
                <a:solidFill>
                  <a:srgbClr val="333399"/>
                </a:solidFill>
                <a:latin typeface="Calibri" pitchFamily="34" charset="0"/>
              </a:rPr>
              <a:t> </a:t>
            </a:r>
            <a:r>
              <a:rPr lang="hu-HU" altLang="hu-HU" sz="2000" b="1" i="1" dirty="0" err="1">
                <a:solidFill>
                  <a:srgbClr val="333399"/>
                </a:solidFill>
                <a:latin typeface="Calibri" pitchFamily="34" charset="0"/>
              </a:rPr>
              <a:t>nasi</a:t>
            </a:r>
            <a:r>
              <a:rPr lang="hu-HU" altLang="hu-HU" sz="2000" b="1" i="1" dirty="0">
                <a:solidFill>
                  <a:srgbClr val="333399"/>
                </a:solidFill>
                <a:latin typeface="Calibri" pitchFamily="34" charset="0"/>
              </a:rPr>
              <a:t>, </a:t>
            </a:r>
          </a:p>
          <a:p>
            <a:r>
              <a:rPr lang="hu-HU" altLang="hu-HU" sz="2000" b="1" i="1" dirty="0" err="1">
                <a:solidFill>
                  <a:srgbClr val="333399"/>
                </a:solidFill>
                <a:latin typeface="Calibri" pitchFamily="34" charset="0"/>
              </a:rPr>
              <a:t>cavum</a:t>
            </a:r>
            <a:r>
              <a:rPr lang="hu-HU" altLang="hu-HU" sz="2000" b="1" i="1" dirty="0">
                <a:solidFill>
                  <a:srgbClr val="333399"/>
                </a:solidFill>
                <a:latin typeface="Calibri" pitchFamily="34" charset="0"/>
              </a:rPr>
              <a:t> </a:t>
            </a:r>
            <a:r>
              <a:rPr lang="hu-HU" altLang="hu-HU" sz="2000" b="1" i="1" dirty="0" err="1">
                <a:solidFill>
                  <a:srgbClr val="333399"/>
                </a:solidFill>
                <a:latin typeface="Calibri" pitchFamily="34" charset="0"/>
              </a:rPr>
              <a:t>oris</a:t>
            </a:r>
            <a:r>
              <a:rPr lang="hu-HU" altLang="hu-HU" sz="2000" b="1" i="1" dirty="0">
                <a:solidFill>
                  <a:srgbClr val="333399"/>
                </a:solidFill>
                <a:latin typeface="Calibri" pitchFamily="34" charset="0"/>
              </a:rPr>
              <a:t>, </a:t>
            </a:r>
          </a:p>
          <a:p>
            <a:r>
              <a:rPr lang="hu-HU" altLang="hu-HU" sz="2000" b="1" i="1" dirty="0" err="1">
                <a:solidFill>
                  <a:srgbClr val="333399"/>
                </a:solidFill>
                <a:latin typeface="Calibri" pitchFamily="34" charset="0"/>
              </a:rPr>
              <a:t>orbita</a:t>
            </a:r>
            <a:r>
              <a:rPr lang="hu-HU" altLang="hu-HU" sz="2000" b="1" i="1" dirty="0">
                <a:solidFill>
                  <a:srgbClr val="333399"/>
                </a:solidFill>
                <a:latin typeface="Calibri" pitchFamily="34" charset="0"/>
              </a:rPr>
              <a:t>, </a:t>
            </a:r>
          </a:p>
          <a:p>
            <a:r>
              <a:rPr lang="hu-HU" altLang="hu-HU" sz="2000" b="1" i="1" dirty="0">
                <a:solidFill>
                  <a:srgbClr val="333399"/>
                </a:solidFill>
                <a:latin typeface="Calibri" pitchFamily="34" charset="0"/>
              </a:rPr>
              <a:t>sinus </a:t>
            </a:r>
            <a:r>
              <a:rPr lang="hu-HU" altLang="hu-HU" sz="2000" b="1" i="1" dirty="0" err="1">
                <a:solidFill>
                  <a:srgbClr val="333399"/>
                </a:solidFill>
                <a:latin typeface="Calibri" pitchFamily="34" charset="0"/>
              </a:rPr>
              <a:t>paranasalis</a:t>
            </a:r>
            <a:endParaRPr lang="hu-HU" altLang="hu-HU" sz="2000" b="1" i="1" dirty="0">
              <a:solidFill>
                <a:srgbClr val="333399"/>
              </a:solidFill>
              <a:latin typeface="Calibri" pitchFamily="34" charset="0"/>
            </a:endParaRPr>
          </a:p>
        </p:txBody>
      </p:sp>
    </p:spTree>
    <p:extLst>
      <p:ext uri="{BB962C8B-B14F-4D97-AF65-F5344CB8AC3E}">
        <p14:creationId xmlns:p14="http://schemas.microsoft.com/office/powerpoint/2010/main" val="18210190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hu-HU"/>
          </a:p>
        </p:txBody>
      </p:sp>
      <p:pic>
        <p:nvPicPr>
          <p:cNvPr id="4" name="Inhaltsplatzhalter 3" descr="340-341.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755575" y="0"/>
            <a:ext cx="8046727" cy="6858000"/>
          </a:xfrm>
        </p:spPr>
      </p:pic>
      <p:sp>
        <p:nvSpPr>
          <p:cNvPr id="5" name="Freihandform 4"/>
          <p:cNvSpPr/>
          <p:nvPr/>
        </p:nvSpPr>
        <p:spPr>
          <a:xfrm>
            <a:off x="1748556" y="-1189906"/>
            <a:ext cx="5968654" cy="4547659"/>
          </a:xfrm>
          <a:custGeom>
            <a:avLst/>
            <a:gdLst>
              <a:gd name="connsiteX0" fmla="*/ 0 w 5391150"/>
              <a:gd name="connsiteY0" fmla="*/ 381000 h 2838450"/>
              <a:gd name="connsiteX1" fmla="*/ 266700 w 5391150"/>
              <a:gd name="connsiteY1" fmla="*/ 2838450 h 2838450"/>
              <a:gd name="connsiteX2" fmla="*/ 2667000 w 5391150"/>
              <a:gd name="connsiteY2" fmla="*/ 2514600 h 2838450"/>
              <a:gd name="connsiteX3" fmla="*/ 5219700 w 5391150"/>
              <a:gd name="connsiteY3" fmla="*/ 2781300 h 2838450"/>
              <a:gd name="connsiteX4" fmla="*/ 5391150 w 5391150"/>
              <a:gd name="connsiteY4" fmla="*/ 323850 h 2838450"/>
              <a:gd name="connsiteX5" fmla="*/ 4686300 w 5391150"/>
              <a:gd name="connsiteY5" fmla="*/ 0 h 2838450"/>
              <a:gd name="connsiteX6" fmla="*/ 609600 w 5391150"/>
              <a:gd name="connsiteY6" fmla="*/ 0 h 2838450"/>
              <a:gd name="connsiteX7" fmla="*/ 0 w 5391150"/>
              <a:gd name="connsiteY7" fmla="*/ 381000 h 2838450"/>
              <a:gd name="connsiteX0" fmla="*/ 0 w 5391150"/>
              <a:gd name="connsiteY0" fmla="*/ 381000 h 2838450"/>
              <a:gd name="connsiteX1" fmla="*/ 266700 w 5391150"/>
              <a:gd name="connsiteY1" fmla="*/ 2838450 h 2838450"/>
              <a:gd name="connsiteX2" fmla="*/ 5219700 w 5391150"/>
              <a:gd name="connsiteY2" fmla="*/ 2781300 h 2838450"/>
              <a:gd name="connsiteX3" fmla="*/ 5391150 w 5391150"/>
              <a:gd name="connsiteY3" fmla="*/ 323850 h 2838450"/>
              <a:gd name="connsiteX4" fmla="*/ 4686300 w 5391150"/>
              <a:gd name="connsiteY4" fmla="*/ 0 h 2838450"/>
              <a:gd name="connsiteX5" fmla="*/ 609600 w 5391150"/>
              <a:gd name="connsiteY5" fmla="*/ 0 h 2838450"/>
              <a:gd name="connsiteX6" fmla="*/ 0 w 5391150"/>
              <a:gd name="connsiteY6" fmla="*/ 381000 h 2838450"/>
              <a:gd name="connsiteX0" fmla="*/ 0 w 5391150"/>
              <a:gd name="connsiteY0" fmla="*/ 381000 h 2838450"/>
              <a:gd name="connsiteX1" fmla="*/ 266700 w 5391150"/>
              <a:gd name="connsiteY1" fmla="*/ 2838450 h 2838450"/>
              <a:gd name="connsiteX2" fmla="*/ 5219700 w 5391150"/>
              <a:gd name="connsiteY2" fmla="*/ 2781300 h 2838450"/>
              <a:gd name="connsiteX3" fmla="*/ 5391150 w 5391150"/>
              <a:gd name="connsiteY3" fmla="*/ 323850 h 2838450"/>
              <a:gd name="connsiteX4" fmla="*/ 4686300 w 5391150"/>
              <a:gd name="connsiteY4" fmla="*/ 0 h 2838450"/>
              <a:gd name="connsiteX5" fmla="*/ 609600 w 5391150"/>
              <a:gd name="connsiteY5" fmla="*/ 0 h 2838450"/>
              <a:gd name="connsiteX6" fmla="*/ 0 w 5391150"/>
              <a:gd name="connsiteY6" fmla="*/ 381000 h 2838450"/>
              <a:gd name="connsiteX0" fmla="*/ 0 w 5391150"/>
              <a:gd name="connsiteY0" fmla="*/ 381000 h 2838450"/>
              <a:gd name="connsiteX1" fmla="*/ 266700 w 5391150"/>
              <a:gd name="connsiteY1" fmla="*/ 2838450 h 2838450"/>
              <a:gd name="connsiteX2" fmla="*/ 5219700 w 5391150"/>
              <a:gd name="connsiteY2" fmla="*/ 2781300 h 2838450"/>
              <a:gd name="connsiteX3" fmla="*/ 5391150 w 5391150"/>
              <a:gd name="connsiteY3" fmla="*/ 323850 h 2838450"/>
              <a:gd name="connsiteX4" fmla="*/ 4686300 w 5391150"/>
              <a:gd name="connsiteY4" fmla="*/ 0 h 2838450"/>
              <a:gd name="connsiteX5" fmla="*/ 609600 w 5391150"/>
              <a:gd name="connsiteY5" fmla="*/ 0 h 2838450"/>
              <a:gd name="connsiteX6" fmla="*/ 0 w 5391150"/>
              <a:gd name="connsiteY6" fmla="*/ 381000 h 2838450"/>
              <a:gd name="connsiteX0" fmla="*/ 0 w 5391150"/>
              <a:gd name="connsiteY0" fmla="*/ 381000 h 2924944"/>
              <a:gd name="connsiteX1" fmla="*/ 266700 w 5391150"/>
              <a:gd name="connsiteY1" fmla="*/ 2838450 h 2924944"/>
              <a:gd name="connsiteX2" fmla="*/ 4636740 w 5391150"/>
              <a:gd name="connsiteY2" fmla="*/ 2924944 h 2924944"/>
              <a:gd name="connsiteX3" fmla="*/ 5391150 w 5391150"/>
              <a:gd name="connsiteY3" fmla="*/ 323850 h 2924944"/>
              <a:gd name="connsiteX4" fmla="*/ 4686300 w 5391150"/>
              <a:gd name="connsiteY4" fmla="*/ 0 h 2924944"/>
              <a:gd name="connsiteX5" fmla="*/ 609600 w 5391150"/>
              <a:gd name="connsiteY5" fmla="*/ 0 h 2924944"/>
              <a:gd name="connsiteX6" fmla="*/ 0 w 5391150"/>
              <a:gd name="connsiteY6" fmla="*/ 381000 h 2924944"/>
              <a:gd name="connsiteX0" fmla="*/ 0 w 5521846"/>
              <a:gd name="connsiteY0" fmla="*/ 381000 h 3159365"/>
              <a:gd name="connsiteX1" fmla="*/ 266700 w 5521846"/>
              <a:gd name="connsiteY1" fmla="*/ 2838450 h 3159365"/>
              <a:gd name="connsiteX2" fmla="*/ 4636740 w 5521846"/>
              <a:gd name="connsiteY2" fmla="*/ 2924944 h 3159365"/>
              <a:gd name="connsiteX3" fmla="*/ 5391150 w 5521846"/>
              <a:gd name="connsiteY3" fmla="*/ 323850 h 3159365"/>
              <a:gd name="connsiteX4" fmla="*/ 4686300 w 5521846"/>
              <a:gd name="connsiteY4" fmla="*/ 0 h 3159365"/>
              <a:gd name="connsiteX5" fmla="*/ 609600 w 5521846"/>
              <a:gd name="connsiteY5" fmla="*/ 0 h 3159365"/>
              <a:gd name="connsiteX6" fmla="*/ 0 w 5521846"/>
              <a:gd name="connsiteY6" fmla="*/ 381000 h 3159365"/>
              <a:gd name="connsiteX0" fmla="*/ 0 w 5521846"/>
              <a:gd name="connsiteY0" fmla="*/ 381000 h 3159365"/>
              <a:gd name="connsiteX1" fmla="*/ 266700 w 5521846"/>
              <a:gd name="connsiteY1" fmla="*/ 2838450 h 3159365"/>
              <a:gd name="connsiteX2" fmla="*/ 4636740 w 5521846"/>
              <a:gd name="connsiteY2" fmla="*/ 2924944 h 3159365"/>
              <a:gd name="connsiteX3" fmla="*/ 5391150 w 5521846"/>
              <a:gd name="connsiteY3" fmla="*/ 323850 h 3159365"/>
              <a:gd name="connsiteX4" fmla="*/ 609600 w 5521846"/>
              <a:gd name="connsiteY4" fmla="*/ 0 h 3159365"/>
              <a:gd name="connsiteX5" fmla="*/ 0 w 5521846"/>
              <a:gd name="connsiteY5" fmla="*/ 381000 h 3159365"/>
              <a:gd name="connsiteX0" fmla="*/ 0 w 5521846"/>
              <a:gd name="connsiteY0" fmla="*/ 57150 h 2835515"/>
              <a:gd name="connsiteX1" fmla="*/ 266700 w 5521846"/>
              <a:gd name="connsiteY1" fmla="*/ 2514600 h 2835515"/>
              <a:gd name="connsiteX2" fmla="*/ 4636740 w 5521846"/>
              <a:gd name="connsiteY2" fmla="*/ 2601094 h 2835515"/>
              <a:gd name="connsiteX3" fmla="*/ 5391150 w 5521846"/>
              <a:gd name="connsiteY3" fmla="*/ 0 h 2835515"/>
              <a:gd name="connsiteX4" fmla="*/ 0 w 5521846"/>
              <a:gd name="connsiteY4" fmla="*/ 57150 h 2835515"/>
              <a:gd name="connsiteX0" fmla="*/ 0 w 5521846"/>
              <a:gd name="connsiteY0" fmla="*/ 1570906 h 4349271"/>
              <a:gd name="connsiteX1" fmla="*/ 266700 w 5521846"/>
              <a:gd name="connsiteY1" fmla="*/ 4028356 h 4349271"/>
              <a:gd name="connsiteX2" fmla="*/ 4636740 w 5521846"/>
              <a:gd name="connsiteY2" fmla="*/ 4114850 h 4349271"/>
              <a:gd name="connsiteX3" fmla="*/ 5391150 w 5521846"/>
              <a:gd name="connsiteY3" fmla="*/ 1513756 h 4349271"/>
              <a:gd name="connsiteX4" fmla="*/ 0 w 5521846"/>
              <a:gd name="connsiteY4" fmla="*/ 1570906 h 4349271"/>
              <a:gd name="connsiteX0" fmla="*/ 0 w 5521846"/>
              <a:gd name="connsiteY0" fmla="*/ 1570906 h 4349271"/>
              <a:gd name="connsiteX1" fmla="*/ 266700 w 5521846"/>
              <a:gd name="connsiteY1" fmla="*/ 4028356 h 4349271"/>
              <a:gd name="connsiteX2" fmla="*/ 4636740 w 5521846"/>
              <a:gd name="connsiteY2" fmla="*/ 4114850 h 4349271"/>
              <a:gd name="connsiteX3" fmla="*/ 5284812 w 5521846"/>
              <a:gd name="connsiteY3" fmla="*/ 1450554 h 4349271"/>
              <a:gd name="connsiteX4" fmla="*/ 0 w 5521846"/>
              <a:gd name="connsiteY4" fmla="*/ 1570906 h 4349271"/>
              <a:gd name="connsiteX0" fmla="*/ 0 w 5521846"/>
              <a:gd name="connsiteY0" fmla="*/ 1570906 h 4349271"/>
              <a:gd name="connsiteX1" fmla="*/ 266700 w 5521846"/>
              <a:gd name="connsiteY1" fmla="*/ 4028356 h 4349271"/>
              <a:gd name="connsiteX2" fmla="*/ 4636740 w 5521846"/>
              <a:gd name="connsiteY2" fmla="*/ 4114850 h 4349271"/>
              <a:gd name="connsiteX3" fmla="*/ 5284812 w 5521846"/>
              <a:gd name="connsiteY3" fmla="*/ 1450554 h 4349271"/>
              <a:gd name="connsiteX4" fmla="*/ 0 w 5521846"/>
              <a:gd name="connsiteY4" fmla="*/ 1570906 h 4349271"/>
              <a:gd name="connsiteX0" fmla="*/ 0 w 5521846"/>
              <a:gd name="connsiteY0" fmla="*/ 1570906 h 4349271"/>
              <a:gd name="connsiteX1" fmla="*/ 266700 w 5521846"/>
              <a:gd name="connsiteY1" fmla="*/ 4028356 h 4349271"/>
              <a:gd name="connsiteX2" fmla="*/ 4636740 w 5521846"/>
              <a:gd name="connsiteY2" fmla="*/ 4114850 h 4349271"/>
              <a:gd name="connsiteX3" fmla="*/ 5284812 w 5521846"/>
              <a:gd name="connsiteY3" fmla="*/ 1450554 h 4349271"/>
              <a:gd name="connsiteX4" fmla="*/ 0 w 5521846"/>
              <a:gd name="connsiteY4" fmla="*/ 1570906 h 4349271"/>
              <a:gd name="connsiteX0" fmla="*/ 0 w 5521846"/>
              <a:gd name="connsiteY0" fmla="*/ 1570906 h 4349271"/>
              <a:gd name="connsiteX1" fmla="*/ 266700 w 5521846"/>
              <a:gd name="connsiteY1" fmla="*/ 4028356 h 4349271"/>
              <a:gd name="connsiteX2" fmla="*/ 4636740 w 5521846"/>
              <a:gd name="connsiteY2" fmla="*/ 4114850 h 4349271"/>
              <a:gd name="connsiteX3" fmla="*/ 5284812 w 5521846"/>
              <a:gd name="connsiteY3" fmla="*/ 1450554 h 4349271"/>
              <a:gd name="connsiteX4" fmla="*/ 0 w 5521846"/>
              <a:gd name="connsiteY4" fmla="*/ 1570906 h 4349271"/>
              <a:gd name="connsiteX0" fmla="*/ 0 w 5521846"/>
              <a:gd name="connsiteY0" fmla="*/ 1570906 h 4349271"/>
              <a:gd name="connsiteX1" fmla="*/ 266700 w 5521846"/>
              <a:gd name="connsiteY1" fmla="*/ 4028356 h 4349271"/>
              <a:gd name="connsiteX2" fmla="*/ 4636740 w 5521846"/>
              <a:gd name="connsiteY2" fmla="*/ 4114850 h 4349271"/>
              <a:gd name="connsiteX3" fmla="*/ 5284812 w 5521846"/>
              <a:gd name="connsiteY3" fmla="*/ 1450554 h 4349271"/>
              <a:gd name="connsiteX4" fmla="*/ 0 w 5521846"/>
              <a:gd name="connsiteY4" fmla="*/ 1570906 h 4349271"/>
              <a:gd name="connsiteX0" fmla="*/ 0 w 5521846"/>
              <a:gd name="connsiteY0" fmla="*/ 1570906 h 4349271"/>
              <a:gd name="connsiteX1" fmla="*/ 676300 w 5521846"/>
              <a:gd name="connsiteY1" fmla="*/ 4042842 h 4349271"/>
              <a:gd name="connsiteX2" fmla="*/ 4636740 w 5521846"/>
              <a:gd name="connsiteY2" fmla="*/ 4114850 h 4349271"/>
              <a:gd name="connsiteX3" fmla="*/ 5284812 w 5521846"/>
              <a:gd name="connsiteY3" fmla="*/ 1450554 h 4349271"/>
              <a:gd name="connsiteX4" fmla="*/ 0 w 5521846"/>
              <a:gd name="connsiteY4" fmla="*/ 1570906 h 4349271"/>
              <a:gd name="connsiteX0" fmla="*/ 123602 w 5645448"/>
              <a:gd name="connsiteY0" fmla="*/ 1570906 h 4349271"/>
              <a:gd name="connsiteX1" fmla="*/ 799902 w 5645448"/>
              <a:gd name="connsiteY1" fmla="*/ 4042842 h 4349271"/>
              <a:gd name="connsiteX2" fmla="*/ 4760342 w 5645448"/>
              <a:gd name="connsiteY2" fmla="*/ 4114850 h 4349271"/>
              <a:gd name="connsiteX3" fmla="*/ 5408414 w 5645448"/>
              <a:gd name="connsiteY3" fmla="*/ 1450554 h 4349271"/>
              <a:gd name="connsiteX4" fmla="*/ 123602 w 5645448"/>
              <a:gd name="connsiteY4" fmla="*/ 1570906 h 4349271"/>
              <a:gd name="connsiteX0" fmla="*/ 123602 w 5645448"/>
              <a:gd name="connsiteY0" fmla="*/ 1570906 h 4349271"/>
              <a:gd name="connsiteX1" fmla="*/ 799902 w 5645448"/>
              <a:gd name="connsiteY1" fmla="*/ 4042842 h 4349271"/>
              <a:gd name="connsiteX2" fmla="*/ 4760342 w 5645448"/>
              <a:gd name="connsiteY2" fmla="*/ 4114850 h 4349271"/>
              <a:gd name="connsiteX3" fmla="*/ 5408414 w 5645448"/>
              <a:gd name="connsiteY3" fmla="*/ 1450554 h 4349271"/>
              <a:gd name="connsiteX4" fmla="*/ 123602 w 5645448"/>
              <a:gd name="connsiteY4" fmla="*/ 1570906 h 4349271"/>
              <a:gd name="connsiteX0" fmla="*/ 426914 w 5948760"/>
              <a:gd name="connsiteY0" fmla="*/ 1570906 h 4349271"/>
              <a:gd name="connsiteX1" fmla="*/ 1103214 w 5948760"/>
              <a:gd name="connsiteY1" fmla="*/ 4042842 h 4349271"/>
              <a:gd name="connsiteX2" fmla="*/ 5063654 w 5948760"/>
              <a:gd name="connsiteY2" fmla="*/ 4114850 h 4349271"/>
              <a:gd name="connsiteX3" fmla="*/ 5711726 w 5948760"/>
              <a:gd name="connsiteY3" fmla="*/ 1450554 h 4349271"/>
              <a:gd name="connsiteX4" fmla="*/ 426914 w 5948760"/>
              <a:gd name="connsiteY4" fmla="*/ 1570906 h 4349271"/>
              <a:gd name="connsiteX0" fmla="*/ 346944 w 5868790"/>
              <a:gd name="connsiteY0" fmla="*/ 1570906 h 4349271"/>
              <a:gd name="connsiteX1" fmla="*/ 1023244 w 5868790"/>
              <a:gd name="connsiteY1" fmla="*/ 4042842 h 4349271"/>
              <a:gd name="connsiteX2" fmla="*/ 4983684 w 5868790"/>
              <a:gd name="connsiteY2" fmla="*/ 4114850 h 4349271"/>
              <a:gd name="connsiteX3" fmla="*/ 5631756 w 5868790"/>
              <a:gd name="connsiteY3" fmla="*/ 1450554 h 4349271"/>
              <a:gd name="connsiteX4" fmla="*/ 346944 w 5868790"/>
              <a:gd name="connsiteY4" fmla="*/ 1570906 h 4349271"/>
              <a:gd name="connsiteX0" fmla="*/ 346944 w 5968654"/>
              <a:gd name="connsiteY0" fmla="*/ 1570906 h 4270276"/>
              <a:gd name="connsiteX1" fmla="*/ 1023244 w 5968654"/>
              <a:gd name="connsiteY1" fmla="*/ 4042842 h 4270276"/>
              <a:gd name="connsiteX2" fmla="*/ 4983684 w 5968654"/>
              <a:gd name="connsiteY2" fmla="*/ 4114850 h 4270276"/>
              <a:gd name="connsiteX3" fmla="*/ 5631756 w 5968654"/>
              <a:gd name="connsiteY3" fmla="*/ 1450554 h 4270276"/>
              <a:gd name="connsiteX4" fmla="*/ 346944 w 5968654"/>
              <a:gd name="connsiteY4" fmla="*/ 1570906 h 4270276"/>
              <a:gd name="connsiteX0" fmla="*/ 346944 w 5968654"/>
              <a:gd name="connsiteY0" fmla="*/ 1570906 h 4270276"/>
              <a:gd name="connsiteX1" fmla="*/ 1023244 w 5968654"/>
              <a:gd name="connsiteY1" fmla="*/ 4042842 h 4270276"/>
              <a:gd name="connsiteX2" fmla="*/ 4983684 w 5968654"/>
              <a:gd name="connsiteY2" fmla="*/ 4114850 h 4270276"/>
              <a:gd name="connsiteX3" fmla="*/ 5631756 w 5968654"/>
              <a:gd name="connsiteY3" fmla="*/ 1450554 h 4270276"/>
              <a:gd name="connsiteX4" fmla="*/ 346944 w 5968654"/>
              <a:gd name="connsiteY4" fmla="*/ 1570906 h 4270276"/>
              <a:gd name="connsiteX0" fmla="*/ 346944 w 5968654"/>
              <a:gd name="connsiteY0" fmla="*/ 1570906 h 4547659"/>
              <a:gd name="connsiteX1" fmla="*/ 1023244 w 5968654"/>
              <a:gd name="connsiteY1" fmla="*/ 4042842 h 4547659"/>
              <a:gd name="connsiteX2" fmla="*/ 3013944 w 5968654"/>
              <a:gd name="connsiteY2" fmla="*/ 4047406 h 4547659"/>
              <a:gd name="connsiteX3" fmla="*/ 4983684 w 5968654"/>
              <a:gd name="connsiteY3" fmla="*/ 4114850 h 4547659"/>
              <a:gd name="connsiteX4" fmla="*/ 5631756 w 5968654"/>
              <a:gd name="connsiteY4" fmla="*/ 1450554 h 4547659"/>
              <a:gd name="connsiteX5" fmla="*/ 346944 w 5968654"/>
              <a:gd name="connsiteY5" fmla="*/ 1570906 h 4547659"/>
              <a:gd name="connsiteX0" fmla="*/ 346944 w 5968654"/>
              <a:gd name="connsiteY0" fmla="*/ 1570906 h 4547659"/>
              <a:gd name="connsiteX1" fmla="*/ 1023244 w 5968654"/>
              <a:gd name="connsiteY1" fmla="*/ 4042842 h 4547659"/>
              <a:gd name="connsiteX2" fmla="*/ 3039468 w 5968654"/>
              <a:gd name="connsiteY2" fmla="*/ 3826818 h 4547659"/>
              <a:gd name="connsiteX3" fmla="*/ 4983684 w 5968654"/>
              <a:gd name="connsiteY3" fmla="*/ 4114850 h 4547659"/>
              <a:gd name="connsiteX4" fmla="*/ 5631756 w 5968654"/>
              <a:gd name="connsiteY4" fmla="*/ 1450554 h 4547659"/>
              <a:gd name="connsiteX5" fmla="*/ 346944 w 5968654"/>
              <a:gd name="connsiteY5" fmla="*/ 1570906 h 4547659"/>
              <a:gd name="connsiteX0" fmla="*/ 346944 w 5968654"/>
              <a:gd name="connsiteY0" fmla="*/ 1570906 h 4547659"/>
              <a:gd name="connsiteX1" fmla="*/ 1023244 w 5968654"/>
              <a:gd name="connsiteY1" fmla="*/ 4042842 h 4547659"/>
              <a:gd name="connsiteX2" fmla="*/ 3039468 w 5968654"/>
              <a:gd name="connsiteY2" fmla="*/ 3826818 h 4547659"/>
              <a:gd name="connsiteX3" fmla="*/ 4983684 w 5968654"/>
              <a:gd name="connsiteY3" fmla="*/ 4114850 h 4547659"/>
              <a:gd name="connsiteX4" fmla="*/ 5631756 w 5968654"/>
              <a:gd name="connsiteY4" fmla="*/ 1450554 h 4547659"/>
              <a:gd name="connsiteX5" fmla="*/ 346944 w 5968654"/>
              <a:gd name="connsiteY5" fmla="*/ 1570906 h 4547659"/>
              <a:gd name="connsiteX0" fmla="*/ 346944 w 5968654"/>
              <a:gd name="connsiteY0" fmla="*/ 1570906 h 4547659"/>
              <a:gd name="connsiteX1" fmla="*/ 1023244 w 5968654"/>
              <a:gd name="connsiteY1" fmla="*/ 4042842 h 4547659"/>
              <a:gd name="connsiteX2" fmla="*/ 3039468 w 5968654"/>
              <a:gd name="connsiteY2" fmla="*/ 3826818 h 4547659"/>
              <a:gd name="connsiteX3" fmla="*/ 4983684 w 5968654"/>
              <a:gd name="connsiteY3" fmla="*/ 4114850 h 4547659"/>
              <a:gd name="connsiteX4" fmla="*/ 5631756 w 5968654"/>
              <a:gd name="connsiteY4" fmla="*/ 1450554 h 4547659"/>
              <a:gd name="connsiteX5" fmla="*/ 346944 w 5968654"/>
              <a:gd name="connsiteY5" fmla="*/ 1570906 h 4547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68654" h="4547659">
                <a:moveTo>
                  <a:pt x="346944" y="1570906"/>
                </a:moveTo>
                <a:cubicBezTo>
                  <a:pt x="1227882" y="2953494"/>
                  <a:pt x="0" y="4013076"/>
                  <a:pt x="1023244" y="4042842"/>
                </a:cubicBezTo>
                <a:cubicBezTo>
                  <a:pt x="1467744" y="4455592"/>
                  <a:pt x="2582843" y="3868147"/>
                  <a:pt x="3039468" y="3826818"/>
                </a:cubicBezTo>
                <a:cubicBezTo>
                  <a:pt x="3734987" y="3964157"/>
                  <a:pt x="4547382" y="4547659"/>
                  <a:pt x="4983684" y="4114850"/>
                </a:cubicBezTo>
                <a:cubicBezTo>
                  <a:pt x="5968654" y="3936645"/>
                  <a:pt x="4898356" y="2587683"/>
                  <a:pt x="5631756" y="1450554"/>
                </a:cubicBezTo>
                <a:cubicBezTo>
                  <a:pt x="4460702" y="146348"/>
                  <a:pt x="1382366" y="0"/>
                  <a:pt x="346944" y="1570906"/>
                </a:cubicBezTo>
                <a:close/>
              </a:path>
            </a:pathLst>
          </a:custGeom>
          <a:solidFill>
            <a:srgbClr val="7030A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92821306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chemeClr val="bg1"/>
          </a:solidFill>
        </p:spPr>
        <p:txBody>
          <a:bodyPr/>
          <a:lstStyle/>
          <a:p>
            <a:r>
              <a:rPr lang="hu-HU" sz="2800" dirty="0"/>
              <a:t>Cavitas cranii</a:t>
            </a:r>
          </a:p>
        </p:txBody>
      </p:sp>
      <p:sp>
        <p:nvSpPr>
          <p:cNvPr id="3" name="Inhaltsplatzhalter 2"/>
          <p:cNvSpPr>
            <a:spLocks noGrp="1"/>
          </p:cNvSpPr>
          <p:nvPr>
            <p:ph idx="1"/>
          </p:nvPr>
        </p:nvSpPr>
        <p:spPr>
          <a:solidFill>
            <a:schemeClr val="bg1"/>
          </a:solidFill>
        </p:spPr>
        <p:txBody>
          <a:bodyPr>
            <a:normAutofit/>
          </a:bodyPr>
          <a:lstStyle/>
          <a:p>
            <a:r>
              <a:rPr lang="hu-HU" sz="2000" dirty="0" err="1"/>
              <a:t>Meninges</a:t>
            </a:r>
            <a:endParaRPr lang="hu-HU" sz="2000" dirty="0"/>
          </a:p>
          <a:p>
            <a:pPr lvl="1"/>
            <a:r>
              <a:rPr lang="hu-HU" sz="2000" dirty="0" err="1"/>
              <a:t>sinuses</a:t>
            </a:r>
            <a:endParaRPr lang="hu-HU" sz="2000" dirty="0"/>
          </a:p>
          <a:p>
            <a:pPr lvl="1"/>
            <a:r>
              <a:rPr lang="hu-HU" sz="2000" dirty="0" err="1"/>
              <a:t>cisterns</a:t>
            </a:r>
            <a:endParaRPr lang="hu-HU" sz="2000" dirty="0"/>
          </a:p>
          <a:p>
            <a:pPr lvl="1"/>
            <a:r>
              <a:rPr lang="hu-HU" sz="2000" dirty="0" err="1"/>
              <a:t>vessels</a:t>
            </a:r>
            <a:endParaRPr lang="hu-HU" sz="2000" dirty="0"/>
          </a:p>
          <a:p>
            <a:pPr lvl="1"/>
            <a:r>
              <a:rPr lang="hu-HU" sz="2000" dirty="0" err="1"/>
              <a:t>nerves</a:t>
            </a:r>
            <a:endParaRPr lang="hu-HU" sz="2000" dirty="0"/>
          </a:p>
          <a:p>
            <a:r>
              <a:rPr lang="hu-HU" sz="2000" dirty="0" err="1"/>
              <a:t>Brain</a:t>
            </a:r>
            <a:endParaRPr lang="hu-HU" sz="2000" dirty="0"/>
          </a:p>
          <a:p>
            <a:pPr lvl="1"/>
            <a:r>
              <a:rPr lang="hu-HU" sz="2000" dirty="0" err="1"/>
              <a:t>vessels</a:t>
            </a:r>
            <a:endParaRPr lang="hu-HU" sz="2000" dirty="0"/>
          </a:p>
          <a:p>
            <a:pPr lvl="1"/>
            <a:r>
              <a:rPr lang="hu-HU" sz="2000" dirty="0" err="1"/>
              <a:t>ventricules</a:t>
            </a:r>
            <a:endParaRPr lang="hu-HU" sz="2000" dirty="0"/>
          </a:p>
          <a:p>
            <a:pPr lvl="1"/>
            <a:r>
              <a:rPr lang="hu-HU" sz="2000" dirty="0" err="1"/>
              <a:t>imagings</a:t>
            </a:r>
            <a:endParaRPr lang="hu-HU" sz="2000" dirty="0"/>
          </a:p>
        </p:txBody>
      </p:sp>
    </p:spTree>
    <p:extLst>
      <p:ext uri="{BB962C8B-B14F-4D97-AF65-F5344CB8AC3E}">
        <p14:creationId xmlns:p14="http://schemas.microsoft.com/office/powerpoint/2010/main" val="39979192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512" y="1050197"/>
            <a:ext cx="5797550" cy="433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4"/>
          <p:cNvSpPr>
            <a:spLocks noGrp="1" noChangeArrowheads="1"/>
          </p:cNvSpPr>
          <p:nvPr>
            <p:ph type="body" idx="1"/>
          </p:nvPr>
        </p:nvSpPr>
        <p:spPr>
          <a:xfrm>
            <a:off x="179388" y="4581525"/>
            <a:ext cx="3236912" cy="1150938"/>
          </a:xfrm>
          <a:solidFill>
            <a:schemeClr val="tx1"/>
          </a:solidFill>
        </p:spPr>
        <p:txBody>
          <a:bodyPr/>
          <a:lstStyle/>
          <a:p>
            <a:pPr>
              <a:lnSpc>
                <a:spcPct val="80000"/>
              </a:lnSpc>
            </a:pPr>
            <a:r>
              <a:rPr lang="en-US" altLang="hu-HU" sz="1800" b="1" u="sng" dirty="0">
                <a:solidFill>
                  <a:srgbClr val="333399"/>
                </a:solidFill>
                <a:latin typeface="Calibri" pitchFamily="34" charset="0"/>
              </a:rPr>
              <a:t>fossa</a:t>
            </a:r>
            <a:r>
              <a:rPr lang="en-US" altLang="hu-HU" sz="1800" b="1" dirty="0">
                <a:solidFill>
                  <a:srgbClr val="333399"/>
                </a:solidFill>
                <a:latin typeface="Calibri" pitchFamily="34" charset="0"/>
              </a:rPr>
              <a:t> </a:t>
            </a:r>
            <a:r>
              <a:rPr lang="en-US" altLang="hu-HU" sz="1800" b="1" u="sng" dirty="0" err="1">
                <a:solidFill>
                  <a:srgbClr val="333399"/>
                </a:solidFill>
                <a:latin typeface="Calibri" pitchFamily="34" charset="0"/>
              </a:rPr>
              <a:t>crani</a:t>
            </a:r>
            <a:r>
              <a:rPr lang="hu-HU" altLang="hu-HU" sz="1800" b="1" u="sng" dirty="0">
                <a:solidFill>
                  <a:srgbClr val="333399"/>
                </a:solidFill>
                <a:latin typeface="Calibri" pitchFamily="34" charset="0"/>
              </a:rPr>
              <a:t>i</a:t>
            </a:r>
            <a:r>
              <a:rPr lang="en-US" altLang="hu-HU" sz="1800" b="1" dirty="0">
                <a:solidFill>
                  <a:srgbClr val="333399"/>
                </a:solidFill>
                <a:latin typeface="Calibri" pitchFamily="34" charset="0"/>
              </a:rPr>
              <a:t> </a:t>
            </a:r>
            <a:r>
              <a:rPr lang="hu-HU" altLang="hu-HU" sz="1800" b="1" u="sng" dirty="0">
                <a:solidFill>
                  <a:srgbClr val="333399"/>
                </a:solidFill>
                <a:latin typeface="Calibri" pitchFamily="34" charset="0"/>
              </a:rPr>
              <a:t>a</a:t>
            </a:r>
            <a:r>
              <a:rPr lang="en-US" altLang="hu-HU" sz="1800" b="1" u="sng" dirty="0" err="1">
                <a:solidFill>
                  <a:srgbClr val="333399"/>
                </a:solidFill>
                <a:latin typeface="Calibri" pitchFamily="34" charset="0"/>
              </a:rPr>
              <a:t>nterior</a:t>
            </a:r>
            <a:endParaRPr lang="hu-HU" altLang="hu-HU" sz="1800" b="1" dirty="0">
              <a:solidFill>
                <a:srgbClr val="333399"/>
              </a:solidFill>
              <a:latin typeface="Calibri" pitchFamily="34" charset="0"/>
            </a:endParaRPr>
          </a:p>
          <a:p>
            <a:pPr>
              <a:lnSpc>
                <a:spcPct val="80000"/>
              </a:lnSpc>
              <a:buFontTx/>
              <a:buNone/>
            </a:pPr>
            <a:r>
              <a:rPr lang="hu-HU" altLang="hu-HU" sz="1800" b="1" dirty="0">
                <a:solidFill>
                  <a:srgbClr val="333399"/>
                </a:solidFill>
                <a:latin typeface="Calibri" pitchFamily="34" charset="0"/>
              </a:rPr>
              <a:t>	</a:t>
            </a:r>
            <a:r>
              <a:rPr lang="hu-HU" altLang="hu-HU" sz="1800" b="1" dirty="0" err="1">
                <a:solidFill>
                  <a:srgbClr val="333399"/>
                </a:solidFill>
                <a:latin typeface="Calibri" pitchFamily="34" charset="0"/>
              </a:rPr>
              <a:t>Os</a:t>
            </a:r>
            <a:r>
              <a:rPr lang="hu-HU" altLang="hu-HU" sz="1800" b="1" dirty="0">
                <a:solidFill>
                  <a:srgbClr val="333399"/>
                </a:solidFill>
                <a:latin typeface="Calibri" pitchFamily="34" charset="0"/>
              </a:rPr>
              <a:t> f</a:t>
            </a:r>
            <a:r>
              <a:rPr lang="en-US" altLang="hu-HU" sz="1800" b="1" dirty="0" err="1">
                <a:solidFill>
                  <a:srgbClr val="333399"/>
                </a:solidFill>
                <a:latin typeface="Calibri" pitchFamily="34" charset="0"/>
              </a:rPr>
              <a:t>rontale</a:t>
            </a:r>
            <a:r>
              <a:rPr lang="en-US" altLang="hu-HU" sz="1800" b="1" dirty="0">
                <a:solidFill>
                  <a:srgbClr val="333399"/>
                </a:solidFill>
                <a:latin typeface="Calibri" pitchFamily="34" charset="0"/>
              </a:rPr>
              <a:t>,</a:t>
            </a:r>
            <a:r>
              <a:rPr lang="hu-HU" altLang="hu-HU" sz="1800" b="1" dirty="0">
                <a:solidFill>
                  <a:srgbClr val="333399"/>
                </a:solidFill>
                <a:latin typeface="Calibri" pitchFamily="34" charset="0"/>
              </a:rPr>
              <a:t> </a:t>
            </a:r>
            <a:r>
              <a:rPr lang="en-US" altLang="hu-HU" sz="1800" b="1" dirty="0">
                <a:solidFill>
                  <a:srgbClr val="333399"/>
                </a:solidFill>
                <a:latin typeface="Calibri" pitchFamily="34" charset="0"/>
              </a:rPr>
              <a:t>ethmoid</a:t>
            </a:r>
            <a:r>
              <a:rPr lang="hu-HU" altLang="hu-HU" sz="1800" b="1" dirty="0" err="1">
                <a:solidFill>
                  <a:srgbClr val="333399"/>
                </a:solidFill>
                <a:latin typeface="Calibri" pitchFamily="34" charset="0"/>
              </a:rPr>
              <a:t>ale</a:t>
            </a:r>
            <a:r>
              <a:rPr lang="en-US" altLang="hu-HU" sz="1800" b="1" dirty="0">
                <a:solidFill>
                  <a:srgbClr val="333399"/>
                </a:solidFill>
                <a:latin typeface="Calibri" pitchFamily="34" charset="0"/>
              </a:rPr>
              <a:t>,</a:t>
            </a:r>
            <a:r>
              <a:rPr lang="hu-HU" altLang="hu-HU" sz="1800" b="1" dirty="0" err="1">
                <a:solidFill>
                  <a:srgbClr val="333399"/>
                </a:solidFill>
                <a:latin typeface="Calibri" pitchFamily="34" charset="0"/>
              </a:rPr>
              <a:t>ala</a:t>
            </a:r>
            <a:r>
              <a:rPr lang="hu-HU" altLang="hu-HU" sz="1800" b="1" dirty="0">
                <a:solidFill>
                  <a:srgbClr val="333399"/>
                </a:solidFill>
                <a:latin typeface="Calibri" pitchFamily="34" charset="0"/>
              </a:rPr>
              <a:t> minor </a:t>
            </a:r>
            <a:r>
              <a:rPr lang="hu-HU" altLang="hu-HU" sz="1800" b="1" dirty="0" err="1">
                <a:solidFill>
                  <a:srgbClr val="333399"/>
                </a:solidFill>
                <a:latin typeface="Calibri" pitchFamily="34" charset="0"/>
              </a:rPr>
              <a:t>ossis</a:t>
            </a:r>
            <a:r>
              <a:rPr lang="hu-HU" altLang="hu-HU" sz="1800" b="1" dirty="0">
                <a:solidFill>
                  <a:srgbClr val="333399"/>
                </a:solidFill>
                <a:latin typeface="Calibri" pitchFamily="34" charset="0"/>
              </a:rPr>
              <a:t> </a:t>
            </a:r>
            <a:r>
              <a:rPr lang="en-US" altLang="hu-HU" sz="1800" b="1" dirty="0">
                <a:solidFill>
                  <a:srgbClr val="333399"/>
                </a:solidFill>
                <a:latin typeface="Calibri" pitchFamily="34" charset="0"/>
              </a:rPr>
              <a:t>sphenoid</a:t>
            </a:r>
            <a:r>
              <a:rPr lang="hu-HU" altLang="hu-HU" sz="1800" b="1" dirty="0" err="1">
                <a:solidFill>
                  <a:srgbClr val="333399"/>
                </a:solidFill>
                <a:latin typeface="Calibri" pitchFamily="34" charset="0"/>
              </a:rPr>
              <a:t>alis</a:t>
            </a:r>
            <a:endParaRPr lang="hu-HU" altLang="hu-HU" sz="2000" b="1" dirty="0">
              <a:solidFill>
                <a:srgbClr val="333399"/>
              </a:solidFill>
              <a:latin typeface="Calibri" pitchFamily="34" charset="0"/>
            </a:endParaRPr>
          </a:p>
        </p:txBody>
      </p:sp>
      <p:sp>
        <p:nvSpPr>
          <p:cNvPr id="8196" name="Text Box 5"/>
          <p:cNvSpPr txBox="1">
            <a:spLocks noChangeArrowheads="1"/>
          </p:cNvSpPr>
          <p:nvPr/>
        </p:nvSpPr>
        <p:spPr bwMode="auto">
          <a:xfrm>
            <a:off x="250053" y="188913"/>
            <a:ext cx="5797550" cy="461665"/>
          </a:xfrm>
          <a:prstGeom prst="rect">
            <a:avLst/>
          </a:prstGeom>
          <a:solidFill>
            <a:schemeClr val="tx1"/>
          </a:solidFill>
          <a:ln>
            <a:noFill/>
          </a:ln>
          <a:effec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hu-HU" altLang="hu-HU" dirty="0" err="1">
                <a:solidFill>
                  <a:schemeClr val="bg1"/>
                </a:solidFill>
                <a:latin typeface="Calibri" pitchFamily="34" charset="0"/>
              </a:rPr>
              <a:t>Fossae</a:t>
            </a:r>
            <a:r>
              <a:rPr lang="hu-HU" altLang="hu-HU" dirty="0">
                <a:solidFill>
                  <a:schemeClr val="bg1"/>
                </a:solidFill>
                <a:latin typeface="Calibri" pitchFamily="34" charset="0"/>
              </a:rPr>
              <a:t> </a:t>
            </a:r>
            <a:r>
              <a:rPr lang="hu-HU" altLang="hu-HU" dirty="0" err="1">
                <a:solidFill>
                  <a:schemeClr val="bg1"/>
                </a:solidFill>
                <a:latin typeface="Calibri" pitchFamily="34" charset="0"/>
              </a:rPr>
              <a:t>cranii</a:t>
            </a:r>
            <a:endParaRPr lang="hu-HU" altLang="hu-HU" dirty="0">
              <a:solidFill>
                <a:schemeClr val="bg1"/>
              </a:solidFill>
              <a:latin typeface="Calibri" pitchFamily="34" charset="0"/>
            </a:endParaRPr>
          </a:p>
        </p:txBody>
      </p:sp>
      <p:sp>
        <p:nvSpPr>
          <p:cNvPr id="8197" name="Rectangle 6"/>
          <p:cNvSpPr>
            <a:spLocks noChangeArrowheads="1"/>
          </p:cNvSpPr>
          <p:nvPr/>
        </p:nvSpPr>
        <p:spPr bwMode="auto">
          <a:xfrm>
            <a:off x="3148828" y="5301208"/>
            <a:ext cx="3236913" cy="792162"/>
          </a:xfrm>
          <a:prstGeom prst="rect">
            <a:avLst/>
          </a:prstGeom>
          <a:solidFill>
            <a:schemeClr val="tx1"/>
          </a:solidFill>
          <a:ln>
            <a:noFill/>
          </a:ln>
          <a:effectLst/>
        </p:spPr>
        <p:txBody>
          <a:bodyPr/>
          <a:lstStyle>
            <a:lvl1pPr marL="342900" indent="-342900">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nSpc>
                <a:spcPct val="80000"/>
              </a:lnSpc>
            </a:pPr>
            <a:r>
              <a:rPr lang="en-US" altLang="hu-HU" sz="1800" b="1" u="sng" dirty="0">
                <a:solidFill>
                  <a:srgbClr val="333399"/>
                </a:solidFill>
                <a:latin typeface="Calibri" pitchFamily="34" charset="0"/>
              </a:rPr>
              <a:t>fossa</a:t>
            </a:r>
            <a:r>
              <a:rPr lang="en-US" altLang="hu-HU" sz="1800" b="1" dirty="0">
                <a:solidFill>
                  <a:srgbClr val="333399"/>
                </a:solidFill>
                <a:latin typeface="Calibri" pitchFamily="34" charset="0"/>
              </a:rPr>
              <a:t> </a:t>
            </a:r>
            <a:r>
              <a:rPr lang="en-US" altLang="hu-HU" sz="1800" b="1" u="sng" dirty="0" err="1">
                <a:solidFill>
                  <a:srgbClr val="333399"/>
                </a:solidFill>
                <a:latin typeface="Calibri" pitchFamily="34" charset="0"/>
              </a:rPr>
              <a:t>crani</a:t>
            </a:r>
            <a:r>
              <a:rPr lang="hu-HU" altLang="hu-HU" sz="1800" b="1" u="sng" dirty="0">
                <a:solidFill>
                  <a:srgbClr val="333399"/>
                </a:solidFill>
                <a:latin typeface="Calibri" pitchFamily="34" charset="0"/>
              </a:rPr>
              <a:t>i</a:t>
            </a:r>
            <a:r>
              <a:rPr lang="en-US" altLang="hu-HU" sz="1800" b="1" dirty="0">
                <a:solidFill>
                  <a:srgbClr val="333399"/>
                </a:solidFill>
                <a:latin typeface="Calibri" pitchFamily="34" charset="0"/>
              </a:rPr>
              <a:t> </a:t>
            </a:r>
            <a:r>
              <a:rPr lang="hu-HU" altLang="hu-HU" sz="1800" b="1" u="sng" dirty="0">
                <a:solidFill>
                  <a:srgbClr val="333399"/>
                </a:solidFill>
                <a:latin typeface="Calibri" pitchFamily="34" charset="0"/>
              </a:rPr>
              <a:t>m</a:t>
            </a:r>
            <a:r>
              <a:rPr lang="en-US" altLang="hu-HU" sz="1800" b="1" u="sng" dirty="0">
                <a:solidFill>
                  <a:srgbClr val="333399"/>
                </a:solidFill>
                <a:latin typeface="Calibri" pitchFamily="34" charset="0"/>
              </a:rPr>
              <a:t>e</a:t>
            </a:r>
            <a:r>
              <a:rPr lang="hu-HU" altLang="hu-HU" sz="1800" b="1" u="sng" dirty="0">
                <a:solidFill>
                  <a:srgbClr val="333399"/>
                </a:solidFill>
                <a:latin typeface="Calibri" pitchFamily="34" charset="0"/>
              </a:rPr>
              <a:t>dia</a:t>
            </a:r>
            <a:r>
              <a:rPr lang="en-US" altLang="hu-HU" sz="1800" b="1" u="sng" dirty="0">
                <a:solidFill>
                  <a:srgbClr val="333399"/>
                </a:solidFill>
                <a:latin typeface="Calibri" pitchFamily="34" charset="0"/>
              </a:rPr>
              <a:t> </a:t>
            </a:r>
            <a:r>
              <a:rPr lang="hu-HU" altLang="hu-HU" sz="1800" b="1" dirty="0">
                <a:solidFill>
                  <a:srgbClr val="333399"/>
                </a:solidFill>
                <a:latin typeface="Calibri" pitchFamily="34" charset="0"/>
              </a:rPr>
              <a:t>s</a:t>
            </a:r>
            <a:r>
              <a:rPr lang="en-US" altLang="hu-HU" sz="1800" b="1" dirty="0" err="1">
                <a:solidFill>
                  <a:srgbClr val="333399"/>
                </a:solidFill>
                <a:latin typeface="Calibri" pitchFamily="34" charset="0"/>
              </a:rPr>
              <a:t>phenoid</a:t>
            </a:r>
            <a:r>
              <a:rPr lang="en-US" altLang="hu-HU" sz="1800" b="1" dirty="0">
                <a:solidFill>
                  <a:srgbClr val="333399"/>
                </a:solidFill>
                <a:latin typeface="Calibri" pitchFamily="34" charset="0"/>
              </a:rPr>
              <a:t>, temporal bones, parietal bones</a:t>
            </a:r>
            <a:endParaRPr lang="hu-HU" altLang="hu-HU" sz="1800" b="1" dirty="0">
              <a:solidFill>
                <a:srgbClr val="333399"/>
              </a:solidFill>
              <a:latin typeface="Calibri" pitchFamily="34" charset="0"/>
            </a:endParaRPr>
          </a:p>
          <a:p>
            <a:pPr>
              <a:lnSpc>
                <a:spcPct val="80000"/>
              </a:lnSpc>
            </a:pPr>
            <a:endParaRPr lang="hu-HU" altLang="hu-HU" sz="1800" b="1" dirty="0">
              <a:solidFill>
                <a:srgbClr val="333399"/>
              </a:solidFill>
              <a:latin typeface="Calibri" pitchFamily="34" charset="0"/>
            </a:endParaRPr>
          </a:p>
          <a:p>
            <a:pPr>
              <a:lnSpc>
                <a:spcPct val="80000"/>
              </a:lnSpc>
            </a:pPr>
            <a:endParaRPr lang="en-US" altLang="hu-HU" sz="1800" b="1" dirty="0">
              <a:solidFill>
                <a:srgbClr val="333399"/>
              </a:solidFill>
              <a:latin typeface="Calibri" pitchFamily="34" charset="0"/>
            </a:endParaRPr>
          </a:p>
        </p:txBody>
      </p:sp>
      <p:sp>
        <p:nvSpPr>
          <p:cNvPr id="8198" name="Rectangle 7"/>
          <p:cNvSpPr>
            <a:spLocks noChangeArrowheads="1"/>
          </p:cNvSpPr>
          <p:nvPr/>
        </p:nvSpPr>
        <p:spPr bwMode="auto">
          <a:xfrm>
            <a:off x="5335059" y="4612011"/>
            <a:ext cx="3957588" cy="936625"/>
          </a:xfrm>
          <a:prstGeom prst="rect">
            <a:avLst/>
          </a:prstGeom>
          <a:solidFill>
            <a:schemeClr val="tx1"/>
          </a:solidFill>
          <a:ln>
            <a:noFill/>
          </a:ln>
          <a:effectLst/>
        </p:spPr>
        <p:txBody>
          <a:bodyPr/>
          <a:lstStyle>
            <a:lvl1pPr marL="342900" indent="-342900">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nSpc>
                <a:spcPct val="80000"/>
              </a:lnSpc>
            </a:pPr>
            <a:r>
              <a:rPr lang="en-US" altLang="hu-HU" sz="1800" b="1" u="sng" dirty="0">
                <a:solidFill>
                  <a:srgbClr val="333399"/>
                </a:solidFill>
                <a:latin typeface="Calibri" pitchFamily="34" charset="0"/>
              </a:rPr>
              <a:t>fossa</a:t>
            </a:r>
            <a:r>
              <a:rPr lang="en-US" altLang="hu-HU" sz="1800" b="1" dirty="0">
                <a:solidFill>
                  <a:srgbClr val="333399"/>
                </a:solidFill>
                <a:latin typeface="Calibri" pitchFamily="34" charset="0"/>
              </a:rPr>
              <a:t> </a:t>
            </a:r>
            <a:r>
              <a:rPr lang="en-US" altLang="hu-HU" sz="1800" b="1" u="sng" dirty="0" err="1">
                <a:solidFill>
                  <a:srgbClr val="333399"/>
                </a:solidFill>
                <a:latin typeface="Calibri" pitchFamily="34" charset="0"/>
              </a:rPr>
              <a:t>crani</a:t>
            </a:r>
            <a:r>
              <a:rPr lang="hu-HU" altLang="hu-HU" sz="1800" b="1" u="sng" dirty="0">
                <a:solidFill>
                  <a:srgbClr val="333399"/>
                </a:solidFill>
                <a:latin typeface="Calibri" pitchFamily="34" charset="0"/>
              </a:rPr>
              <a:t>i</a:t>
            </a:r>
            <a:r>
              <a:rPr lang="en-US" altLang="hu-HU" sz="1800" b="1" dirty="0">
                <a:solidFill>
                  <a:srgbClr val="333399"/>
                </a:solidFill>
                <a:latin typeface="Calibri" pitchFamily="34" charset="0"/>
              </a:rPr>
              <a:t> </a:t>
            </a:r>
            <a:r>
              <a:rPr lang="hu-HU" altLang="hu-HU" sz="1800" b="1" u="sng" dirty="0">
                <a:solidFill>
                  <a:srgbClr val="333399"/>
                </a:solidFill>
                <a:latin typeface="Calibri" pitchFamily="34" charset="0"/>
              </a:rPr>
              <a:t>p</a:t>
            </a:r>
            <a:r>
              <a:rPr lang="en-US" altLang="hu-HU" sz="1800" b="1" u="sng" dirty="0" err="1">
                <a:solidFill>
                  <a:srgbClr val="333399"/>
                </a:solidFill>
                <a:latin typeface="Calibri" pitchFamily="34" charset="0"/>
              </a:rPr>
              <a:t>osterior</a:t>
            </a:r>
            <a:r>
              <a:rPr lang="en-US" altLang="hu-HU" sz="1800" b="1" u="sng" dirty="0">
                <a:solidFill>
                  <a:srgbClr val="333399"/>
                </a:solidFill>
                <a:latin typeface="Calibri" pitchFamily="34" charset="0"/>
              </a:rPr>
              <a:t> </a:t>
            </a:r>
            <a:r>
              <a:rPr lang="en-US" altLang="hu-HU" sz="1800" b="1" dirty="0">
                <a:solidFill>
                  <a:srgbClr val="333399"/>
                </a:solidFill>
                <a:latin typeface="Calibri" pitchFamily="34" charset="0"/>
              </a:rPr>
              <a:t>O</a:t>
            </a:r>
            <a:r>
              <a:rPr lang="hu-HU" altLang="hu-HU" sz="1800" b="1" dirty="0">
                <a:solidFill>
                  <a:srgbClr val="333399"/>
                </a:solidFill>
                <a:latin typeface="Calibri" pitchFamily="34" charset="0"/>
              </a:rPr>
              <a:t>s o</a:t>
            </a:r>
            <a:r>
              <a:rPr lang="en-US" altLang="hu-HU" sz="1800" b="1" dirty="0" err="1">
                <a:solidFill>
                  <a:srgbClr val="333399"/>
                </a:solidFill>
                <a:latin typeface="Calibri" pitchFamily="34" charset="0"/>
              </a:rPr>
              <a:t>ccipitale</a:t>
            </a:r>
            <a:r>
              <a:rPr lang="en-US" altLang="hu-HU" sz="1800" b="1" dirty="0">
                <a:solidFill>
                  <a:srgbClr val="333399"/>
                </a:solidFill>
                <a:latin typeface="Calibri" pitchFamily="34" charset="0"/>
              </a:rPr>
              <a:t>, temporal</a:t>
            </a:r>
            <a:r>
              <a:rPr lang="hu-HU" altLang="hu-HU" sz="1800" b="1" dirty="0">
                <a:solidFill>
                  <a:srgbClr val="333399"/>
                </a:solidFill>
                <a:latin typeface="Calibri" pitchFamily="34" charset="0"/>
              </a:rPr>
              <a:t>e,</a:t>
            </a:r>
            <a:r>
              <a:rPr lang="en-US" altLang="hu-HU" sz="1800" b="1" dirty="0">
                <a:solidFill>
                  <a:srgbClr val="333399"/>
                </a:solidFill>
                <a:latin typeface="Calibri" pitchFamily="34" charset="0"/>
              </a:rPr>
              <a:t> parietal</a:t>
            </a:r>
            <a:r>
              <a:rPr lang="hu-HU" altLang="hu-HU" sz="1800" b="1" dirty="0">
                <a:solidFill>
                  <a:srgbClr val="333399"/>
                </a:solidFill>
                <a:latin typeface="Calibri" pitchFamily="34" charset="0"/>
              </a:rPr>
              <a:t>e</a:t>
            </a:r>
            <a:endParaRPr lang="en-US" altLang="hu-HU" sz="1800" b="1" dirty="0">
              <a:solidFill>
                <a:srgbClr val="333399"/>
              </a:solidFill>
              <a:latin typeface="Calibri" pitchFamily="34" charset="0"/>
            </a:endParaRPr>
          </a:p>
        </p:txBody>
      </p:sp>
    </p:spTree>
    <p:extLst>
      <p:ext uri="{BB962C8B-B14F-4D97-AF65-F5344CB8AC3E}">
        <p14:creationId xmlns:p14="http://schemas.microsoft.com/office/powerpoint/2010/main" val="26373076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850106"/>
          </a:xfrm>
          <a:solidFill>
            <a:schemeClr val="bg1"/>
          </a:solidFill>
        </p:spPr>
        <p:txBody>
          <a:bodyPr/>
          <a:lstStyle/>
          <a:p>
            <a:r>
              <a:rPr lang="hu-HU" sz="2800" dirty="0"/>
              <a:t>Basis cranii interna</a:t>
            </a:r>
          </a:p>
        </p:txBody>
      </p:sp>
      <p:sp>
        <p:nvSpPr>
          <p:cNvPr id="3" name="Inhaltsplatzhalter 2"/>
          <p:cNvSpPr>
            <a:spLocks noGrp="1"/>
          </p:cNvSpPr>
          <p:nvPr>
            <p:ph idx="1"/>
          </p:nvPr>
        </p:nvSpPr>
        <p:spPr>
          <a:solidFill>
            <a:schemeClr val="bg1"/>
          </a:solidFill>
        </p:spPr>
        <p:txBody>
          <a:bodyPr>
            <a:normAutofit/>
          </a:bodyPr>
          <a:lstStyle/>
          <a:p>
            <a:r>
              <a:rPr lang="hu-HU" sz="2400" dirty="0"/>
              <a:t>Fossa cranii anterior</a:t>
            </a:r>
          </a:p>
          <a:p>
            <a:pPr lvl="1"/>
            <a:r>
              <a:rPr lang="hu-HU" sz="2000" dirty="0" err="1"/>
              <a:t>Through</a:t>
            </a:r>
            <a:r>
              <a:rPr lang="hu-HU" sz="2000" dirty="0"/>
              <a:t> </a:t>
            </a:r>
            <a:r>
              <a:rPr lang="hu-HU" sz="2000" dirty="0" err="1"/>
              <a:t>the</a:t>
            </a:r>
            <a:r>
              <a:rPr lang="hu-HU" sz="2000" dirty="0"/>
              <a:t> </a:t>
            </a:r>
            <a:r>
              <a:rPr lang="hu-HU" sz="2000" dirty="0" err="1"/>
              <a:t>lamina</a:t>
            </a:r>
            <a:r>
              <a:rPr lang="hu-HU" sz="2000" dirty="0"/>
              <a:t> </a:t>
            </a:r>
            <a:r>
              <a:rPr lang="hu-HU" sz="2000" dirty="0" err="1"/>
              <a:t>cribrosa</a:t>
            </a:r>
            <a:r>
              <a:rPr lang="hu-HU" sz="2000" dirty="0"/>
              <a:t> is </a:t>
            </a:r>
            <a:r>
              <a:rPr lang="hu-HU" sz="2000" dirty="0" err="1"/>
              <a:t>connected</a:t>
            </a:r>
            <a:r>
              <a:rPr lang="hu-HU" sz="2000" dirty="0"/>
              <a:t> </a:t>
            </a:r>
            <a:r>
              <a:rPr lang="hu-HU" sz="2000" dirty="0" err="1"/>
              <a:t>to</a:t>
            </a:r>
            <a:r>
              <a:rPr lang="hu-HU" sz="2000" dirty="0"/>
              <a:t> </a:t>
            </a:r>
            <a:r>
              <a:rPr lang="hu-HU" sz="2000" dirty="0" err="1"/>
              <a:t>the</a:t>
            </a:r>
            <a:r>
              <a:rPr lang="hu-HU" sz="2000" dirty="0"/>
              <a:t> </a:t>
            </a:r>
            <a:r>
              <a:rPr lang="hu-HU" sz="2000" dirty="0" err="1"/>
              <a:t>nasal</a:t>
            </a:r>
            <a:r>
              <a:rPr lang="hu-HU" sz="2000" dirty="0"/>
              <a:t> </a:t>
            </a:r>
            <a:r>
              <a:rPr lang="hu-HU" sz="2000" dirty="0" err="1"/>
              <a:t>cavity</a:t>
            </a:r>
            <a:r>
              <a:rPr lang="hu-HU" sz="2000" dirty="0"/>
              <a:t>!</a:t>
            </a:r>
          </a:p>
          <a:p>
            <a:pPr lvl="1"/>
            <a:r>
              <a:rPr lang="hu-HU" sz="2000" dirty="0" err="1"/>
              <a:t>Drugs</a:t>
            </a:r>
            <a:r>
              <a:rPr lang="hu-HU" sz="2000" dirty="0"/>
              <a:t>! NO </a:t>
            </a:r>
            <a:r>
              <a:rPr lang="hu-HU" sz="2000" dirty="0" err="1"/>
              <a:t>blood-brain</a:t>
            </a:r>
            <a:r>
              <a:rPr lang="hu-HU" sz="2000" dirty="0"/>
              <a:t> </a:t>
            </a:r>
            <a:r>
              <a:rPr lang="hu-HU" sz="2000" dirty="0" err="1"/>
              <a:t>barrier</a:t>
            </a:r>
            <a:r>
              <a:rPr lang="hu-HU" sz="2000" dirty="0"/>
              <a:t>!</a:t>
            </a:r>
          </a:p>
        </p:txBody>
      </p:sp>
      <p:pic>
        <p:nvPicPr>
          <p:cNvPr id="4" name="Picture 7" descr="orrüreg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31840" y="2708920"/>
            <a:ext cx="4161011" cy="2992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976538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chemeClr val="bg1"/>
          </a:solidFill>
        </p:spPr>
        <p:txBody>
          <a:bodyPr/>
          <a:lstStyle/>
          <a:p>
            <a:r>
              <a:rPr lang="hu-HU" sz="2800" dirty="0"/>
              <a:t>Basis cranii interna</a:t>
            </a:r>
          </a:p>
        </p:txBody>
      </p:sp>
      <p:sp>
        <p:nvSpPr>
          <p:cNvPr id="3" name="Inhaltsplatzhalter 2"/>
          <p:cNvSpPr>
            <a:spLocks noGrp="1"/>
          </p:cNvSpPr>
          <p:nvPr>
            <p:ph idx="1"/>
          </p:nvPr>
        </p:nvSpPr>
        <p:spPr>
          <a:solidFill>
            <a:schemeClr val="bg1"/>
          </a:solidFill>
        </p:spPr>
        <p:txBody>
          <a:bodyPr>
            <a:normAutofit/>
          </a:bodyPr>
          <a:lstStyle/>
          <a:p>
            <a:r>
              <a:rPr lang="hu-HU" sz="2400" dirty="0"/>
              <a:t>Fossa cranii media</a:t>
            </a:r>
          </a:p>
          <a:p>
            <a:pPr lvl="1"/>
            <a:r>
              <a:rPr lang="hu-HU" sz="2000" dirty="0"/>
              <a:t>fossa hypophysialis, </a:t>
            </a:r>
            <a:r>
              <a:rPr lang="hu-HU" sz="2000" dirty="0" err="1"/>
              <a:t>thin</a:t>
            </a:r>
            <a:r>
              <a:rPr lang="hu-HU" sz="2000" dirty="0"/>
              <a:t> </a:t>
            </a:r>
            <a:r>
              <a:rPr lang="hu-HU" sz="2000" dirty="0" err="1"/>
              <a:t>bony</a:t>
            </a:r>
            <a:r>
              <a:rPr lang="hu-HU" sz="2000" dirty="0"/>
              <a:t> </a:t>
            </a:r>
            <a:r>
              <a:rPr lang="hu-HU" sz="2000" dirty="0" err="1"/>
              <a:t>plate</a:t>
            </a:r>
            <a:r>
              <a:rPr lang="hu-HU" sz="2000" dirty="0"/>
              <a:t> </a:t>
            </a:r>
            <a:r>
              <a:rPr lang="hu-HU" sz="2000" dirty="0" err="1"/>
              <a:t>separates</a:t>
            </a:r>
            <a:r>
              <a:rPr lang="hu-HU" sz="2000" dirty="0"/>
              <a:t> </a:t>
            </a:r>
            <a:r>
              <a:rPr lang="hu-HU" sz="2000" dirty="0" err="1"/>
              <a:t>from</a:t>
            </a:r>
            <a:r>
              <a:rPr lang="hu-HU" sz="2000" dirty="0"/>
              <a:t>  </a:t>
            </a:r>
            <a:r>
              <a:rPr lang="hu-HU" sz="2000" dirty="0" err="1"/>
              <a:t>the</a:t>
            </a:r>
            <a:r>
              <a:rPr lang="hu-HU" sz="2000" dirty="0"/>
              <a:t> </a:t>
            </a:r>
            <a:r>
              <a:rPr lang="hu-HU" sz="2000" dirty="0" err="1"/>
              <a:t>sphenoidal</a:t>
            </a:r>
            <a:r>
              <a:rPr lang="hu-HU" sz="2000" dirty="0"/>
              <a:t> sinus, </a:t>
            </a:r>
            <a:r>
              <a:rPr lang="hu-HU" sz="2000" dirty="0" err="1"/>
              <a:t>operable</a:t>
            </a:r>
            <a:r>
              <a:rPr lang="hu-HU" sz="2000" dirty="0"/>
              <a:t> </a:t>
            </a:r>
            <a:r>
              <a:rPr lang="hu-HU" sz="2000" dirty="0" err="1"/>
              <a:t>through</a:t>
            </a:r>
            <a:r>
              <a:rPr lang="hu-HU" sz="2000" dirty="0"/>
              <a:t> </a:t>
            </a:r>
            <a:r>
              <a:rPr lang="hu-HU" sz="2000" dirty="0" err="1"/>
              <a:t>the</a:t>
            </a:r>
            <a:r>
              <a:rPr lang="hu-HU" sz="2000" dirty="0"/>
              <a:t> </a:t>
            </a:r>
            <a:r>
              <a:rPr lang="hu-HU" sz="2000" dirty="0" err="1"/>
              <a:t>nose</a:t>
            </a:r>
            <a:endParaRPr lang="hu-HU" sz="2000" dirty="0"/>
          </a:p>
        </p:txBody>
      </p:sp>
      <p:pic>
        <p:nvPicPr>
          <p:cNvPr id="4" name="Picture 3" descr="sella turcic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9552" y="3268845"/>
            <a:ext cx="3555578" cy="3589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operacio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27984" y="3268844"/>
            <a:ext cx="4248472" cy="3256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27382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chemeClr val="bg1"/>
          </a:solidFill>
        </p:spPr>
        <p:txBody>
          <a:bodyPr/>
          <a:lstStyle/>
          <a:p>
            <a:r>
              <a:rPr lang="hu-HU" sz="2800" dirty="0"/>
              <a:t>Basis cranii interna</a:t>
            </a:r>
          </a:p>
        </p:txBody>
      </p:sp>
      <p:sp>
        <p:nvSpPr>
          <p:cNvPr id="3" name="Inhaltsplatzhalter 2"/>
          <p:cNvSpPr>
            <a:spLocks noGrp="1"/>
          </p:cNvSpPr>
          <p:nvPr>
            <p:ph idx="1"/>
          </p:nvPr>
        </p:nvSpPr>
        <p:spPr>
          <a:solidFill>
            <a:schemeClr val="bg1"/>
          </a:solidFill>
        </p:spPr>
        <p:txBody>
          <a:bodyPr>
            <a:normAutofit/>
          </a:bodyPr>
          <a:lstStyle/>
          <a:p>
            <a:r>
              <a:rPr lang="hu-HU" sz="2400" dirty="0"/>
              <a:t>Fossa cranii posterior</a:t>
            </a:r>
          </a:p>
          <a:p>
            <a:pPr lvl="1"/>
            <a:r>
              <a:rPr lang="hu-HU" sz="2000" dirty="0" err="1"/>
              <a:t>tentorium</a:t>
            </a:r>
            <a:r>
              <a:rPr lang="hu-HU" sz="2000" dirty="0"/>
              <a:t> </a:t>
            </a:r>
            <a:r>
              <a:rPr lang="hu-HU" sz="2000" dirty="0" err="1"/>
              <a:t>cerebelli</a:t>
            </a:r>
            <a:r>
              <a:rPr lang="hu-HU" sz="2000" dirty="0"/>
              <a:t> </a:t>
            </a:r>
            <a:r>
              <a:rPr lang="hu-HU" sz="2000" dirty="0" err="1"/>
              <a:t>separates</a:t>
            </a:r>
            <a:r>
              <a:rPr lang="hu-HU" sz="2000" dirty="0"/>
              <a:t> </a:t>
            </a:r>
            <a:r>
              <a:rPr lang="hu-HU" sz="2000" dirty="0" err="1"/>
              <a:t>from</a:t>
            </a:r>
            <a:r>
              <a:rPr lang="hu-HU" sz="2000" dirty="0"/>
              <a:t> </a:t>
            </a:r>
            <a:r>
              <a:rPr lang="hu-HU" sz="2000" dirty="0" err="1"/>
              <a:t>the</a:t>
            </a:r>
            <a:r>
              <a:rPr lang="hu-HU" sz="2000" dirty="0"/>
              <a:t> </a:t>
            </a:r>
            <a:r>
              <a:rPr lang="hu-HU" sz="2000" dirty="0" err="1"/>
              <a:t>supratentorial</a:t>
            </a:r>
            <a:r>
              <a:rPr lang="hu-HU" sz="2000" dirty="0"/>
              <a:t> </a:t>
            </a:r>
            <a:r>
              <a:rPr lang="hu-HU" sz="2000" dirty="0" err="1"/>
              <a:t>space</a:t>
            </a:r>
            <a:endParaRPr lang="hu-HU" sz="2000" dirty="0"/>
          </a:p>
          <a:p>
            <a:pPr lvl="1"/>
            <a:r>
              <a:rPr lang="en-US" sz="2000" dirty="0"/>
              <a:t>Severely high </a:t>
            </a:r>
            <a:r>
              <a:rPr lang="hu-HU" sz="2000" dirty="0" err="1"/>
              <a:t>intracranial</a:t>
            </a:r>
            <a:r>
              <a:rPr lang="hu-HU" sz="2000" dirty="0"/>
              <a:t> </a:t>
            </a:r>
            <a:r>
              <a:rPr lang="hu-HU" sz="2000" dirty="0" err="1"/>
              <a:t>pressure</a:t>
            </a:r>
            <a:r>
              <a:rPr lang="en-US" sz="2000" dirty="0"/>
              <a:t> can cause the brain to herniate</a:t>
            </a:r>
            <a:r>
              <a:rPr lang="hu-HU" sz="2000" dirty="0"/>
              <a:t> </a:t>
            </a:r>
            <a:r>
              <a:rPr lang="hu-HU" sz="2000" dirty="0" err="1"/>
              <a:t>to</a:t>
            </a:r>
            <a:r>
              <a:rPr lang="hu-HU" sz="2000" dirty="0"/>
              <a:t> </a:t>
            </a:r>
            <a:r>
              <a:rPr lang="hu-HU" sz="2000" dirty="0" err="1"/>
              <a:t>the</a:t>
            </a:r>
            <a:r>
              <a:rPr lang="hu-HU" sz="2000" dirty="0"/>
              <a:t> </a:t>
            </a:r>
            <a:r>
              <a:rPr lang="hu-HU" sz="2000" dirty="0" err="1"/>
              <a:t>foramen</a:t>
            </a:r>
            <a:r>
              <a:rPr lang="hu-HU" sz="2000" dirty="0"/>
              <a:t> </a:t>
            </a:r>
            <a:r>
              <a:rPr lang="hu-HU" sz="2000" dirty="0" err="1"/>
              <a:t>magnum</a:t>
            </a:r>
            <a:endParaRPr lang="hu-HU" sz="2000" dirty="0"/>
          </a:p>
        </p:txBody>
      </p:sp>
      <p:pic>
        <p:nvPicPr>
          <p:cNvPr id="4" name="Picture 14" descr="Ifrontalis metszet IV kamra hatulrol"/>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92080" y="2780928"/>
            <a:ext cx="3514678" cy="3629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6538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634082"/>
          </a:xfrm>
          <a:solidFill>
            <a:schemeClr val="bg1"/>
          </a:solidFill>
        </p:spPr>
        <p:txBody>
          <a:bodyPr/>
          <a:lstStyle/>
          <a:p>
            <a:r>
              <a:rPr lang="hu-HU" sz="2800" dirty="0" err="1"/>
              <a:t>Meninges</a:t>
            </a:r>
            <a:endParaRPr lang="hu-HU" sz="2800" dirty="0"/>
          </a:p>
        </p:txBody>
      </p:sp>
      <p:sp>
        <p:nvSpPr>
          <p:cNvPr id="3" name="Inhaltsplatzhalter 2"/>
          <p:cNvSpPr>
            <a:spLocks noGrp="1"/>
          </p:cNvSpPr>
          <p:nvPr>
            <p:ph idx="1"/>
          </p:nvPr>
        </p:nvSpPr>
        <p:spPr>
          <a:xfrm>
            <a:off x="457200" y="1052736"/>
            <a:ext cx="8229600" cy="5073427"/>
          </a:xfrm>
          <a:solidFill>
            <a:schemeClr val="bg1"/>
          </a:solidFill>
        </p:spPr>
        <p:txBody>
          <a:bodyPr>
            <a:normAutofit/>
          </a:bodyPr>
          <a:lstStyle/>
          <a:p>
            <a:pPr marL="0" indent="0">
              <a:buNone/>
            </a:pPr>
            <a:r>
              <a:rPr lang="hu-HU" sz="2400" b="1" dirty="0"/>
              <a:t>Dura mater</a:t>
            </a:r>
          </a:p>
          <a:p>
            <a:r>
              <a:rPr lang="en-US" sz="2000" dirty="0"/>
              <a:t>has two layers: </a:t>
            </a:r>
            <a:r>
              <a:rPr lang="hu-HU" sz="2000" dirty="0"/>
              <a:t>t</a:t>
            </a:r>
            <a:r>
              <a:rPr lang="en-US" sz="2000" dirty="0"/>
              <a:t>he superficial layer (also called the periosteal layer), which serves as the skull's inner </a:t>
            </a:r>
            <a:r>
              <a:rPr lang="en-US" sz="2000" dirty="0">
                <a:hlinkClick r:id="rId2" tooltip="Periosteum">
                  <a:extLst>
                    <a:ext uri="{A12FA001-AC4F-418D-AE19-62706E023703}">
                      <ahyp:hlinkClr xmlns="" xmlns:ahyp="http://schemas.microsoft.com/office/drawing/2018/hyperlinkcolor" val="tx"/>
                    </a:ext>
                  </a:extLst>
                </a:hlinkClick>
              </a:rPr>
              <a:t>periosteum</a:t>
            </a:r>
            <a:r>
              <a:rPr lang="en-US" sz="2000" dirty="0"/>
              <a:t>; and a deep layer called the meningeal layer; the actual dura mater</a:t>
            </a:r>
            <a:endParaRPr lang="hu-HU" sz="2000" dirty="0"/>
          </a:p>
          <a:p>
            <a:endParaRPr lang="hu-HU" sz="2000" dirty="0"/>
          </a:p>
          <a:p>
            <a:r>
              <a:rPr lang="hu-HU" sz="2000" dirty="0" err="1"/>
              <a:t>It</a:t>
            </a:r>
            <a:r>
              <a:rPr lang="hu-HU" sz="2000" dirty="0"/>
              <a:t> </a:t>
            </a:r>
            <a:r>
              <a:rPr lang="en-US" sz="2000" dirty="0"/>
              <a:t>extends into the skull cavity as the </a:t>
            </a:r>
            <a:r>
              <a:rPr lang="en-US" sz="2000" dirty="0">
                <a:hlinkClick r:id="rId3" tooltip="Falx cerebri">
                  <a:extLst>
                    <a:ext uri="{A12FA001-AC4F-418D-AE19-62706E023703}">
                      <ahyp:hlinkClr xmlns="" xmlns:ahyp="http://schemas.microsoft.com/office/drawing/2018/hyperlinkcolor" val="tx"/>
                    </a:ext>
                  </a:extLst>
                </a:hlinkClick>
              </a:rPr>
              <a:t>falx cerebri</a:t>
            </a:r>
            <a:r>
              <a:rPr lang="en-US" sz="2000" dirty="0"/>
              <a:t> and </a:t>
            </a:r>
            <a:r>
              <a:rPr lang="en-US" sz="2000" dirty="0">
                <a:hlinkClick r:id="rId4" tooltip="Tentorium cerebelli">
                  <a:extLst>
                    <a:ext uri="{A12FA001-AC4F-418D-AE19-62706E023703}">
                      <ahyp:hlinkClr xmlns="" xmlns:ahyp="http://schemas.microsoft.com/office/drawing/2018/hyperlinkcolor" val="tx"/>
                    </a:ext>
                  </a:extLst>
                </a:hlinkClick>
              </a:rPr>
              <a:t>tentorium cerebelli</a:t>
            </a:r>
            <a:r>
              <a:rPr lang="hu-HU" sz="2000" dirty="0"/>
              <a:t>, </a:t>
            </a:r>
            <a:r>
              <a:rPr lang="hu-HU" sz="2000" dirty="0" err="1"/>
              <a:t>falx</a:t>
            </a:r>
            <a:r>
              <a:rPr lang="hu-HU" sz="2000" dirty="0"/>
              <a:t> </a:t>
            </a:r>
            <a:r>
              <a:rPr lang="hu-HU" sz="2000" dirty="0" err="1"/>
              <a:t>cerebelli</a:t>
            </a:r>
            <a:endParaRPr lang="hu-HU" sz="2000" dirty="0"/>
          </a:p>
          <a:p>
            <a:endParaRPr lang="hu-HU" sz="2000" dirty="0"/>
          </a:p>
          <a:p>
            <a:r>
              <a:rPr lang="en-US" sz="2000" dirty="0"/>
              <a:t>It surrounds and supports the </a:t>
            </a:r>
            <a:r>
              <a:rPr lang="en-US" sz="2000" dirty="0" err="1">
                <a:hlinkClick r:id="rId5" tooltip="Dural sinuses">
                  <a:extLst>
                    <a:ext uri="{A12FA001-AC4F-418D-AE19-62706E023703}">
                      <ahyp:hlinkClr xmlns="" xmlns:ahyp="http://schemas.microsoft.com/office/drawing/2018/hyperlinkcolor" val="tx"/>
                    </a:ext>
                  </a:extLst>
                </a:hlinkClick>
              </a:rPr>
              <a:t>dural</a:t>
            </a:r>
            <a:r>
              <a:rPr lang="en-US" sz="2000" dirty="0">
                <a:hlinkClick r:id="rId5" tooltip="Dural sinuses">
                  <a:extLst>
                    <a:ext uri="{A12FA001-AC4F-418D-AE19-62706E023703}">
                      <ahyp:hlinkClr xmlns="" xmlns:ahyp="http://schemas.microsoft.com/office/drawing/2018/hyperlinkcolor" val="tx"/>
                    </a:ext>
                  </a:extLst>
                </a:hlinkClick>
              </a:rPr>
              <a:t> sinuses</a:t>
            </a:r>
            <a:r>
              <a:rPr lang="en-US" sz="2000" dirty="0"/>
              <a:t> (also called </a:t>
            </a:r>
            <a:r>
              <a:rPr lang="en-US" sz="2000" dirty="0" err="1"/>
              <a:t>dural</a:t>
            </a:r>
            <a:r>
              <a:rPr lang="en-US" sz="2000" dirty="0"/>
              <a:t> venous sinuses, cerebral sinuses, or cranial sinuses) and carries blood from the brain toward the heart.</a:t>
            </a:r>
            <a:endParaRPr lang="hu-HU" sz="2000" dirty="0"/>
          </a:p>
          <a:p>
            <a:pPr lvl="2"/>
            <a:endParaRPr lang="hu-HU" dirty="0"/>
          </a:p>
        </p:txBody>
      </p:sp>
    </p:spTree>
    <p:extLst>
      <p:ext uri="{BB962C8B-B14F-4D97-AF65-F5344CB8AC3E}">
        <p14:creationId xmlns:p14="http://schemas.microsoft.com/office/powerpoint/2010/main" val="10108483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8" name="Picture 4" descr="dura erekke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3838" y="1196975"/>
            <a:ext cx="5861050" cy="5545138"/>
          </a:xfrm>
          <a:prstGeom prst="rect">
            <a:avLst/>
          </a:prstGeom>
          <a:noFill/>
          <a:extLst>
            <a:ext uri="{909E8E84-426E-40DD-AFC4-6F175D3DCCD1}">
              <a14:hiddenFill xmlns:a14="http://schemas.microsoft.com/office/drawing/2010/main">
                <a:solidFill>
                  <a:srgbClr val="FFFFFF"/>
                </a:solidFill>
              </a14:hiddenFill>
            </a:ext>
          </a:extLst>
        </p:spPr>
      </p:pic>
      <p:sp>
        <p:nvSpPr>
          <p:cNvPr id="82950" name="Text Box 6"/>
          <p:cNvSpPr txBox="1">
            <a:spLocks noChangeArrowheads="1"/>
          </p:cNvSpPr>
          <p:nvPr/>
        </p:nvSpPr>
        <p:spPr bwMode="auto">
          <a:xfrm>
            <a:off x="6443663" y="1341438"/>
            <a:ext cx="2232025" cy="366712"/>
          </a:xfrm>
          <a:prstGeom prst="rect">
            <a:avLst/>
          </a:prstGeom>
          <a:solidFill>
            <a:srgbClr val="FF99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hu-HU"/>
              <a:t>Falx cerebri</a:t>
            </a:r>
          </a:p>
        </p:txBody>
      </p:sp>
      <p:sp>
        <p:nvSpPr>
          <p:cNvPr id="82951" name="Text Box 7"/>
          <p:cNvSpPr txBox="1">
            <a:spLocks noChangeArrowheads="1"/>
          </p:cNvSpPr>
          <p:nvPr/>
        </p:nvSpPr>
        <p:spPr bwMode="auto">
          <a:xfrm>
            <a:off x="6443663" y="4221163"/>
            <a:ext cx="2232025" cy="366712"/>
          </a:xfrm>
          <a:prstGeom prst="rect">
            <a:avLst/>
          </a:prstGeom>
          <a:solidFill>
            <a:srgbClr val="FF99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hu-HU"/>
              <a:t>Tentorium cerebelli</a:t>
            </a:r>
          </a:p>
        </p:txBody>
      </p:sp>
      <p:sp>
        <p:nvSpPr>
          <p:cNvPr id="82952" name="Line 8"/>
          <p:cNvSpPr>
            <a:spLocks noChangeShapeType="1"/>
          </p:cNvSpPr>
          <p:nvPr/>
        </p:nvSpPr>
        <p:spPr bwMode="auto">
          <a:xfrm flipH="1">
            <a:off x="4067175" y="1557338"/>
            <a:ext cx="2376488" cy="100806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82953" name="Line 9"/>
          <p:cNvSpPr>
            <a:spLocks noChangeShapeType="1"/>
          </p:cNvSpPr>
          <p:nvPr/>
        </p:nvSpPr>
        <p:spPr bwMode="auto">
          <a:xfrm flipH="1">
            <a:off x="4284663" y="4437063"/>
            <a:ext cx="2159000" cy="6477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82954" name="Line 10"/>
          <p:cNvSpPr>
            <a:spLocks noChangeShapeType="1"/>
          </p:cNvSpPr>
          <p:nvPr/>
        </p:nvSpPr>
        <p:spPr bwMode="auto">
          <a:xfrm flipH="1" flipV="1">
            <a:off x="5076825" y="4292600"/>
            <a:ext cx="1366838" cy="14446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Tree>
    <p:extLst>
      <p:ext uri="{BB962C8B-B14F-4D97-AF65-F5344CB8AC3E}">
        <p14:creationId xmlns:p14="http://schemas.microsoft.com/office/powerpoint/2010/main" val="38802821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4"/>
          <p:cNvSpPr txBox="1">
            <a:spLocks noChangeArrowheads="1"/>
          </p:cNvSpPr>
          <p:nvPr/>
        </p:nvSpPr>
        <p:spPr bwMode="auto">
          <a:xfrm>
            <a:off x="4257726" y="87610"/>
            <a:ext cx="4886274" cy="461665"/>
          </a:xfrm>
          <a:prstGeom prst="rect">
            <a:avLst/>
          </a:prstGeom>
          <a:solidFill>
            <a:schemeClr val="bg1"/>
          </a:solidFill>
          <a:ln>
            <a:noFill/>
          </a:ln>
          <a:effectLst/>
          <a:extLst/>
        </p:spPr>
        <p:txBody>
          <a:bodyPr wrap="none">
            <a:spAutoFit/>
          </a:bodyPr>
          <a:lstStyle/>
          <a:p>
            <a:r>
              <a:rPr lang="hu-HU" altLang="hu-HU" sz="2400" b="1" dirty="0" err="1"/>
              <a:t>Supra-</a:t>
            </a:r>
            <a:r>
              <a:rPr lang="hu-HU" altLang="hu-HU" sz="2400" b="1" dirty="0"/>
              <a:t> and </a:t>
            </a:r>
            <a:r>
              <a:rPr lang="hu-HU" altLang="hu-HU" sz="2400" b="1" dirty="0" err="1"/>
              <a:t>Infratentorial</a:t>
            </a:r>
            <a:r>
              <a:rPr lang="hu-HU" altLang="hu-HU" sz="2400" b="1" dirty="0"/>
              <a:t> </a:t>
            </a:r>
            <a:r>
              <a:rPr lang="hu-HU" altLang="hu-HU" sz="2400" b="1" dirty="0" err="1"/>
              <a:t>spaces</a:t>
            </a:r>
            <a:endParaRPr lang="hu-HU" altLang="hu-HU" sz="2400" b="1" dirty="0"/>
          </a:p>
        </p:txBody>
      </p:sp>
      <p:pic>
        <p:nvPicPr>
          <p:cNvPr id="10245" name="Picture 5" descr="dura a koponya alap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5438" y="549275"/>
            <a:ext cx="4495800" cy="5235575"/>
          </a:xfrm>
          <a:prstGeom prst="rect">
            <a:avLst/>
          </a:prstGeom>
          <a:noFill/>
          <a:extLst>
            <a:ext uri="{909E8E84-426E-40DD-AFC4-6F175D3DCCD1}">
              <a14:hiddenFill xmlns:a14="http://schemas.microsoft.com/office/drawing/2010/main">
                <a:solidFill>
                  <a:srgbClr val="FFFFFF"/>
                </a:solidFill>
              </a14:hiddenFill>
            </a:ext>
          </a:extLst>
        </p:spPr>
      </p:pic>
      <p:sp>
        <p:nvSpPr>
          <p:cNvPr id="10248" name="Line 8"/>
          <p:cNvSpPr>
            <a:spLocks noChangeShapeType="1"/>
          </p:cNvSpPr>
          <p:nvPr/>
        </p:nvSpPr>
        <p:spPr bwMode="auto">
          <a:xfrm flipV="1">
            <a:off x="2627313" y="4292600"/>
            <a:ext cx="720725" cy="1728788"/>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0249" name="Line 9"/>
          <p:cNvSpPr>
            <a:spLocks noChangeShapeType="1"/>
          </p:cNvSpPr>
          <p:nvPr/>
        </p:nvSpPr>
        <p:spPr bwMode="auto">
          <a:xfrm flipH="1" flipV="1">
            <a:off x="1835150" y="4292600"/>
            <a:ext cx="576263" cy="1728788"/>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0251" name="Text Box 11"/>
          <p:cNvSpPr txBox="1">
            <a:spLocks noChangeArrowheads="1"/>
          </p:cNvSpPr>
          <p:nvPr/>
        </p:nvSpPr>
        <p:spPr bwMode="auto">
          <a:xfrm>
            <a:off x="1600200" y="6076950"/>
            <a:ext cx="18192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altLang="hu-HU" sz="1400" b="1"/>
              <a:t>Tentorium cerebelli</a:t>
            </a:r>
            <a:endParaRPr lang="en-US" altLang="hu-HU" sz="1400" b="1"/>
          </a:p>
        </p:txBody>
      </p:sp>
      <p:sp>
        <p:nvSpPr>
          <p:cNvPr id="10252" name="Text Box 12"/>
          <p:cNvSpPr txBox="1">
            <a:spLocks noChangeArrowheads="1"/>
          </p:cNvSpPr>
          <p:nvPr/>
        </p:nvSpPr>
        <p:spPr bwMode="auto">
          <a:xfrm>
            <a:off x="1741488" y="115888"/>
            <a:ext cx="17510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hu-HU" altLang="hu-HU" sz="1400" b="1"/>
              <a:t>Diaphragma sellae</a:t>
            </a:r>
            <a:endParaRPr lang="en-US" altLang="hu-HU" sz="1400" b="1"/>
          </a:p>
        </p:txBody>
      </p:sp>
      <p:sp>
        <p:nvSpPr>
          <p:cNvPr id="10253" name="Line 13"/>
          <p:cNvSpPr>
            <a:spLocks noChangeShapeType="1"/>
          </p:cNvSpPr>
          <p:nvPr/>
        </p:nvSpPr>
        <p:spPr bwMode="auto">
          <a:xfrm>
            <a:off x="2555875" y="404813"/>
            <a:ext cx="0" cy="180022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pic>
        <p:nvPicPr>
          <p:cNvPr id="10254" name="Picture 14" descr="Ifrontalis metszet IV kamra hatulro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76825" y="1557338"/>
            <a:ext cx="3748088" cy="3870325"/>
          </a:xfrm>
          <a:prstGeom prst="rect">
            <a:avLst/>
          </a:prstGeom>
          <a:noFill/>
          <a:extLst>
            <a:ext uri="{909E8E84-426E-40DD-AFC4-6F175D3DCCD1}">
              <a14:hiddenFill xmlns:a14="http://schemas.microsoft.com/office/drawing/2010/main">
                <a:solidFill>
                  <a:srgbClr val="FFFFFF"/>
                </a:solidFill>
              </a14:hiddenFill>
            </a:ext>
          </a:extLst>
        </p:spPr>
      </p:pic>
      <p:sp>
        <p:nvSpPr>
          <p:cNvPr id="10255" name="Line 15"/>
          <p:cNvSpPr>
            <a:spLocks noChangeShapeType="1"/>
          </p:cNvSpPr>
          <p:nvPr/>
        </p:nvSpPr>
        <p:spPr bwMode="auto">
          <a:xfrm flipH="1" flipV="1">
            <a:off x="6300788" y="2924175"/>
            <a:ext cx="287337" cy="360363"/>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0256" name="Line 16"/>
          <p:cNvSpPr>
            <a:spLocks noChangeShapeType="1"/>
          </p:cNvSpPr>
          <p:nvPr/>
        </p:nvSpPr>
        <p:spPr bwMode="auto">
          <a:xfrm flipV="1">
            <a:off x="7380288" y="2781300"/>
            <a:ext cx="287337" cy="576263"/>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Tree>
    <p:extLst>
      <p:ext uri="{BB962C8B-B14F-4D97-AF65-F5344CB8AC3E}">
        <p14:creationId xmlns:p14="http://schemas.microsoft.com/office/powerpoint/2010/main" val="37323277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2" name="Picture 4" descr="n v kilepes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19175" y="284163"/>
            <a:ext cx="5062538" cy="6070600"/>
          </a:xfrm>
          <a:prstGeom prst="rect">
            <a:avLst/>
          </a:prstGeom>
          <a:noFill/>
          <a:extLst>
            <a:ext uri="{909E8E84-426E-40DD-AFC4-6F175D3DCCD1}">
              <a14:hiddenFill xmlns:a14="http://schemas.microsoft.com/office/drawing/2010/main">
                <a:solidFill>
                  <a:srgbClr val="FFFFFF"/>
                </a:solidFill>
              </a14:hiddenFill>
            </a:ext>
          </a:extLst>
        </p:spPr>
      </p:pic>
      <p:sp>
        <p:nvSpPr>
          <p:cNvPr id="165893" name="Text Box 5"/>
          <p:cNvSpPr txBox="1">
            <a:spLocks noChangeArrowheads="1"/>
          </p:cNvSpPr>
          <p:nvPr/>
        </p:nvSpPr>
        <p:spPr bwMode="auto">
          <a:xfrm>
            <a:off x="6434138" y="1114425"/>
            <a:ext cx="2295525" cy="779463"/>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hu-HU"/>
              <a:t>V/1.</a:t>
            </a:r>
            <a:endParaRPr lang="hu-HU" altLang="hu-HU"/>
          </a:p>
          <a:p>
            <a:pPr algn="ctr">
              <a:spcBef>
                <a:spcPct val="50000"/>
              </a:spcBef>
            </a:pPr>
            <a:r>
              <a:rPr lang="hu-HU" altLang="hu-HU"/>
              <a:t>n. ophtahalmicus</a:t>
            </a:r>
            <a:endParaRPr lang="en-US" altLang="hu-HU"/>
          </a:p>
        </p:txBody>
      </p:sp>
      <p:sp>
        <p:nvSpPr>
          <p:cNvPr id="165894" name="Text Box 6"/>
          <p:cNvSpPr txBox="1">
            <a:spLocks noChangeArrowheads="1"/>
          </p:cNvSpPr>
          <p:nvPr/>
        </p:nvSpPr>
        <p:spPr bwMode="auto">
          <a:xfrm>
            <a:off x="6437313" y="2293938"/>
            <a:ext cx="2292350" cy="779462"/>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hu-HU"/>
              <a:t>V/2.</a:t>
            </a:r>
            <a:endParaRPr lang="hu-HU" altLang="hu-HU"/>
          </a:p>
          <a:p>
            <a:pPr algn="ctr">
              <a:spcBef>
                <a:spcPct val="50000"/>
              </a:spcBef>
            </a:pPr>
            <a:r>
              <a:rPr lang="hu-HU" altLang="hu-HU"/>
              <a:t>n. maxillaris</a:t>
            </a:r>
            <a:endParaRPr lang="en-US" altLang="hu-HU"/>
          </a:p>
        </p:txBody>
      </p:sp>
      <p:sp>
        <p:nvSpPr>
          <p:cNvPr id="165895" name="Text Box 7"/>
          <p:cNvSpPr txBox="1">
            <a:spLocks noChangeArrowheads="1"/>
          </p:cNvSpPr>
          <p:nvPr/>
        </p:nvSpPr>
        <p:spPr bwMode="auto">
          <a:xfrm>
            <a:off x="6435725" y="3519488"/>
            <a:ext cx="2274888" cy="779462"/>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hu-HU"/>
              <a:t>V/3.</a:t>
            </a:r>
            <a:endParaRPr lang="hu-HU" altLang="hu-HU"/>
          </a:p>
          <a:p>
            <a:pPr algn="ctr">
              <a:spcBef>
                <a:spcPct val="50000"/>
              </a:spcBef>
            </a:pPr>
            <a:r>
              <a:rPr lang="hu-HU" altLang="hu-HU"/>
              <a:t>n. mandibularis</a:t>
            </a:r>
            <a:endParaRPr lang="en-US" altLang="hu-HU"/>
          </a:p>
        </p:txBody>
      </p:sp>
      <p:sp>
        <p:nvSpPr>
          <p:cNvPr id="165896" name="Line 8"/>
          <p:cNvSpPr>
            <a:spLocks noChangeShapeType="1"/>
          </p:cNvSpPr>
          <p:nvPr/>
        </p:nvSpPr>
        <p:spPr bwMode="auto">
          <a:xfrm flipH="1">
            <a:off x="4267200" y="1506538"/>
            <a:ext cx="2151063" cy="107156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65897" name="Line 9"/>
          <p:cNvSpPr>
            <a:spLocks noChangeShapeType="1"/>
          </p:cNvSpPr>
          <p:nvPr/>
        </p:nvSpPr>
        <p:spPr bwMode="auto">
          <a:xfrm flipH="1">
            <a:off x="4441825" y="2690813"/>
            <a:ext cx="1984375" cy="18256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65898" name="Line 10"/>
          <p:cNvSpPr>
            <a:spLocks noChangeShapeType="1"/>
          </p:cNvSpPr>
          <p:nvPr/>
        </p:nvSpPr>
        <p:spPr bwMode="auto">
          <a:xfrm flipH="1" flipV="1">
            <a:off x="4502150" y="3230563"/>
            <a:ext cx="1916113" cy="68897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Tree>
    <p:extLst>
      <p:ext uri="{BB962C8B-B14F-4D97-AF65-F5344CB8AC3E}">
        <p14:creationId xmlns:p14="http://schemas.microsoft.com/office/powerpoint/2010/main" val="16438083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228310" y="188911"/>
            <a:ext cx="8831841" cy="461665"/>
          </a:xfrm>
          <a:prstGeom prst="rect">
            <a:avLst/>
          </a:prstGeom>
          <a:solidFill>
            <a:schemeClr val="tx1"/>
          </a:solidFill>
          <a:ln>
            <a:noFill/>
          </a:ln>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hu-HU" altLang="hu-HU" sz="2400" b="1" dirty="0" err="1">
                <a:solidFill>
                  <a:srgbClr val="333399"/>
                </a:solidFill>
                <a:latin typeface="Calibri" pitchFamily="34" charset="0"/>
              </a:rPr>
              <a:t>Development</a:t>
            </a:r>
            <a:r>
              <a:rPr lang="hu-HU" altLang="hu-HU" sz="2400" b="1" dirty="0">
                <a:solidFill>
                  <a:srgbClr val="333399"/>
                </a:solidFill>
                <a:latin typeface="Calibri" pitchFamily="34" charset="0"/>
              </a:rPr>
              <a:t> of </a:t>
            </a:r>
            <a:r>
              <a:rPr lang="hu-HU" altLang="hu-HU" sz="2400" b="1" dirty="0" err="1">
                <a:solidFill>
                  <a:srgbClr val="333399"/>
                </a:solidFill>
                <a:latin typeface="Calibri" pitchFamily="34" charset="0"/>
              </a:rPr>
              <a:t>the</a:t>
            </a:r>
            <a:r>
              <a:rPr lang="hu-HU" altLang="hu-HU" sz="2400" b="1" dirty="0">
                <a:solidFill>
                  <a:srgbClr val="333399"/>
                </a:solidFill>
                <a:latin typeface="Calibri" pitchFamily="34" charset="0"/>
              </a:rPr>
              <a:t> </a:t>
            </a:r>
            <a:r>
              <a:rPr lang="hu-HU" altLang="hu-HU" sz="2400" b="1" dirty="0" err="1">
                <a:solidFill>
                  <a:srgbClr val="333399"/>
                </a:solidFill>
                <a:latin typeface="Calibri" pitchFamily="34" charset="0"/>
              </a:rPr>
              <a:t>skull-</a:t>
            </a:r>
            <a:r>
              <a:rPr lang="hu-HU" altLang="hu-HU" sz="2400" b="1" dirty="0">
                <a:solidFill>
                  <a:srgbClr val="333399"/>
                </a:solidFill>
                <a:latin typeface="Calibri" pitchFamily="34" charset="0"/>
              </a:rPr>
              <a:t> NEUROCRANIUM and VISCEROCRANIUM </a:t>
            </a:r>
          </a:p>
        </p:txBody>
      </p:sp>
      <p:grpSp>
        <p:nvGrpSpPr>
          <p:cNvPr id="14339" name="Group 3"/>
          <p:cNvGrpSpPr>
            <a:grpSpLocks/>
          </p:cNvGrpSpPr>
          <p:nvPr/>
        </p:nvGrpSpPr>
        <p:grpSpPr bwMode="auto">
          <a:xfrm>
            <a:off x="684213" y="836613"/>
            <a:ext cx="7920037" cy="4030662"/>
            <a:chOff x="703" y="1570"/>
            <a:chExt cx="4219" cy="2212"/>
          </a:xfrm>
        </p:grpSpPr>
        <p:pic>
          <p:nvPicPr>
            <p:cNvPr id="14342" name="Picture 4" descr="Névtelen8 másolat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3" y="1570"/>
              <a:ext cx="4219"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5" descr="Névtelen8 másolata"/>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3" y="1888"/>
              <a:ext cx="4219" cy="1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40"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84213" y="4867275"/>
            <a:ext cx="2808287"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7"/>
          <p:cNvSpPr>
            <a:spLocks noChangeArrowheads="1"/>
          </p:cNvSpPr>
          <p:nvPr/>
        </p:nvSpPr>
        <p:spPr bwMode="auto">
          <a:xfrm>
            <a:off x="3995738" y="5229225"/>
            <a:ext cx="463941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hu-HU" altLang="hu-HU" sz="2000" b="1" dirty="0">
                <a:solidFill>
                  <a:srgbClr val="3366CC"/>
                </a:solidFill>
                <a:latin typeface="Arial" charset="0"/>
              </a:rPr>
              <a:t>kék – dúcléc</a:t>
            </a:r>
          </a:p>
          <a:p>
            <a:pPr>
              <a:spcBef>
                <a:spcPct val="0"/>
              </a:spcBef>
              <a:buFontTx/>
              <a:buNone/>
            </a:pPr>
            <a:r>
              <a:rPr lang="hu-HU" altLang="hu-HU" sz="2000" b="1" dirty="0" err="1">
                <a:solidFill>
                  <a:srgbClr val="CC6600"/>
                </a:solidFill>
                <a:latin typeface="Arial" charset="0"/>
              </a:rPr>
              <a:t>brown</a:t>
            </a:r>
            <a:r>
              <a:rPr lang="hu-HU" altLang="hu-HU" sz="2000" b="1" dirty="0">
                <a:solidFill>
                  <a:srgbClr val="CC6600"/>
                </a:solidFill>
                <a:latin typeface="Arial" charset="0"/>
              </a:rPr>
              <a:t> – </a:t>
            </a:r>
            <a:r>
              <a:rPr lang="hu-HU" altLang="hu-HU" sz="2000" b="1" dirty="0" err="1">
                <a:solidFill>
                  <a:srgbClr val="CC6600"/>
                </a:solidFill>
                <a:latin typeface="Arial" charset="0"/>
              </a:rPr>
              <a:t>paraxial</a:t>
            </a:r>
            <a:r>
              <a:rPr lang="hu-HU" altLang="hu-HU" sz="2000" b="1" dirty="0">
                <a:solidFill>
                  <a:srgbClr val="CC6600"/>
                </a:solidFill>
                <a:latin typeface="Arial" charset="0"/>
              </a:rPr>
              <a:t> </a:t>
            </a:r>
            <a:r>
              <a:rPr lang="hu-HU" altLang="hu-HU" sz="2000" b="1" dirty="0" err="1">
                <a:solidFill>
                  <a:srgbClr val="CC6600"/>
                </a:solidFill>
                <a:latin typeface="Arial" charset="0"/>
              </a:rPr>
              <a:t>mesoderm</a:t>
            </a:r>
            <a:r>
              <a:rPr lang="hu-HU" altLang="hu-HU" sz="2000" b="1" dirty="0">
                <a:solidFill>
                  <a:srgbClr val="CC6600"/>
                </a:solidFill>
                <a:latin typeface="Arial" charset="0"/>
              </a:rPr>
              <a:t> (</a:t>
            </a:r>
            <a:r>
              <a:rPr lang="hu-HU" altLang="hu-HU" sz="2000" b="1" dirty="0" err="1">
                <a:solidFill>
                  <a:srgbClr val="CC6600"/>
                </a:solidFill>
                <a:latin typeface="Arial" charset="0"/>
              </a:rPr>
              <a:t>somite</a:t>
            </a:r>
            <a:r>
              <a:rPr lang="hu-HU" altLang="hu-HU" sz="2000" b="1" dirty="0">
                <a:solidFill>
                  <a:srgbClr val="CC6600"/>
                </a:solidFill>
                <a:latin typeface="Arial" charset="0"/>
              </a:rPr>
              <a:t>)</a:t>
            </a:r>
          </a:p>
          <a:p>
            <a:pPr>
              <a:spcBef>
                <a:spcPct val="0"/>
              </a:spcBef>
              <a:buFontTx/>
              <a:buNone/>
            </a:pPr>
            <a:r>
              <a:rPr lang="hu-HU" altLang="hu-HU" sz="2000" b="1" dirty="0" err="1">
                <a:solidFill>
                  <a:srgbClr val="FFCC00"/>
                </a:solidFill>
                <a:latin typeface="Arial" charset="0"/>
              </a:rPr>
              <a:t>yellow</a:t>
            </a:r>
            <a:r>
              <a:rPr lang="hu-HU" altLang="hu-HU" sz="2000" b="1" dirty="0">
                <a:solidFill>
                  <a:srgbClr val="FFCC00"/>
                </a:solidFill>
                <a:latin typeface="Arial" charset="0"/>
              </a:rPr>
              <a:t> – </a:t>
            </a:r>
            <a:r>
              <a:rPr lang="hu-HU" altLang="hu-HU" sz="2000" b="1" dirty="0" err="1">
                <a:solidFill>
                  <a:srgbClr val="FFCC00"/>
                </a:solidFill>
                <a:latin typeface="Arial" charset="0"/>
              </a:rPr>
              <a:t>lateral</a:t>
            </a:r>
            <a:r>
              <a:rPr lang="hu-HU" altLang="hu-HU" sz="2000" b="1" dirty="0">
                <a:solidFill>
                  <a:srgbClr val="FFCC00"/>
                </a:solidFill>
                <a:latin typeface="Arial" charset="0"/>
              </a:rPr>
              <a:t> </a:t>
            </a:r>
            <a:r>
              <a:rPr lang="hu-HU" altLang="hu-HU" sz="2000" b="1" dirty="0" err="1">
                <a:solidFill>
                  <a:srgbClr val="FFCC00"/>
                </a:solidFill>
                <a:latin typeface="Arial" charset="0"/>
              </a:rPr>
              <a:t>mesoderm</a:t>
            </a:r>
            <a:endParaRPr lang="hu-HU" altLang="hu-HU" sz="2000" b="1" dirty="0">
              <a:solidFill>
                <a:srgbClr val="FFCC00"/>
              </a:solidFill>
              <a:latin typeface="Arial" charset="0"/>
            </a:endParaRPr>
          </a:p>
        </p:txBody>
      </p:sp>
    </p:spTree>
    <p:extLst>
      <p:ext uri="{BB962C8B-B14F-4D97-AF65-F5344CB8AC3E}">
        <p14:creationId xmlns:p14="http://schemas.microsoft.com/office/powerpoint/2010/main" val="34360417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t="56410"/>
          <a:stretch/>
        </p:blipFill>
        <p:spPr bwMode="auto">
          <a:xfrm>
            <a:off x="27148" y="12757"/>
            <a:ext cx="8460497"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zövegdoboz 2">
            <a:extLst>
              <a:ext uri="{FF2B5EF4-FFF2-40B4-BE49-F238E27FC236}">
                <a16:creationId xmlns:a16="http://schemas.microsoft.com/office/drawing/2014/main" id="{BD593E97-2050-4F6F-8A92-65B4DED7A469}"/>
              </a:ext>
            </a:extLst>
          </p:cNvPr>
          <p:cNvSpPr txBox="1"/>
          <p:nvPr/>
        </p:nvSpPr>
        <p:spPr>
          <a:xfrm>
            <a:off x="27148" y="4293096"/>
            <a:ext cx="8460497" cy="2400657"/>
          </a:xfrm>
          <a:prstGeom prst="rect">
            <a:avLst/>
          </a:prstGeom>
          <a:solidFill>
            <a:schemeClr val="bg1"/>
          </a:solidFill>
        </p:spPr>
        <p:txBody>
          <a:bodyPr wrap="square" rtlCol="0">
            <a:spAutoFit/>
          </a:bodyPr>
          <a:lstStyle/>
          <a:p>
            <a:r>
              <a:rPr lang="hu-HU" sz="2400" dirty="0" err="1"/>
              <a:t>Innervation</a:t>
            </a:r>
            <a:r>
              <a:rPr lang="hu-HU" sz="2400" dirty="0"/>
              <a:t>:</a:t>
            </a:r>
          </a:p>
          <a:p>
            <a:pPr lvl="2"/>
            <a:r>
              <a:rPr lang="hu-HU" dirty="0" err="1">
                <a:solidFill>
                  <a:srgbClr val="7030A0"/>
                </a:solidFill>
              </a:rPr>
              <a:t>Ramus</a:t>
            </a:r>
            <a:r>
              <a:rPr lang="hu-HU" dirty="0">
                <a:solidFill>
                  <a:srgbClr val="7030A0"/>
                </a:solidFill>
              </a:rPr>
              <a:t> </a:t>
            </a:r>
            <a:r>
              <a:rPr lang="hu-HU" dirty="0" err="1">
                <a:solidFill>
                  <a:srgbClr val="7030A0"/>
                </a:solidFill>
              </a:rPr>
              <a:t>meningeus</a:t>
            </a:r>
            <a:r>
              <a:rPr lang="hu-HU" dirty="0">
                <a:solidFill>
                  <a:srgbClr val="7030A0"/>
                </a:solidFill>
              </a:rPr>
              <a:t> (</a:t>
            </a:r>
            <a:r>
              <a:rPr lang="hu-HU" dirty="0" err="1">
                <a:solidFill>
                  <a:srgbClr val="7030A0"/>
                </a:solidFill>
              </a:rPr>
              <a:t>tentorius</a:t>
            </a:r>
            <a:r>
              <a:rPr lang="hu-HU" dirty="0">
                <a:solidFill>
                  <a:srgbClr val="7030A0"/>
                </a:solidFill>
              </a:rPr>
              <a:t> </a:t>
            </a:r>
            <a:r>
              <a:rPr lang="hu-HU" dirty="0"/>
              <a:t>(V/1)</a:t>
            </a:r>
          </a:p>
          <a:p>
            <a:pPr lvl="2"/>
            <a:r>
              <a:rPr lang="hu-HU" dirty="0" err="1">
                <a:solidFill>
                  <a:srgbClr val="7030A0"/>
                </a:solidFill>
              </a:rPr>
              <a:t>Ramus</a:t>
            </a:r>
            <a:r>
              <a:rPr lang="hu-HU" dirty="0">
                <a:solidFill>
                  <a:srgbClr val="7030A0"/>
                </a:solidFill>
              </a:rPr>
              <a:t> </a:t>
            </a:r>
            <a:r>
              <a:rPr lang="hu-HU" dirty="0" err="1">
                <a:solidFill>
                  <a:srgbClr val="7030A0"/>
                </a:solidFill>
              </a:rPr>
              <a:t>meningeus</a:t>
            </a:r>
            <a:r>
              <a:rPr lang="hu-HU" dirty="0">
                <a:solidFill>
                  <a:srgbClr val="7030A0"/>
                </a:solidFill>
              </a:rPr>
              <a:t> </a:t>
            </a:r>
            <a:r>
              <a:rPr lang="hu-HU" dirty="0" err="1">
                <a:solidFill>
                  <a:srgbClr val="7030A0"/>
                </a:solidFill>
              </a:rPr>
              <a:t>anterior</a:t>
            </a:r>
            <a:r>
              <a:rPr lang="hu-HU" dirty="0">
                <a:solidFill>
                  <a:srgbClr val="7030A0"/>
                </a:solidFill>
              </a:rPr>
              <a:t> </a:t>
            </a:r>
            <a:r>
              <a:rPr lang="hu-HU" dirty="0"/>
              <a:t>(N. </a:t>
            </a:r>
            <a:r>
              <a:rPr lang="hu-HU" dirty="0" err="1"/>
              <a:t>ethmoidalis</a:t>
            </a:r>
            <a:r>
              <a:rPr lang="hu-HU" dirty="0"/>
              <a:t> </a:t>
            </a:r>
            <a:r>
              <a:rPr lang="hu-HU" dirty="0" err="1"/>
              <a:t>ant</a:t>
            </a:r>
            <a:r>
              <a:rPr lang="hu-HU" dirty="0"/>
              <a:t>./N. </a:t>
            </a:r>
            <a:r>
              <a:rPr lang="hu-HU" dirty="0" err="1"/>
              <a:t>nasociliaris</a:t>
            </a:r>
            <a:r>
              <a:rPr lang="hu-HU" dirty="0"/>
              <a:t>/ V/1</a:t>
            </a:r>
          </a:p>
          <a:p>
            <a:pPr lvl="2"/>
            <a:r>
              <a:rPr lang="hu-HU" dirty="0" err="1">
                <a:solidFill>
                  <a:srgbClr val="7030A0"/>
                </a:solidFill>
              </a:rPr>
              <a:t>Ramus</a:t>
            </a:r>
            <a:r>
              <a:rPr lang="hu-HU" dirty="0">
                <a:solidFill>
                  <a:srgbClr val="7030A0"/>
                </a:solidFill>
              </a:rPr>
              <a:t> </a:t>
            </a:r>
            <a:r>
              <a:rPr lang="hu-HU" dirty="0" err="1">
                <a:solidFill>
                  <a:srgbClr val="7030A0"/>
                </a:solidFill>
              </a:rPr>
              <a:t>meningeus</a:t>
            </a:r>
            <a:r>
              <a:rPr lang="hu-HU" dirty="0">
                <a:solidFill>
                  <a:srgbClr val="7030A0"/>
                </a:solidFill>
              </a:rPr>
              <a:t> </a:t>
            </a:r>
            <a:r>
              <a:rPr lang="hu-HU" dirty="0"/>
              <a:t>(V/2), fossa </a:t>
            </a:r>
            <a:r>
              <a:rPr lang="hu-HU" dirty="0" err="1"/>
              <a:t>cranii</a:t>
            </a:r>
            <a:r>
              <a:rPr lang="hu-HU" dirty="0"/>
              <a:t> </a:t>
            </a:r>
            <a:r>
              <a:rPr lang="hu-HU" dirty="0" err="1"/>
              <a:t>anterior</a:t>
            </a:r>
            <a:r>
              <a:rPr lang="hu-HU" dirty="0"/>
              <a:t> </a:t>
            </a:r>
            <a:r>
              <a:rPr lang="hu-HU" dirty="0" err="1"/>
              <a:t>et</a:t>
            </a:r>
            <a:r>
              <a:rPr lang="hu-HU" dirty="0"/>
              <a:t> </a:t>
            </a:r>
            <a:r>
              <a:rPr lang="hu-HU" dirty="0" err="1"/>
              <a:t>media</a:t>
            </a:r>
            <a:endParaRPr lang="hu-HU" dirty="0"/>
          </a:p>
          <a:p>
            <a:pPr lvl="2"/>
            <a:r>
              <a:rPr lang="hu-HU" dirty="0" err="1">
                <a:solidFill>
                  <a:srgbClr val="7030A0"/>
                </a:solidFill>
              </a:rPr>
              <a:t>Ramus</a:t>
            </a:r>
            <a:r>
              <a:rPr lang="hu-HU" dirty="0">
                <a:solidFill>
                  <a:srgbClr val="7030A0"/>
                </a:solidFill>
              </a:rPr>
              <a:t> </a:t>
            </a:r>
            <a:r>
              <a:rPr lang="hu-HU" dirty="0" err="1">
                <a:solidFill>
                  <a:srgbClr val="7030A0"/>
                </a:solidFill>
              </a:rPr>
              <a:t>meningeus</a:t>
            </a:r>
            <a:r>
              <a:rPr lang="hu-HU" dirty="0">
                <a:solidFill>
                  <a:srgbClr val="7030A0"/>
                </a:solidFill>
              </a:rPr>
              <a:t> </a:t>
            </a:r>
            <a:r>
              <a:rPr lang="hu-HU" dirty="0"/>
              <a:t>(V/3) fossa </a:t>
            </a:r>
            <a:r>
              <a:rPr lang="hu-HU" dirty="0" err="1"/>
              <a:t>cranii</a:t>
            </a:r>
            <a:r>
              <a:rPr lang="hu-HU" dirty="0"/>
              <a:t> </a:t>
            </a:r>
            <a:r>
              <a:rPr lang="hu-HU" dirty="0" err="1"/>
              <a:t>media</a:t>
            </a:r>
            <a:endParaRPr lang="hu-HU" dirty="0"/>
          </a:p>
          <a:p>
            <a:pPr lvl="2"/>
            <a:endParaRPr lang="hu-HU" dirty="0"/>
          </a:p>
          <a:p>
            <a:pPr lvl="2"/>
            <a:r>
              <a:rPr lang="hu-HU" dirty="0" err="1">
                <a:solidFill>
                  <a:srgbClr val="FF0000"/>
                </a:solidFill>
              </a:rPr>
              <a:t>Ramus</a:t>
            </a:r>
            <a:r>
              <a:rPr lang="hu-HU" dirty="0">
                <a:solidFill>
                  <a:srgbClr val="FF0000"/>
                </a:solidFill>
              </a:rPr>
              <a:t> </a:t>
            </a:r>
            <a:r>
              <a:rPr lang="hu-HU" dirty="0" err="1">
                <a:solidFill>
                  <a:srgbClr val="FF0000"/>
                </a:solidFill>
              </a:rPr>
              <a:t>meningeus</a:t>
            </a:r>
            <a:r>
              <a:rPr lang="hu-HU" dirty="0">
                <a:solidFill>
                  <a:srgbClr val="FF0000"/>
                </a:solidFill>
              </a:rPr>
              <a:t> (X) fossa </a:t>
            </a:r>
            <a:r>
              <a:rPr lang="hu-HU" dirty="0" err="1">
                <a:solidFill>
                  <a:srgbClr val="FF0000"/>
                </a:solidFill>
              </a:rPr>
              <a:t>cranii</a:t>
            </a:r>
            <a:r>
              <a:rPr lang="hu-HU" dirty="0">
                <a:solidFill>
                  <a:srgbClr val="FF0000"/>
                </a:solidFill>
              </a:rPr>
              <a:t> </a:t>
            </a:r>
            <a:r>
              <a:rPr lang="hu-HU" dirty="0" err="1">
                <a:solidFill>
                  <a:srgbClr val="FF0000"/>
                </a:solidFill>
              </a:rPr>
              <a:t>posterior</a:t>
            </a:r>
            <a:endParaRPr lang="hu-HU" dirty="0">
              <a:solidFill>
                <a:srgbClr val="FF0000"/>
              </a:solidFill>
            </a:endParaRPr>
          </a:p>
          <a:p>
            <a:endParaRPr lang="hu-HU" dirty="0"/>
          </a:p>
        </p:txBody>
      </p:sp>
    </p:spTree>
    <p:extLst>
      <p:ext uri="{BB962C8B-B14F-4D97-AF65-F5344CB8AC3E}">
        <p14:creationId xmlns:p14="http://schemas.microsoft.com/office/powerpoint/2010/main" val="36477556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706090"/>
          </a:xfrm>
          <a:solidFill>
            <a:schemeClr val="bg1"/>
          </a:solidFill>
        </p:spPr>
        <p:txBody>
          <a:bodyPr/>
          <a:lstStyle/>
          <a:p>
            <a:r>
              <a:rPr lang="hu-HU" sz="2800" dirty="0" err="1"/>
              <a:t>Meninges</a:t>
            </a:r>
            <a:endParaRPr lang="hu-HU" sz="2800" dirty="0"/>
          </a:p>
        </p:txBody>
      </p:sp>
      <p:sp>
        <p:nvSpPr>
          <p:cNvPr id="3" name="Inhaltsplatzhalter 2"/>
          <p:cNvSpPr>
            <a:spLocks noGrp="1"/>
          </p:cNvSpPr>
          <p:nvPr>
            <p:ph idx="1"/>
          </p:nvPr>
        </p:nvSpPr>
        <p:spPr>
          <a:xfrm>
            <a:off x="457200" y="1600200"/>
            <a:ext cx="8229600" cy="4925144"/>
          </a:xfrm>
          <a:solidFill>
            <a:schemeClr val="bg1"/>
          </a:solidFill>
        </p:spPr>
        <p:txBody>
          <a:bodyPr/>
          <a:lstStyle/>
          <a:p>
            <a:r>
              <a:rPr lang="hu-HU" sz="2400" dirty="0"/>
              <a:t>Dura mater-</a:t>
            </a:r>
            <a:r>
              <a:rPr lang="hu-HU" sz="2400" dirty="0" err="1"/>
              <a:t>arteries</a:t>
            </a:r>
            <a:endParaRPr lang="hu-HU" sz="2400" dirty="0"/>
          </a:p>
          <a:p>
            <a:endParaRPr lang="hu-HU" sz="2400" dirty="0"/>
          </a:p>
          <a:p>
            <a:pPr lvl="2"/>
            <a:r>
              <a:rPr lang="hu-HU" sz="2000" dirty="0">
                <a:solidFill>
                  <a:srgbClr val="7030A0"/>
                </a:solidFill>
              </a:rPr>
              <a:t>ramus meningeus anterior </a:t>
            </a:r>
            <a:r>
              <a:rPr lang="hu-HU" sz="2000" dirty="0"/>
              <a:t>(a. ethmoidalis ant/ a. ophtalmica/ a. carotis interna) </a:t>
            </a:r>
            <a:r>
              <a:rPr lang="hu-HU" sz="2000" dirty="0" err="1"/>
              <a:t>lamina</a:t>
            </a:r>
            <a:r>
              <a:rPr lang="hu-HU" sz="2000" dirty="0"/>
              <a:t> </a:t>
            </a:r>
            <a:r>
              <a:rPr lang="hu-HU" sz="2000" dirty="0" err="1"/>
              <a:t>cribrosa</a:t>
            </a:r>
            <a:endParaRPr lang="hu-HU" sz="2000" dirty="0"/>
          </a:p>
          <a:p>
            <a:pPr lvl="2"/>
            <a:endParaRPr lang="hu-HU" sz="2000" dirty="0"/>
          </a:p>
          <a:p>
            <a:pPr lvl="2"/>
            <a:r>
              <a:rPr lang="hu-HU" sz="2000" dirty="0">
                <a:solidFill>
                  <a:srgbClr val="7030A0"/>
                </a:solidFill>
              </a:rPr>
              <a:t>arteria meningea media </a:t>
            </a:r>
            <a:r>
              <a:rPr lang="hu-HU" sz="2000" dirty="0"/>
              <a:t>(</a:t>
            </a:r>
            <a:r>
              <a:rPr lang="hu-HU" sz="2000" dirty="0">
                <a:solidFill>
                  <a:srgbClr val="FF0000"/>
                </a:solidFill>
              </a:rPr>
              <a:t>a. maxillaris/ a. carotis externa</a:t>
            </a:r>
            <a:r>
              <a:rPr lang="hu-HU" sz="2000" dirty="0"/>
              <a:t>) </a:t>
            </a:r>
            <a:r>
              <a:rPr lang="hu-HU" sz="2000" dirty="0" err="1"/>
              <a:t>foramen</a:t>
            </a:r>
            <a:r>
              <a:rPr lang="hu-HU" sz="2000" dirty="0"/>
              <a:t> </a:t>
            </a:r>
            <a:r>
              <a:rPr lang="hu-HU" sz="2000" dirty="0" err="1"/>
              <a:t>spinosum</a:t>
            </a:r>
            <a:r>
              <a:rPr lang="hu-HU" sz="2000" dirty="0"/>
              <a:t> </a:t>
            </a:r>
          </a:p>
          <a:p>
            <a:pPr lvl="2"/>
            <a:r>
              <a:rPr lang="hu-HU" sz="2000" dirty="0">
                <a:solidFill>
                  <a:srgbClr val="7030A0"/>
                </a:solidFill>
              </a:rPr>
              <a:t>arteria meningea posterior </a:t>
            </a:r>
            <a:r>
              <a:rPr lang="hu-HU" sz="2000" dirty="0"/>
              <a:t>(</a:t>
            </a:r>
            <a:r>
              <a:rPr lang="hu-HU" sz="2000" dirty="0">
                <a:solidFill>
                  <a:srgbClr val="FF0000"/>
                </a:solidFill>
              </a:rPr>
              <a:t>a. pharyngea ascendens/ a. carotis externa</a:t>
            </a:r>
            <a:r>
              <a:rPr lang="hu-HU" sz="2000" dirty="0"/>
              <a:t>) </a:t>
            </a:r>
            <a:r>
              <a:rPr lang="hu-HU" sz="2000" dirty="0" err="1"/>
              <a:t>foramen</a:t>
            </a:r>
            <a:r>
              <a:rPr lang="hu-HU" sz="2000" dirty="0"/>
              <a:t> </a:t>
            </a:r>
            <a:r>
              <a:rPr lang="hu-HU" sz="2000" dirty="0" err="1"/>
              <a:t>jugulare</a:t>
            </a:r>
            <a:endParaRPr lang="hu-HU" sz="2000" dirty="0"/>
          </a:p>
        </p:txBody>
      </p:sp>
    </p:spTree>
    <p:extLst>
      <p:ext uri="{BB962C8B-B14F-4D97-AF65-F5344CB8AC3E}">
        <p14:creationId xmlns:p14="http://schemas.microsoft.com/office/powerpoint/2010/main" val="8384437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KÃ©ptalÃ¡lat a kÃ¶vetkezÅre: âramus meningeus anteriorâ"/>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9552" y="298002"/>
            <a:ext cx="7200800" cy="6469973"/>
          </a:xfrm>
          <a:prstGeom prst="rect">
            <a:avLst/>
          </a:prstGeom>
          <a:noFill/>
          <a:extLst>
            <a:ext uri="{909E8E84-426E-40DD-AFC4-6F175D3DCCD1}">
              <a14:hiddenFill xmlns:a14="http://schemas.microsoft.com/office/drawing/2010/main">
                <a:solidFill>
                  <a:srgbClr val="FFFFFF"/>
                </a:solidFill>
              </a14:hiddenFill>
            </a:ext>
          </a:extLst>
        </p:spPr>
      </p:pic>
      <p:sp>
        <p:nvSpPr>
          <p:cNvPr id="4" name="Szövegdoboz 3"/>
          <p:cNvSpPr txBox="1"/>
          <p:nvPr/>
        </p:nvSpPr>
        <p:spPr>
          <a:xfrm>
            <a:off x="6012160" y="404664"/>
            <a:ext cx="1728192" cy="430887"/>
          </a:xfrm>
          <a:prstGeom prst="rect">
            <a:avLst/>
          </a:prstGeom>
          <a:solidFill>
            <a:schemeClr val="bg1"/>
          </a:solidFill>
          <a:ln w="38100">
            <a:solidFill>
              <a:srgbClr val="FFC000"/>
            </a:solidFill>
          </a:ln>
        </p:spPr>
        <p:txBody>
          <a:bodyPr wrap="square" rtlCol="0">
            <a:spAutoFit/>
          </a:bodyPr>
          <a:lstStyle/>
          <a:p>
            <a:r>
              <a:rPr lang="hu-HU" sz="1100" dirty="0"/>
              <a:t>Art. </a:t>
            </a:r>
            <a:r>
              <a:rPr lang="hu-HU" sz="1100" dirty="0" err="1"/>
              <a:t>meningea</a:t>
            </a:r>
            <a:r>
              <a:rPr lang="hu-HU" sz="1100" dirty="0"/>
              <a:t> </a:t>
            </a:r>
            <a:r>
              <a:rPr lang="hu-HU" sz="1100" dirty="0" err="1"/>
              <a:t>anterior</a:t>
            </a:r>
            <a:endParaRPr lang="hu-HU" sz="1100" dirty="0"/>
          </a:p>
          <a:p>
            <a:r>
              <a:rPr lang="hu-HU" sz="1100" dirty="0">
                <a:solidFill>
                  <a:srgbClr val="FF0000"/>
                </a:solidFill>
              </a:rPr>
              <a:t>( a. </a:t>
            </a:r>
            <a:r>
              <a:rPr lang="hu-HU" sz="1100" dirty="0" err="1">
                <a:solidFill>
                  <a:srgbClr val="FF0000"/>
                </a:solidFill>
              </a:rPr>
              <a:t>ophtalmica</a:t>
            </a:r>
            <a:r>
              <a:rPr lang="hu-HU" sz="1100" dirty="0"/>
              <a:t>)</a:t>
            </a:r>
          </a:p>
        </p:txBody>
      </p:sp>
      <p:sp>
        <p:nvSpPr>
          <p:cNvPr id="6" name="Szövegdoboz 5"/>
          <p:cNvSpPr txBox="1"/>
          <p:nvPr/>
        </p:nvSpPr>
        <p:spPr>
          <a:xfrm>
            <a:off x="2843808" y="5661248"/>
            <a:ext cx="2376264" cy="769441"/>
          </a:xfrm>
          <a:prstGeom prst="rect">
            <a:avLst/>
          </a:prstGeom>
          <a:solidFill>
            <a:schemeClr val="bg1"/>
          </a:solidFill>
          <a:ln w="57150">
            <a:solidFill>
              <a:srgbClr val="FFC000"/>
            </a:solidFill>
          </a:ln>
        </p:spPr>
        <p:txBody>
          <a:bodyPr wrap="square" rtlCol="0">
            <a:spAutoFit/>
          </a:bodyPr>
          <a:lstStyle/>
          <a:p>
            <a:pPr marL="0" lvl="2"/>
            <a:r>
              <a:rPr lang="hu-HU" sz="1100" dirty="0" err="1"/>
              <a:t>arteria</a:t>
            </a:r>
            <a:r>
              <a:rPr lang="hu-HU" sz="1100" dirty="0"/>
              <a:t> </a:t>
            </a:r>
            <a:r>
              <a:rPr lang="hu-HU" sz="1100" dirty="0" err="1"/>
              <a:t>meningea</a:t>
            </a:r>
            <a:r>
              <a:rPr lang="hu-HU" sz="1100" dirty="0"/>
              <a:t> </a:t>
            </a:r>
            <a:r>
              <a:rPr lang="hu-HU" sz="1100" dirty="0" err="1"/>
              <a:t>posterior</a:t>
            </a:r>
            <a:r>
              <a:rPr lang="hu-HU" sz="1100" dirty="0"/>
              <a:t> </a:t>
            </a:r>
          </a:p>
          <a:p>
            <a:pPr marL="0" lvl="2"/>
            <a:r>
              <a:rPr lang="hu-HU" sz="1100" dirty="0"/>
              <a:t>(</a:t>
            </a:r>
            <a:r>
              <a:rPr lang="hu-HU" sz="1100" dirty="0">
                <a:solidFill>
                  <a:srgbClr val="FF0000"/>
                </a:solidFill>
              </a:rPr>
              <a:t>a. </a:t>
            </a:r>
            <a:r>
              <a:rPr lang="hu-HU" sz="1100" dirty="0" err="1">
                <a:solidFill>
                  <a:srgbClr val="FF0000"/>
                </a:solidFill>
              </a:rPr>
              <a:t>pharyngea</a:t>
            </a:r>
            <a:r>
              <a:rPr lang="hu-HU" sz="1100" dirty="0">
                <a:solidFill>
                  <a:srgbClr val="FF0000"/>
                </a:solidFill>
              </a:rPr>
              <a:t> </a:t>
            </a:r>
            <a:r>
              <a:rPr lang="hu-HU" sz="1100" dirty="0" err="1">
                <a:solidFill>
                  <a:srgbClr val="FF0000"/>
                </a:solidFill>
              </a:rPr>
              <a:t>ascendens</a:t>
            </a:r>
            <a:r>
              <a:rPr lang="hu-HU" sz="1100" dirty="0">
                <a:solidFill>
                  <a:srgbClr val="FF0000"/>
                </a:solidFill>
              </a:rPr>
              <a:t>) </a:t>
            </a:r>
          </a:p>
          <a:p>
            <a:pPr marL="0" lvl="2"/>
            <a:r>
              <a:rPr lang="hu-HU" sz="1100" dirty="0" err="1"/>
              <a:t>foramen</a:t>
            </a:r>
            <a:r>
              <a:rPr lang="hu-HU" sz="1100" dirty="0"/>
              <a:t> </a:t>
            </a:r>
            <a:r>
              <a:rPr lang="hu-HU" sz="1100" dirty="0" err="1"/>
              <a:t>jugulare</a:t>
            </a:r>
            <a:endParaRPr lang="hu-HU" sz="1100" dirty="0"/>
          </a:p>
          <a:p>
            <a:endParaRPr lang="hu-HU" sz="1100" dirty="0"/>
          </a:p>
        </p:txBody>
      </p:sp>
      <p:sp>
        <p:nvSpPr>
          <p:cNvPr id="8" name="Szövegdoboz 7"/>
          <p:cNvSpPr txBox="1"/>
          <p:nvPr/>
        </p:nvSpPr>
        <p:spPr>
          <a:xfrm>
            <a:off x="6308576" y="5805264"/>
            <a:ext cx="1431776" cy="600164"/>
          </a:xfrm>
          <a:prstGeom prst="rect">
            <a:avLst/>
          </a:prstGeom>
          <a:solidFill>
            <a:schemeClr val="bg1"/>
          </a:solidFill>
          <a:ln w="38100">
            <a:solidFill>
              <a:srgbClr val="FFC000"/>
            </a:solidFill>
          </a:ln>
        </p:spPr>
        <p:txBody>
          <a:bodyPr wrap="square" rtlCol="0">
            <a:spAutoFit/>
          </a:bodyPr>
          <a:lstStyle/>
          <a:p>
            <a:r>
              <a:rPr lang="hu-HU" sz="1100" dirty="0"/>
              <a:t>Art. </a:t>
            </a:r>
            <a:r>
              <a:rPr lang="hu-HU" sz="1100" dirty="0" err="1"/>
              <a:t>meningea</a:t>
            </a:r>
            <a:r>
              <a:rPr lang="hu-HU" sz="1100" dirty="0"/>
              <a:t> </a:t>
            </a:r>
            <a:r>
              <a:rPr lang="hu-HU" sz="1100" dirty="0" err="1"/>
              <a:t>media</a:t>
            </a:r>
            <a:endParaRPr lang="hu-HU" sz="1100" dirty="0"/>
          </a:p>
          <a:p>
            <a:r>
              <a:rPr lang="hu-HU" sz="1100" dirty="0"/>
              <a:t>(</a:t>
            </a:r>
            <a:r>
              <a:rPr lang="hu-HU" sz="1100" dirty="0">
                <a:solidFill>
                  <a:srgbClr val="FF0000"/>
                </a:solidFill>
              </a:rPr>
              <a:t>a. </a:t>
            </a:r>
            <a:r>
              <a:rPr lang="hu-HU" sz="1100" dirty="0" err="1">
                <a:solidFill>
                  <a:srgbClr val="FF0000"/>
                </a:solidFill>
              </a:rPr>
              <a:t>maxillaris</a:t>
            </a:r>
            <a:r>
              <a:rPr lang="hu-HU" sz="1100" dirty="0"/>
              <a:t>)</a:t>
            </a:r>
          </a:p>
        </p:txBody>
      </p:sp>
    </p:spTree>
    <p:extLst>
      <p:ext uri="{BB962C8B-B14F-4D97-AF65-F5344CB8AC3E}">
        <p14:creationId xmlns:p14="http://schemas.microsoft.com/office/powerpoint/2010/main" val="21223917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2" name="Picture 4" descr="sup sag si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967413" cy="6858000"/>
          </a:xfrm>
          <a:prstGeom prst="rect">
            <a:avLst/>
          </a:prstGeom>
          <a:noFill/>
          <a:extLst>
            <a:ext uri="{909E8E84-426E-40DD-AFC4-6F175D3DCCD1}">
              <a14:hiddenFill xmlns:a14="http://schemas.microsoft.com/office/drawing/2010/main">
                <a:solidFill>
                  <a:srgbClr val="FFFFFF"/>
                </a:solidFill>
              </a14:hiddenFill>
            </a:ext>
          </a:extLst>
        </p:spPr>
      </p:pic>
      <p:sp>
        <p:nvSpPr>
          <p:cNvPr id="83973" name="Text Box 5"/>
          <p:cNvSpPr txBox="1">
            <a:spLocks noChangeArrowheads="1"/>
          </p:cNvSpPr>
          <p:nvPr/>
        </p:nvSpPr>
        <p:spPr bwMode="auto">
          <a:xfrm>
            <a:off x="144463" y="3213100"/>
            <a:ext cx="2232025" cy="3667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hu-HU"/>
              <a:t>dura mater</a:t>
            </a:r>
          </a:p>
        </p:txBody>
      </p:sp>
      <p:sp>
        <p:nvSpPr>
          <p:cNvPr id="83974" name="Text Box 6"/>
          <p:cNvSpPr txBox="1">
            <a:spLocks noChangeArrowheads="1"/>
          </p:cNvSpPr>
          <p:nvPr/>
        </p:nvSpPr>
        <p:spPr bwMode="auto">
          <a:xfrm>
            <a:off x="5508625" y="1844675"/>
            <a:ext cx="2952750" cy="641350"/>
          </a:xfrm>
          <a:prstGeom prst="rect">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hu-HU"/>
              <a:t>middle meningeal a: epidural bleeding</a:t>
            </a:r>
          </a:p>
        </p:txBody>
      </p:sp>
      <p:sp>
        <p:nvSpPr>
          <p:cNvPr id="83975" name="Line 7"/>
          <p:cNvSpPr>
            <a:spLocks noChangeShapeType="1"/>
          </p:cNvSpPr>
          <p:nvPr/>
        </p:nvSpPr>
        <p:spPr bwMode="auto">
          <a:xfrm flipH="1">
            <a:off x="5003800" y="2205038"/>
            <a:ext cx="504825" cy="57626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Tree>
    <p:extLst>
      <p:ext uri="{BB962C8B-B14F-4D97-AF65-F5344CB8AC3E}">
        <p14:creationId xmlns:p14="http://schemas.microsoft.com/office/powerpoint/2010/main" val="3642819163"/>
      </p:ext>
    </p:extLst>
  </p:cSld>
  <p:clrMapOvr>
    <a:masterClrMapping/>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15267"/>
            <a:ext cx="3392487" cy="2938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5"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372200" y="86893"/>
            <a:ext cx="2592288"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zövegdoboz 1"/>
          <p:cNvSpPr txBox="1"/>
          <p:nvPr/>
        </p:nvSpPr>
        <p:spPr>
          <a:xfrm>
            <a:off x="10254" y="3105834"/>
            <a:ext cx="2403222" cy="646331"/>
          </a:xfrm>
          <a:prstGeom prst="rect">
            <a:avLst/>
          </a:prstGeom>
          <a:solidFill>
            <a:schemeClr val="bg1"/>
          </a:solidFill>
        </p:spPr>
        <p:txBody>
          <a:bodyPr wrap="none" rtlCol="0">
            <a:spAutoFit/>
          </a:bodyPr>
          <a:lstStyle/>
          <a:p>
            <a:r>
              <a:rPr lang="hu-HU" dirty="0" err="1"/>
              <a:t>Epidural</a:t>
            </a:r>
            <a:r>
              <a:rPr lang="hu-HU" dirty="0"/>
              <a:t> </a:t>
            </a:r>
            <a:r>
              <a:rPr lang="hu-HU" dirty="0" err="1"/>
              <a:t>hemorrhage</a:t>
            </a:r>
            <a:r>
              <a:rPr lang="hu-HU" dirty="0"/>
              <a:t>:</a:t>
            </a:r>
          </a:p>
          <a:p>
            <a:r>
              <a:rPr lang="hu-HU" dirty="0" err="1"/>
              <a:t>meningeal</a:t>
            </a:r>
            <a:r>
              <a:rPr lang="hu-HU" dirty="0"/>
              <a:t> </a:t>
            </a:r>
            <a:r>
              <a:rPr lang="hu-HU" dirty="0" err="1"/>
              <a:t>arteries</a:t>
            </a:r>
            <a:endParaRPr lang="hu-HU" dirty="0"/>
          </a:p>
        </p:txBody>
      </p:sp>
      <p:sp>
        <p:nvSpPr>
          <p:cNvPr id="3" name="Szövegdoboz 2"/>
          <p:cNvSpPr txBox="1"/>
          <p:nvPr/>
        </p:nvSpPr>
        <p:spPr>
          <a:xfrm>
            <a:off x="4959816" y="1707073"/>
            <a:ext cx="2480166" cy="646331"/>
          </a:xfrm>
          <a:prstGeom prst="rect">
            <a:avLst/>
          </a:prstGeom>
          <a:solidFill>
            <a:schemeClr val="bg1"/>
          </a:solidFill>
        </p:spPr>
        <p:txBody>
          <a:bodyPr wrap="none" rtlCol="0">
            <a:spAutoFit/>
          </a:bodyPr>
          <a:lstStyle/>
          <a:p>
            <a:r>
              <a:rPr lang="hu-HU" dirty="0" err="1"/>
              <a:t>Subdural</a:t>
            </a:r>
            <a:r>
              <a:rPr lang="hu-HU" dirty="0"/>
              <a:t> </a:t>
            </a:r>
            <a:r>
              <a:rPr lang="hu-HU" dirty="0" err="1"/>
              <a:t>hemorrhage</a:t>
            </a:r>
            <a:r>
              <a:rPr lang="hu-HU" dirty="0"/>
              <a:t>:</a:t>
            </a:r>
          </a:p>
          <a:p>
            <a:r>
              <a:rPr lang="hu-HU" dirty="0" err="1"/>
              <a:t>bridging</a:t>
            </a:r>
            <a:r>
              <a:rPr lang="hu-HU" dirty="0"/>
              <a:t> </a:t>
            </a:r>
            <a:r>
              <a:rPr lang="hu-HU" dirty="0" err="1"/>
              <a:t>veins</a:t>
            </a:r>
            <a:endParaRPr lang="hu-HU" dirty="0"/>
          </a:p>
        </p:txBody>
      </p:sp>
      <p:pic>
        <p:nvPicPr>
          <p:cNvPr id="4915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30170" y="2805492"/>
            <a:ext cx="5667375" cy="401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zövegdoboz 3"/>
          <p:cNvSpPr txBox="1"/>
          <p:nvPr/>
        </p:nvSpPr>
        <p:spPr>
          <a:xfrm>
            <a:off x="5026159" y="5722686"/>
            <a:ext cx="3288080" cy="646331"/>
          </a:xfrm>
          <a:prstGeom prst="rect">
            <a:avLst/>
          </a:prstGeom>
          <a:solidFill>
            <a:schemeClr val="bg1"/>
          </a:solidFill>
        </p:spPr>
        <p:txBody>
          <a:bodyPr wrap="none" rtlCol="0">
            <a:spAutoFit/>
          </a:bodyPr>
          <a:lstStyle/>
          <a:p>
            <a:r>
              <a:rPr lang="hu-HU" dirty="0" err="1"/>
              <a:t>Subarachnoideal</a:t>
            </a:r>
            <a:r>
              <a:rPr lang="hu-HU" dirty="0"/>
              <a:t> </a:t>
            </a:r>
            <a:r>
              <a:rPr lang="hu-HU" dirty="0" err="1"/>
              <a:t>hemorrhage</a:t>
            </a:r>
            <a:r>
              <a:rPr lang="hu-HU" dirty="0"/>
              <a:t>:</a:t>
            </a:r>
          </a:p>
          <a:p>
            <a:r>
              <a:rPr lang="hu-HU" dirty="0" err="1"/>
              <a:t>pial</a:t>
            </a:r>
            <a:r>
              <a:rPr lang="hu-HU" dirty="0"/>
              <a:t> </a:t>
            </a:r>
            <a:r>
              <a:rPr lang="hu-HU" dirty="0" err="1"/>
              <a:t>arteries</a:t>
            </a:r>
            <a:endParaRPr lang="hu-HU" dirty="0"/>
          </a:p>
        </p:txBody>
      </p:sp>
    </p:spTree>
    <p:extLst>
      <p:ext uri="{BB962C8B-B14F-4D97-AF65-F5344CB8AC3E}">
        <p14:creationId xmlns:p14="http://schemas.microsoft.com/office/powerpoint/2010/main" val="29696614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504" y="332656"/>
            <a:ext cx="8229600" cy="490066"/>
          </a:xfrm>
          <a:solidFill>
            <a:schemeClr val="bg1"/>
          </a:solidFill>
        </p:spPr>
        <p:txBody>
          <a:bodyPr/>
          <a:lstStyle/>
          <a:p>
            <a:endParaRPr lang="hu-HU" sz="2800" dirty="0"/>
          </a:p>
        </p:txBody>
      </p:sp>
      <p:sp>
        <p:nvSpPr>
          <p:cNvPr id="3" name="Inhaltsplatzhalter 2"/>
          <p:cNvSpPr>
            <a:spLocks noGrp="1"/>
          </p:cNvSpPr>
          <p:nvPr>
            <p:ph idx="1"/>
          </p:nvPr>
        </p:nvSpPr>
        <p:spPr>
          <a:xfrm>
            <a:off x="97160" y="764704"/>
            <a:ext cx="8229600" cy="4525963"/>
          </a:xfrm>
          <a:solidFill>
            <a:schemeClr val="bg1"/>
          </a:solidFill>
        </p:spPr>
        <p:txBody>
          <a:bodyPr/>
          <a:lstStyle/>
          <a:p>
            <a:r>
              <a:rPr lang="hu-HU" sz="1800" b="1" dirty="0" err="1" smtClean="0"/>
              <a:t>Dural</a:t>
            </a:r>
            <a:r>
              <a:rPr lang="hu-HU" sz="1800" b="1" dirty="0" smtClean="0"/>
              <a:t> </a:t>
            </a:r>
            <a:r>
              <a:rPr lang="hu-HU" sz="1800" b="1" dirty="0" err="1" smtClean="0"/>
              <a:t>sinuses</a:t>
            </a:r>
            <a:r>
              <a:rPr lang="en-US" sz="1800" dirty="0" smtClean="0"/>
              <a:t>(also </a:t>
            </a:r>
            <a:r>
              <a:rPr lang="en-US" sz="1800" dirty="0"/>
              <a:t>called </a:t>
            </a:r>
            <a:r>
              <a:rPr lang="en-US" sz="1800" dirty="0" err="1"/>
              <a:t>dural</a:t>
            </a:r>
            <a:r>
              <a:rPr lang="en-US" sz="1800" dirty="0"/>
              <a:t> venous sinuses, cerebral sinuses, or cranial sinuses) </a:t>
            </a:r>
            <a:endParaRPr lang="hu-HU" sz="1800" dirty="0"/>
          </a:p>
          <a:p>
            <a:r>
              <a:rPr lang="hu-HU" sz="1800" dirty="0"/>
              <a:t>Most of </a:t>
            </a:r>
            <a:r>
              <a:rPr lang="hu-HU" sz="1800" dirty="0" err="1"/>
              <a:t>them</a:t>
            </a:r>
            <a:r>
              <a:rPr lang="hu-HU" sz="1800" dirty="0"/>
              <a:t> </a:t>
            </a:r>
            <a:r>
              <a:rPr lang="hu-HU" sz="1800" dirty="0" err="1"/>
              <a:t>only</a:t>
            </a:r>
            <a:r>
              <a:rPr lang="hu-HU" sz="1800" dirty="0"/>
              <a:t> </a:t>
            </a:r>
            <a:r>
              <a:rPr lang="en-US" sz="1800" dirty="0"/>
              <a:t>carries blood from the brain </a:t>
            </a:r>
            <a:r>
              <a:rPr lang="hu-HU" sz="1800" dirty="0"/>
              <a:t>: </a:t>
            </a:r>
          </a:p>
          <a:p>
            <a:pPr marL="457200" lvl="1" indent="0">
              <a:buNone/>
            </a:pPr>
            <a:r>
              <a:rPr lang="hu-HU" sz="1800" dirty="0" err="1"/>
              <a:t>sup</a:t>
            </a:r>
            <a:r>
              <a:rPr lang="hu-HU" sz="1800" dirty="0"/>
              <a:t> </a:t>
            </a:r>
            <a:r>
              <a:rPr lang="hu-HU" sz="1800" dirty="0" err="1"/>
              <a:t>et</a:t>
            </a:r>
            <a:r>
              <a:rPr lang="hu-HU" sz="1800" dirty="0"/>
              <a:t> </a:t>
            </a:r>
            <a:r>
              <a:rPr lang="hu-HU" sz="1800" dirty="0" err="1"/>
              <a:t>inf</a:t>
            </a:r>
            <a:r>
              <a:rPr lang="hu-HU" sz="1800" dirty="0"/>
              <a:t> </a:t>
            </a:r>
            <a:r>
              <a:rPr lang="hu-HU" sz="1800" dirty="0" err="1"/>
              <a:t>saggital</a:t>
            </a:r>
            <a:r>
              <a:rPr lang="hu-HU" sz="1800" dirty="0"/>
              <a:t> sinus, </a:t>
            </a:r>
          </a:p>
          <a:p>
            <a:pPr marL="457200" lvl="1" indent="0">
              <a:buNone/>
            </a:pPr>
            <a:r>
              <a:rPr lang="hu-HU" sz="1800" dirty="0"/>
              <a:t>sinus </a:t>
            </a:r>
            <a:r>
              <a:rPr lang="hu-HU" sz="1800" dirty="0" err="1"/>
              <a:t>rectus</a:t>
            </a:r>
            <a:r>
              <a:rPr lang="hu-HU" sz="1800" dirty="0"/>
              <a:t>, sinus </a:t>
            </a:r>
            <a:r>
              <a:rPr lang="hu-HU" sz="1800" dirty="0" err="1"/>
              <a:t>sigmoideus</a:t>
            </a:r>
            <a:r>
              <a:rPr lang="hu-HU" sz="1800" dirty="0"/>
              <a:t>, </a:t>
            </a:r>
          </a:p>
          <a:p>
            <a:pPr marL="457200" lvl="1" indent="0">
              <a:buNone/>
            </a:pPr>
            <a:r>
              <a:rPr lang="hu-HU" sz="1800" dirty="0" err="1"/>
              <a:t>sup</a:t>
            </a:r>
            <a:r>
              <a:rPr lang="hu-HU" sz="1800" dirty="0"/>
              <a:t> </a:t>
            </a:r>
            <a:r>
              <a:rPr lang="hu-HU" sz="1800" dirty="0" err="1"/>
              <a:t>et</a:t>
            </a:r>
            <a:r>
              <a:rPr lang="hu-HU" sz="1800" dirty="0"/>
              <a:t> </a:t>
            </a:r>
            <a:r>
              <a:rPr lang="hu-HU" sz="1800" dirty="0" err="1"/>
              <a:t>inf</a:t>
            </a:r>
            <a:r>
              <a:rPr lang="hu-HU" sz="1800" dirty="0"/>
              <a:t> </a:t>
            </a:r>
            <a:r>
              <a:rPr lang="hu-HU" sz="1800" dirty="0" err="1"/>
              <a:t>petrous</a:t>
            </a:r>
            <a:r>
              <a:rPr lang="hu-HU" sz="1800" dirty="0"/>
              <a:t> sinus,</a:t>
            </a:r>
          </a:p>
          <a:p>
            <a:pPr marL="457200" lvl="1" indent="0">
              <a:buNone/>
            </a:pPr>
            <a:r>
              <a:rPr lang="hu-HU" sz="1800" dirty="0" err="1"/>
              <a:t>sphenoperietal</a:t>
            </a:r>
            <a:r>
              <a:rPr lang="hu-HU" sz="1800" dirty="0"/>
              <a:t> sinus</a:t>
            </a:r>
          </a:p>
          <a:p>
            <a:pPr marL="457200" lvl="1" indent="0">
              <a:buNone/>
            </a:pPr>
            <a:endParaRPr lang="hu-HU" sz="1800" dirty="0"/>
          </a:p>
          <a:p>
            <a:pPr lvl="1"/>
            <a:r>
              <a:rPr lang="hu-HU" sz="1800" dirty="0" err="1"/>
              <a:t>But</a:t>
            </a:r>
            <a:r>
              <a:rPr lang="hu-HU" sz="1800" dirty="0"/>
              <a:t> </a:t>
            </a:r>
            <a:r>
              <a:rPr lang="hu-HU" sz="1800" dirty="0" err="1"/>
              <a:t>many</a:t>
            </a:r>
            <a:r>
              <a:rPr lang="hu-HU" sz="1800" dirty="0"/>
              <a:t> </a:t>
            </a:r>
            <a:r>
              <a:rPr lang="hu-HU" sz="1800" dirty="0" err="1"/>
              <a:t>structures</a:t>
            </a:r>
            <a:r>
              <a:rPr lang="hu-HU" sz="1800" dirty="0"/>
              <a:t> </a:t>
            </a:r>
            <a:r>
              <a:rPr lang="hu-HU" sz="1800" dirty="0" err="1"/>
              <a:t>run</a:t>
            </a:r>
            <a:r>
              <a:rPr lang="hu-HU" sz="1800" dirty="0"/>
              <a:t> </a:t>
            </a:r>
          </a:p>
          <a:p>
            <a:pPr marL="457200" lvl="1" indent="0">
              <a:buNone/>
            </a:pPr>
            <a:r>
              <a:rPr lang="hu-HU" sz="1800" dirty="0" err="1"/>
              <a:t>through</a:t>
            </a:r>
            <a:r>
              <a:rPr lang="hu-HU" sz="1800" dirty="0"/>
              <a:t> </a:t>
            </a:r>
            <a:r>
              <a:rPr lang="hu-HU" sz="1800" dirty="0" err="1"/>
              <a:t>the</a:t>
            </a:r>
            <a:r>
              <a:rPr lang="hu-HU" sz="1800" dirty="0"/>
              <a:t> </a:t>
            </a:r>
            <a:r>
              <a:rPr lang="hu-HU" sz="1800" dirty="0" err="1"/>
              <a:t>cavernous</a:t>
            </a:r>
            <a:r>
              <a:rPr lang="hu-HU" sz="1800" dirty="0"/>
              <a:t> sinus</a:t>
            </a:r>
          </a:p>
          <a:p>
            <a:pPr lvl="1"/>
            <a:endParaRPr lang="hu-HU" sz="1800" dirty="0"/>
          </a:p>
        </p:txBody>
      </p:sp>
      <p:pic>
        <p:nvPicPr>
          <p:cNvPr id="9" name="Inhaltsplatzhalter 3" descr="Benning12_03-06.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4139952" y="1696412"/>
            <a:ext cx="5004047" cy="516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10393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5547" y="35818"/>
            <a:ext cx="4310947" cy="3804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Kép 2" descr="http://course.sdu.edu.cn/G2S/eWebEditor/uploadfile/20130522192033133.png"/>
          <p:cNvPicPr/>
          <p:nvPr/>
        </p:nvPicPr>
        <p:blipFill>
          <a:blip r:embed="rId3" cstate="email">
            <a:extLst>
              <a:ext uri="{28A0092B-C50C-407E-A947-70E740481C1C}">
                <a14:useLocalDpi xmlns:a14="http://schemas.microsoft.com/office/drawing/2010/main"/>
              </a:ext>
            </a:extLst>
          </a:blip>
          <a:srcRect/>
          <a:stretch>
            <a:fillRect/>
          </a:stretch>
        </p:blipFill>
        <p:spPr bwMode="auto">
          <a:xfrm>
            <a:off x="3867150" y="3399234"/>
            <a:ext cx="5276850" cy="3486150"/>
          </a:xfrm>
          <a:prstGeom prst="rect">
            <a:avLst/>
          </a:prstGeom>
          <a:noFill/>
          <a:ln>
            <a:noFill/>
          </a:ln>
        </p:spPr>
      </p:pic>
      <p:sp>
        <p:nvSpPr>
          <p:cNvPr id="2" name="Szövegdoboz 1"/>
          <p:cNvSpPr txBox="1"/>
          <p:nvPr/>
        </p:nvSpPr>
        <p:spPr>
          <a:xfrm>
            <a:off x="4396494" y="476672"/>
            <a:ext cx="1697901" cy="369332"/>
          </a:xfrm>
          <a:prstGeom prst="rect">
            <a:avLst/>
          </a:prstGeom>
          <a:solidFill>
            <a:schemeClr val="bg1"/>
          </a:solidFill>
        </p:spPr>
        <p:txBody>
          <a:bodyPr wrap="none" rtlCol="0">
            <a:spAutoFit/>
          </a:bodyPr>
          <a:lstStyle/>
          <a:p>
            <a:r>
              <a:rPr lang="hu-HU" dirty="0" err="1"/>
              <a:t>Frontal</a:t>
            </a:r>
            <a:r>
              <a:rPr lang="hu-HU" dirty="0"/>
              <a:t> </a:t>
            </a:r>
            <a:r>
              <a:rPr lang="hu-HU" dirty="0" err="1"/>
              <a:t>section</a:t>
            </a:r>
            <a:endParaRPr lang="hu-HU" dirty="0"/>
          </a:p>
        </p:txBody>
      </p:sp>
      <p:sp>
        <p:nvSpPr>
          <p:cNvPr id="4" name="Szövegdoboz 3"/>
          <p:cNvSpPr txBox="1"/>
          <p:nvPr/>
        </p:nvSpPr>
        <p:spPr>
          <a:xfrm>
            <a:off x="2316714" y="6488668"/>
            <a:ext cx="1582484" cy="369332"/>
          </a:xfrm>
          <a:prstGeom prst="rect">
            <a:avLst/>
          </a:prstGeom>
          <a:solidFill>
            <a:schemeClr val="bg1"/>
          </a:solidFill>
        </p:spPr>
        <p:txBody>
          <a:bodyPr wrap="none" rtlCol="0">
            <a:spAutoFit/>
          </a:bodyPr>
          <a:lstStyle/>
          <a:p>
            <a:r>
              <a:rPr lang="hu-HU" dirty="0" err="1"/>
              <a:t>Superior</a:t>
            </a:r>
            <a:r>
              <a:rPr lang="hu-HU" dirty="0"/>
              <a:t> </a:t>
            </a:r>
            <a:r>
              <a:rPr lang="hu-HU" dirty="0" err="1"/>
              <a:t>view</a:t>
            </a:r>
            <a:endParaRPr lang="hu-HU" dirty="0"/>
          </a:p>
        </p:txBody>
      </p:sp>
      <p:sp>
        <p:nvSpPr>
          <p:cNvPr id="5" name="Szövegdoboz 4"/>
          <p:cNvSpPr txBox="1"/>
          <p:nvPr/>
        </p:nvSpPr>
        <p:spPr>
          <a:xfrm>
            <a:off x="94894" y="1484784"/>
            <a:ext cx="825867" cy="2031325"/>
          </a:xfrm>
          <a:prstGeom prst="rect">
            <a:avLst/>
          </a:prstGeom>
          <a:noFill/>
        </p:spPr>
        <p:txBody>
          <a:bodyPr wrap="none" rtlCol="0">
            <a:spAutoFit/>
          </a:bodyPr>
          <a:lstStyle/>
          <a:p>
            <a:r>
              <a:rPr lang="hu-HU" dirty="0"/>
              <a:t>N.III</a:t>
            </a:r>
          </a:p>
          <a:p>
            <a:r>
              <a:rPr lang="hu-HU" dirty="0"/>
              <a:t>N.IV</a:t>
            </a:r>
          </a:p>
          <a:p>
            <a:r>
              <a:rPr lang="hu-HU" dirty="0"/>
              <a:t>N. V/1</a:t>
            </a:r>
          </a:p>
          <a:p>
            <a:r>
              <a:rPr lang="hu-HU" dirty="0"/>
              <a:t>N. V/2</a:t>
            </a:r>
          </a:p>
          <a:p>
            <a:endParaRPr lang="hu-HU" dirty="0"/>
          </a:p>
          <a:p>
            <a:endParaRPr lang="hu-HU" dirty="0"/>
          </a:p>
          <a:p>
            <a:r>
              <a:rPr lang="hu-HU" dirty="0"/>
              <a:t>N.VI.</a:t>
            </a:r>
          </a:p>
        </p:txBody>
      </p:sp>
      <p:cxnSp>
        <p:nvCxnSpPr>
          <p:cNvPr id="7" name="Egyenes összekötő nyíllal 6"/>
          <p:cNvCxnSpPr/>
          <p:nvPr/>
        </p:nvCxnSpPr>
        <p:spPr bwMode="auto">
          <a:xfrm>
            <a:off x="683568" y="1700808"/>
            <a:ext cx="576064" cy="0"/>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Egyenes összekötő nyíllal 8"/>
          <p:cNvCxnSpPr/>
          <p:nvPr/>
        </p:nvCxnSpPr>
        <p:spPr bwMode="auto">
          <a:xfrm flipV="1">
            <a:off x="683568" y="1844825"/>
            <a:ext cx="648072" cy="46537"/>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Egyenes összekötő nyíllal 11"/>
          <p:cNvCxnSpPr/>
          <p:nvPr/>
        </p:nvCxnSpPr>
        <p:spPr bwMode="auto">
          <a:xfrm>
            <a:off x="919733" y="2204864"/>
            <a:ext cx="339899" cy="72009"/>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Egyenes összekötő nyíllal 13"/>
          <p:cNvCxnSpPr/>
          <p:nvPr/>
        </p:nvCxnSpPr>
        <p:spPr bwMode="auto">
          <a:xfrm>
            <a:off x="827584" y="2492896"/>
            <a:ext cx="360040" cy="72008"/>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Egyenes összekötő nyíllal 15"/>
          <p:cNvCxnSpPr/>
          <p:nvPr/>
        </p:nvCxnSpPr>
        <p:spPr bwMode="auto">
          <a:xfrm flipV="1">
            <a:off x="1090196" y="2276873"/>
            <a:ext cx="457468" cy="1080119"/>
          </a:xfrm>
          <a:prstGeom prst="straightConnector1">
            <a:avLst/>
          </a:prstGeom>
          <a:solidFill>
            <a:schemeClr val="accent1"/>
          </a:solidFill>
          <a:ln w="1905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Egyenes összekötő 17"/>
          <p:cNvCxnSpPr/>
          <p:nvPr/>
        </p:nvCxnSpPr>
        <p:spPr bwMode="auto">
          <a:xfrm>
            <a:off x="683568" y="3356992"/>
            <a:ext cx="406628"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6377034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hu-HU"/>
          </a:p>
        </p:txBody>
      </p:sp>
      <p:sp>
        <p:nvSpPr>
          <p:cNvPr id="3" name="Inhaltsplatzhalter 2"/>
          <p:cNvSpPr>
            <a:spLocks noGrp="1"/>
          </p:cNvSpPr>
          <p:nvPr>
            <p:ph idx="1"/>
          </p:nvPr>
        </p:nvSpPr>
        <p:spPr/>
        <p:txBody>
          <a:bodyPr/>
          <a:lstStyle/>
          <a:p>
            <a:endParaRPr lang="hu-HU"/>
          </a:p>
        </p:txBody>
      </p:sp>
      <p:pic>
        <p:nvPicPr>
          <p:cNvPr id="4" name="Grafik 3" descr="Benning12_14-2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88640"/>
            <a:ext cx="9107488" cy="5760640"/>
          </a:xfrm>
          <a:prstGeom prst="rect">
            <a:avLst/>
          </a:prstGeom>
        </p:spPr>
      </p:pic>
    </p:spTree>
    <p:extLst>
      <p:ext uri="{BB962C8B-B14F-4D97-AF65-F5344CB8AC3E}">
        <p14:creationId xmlns:p14="http://schemas.microsoft.com/office/powerpoint/2010/main" val="12065291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67544" y="1412776"/>
            <a:ext cx="8219256" cy="5112568"/>
          </a:xfrm>
          <a:solidFill>
            <a:schemeClr val="bg1"/>
          </a:solidFill>
        </p:spPr>
        <p:txBody>
          <a:bodyPr/>
          <a:lstStyle/>
          <a:p>
            <a:r>
              <a:rPr lang="hu-HU" sz="2400" dirty="0" err="1"/>
              <a:t>Arachnoid</a:t>
            </a:r>
            <a:endParaRPr lang="hu-HU" sz="2400" dirty="0"/>
          </a:p>
          <a:p>
            <a:pPr lvl="1"/>
            <a:r>
              <a:rPr lang="hu-HU" sz="1800" dirty="0" err="1"/>
              <a:t>cisterns</a:t>
            </a:r>
            <a:endParaRPr lang="hu-HU" sz="1800" dirty="0"/>
          </a:p>
          <a:p>
            <a:pPr lvl="1"/>
            <a:r>
              <a:rPr lang="hu-HU" sz="1800" dirty="0"/>
              <a:t>CSF </a:t>
            </a:r>
            <a:r>
              <a:rPr lang="hu-HU" sz="1800" dirty="0" err="1"/>
              <a:t>circulation</a:t>
            </a:r>
            <a:endParaRPr lang="hu-HU" sz="1800" dirty="0"/>
          </a:p>
          <a:p>
            <a:pPr lvl="1"/>
            <a:endParaRPr lang="hu-HU" sz="2400" dirty="0"/>
          </a:p>
          <a:p>
            <a:r>
              <a:rPr lang="hu-HU" sz="2400" dirty="0"/>
              <a:t>Pia mater</a:t>
            </a:r>
          </a:p>
          <a:p>
            <a:endParaRPr lang="hu-HU" dirty="0"/>
          </a:p>
        </p:txBody>
      </p:sp>
      <p:pic>
        <p:nvPicPr>
          <p:cNvPr id="4" name="Grafik 3" descr="Benning12_03-03.jpg"/>
          <p:cNvPicPr>
            <a:picLocks noChangeAspect="1"/>
          </p:cNvPicPr>
          <p:nvPr/>
        </p:nvPicPr>
        <p:blipFill>
          <a:blip r:embed="rId2" cstate="email">
            <a:extLst>
              <a:ext uri="{28A0092B-C50C-407E-A947-70E740481C1C}">
                <a14:useLocalDpi xmlns:a14="http://schemas.microsoft.com/office/drawing/2010/main"/>
              </a:ext>
            </a:extLst>
          </a:blip>
          <a:srcRect l="-9652" t="-480"/>
          <a:stretch>
            <a:fillRect/>
          </a:stretch>
        </p:blipFill>
        <p:spPr>
          <a:xfrm>
            <a:off x="3456462" y="548680"/>
            <a:ext cx="5436018" cy="5976663"/>
          </a:xfrm>
          <a:prstGeom prst="rect">
            <a:avLst/>
          </a:prstGeom>
        </p:spPr>
      </p:pic>
    </p:spTree>
    <p:extLst>
      <p:ext uri="{BB962C8B-B14F-4D97-AF65-F5344CB8AC3E}">
        <p14:creationId xmlns:p14="http://schemas.microsoft.com/office/powerpoint/2010/main" val="16586084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4" name="Picture 4" descr="liquork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925" y="1082675"/>
            <a:ext cx="5976938" cy="5802313"/>
          </a:xfrm>
          <a:prstGeom prst="rect">
            <a:avLst/>
          </a:prstGeom>
          <a:noFill/>
          <a:extLst>
            <a:ext uri="{909E8E84-426E-40DD-AFC4-6F175D3DCCD1}">
              <a14:hiddenFill xmlns:a14="http://schemas.microsoft.com/office/drawing/2010/main">
                <a:solidFill>
                  <a:srgbClr val="FFFFFF"/>
                </a:solidFill>
              </a14:hiddenFill>
            </a:ext>
          </a:extLst>
        </p:spPr>
      </p:pic>
      <p:sp>
        <p:nvSpPr>
          <p:cNvPr id="87045" name="Text Box 5"/>
          <p:cNvSpPr txBox="1">
            <a:spLocks noChangeArrowheads="1"/>
          </p:cNvSpPr>
          <p:nvPr/>
        </p:nvSpPr>
        <p:spPr bwMode="auto">
          <a:xfrm>
            <a:off x="0" y="260350"/>
            <a:ext cx="9144000" cy="461665"/>
          </a:xfrm>
          <a:prstGeom prst="rect">
            <a:avLst/>
          </a:prstGeom>
          <a:solidFill>
            <a:schemeClr val="bg1"/>
          </a:solidFill>
          <a:ln>
            <a:noFill/>
          </a:ln>
          <a:effectLst/>
          <a:extLst/>
        </p:spPr>
        <p:txBody>
          <a:bodyPr>
            <a:spAutoFit/>
          </a:bodyPr>
          <a:lstStyle/>
          <a:p>
            <a:pPr algn="ctr">
              <a:spcBef>
                <a:spcPct val="50000"/>
              </a:spcBef>
            </a:pPr>
            <a:r>
              <a:rPr lang="en-US" altLang="hu-HU" sz="2400" dirty="0"/>
              <a:t>CSF: liquor production and elimination</a:t>
            </a:r>
          </a:p>
        </p:txBody>
      </p:sp>
      <p:sp>
        <p:nvSpPr>
          <p:cNvPr id="87046" name="Text Box 6"/>
          <p:cNvSpPr txBox="1">
            <a:spLocks noChangeArrowheads="1"/>
          </p:cNvSpPr>
          <p:nvPr/>
        </p:nvSpPr>
        <p:spPr bwMode="auto">
          <a:xfrm>
            <a:off x="6300788" y="1989138"/>
            <a:ext cx="2663825" cy="1328737"/>
          </a:xfrm>
          <a:prstGeom prst="rect">
            <a:avLst/>
          </a:prstGeom>
          <a:solidFill>
            <a:srgbClr val="FF99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hu-HU" dirty="0"/>
              <a:t>Production: ventricles choroid plexus</a:t>
            </a:r>
          </a:p>
          <a:p>
            <a:pPr algn="ctr">
              <a:spcBef>
                <a:spcPct val="50000"/>
              </a:spcBef>
            </a:pPr>
            <a:r>
              <a:rPr lang="en-US" altLang="hu-HU" dirty="0"/>
              <a:t>Elimination: arachnoid granulations</a:t>
            </a:r>
          </a:p>
        </p:txBody>
      </p:sp>
      <p:sp>
        <p:nvSpPr>
          <p:cNvPr id="2" name="Szövegdoboz 1">
            <a:extLst>
              <a:ext uri="{FF2B5EF4-FFF2-40B4-BE49-F238E27FC236}">
                <a16:creationId xmlns:a16="http://schemas.microsoft.com/office/drawing/2014/main" id="{837C9E38-15CB-431C-9768-82634E940E28}"/>
              </a:ext>
            </a:extLst>
          </p:cNvPr>
          <p:cNvSpPr txBox="1"/>
          <p:nvPr/>
        </p:nvSpPr>
        <p:spPr>
          <a:xfrm>
            <a:off x="6444208" y="3933056"/>
            <a:ext cx="2520405" cy="2308324"/>
          </a:xfrm>
          <a:prstGeom prst="rect">
            <a:avLst/>
          </a:prstGeom>
          <a:solidFill>
            <a:schemeClr val="bg1"/>
          </a:solidFill>
        </p:spPr>
        <p:txBody>
          <a:bodyPr wrap="square" rtlCol="0">
            <a:spAutoFit/>
          </a:bodyPr>
          <a:lstStyle/>
          <a:p>
            <a:r>
              <a:rPr lang="en-US" dirty="0"/>
              <a:t>volume is 150 ml, with 25 ml in the ventricles and 125 ml in subarachnoid spaces.</a:t>
            </a:r>
            <a:endParaRPr lang="hu-HU" dirty="0"/>
          </a:p>
          <a:p>
            <a:endParaRPr lang="hu-HU" dirty="0"/>
          </a:p>
          <a:p>
            <a:r>
              <a:rPr lang="en-US" dirty="0"/>
              <a:t> CSF is renewed about four times every 24 hours</a:t>
            </a:r>
            <a:endParaRPr lang="hu-HU" dirty="0"/>
          </a:p>
        </p:txBody>
      </p:sp>
    </p:spTree>
    <p:extLst>
      <p:ext uri="{BB962C8B-B14F-4D97-AF65-F5344CB8AC3E}">
        <p14:creationId xmlns:p14="http://schemas.microsoft.com/office/powerpoint/2010/main" val="924293692"/>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3" name="Rectangle 13"/>
          <p:cNvSpPr>
            <a:spLocks noChangeArrowheads="1"/>
          </p:cNvSpPr>
          <p:nvPr/>
        </p:nvSpPr>
        <p:spPr bwMode="auto">
          <a:xfrm>
            <a:off x="0" y="5653"/>
            <a:ext cx="5016293" cy="461665"/>
          </a:xfrm>
          <a:prstGeom prst="rect">
            <a:avLst/>
          </a:prstGeom>
          <a:solidFill>
            <a:schemeClr val="tx1"/>
          </a:solidFill>
          <a:ln>
            <a:noFill/>
          </a:ln>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hu-HU" altLang="hu-HU" sz="2400" b="1" dirty="0" err="1">
                <a:solidFill>
                  <a:srgbClr val="333399"/>
                </a:solidFill>
                <a:latin typeface="Calibri" pitchFamily="34" charset="0"/>
              </a:rPr>
              <a:t>Development</a:t>
            </a:r>
            <a:r>
              <a:rPr lang="hu-HU" altLang="hu-HU" sz="2400" b="1" dirty="0">
                <a:solidFill>
                  <a:srgbClr val="333399"/>
                </a:solidFill>
                <a:latin typeface="Calibri" pitchFamily="34" charset="0"/>
              </a:rPr>
              <a:t> of </a:t>
            </a:r>
            <a:r>
              <a:rPr lang="hu-HU" altLang="hu-HU" sz="2400" b="1" dirty="0" err="1">
                <a:solidFill>
                  <a:srgbClr val="333399"/>
                </a:solidFill>
                <a:latin typeface="Calibri" pitchFamily="34" charset="0"/>
              </a:rPr>
              <a:t>the</a:t>
            </a:r>
            <a:r>
              <a:rPr lang="hu-HU" altLang="hu-HU" sz="2400" b="1" dirty="0">
                <a:solidFill>
                  <a:srgbClr val="333399"/>
                </a:solidFill>
                <a:latin typeface="Calibri" pitchFamily="34" charset="0"/>
              </a:rPr>
              <a:t> </a:t>
            </a:r>
            <a:r>
              <a:rPr lang="hu-HU" altLang="hu-HU" sz="2400" b="1" dirty="0" err="1">
                <a:solidFill>
                  <a:srgbClr val="333399"/>
                </a:solidFill>
                <a:latin typeface="Calibri" pitchFamily="34" charset="0"/>
              </a:rPr>
              <a:t>muscles</a:t>
            </a:r>
            <a:endParaRPr lang="hu-HU" altLang="hu-HU" sz="2400" b="1" dirty="0">
              <a:solidFill>
                <a:srgbClr val="333399"/>
              </a:solidFill>
              <a:latin typeface="Calibri" pitchFamily="34" charset="0"/>
            </a:endParaRPr>
          </a:p>
        </p:txBody>
      </p:sp>
      <p:grpSp>
        <p:nvGrpSpPr>
          <p:cNvPr id="16386" name="Group 2"/>
          <p:cNvGrpSpPr>
            <a:grpSpLocks/>
          </p:cNvGrpSpPr>
          <p:nvPr/>
        </p:nvGrpSpPr>
        <p:grpSpPr bwMode="auto">
          <a:xfrm>
            <a:off x="6860905" y="4767434"/>
            <a:ext cx="1873250" cy="2060575"/>
            <a:chOff x="1382" y="1434"/>
            <a:chExt cx="1675" cy="1667"/>
          </a:xfrm>
        </p:grpSpPr>
        <p:pic>
          <p:nvPicPr>
            <p:cNvPr id="16394" name="Picture 4" descr="Plate0018B"/>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69" y="1434"/>
              <a:ext cx="1588" cy="1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5" name="Line 9"/>
            <p:cNvSpPr>
              <a:spLocks noChangeShapeType="1"/>
            </p:cNvSpPr>
            <p:nvPr/>
          </p:nvSpPr>
          <p:spPr bwMode="auto">
            <a:xfrm flipV="1">
              <a:off x="1406" y="2384"/>
              <a:ext cx="142" cy="89"/>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16396" name="Line 10"/>
            <p:cNvSpPr>
              <a:spLocks noChangeShapeType="1"/>
            </p:cNvSpPr>
            <p:nvPr/>
          </p:nvSpPr>
          <p:spPr bwMode="auto">
            <a:xfrm>
              <a:off x="1406" y="2517"/>
              <a:ext cx="237"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16397" name="Freeform 14"/>
            <p:cNvSpPr>
              <a:spLocks/>
            </p:cNvSpPr>
            <p:nvPr/>
          </p:nvSpPr>
          <p:spPr bwMode="auto">
            <a:xfrm>
              <a:off x="1857" y="1544"/>
              <a:ext cx="1166" cy="1500"/>
            </a:xfrm>
            <a:custGeom>
              <a:avLst/>
              <a:gdLst>
                <a:gd name="T0" fmla="*/ 0 w 2360"/>
                <a:gd name="T1" fmla="*/ 210160068 h 3255"/>
                <a:gd name="T2" fmla="*/ 258993647 w 2360"/>
                <a:gd name="T3" fmla="*/ 210160068 h 3255"/>
                <a:gd name="T4" fmla="*/ 258993647 w 2360"/>
                <a:gd name="T5" fmla="*/ 210160068 h 3255"/>
                <a:gd name="T6" fmla="*/ 258993647 w 2360"/>
                <a:gd name="T7" fmla="*/ 210160068 h 3255"/>
                <a:gd name="T8" fmla="*/ 258993647 w 2360"/>
                <a:gd name="T9" fmla="*/ 210160068 h 3255"/>
                <a:gd name="T10" fmla="*/ 258993647 w 2360"/>
                <a:gd name="T11" fmla="*/ 210160068 h 3255"/>
                <a:gd name="T12" fmla="*/ 258993647 w 2360"/>
                <a:gd name="T13" fmla="*/ 210160068 h 3255"/>
                <a:gd name="T14" fmla="*/ 258993647 w 2360"/>
                <a:gd name="T15" fmla="*/ 210160068 h 3255"/>
                <a:gd name="T16" fmla="*/ 258993647 w 2360"/>
                <a:gd name="T17" fmla="*/ 210160068 h 3255"/>
                <a:gd name="T18" fmla="*/ 258993647 w 2360"/>
                <a:gd name="T19" fmla="*/ 210160068 h 3255"/>
                <a:gd name="T20" fmla="*/ 258993647 w 2360"/>
                <a:gd name="T21" fmla="*/ 210160068 h 3255"/>
                <a:gd name="T22" fmla="*/ 258993647 w 2360"/>
                <a:gd name="T23" fmla="*/ 210160068 h 3255"/>
                <a:gd name="T24" fmla="*/ 258993647 w 2360"/>
                <a:gd name="T25" fmla="*/ 210160068 h 3255"/>
                <a:gd name="T26" fmla="*/ 258993647 w 2360"/>
                <a:gd name="T27" fmla="*/ 210160068 h 3255"/>
                <a:gd name="T28" fmla="*/ 258993647 w 2360"/>
                <a:gd name="T29" fmla="*/ 210160068 h 3255"/>
                <a:gd name="T30" fmla="*/ 258993647 w 2360"/>
                <a:gd name="T31" fmla="*/ 210160068 h 3255"/>
                <a:gd name="T32" fmla="*/ 258993647 w 2360"/>
                <a:gd name="T33" fmla="*/ 210160068 h 3255"/>
                <a:gd name="T34" fmla="*/ 258993647 w 2360"/>
                <a:gd name="T35" fmla="*/ 210160068 h 3255"/>
                <a:gd name="T36" fmla="*/ 258993647 w 2360"/>
                <a:gd name="T37" fmla="*/ 210160068 h 3255"/>
                <a:gd name="T38" fmla="*/ 258993647 w 2360"/>
                <a:gd name="T39" fmla="*/ 210160068 h 3255"/>
                <a:gd name="T40" fmla="*/ 258993647 w 2360"/>
                <a:gd name="T41" fmla="*/ 210160068 h 3255"/>
                <a:gd name="T42" fmla="*/ 258993647 w 2360"/>
                <a:gd name="T43" fmla="*/ 210160068 h 3255"/>
                <a:gd name="T44" fmla="*/ 258993647 w 2360"/>
                <a:gd name="T45" fmla="*/ 210160068 h 3255"/>
                <a:gd name="T46" fmla="*/ 258993647 w 2360"/>
                <a:gd name="T47" fmla="*/ 210160068 h 3255"/>
                <a:gd name="T48" fmla="*/ 258993647 w 2360"/>
                <a:gd name="T49" fmla="*/ 210160068 h 3255"/>
                <a:gd name="T50" fmla="*/ 258993647 w 2360"/>
                <a:gd name="T51" fmla="*/ 210160068 h 3255"/>
                <a:gd name="T52" fmla="*/ 258993647 w 2360"/>
                <a:gd name="T53" fmla="*/ 210160068 h 3255"/>
                <a:gd name="T54" fmla="*/ 258993647 w 2360"/>
                <a:gd name="T55" fmla="*/ 210160068 h 3255"/>
                <a:gd name="T56" fmla="*/ 258993647 w 2360"/>
                <a:gd name="T57" fmla="*/ 210160068 h 3255"/>
                <a:gd name="T58" fmla="*/ 258993647 w 2360"/>
                <a:gd name="T59" fmla="*/ 210160068 h 3255"/>
                <a:gd name="T60" fmla="*/ 258993647 w 2360"/>
                <a:gd name="T61" fmla="*/ 210160068 h 3255"/>
                <a:gd name="T62" fmla="*/ 258993647 w 2360"/>
                <a:gd name="T63" fmla="*/ 210160068 h 3255"/>
                <a:gd name="T64" fmla="*/ 258993647 w 2360"/>
                <a:gd name="T65" fmla="*/ 210160068 h 3255"/>
                <a:gd name="T66" fmla="*/ 258993647 w 2360"/>
                <a:gd name="T67" fmla="*/ 210160068 h 3255"/>
                <a:gd name="T68" fmla="*/ 258993647 w 2360"/>
                <a:gd name="T69" fmla="*/ 210160068 h 3255"/>
                <a:gd name="T70" fmla="*/ 258993647 w 2360"/>
                <a:gd name="T71" fmla="*/ 210160068 h 3255"/>
                <a:gd name="T72" fmla="*/ 258993647 w 2360"/>
                <a:gd name="T73" fmla="*/ 210160068 h 3255"/>
                <a:gd name="T74" fmla="*/ 0 w 2360"/>
                <a:gd name="T75" fmla="*/ 210160068 h 325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360"/>
                <a:gd name="T115" fmla="*/ 0 h 3255"/>
                <a:gd name="T116" fmla="*/ 2360 w 2360"/>
                <a:gd name="T117" fmla="*/ 3255 h 325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360" h="3255">
                  <a:moveTo>
                    <a:pt x="0" y="2935"/>
                  </a:moveTo>
                  <a:cubicBezTo>
                    <a:pt x="2" y="2945"/>
                    <a:pt x="78" y="2948"/>
                    <a:pt x="110" y="2956"/>
                  </a:cubicBezTo>
                  <a:cubicBezTo>
                    <a:pt x="142" y="2964"/>
                    <a:pt x="154" y="2979"/>
                    <a:pt x="192" y="2983"/>
                  </a:cubicBezTo>
                  <a:cubicBezTo>
                    <a:pt x="230" y="2987"/>
                    <a:pt x="288" y="2975"/>
                    <a:pt x="336" y="2983"/>
                  </a:cubicBezTo>
                  <a:cubicBezTo>
                    <a:pt x="384" y="2991"/>
                    <a:pt x="448" y="3023"/>
                    <a:pt x="480" y="3031"/>
                  </a:cubicBezTo>
                  <a:cubicBezTo>
                    <a:pt x="512" y="3039"/>
                    <a:pt x="512" y="2999"/>
                    <a:pt x="528" y="3031"/>
                  </a:cubicBezTo>
                  <a:cubicBezTo>
                    <a:pt x="544" y="3063"/>
                    <a:pt x="512" y="3191"/>
                    <a:pt x="576" y="3223"/>
                  </a:cubicBezTo>
                  <a:cubicBezTo>
                    <a:pt x="640" y="3255"/>
                    <a:pt x="628" y="3223"/>
                    <a:pt x="912" y="3223"/>
                  </a:cubicBezTo>
                  <a:cubicBezTo>
                    <a:pt x="1196" y="3223"/>
                    <a:pt x="2296" y="3253"/>
                    <a:pt x="2280" y="3224"/>
                  </a:cubicBezTo>
                  <a:cubicBezTo>
                    <a:pt x="2201" y="3098"/>
                    <a:pt x="2233" y="3135"/>
                    <a:pt x="2209" y="3098"/>
                  </a:cubicBezTo>
                  <a:cubicBezTo>
                    <a:pt x="2185" y="3061"/>
                    <a:pt x="2167" y="3046"/>
                    <a:pt x="2138" y="3003"/>
                  </a:cubicBezTo>
                  <a:cubicBezTo>
                    <a:pt x="2109" y="2960"/>
                    <a:pt x="2061" y="2877"/>
                    <a:pt x="2036" y="2838"/>
                  </a:cubicBezTo>
                  <a:cubicBezTo>
                    <a:pt x="2011" y="2799"/>
                    <a:pt x="2009" y="2832"/>
                    <a:pt x="1988" y="2767"/>
                  </a:cubicBezTo>
                  <a:cubicBezTo>
                    <a:pt x="1967" y="2702"/>
                    <a:pt x="1912" y="2567"/>
                    <a:pt x="1909" y="2451"/>
                  </a:cubicBezTo>
                  <a:cubicBezTo>
                    <a:pt x="1906" y="2335"/>
                    <a:pt x="1926" y="2198"/>
                    <a:pt x="1968" y="2071"/>
                  </a:cubicBezTo>
                  <a:cubicBezTo>
                    <a:pt x="2010" y="1944"/>
                    <a:pt x="2104" y="1799"/>
                    <a:pt x="2160" y="1687"/>
                  </a:cubicBezTo>
                  <a:cubicBezTo>
                    <a:pt x="2216" y="1575"/>
                    <a:pt x="2272" y="1527"/>
                    <a:pt x="2304" y="1399"/>
                  </a:cubicBezTo>
                  <a:cubicBezTo>
                    <a:pt x="2336" y="1271"/>
                    <a:pt x="2360" y="1071"/>
                    <a:pt x="2352" y="919"/>
                  </a:cubicBezTo>
                  <a:cubicBezTo>
                    <a:pt x="2344" y="767"/>
                    <a:pt x="2320" y="607"/>
                    <a:pt x="2256" y="487"/>
                  </a:cubicBezTo>
                  <a:cubicBezTo>
                    <a:pt x="2192" y="367"/>
                    <a:pt x="2061" y="270"/>
                    <a:pt x="1968" y="199"/>
                  </a:cubicBezTo>
                  <a:cubicBezTo>
                    <a:pt x="1875" y="128"/>
                    <a:pt x="1752" y="84"/>
                    <a:pt x="1696" y="60"/>
                  </a:cubicBezTo>
                  <a:cubicBezTo>
                    <a:pt x="1640" y="36"/>
                    <a:pt x="1671" y="0"/>
                    <a:pt x="1632" y="55"/>
                  </a:cubicBezTo>
                  <a:cubicBezTo>
                    <a:pt x="1593" y="110"/>
                    <a:pt x="1497" y="243"/>
                    <a:pt x="1460" y="392"/>
                  </a:cubicBezTo>
                  <a:cubicBezTo>
                    <a:pt x="1423" y="541"/>
                    <a:pt x="1409" y="814"/>
                    <a:pt x="1412" y="952"/>
                  </a:cubicBezTo>
                  <a:cubicBezTo>
                    <a:pt x="1415" y="1090"/>
                    <a:pt x="1450" y="1139"/>
                    <a:pt x="1476" y="1220"/>
                  </a:cubicBezTo>
                  <a:cubicBezTo>
                    <a:pt x="1502" y="1301"/>
                    <a:pt x="1571" y="1382"/>
                    <a:pt x="1570" y="1441"/>
                  </a:cubicBezTo>
                  <a:cubicBezTo>
                    <a:pt x="1569" y="1500"/>
                    <a:pt x="1501" y="1549"/>
                    <a:pt x="1468" y="1575"/>
                  </a:cubicBezTo>
                  <a:cubicBezTo>
                    <a:pt x="1435" y="1601"/>
                    <a:pt x="1385" y="1565"/>
                    <a:pt x="1373" y="1599"/>
                  </a:cubicBezTo>
                  <a:cubicBezTo>
                    <a:pt x="1361" y="1633"/>
                    <a:pt x="1423" y="1734"/>
                    <a:pt x="1397" y="1780"/>
                  </a:cubicBezTo>
                  <a:cubicBezTo>
                    <a:pt x="1371" y="1826"/>
                    <a:pt x="1260" y="1857"/>
                    <a:pt x="1215" y="1875"/>
                  </a:cubicBezTo>
                  <a:cubicBezTo>
                    <a:pt x="1170" y="1893"/>
                    <a:pt x="1167" y="1842"/>
                    <a:pt x="1128" y="1891"/>
                  </a:cubicBezTo>
                  <a:cubicBezTo>
                    <a:pt x="1089" y="1940"/>
                    <a:pt x="1016" y="2093"/>
                    <a:pt x="978" y="2167"/>
                  </a:cubicBezTo>
                  <a:cubicBezTo>
                    <a:pt x="940" y="2241"/>
                    <a:pt x="920" y="2283"/>
                    <a:pt x="900" y="2333"/>
                  </a:cubicBezTo>
                  <a:cubicBezTo>
                    <a:pt x="880" y="2383"/>
                    <a:pt x="894" y="2408"/>
                    <a:pt x="860" y="2467"/>
                  </a:cubicBezTo>
                  <a:cubicBezTo>
                    <a:pt x="826" y="2526"/>
                    <a:pt x="781" y="2620"/>
                    <a:pt x="694" y="2688"/>
                  </a:cubicBezTo>
                  <a:cubicBezTo>
                    <a:pt x="607" y="2756"/>
                    <a:pt x="439" y="2843"/>
                    <a:pt x="339" y="2877"/>
                  </a:cubicBezTo>
                  <a:cubicBezTo>
                    <a:pt x="239" y="2911"/>
                    <a:pt x="151" y="2883"/>
                    <a:pt x="95" y="2893"/>
                  </a:cubicBezTo>
                  <a:cubicBezTo>
                    <a:pt x="39" y="2903"/>
                    <a:pt x="20" y="2926"/>
                    <a:pt x="0" y="2935"/>
                  </a:cubicBezTo>
                  <a:close/>
                </a:path>
              </a:pathLst>
            </a:custGeom>
            <a:solidFill>
              <a:srgbClr val="C0C0C0"/>
            </a:solidFill>
            <a:ln w="25400" cap="flat" cmpd="sng">
              <a:solidFill>
                <a:srgbClr val="C0C0C0"/>
              </a:solidFill>
              <a:prstDash val="solid"/>
              <a:round/>
              <a:headEnd type="none" w="med" len="med"/>
              <a:tailEnd type="none" w="med" len="med"/>
            </a:ln>
          </p:spPr>
          <p:txBody>
            <a:bodyPr/>
            <a:lstStyle/>
            <a:p>
              <a:endParaRPr lang="hu-HU"/>
            </a:p>
          </p:txBody>
        </p:sp>
        <p:sp>
          <p:nvSpPr>
            <p:cNvPr id="16398" name="Line 11"/>
            <p:cNvSpPr>
              <a:spLocks noChangeShapeType="1"/>
            </p:cNvSpPr>
            <p:nvPr/>
          </p:nvSpPr>
          <p:spPr bwMode="auto">
            <a:xfrm>
              <a:off x="1382" y="2561"/>
              <a:ext cx="285" cy="177"/>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16399" name="Freeform 12"/>
            <p:cNvSpPr>
              <a:spLocks/>
            </p:cNvSpPr>
            <p:nvPr/>
          </p:nvSpPr>
          <p:spPr bwMode="auto">
            <a:xfrm>
              <a:off x="2543" y="1566"/>
              <a:ext cx="121" cy="573"/>
            </a:xfrm>
            <a:custGeom>
              <a:avLst/>
              <a:gdLst>
                <a:gd name="T0" fmla="*/ 265134833 w 243"/>
                <a:gd name="T1" fmla="*/ 0 h 1244"/>
                <a:gd name="T2" fmla="*/ 265134833 w 243"/>
                <a:gd name="T3" fmla="*/ 209861245 h 1244"/>
                <a:gd name="T4" fmla="*/ 265134833 w 243"/>
                <a:gd name="T5" fmla="*/ 209861245 h 1244"/>
                <a:gd name="T6" fmla="*/ 265134833 w 243"/>
                <a:gd name="T7" fmla="*/ 209861245 h 1244"/>
                <a:gd name="T8" fmla="*/ 265134833 w 243"/>
                <a:gd name="T9" fmla="*/ 209861245 h 1244"/>
                <a:gd name="T10" fmla="*/ 265134833 w 243"/>
                <a:gd name="T11" fmla="*/ 209861245 h 1244"/>
                <a:gd name="T12" fmla="*/ 265134833 w 243"/>
                <a:gd name="T13" fmla="*/ 209861245 h 1244"/>
                <a:gd name="T14" fmla="*/ 265134833 w 243"/>
                <a:gd name="T15" fmla="*/ 209861245 h 1244"/>
                <a:gd name="T16" fmla="*/ 265134833 w 243"/>
                <a:gd name="T17" fmla="*/ 209861245 h 1244"/>
                <a:gd name="T18" fmla="*/ 265134833 w 243"/>
                <a:gd name="T19" fmla="*/ 209861245 h 1244"/>
                <a:gd name="T20" fmla="*/ 265134833 w 243"/>
                <a:gd name="T21" fmla="*/ 209861245 h 1244"/>
                <a:gd name="T22" fmla="*/ 265134833 w 243"/>
                <a:gd name="T23" fmla="*/ 209861245 h 1244"/>
                <a:gd name="T24" fmla="*/ 265134833 w 243"/>
                <a:gd name="T25" fmla="*/ 209861245 h 1244"/>
                <a:gd name="T26" fmla="*/ 265134833 w 243"/>
                <a:gd name="T27" fmla="*/ 209861245 h 1244"/>
                <a:gd name="T28" fmla="*/ 265134833 w 243"/>
                <a:gd name="T29" fmla="*/ 209861245 h 12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3"/>
                <a:gd name="T46" fmla="*/ 0 h 1244"/>
                <a:gd name="T47" fmla="*/ 243 w 243"/>
                <a:gd name="T48" fmla="*/ 1244 h 12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3" h="1244">
                  <a:moveTo>
                    <a:pt x="243" y="0"/>
                  </a:moveTo>
                  <a:cubicBezTo>
                    <a:pt x="223" y="16"/>
                    <a:pt x="211" y="24"/>
                    <a:pt x="195" y="48"/>
                  </a:cubicBezTo>
                  <a:cubicBezTo>
                    <a:pt x="179" y="72"/>
                    <a:pt x="161" y="120"/>
                    <a:pt x="147" y="144"/>
                  </a:cubicBezTo>
                  <a:cubicBezTo>
                    <a:pt x="133" y="168"/>
                    <a:pt x="126" y="171"/>
                    <a:pt x="110" y="195"/>
                  </a:cubicBezTo>
                  <a:cubicBezTo>
                    <a:pt x="94" y="219"/>
                    <a:pt x="61" y="257"/>
                    <a:pt x="51" y="288"/>
                  </a:cubicBezTo>
                  <a:cubicBezTo>
                    <a:pt x="41" y="319"/>
                    <a:pt x="56" y="350"/>
                    <a:pt x="51" y="384"/>
                  </a:cubicBezTo>
                  <a:cubicBezTo>
                    <a:pt x="46" y="418"/>
                    <a:pt x="31" y="454"/>
                    <a:pt x="23" y="494"/>
                  </a:cubicBezTo>
                  <a:cubicBezTo>
                    <a:pt x="15" y="534"/>
                    <a:pt x="6" y="586"/>
                    <a:pt x="3" y="624"/>
                  </a:cubicBezTo>
                  <a:cubicBezTo>
                    <a:pt x="0" y="662"/>
                    <a:pt x="3" y="680"/>
                    <a:pt x="3" y="720"/>
                  </a:cubicBezTo>
                  <a:cubicBezTo>
                    <a:pt x="3" y="760"/>
                    <a:pt x="0" y="820"/>
                    <a:pt x="3" y="864"/>
                  </a:cubicBezTo>
                  <a:cubicBezTo>
                    <a:pt x="6" y="908"/>
                    <a:pt x="20" y="951"/>
                    <a:pt x="23" y="984"/>
                  </a:cubicBezTo>
                  <a:cubicBezTo>
                    <a:pt x="26" y="1017"/>
                    <a:pt x="18" y="1035"/>
                    <a:pt x="23" y="1063"/>
                  </a:cubicBezTo>
                  <a:cubicBezTo>
                    <a:pt x="28" y="1091"/>
                    <a:pt x="39" y="1130"/>
                    <a:pt x="51" y="1152"/>
                  </a:cubicBezTo>
                  <a:cubicBezTo>
                    <a:pt x="63" y="1174"/>
                    <a:pt x="79" y="1182"/>
                    <a:pt x="94" y="1197"/>
                  </a:cubicBezTo>
                  <a:cubicBezTo>
                    <a:pt x="109" y="1212"/>
                    <a:pt x="132" y="1234"/>
                    <a:pt x="142" y="1244"/>
                  </a:cubicBezTo>
                </a:path>
              </a:pathLst>
            </a:custGeom>
            <a:noFill/>
            <a:ln w="63500" cap="flat" cmpd="sng">
              <a:solidFill>
                <a:schemeClr val="tx1"/>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16400" name="Freeform 13"/>
            <p:cNvSpPr>
              <a:spLocks/>
            </p:cNvSpPr>
            <p:nvPr/>
          </p:nvSpPr>
          <p:spPr bwMode="auto">
            <a:xfrm>
              <a:off x="1833" y="2141"/>
              <a:ext cx="789" cy="754"/>
            </a:xfrm>
            <a:custGeom>
              <a:avLst/>
              <a:gdLst>
                <a:gd name="T0" fmla="*/ 258967805 w 1597"/>
                <a:gd name="T1" fmla="*/ 0 h 1637"/>
                <a:gd name="T2" fmla="*/ 258967805 w 1597"/>
                <a:gd name="T3" fmla="*/ 209844430 h 1637"/>
                <a:gd name="T4" fmla="*/ 258967805 w 1597"/>
                <a:gd name="T5" fmla="*/ 209844430 h 1637"/>
                <a:gd name="T6" fmla="*/ 258967805 w 1597"/>
                <a:gd name="T7" fmla="*/ 209844430 h 1637"/>
                <a:gd name="T8" fmla="*/ 258967805 w 1597"/>
                <a:gd name="T9" fmla="*/ 209844430 h 1637"/>
                <a:gd name="T10" fmla="*/ 258967805 w 1597"/>
                <a:gd name="T11" fmla="*/ 209844430 h 1637"/>
                <a:gd name="T12" fmla="*/ 258967805 w 1597"/>
                <a:gd name="T13" fmla="*/ 209844430 h 1637"/>
                <a:gd name="T14" fmla="*/ 258967805 w 1597"/>
                <a:gd name="T15" fmla="*/ 209844430 h 1637"/>
                <a:gd name="T16" fmla="*/ 258967805 w 1597"/>
                <a:gd name="T17" fmla="*/ 209844430 h 1637"/>
                <a:gd name="T18" fmla="*/ 258967805 w 1597"/>
                <a:gd name="T19" fmla="*/ 209844430 h 1637"/>
                <a:gd name="T20" fmla="*/ 258967805 w 1597"/>
                <a:gd name="T21" fmla="*/ 209844430 h 1637"/>
                <a:gd name="T22" fmla="*/ 258967805 w 1597"/>
                <a:gd name="T23" fmla="*/ 209844430 h 1637"/>
                <a:gd name="T24" fmla="*/ 258967805 w 1597"/>
                <a:gd name="T25" fmla="*/ 209844430 h 1637"/>
                <a:gd name="T26" fmla="*/ 258967805 w 1597"/>
                <a:gd name="T27" fmla="*/ 209844430 h 1637"/>
                <a:gd name="T28" fmla="*/ 258967805 w 1597"/>
                <a:gd name="T29" fmla="*/ 209844430 h 1637"/>
                <a:gd name="T30" fmla="*/ 258967805 w 1597"/>
                <a:gd name="T31" fmla="*/ 209844430 h 1637"/>
                <a:gd name="T32" fmla="*/ 258967805 w 1597"/>
                <a:gd name="T33" fmla="*/ 209844430 h 1637"/>
                <a:gd name="T34" fmla="*/ 258967805 w 1597"/>
                <a:gd name="T35" fmla="*/ 209844430 h 1637"/>
                <a:gd name="T36" fmla="*/ 258967805 w 1597"/>
                <a:gd name="T37" fmla="*/ 209844430 h 1637"/>
                <a:gd name="T38" fmla="*/ 258967805 w 1597"/>
                <a:gd name="T39" fmla="*/ 209844430 h 1637"/>
                <a:gd name="T40" fmla="*/ 258967805 w 1597"/>
                <a:gd name="T41" fmla="*/ 209844430 h 1637"/>
                <a:gd name="T42" fmla="*/ 258967805 w 1597"/>
                <a:gd name="T43" fmla="*/ 209844430 h 1637"/>
                <a:gd name="T44" fmla="*/ 258967805 w 1597"/>
                <a:gd name="T45" fmla="*/ 209844430 h 1637"/>
                <a:gd name="T46" fmla="*/ 258967805 w 1597"/>
                <a:gd name="T47" fmla="*/ 209844430 h 1637"/>
                <a:gd name="T48" fmla="*/ 258967805 w 1597"/>
                <a:gd name="T49" fmla="*/ 209844430 h 1637"/>
                <a:gd name="T50" fmla="*/ 258967805 w 1597"/>
                <a:gd name="T51" fmla="*/ 209844430 h 1637"/>
                <a:gd name="T52" fmla="*/ 258967805 w 1597"/>
                <a:gd name="T53" fmla="*/ 209844430 h 1637"/>
                <a:gd name="T54" fmla="*/ 258967805 w 1597"/>
                <a:gd name="T55" fmla="*/ 209844430 h 1637"/>
                <a:gd name="T56" fmla="*/ 258967805 w 1597"/>
                <a:gd name="T57" fmla="*/ 209844430 h 1637"/>
                <a:gd name="T58" fmla="*/ 258967805 w 1597"/>
                <a:gd name="T59" fmla="*/ 209844430 h 1637"/>
                <a:gd name="T60" fmla="*/ 258967805 w 1597"/>
                <a:gd name="T61" fmla="*/ 209844430 h 1637"/>
                <a:gd name="T62" fmla="*/ 258967805 w 1597"/>
                <a:gd name="T63" fmla="*/ 209844430 h 1637"/>
                <a:gd name="T64" fmla="*/ 258967805 w 1597"/>
                <a:gd name="T65" fmla="*/ 209844430 h 1637"/>
                <a:gd name="T66" fmla="*/ 258967805 w 1597"/>
                <a:gd name="T67" fmla="*/ 209844430 h 1637"/>
                <a:gd name="T68" fmla="*/ 258967805 w 1597"/>
                <a:gd name="T69" fmla="*/ 209844430 h 1637"/>
                <a:gd name="T70" fmla="*/ 0 w 1597"/>
                <a:gd name="T71" fmla="*/ 209844430 h 163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97"/>
                <a:gd name="T109" fmla="*/ 0 h 1637"/>
                <a:gd name="T110" fmla="*/ 1597 w 1597"/>
                <a:gd name="T111" fmla="*/ 1637 h 163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97" h="1637">
                  <a:moveTo>
                    <a:pt x="1568" y="0"/>
                  </a:moveTo>
                  <a:cubicBezTo>
                    <a:pt x="1568" y="16"/>
                    <a:pt x="1593" y="51"/>
                    <a:pt x="1595" y="83"/>
                  </a:cubicBezTo>
                  <a:cubicBezTo>
                    <a:pt x="1597" y="115"/>
                    <a:pt x="1592" y="167"/>
                    <a:pt x="1579" y="193"/>
                  </a:cubicBezTo>
                  <a:cubicBezTo>
                    <a:pt x="1566" y="219"/>
                    <a:pt x="1546" y="232"/>
                    <a:pt x="1520" y="240"/>
                  </a:cubicBezTo>
                  <a:cubicBezTo>
                    <a:pt x="1494" y="248"/>
                    <a:pt x="1448" y="232"/>
                    <a:pt x="1424" y="240"/>
                  </a:cubicBezTo>
                  <a:cubicBezTo>
                    <a:pt x="1400" y="248"/>
                    <a:pt x="1384" y="272"/>
                    <a:pt x="1376" y="288"/>
                  </a:cubicBezTo>
                  <a:cubicBezTo>
                    <a:pt x="1368" y="304"/>
                    <a:pt x="1376" y="320"/>
                    <a:pt x="1376" y="336"/>
                  </a:cubicBezTo>
                  <a:cubicBezTo>
                    <a:pt x="1383" y="352"/>
                    <a:pt x="1412" y="363"/>
                    <a:pt x="1421" y="383"/>
                  </a:cubicBezTo>
                  <a:cubicBezTo>
                    <a:pt x="1421" y="399"/>
                    <a:pt x="1438" y="434"/>
                    <a:pt x="1429" y="454"/>
                  </a:cubicBezTo>
                  <a:cubicBezTo>
                    <a:pt x="1420" y="474"/>
                    <a:pt x="1382" y="489"/>
                    <a:pt x="1365" y="501"/>
                  </a:cubicBezTo>
                  <a:cubicBezTo>
                    <a:pt x="1348" y="513"/>
                    <a:pt x="1342" y="524"/>
                    <a:pt x="1328" y="528"/>
                  </a:cubicBezTo>
                  <a:cubicBezTo>
                    <a:pt x="1314" y="532"/>
                    <a:pt x="1296" y="528"/>
                    <a:pt x="1280" y="528"/>
                  </a:cubicBezTo>
                  <a:cubicBezTo>
                    <a:pt x="1264" y="528"/>
                    <a:pt x="1248" y="520"/>
                    <a:pt x="1232" y="528"/>
                  </a:cubicBezTo>
                  <a:cubicBezTo>
                    <a:pt x="1216" y="536"/>
                    <a:pt x="1200" y="560"/>
                    <a:pt x="1184" y="576"/>
                  </a:cubicBezTo>
                  <a:cubicBezTo>
                    <a:pt x="1168" y="592"/>
                    <a:pt x="1152" y="608"/>
                    <a:pt x="1136" y="624"/>
                  </a:cubicBezTo>
                  <a:cubicBezTo>
                    <a:pt x="1120" y="640"/>
                    <a:pt x="1101" y="656"/>
                    <a:pt x="1088" y="672"/>
                  </a:cubicBezTo>
                  <a:cubicBezTo>
                    <a:pt x="1075" y="688"/>
                    <a:pt x="1071" y="694"/>
                    <a:pt x="1058" y="722"/>
                  </a:cubicBezTo>
                  <a:cubicBezTo>
                    <a:pt x="1045" y="750"/>
                    <a:pt x="1024" y="809"/>
                    <a:pt x="1011" y="840"/>
                  </a:cubicBezTo>
                  <a:cubicBezTo>
                    <a:pt x="998" y="871"/>
                    <a:pt x="988" y="893"/>
                    <a:pt x="979" y="911"/>
                  </a:cubicBezTo>
                  <a:cubicBezTo>
                    <a:pt x="970" y="929"/>
                    <a:pt x="961" y="943"/>
                    <a:pt x="955" y="951"/>
                  </a:cubicBezTo>
                  <a:cubicBezTo>
                    <a:pt x="949" y="959"/>
                    <a:pt x="954" y="935"/>
                    <a:pt x="944" y="960"/>
                  </a:cubicBezTo>
                  <a:cubicBezTo>
                    <a:pt x="935" y="986"/>
                    <a:pt x="908" y="1077"/>
                    <a:pt x="900" y="1109"/>
                  </a:cubicBezTo>
                  <a:cubicBezTo>
                    <a:pt x="892" y="1141"/>
                    <a:pt x="905" y="1129"/>
                    <a:pt x="896" y="1152"/>
                  </a:cubicBezTo>
                  <a:cubicBezTo>
                    <a:pt x="887" y="1175"/>
                    <a:pt x="864" y="1224"/>
                    <a:pt x="848" y="1248"/>
                  </a:cubicBezTo>
                  <a:cubicBezTo>
                    <a:pt x="832" y="1272"/>
                    <a:pt x="816" y="1280"/>
                    <a:pt x="800" y="1296"/>
                  </a:cubicBezTo>
                  <a:cubicBezTo>
                    <a:pt x="784" y="1312"/>
                    <a:pt x="773" y="1325"/>
                    <a:pt x="752" y="1344"/>
                  </a:cubicBezTo>
                  <a:cubicBezTo>
                    <a:pt x="731" y="1363"/>
                    <a:pt x="718" y="1388"/>
                    <a:pt x="695" y="1408"/>
                  </a:cubicBezTo>
                  <a:cubicBezTo>
                    <a:pt x="672" y="1428"/>
                    <a:pt x="638" y="1451"/>
                    <a:pt x="616" y="1464"/>
                  </a:cubicBezTo>
                  <a:cubicBezTo>
                    <a:pt x="598" y="1477"/>
                    <a:pt x="585" y="1476"/>
                    <a:pt x="560" y="1488"/>
                  </a:cubicBezTo>
                  <a:cubicBezTo>
                    <a:pt x="535" y="1500"/>
                    <a:pt x="497" y="1524"/>
                    <a:pt x="464" y="1536"/>
                  </a:cubicBezTo>
                  <a:cubicBezTo>
                    <a:pt x="432" y="1544"/>
                    <a:pt x="396" y="1550"/>
                    <a:pt x="364" y="1558"/>
                  </a:cubicBezTo>
                  <a:cubicBezTo>
                    <a:pt x="332" y="1566"/>
                    <a:pt x="296" y="1576"/>
                    <a:pt x="272" y="1584"/>
                  </a:cubicBezTo>
                  <a:cubicBezTo>
                    <a:pt x="248" y="1592"/>
                    <a:pt x="248" y="1584"/>
                    <a:pt x="224" y="1584"/>
                  </a:cubicBezTo>
                  <a:cubicBezTo>
                    <a:pt x="200" y="1584"/>
                    <a:pt x="152" y="1584"/>
                    <a:pt x="128" y="1584"/>
                  </a:cubicBezTo>
                  <a:cubicBezTo>
                    <a:pt x="104" y="1584"/>
                    <a:pt x="101" y="1575"/>
                    <a:pt x="80" y="1584"/>
                  </a:cubicBezTo>
                  <a:cubicBezTo>
                    <a:pt x="59" y="1593"/>
                    <a:pt x="17" y="1626"/>
                    <a:pt x="0" y="1637"/>
                  </a:cubicBezTo>
                </a:path>
              </a:pathLst>
            </a:custGeom>
            <a:noFill/>
            <a:ln w="63500" cap="flat" cmpd="sng">
              <a:solidFill>
                <a:schemeClr val="tx1"/>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hu-HU"/>
            </a:p>
          </p:txBody>
        </p:sp>
      </p:grpSp>
      <p:pic>
        <p:nvPicPr>
          <p:cNvPr id="16387" name="Picture 8" descr="Sadler11th 16-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67400" y="2420938"/>
            <a:ext cx="2917825"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4"/>
          <p:cNvSpPr txBox="1">
            <a:spLocks noChangeArrowheads="1"/>
          </p:cNvSpPr>
          <p:nvPr/>
        </p:nvSpPr>
        <p:spPr bwMode="auto">
          <a:xfrm>
            <a:off x="6227763" y="1557338"/>
            <a:ext cx="2057400" cy="707886"/>
          </a:xfrm>
          <a:prstGeom prst="rect">
            <a:avLst/>
          </a:prstGeom>
          <a:solidFill>
            <a:srgbClr val="3366FF">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hu-HU" altLang="hu-HU" sz="2000" dirty="0" err="1">
                <a:latin typeface="Calibri" pitchFamily="34" charset="0"/>
                <a:cs typeface="Arial" charset="0"/>
              </a:rPr>
              <a:t>blue</a:t>
            </a:r>
            <a:r>
              <a:rPr lang="en-US" altLang="hu-HU" sz="2000" dirty="0">
                <a:latin typeface="Calibri" pitchFamily="34" charset="0"/>
                <a:cs typeface="Arial" charset="0"/>
              </a:rPr>
              <a:t>= </a:t>
            </a:r>
            <a:r>
              <a:rPr lang="hu-HU" altLang="hu-HU" sz="2000" dirty="0" err="1">
                <a:latin typeface="Calibri" pitchFamily="34" charset="0"/>
                <a:cs typeface="Arial" charset="0"/>
              </a:rPr>
              <a:t>from</a:t>
            </a:r>
            <a:r>
              <a:rPr lang="hu-HU" altLang="hu-HU" sz="2000" dirty="0">
                <a:latin typeface="Calibri" pitchFamily="34" charset="0"/>
                <a:cs typeface="Arial" charset="0"/>
              </a:rPr>
              <a:t> </a:t>
            </a:r>
            <a:r>
              <a:rPr lang="hu-HU" altLang="hu-HU" sz="2000" dirty="0" err="1">
                <a:latin typeface="Calibri" pitchFamily="34" charset="0"/>
                <a:cs typeface="Arial" charset="0"/>
              </a:rPr>
              <a:t>notochord</a:t>
            </a:r>
            <a:endParaRPr lang="hu-HU" altLang="hu-HU" sz="2000" dirty="0">
              <a:latin typeface="Calibri" pitchFamily="34" charset="0"/>
              <a:cs typeface="Arial" charset="0"/>
            </a:endParaRPr>
          </a:p>
        </p:txBody>
      </p:sp>
      <p:sp>
        <p:nvSpPr>
          <p:cNvPr id="16389" name="Text Box 5"/>
          <p:cNvSpPr txBox="1">
            <a:spLocks noChangeArrowheads="1"/>
          </p:cNvSpPr>
          <p:nvPr/>
        </p:nvSpPr>
        <p:spPr bwMode="auto">
          <a:xfrm>
            <a:off x="6300788" y="4076700"/>
            <a:ext cx="2590800" cy="701675"/>
          </a:xfrm>
          <a:prstGeom prst="rect">
            <a:avLst/>
          </a:prstGeom>
          <a:solidFill>
            <a:srgbClr val="FF330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hu-HU" altLang="hu-HU" sz="2000" dirty="0" err="1">
                <a:latin typeface="Calibri" pitchFamily="34" charset="0"/>
                <a:cs typeface="Arial" charset="0"/>
              </a:rPr>
              <a:t>red</a:t>
            </a:r>
            <a:r>
              <a:rPr lang="en-US" altLang="hu-HU" sz="2000" dirty="0">
                <a:latin typeface="Calibri" pitchFamily="34" charset="0"/>
                <a:cs typeface="Arial" charset="0"/>
              </a:rPr>
              <a:t>= </a:t>
            </a:r>
            <a:r>
              <a:rPr lang="hu-HU" altLang="hu-HU" sz="2000" dirty="0" err="1">
                <a:latin typeface="Calibri" pitchFamily="34" charset="0"/>
                <a:cs typeface="Arial" charset="0"/>
              </a:rPr>
              <a:t>from</a:t>
            </a:r>
            <a:r>
              <a:rPr lang="hu-HU" altLang="hu-HU" sz="2000" dirty="0">
                <a:latin typeface="Calibri" pitchFamily="34" charset="0"/>
                <a:cs typeface="Arial" charset="0"/>
              </a:rPr>
              <a:t> </a:t>
            </a:r>
            <a:r>
              <a:rPr lang="en-US" altLang="hu-HU" sz="2000" dirty="0">
                <a:latin typeface="Calibri" pitchFamily="34" charset="0"/>
                <a:cs typeface="Arial" charset="0"/>
              </a:rPr>
              <a:t>paraxial mesoderm</a:t>
            </a:r>
          </a:p>
        </p:txBody>
      </p:sp>
      <p:sp>
        <p:nvSpPr>
          <p:cNvPr id="16390" name="Rectangle 13"/>
          <p:cNvSpPr>
            <a:spLocks noChangeArrowheads="1"/>
          </p:cNvSpPr>
          <p:nvPr/>
        </p:nvSpPr>
        <p:spPr bwMode="auto">
          <a:xfrm>
            <a:off x="5905708" y="5653"/>
            <a:ext cx="2701509" cy="830997"/>
          </a:xfrm>
          <a:prstGeom prst="rect">
            <a:avLst/>
          </a:prstGeom>
          <a:solidFill>
            <a:schemeClr val="tx1"/>
          </a:solidFill>
          <a:ln>
            <a:noFill/>
          </a:ln>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hu-HU" sz="2400" b="1" dirty="0">
                <a:solidFill>
                  <a:srgbClr val="333399"/>
                </a:solidFill>
                <a:latin typeface="Calibri" pitchFamily="34" charset="0"/>
              </a:rPr>
              <a:t>ECTOMESENCHYM</a:t>
            </a:r>
            <a:r>
              <a:rPr lang="hu-HU" altLang="hu-HU" sz="2400" b="1" dirty="0">
                <a:solidFill>
                  <a:srgbClr val="333399"/>
                </a:solidFill>
                <a:latin typeface="Calibri" pitchFamily="34" charset="0"/>
              </a:rPr>
              <a:t>E</a:t>
            </a:r>
          </a:p>
          <a:p>
            <a:pPr algn="ctr" eaLnBrk="1" hangingPunct="1">
              <a:spcBef>
                <a:spcPct val="0"/>
              </a:spcBef>
              <a:buFontTx/>
              <a:buNone/>
            </a:pPr>
            <a:r>
              <a:rPr lang="hu-HU" altLang="hu-HU" sz="2400" b="1" dirty="0">
                <a:solidFill>
                  <a:srgbClr val="333399"/>
                </a:solidFill>
                <a:latin typeface="Calibri" pitchFamily="34" charset="0"/>
              </a:rPr>
              <a:t>ORIGIN</a:t>
            </a:r>
          </a:p>
        </p:txBody>
      </p:sp>
      <p:sp>
        <p:nvSpPr>
          <p:cNvPr id="16391" name="Text Box 6"/>
          <p:cNvSpPr txBox="1">
            <a:spLocks noChangeArrowheads="1"/>
          </p:cNvSpPr>
          <p:nvPr/>
        </p:nvSpPr>
        <p:spPr bwMode="auto">
          <a:xfrm>
            <a:off x="5148262" y="5661025"/>
            <a:ext cx="2697915"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hu-HU" sz="2000" dirty="0">
                <a:latin typeface="Calibri" pitchFamily="34" charset="0"/>
                <a:cs typeface="Arial" charset="0"/>
              </a:rPr>
              <a:t>V</a:t>
            </a:r>
            <a:r>
              <a:rPr lang="hu-HU" altLang="hu-HU" sz="2000" dirty="0">
                <a:latin typeface="Calibri" pitchFamily="34" charset="0"/>
                <a:cs typeface="Arial" charset="0"/>
              </a:rPr>
              <a:t>.</a:t>
            </a:r>
            <a:r>
              <a:rPr lang="en-US" altLang="hu-HU" sz="2000" dirty="0">
                <a:latin typeface="Calibri" pitchFamily="34" charset="0"/>
                <a:cs typeface="Arial" charset="0"/>
              </a:rPr>
              <a:t> </a:t>
            </a:r>
            <a:r>
              <a:rPr lang="hu-HU" altLang="hu-HU" sz="2000" dirty="0">
                <a:latin typeface="Calibri" pitchFamily="34" charset="0"/>
                <a:cs typeface="Arial" charset="0"/>
              </a:rPr>
              <a:t> </a:t>
            </a:r>
          </a:p>
          <a:p>
            <a:pPr algn="ctr" eaLnBrk="1" hangingPunct="1">
              <a:spcBef>
                <a:spcPct val="50000"/>
              </a:spcBef>
              <a:buFontTx/>
              <a:buNone/>
            </a:pPr>
            <a:r>
              <a:rPr lang="en-US" altLang="hu-HU" sz="2000" dirty="0">
                <a:latin typeface="Calibri" pitchFamily="34" charset="0"/>
                <a:cs typeface="Arial" charset="0"/>
              </a:rPr>
              <a:t>(</a:t>
            </a:r>
            <a:r>
              <a:rPr lang="hu-HU" altLang="hu-HU" sz="2000" dirty="0">
                <a:latin typeface="Calibri" pitchFamily="34" charset="0"/>
                <a:cs typeface="Arial" charset="0"/>
              </a:rPr>
              <a:t>n. </a:t>
            </a:r>
            <a:r>
              <a:rPr lang="en-US" altLang="hu-HU" sz="2000" dirty="0">
                <a:latin typeface="Calibri" pitchFamily="34" charset="0"/>
                <a:cs typeface="Arial" charset="0"/>
              </a:rPr>
              <a:t>trigeminal</a:t>
            </a:r>
            <a:r>
              <a:rPr lang="hu-HU" altLang="hu-HU" sz="2000" dirty="0">
                <a:latin typeface="Calibri" pitchFamily="34" charset="0"/>
                <a:cs typeface="Arial" charset="0"/>
              </a:rPr>
              <a:t>is</a:t>
            </a:r>
            <a:r>
              <a:rPr lang="en-US" altLang="hu-HU" sz="2000" dirty="0">
                <a:latin typeface="Calibri" pitchFamily="34" charset="0"/>
                <a:cs typeface="Arial" charset="0"/>
              </a:rPr>
              <a:t>)</a:t>
            </a:r>
          </a:p>
        </p:txBody>
      </p:sp>
      <p:pic>
        <p:nvPicPr>
          <p:cNvPr id="16392" name="Picture 2" descr="The muscular derivatives of the prechordal mesenchyme"/>
          <p:cNvPicPr>
            <a:picLocks noChangeAspect="1" noChangeArrowheads="1"/>
          </p:cNvPicPr>
          <p:nvPr/>
        </p:nvPicPr>
        <p:blipFill>
          <a:blip r:embed="rId5" cstate="email">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0" y="726094"/>
            <a:ext cx="5016293" cy="616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98102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5" name="Picture 5" descr="leptomeninx-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67759" y="1013474"/>
            <a:ext cx="3544887" cy="4525963"/>
          </a:xfrm>
          <a:prstGeom prst="rect">
            <a:avLst/>
          </a:prstGeom>
          <a:noFill/>
          <a:extLst>
            <a:ext uri="{909E8E84-426E-40DD-AFC4-6F175D3DCCD1}">
              <a14:hiddenFill xmlns:a14="http://schemas.microsoft.com/office/drawing/2010/main">
                <a:solidFill>
                  <a:srgbClr val="FFFFFF"/>
                </a:solidFill>
              </a14:hiddenFill>
            </a:ext>
          </a:extLst>
        </p:spPr>
      </p:pic>
      <p:sp>
        <p:nvSpPr>
          <p:cNvPr id="20486" name="Text Box 6"/>
          <p:cNvSpPr txBox="1">
            <a:spLocks noChangeArrowheads="1"/>
          </p:cNvSpPr>
          <p:nvPr/>
        </p:nvSpPr>
        <p:spPr bwMode="auto">
          <a:xfrm>
            <a:off x="4416687" y="2335213"/>
            <a:ext cx="1733550" cy="641350"/>
          </a:xfrm>
          <a:prstGeom prst="rect">
            <a:avLst/>
          </a:prstGeom>
          <a:solidFill>
            <a:schemeClr val="bg1"/>
          </a:solidFill>
          <a:ln>
            <a:noFill/>
          </a:ln>
          <a:effectLst/>
        </p:spPr>
        <p:txBody>
          <a:bodyPr wrap="none">
            <a:spAutoFit/>
          </a:bodyPr>
          <a:lstStyle/>
          <a:p>
            <a:r>
              <a:rPr lang="hu-HU" altLang="hu-HU" dirty="0" err="1"/>
              <a:t>Granulationes</a:t>
            </a:r>
            <a:r>
              <a:rPr lang="hu-HU" altLang="hu-HU" dirty="0"/>
              <a:t> </a:t>
            </a:r>
          </a:p>
          <a:p>
            <a:r>
              <a:rPr lang="hu-HU" altLang="hu-HU" dirty="0" err="1"/>
              <a:t>arachnoideales</a:t>
            </a:r>
            <a:endParaRPr lang="hu-HU" altLang="hu-HU" dirty="0"/>
          </a:p>
        </p:txBody>
      </p:sp>
      <p:pic>
        <p:nvPicPr>
          <p:cNvPr id="48130" name="Picture 2" descr="D:\3.semester\burkok, kamrák\aracnoide_granulazione_ita.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36096" y="2976562"/>
            <a:ext cx="3177730" cy="2945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2486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1520" y="116632"/>
            <a:ext cx="2805064"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C6A4E32F-5B5C-420E-B0E6-9BBF2AF9914F}"/>
              </a:ext>
            </a:extLst>
          </p:cNvPr>
          <p:cNvSpPr>
            <a:spLocks noChangeArrowheads="1"/>
          </p:cNvSpPr>
          <p:nvPr/>
        </p:nvSpPr>
        <p:spPr bwMode="auto">
          <a:xfrm>
            <a:off x="3203849" y="1130260"/>
            <a:ext cx="5940152" cy="4939814"/>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altLang="hu-HU" sz="1800" b="0" i="0" u="none" strike="noStrike" cap="none" normalizeH="0" baseline="0" dirty="0">
                <a:ln>
                  <a:noFill/>
                </a:ln>
                <a:solidFill>
                  <a:schemeClr val="tx1"/>
                </a:solidFill>
                <a:effectLst/>
                <a:latin typeface="Arial" panose="020B0604020202020204" pitchFamily="34" charset="0"/>
              </a:rPr>
              <a:t>  </a:t>
            </a:r>
            <a:r>
              <a:rPr kumimoji="0" lang="hu-HU" altLang="hu-HU" sz="18900" b="0" i="0" u="none" strike="noStrike" cap="none" normalizeH="0" baseline="0" dirty="0">
                <a:ln>
                  <a:noFill/>
                </a:ln>
                <a:solidFill>
                  <a:schemeClr val="tx1"/>
                </a:solidFill>
                <a:effectLst/>
                <a:latin typeface="Arial" panose="020B0604020202020204" pitchFamily="34" charset="0"/>
              </a:rPr>
              <a:t>      </a:t>
            </a:r>
            <a:endParaRPr kumimoji="0" lang="hu-HU" altLang="hu-HU"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u-HU" altLang="hu-HU" sz="1800" b="0" i="0" u="none" strike="noStrike" cap="none" normalizeH="0" baseline="0" dirty="0">
                <a:ln>
                  <a:noFill/>
                </a:ln>
                <a:effectLst/>
                <a:latin typeface="Arial" panose="020B0604020202020204" pitchFamily="34" charset="0"/>
              </a:rPr>
              <a:t> </a:t>
            </a:r>
            <a:r>
              <a:rPr kumimoji="0" lang="hu-HU" altLang="hu-HU" sz="1800" b="0" i="0" u="none" strike="noStrike" cap="none" normalizeH="0" baseline="0" dirty="0" err="1">
                <a:ln>
                  <a:noFill/>
                </a:ln>
                <a:effectLst/>
                <a:latin typeface="Arial" panose="020B0604020202020204" pitchFamily="34" charset="0"/>
                <a:hlinkClick r:id="rId3" tooltip="Learn more about Cerebrospinal Fluid">
                  <a:extLst>
                    <a:ext uri="{A12FA001-AC4F-418D-AE19-62706E023703}">
                      <ahyp:hlinkClr xmlns="" xmlns:ahyp="http://schemas.microsoft.com/office/drawing/2018/hyperlinkcolor" val="tx"/>
                    </a:ext>
                  </a:extLst>
                </a:hlinkClick>
              </a:rPr>
              <a:t>Cerebrospinal</a:t>
            </a:r>
            <a:r>
              <a:rPr kumimoji="0" lang="hu-HU" altLang="hu-HU" sz="1800" b="0" i="0" u="none" strike="noStrike" cap="none" normalizeH="0" baseline="0" dirty="0">
                <a:ln>
                  <a:noFill/>
                </a:ln>
                <a:effectLst/>
                <a:latin typeface="Arial" panose="020B0604020202020204" pitchFamily="34" charset="0"/>
                <a:hlinkClick r:id="rId3" tooltip="Learn more about Cerebrospinal Fluid">
                  <a:extLst>
                    <a:ext uri="{A12FA001-AC4F-418D-AE19-62706E023703}">
                      <ahyp:hlinkClr xmlns="" xmlns:ahyp="http://schemas.microsoft.com/office/drawing/2018/hyperlinkcolor" val="tx"/>
                    </a:ext>
                  </a:extLst>
                </a:hlinkClick>
              </a:rPr>
              <a:t> fluid</a:t>
            </a:r>
            <a:r>
              <a:rPr kumimoji="0" lang="hu-HU" altLang="hu-HU" sz="1800" b="0" i="0" u="none" strike="noStrike" cap="none" normalizeH="0" baseline="0" dirty="0">
                <a:ln>
                  <a:noFill/>
                </a:ln>
                <a:effectLst/>
                <a:latin typeface="Arial" panose="020B0604020202020204" pitchFamily="34" charset="0"/>
              </a:rPr>
              <a:t> </a:t>
            </a:r>
            <a:r>
              <a:rPr kumimoji="0" lang="hu-HU" altLang="hu-HU" sz="1800" b="0" i="0" u="none" strike="noStrike" cap="none" normalizeH="0" baseline="0" dirty="0" err="1">
                <a:ln>
                  <a:noFill/>
                </a:ln>
                <a:effectLst/>
                <a:latin typeface="Arial" panose="020B0604020202020204" pitchFamily="34" charset="0"/>
              </a:rPr>
              <a:t>absorption</a:t>
            </a:r>
            <a:r>
              <a:rPr kumimoji="0" lang="hu-HU" altLang="hu-HU" sz="1800" b="0" i="0" u="none" strike="noStrike" cap="none" normalizeH="0" baseline="0" dirty="0">
                <a:ln>
                  <a:noFill/>
                </a:ln>
                <a:effectLst/>
                <a:latin typeface="Arial" panose="020B0604020202020204" pitchFamily="34" charset="0"/>
              </a:rPr>
              <a:t> </a:t>
            </a:r>
            <a:r>
              <a:rPr kumimoji="0" lang="hu-HU" altLang="hu-HU" sz="1800" b="0" i="0" u="none" strike="noStrike" cap="none" normalizeH="0" baseline="0" dirty="0" err="1">
                <a:ln>
                  <a:noFill/>
                </a:ln>
                <a:effectLst/>
                <a:latin typeface="Arial" panose="020B0604020202020204" pitchFamily="34" charset="0"/>
              </a:rPr>
              <a:t>by</a:t>
            </a:r>
            <a:r>
              <a:rPr kumimoji="0" lang="hu-HU" altLang="hu-HU" sz="1800" b="0" i="0" u="none" strike="noStrike" cap="none" normalizeH="0" baseline="0" dirty="0">
                <a:ln>
                  <a:noFill/>
                </a:ln>
                <a:effectLst/>
                <a:latin typeface="Arial" panose="020B0604020202020204" pitchFamily="34" charset="0"/>
              </a:rPr>
              <a:t> </a:t>
            </a:r>
            <a:r>
              <a:rPr kumimoji="0" lang="hu-HU" altLang="hu-HU" sz="1800" b="0" i="0" u="none" strike="noStrike" cap="none" normalizeH="0" baseline="0" dirty="0" err="1">
                <a:ln>
                  <a:noFill/>
                </a:ln>
                <a:effectLst/>
                <a:latin typeface="Arial" panose="020B0604020202020204" pitchFamily="34" charset="0"/>
                <a:hlinkClick r:id="rId4" tooltip="Learn more about Spinal Arachnoid">
                  <a:extLst>
                    <a:ext uri="{A12FA001-AC4F-418D-AE19-62706E023703}">
                      <ahyp:hlinkClr xmlns="" xmlns:ahyp="http://schemas.microsoft.com/office/drawing/2018/hyperlinkcolor" val="tx"/>
                    </a:ext>
                  </a:extLst>
                </a:hlinkClick>
              </a:rPr>
              <a:t>spinal</a:t>
            </a:r>
            <a:r>
              <a:rPr kumimoji="0" lang="hu-HU" altLang="hu-HU" sz="1800" b="0" i="0" u="none" strike="noStrike" cap="none" normalizeH="0" baseline="0" dirty="0">
                <a:ln>
                  <a:noFill/>
                </a:ln>
                <a:effectLst/>
                <a:latin typeface="Arial" panose="020B0604020202020204" pitchFamily="34" charset="0"/>
                <a:hlinkClick r:id="rId4" tooltip="Learn more about Spinal Arachnoid">
                  <a:extLst>
                    <a:ext uri="{A12FA001-AC4F-418D-AE19-62706E023703}">
                      <ahyp:hlinkClr xmlns="" xmlns:ahyp="http://schemas.microsoft.com/office/drawing/2018/hyperlinkcolor" val="tx"/>
                    </a:ext>
                  </a:extLst>
                </a:hlinkClick>
              </a:rPr>
              <a:t> </a:t>
            </a:r>
            <a:r>
              <a:rPr kumimoji="0" lang="hu-HU" altLang="hu-HU" sz="1800" b="0" i="0" u="none" strike="noStrike" cap="none" normalizeH="0" baseline="0" dirty="0" err="1">
                <a:ln>
                  <a:noFill/>
                </a:ln>
                <a:effectLst/>
                <a:latin typeface="Arial" panose="020B0604020202020204" pitchFamily="34" charset="0"/>
                <a:hlinkClick r:id="rId4" tooltip="Learn more about Spinal Arachnoid">
                  <a:extLst>
                    <a:ext uri="{A12FA001-AC4F-418D-AE19-62706E023703}">
                      <ahyp:hlinkClr xmlns="" xmlns:ahyp="http://schemas.microsoft.com/office/drawing/2018/hyperlinkcolor" val="tx"/>
                    </a:ext>
                  </a:extLst>
                </a:hlinkClick>
              </a:rPr>
              <a:t>arachnoid</a:t>
            </a:r>
            <a:r>
              <a:rPr kumimoji="0" lang="hu-HU" altLang="hu-HU" sz="1800" b="0" i="0" u="none" strike="noStrike" cap="none" normalizeH="0" baseline="0" dirty="0">
                <a:ln>
                  <a:noFill/>
                </a:ln>
                <a:effectLst/>
                <a:latin typeface="Arial" panose="020B0604020202020204" pitchFamily="34" charset="0"/>
              </a:rPr>
              <a:t> </a:t>
            </a:r>
            <a:r>
              <a:rPr kumimoji="0" lang="hu-HU" altLang="hu-HU" sz="1800" b="0" i="0" u="none" strike="noStrike" cap="none" normalizeH="0" baseline="0" dirty="0" err="1">
                <a:ln>
                  <a:noFill/>
                </a:ln>
                <a:effectLst/>
                <a:latin typeface="Arial" panose="020B0604020202020204" pitchFamily="34" charset="0"/>
              </a:rPr>
              <a:t>villi</a:t>
            </a:r>
            <a:r>
              <a:rPr kumimoji="0" lang="hu-HU" altLang="hu-HU" sz="1800" b="0" i="0" u="none" strike="noStrike" cap="none" normalizeH="0" baseline="0" dirty="0">
                <a:ln>
                  <a:noFill/>
                </a:ln>
                <a:effectLst/>
                <a:latin typeface="Arial" panose="020B0604020202020204" pitchFamily="34" charset="0"/>
              </a:rPr>
              <a:t> and</a:t>
            </a:r>
            <a:r>
              <a:rPr kumimoji="0" lang="hu-HU" altLang="hu-HU" sz="1800" b="0" i="0" u="none" strike="noStrike" cap="none" normalizeH="0" dirty="0">
                <a:ln>
                  <a:noFill/>
                </a:ln>
                <a:effectLst/>
                <a:latin typeface="Arial" panose="020B0604020202020204" pitchFamily="34" charset="0"/>
              </a:rPr>
              <a:t> </a:t>
            </a:r>
            <a:r>
              <a:rPr kumimoji="0" lang="hu-HU" altLang="hu-HU" sz="1800" b="0" i="0" u="none" strike="noStrike" cap="none" normalizeH="0" baseline="0" dirty="0" err="1">
                <a:ln>
                  <a:noFill/>
                </a:ln>
                <a:effectLst/>
                <a:latin typeface="Arial" panose="020B0604020202020204" pitchFamily="34" charset="0"/>
              </a:rPr>
              <a:t>meningeal</a:t>
            </a:r>
            <a:r>
              <a:rPr kumimoji="0" lang="hu-HU" altLang="hu-HU" sz="1800" b="0" i="0" u="none" strike="noStrike" cap="none" normalizeH="0" baseline="0" dirty="0">
                <a:ln>
                  <a:noFill/>
                </a:ln>
                <a:effectLst/>
                <a:latin typeface="Arial" panose="020B0604020202020204" pitchFamily="34" charset="0"/>
              </a:rPr>
              <a:t> </a:t>
            </a:r>
            <a:r>
              <a:rPr kumimoji="0" lang="hu-HU" altLang="hu-HU" sz="1800" b="0" i="0" u="none" strike="noStrike" cap="none" normalizeH="0" baseline="0" dirty="0" err="1">
                <a:ln>
                  <a:noFill/>
                </a:ln>
                <a:effectLst/>
                <a:latin typeface="Arial" panose="020B0604020202020204" pitchFamily="34" charset="0"/>
              </a:rPr>
              <a:t>sheaths</a:t>
            </a:r>
            <a:r>
              <a:rPr kumimoji="0" lang="hu-HU" altLang="hu-HU" sz="1800" b="0" i="0" u="none" strike="noStrike" cap="none" normalizeH="0" baseline="0" dirty="0">
                <a:ln>
                  <a:noFill/>
                </a:ln>
                <a:effectLst/>
                <a:latin typeface="Arial" panose="020B0604020202020204" pitchFamily="34" charset="0"/>
              </a:rPr>
              <a:t> of </a:t>
            </a:r>
            <a:r>
              <a:rPr kumimoji="0" lang="hu-HU" altLang="hu-HU" sz="1800" b="0" i="0" u="none" strike="noStrike" cap="none" normalizeH="0" baseline="0" dirty="0" err="1">
                <a:ln>
                  <a:noFill/>
                </a:ln>
                <a:effectLst/>
                <a:latin typeface="Arial" panose="020B0604020202020204" pitchFamily="34" charset="0"/>
                <a:hlinkClick r:id="rId5" tooltip="Learn more about Spinal Nerve">
                  <a:extLst>
                    <a:ext uri="{A12FA001-AC4F-418D-AE19-62706E023703}">
                      <ahyp:hlinkClr xmlns="" xmlns:ahyp="http://schemas.microsoft.com/office/drawing/2018/hyperlinkcolor" val="tx"/>
                    </a:ext>
                  </a:extLst>
                </a:hlinkClick>
              </a:rPr>
              <a:t>spinal</a:t>
            </a:r>
            <a:r>
              <a:rPr kumimoji="0" lang="hu-HU" altLang="hu-HU" sz="1800" b="0" i="0" u="none" strike="noStrike" cap="none" normalizeH="0" baseline="0" dirty="0">
                <a:ln>
                  <a:noFill/>
                </a:ln>
                <a:effectLst/>
                <a:latin typeface="Arial" panose="020B0604020202020204" pitchFamily="34" charset="0"/>
                <a:hlinkClick r:id="rId5" tooltip="Learn more about Spinal Nerve">
                  <a:extLst>
                    <a:ext uri="{A12FA001-AC4F-418D-AE19-62706E023703}">
                      <ahyp:hlinkClr xmlns="" xmlns:ahyp="http://schemas.microsoft.com/office/drawing/2018/hyperlinkcolor" val="tx"/>
                    </a:ext>
                  </a:extLst>
                </a:hlinkClick>
              </a:rPr>
              <a:t> </a:t>
            </a:r>
            <a:r>
              <a:rPr kumimoji="0" lang="hu-HU" altLang="hu-HU" sz="1800" b="0" i="0" u="none" strike="noStrike" cap="none" normalizeH="0" baseline="0" dirty="0" err="1">
                <a:ln>
                  <a:noFill/>
                </a:ln>
                <a:effectLst/>
                <a:latin typeface="Arial" panose="020B0604020202020204" pitchFamily="34" charset="0"/>
                <a:hlinkClick r:id="rId5" tooltip="Learn more about Spinal Nerve">
                  <a:extLst>
                    <a:ext uri="{A12FA001-AC4F-418D-AE19-62706E023703}">
                      <ahyp:hlinkClr xmlns="" xmlns:ahyp="http://schemas.microsoft.com/office/drawing/2018/hyperlinkcolor" val="tx"/>
                    </a:ext>
                  </a:extLst>
                </a:hlinkClick>
              </a:rPr>
              <a:t>nerves</a:t>
            </a:r>
            <a:r>
              <a:rPr kumimoji="0" lang="hu-HU" altLang="hu-HU" sz="1800" b="0" i="0" u="none" strike="noStrike" cap="none" normalizeH="0" baseline="0" dirty="0">
                <a:ln>
                  <a:noFill/>
                </a:ln>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hu-HU" altLang="hu-HU" sz="1800" b="0" i="0" u="none" strike="noStrike" cap="none" normalizeH="0" baseline="0" dirty="0" err="1">
                <a:ln>
                  <a:noFill/>
                </a:ln>
                <a:effectLst/>
                <a:latin typeface="Arial" panose="020B0604020202020204" pitchFamily="34" charset="0"/>
              </a:rPr>
              <a:t>Spinal</a:t>
            </a:r>
            <a:r>
              <a:rPr kumimoji="0" lang="hu-HU" altLang="hu-HU" sz="1800" b="0" i="0" u="none" strike="noStrike" cap="none" normalizeH="0" baseline="0" dirty="0">
                <a:ln>
                  <a:noFill/>
                </a:ln>
                <a:effectLst/>
                <a:latin typeface="Arial" panose="020B0604020202020204" pitchFamily="34" charset="0"/>
              </a:rPr>
              <a:t> </a:t>
            </a:r>
            <a:r>
              <a:rPr kumimoji="0" lang="hu-HU" altLang="hu-HU" sz="1800" b="0" i="0" u="none" strike="noStrike" cap="none" normalizeH="0" baseline="0" dirty="0" err="1">
                <a:ln>
                  <a:noFill/>
                </a:ln>
                <a:effectLst/>
                <a:latin typeface="Arial" panose="020B0604020202020204" pitchFamily="34" charset="0"/>
              </a:rPr>
              <a:t>arachnoid</a:t>
            </a:r>
            <a:r>
              <a:rPr kumimoji="0" lang="hu-HU" altLang="hu-HU" sz="1800" b="0" i="0" u="none" strike="noStrike" cap="none" normalizeH="0" baseline="0" dirty="0">
                <a:ln>
                  <a:noFill/>
                </a:ln>
                <a:effectLst/>
                <a:latin typeface="Arial" panose="020B0604020202020204" pitchFamily="34" charset="0"/>
              </a:rPr>
              <a:t> </a:t>
            </a:r>
            <a:r>
              <a:rPr kumimoji="0" lang="hu-HU" altLang="hu-HU" sz="1800" b="0" i="0" u="none" strike="noStrike" cap="none" normalizeH="0" baseline="0" dirty="0" err="1">
                <a:ln>
                  <a:noFill/>
                </a:ln>
                <a:effectLst/>
                <a:latin typeface="Arial" panose="020B0604020202020204" pitchFamily="34" charset="0"/>
              </a:rPr>
              <a:t>villi</a:t>
            </a:r>
            <a:r>
              <a:rPr kumimoji="0" lang="hu-HU" altLang="hu-HU" sz="1800" b="0" i="0" u="none" strike="noStrike" cap="none" normalizeH="0" baseline="0" dirty="0">
                <a:ln>
                  <a:noFill/>
                </a:ln>
                <a:effectLst/>
                <a:latin typeface="Arial" panose="020B0604020202020204" pitchFamily="34" charset="0"/>
              </a:rPr>
              <a:t> in </a:t>
            </a:r>
            <a:r>
              <a:rPr kumimoji="0" lang="hu-HU" altLang="hu-HU" sz="1800" b="0" i="0" u="none" strike="noStrike" cap="none" normalizeH="0" baseline="0" dirty="0" err="1">
                <a:ln>
                  <a:noFill/>
                </a:ln>
                <a:effectLst/>
                <a:latin typeface="Arial" panose="020B0604020202020204" pitchFamily="34" charset="0"/>
              </a:rPr>
              <a:t>contact</a:t>
            </a:r>
            <a:r>
              <a:rPr kumimoji="0" lang="hu-HU" altLang="hu-HU" sz="1800" b="0" i="0" u="none" strike="noStrike" cap="none" normalizeH="0" baseline="0" dirty="0">
                <a:ln>
                  <a:noFill/>
                </a:ln>
                <a:effectLst/>
                <a:latin typeface="Arial" panose="020B0604020202020204" pitchFamily="34" charset="0"/>
              </a:rPr>
              <a:t> </a:t>
            </a:r>
            <a:r>
              <a:rPr kumimoji="0" lang="hu-HU" altLang="hu-HU" sz="1800" b="0" i="0" u="none" strike="noStrike" cap="none" normalizeH="0" baseline="0" dirty="0" err="1">
                <a:ln>
                  <a:noFill/>
                </a:ln>
                <a:effectLst/>
                <a:latin typeface="Arial" panose="020B0604020202020204" pitchFamily="34" charset="0"/>
              </a:rPr>
              <a:t>with</a:t>
            </a:r>
            <a:r>
              <a:rPr kumimoji="0" lang="hu-HU" altLang="hu-HU" sz="1800" b="0" i="0" u="none" strike="noStrike" cap="none" normalizeH="0" baseline="0" dirty="0">
                <a:ln>
                  <a:noFill/>
                </a:ln>
                <a:effectLst/>
                <a:latin typeface="Arial" panose="020B0604020202020204" pitchFamily="34" charset="0"/>
              </a:rPr>
              <a:t> </a:t>
            </a:r>
            <a:r>
              <a:rPr kumimoji="0" lang="hu-HU" altLang="hu-HU" sz="1800" b="0" i="0" u="none" strike="noStrike" cap="none" normalizeH="0" baseline="0" dirty="0" err="1">
                <a:ln>
                  <a:noFill/>
                </a:ln>
                <a:effectLst/>
                <a:latin typeface="Arial" panose="020B0604020202020204" pitchFamily="34" charset="0"/>
              </a:rPr>
              <a:t>the</a:t>
            </a:r>
            <a:r>
              <a:rPr kumimoji="0" lang="hu-HU" altLang="hu-HU" sz="1800" b="0" i="0" u="none" strike="noStrike" cap="none" normalizeH="0" baseline="0" dirty="0">
                <a:ln>
                  <a:noFill/>
                </a:ln>
                <a:effectLst/>
                <a:latin typeface="Arial" panose="020B0604020202020204" pitchFamily="34" charset="0"/>
              </a:rPr>
              <a:t> </a:t>
            </a:r>
            <a:r>
              <a:rPr kumimoji="0" lang="hu-HU" altLang="hu-HU" sz="1800" b="0" i="0" u="none" strike="noStrike" cap="none" normalizeH="0" baseline="0" dirty="0" err="1">
                <a:ln>
                  <a:noFill/>
                </a:ln>
                <a:effectLst/>
                <a:latin typeface="Arial" panose="020B0604020202020204" pitchFamily="34" charset="0"/>
              </a:rPr>
              <a:t>epidural</a:t>
            </a:r>
            <a:r>
              <a:rPr kumimoji="0" lang="hu-HU" altLang="hu-HU" sz="1800" b="0" i="0" u="none" strike="noStrike" cap="none" normalizeH="0" baseline="0" dirty="0">
                <a:ln>
                  <a:noFill/>
                </a:ln>
                <a:effectLst/>
                <a:latin typeface="Arial" panose="020B0604020202020204" pitchFamily="34" charset="0"/>
              </a:rPr>
              <a:t> </a:t>
            </a:r>
            <a:r>
              <a:rPr kumimoji="0" lang="hu-HU" altLang="hu-HU" sz="1800" b="0" i="0" u="none" strike="noStrike" cap="none" normalizeH="0" baseline="0" dirty="0" err="1">
                <a:ln>
                  <a:noFill/>
                </a:ln>
                <a:effectLst/>
                <a:latin typeface="Arial" panose="020B0604020202020204" pitchFamily="34" charset="0"/>
              </a:rPr>
              <a:t>venous</a:t>
            </a:r>
            <a:r>
              <a:rPr kumimoji="0" lang="hu-HU" altLang="hu-HU" sz="1800" b="0" i="0" u="none" strike="noStrike" cap="none" normalizeH="0" baseline="0" dirty="0">
                <a:ln>
                  <a:noFill/>
                </a:ln>
                <a:effectLst/>
                <a:latin typeface="Arial" panose="020B0604020202020204" pitchFamily="34" charset="0"/>
              </a:rPr>
              <a:t> </a:t>
            </a:r>
            <a:r>
              <a:rPr kumimoji="0" lang="hu-HU" altLang="hu-HU" sz="1800" b="0" i="0" u="none" strike="noStrike" cap="none" normalizeH="0" baseline="0" dirty="0" err="1">
                <a:ln>
                  <a:noFill/>
                </a:ln>
                <a:effectLst/>
                <a:latin typeface="Arial" panose="020B0604020202020204" pitchFamily="34" charset="0"/>
              </a:rPr>
              <a:t>plexus</a:t>
            </a:r>
            <a:r>
              <a:rPr kumimoji="0" lang="hu-HU" altLang="hu-HU" sz="1800" b="0" i="0" u="none" strike="noStrike" cap="none" normalizeH="0" baseline="0" dirty="0">
                <a:ln>
                  <a:noFill/>
                </a:ln>
                <a:effectLst/>
                <a:latin typeface="Arial" panose="020B0604020202020204" pitchFamily="34" charset="0"/>
              </a:rPr>
              <a:t> (a) </a:t>
            </a:r>
          </a:p>
          <a:p>
            <a:pPr marL="0" marR="0" lvl="0" indent="0" algn="l" defTabSz="914400" rtl="0" eaLnBrk="0" fontAlgn="base" latinLnBrk="0" hangingPunct="0">
              <a:lnSpc>
                <a:spcPct val="100000"/>
              </a:lnSpc>
              <a:spcBef>
                <a:spcPct val="0"/>
              </a:spcBef>
              <a:spcAft>
                <a:spcPct val="0"/>
              </a:spcAft>
              <a:buClrTx/>
              <a:buSzTx/>
              <a:buFontTx/>
              <a:buNone/>
              <a:tabLst/>
            </a:pPr>
            <a:r>
              <a:rPr kumimoji="0" lang="hu-HU" altLang="hu-HU" sz="1800" b="0" i="0" u="none" strike="noStrike" cap="none" normalizeH="0" baseline="0" dirty="0">
                <a:ln>
                  <a:noFill/>
                </a:ln>
                <a:effectLst/>
                <a:latin typeface="Arial" panose="020B0604020202020204" pitchFamily="34" charset="0"/>
              </a:rPr>
              <a:t>and </a:t>
            </a:r>
            <a:r>
              <a:rPr kumimoji="0" lang="hu-HU" altLang="hu-HU" sz="1800" b="0" i="0" u="none" strike="noStrike" cap="none" normalizeH="0" baseline="0" dirty="0" err="1">
                <a:ln>
                  <a:noFill/>
                </a:ln>
                <a:effectLst/>
                <a:latin typeface="Arial" panose="020B0604020202020204" pitchFamily="34" charset="0"/>
              </a:rPr>
              <a:t>adjacent</a:t>
            </a:r>
            <a:r>
              <a:rPr kumimoji="0" lang="hu-HU" altLang="hu-HU" sz="1800" b="0" i="0" u="none" strike="noStrike" cap="none" normalizeH="0" baseline="0" dirty="0">
                <a:ln>
                  <a:noFill/>
                </a:ln>
                <a:effectLst/>
                <a:latin typeface="Arial" panose="020B0604020202020204" pitchFamily="34" charset="0"/>
              </a:rPr>
              <a:t> </a:t>
            </a:r>
            <a:r>
              <a:rPr kumimoji="0" lang="hu-HU" altLang="hu-HU" sz="1800" b="0" i="0" u="none" strike="noStrike" cap="none" normalizeH="0" baseline="0" dirty="0" err="1">
                <a:ln>
                  <a:noFill/>
                </a:ln>
                <a:effectLst/>
                <a:latin typeface="Arial" panose="020B0604020202020204" pitchFamily="34" charset="0"/>
              </a:rPr>
              <a:t>to</a:t>
            </a:r>
            <a:r>
              <a:rPr kumimoji="0" lang="hu-HU" altLang="hu-HU" sz="1800" b="0" i="0" u="none" strike="noStrike" cap="none" normalizeH="0" baseline="0" dirty="0">
                <a:ln>
                  <a:noFill/>
                </a:ln>
                <a:effectLst/>
                <a:latin typeface="Arial" panose="020B0604020202020204" pitchFamily="34" charset="0"/>
              </a:rPr>
              <a:t> </a:t>
            </a:r>
            <a:r>
              <a:rPr kumimoji="0" lang="hu-HU" altLang="hu-HU" sz="1800" b="0" i="0" u="none" strike="noStrike" cap="none" normalizeH="0" baseline="0" dirty="0" err="1">
                <a:ln>
                  <a:noFill/>
                </a:ln>
                <a:effectLst/>
                <a:latin typeface="Arial" panose="020B0604020202020204" pitchFamily="34" charset="0"/>
              </a:rPr>
              <a:t>spinal</a:t>
            </a:r>
            <a:r>
              <a:rPr kumimoji="0" lang="hu-HU" altLang="hu-HU" sz="1800" b="0" i="0" u="none" strike="noStrike" cap="none" normalizeH="0" baseline="0" dirty="0">
                <a:ln>
                  <a:noFill/>
                </a:ln>
                <a:effectLst/>
                <a:latin typeface="Arial" panose="020B0604020202020204" pitchFamily="34" charset="0"/>
              </a:rPr>
              <a:t> </a:t>
            </a:r>
            <a:r>
              <a:rPr kumimoji="0" lang="hu-HU" altLang="hu-HU" sz="1800" b="0" i="0" u="none" strike="noStrike" cap="none" normalizeH="0" baseline="0" dirty="0" err="1">
                <a:ln>
                  <a:noFill/>
                </a:ln>
                <a:effectLst/>
                <a:latin typeface="Arial" panose="020B0604020202020204" pitchFamily="34" charset="0"/>
              </a:rPr>
              <a:t>nerve</a:t>
            </a:r>
            <a:r>
              <a:rPr kumimoji="0" lang="hu-HU" altLang="hu-HU" sz="1800" b="0" i="0" u="none" strike="noStrike" cap="none" normalizeH="0" baseline="0" dirty="0">
                <a:ln>
                  <a:noFill/>
                </a:ln>
                <a:effectLst/>
                <a:latin typeface="Arial" panose="020B0604020202020204" pitchFamily="34" charset="0"/>
              </a:rPr>
              <a:t> </a:t>
            </a:r>
            <a:r>
              <a:rPr kumimoji="0" lang="hu-HU" altLang="hu-HU" sz="1800" b="0" i="0" u="none" strike="noStrike" cap="none" normalizeH="0" baseline="0" dirty="0" err="1">
                <a:ln>
                  <a:noFill/>
                </a:ln>
                <a:effectLst/>
                <a:latin typeface="Arial" panose="020B0604020202020204" pitchFamily="34" charset="0"/>
              </a:rPr>
              <a:t>roots</a:t>
            </a:r>
            <a:r>
              <a:rPr kumimoji="0" lang="hu-HU" altLang="hu-HU" sz="1800" b="0" i="0" u="none" strike="noStrike" cap="none" normalizeH="0" baseline="0" dirty="0">
                <a:ln>
                  <a:noFill/>
                </a:ln>
                <a:effectLst/>
                <a:latin typeface="Arial" panose="020B0604020202020204" pitchFamily="34" charset="0"/>
              </a:rPr>
              <a:t> (b). </a:t>
            </a:r>
          </a:p>
          <a:p>
            <a:pPr marL="0" marR="0" lvl="0" indent="0" algn="l" defTabSz="914400" rtl="0" eaLnBrk="0" fontAlgn="base" latinLnBrk="0" hangingPunct="0">
              <a:lnSpc>
                <a:spcPct val="100000"/>
              </a:lnSpc>
              <a:spcBef>
                <a:spcPct val="0"/>
              </a:spcBef>
              <a:spcAft>
                <a:spcPct val="0"/>
              </a:spcAft>
              <a:buClrTx/>
              <a:buSzTx/>
              <a:buFontTx/>
              <a:buNone/>
              <a:tabLst/>
            </a:pPr>
            <a:r>
              <a:rPr kumimoji="0" lang="hu-HU" altLang="hu-HU" sz="1800" b="0" i="0" u="none" strike="noStrike" cap="none" normalizeH="0" baseline="0" dirty="0" err="1">
                <a:ln>
                  <a:noFill/>
                </a:ln>
                <a:effectLst/>
                <a:latin typeface="Arial" panose="020B0604020202020204" pitchFamily="34" charset="0"/>
              </a:rPr>
              <a:t>Absorption</a:t>
            </a:r>
            <a:r>
              <a:rPr kumimoji="0" lang="hu-HU" altLang="hu-HU" sz="1800" b="0" i="0" u="none" strike="noStrike" cap="none" normalizeH="0" baseline="0" dirty="0">
                <a:ln>
                  <a:noFill/>
                </a:ln>
                <a:effectLst/>
                <a:latin typeface="Arial" panose="020B0604020202020204" pitchFamily="34" charset="0"/>
              </a:rPr>
              <a:t> </a:t>
            </a:r>
            <a:r>
              <a:rPr kumimoji="0" lang="hu-HU" altLang="hu-HU" sz="1800" b="0" i="0" u="none" strike="noStrike" cap="none" normalizeH="0" baseline="0" dirty="0" err="1">
                <a:ln>
                  <a:noFill/>
                </a:ln>
                <a:effectLst/>
                <a:latin typeface="Arial" panose="020B0604020202020204" pitchFamily="34" charset="0"/>
              </a:rPr>
              <a:t>surfaces</a:t>
            </a:r>
            <a:r>
              <a:rPr kumimoji="0" lang="hu-HU" altLang="hu-HU" sz="1800" b="0" i="0" u="none" strike="noStrike" cap="none" normalizeH="0" baseline="0" dirty="0">
                <a:ln>
                  <a:noFill/>
                </a:ln>
                <a:effectLst/>
                <a:latin typeface="Arial" panose="020B0604020202020204" pitchFamily="34" charset="0"/>
              </a:rPr>
              <a:t> in </a:t>
            </a:r>
            <a:r>
              <a:rPr kumimoji="0" lang="hu-HU" altLang="hu-HU" sz="1800" b="0" i="0" u="none" strike="noStrike" cap="none" normalizeH="0" baseline="0" dirty="0" err="1">
                <a:ln>
                  <a:noFill/>
                </a:ln>
                <a:effectLst/>
                <a:latin typeface="Arial" panose="020B0604020202020204" pitchFamily="34" charset="0"/>
              </a:rPr>
              <a:t>the</a:t>
            </a:r>
            <a:r>
              <a:rPr kumimoji="0" lang="hu-HU" altLang="hu-HU" sz="1800" b="0" i="0" u="none" strike="noStrike" cap="none" normalizeH="0" baseline="0" dirty="0">
                <a:ln>
                  <a:noFill/>
                </a:ln>
                <a:effectLst/>
                <a:latin typeface="Arial" panose="020B0604020202020204" pitchFamily="34" charset="0"/>
              </a:rPr>
              <a:t> </a:t>
            </a:r>
            <a:r>
              <a:rPr kumimoji="0" lang="hu-HU" altLang="hu-HU" sz="1800" b="0" i="0" u="none" strike="noStrike" cap="none" normalizeH="0" baseline="0" dirty="0" err="1">
                <a:ln>
                  <a:noFill/>
                </a:ln>
                <a:effectLst/>
                <a:latin typeface="Arial" panose="020B0604020202020204" pitchFamily="34" charset="0"/>
              </a:rPr>
              <a:t>meningeal</a:t>
            </a:r>
            <a:r>
              <a:rPr kumimoji="0" lang="hu-HU" altLang="hu-HU" sz="1800" b="0" i="0" u="none" strike="noStrike" cap="none" normalizeH="0" baseline="0" dirty="0">
                <a:ln>
                  <a:noFill/>
                </a:ln>
                <a:effectLst/>
                <a:latin typeface="Arial" panose="020B0604020202020204" pitchFamily="34" charset="0"/>
              </a:rPr>
              <a:t> </a:t>
            </a:r>
            <a:r>
              <a:rPr kumimoji="0" lang="hu-HU" altLang="hu-HU" sz="1800" b="0" i="0" u="none" strike="noStrike" cap="none" normalizeH="0" baseline="0" dirty="0" err="1">
                <a:ln>
                  <a:noFill/>
                </a:ln>
                <a:effectLst/>
                <a:latin typeface="Arial" panose="020B0604020202020204" pitchFamily="34" charset="0"/>
              </a:rPr>
              <a:t>recess</a:t>
            </a:r>
            <a:r>
              <a:rPr kumimoji="0" lang="hu-HU" altLang="hu-HU" sz="1800" b="0" i="0" u="none" strike="noStrike" cap="none" normalizeH="0" baseline="0" dirty="0">
                <a:ln>
                  <a:noFill/>
                </a:ln>
                <a:effectLst/>
                <a:latin typeface="Arial" panose="020B0604020202020204" pitchFamily="34" charset="0"/>
              </a:rPr>
              <a:t> of </a:t>
            </a:r>
            <a:r>
              <a:rPr kumimoji="0" lang="hu-HU" altLang="hu-HU" sz="1800" b="0" i="0" u="none" strike="noStrike" cap="none" normalizeH="0" baseline="0" dirty="0" err="1">
                <a:ln>
                  <a:noFill/>
                </a:ln>
                <a:effectLst/>
                <a:latin typeface="Arial" panose="020B0604020202020204" pitchFamily="34" charset="0"/>
              </a:rPr>
              <a:t>spinal</a:t>
            </a:r>
            <a:r>
              <a:rPr kumimoji="0" lang="hu-HU" altLang="hu-HU" sz="1800" b="0" i="0" u="none" strike="noStrike" cap="none" normalizeH="0" baseline="0" dirty="0">
                <a:ln>
                  <a:noFill/>
                </a:ln>
                <a:effectLst/>
                <a:latin typeface="Arial" panose="020B0604020202020204" pitchFamily="34" charset="0"/>
              </a:rPr>
              <a:t> </a:t>
            </a:r>
            <a:r>
              <a:rPr kumimoji="0" lang="hu-HU" altLang="hu-HU" sz="1800" b="0" i="0" u="none" strike="noStrike" cap="none" normalizeH="0" baseline="0" dirty="0" err="1">
                <a:ln>
                  <a:noFill/>
                </a:ln>
                <a:effectLst/>
                <a:latin typeface="Arial" panose="020B0604020202020204" pitchFamily="34" charset="0"/>
              </a:rPr>
              <a:t>nerve</a:t>
            </a:r>
            <a:r>
              <a:rPr kumimoji="0" lang="hu-HU" altLang="hu-HU" sz="1800" b="0" i="0" u="none" strike="noStrike" cap="none" normalizeH="0" baseline="0" dirty="0">
                <a:ln>
                  <a:noFill/>
                </a:ln>
                <a:effectLst/>
                <a:latin typeface="Arial" panose="020B0604020202020204" pitchFamily="34" charset="0"/>
              </a:rPr>
              <a:t> </a:t>
            </a:r>
            <a:r>
              <a:rPr kumimoji="0" lang="hu-HU" altLang="hu-HU" sz="1800" b="0" i="0" u="none" strike="noStrike" cap="none" normalizeH="0" baseline="0" dirty="0" err="1">
                <a:ln>
                  <a:noFill/>
                </a:ln>
                <a:effectLst/>
                <a:latin typeface="Arial" panose="020B0604020202020204" pitchFamily="34" charset="0"/>
              </a:rPr>
              <a:t>roots</a:t>
            </a:r>
            <a:r>
              <a:rPr kumimoji="0" lang="hu-HU" altLang="hu-HU" sz="1800" b="0" i="0" u="none" strike="noStrike" cap="none" normalizeH="0" baseline="0" dirty="0">
                <a:ln>
                  <a:noFill/>
                </a:ln>
                <a:effectLst/>
                <a:latin typeface="Arial" panose="020B0604020202020204" pitchFamily="34" charset="0"/>
              </a:rPr>
              <a:t> (c</a:t>
            </a:r>
            <a:r>
              <a:rPr kumimoji="0" lang="hu-HU" altLang="hu-HU" sz="1800" b="0" i="0" u="none" strike="noStrike" cap="none" normalizeH="0" baseline="0" dirty="0">
                <a:ln>
                  <a:noFill/>
                </a:ln>
                <a:solidFill>
                  <a:schemeClr val="tx1"/>
                </a:solidFill>
                <a:effectLst/>
                <a:latin typeface="Arial" panose="020B0604020202020204" pitchFamily="34" charset="0"/>
              </a:rPr>
              <a:t>)</a:t>
            </a:r>
          </a:p>
        </p:txBody>
      </p:sp>
      <p:pic>
        <p:nvPicPr>
          <p:cNvPr id="7170" name="Picture 2" descr="https://ars.els-cdn.com/content/image/1-s2.0-S1879729611001013-gr2.jpg">
            <a:extLst>
              <a:ext uri="{FF2B5EF4-FFF2-40B4-BE49-F238E27FC236}">
                <a16:creationId xmlns:a16="http://schemas.microsoft.com/office/drawing/2014/main" id="{DFD37F87-AE71-45D7-900A-131D81A34CB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35896" y="477416"/>
            <a:ext cx="3562350" cy="300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3821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634082"/>
          </a:xfrm>
          <a:solidFill>
            <a:schemeClr val="bg1"/>
          </a:solidFill>
        </p:spPr>
        <p:txBody>
          <a:bodyPr/>
          <a:lstStyle/>
          <a:p>
            <a:r>
              <a:rPr lang="hu-HU" sz="2800" dirty="0" err="1"/>
              <a:t>Brain</a:t>
            </a:r>
            <a:endParaRPr lang="hu-HU" sz="2800" dirty="0"/>
          </a:p>
        </p:txBody>
      </p:sp>
      <p:sp>
        <p:nvSpPr>
          <p:cNvPr id="3" name="Inhaltsplatzhalter 2"/>
          <p:cNvSpPr>
            <a:spLocks noGrp="1"/>
          </p:cNvSpPr>
          <p:nvPr>
            <p:ph idx="1"/>
          </p:nvPr>
        </p:nvSpPr>
        <p:spPr>
          <a:xfrm>
            <a:off x="467544" y="1052736"/>
            <a:ext cx="8229600" cy="4525963"/>
          </a:xfrm>
          <a:solidFill>
            <a:schemeClr val="bg1"/>
          </a:solidFill>
        </p:spPr>
        <p:txBody>
          <a:bodyPr/>
          <a:lstStyle/>
          <a:p>
            <a:r>
              <a:rPr lang="hu-HU" sz="2400" dirty="0" err="1"/>
              <a:t>Brain</a:t>
            </a:r>
            <a:r>
              <a:rPr lang="hu-HU" sz="2400" dirty="0"/>
              <a:t> </a:t>
            </a:r>
            <a:r>
              <a:rPr lang="hu-HU" sz="2400" dirty="0" err="1"/>
              <a:t>position</a:t>
            </a:r>
            <a:endParaRPr lang="hu-HU" sz="2400" dirty="0"/>
          </a:p>
          <a:p>
            <a:r>
              <a:rPr lang="hu-HU" sz="2400" dirty="0" err="1"/>
              <a:t>Arteries</a:t>
            </a:r>
            <a:endParaRPr lang="hu-HU" sz="2400" dirty="0"/>
          </a:p>
          <a:p>
            <a:r>
              <a:rPr lang="hu-HU" sz="2400" dirty="0" err="1"/>
              <a:t>Ventricles</a:t>
            </a:r>
            <a:endParaRPr lang="hu-HU" sz="2400" dirty="0"/>
          </a:p>
          <a:p>
            <a:r>
              <a:rPr lang="hu-HU" sz="2400" dirty="0" err="1"/>
              <a:t>Imagings</a:t>
            </a:r>
            <a:endParaRPr lang="hu-HU" sz="2400" dirty="0"/>
          </a:p>
          <a:p>
            <a:endParaRPr lang="hu-HU" dirty="0"/>
          </a:p>
        </p:txBody>
      </p:sp>
      <p:pic>
        <p:nvPicPr>
          <p:cNvPr id="4" name="Picture 2" descr="KÃ©ptalÃ¡lat a kÃ¶vetkezÅre: âa meningea anteriorâ"/>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11960" y="2778139"/>
            <a:ext cx="4284784" cy="4079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4464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hu-HU"/>
          </a:p>
        </p:txBody>
      </p:sp>
      <p:pic>
        <p:nvPicPr>
          <p:cNvPr id="4" name="Inhaltsplatzhalter 3" descr="Benning12_03-07.jp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29725" y="0"/>
            <a:ext cx="8456879" cy="6858000"/>
          </a:xfrm>
        </p:spPr>
      </p:pic>
      <p:cxnSp>
        <p:nvCxnSpPr>
          <p:cNvPr id="6" name="Gerade Verbindung 5"/>
          <p:cNvCxnSpPr/>
          <p:nvPr/>
        </p:nvCxnSpPr>
        <p:spPr>
          <a:xfrm>
            <a:off x="0" y="2060848"/>
            <a:ext cx="8604448" cy="4032448"/>
          </a:xfrm>
          <a:prstGeom prst="line">
            <a:avLst/>
          </a:prstGeom>
          <a:ln w="50800">
            <a:solidFill>
              <a:srgbClr val="7030A0"/>
            </a:solidFill>
            <a:prstDash val="lgDash"/>
          </a:ln>
        </p:spPr>
        <p:style>
          <a:lnRef idx="1">
            <a:schemeClr val="accent1"/>
          </a:lnRef>
          <a:fillRef idx="0">
            <a:schemeClr val="accent1"/>
          </a:fillRef>
          <a:effectRef idx="0">
            <a:schemeClr val="accent1"/>
          </a:effectRef>
          <a:fontRef idx="minor">
            <a:schemeClr val="tx1"/>
          </a:fontRef>
        </p:style>
      </p:cxnSp>
      <p:sp>
        <p:nvSpPr>
          <p:cNvPr id="10" name="Freihandform 9"/>
          <p:cNvSpPr/>
          <p:nvPr/>
        </p:nvSpPr>
        <p:spPr>
          <a:xfrm>
            <a:off x="2051720" y="302620"/>
            <a:ext cx="3528392" cy="3217657"/>
          </a:xfrm>
          <a:custGeom>
            <a:avLst/>
            <a:gdLst>
              <a:gd name="connsiteX0" fmla="*/ 0 w 3521122"/>
              <a:gd name="connsiteY0" fmla="*/ 2224585 h 2947917"/>
              <a:gd name="connsiteX1" fmla="*/ 232012 w 3521122"/>
              <a:gd name="connsiteY1" fmla="*/ 2524836 h 2947917"/>
              <a:gd name="connsiteX2" fmla="*/ 1433015 w 3521122"/>
              <a:gd name="connsiteY2" fmla="*/ 2947917 h 2947917"/>
              <a:gd name="connsiteX3" fmla="*/ 2661313 w 3521122"/>
              <a:gd name="connsiteY3" fmla="*/ 2033517 h 2947917"/>
              <a:gd name="connsiteX4" fmla="*/ 3521122 w 3521122"/>
              <a:gd name="connsiteY4" fmla="*/ 0 h 2947917"/>
              <a:gd name="connsiteX5" fmla="*/ 1241946 w 3521122"/>
              <a:gd name="connsiteY5" fmla="*/ 218365 h 2947917"/>
              <a:gd name="connsiteX6" fmla="*/ 0 w 3521122"/>
              <a:gd name="connsiteY6" fmla="*/ 2156347 h 2947917"/>
              <a:gd name="connsiteX7" fmla="*/ 0 w 3521122"/>
              <a:gd name="connsiteY7" fmla="*/ 2224585 h 2947917"/>
              <a:gd name="connsiteX0" fmla="*/ 0 w 3519300"/>
              <a:gd name="connsiteY0" fmla="*/ 2311240 h 3034572"/>
              <a:gd name="connsiteX1" fmla="*/ 232012 w 3519300"/>
              <a:gd name="connsiteY1" fmla="*/ 2611491 h 3034572"/>
              <a:gd name="connsiteX2" fmla="*/ 1433015 w 3519300"/>
              <a:gd name="connsiteY2" fmla="*/ 3034572 h 3034572"/>
              <a:gd name="connsiteX3" fmla="*/ 2661313 w 3519300"/>
              <a:gd name="connsiteY3" fmla="*/ 2120172 h 3034572"/>
              <a:gd name="connsiteX4" fmla="*/ 3519300 w 3519300"/>
              <a:gd name="connsiteY4" fmla="*/ 0 h 3034572"/>
              <a:gd name="connsiteX5" fmla="*/ 1241946 w 3519300"/>
              <a:gd name="connsiteY5" fmla="*/ 305020 h 3034572"/>
              <a:gd name="connsiteX6" fmla="*/ 0 w 3519300"/>
              <a:gd name="connsiteY6" fmla="*/ 2243002 h 3034572"/>
              <a:gd name="connsiteX7" fmla="*/ 0 w 3519300"/>
              <a:gd name="connsiteY7" fmla="*/ 2311240 h 3034572"/>
              <a:gd name="connsiteX0" fmla="*/ 0 w 3519300"/>
              <a:gd name="connsiteY0" fmla="*/ 2413284 h 3136616"/>
              <a:gd name="connsiteX1" fmla="*/ 232012 w 3519300"/>
              <a:gd name="connsiteY1" fmla="*/ 2713535 h 3136616"/>
              <a:gd name="connsiteX2" fmla="*/ 1433015 w 3519300"/>
              <a:gd name="connsiteY2" fmla="*/ 3136616 h 3136616"/>
              <a:gd name="connsiteX3" fmla="*/ 2661313 w 3519300"/>
              <a:gd name="connsiteY3" fmla="*/ 2222216 h 3136616"/>
              <a:gd name="connsiteX4" fmla="*/ 3519300 w 3519300"/>
              <a:gd name="connsiteY4" fmla="*/ 102044 h 3136616"/>
              <a:gd name="connsiteX5" fmla="*/ 1241946 w 3519300"/>
              <a:gd name="connsiteY5" fmla="*/ 407064 h 3136616"/>
              <a:gd name="connsiteX6" fmla="*/ 0 w 3519300"/>
              <a:gd name="connsiteY6" fmla="*/ 2345046 h 3136616"/>
              <a:gd name="connsiteX7" fmla="*/ 0 w 3519300"/>
              <a:gd name="connsiteY7" fmla="*/ 2413284 h 3136616"/>
              <a:gd name="connsiteX0" fmla="*/ 0 w 3519300"/>
              <a:gd name="connsiteY0" fmla="*/ 2413284 h 3136616"/>
              <a:gd name="connsiteX1" fmla="*/ 232012 w 3519300"/>
              <a:gd name="connsiteY1" fmla="*/ 2713535 h 3136616"/>
              <a:gd name="connsiteX2" fmla="*/ 1433015 w 3519300"/>
              <a:gd name="connsiteY2" fmla="*/ 3136616 h 3136616"/>
              <a:gd name="connsiteX3" fmla="*/ 2661313 w 3519300"/>
              <a:gd name="connsiteY3" fmla="*/ 2222216 h 3136616"/>
              <a:gd name="connsiteX4" fmla="*/ 3519300 w 3519300"/>
              <a:gd name="connsiteY4" fmla="*/ 102044 h 3136616"/>
              <a:gd name="connsiteX5" fmla="*/ 1241946 w 3519300"/>
              <a:gd name="connsiteY5" fmla="*/ 407064 h 3136616"/>
              <a:gd name="connsiteX6" fmla="*/ 0 w 3519300"/>
              <a:gd name="connsiteY6" fmla="*/ 2345046 h 3136616"/>
              <a:gd name="connsiteX7" fmla="*/ 0 w 3519300"/>
              <a:gd name="connsiteY7" fmla="*/ 2413284 h 3136616"/>
              <a:gd name="connsiteX0" fmla="*/ 0 w 3519300"/>
              <a:gd name="connsiteY0" fmla="*/ 2413284 h 3136616"/>
              <a:gd name="connsiteX1" fmla="*/ 232012 w 3519300"/>
              <a:gd name="connsiteY1" fmla="*/ 2713535 h 3136616"/>
              <a:gd name="connsiteX2" fmla="*/ 1433015 w 3519300"/>
              <a:gd name="connsiteY2" fmla="*/ 3136616 h 3136616"/>
              <a:gd name="connsiteX3" fmla="*/ 2661313 w 3519300"/>
              <a:gd name="connsiteY3" fmla="*/ 2222216 h 3136616"/>
              <a:gd name="connsiteX4" fmla="*/ 3519300 w 3519300"/>
              <a:gd name="connsiteY4" fmla="*/ 102044 h 3136616"/>
              <a:gd name="connsiteX5" fmla="*/ 1241946 w 3519300"/>
              <a:gd name="connsiteY5" fmla="*/ 407064 h 3136616"/>
              <a:gd name="connsiteX6" fmla="*/ 0 w 3519300"/>
              <a:gd name="connsiteY6" fmla="*/ 2345046 h 3136616"/>
              <a:gd name="connsiteX7" fmla="*/ 0 w 3519300"/>
              <a:gd name="connsiteY7" fmla="*/ 2413284 h 3136616"/>
              <a:gd name="connsiteX0" fmla="*/ 9092 w 3528392"/>
              <a:gd name="connsiteY0" fmla="*/ 2413284 h 3136616"/>
              <a:gd name="connsiteX1" fmla="*/ 241104 w 3528392"/>
              <a:gd name="connsiteY1" fmla="*/ 2713535 h 3136616"/>
              <a:gd name="connsiteX2" fmla="*/ 1442107 w 3528392"/>
              <a:gd name="connsiteY2" fmla="*/ 3136616 h 3136616"/>
              <a:gd name="connsiteX3" fmla="*/ 2670405 w 3528392"/>
              <a:gd name="connsiteY3" fmla="*/ 2222216 h 3136616"/>
              <a:gd name="connsiteX4" fmla="*/ 3528392 w 3528392"/>
              <a:gd name="connsiteY4" fmla="*/ 102044 h 3136616"/>
              <a:gd name="connsiteX5" fmla="*/ 1251038 w 3528392"/>
              <a:gd name="connsiteY5" fmla="*/ 407064 h 3136616"/>
              <a:gd name="connsiteX6" fmla="*/ 0 w 3528392"/>
              <a:gd name="connsiteY6" fmla="*/ 2262284 h 3136616"/>
              <a:gd name="connsiteX7" fmla="*/ 9092 w 3528392"/>
              <a:gd name="connsiteY7" fmla="*/ 2413284 h 3136616"/>
              <a:gd name="connsiteX0" fmla="*/ 9092 w 3528392"/>
              <a:gd name="connsiteY0" fmla="*/ 2413284 h 3136616"/>
              <a:gd name="connsiteX1" fmla="*/ 241104 w 3528392"/>
              <a:gd name="connsiteY1" fmla="*/ 2713535 h 3136616"/>
              <a:gd name="connsiteX2" fmla="*/ 1442107 w 3528392"/>
              <a:gd name="connsiteY2" fmla="*/ 3136616 h 3136616"/>
              <a:gd name="connsiteX3" fmla="*/ 2670405 w 3528392"/>
              <a:gd name="connsiteY3" fmla="*/ 2222216 h 3136616"/>
              <a:gd name="connsiteX4" fmla="*/ 3528392 w 3528392"/>
              <a:gd name="connsiteY4" fmla="*/ 102044 h 3136616"/>
              <a:gd name="connsiteX5" fmla="*/ 1251038 w 3528392"/>
              <a:gd name="connsiteY5" fmla="*/ 407064 h 3136616"/>
              <a:gd name="connsiteX6" fmla="*/ 0 w 3528392"/>
              <a:gd name="connsiteY6" fmla="*/ 2262284 h 3136616"/>
              <a:gd name="connsiteX7" fmla="*/ 9092 w 3528392"/>
              <a:gd name="connsiteY7" fmla="*/ 2413284 h 3136616"/>
              <a:gd name="connsiteX0" fmla="*/ 9092 w 3528392"/>
              <a:gd name="connsiteY0" fmla="*/ 2413284 h 3136616"/>
              <a:gd name="connsiteX1" fmla="*/ 241104 w 3528392"/>
              <a:gd name="connsiteY1" fmla="*/ 2713535 h 3136616"/>
              <a:gd name="connsiteX2" fmla="*/ 1442107 w 3528392"/>
              <a:gd name="connsiteY2" fmla="*/ 3136616 h 3136616"/>
              <a:gd name="connsiteX3" fmla="*/ 2670405 w 3528392"/>
              <a:gd name="connsiteY3" fmla="*/ 2222216 h 3136616"/>
              <a:gd name="connsiteX4" fmla="*/ 3528392 w 3528392"/>
              <a:gd name="connsiteY4" fmla="*/ 102044 h 3136616"/>
              <a:gd name="connsiteX5" fmla="*/ 1251038 w 3528392"/>
              <a:gd name="connsiteY5" fmla="*/ 407064 h 3136616"/>
              <a:gd name="connsiteX6" fmla="*/ 0 w 3528392"/>
              <a:gd name="connsiteY6" fmla="*/ 2262284 h 3136616"/>
              <a:gd name="connsiteX7" fmla="*/ 9092 w 3528392"/>
              <a:gd name="connsiteY7" fmla="*/ 2413284 h 3136616"/>
              <a:gd name="connsiteX0" fmla="*/ 9092 w 3528392"/>
              <a:gd name="connsiteY0" fmla="*/ 2413284 h 3136616"/>
              <a:gd name="connsiteX1" fmla="*/ 241104 w 3528392"/>
              <a:gd name="connsiteY1" fmla="*/ 2713535 h 3136616"/>
              <a:gd name="connsiteX2" fmla="*/ 1442107 w 3528392"/>
              <a:gd name="connsiteY2" fmla="*/ 3136616 h 3136616"/>
              <a:gd name="connsiteX3" fmla="*/ 2670405 w 3528392"/>
              <a:gd name="connsiteY3" fmla="*/ 2222216 h 3136616"/>
              <a:gd name="connsiteX4" fmla="*/ 3528392 w 3528392"/>
              <a:gd name="connsiteY4" fmla="*/ 102044 h 3136616"/>
              <a:gd name="connsiteX5" fmla="*/ 1251038 w 3528392"/>
              <a:gd name="connsiteY5" fmla="*/ 407064 h 3136616"/>
              <a:gd name="connsiteX6" fmla="*/ 0 w 3528392"/>
              <a:gd name="connsiteY6" fmla="*/ 2262284 h 3136616"/>
              <a:gd name="connsiteX7" fmla="*/ 9092 w 3528392"/>
              <a:gd name="connsiteY7" fmla="*/ 2413284 h 3136616"/>
              <a:gd name="connsiteX0" fmla="*/ 9092 w 3528392"/>
              <a:gd name="connsiteY0" fmla="*/ 2413284 h 3217657"/>
              <a:gd name="connsiteX1" fmla="*/ 241104 w 3528392"/>
              <a:gd name="connsiteY1" fmla="*/ 2713535 h 3217657"/>
              <a:gd name="connsiteX2" fmla="*/ 1442107 w 3528392"/>
              <a:gd name="connsiteY2" fmla="*/ 3136616 h 3217657"/>
              <a:gd name="connsiteX3" fmla="*/ 2670405 w 3528392"/>
              <a:gd name="connsiteY3" fmla="*/ 2222216 h 3217657"/>
              <a:gd name="connsiteX4" fmla="*/ 3528392 w 3528392"/>
              <a:gd name="connsiteY4" fmla="*/ 102044 h 3217657"/>
              <a:gd name="connsiteX5" fmla="*/ 1251038 w 3528392"/>
              <a:gd name="connsiteY5" fmla="*/ 407064 h 3217657"/>
              <a:gd name="connsiteX6" fmla="*/ 0 w 3528392"/>
              <a:gd name="connsiteY6" fmla="*/ 2262284 h 3217657"/>
              <a:gd name="connsiteX7" fmla="*/ 9092 w 3528392"/>
              <a:gd name="connsiteY7" fmla="*/ 2413284 h 3217657"/>
              <a:gd name="connsiteX0" fmla="*/ 9092 w 3528392"/>
              <a:gd name="connsiteY0" fmla="*/ 2413284 h 3217657"/>
              <a:gd name="connsiteX1" fmla="*/ 241104 w 3528392"/>
              <a:gd name="connsiteY1" fmla="*/ 2713535 h 3217657"/>
              <a:gd name="connsiteX2" fmla="*/ 1442107 w 3528392"/>
              <a:gd name="connsiteY2" fmla="*/ 3136616 h 3217657"/>
              <a:gd name="connsiteX3" fmla="*/ 2670405 w 3528392"/>
              <a:gd name="connsiteY3" fmla="*/ 2222216 h 3217657"/>
              <a:gd name="connsiteX4" fmla="*/ 3528392 w 3528392"/>
              <a:gd name="connsiteY4" fmla="*/ 102044 h 3217657"/>
              <a:gd name="connsiteX5" fmla="*/ 1251038 w 3528392"/>
              <a:gd name="connsiteY5" fmla="*/ 407064 h 3217657"/>
              <a:gd name="connsiteX6" fmla="*/ 0 w 3528392"/>
              <a:gd name="connsiteY6" fmla="*/ 2262284 h 3217657"/>
              <a:gd name="connsiteX7" fmla="*/ 9092 w 3528392"/>
              <a:gd name="connsiteY7" fmla="*/ 2413284 h 3217657"/>
              <a:gd name="connsiteX0" fmla="*/ 9092 w 3528392"/>
              <a:gd name="connsiteY0" fmla="*/ 2413284 h 3217657"/>
              <a:gd name="connsiteX1" fmla="*/ 241104 w 3528392"/>
              <a:gd name="connsiteY1" fmla="*/ 2713535 h 3217657"/>
              <a:gd name="connsiteX2" fmla="*/ 1442107 w 3528392"/>
              <a:gd name="connsiteY2" fmla="*/ 3136616 h 3217657"/>
              <a:gd name="connsiteX3" fmla="*/ 2670405 w 3528392"/>
              <a:gd name="connsiteY3" fmla="*/ 2222216 h 3217657"/>
              <a:gd name="connsiteX4" fmla="*/ 3528392 w 3528392"/>
              <a:gd name="connsiteY4" fmla="*/ 102044 h 3217657"/>
              <a:gd name="connsiteX5" fmla="*/ 1251038 w 3528392"/>
              <a:gd name="connsiteY5" fmla="*/ 407064 h 3217657"/>
              <a:gd name="connsiteX6" fmla="*/ 0 w 3528392"/>
              <a:gd name="connsiteY6" fmla="*/ 2262284 h 3217657"/>
              <a:gd name="connsiteX7" fmla="*/ 9092 w 3528392"/>
              <a:gd name="connsiteY7" fmla="*/ 2413284 h 321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8392" h="3217657">
                <a:moveTo>
                  <a:pt x="9092" y="2413284"/>
                </a:moveTo>
                <a:lnTo>
                  <a:pt x="241104" y="2713535"/>
                </a:lnTo>
                <a:cubicBezTo>
                  <a:pt x="829898" y="3217657"/>
                  <a:pt x="1041773" y="2995589"/>
                  <a:pt x="1442107" y="3136616"/>
                </a:cubicBezTo>
                <a:cubicBezTo>
                  <a:pt x="1612508" y="2679708"/>
                  <a:pt x="2084980" y="2407401"/>
                  <a:pt x="2670405" y="2222216"/>
                </a:cubicBezTo>
                <a:lnTo>
                  <a:pt x="3528392" y="102044"/>
                </a:lnTo>
                <a:cubicBezTo>
                  <a:pt x="2631367" y="0"/>
                  <a:pt x="1968302" y="135079"/>
                  <a:pt x="1251038" y="407064"/>
                </a:cubicBezTo>
                <a:cubicBezTo>
                  <a:pt x="421245" y="822009"/>
                  <a:pt x="250333" y="1214359"/>
                  <a:pt x="0" y="2262284"/>
                </a:cubicBezTo>
                <a:lnTo>
                  <a:pt x="9092" y="2413284"/>
                </a:lnTo>
                <a:close/>
              </a:path>
            </a:pathLst>
          </a:custGeom>
          <a:solidFill>
            <a:srgbClr val="00B0F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1" name="Freihandform 10"/>
          <p:cNvSpPr/>
          <p:nvPr/>
        </p:nvSpPr>
        <p:spPr>
          <a:xfrm>
            <a:off x="4860032" y="404664"/>
            <a:ext cx="2496111" cy="2188411"/>
          </a:xfrm>
          <a:custGeom>
            <a:avLst/>
            <a:gdLst>
              <a:gd name="connsiteX0" fmla="*/ 0 w 2593074"/>
              <a:gd name="connsiteY0" fmla="*/ 1965278 h 2142699"/>
              <a:gd name="connsiteX1" fmla="*/ 1842447 w 2593074"/>
              <a:gd name="connsiteY1" fmla="*/ 2142699 h 2142699"/>
              <a:gd name="connsiteX2" fmla="*/ 2593074 w 2593074"/>
              <a:gd name="connsiteY2" fmla="*/ 1487606 h 2142699"/>
              <a:gd name="connsiteX3" fmla="*/ 805218 w 2593074"/>
              <a:gd name="connsiteY3" fmla="*/ 0 h 2142699"/>
              <a:gd name="connsiteX4" fmla="*/ 0 w 2593074"/>
              <a:gd name="connsiteY4" fmla="*/ 1965278 h 2142699"/>
              <a:gd name="connsiteX0" fmla="*/ 0 w 2593074"/>
              <a:gd name="connsiteY0" fmla="*/ 1965278 h 2142699"/>
              <a:gd name="connsiteX1" fmla="*/ 1842447 w 2593074"/>
              <a:gd name="connsiteY1" fmla="*/ 2142699 h 2142699"/>
              <a:gd name="connsiteX2" fmla="*/ 2593074 w 2593074"/>
              <a:gd name="connsiteY2" fmla="*/ 1487606 h 2142699"/>
              <a:gd name="connsiteX3" fmla="*/ 805218 w 2593074"/>
              <a:gd name="connsiteY3" fmla="*/ 0 h 2142699"/>
              <a:gd name="connsiteX4" fmla="*/ 0 w 2593074"/>
              <a:gd name="connsiteY4" fmla="*/ 1965278 h 2142699"/>
              <a:gd name="connsiteX0" fmla="*/ 0 w 2593074"/>
              <a:gd name="connsiteY0" fmla="*/ 2010990 h 2188411"/>
              <a:gd name="connsiteX1" fmla="*/ 1842447 w 2593074"/>
              <a:gd name="connsiteY1" fmla="*/ 2188411 h 2188411"/>
              <a:gd name="connsiteX2" fmla="*/ 2593074 w 2593074"/>
              <a:gd name="connsiteY2" fmla="*/ 1533318 h 2188411"/>
              <a:gd name="connsiteX3" fmla="*/ 889051 w 2593074"/>
              <a:gd name="connsiteY3" fmla="*/ 0 h 2188411"/>
              <a:gd name="connsiteX4" fmla="*/ 0 w 2593074"/>
              <a:gd name="connsiteY4" fmla="*/ 2010990 h 2188411"/>
              <a:gd name="connsiteX0" fmla="*/ 0 w 2593074"/>
              <a:gd name="connsiteY0" fmla="*/ 2010990 h 2188411"/>
              <a:gd name="connsiteX1" fmla="*/ 1842447 w 2593074"/>
              <a:gd name="connsiteY1" fmla="*/ 2188411 h 2188411"/>
              <a:gd name="connsiteX2" fmla="*/ 2593074 w 2593074"/>
              <a:gd name="connsiteY2" fmla="*/ 1533318 h 2188411"/>
              <a:gd name="connsiteX3" fmla="*/ 817043 w 2593074"/>
              <a:gd name="connsiteY3" fmla="*/ 0 h 2188411"/>
              <a:gd name="connsiteX4" fmla="*/ 0 w 2593074"/>
              <a:gd name="connsiteY4" fmla="*/ 2010990 h 2188411"/>
              <a:gd name="connsiteX0" fmla="*/ 0 w 2593074"/>
              <a:gd name="connsiteY0" fmla="*/ 2010990 h 2188411"/>
              <a:gd name="connsiteX1" fmla="*/ 1842447 w 2593074"/>
              <a:gd name="connsiteY1" fmla="*/ 2188411 h 2188411"/>
              <a:gd name="connsiteX2" fmla="*/ 2593074 w 2593074"/>
              <a:gd name="connsiteY2" fmla="*/ 1533318 h 2188411"/>
              <a:gd name="connsiteX3" fmla="*/ 817043 w 2593074"/>
              <a:gd name="connsiteY3" fmla="*/ 0 h 2188411"/>
              <a:gd name="connsiteX4" fmla="*/ 0 w 2593074"/>
              <a:gd name="connsiteY4" fmla="*/ 2010990 h 2188411"/>
              <a:gd name="connsiteX0" fmla="*/ 0 w 2593074"/>
              <a:gd name="connsiteY0" fmla="*/ 2010990 h 2188411"/>
              <a:gd name="connsiteX1" fmla="*/ 1842447 w 2593074"/>
              <a:gd name="connsiteY1" fmla="*/ 2188411 h 2188411"/>
              <a:gd name="connsiteX2" fmla="*/ 2593074 w 2593074"/>
              <a:gd name="connsiteY2" fmla="*/ 1533318 h 2188411"/>
              <a:gd name="connsiteX3" fmla="*/ 817043 w 2593074"/>
              <a:gd name="connsiteY3" fmla="*/ 0 h 2188411"/>
              <a:gd name="connsiteX4" fmla="*/ 0 w 2593074"/>
              <a:gd name="connsiteY4" fmla="*/ 2010990 h 2188411"/>
              <a:gd name="connsiteX0" fmla="*/ 0 w 2496111"/>
              <a:gd name="connsiteY0" fmla="*/ 1656184 h 2188411"/>
              <a:gd name="connsiteX1" fmla="*/ 1745484 w 2496111"/>
              <a:gd name="connsiteY1" fmla="*/ 2188411 h 2188411"/>
              <a:gd name="connsiteX2" fmla="*/ 2496111 w 2496111"/>
              <a:gd name="connsiteY2" fmla="*/ 1533318 h 2188411"/>
              <a:gd name="connsiteX3" fmla="*/ 720080 w 2496111"/>
              <a:gd name="connsiteY3" fmla="*/ 0 h 2188411"/>
              <a:gd name="connsiteX4" fmla="*/ 0 w 2496111"/>
              <a:gd name="connsiteY4" fmla="*/ 1656184 h 2188411"/>
              <a:gd name="connsiteX0" fmla="*/ 0 w 2496111"/>
              <a:gd name="connsiteY0" fmla="*/ 1656184 h 2188411"/>
              <a:gd name="connsiteX1" fmla="*/ 1745484 w 2496111"/>
              <a:gd name="connsiteY1" fmla="*/ 2188411 h 2188411"/>
              <a:gd name="connsiteX2" fmla="*/ 2496111 w 2496111"/>
              <a:gd name="connsiteY2" fmla="*/ 1533318 h 2188411"/>
              <a:gd name="connsiteX3" fmla="*/ 720080 w 2496111"/>
              <a:gd name="connsiteY3" fmla="*/ 0 h 2188411"/>
              <a:gd name="connsiteX4" fmla="*/ 0 w 2496111"/>
              <a:gd name="connsiteY4" fmla="*/ 1656184 h 2188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111" h="2188411">
                <a:moveTo>
                  <a:pt x="0" y="1656184"/>
                </a:moveTo>
                <a:cubicBezTo>
                  <a:pt x="1439000" y="1549138"/>
                  <a:pt x="1131335" y="2129271"/>
                  <a:pt x="1745484" y="2188411"/>
                </a:cubicBezTo>
                <a:lnTo>
                  <a:pt x="2496111" y="1533318"/>
                </a:lnTo>
                <a:cubicBezTo>
                  <a:pt x="2141925" y="730142"/>
                  <a:pt x="1779020" y="378719"/>
                  <a:pt x="720080" y="0"/>
                </a:cubicBezTo>
                <a:lnTo>
                  <a:pt x="0" y="1656184"/>
                </a:lnTo>
                <a:close/>
              </a:path>
            </a:pathLst>
          </a:custGeom>
          <a:solidFill>
            <a:srgbClr val="00206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2" name="Freihandform 11"/>
          <p:cNvSpPr/>
          <p:nvPr/>
        </p:nvSpPr>
        <p:spPr>
          <a:xfrm>
            <a:off x="3345780" y="1815897"/>
            <a:ext cx="3273384" cy="2498063"/>
          </a:xfrm>
          <a:custGeom>
            <a:avLst/>
            <a:gdLst>
              <a:gd name="connsiteX0" fmla="*/ 1323833 w 3057098"/>
              <a:gd name="connsiteY0" fmla="*/ 0 h 2088108"/>
              <a:gd name="connsiteX1" fmla="*/ 1105468 w 3057098"/>
              <a:gd name="connsiteY1" fmla="*/ 545911 h 2088108"/>
              <a:gd name="connsiteX2" fmla="*/ 0 w 3057098"/>
              <a:gd name="connsiteY2" fmla="*/ 1310186 h 2088108"/>
              <a:gd name="connsiteX3" fmla="*/ 968991 w 3057098"/>
              <a:gd name="connsiteY3" fmla="*/ 2088108 h 2088108"/>
              <a:gd name="connsiteX4" fmla="*/ 3057098 w 3057098"/>
              <a:gd name="connsiteY4" fmla="*/ 504968 h 2088108"/>
              <a:gd name="connsiteX5" fmla="*/ 1323833 w 3057098"/>
              <a:gd name="connsiteY5" fmla="*/ 0 h 2088108"/>
              <a:gd name="connsiteX0" fmla="*/ 1323833 w 3057098"/>
              <a:gd name="connsiteY0" fmla="*/ 170567 h 2258675"/>
              <a:gd name="connsiteX1" fmla="*/ 1105468 w 3057098"/>
              <a:gd name="connsiteY1" fmla="*/ 716478 h 2258675"/>
              <a:gd name="connsiteX2" fmla="*/ 0 w 3057098"/>
              <a:gd name="connsiteY2" fmla="*/ 1480753 h 2258675"/>
              <a:gd name="connsiteX3" fmla="*/ 968991 w 3057098"/>
              <a:gd name="connsiteY3" fmla="*/ 2258675 h 2258675"/>
              <a:gd name="connsiteX4" fmla="*/ 3057098 w 3057098"/>
              <a:gd name="connsiteY4" fmla="*/ 675535 h 2258675"/>
              <a:gd name="connsiteX5" fmla="*/ 1323833 w 3057098"/>
              <a:gd name="connsiteY5" fmla="*/ 170567 h 2258675"/>
              <a:gd name="connsiteX0" fmla="*/ 1323833 w 3057098"/>
              <a:gd name="connsiteY0" fmla="*/ 170567 h 2258675"/>
              <a:gd name="connsiteX1" fmla="*/ 1105468 w 3057098"/>
              <a:gd name="connsiteY1" fmla="*/ 716478 h 2258675"/>
              <a:gd name="connsiteX2" fmla="*/ 0 w 3057098"/>
              <a:gd name="connsiteY2" fmla="*/ 1480753 h 2258675"/>
              <a:gd name="connsiteX3" fmla="*/ 968991 w 3057098"/>
              <a:gd name="connsiteY3" fmla="*/ 2258675 h 2258675"/>
              <a:gd name="connsiteX4" fmla="*/ 3057098 w 3057098"/>
              <a:gd name="connsiteY4" fmla="*/ 675535 h 2258675"/>
              <a:gd name="connsiteX5" fmla="*/ 1323833 w 3057098"/>
              <a:gd name="connsiteY5" fmla="*/ 170567 h 2258675"/>
              <a:gd name="connsiteX0" fmla="*/ 1369974 w 3057098"/>
              <a:gd name="connsiteY0" fmla="*/ 170567 h 2213925"/>
              <a:gd name="connsiteX1" fmla="*/ 1105468 w 3057098"/>
              <a:gd name="connsiteY1" fmla="*/ 671728 h 2213925"/>
              <a:gd name="connsiteX2" fmla="*/ 0 w 3057098"/>
              <a:gd name="connsiteY2" fmla="*/ 1436003 h 2213925"/>
              <a:gd name="connsiteX3" fmla="*/ 968991 w 3057098"/>
              <a:gd name="connsiteY3" fmla="*/ 2213925 h 2213925"/>
              <a:gd name="connsiteX4" fmla="*/ 3057098 w 3057098"/>
              <a:gd name="connsiteY4" fmla="*/ 630785 h 2213925"/>
              <a:gd name="connsiteX5" fmla="*/ 1369974 w 3057098"/>
              <a:gd name="connsiteY5" fmla="*/ 170567 h 2213925"/>
              <a:gd name="connsiteX0" fmla="*/ 1369974 w 3057098"/>
              <a:gd name="connsiteY0" fmla="*/ 244951 h 2288309"/>
              <a:gd name="connsiteX1" fmla="*/ 1105468 w 3057098"/>
              <a:gd name="connsiteY1" fmla="*/ 746112 h 2288309"/>
              <a:gd name="connsiteX2" fmla="*/ 0 w 3057098"/>
              <a:gd name="connsiteY2" fmla="*/ 1510387 h 2288309"/>
              <a:gd name="connsiteX3" fmla="*/ 968991 w 3057098"/>
              <a:gd name="connsiteY3" fmla="*/ 2288309 h 2288309"/>
              <a:gd name="connsiteX4" fmla="*/ 3057098 w 3057098"/>
              <a:gd name="connsiteY4" fmla="*/ 705169 h 2288309"/>
              <a:gd name="connsiteX5" fmla="*/ 1369974 w 3057098"/>
              <a:gd name="connsiteY5" fmla="*/ 244951 h 2288309"/>
              <a:gd name="connsiteX0" fmla="*/ 1369974 w 3057098"/>
              <a:gd name="connsiteY0" fmla="*/ 244951 h 2360317"/>
              <a:gd name="connsiteX1" fmla="*/ 1105468 w 3057098"/>
              <a:gd name="connsiteY1" fmla="*/ 818120 h 2360317"/>
              <a:gd name="connsiteX2" fmla="*/ 0 w 3057098"/>
              <a:gd name="connsiteY2" fmla="*/ 1582395 h 2360317"/>
              <a:gd name="connsiteX3" fmla="*/ 968991 w 3057098"/>
              <a:gd name="connsiteY3" fmla="*/ 2360317 h 2360317"/>
              <a:gd name="connsiteX4" fmla="*/ 3057098 w 3057098"/>
              <a:gd name="connsiteY4" fmla="*/ 777177 h 2360317"/>
              <a:gd name="connsiteX5" fmla="*/ 1369974 w 3057098"/>
              <a:gd name="connsiteY5" fmla="*/ 244951 h 2360317"/>
              <a:gd name="connsiteX0" fmla="*/ 1369974 w 3057098"/>
              <a:gd name="connsiteY0" fmla="*/ 244951 h 2360317"/>
              <a:gd name="connsiteX1" fmla="*/ 1105468 w 3057098"/>
              <a:gd name="connsiteY1" fmla="*/ 818120 h 2360317"/>
              <a:gd name="connsiteX2" fmla="*/ 0 w 3057098"/>
              <a:gd name="connsiteY2" fmla="*/ 1582395 h 2360317"/>
              <a:gd name="connsiteX3" fmla="*/ 968991 w 3057098"/>
              <a:gd name="connsiteY3" fmla="*/ 2360317 h 2360317"/>
              <a:gd name="connsiteX4" fmla="*/ 3057098 w 3057098"/>
              <a:gd name="connsiteY4" fmla="*/ 777177 h 2360317"/>
              <a:gd name="connsiteX5" fmla="*/ 1369974 w 3057098"/>
              <a:gd name="connsiteY5" fmla="*/ 244951 h 2360317"/>
              <a:gd name="connsiteX0" fmla="*/ 1369974 w 3057098"/>
              <a:gd name="connsiteY0" fmla="*/ 244951 h 2360317"/>
              <a:gd name="connsiteX1" fmla="*/ 1105468 w 3057098"/>
              <a:gd name="connsiteY1" fmla="*/ 818120 h 2360317"/>
              <a:gd name="connsiteX2" fmla="*/ 0 w 3057098"/>
              <a:gd name="connsiteY2" fmla="*/ 1582395 h 2360317"/>
              <a:gd name="connsiteX3" fmla="*/ 968991 w 3057098"/>
              <a:gd name="connsiteY3" fmla="*/ 2360317 h 2360317"/>
              <a:gd name="connsiteX4" fmla="*/ 3057098 w 3057098"/>
              <a:gd name="connsiteY4" fmla="*/ 777177 h 2360317"/>
              <a:gd name="connsiteX5" fmla="*/ 1369974 w 3057098"/>
              <a:gd name="connsiteY5" fmla="*/ 244951 h 2360317"/>
              <a:gd name="connsiteX0" fmla="*/ 1586260 w 3273384"/>
              <a:gd name="connsiteY0" fmla="*/ 244951 h 2360317"/>
              <a:gd name="connsiteX1" fmla="*/ 1321754 w 3273384"/>
              <a:gd name="connsiteY1" fmla="*/ 818120 h 2360317"/>
              <a:gd name="connsiteX2" fmla="*/ 216286 w 3273384"/>
              <a:gd name="connsiteY2" fmla="*/ 1582395 h 2360317"/>
              <a:gd name="connsiteX3" fmla="*/ 1185277 w 3273384"/>
              <a:gd name="connsiteY3" fmla="*/ 2360317 h 2360317"/>
              <a:gd name="connsiteX4" fmla="*/ 3273384 w 3273384"/>
              <a:gd name="connsiteY4" fmla="*/ 777177 h 2360317"/>
              <a:gd name="connsiteX5" fmla="*/ 1586260 w 3273384"/>
              <a:gd name="connsiteY5" fmla="*/ 244951 h 2360317"/>
              <a:gd name="connsiteX0" fmla="*/ 1586260 w 3273384"/>
              <a:gd name="connsiteY0" fmla="*/ 244951 h 2498063"/>
              <a:gd name="connsiteX1" fmla="*/ 1321754 w 3273384"/>
              <a:gd name="connsiteY1" fmla="*/ 818120 h 2498063"/>
              <a:gd name="connsiteX2" fmla="*/ 216286 w 3273384"/>
              <a:gd name="connsiteY2" fmla="*/ 1582395 h 2498063"/>
              <a:gd name="connsiteX3" fmla="*/ 1185277 w 3273384"/>
              <a:gd name="connsiteY3" fmla="*/ 2360317 h 2498063"/>
              <a:gd name="connsiteX4" fmla="*/ 3273384 w 3273384"/>
              <a:gd name="connsiteY4" fmla="*/ 777177 h 2498063"/>
              <a:gd name="connsiteX5" fmla="*/ 1586260 w 3273384"/>
              <a:gd name="connsiteY5" fmla="*/ 244951 h 2498063"/>
              <a:gd name="connsiteX0" fmla="*/ 1586260 w 3273384"/>
              <a:gd name="connsiteY0" fmla="*/ 244951 h 2498063"/>
              <a:gd name="connsiteX1" fmla="*/ 1321754 w 3273384"/>
              <a:gd name="connsiteY1" fmla="*/ 818120 h 2498063"/>
              <a:gd name="connsiteX2" fmla="*/ 216286 w 3273384"/>
              <a:gd name="connsiteY2" fmla="*/ 1582395 h 2498063"/>
              <a:gd name="connsiteX3" fmla="*/ 1185277 w 3273384"/>
              <a:gd name="connsiteY3" fmla="*/ 2360317 h 2498063"/>
              <a:gd name="connsiteX4" fmla="*/ 3273384 w 3273384"/>
              <a:gd name="connsiteY4" fmla="*/ 777177 h 2498063"/>
              <a:gd name="connsiteX5" fmla="*/ 1586260 w 3273384"/>
              <a:gd name="connsiteY5" fmla="*/ 244951 h 2498063"/>
              <a:gd name="connsiteX0" fmla="*/ 1586260 w 3273384"/>
              <a:gd name="connsiteY0" fmla="*/ 244951 h 2498063"/>
              <a:gd name="connsiteX1" fmla="*/ 1321754 w 3273384"/>
              <a:gd name="connsiteY1" fmla="*/ 818120 h 2498063"/>
              <a:gd name="connsiteX2" fmla="*/ 216286 w 3273384"/>
              <a:gd name="connsiteY2" fmla="*/ 1582395 h 2498063"/>
              <a:gd name="connsiteX3" fmla="*/ 1185277 w 3273384"/>
              <a:gd name="connsiteY3" fmla="*/ 2360317 h 2498063"/>
              <a:gd name="connsiteX4" fmla="*/ 3273384 w 3273384"/>
              <a:gd name="connsiteY4" fmla="*/ 777177 h 2498063"/>
              <a:gd name="connsiteX5" fmla="*/ 1586260 w 3273384"/>
              <a:gd name="connsiteY5" fmla="*/ 244951 h 2498063"/>
              <a:gd name="connsiteX0" fmla="*/ 1586260 w 3273384"/>
              <a:gd name="connsiteY0" fmla="*/ 244951 h 2498063"/>
              <a:gd name="connsiteX1" fmla="*/ 1321754 w 3273384"/>
              <a:gd name="connsiteY1" fmla="*/ 818120 h 2498063"/>
              <a:gd name="connsiteX2" fmla="*/ 216286 w 3273384"/>
              <a:gd name="connsiteY2" fmla="*/ 1582395 h 2498063"/>
              <a:gd name="connsiteX3" fmla="*/ 1185277 w 3273384"/>
              <a:gd name="connsiteY3" fmla="*/ 2360317 h 2498063"/>
              <a:gd name="connsiteX4" fmla="*/ 3273384 w 3273384"/>
              <a:gd name="connsiteY4" fmla="*/ 777177 h 2498063"/>
              <a:gd name="connsiteX5" fmla="*/ 1586260 w 3273384"/>
              <a:gd name="connsiteY5" fmla="*/ 244951 h 249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3384" h="2498063">
                <a:moveTo>
                  <a:pt x="1586260" y="244951"/>
                </a:moveTo>
                <a:lnTo>
                  <a:pt x="1321754" y="818120"/>
                </a:lnTo>
                <a:cubicBezTo>
                  <a:pt x="695387" y="877486"/>
                  <a:pt x="345743" y="1202824"/>
                  <a:pt x="216286" y="1582395"/>
                </a:cubicBezTo>
                <a:cubicBezTo>
                  <a:pt x="0" y="2072642"/>
                  <a:pt x="840183" y="2498063"/>
                  <a:pt x="1185277" y="2360317"/>
                </a:cubicBezTo>
                <a:cubicBezTo>
                  <a:pt x="1677901" y="1902468"/>
                  <a:pt x="2614915" y="1698692"/>
                  <a:pt x="3273384" y="777177"/>
                </a:cubicBezTo>
                <a:cubicBezTo>
                  <a:pt x="2661188" y="685506"/>
                  <a:pt x="2759194" y="0"/>
                  <a:pt x="1586260" y="244951"/>
                </a:cubicBezTo>
                <a:close/>
              </a:path>
            </a:pathLst>
          </a:cu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3" name="Freihandform 12"/>
          <p:cNvSpPr/>
          <p:nvPr/>
        </p:nvSpPr>
        <p:spPr>
          <a:xfrm>
            <a:off x="5663823" y="1978925"/>
            <a:ext cx="2312856" cy="1828800"/>
          </a:xfrm>
          <a:custGeom>
            <a:avLst/>
            <a:gdLst>
              <a:gd name="connsiteX0" fmla="*/ 1651379 w 1787857"/>
              <a:gd name="connsiteY0" fmla="*/ 0 h 1828800"/>
              <a:gd name="connsiteX1" fmla="*/ 1787857 w 1787857"/>
              <a:gd name="connsiteY1" fmla="*/ 1828800 h 1828800"/>
              <a:gd name="connsiteX2" fmla="*/ 0 w 1787857"/>
              <a:gd name="connsiteY2" fmla="*/ 1555845 h 1828800"/>
              <a:gd name="connsiteX3" fmla="*/ 1651379 w 1787857"/>
              <a:gd name="connsiteY3" fmla="*/ 0 h 1828800"/>
              <a:gd name="connsiteX0" fmla="*/ 1651379 w 2095784"/>
              <a:gd name="connsiteY0" fmla="*/ 0 h 1828800"/>
              <a:gd name="connsiteX1" fmla="*/ 1787857 w 2095784"/>
              <a:gd name="connsiteY1" fmla="*/ 1828800 h 1828800"/>
              <a:gd name="connsiteX2" fmla="*/ 0 w 2095784"/>
              <a:gd name="connsiteY2" fmla="*/ 1555845 h 1828800"/>
              <a:gd name="connsiteX3" fmla="*/ 1651379 w 2095784"/>
              <a:gd name="connsiteY3" fmla="*/ 0 h 1828800"/>
              <a:gd name="connsiteX0" fmla="*/ 1651379 w 2182219"/>
              <a:gd name="connsiteY0" fmla="*/ 0 h 1828800"/>
              <a:gd name="connsiteX1" fmla="*/ 1787857 w 2182219"/>
              <a:gd name="connsiteY1" fmla="*/ 1828800 h 1828800"/>
              <a:gd name="connsiteX2" fmla="*/ 0 w 2182219"/>
              <a:gd name="connsiteY2" fmla="*/ 1555845 h 1828800"/>
              <a:gd name="connsiteX3" fmla="*/ 1651379 w 2182219"/>
              <a:gd name="connsiteY3" fmla="*/ 0 h 1828800"/>
              <a:gd name="connsiteX0" fmla="*/ 1651379 w 2312856"/>
              <a:gd name="connsiteY0" fmla="*/ 0 h 1828800"/>
              <a:gd name="connsiteX1" fmla="*/ 1787857 w 2312856"/>
              <a:gd name="connsiteY1" fmla="*/ 1828800 h 1828800"/>
              <a:gd name="connsiteX2" fmla="*/ 0 w 2312856"/>
              <a:gd name="connsiteY2" fmla="*/ 1555845 h 1828800"/>
              <a:gd name="connsiteX3" fmla="*/ 1651379 w 2312856"/>
              <a:gd name="connsiteY3" fmla="*/ 0 h 1828800"/>
            </a:gdLst>
            <a:ahLst/>
            <a:cxnLst>
              <a:cxn ang="0">
                <a:pos x="connsiteX0" y="connsiteY0"/>
              </a:cxn>
              <a:cxn ang="0">
                <a:pos x="connsiteX1" y="connsiteY1"/>
              </a:cxn>
              <a:cxn ang="0">
                <a:pos x="connsiteX2" y="connsiteY2"/>
              </a:cxn>
              <a:cxn ang="0">
                <a:pos x="connsiteX3" y="connsiteY3"/>
              </a:cxn>
            </a:cxnLst>
            <a:rect l="l" t="t" r="r" b="b"/>
            <a:pathLst>
              <a:path w="2312856" h="1828800">
                <a:moveTo>
                  <a:pt x="1651379" y="0"/>
                </a:moveTo>
                <a:cubicBezTo>
                  <a:pt x="2095784" y="555884"/>
                  <a:pt x="2312856" y="1533813"/>
                  <a:pt x="1787857" y="1828800"/>
                </a:cubicBezTo>
                <a:lnTo>
                  <a:pt x="0" y="1555845"/>
                </a:lnTo>
                <a:lnTo>
                  <a:pt x="1651379" y="0"/>
                </a:lnTo>
                <a:close/>
              </a:path>
            </a:pathLst>
          </a:cu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4" name="Freihandform 13"/>
          <p:cNvSpPr/>
          <p:nvPr/>
        </p:nvSpPr>
        <p:spPr>
          <a:xfrm>
            <a:off x="5076056" y="3548419"/>
            <a:ext cx="2348326" cy="1536766"/>
          </a:xfrm>
          <a:custGeom>
            <a:avLst/>
            <a:gdLst>
              <a:gd name="connsiteX0" fmla="*/ 341194 w 2088107"/>
              <a:gd name="connsiteY0" fmla="*/ 40943 h 1323833"/>
              <a:gd name="connsiteX1" fmla="*/ 2088107 w 2088107"/>
              <a:gd name="connsiteY1" fmla="*/ 313898 h 1323833"/>
              <a:gd name="connsiteX2" fmla="*/ 1665026 w 2088107"/>
              <a:gd name="connsiteY2" fmla="*/ 1146412 h 1323833"/>
              <a:gd name="connsiteX3" fmla="*/ 477671 w 2088107"/>
              <a:gd name="connsiteY3" fmla="*/ 1323833 h 1323833"/>
              <a:gd name="connsiteX4" fmla="*/ 0 w 2088107"/>
              <a:gd name="connsiteY4" fmla="*/ 682388 h 1323833"/>
              <a:gd name="connsiteX5" fmla="*/ 40943 w 2088107"/>
              <a:gd name="connsiteY5" fmla="*/ 0 h 1323833"/>
              <a:gd name="connsiteX6" fmla="*/ 382137 w 2088107"/>
              <a:gd name="connsiteY6" fmla="*/ 40943 h 1323833"/>
              <a:gd name="connsiteX7" fmla="*/ 409432 w 2088107"/>
              <a:gd name="connsiteY7" fmla="*/ 54591 h 1323833"/>
              <a:gd name="connsiteX0" fmla="*/ 341194 w 2088107"/>
              <a:gd name="connsiteY0" fmla="*/ 40943 h 1323833"/>
              <a:gd name="connsiteX1" fmla="*/ 2088107 w 2088107"/>
              <a:gd name="connsiteY1" fmla="*/ 313898 h 1323833"/>
              <a:gd name="connsiteX2" fmla="*/ 1665026 w 2088107"/>
              <a:gd name="connsiteY2" fmla="*/ 1146412 h 1323833"/>
              <a:gd name="connsiteX3" fmla="*/ 477671 w 2088107"/>
              <a:gd name="connsiteY3" fmla="*/ 1323833 h 1323833"/>
              <a:gd name="connsiteX4" fmla="*/ 0 w 2088107"/>
              <a:gd name="connsiteY4" fmla="*/ 682388 h 1323833"/>
              <a:gd name="connsiteX5" fmla="*/ 40943 w 2088107"/>
              <a:gd name="connsiteY5" fmla="*/ 0 h 1323833"/>
              <a:gd name="connsiteX6" fmla="*/ 382137 w 2088107"/>
              <a:gd name="connsiteY6" fmla="*/ 40943 h 1323833"/>
              <a:gd name="connsiteX7" fmla="*/ 531869 w 2088107"/>
              <a:gd name="connsiteY7" fmla="*/ 312630 h 1323833"/>
              <a:gd name="connsiteX0" fmla="*/ 341194 w 2088107"/>
              <a:gd name="connsiteY0" fmla="*/ 40943 h 1323833"/>
              <a:gd name="connsiteX1" fmla="*/ 2088107 w 2088107"/>
              <a:gd name="connsiteY1" fmla="*/ 313898 h 1323833"/>
              <a:gd name="connsiteX2" fmla="*/ 1665026 w 2088107"/>
              <a:gd name="connsiteY2" fmla="*/ 1146412 h 1323833"/>
              <a:gd name="connsiteX3" fmla="*/ 477671 w 2088107"/>
              <a:gd name="connsiteY3" fmla="*/ 1323833 h 1323833"/>
              <a:gd name="connsiteX4" fmla="*/ 0 w 2088107"/>
              <a:gd name="connsiteY4" fmla="*/ 682388 h 1323833"/>
              <a:gd name="connsiteX5" fmla="*/ 40943 w 2088107"/>
              <a:gd name="connsiteY5" fmla="*/ 0 h 1323833"/>
              <a:gd name="connsiteX6" fmla="*/ 747893 w 2088107"/>
              <a:gd name="connsiteY6" fmla="*/ 168614 h 1323833"/>
              <a:gd name="connsiteX7" fmla="*/ 531869 w 2088107"/>
              <a:gd name="connsiteY7" fmla="*/ 312630 h 1323833"/>
              <a:gd name="connsiteX0" fmla="*/ 341194 w 2088107"/>
              <a:gd name="connsiteY0" fmla="*/ 40943 h 1323833"/>
              <a:gd name="connsiteX1" fmla="*/ 2088107 w 2088107"/>
              <a:gd name="connsiteY1" fmla="*/ 313898 h 1323833"/>
              <a:gd name="connsiteX2" fmla="*/ 1665026 w 2088107"/>
              <a:gd name="connsiteY2" fmla="*/ 1146412 h 1323833"/>
              <a:gd name="connsiteX3" fmla="*/ 477671 w 2088107"/>
              <a:gd name="connsiteY3" fmla="*/ 1323833 h 1323833"/>
              <a:gd name="connsiteX4" fmla="*/ 0 w 2088107"/>
              <a:gd name="connsiteY4" fmla="*/ 682388 h 1323833"/>
              <a:gd name="connsiteX5" fmla="*/ 40943 w 2088107"/>
              <a:gd name="connsiteY5" fmla="*/ 0 h 1323833"/>
              <a:gd name="connsiteX6" fmla="*/ 747893 w 2088107"/>
              <a:gd name="connsiteY6" fmla="*/ 168614 h 1323833"/>
              <a:gd name="connsiteX7" fmla="*/ 675885 w 2088107"/>
              <a:gd name="connsiteY7" fmla="*/ 528654 h 1323833"/>
              <a:gd name="connsiteX0" fmla="*/ 341194 w 2088107"/>
              <a:gd name="connsiteY0" fmla="*/ 40943 h 1323833"/>
              <a:gd name="connsiteX1" fmla="*/ 2088107 w 2088107"/>
              <a:gd name="connsiteY1" fmla="*/ 313898 h 1323833"/>
              <a:gd name="connsiteX2" fmla="*/ 1665026 w 2088107"/>
              <a:gd name="connsiteY2" fmla="*/ 1146412 h 1323833"/>
              <a:gd name="connsiteX3" fmla="*/ 477671 w 2088107"/>
              <a:gd name="connsiteY3" fmla="*/ 1323833 h 1323833"/>
              <a:gd name="connsiteX4" fmla="*/ 0 w 2088107"/>
              <a:gd name="connsiteY4" fmla="*/ 682388 h 1323833"/>
              <a:gd name="connsiteX5" fmla="*/ 40943 w 2088107"/>
              <a:gd name="connsiteY5" fmla="*/ 0 h 1323833"/>
              <a:gd name="connsiteX6" fmla="*/ 99821 w 2088107"/>
              <a:gd name="connsiteY6" fmla="*/ 384638 h 1323833"/>
              <a:gd name="connsiteX7" fmla="*/ 675885 w 2088107"/>
              <a:gd name="connsiteY7" fmla="*/ 528654 h 1323833"/>
              <a:gd name="connsiteX0" fmla="*/ 341194 w 2088107"/>
              <a:gd name="connsiteY0" fmla="*/ 40943 h 1323833"/>
              <a:gd name="connsiteX1" fmla="*/ 2088107 w 2088107"/>
              <a:gd name="connsiteY1" fmla="*/ 313898 h 1323833"/>
              <a:gd name="connsiteX2" fmla="*/ 1665026 w 2088107"/>
              <a:gd name="connsiteY2" fmla="*/ 1146412 h 1323833"/>
              <a:gd name="connsiteX3" fmla="*/ 477671 w 2088107"/>
              <a:gd name="connsiteY3" fmla="*/ 1323833 h 1323833"/>
              <a:gd name="connsiteX4" fmla="*/ 0 w 2088107"/>
              <a:gd name="connsiteY4" fmla="*/ 682388 h 1323833"/>
              <a:gd name="connsiteX5" fmla="*/ 40943 w 2088107"/>
              <a:gd name="connsiteY5" fmla="*/ 0 h 1323833"/>
              <a:gd name="connsiteX6" fmla="*/ 675885 w 2088107"/>
              <a:gd name="connsiteY6" fmla="*/ 528654 h 1323833"/>
              <a:gd name="connsiteX0" fmla="*/ 341194 w 2088107"/>
              <a:gd name="connsiteY0" fmla="*/ 40943 h 1323833"/>
              <a:gd name="connsiteX1" fmla="*/ 2088107 w 2088107"/>
              <a:gd name="connsiteY1" fmla="*/ 313898 h 1323833"/>
              <a:gd name="connsiteX2" fmla="*/ 1665026 w 2088107"/>
              <a:gd name="connsiteY2" fmla="*/ 1146412 h 1323833"/>
              <a:gd name="connsiteX3" fmla="*/ 477671 w 2088107"/>
              <a:gd name="connsiteY3" fmla="*/ 1323833 h 1323833"/>
              <a:gd name="connsiteX4" fmla="*/ 0 w 2088107"/>
              <a:gd name="connsiteY4" fmla="*/ 682388 h 1323833"/>
              <a:gd name="connsiteX5" fmla="*/ 40943 w 2088107"/>
              <a:gd name="connsiteY5" fmla="*/ 0 h 1323833"/>
              <a:gd name="connsiteX0" fmla="*/ 341194 w 2088107"/>
              <a:gd name="connsiteY0" fmla="*/ 40943 h 1323833"/>
              <a:gd name="connsiteX1" fmla="*/ 2088107 w 2088107"/>
              <a:gd name="connsiteY1" fmla="*/ 313898 h 1323833"/>
              <a:gd name="connsiteX2" fmla="*/ 1665026 w 2088107"/>
              <a:gd name="connsiteY2" fmla="*/ 1146412 h 1323833"/>
              <a:gd name="connsiteX3" fmla="*/ 477671 w 2088107"/>
              <a:gd name="connsiteY3" fmla="*/ 1323833 h 1323833"/>
              <a:gd name="connsiteX4" fmla="*/ 0 w 2088107"/>
              <a:gd name="connsiteY4" fmla="*/ 682388 h 1323833"/>
              <a:gd name="connsiteX5" fmla="*/ 40943 w 2088107"/>
              <a:gd name="connsiteY5" fmla="*/ 0 h 1323833"/>
              <a:gd name="connsiteX6" fmla="*/ 341194 w 2088107"/>
              <a:gd name="connsiteY6" fmla="*/ 40943 h 1323833"/>
              <a:gd name="connsiteX0" fmla="*/ 341194 w 2088107"/>
              <a:gd name="connsiteY0" fmla="*/ 40943 h 1323833"/>
              <a:gd name="connsiteX1" fmla="*/ 2088107 w 2088107"/>
              <a:gd name="connsiteY1" fmla="*/ 313898 h 1323833"/>
              <a:gd name="connsiteX2" fmla="*/ 477671 w 2088107"/>
              <a:gd name="connsiteY2" fmla="*/ 1323833 h 1323833"/>
              <a:gd name="connsiteX3" fmla="*/ 0 w 2088107"/>
              <a:gd name="connsiteY3" fmla="*/ 682388 h 1323833"/>
              <a:gd name="connsiteX4" fmla="*/ 40943 w 2088107"/>
              <a:gd name="connsiteY4" fmla="*/ 0 h 1323833"/>
              <a:gd name="connsiteX5" fmla="*/ 341194 w 2088107"/>
              <a:gd name="connsiteY5" fmla="*/ 40943 h 1323833"/>
              <a:gd name="connsiteX0" fmla="*/ 341194 w 2088107"/>
              <a:gd name="connsiteY0" fmla="*/ 40943 h 1536766"/>
              <a:gd name="connsiteX1" fmla="*/ 2088107 w 2088107"/>
              <a:gd name="connsiteY1" fmla="*/ 313898 h 1536766"/>
              <a:gd name="connsiteX2" fmla="*/ 963917 w 2088107"/>
              <a:gd name="connsiteY2" fmla="*/ 1536766 h 1536766"/>
              <a:gd name="connsiteX3" fmla="*/ 0 w 2088107"/>
              <a:gd name="connsiteY3" fmla="*/ 682388 h 1536766"/>
              <a:gd name="connsiteX4" fmla="*/ 40943 w 2088107"/>
              <a:gd name="connsiteY4" fmla="*/ 0 h 1536766"/>
              <a:gd name="connsiteX5" fmla="*/ 341194 w 2088107"/>
              <a:gd name="connsiteY5" fmla="*/ 40943 h 1536766"/>
              <a:gd name="connsiteX0" fmla="*/ 341194 w 2088107"/>
              <a:gd name="connsiteY0" fmla="*/ 40943 h 1536766"/>
              <a:gd name="connsiteX1" fmla="*/ 2088107 w 2088107"/>
              <a:gd name="connsiteY1" fmla="*/ 313898 h 1536766"/>
              <a:gd name="connsiteX2" fmla="*/ 963917 w 2088107"/>
              <a:gd name="connsiteY2" fmla="*/ 1536766 h 1536766"/>
              <a:gd name="connsiteX3" fmla="*/ 0 w 2088107"/>
              <a:gd name="connsiteY3" fmla="*/ 682388 h 1536766"/>
              <a:gd name="connsiteX4" fmla="*/ 40943 w 2088107"/>
              <a:gd name="connsiteY4" fmla="*/ 0 h 1536766"/>
              <a:gd name="connsiteX5" fmla="*/ 341194 w 2088107"/>
              <a:gd name="connsiteY5" fmla="*/ 40943 h 1536766"/>
              <a:gd name="connsiteX0" fmla="*/ 341194 w 2088107"/>
              <a:gd name="connsiteY0" fmla="*/ 40943 h 1536766"/>
              <a:gd name="connsiteX1" fmla="*/ 2088107 w 2088107"/>
              <a:gd name="connsiteY1" fmla="*/ 313898 h 1536766"/>
              <a:gd name="connsiteX2" fmla="*/ 963917 w 2088107"/>
              <a:gd name="connsiteY2" fmla="*/ 1536766 h 1536766"/>
              <a:gd name="connsiteX3" fmla="*/ 0 w 2088107"/>
              <a:gd name="connsiteY3" fmla="*/ 682388 h 1536766"/>
              <a:gd name="connsiteX4" fmla="*/ 40943 w 2088107"/>
              <a:gd name="connsiteY4" fmla="*/ 0 h 1536766"/>
              <a:gd name="connsiteX5" fmla="*/ 341194 w 2088107"/>
              <a:gd name="connsiteY5" fmla="*/ 40943 h 1536766"/>
              <a:gd name="connsiteX0" fmla="*/ 341194 w 2088107"/>
              <a:gd name="connsiteY0" fmla="*/ 40943 h 1536766"/>
              <a:gd name="connsiteX1" fmla="*/ 2088107 w 2088107"/>
              <a:gd name="connsiteY1" fmla="*/ 313898 h 1536766"/>
              <a:gd name="connsiteX2" fmla="*/ 963917 w 2088107"/>
              <a:gd name="connsiteY2" fmla="*/ 1536766 h 1536766"/>
              <a:gd name="connsiteX3" fmla="*/ 0 w 2088107"/>
              <a:gd name="connsiteY3" fmla="*/ 682388 h 1536766"/>
              <a:gd name="connsiteX4" fmla="*/ 40943 w 2088107"/>
              <a:gd name="connsiteY4" fmla="*/ 0 h 1536766"/>
              <a:gd name="connsiteX5" fmla="*/ 341194 w 2088107"/>
              <a:gd name="connsiteY5" fmla="*/ 40943 h 1536766"/>
              <a:gd name="connsiteX0" fmla="*/ 601413 w 2348326"/>
              <a:gd name="connsiteY0" fmla="*/ 40943 h 1536766"/>
              <a:gd name="connsiteX1" fmla="*/ 2348326 w 2348326"/>
              <a:gd name="connsiteY1" fmla="*/ 313898 h 1536766"/>
              <a:gd name="connsiteX2" fmla="*/ 1224136 w 2348326"/>
              <a:gd name="connsiteY2" fmla="*/ 1536766 h 1536766"/>
              <a:gd name="connsiteX3" fmla="*/ 0 w 2348326"/>
              <a:gd name="connsiteY3" fmla="*/ 312629 h 1536766"/>
              <a:gd name="connsiteX4" fmla="*/ 301162 w 2348326"/>
              <a:gd name="connsiteY4" fmla="*/ 0 h 1536766"/>
              <a:gd name="connsiteX5" fmla="*/ 601413 w 2348326"/>
              <a:gd name="connsiteY5" fmla="*/ 40943 h 153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8326" h="1536766">
                <a:moveTo>
                  <a:pt x="601413" y="40943"/>
                </a:moveTo>
                <a:lnTo>
                  <a:pt x="2348326" y="313898"/>
                </a:lnTo>
                <a:cubicBezTo>
                  <a:pt x="2073686" y="850300"/>
                  <a:pt x="1871697" y="1334610"/>
                  <a:pt x="1224136" y="1536766"/>
                </a:cubicBezTo>
                <a:cubicBezTo>
                  <a:pt x="745560" y="1449902"/>
                  <a:pt x="321306" y="597422"/>
                  <a:pt x="0" y="312629"/>
                </a:cubicBezTo>
                <a:lnTo>
                  <a:pt x="301162" y="0"/>
                </a:lnTo>
                <a:lnTo>
                  <a:pt x="601413" y="40943"/>
                </a:lnTo>
                <a:close/>
              </a:path>
            </a:pathLst>
          </a:custGeom>
          <a:solidFill>
            <a:schemeClr val="accent6">
              <a:lumMod val="50000"/>
              <a:alpha val="40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hu-HU"/>
          </a:p>
        </p:txBody>
      </p:sp>
    </p:spTree>
    <p:extLst>
      <p:ext uri="{BB962C8B-B14F-4D97-AF65-F5344CB8AC3E}">
        <p14:creationId xmlns:p14="http://schemas.microsoft.com/office/powerpoint/2010/main" val="310474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0" name="Picture 4" descr="kamrak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58888" y="1341438"/>
            <a:ext cx="6927850" cy="5148262"/>
          </a:xfrm>
          <a:prstGeom prst="rect">
            <a:avLst/>
          </a:prstGeom>
          <a:noFill/>
          <a:extLst>
            <a:ext uri="{909E8E84-426E-40DD-AFC4-6F175D3DCCD1}">
              <a14:hiddenFill xmlns:a14="http://schemas.microsoft.com/office/drawing/2010/main">
                <a:solidFill>
                  <a:srgbClr val="FFFFFF"/>
                </a:solidFill>
              </a14:hiddenFill>
            </a:ext>
          </a:extLst>
        </p:spPr>
      </p:pic>
      <p:sp>
        <p:nvSpPr>
          <p:cNvPr id="86021" name="Text Box 5"/>
          <p:cNvSpPr txBox="1">
            <a:spLocks noChangeArrowheads="1"/>
          </p:cNvSpPr>
          <p:nvPr/>
        </p:nvSpPr>
        <p:spPr bwMode="auto">
          <a:xfrm>
            <a:off x="971550" y="260350"/>
            <a:ext cx="3529013" cy="52322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hu-HU" sz="2800" dirty="0" err="1"/>
              <a:t>Ventricl</a:t>
            </a:r>
            <a:r>
              <a:rPr lang="hu-HU" altLang="hu-HU" sz="2800" dirty="0"/>
              <a:t>e</a:t>
            </a:r>
            <a:r>
              <a:rPr lang="en-US" altLang="hu-HU" sz="2800" dirty="0"/>
              <a:t>s</a:t>
            </a:r>
          </a:p>
        </p:txBody>
      </p:sp>
      <p:sp>
        <p:nvSpPr>
          <p:cNvPr id="86022" name="Text Box 6"/>
          <p:cNvSpPr txBox="1">
            <a:spLocks noChangeArrowheads="1"/>
          </p:cNvSpPr>
          <p:nvPr/>
        </p:nvSpPr>
        <p:spPr bwMode="auto">
          <a:xfrm>
            <a:off x="6227763" y="4797425"/>
            <a:ext cx="1944687" cy="3397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spcBef>
                <a:spcPct val="20000"/>
              </a:spcBef>
            </a:pPr>
            <a:r>
              <a:rPr lang="en-US" altLang="hu-HU"/>
              <a:t>4</a:t>
            </a:r>
            <a:r>
              <a:rPr lang="en-US" altLang="hu-HU" baseline="30000"/>
              <a:t>th </a:t>
            </a:r>
            <a:r>
              <a:rPr lang="en-US" altLang="hu-HU"/>
              <a:t>ventr.</a:t>
            </a:r>
          </a:p>
        </p:txBody>
      </p:sp>
      <p:sp>
        <p:nvSpPr>
          <p:cNvPr id="86023" name="Text Box 7"/>
          <p:cNvSpPr txBox="1">
            <a:spLocks noChangeArrowheads="1"/>
          </p:cNvSpPr>
          <p:nvPr/>
        </p:nvSpPr>
        <p:spPr bwMode="auto">
          <a:xfrm>
            <a:off x="2195513" y="4221163"/>
            <a:ext cx="1944687" cy="3397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spcBef>
                <a:spcPct val="20000"/>
              </a:spcBef>
            </a:pPr>
            <a:r>
              <a:rPr lang="en-US" altLang="hu-HU"/>
              <a:t>3</a:t>
            </a:r>
            <a:r>
              <a:rPr lang="en-US" altLang="hu-HU" baseline="30000"/>
              <a:t>rd</a:t>
            </a:r>
            <a:r>
              <a:rPr lang="en-US" altLang="hu-HU"/>
              <a:t> ventr.</a:t>
            </a:r>
          </a:p>
        </p:txBody>
      </p:sp>
      <p:sp>
        <p:nvSpPr>
          <p:cNvPr id="86024" name="Text Box 8"/>
          <p:cNvSpPr txBox="1">
            <a:spLocks noChangeArrowheads="1"/>
          </p:cNvSpPr>
          <p:nvPr/>
        </p:nvSpPr>
        <p:spPr bwMode="auto">
          <a:xfrm>
            <a:off x="3995738" y="2420938"/>
            <a:ext cx="1944687" cy="3397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spcBef>
                <a:spcPct val="20000"/>
              </a:spcBef>
            </a:pPr>
            <a:r>
              <a:rPr lang="en-US" altLang="hu-HU"/>
              <a:t>lateral ventricles</a:t>
            </a:r>
          </a:p>
        </p:txBody>
      </p:sp>
      <p:sp>
        <p:nvSpPr>
          <p:cNvPr id="86025" name="Line 9"/>
          <p:cNvSpPr>
            <a:spLocks noChangeShapeType="1"/>
          </p:cNvSpPr>
          <p:nvPr/>
        </p:nvSpPr>
        <p:spPr bwMode="auto">
          <a:xfrm flipH="1">
            <a:off x="4140200" y="2781300"/>
            <a:ext cx="215900" cy="71913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86026" name="Line 10"/>
          <p:cNvSpPr>
            <a:spLocks noChangeShapeType="1"/>
          </p:cNvSpPr>
          <p:nvPr/>
        </p:nvSpPr>
        <p:spPr bwMode="auto">
          <a:xfrm flipV="1">
            <a:off x="4140200" y="4076700"/>
            <a:ext cx="647700" cy="14446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86027" name="Line 11"/>
          <p:cNvSpPr>
            <a:spLocks noChangeShapeType="1"/>
          </p:cNvSpPr>
          <p:nvPr/>
        </p:nvSpPr>
        <p:spPr bwMode="auto">
          <a:xfrm flipH="1">
            <a:off x="5795963" y="5013325"/>
            <a:ext cx="431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Tree>
    <p:extLst>
      <p:ext uri="{BB962C8B-B14F-4D97-AF65-F5344CB8AC3E}">
        <p14:creationId xmlns:p14="http://schemas.microsoft.com/office/powerpoint/2010/main" val="1023965828"/>
      </p:ext>
    </p:extLst>
  </p:cSld>
  <p:clrMapOvr>
    <a:masterClrMapping/>
  </p:clrMapOvr>
  <p:transition>
    <p:zo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hu-HU" dirty="0"/>
          </a:p>
        </p:txBody>
      </p:sp>
      <p:sp>
        <p:nvSpPr>
          <p:cNvPr id="3" name="Inhaltsplatzhalter 2"/>
          <p:cNvSpPr>
            <a:spLocks noGrp="1"/>
          </p:cNvSpPr>
          <p:nvPr>
            <p:ph idx="1"/>
          </p:nvPr>
        </p:nvSpPr>
        <p:spPr/>
        <p:txBody>
          <a:bodyPr/>
          <a:lstStyle/>
          <a:p>
            <a:endParaRPr lang="hu-HU"/>
          </a:p>
        </p:txBody>
      </p:sp>
      <p:pic>
        <p:nvPicPr>
          <p:cNvPr id="4" name="Inhaltsplatzhalter 3" descr="Benning12_03-07.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9725" y="0"/>
            <a:ext cx="8456879" cy="6858000"/>
          </a:xfrm>
          <a:prstGeom prst="rect">
            <a:avLst/>
          </a:prstGeom>
        </p:spPr>
      </p:pic>
      <p:sp>
        <p:nvSpPr>
          <p:cNvPr id="5" name="Freihandform 4"/>
          <p:cNvSpPr/>
          <p:nvPr/>
        </p:nvSpPr>
        <p:spPr>
          <a:xfrm>
            <a:off x="3746114" y="1832533"/>
            <a:ext cx="3050471" cy="1866010"/>
          </a:xfrm>
          <a:custGeom>
            <a:avLst/>
            <a:gdLst>
              <a:gd name="connsiteX0" fmla="*/ 0 w 3043451"/>
              <a:gd name="connsiteY0" fmla="*/ 668740 h 1842447"/>
              <a:gd name="connsiteX1" fmla="*/ 204717 w 3043451"/>
              <a:gd name="connsiteY1" fmla="*/ 832513 h 1842447"/>
              <a:gd name="connsiteX2" fmla="*/ 477672 w 3043451"/>
              <a:gd name="connsiteY2" fmla="*/ 791570 h 1842447"/>
              <a:gd name="connsiteX3" fmla="*/ 614150 w 3043451"/>
              <a:gd name="connsiteY3" fmla="*/ 545910 h 1842447"/>
              <a:gd name="connsiteX4" fmla="*/ 1787857 w 3043451"/>
              <a:gd name="connsiteY4" fmla="*/ 941695 h 1842447"/>
              <a:gd name="connsiteX5" fmla="*/ 464024 w 3043451"/>
              <a:gd name="connsiteY5" fmla="*/ 1624083 h 1842447"/>
              <a:gd name="connsiteX6" fmla="*/ 791570 w 3043451"/>
              <a:gd name="connsiteY6" fmla="*/ 1842447 h 1842447"/>
              <a:gd name="connsiteX7" fmla="*/ 2361063 w 3043451"/>
              <a:gd name="connsiteY7" fmla="*/ 1214650 h 1842447"/>
              <a:gd name="connsiteX8" fmla="*/ 3043451 w 3043451"/>
              <a:gd name="connsiteY8" fmla="*/ 887104 h 1842447"/>
              <a:gd name="connsiteX9" fmla="*/ 2361063 w 3043451"/>
              <a:gd name="connsiteY9" fmla="*/ 846161 h 1842447"/>
              <a:gd name="connsiteX10" fmla="*/ 1119117 w 3043451"/>
              <a:gd name="connsiteY10" fmla="*/ 0 h 1842447"/>
              <a:gd name="connsiteX11" fmla="*/ 27296 w 3043451"/>
              <a:gd name="connsiteY11" fmla="*/ 450376 h 1842447"/>
              <a:gd name="connsiteX0" fmla="*/ 0 w 3043451"/>
              <a:gd name="connsiteY0" fmla="*/ 668740 h 1842447"/>
              <a:gd name="connsiteX1" fmla="*/ 204717 w 3043451"/>
              <a:gd name="connsiteY1" fmla="*/ 832513 h 1842447"/>
              <a:gd name="connsiteX2" fmla="*/ 477672 w 3043451"/>
              <a:gd name="connsiteY2" fmla="*/ 791570 h 1842447"/>
              <a:gd name="connsiteX3" fmla="*/ 614150 w 3043451"/>
              <a:gd name="connsiteY3" fmla="*/ 545910 h 1842447"/>
              <a:gd name="connsiteX4" fmla="*/ 1787857 w 3043451"/>
              <a:gd name="connsiteY4" fmla="*/ 941695 h 1842447"/>
              <a:gd name="connsiteX5" fmla="*/ 464024 w 3043451"/>
              <a:gd name="connsiteY5" fmla="*/ 1624083 h 1842447"/>
              <a:gd name="connsiteX6" fmla="*/ 791570 w 3043451"/>
              <a:gd name="connsiteY6" fmla="*/ 1842447 h 1842447"/>
              <a:gd name="connsiteX7" fmla="*/ 2361063 w 3043451"/>
              <a:gd name="connsiteY7" fmla="*/ 1214650 h 1842447"/>
              <a:gd name="connsiteX8" fmla="*/ 3043451 w 3043451"/>
              <a:gd name="connsiteY8" fmla="*/ 887104 h 1842447"/>
              <a:gd name="connsiteX9" fmla="*/ 2361063 w 3043451"/>
              <a:gd name="connsiteY9" fmla="*/ 846161 h 1842447"/>
              <a:gd name="connsiteX10" fmla="*/ 1119117 w 3043451"/>
              <a:gd name="connsiteY10" fmla="*/ 0 h 1842447"/>
              <a:gd name="connsiteX11" fmla="*/ 27296 w 3043451"/>
              <a:gd name="connsiteY11" fmla="*/ 450376 h 1842447"/>
              <a:gd name="connsiteX12" fmla="*/ 0 w 3043451"/>
              <a:gd name="connsiteY12" fmla="*/ 668740 h 1842447"/>
              <a:gd name="connsiteX0" fmla="*/ 0 w 3043451"/>
              <a:gd name="connsiteY0" fmla="*/ 692303 h 1866010"/>
              <a:gd name="connsiteX1" fmla="*/ 204717 w 3043451"/>
              <a:gd name="connsiteY1" fmla="*/ 856076 h 1866010"/>
              <a:gd name="connsiteX2" fmla="*/ 477672 w 3043451"/>
              <a:gd name="connsiteY2" fmla="*/ 815133 h 1866010"/>
              <a:gd name="connsiteX3" fmla="*/ 614150 w 3043451"/>
              <a:gd name="connsiteY3" fmla="*/ 569473 h 1866010"/>
              <a:gd name="connsiteX4" fmla="*/ 1787857 w 3043451"/>
              <a:gd name="connsiteY4" fmla="*/ 965258 h 1866010"/>
              <a:gd name="connsiteX5" fmla="*/ 464024 w 3043451"/>
              <a:gd name="connsiteY5" fmla="*/ 1647646 h 1866010"/>
              <a:gd name="connsiteX6" fmla="*/ 791570 w 3043451"/>
              <a:gd name="connsiteY6" fmla="*/ 1866010 h 1866010"/>
              <a:gd name="connsiteX7" fmla="*/ 2361063 w 3043451"/>
              <a:gd name="connsiteY7" fmla="*/ 1238213 h 1866010"/>
              <a:gd name="connsiteX8" fmla="*/ 3043451 w 3043451"/>
              <a:gd name="connsiteY8" fmla="*/ 910667 h 1866010"/>
              <a:gd name="connsiteX9" fmla="*/ 2361063 w 3043451"/>
              <a:gd name="connsiteY9" fmla="*/ 869724 h 1866010"/>
              <a:gd name="connsiteX10" fmla="*/ 1119117 w 3043451"/>
              <a:gd name="connsiteY10" fmla="*/ 23563 h 1866010"/>
              <a:gd name="connsiteX11" fmla="*/ 27296 w 3043451"/>
              <a:gd name="connsiteY11" fmla="*/ 473939 h 1866010"/>
              <a:gd name="connsiteX12" fmla="*/ 0 w 3043451"/>
              <a:gd name="connsiteY12" fmla="*/ 692303 h 1866010"/>
              <a:gd name="connsiteX0" fmla="*/ 0 w 3043451"/>
              <a:gd name="connsiteY0" fmla="*/ 692303 h 1866010"/>
              <a:gd name="connsiteX1" fmla="*/ 204717 w 3043451"/>
              <a:gd name="connsiteY1" fmla="*/ 856076 h 1866010"/>
              <a:gd name="connsiteX2" fmla="*/ 477672 w 3043451"/>
              <a:gd name="connsiteY2" fmla="*/ 815133 h 1866010"/>
              <a:gd name="connsiteX3" fmla="*/ 614150 w 3043451"/>
              <a:gd name="connsiteY3" fmla="*/ 569473 h 1866010"/>
              <a:gd name="connsiteX4" fmla="*/ 1787857 w 3043451"/>
              <a:gd name="connsiteY4" fmla="*/ 965258 h 1866010"/>
              <a:gd name="connsiteX5" fmla="*/ 464024 w 3043451"/>
              <a:gd name="connsiteY5" fmla="*/ 1647646 h 1866010"/>
              <a:gd name="connsiteX6" fmla="*/ 791570 w 3043451"/>
              <a:gd name="connsiteY6" fmla="*/ 1866010 h 1866010"/>
              <a:gd name="connsiteX7" fmla="*/ 2361063 w 3043451"/>
              <a:gd name="connsiteY7" fmla="*/ 1238213 h 1866010"/>
              <a:gd name="connsiteX8" fmla="*/ 3043451 w 3043451"/>
              <a:gd name="connsiteY8" fmla="*/ 910667 h 1866010"/>
              <a:gd name="connsiteX9" fmla="*/ 2361063 w 3043451"/>
              <a:gd name="connsiteY9" fmla="*/ 869724 h 1866010"/>
              <a:gd name="connsiteX10" fmla="*/ 1119117 w 3043451"/>
              <a:gd name="connsiteY10" fmla="*/ 23563 h 1866010"/>
              <a:gd name="connsiteX11" fmla="*/ 27296 w 3043451"/>
              <a:gd name="connsiteY11" fmla="*/ 473939 h 1866010"/>
              <a:gd name="connsiteX12" fmla="*/ 0 w 3043451"/>
              <a:gd name="connsiteY12" fmla="*/ 692303 h 1866010"/>
              <a:gd name="connsiteX0" fmla="*/ 0 w 3043451"/>
              <a:gd name="connsiteY0" fmla="*/ 692303 h 1866010"/>
              <a:gd name="connsiteX1" fmla="*/ 477672 w 3043451"/>
              <a:gd name="connsiteY1" fmla="*/ 815133 h 1866010"/>
              <a:gd name="connsiteX2" fmla="*/ 614150 w 3043451"/>
              <a:gd name="connsiteY2" fmla="*/ 569473 h 1866010"/>
              <a:gd name="connsiteX3" fmla="*/ 1787857 w 3043451"/>
              <a:gd name="connsiteY3" fmla="*/ 965258 h 1866010"/>
              <a:gd name="connsiteX4" fmla="*/ 464024 w 3043451"/>
              <a:gd name="connsiteY4" fmla="*/ 1647646 h 1866010"/>
              <a:gd name="connsiteX5" fmla="*/ 791570 w 3043451"/>
              <a:gd name="connsiteY5" fmla="*/ 1866010 h 1866010"/>
              <a:gd name="connsiteX6" fmla="*/ 2361063 w 3043451"/>
              <a:gd name="connsiteY6" fmla="*/ 1238213 h 1866010"/>
              <a:gd name="connsiteX7" fmla="*/ 3043451 w 3043451"/>
              <a:gd name="connsiteY7" fmla="*/ 910667 h 1866010"/>
              <a:gd name="connsiteX8" fmla="*/ 2361063 w 3043451"/>
              <a:gd name="connsiteY8" fmla="*/ 869724 h 1866010"/>
              <a:gd name="connsiteX9" fmla="*/ 1119117 w 3043451"/>
              <a:gd name="connsiteY9" fmla="*/ 23563 h 1866010"/>
              <a:gd name="connsiteX10" fmla="*/ 27296 w 3043451"/>
              <a:gd name="connsiteY10" fmla="*/ 473939 h 1866010"/>
              <a:gd name="connsiteX11" fmla="*/ 0 w 3043451"/>
              <a:gd name="connsiteY11" fmla="*/ 692303 h 1866010"/>
              <a:gd name="connsiteX0" fmla="*/ 0 w 3016155"/>
              <a:gd name="connsiteY0" fmla="*/ 473939 h 1866010"/>
              <a:gd name="connsiteX1" fmla="*/ 450376 w 3016155"/>
              <a:gd name="connsiteY1" fmla="*/ 815133 h 1866010"/>
              <a:gd name="connsiteX2" fmla="*/ 586854 w 3016155"/>
              <a:gd name="connsiteY2" fmla="*/ 569473 h 1866010"/>
              <a:gd name="connsiteX3" fmla="*/ 1760561 w 3016155"/>
              <a:gd name="connsiteY3" fmla="*/ 965258 h 1866010"/>
              <a:gd name="connsiteX4" fmla="*/ 436728 w 3016155"/>
              <a:gd name="connsiteY4" fmla="*/ 1647646 h 1866010"/>
              <a:gd name="connsiteX5" fmla="*/ 764274 w 3016155"/>
              <a:gd name="connsiteY5" fmla="*/ 1866010 h 1866010"/>
              <a:gd name="connsiteX6" fmla="*/ 2333767 w 3016155"/>
              <a:gd name="connsiteY6" fmla="*/ 1238213 h 1866010"/>
              <a:gd name="connsiteX7" fmla="*/ 3016155 w 3016155"/>
              <a:gd name="connsiteY7" fmla="*/ 910667 h 1866010"/>
              <a:gd name="connsiteX8" fmla="*/ 2333767 w 3016155"/>
              <a:gd name="connsiteY8" fmla="*/ 869724 h 1866010"/>
              <a:gd name="connsiteX9" fmla="*/ 1091821 w 3016155"/>
              <a:gd name="connsiteY9" fmla="*/ 23563 h 1866010"/>
              <a:gd name="connsiteX10" fmla="*/ 0 w 3016155"/>
              <a:gd name="connsiteY10" fmla="*/ 473939 h 1866010"/>
              <a:gd name="connsiteX0" fmla="*/ 0 w 3016155"/>
              <a:gd name="connsiteY0" fmla="*/ 473939 h 1866010"/>
              <a:gd name="connsiteX1" fmla="*/ 450376 w 3016155"/>
              <a:gd name="connsiteY1" fmla="*/ 815133 h 1866010"/>
              <a:gd name="connsiteX2" fmla="*/ 586854 w 3016155"/>
              <a:gd name="connsiteY2" fmla="*/ 569473 h 1866010"/>
              <a:gd name="connsiteX3" fmla="*/ 1760561 w 3016155"/>
              <a:gd name="connsiteY3" fmla="*/ 965258 h 1866010"/>
              <a:gd name="connsiteX4" fmla="*/ 436728 w 3016155"/>
              <a:gd name="connsiteY4" fmla="*/ 1647646 h 1866010"/>
              <a:gd name="connsiteX5" fmla="*/ 764274 w 3016155"/>
              <a:gd name="connsiteY5" fmla="*/ 1866010 h 1866010"/>
              <a:gd name="connsiteX6" fmla="*/ 2333767 w 3016155"/>
              <a:gd name="connsiteY6" fmla="*/ 1238213 h 1866010"/>
              <a:gd name="connsiteX7" fmla="*/ 3016155 w 3016155"/>
              <a:gd name="connsiteY7" fmla="*/ 910667 h 1866010"/>
              <a:gd name="connsiteX8" fmla="*/ 2333767 w 3016155"/>
              <a:gd name="connsiteY8" fmla="*/ 869724 h 1866010"/>
              <a:gd name="connsiteX9" fmla="*/ 1091821 w 3016155"/>
              <a:gd name="connsiteY9" fmla="*/ 23563 h 1866010"/>
              <a:gd name="connsiteX10" fmla="*/ 0 w 3016155"/>
              <a:gd name="connsiteY10" fmla="*/ 473939 h 1866010"/>
              <a:gd name="connsiteX0" fmla="*/ 34316 w 3050471"/>
              <a:gd name="connsiteY0" fmla="*/ 473939 h 1866010"/>
              <a:gd name="connsiteX1" fmla="*/ 484692 w 3050471"/>
              <a:gd name="connsiteY1" fmla="*/ 815133 h 1866010"/>
              <a:gd name="connsiteX2" fmla="*/ 621170 w 3050471"/>
              <a:gd name="connsiteY2" fmla="*/ 569473 h 1866010"/>
              <a:gd name="connsiteX3" fmla="*/ 1794877 w 3050471"/>
              <a:gd name="connsiteY3" fmla="*/ 965258 h 1866010"/>
              <a:gd name="connsiteX4" fmla="*/ 471044 w 3050471"/>
              <a:gd name="connsiteY4" fmla="*/ 1647646 h 1866010"/>
              <a:gd name="connsiteX5" fmla="*/ 798590 w 3050471"/>
              <a:gd name="connsiteY5" fmla="*/ 1866010 h 1866010"/>
              <a:gd name="connsiteX6" fmla="*/ 2368083 w 3050471"/>
              <a:gd name="connsiteY6" fmla="*/ 1238213 h 1866010"/>
              <a:gd name="connsiteX7" fmla="*/ 3050471 w 3050471"/>
              <a:gd name="connsiteY7" fmla="*/ 910667 h 1866010"/>
              <a:gd name="connsiteX8" fmla="*/ 2368083 w 3050471"/>
              <a:gd name="connsiteY8" fmla="*/ 869724 h 1866010"/>
              <a:gd name="connsiteX9" fmla="*/ 1126137 w 3050471"/>
              <a:gd name="connsiteY9" fmla="*/ 23563 h 1866010"/>
              <a:gd name="connsiteX10" fmla="*/ 34316 w 3050471"/>
              <a:gd name="connsiteY10" fmla="*/ 473939 h 1866010"/>
              <a:gd name="connsiteX0" fmla="*/ 34316 w 3050471"/>
              <a:gd name="connsiteY0" fmla="*/ 473939 h 1866010"/>
              <a:gd name="connsiteX1" fmla="*/ 484692 w 3050471"/>
              <a:gd name="connsiteY1" fmla="*/ 815133 h 1866010"/>
              <a:gd name="connsiteX2" fmla="*/ 621170 w 3050471"/>
              <a:gd name="connsiteY2" fmla="*/ 569473 h 1866010"/>
              <a:gd name="connsiteX3" fmla="*/ 1794877 w 3050471"/>
              <a:gd name="connsiteY3" fmla="*/ 965258 h 1866010"/>
              <a:gd name="connsiteX4" fmla="*/ 471044 w 3050471"/>
              <a:gd name="connsiteY4" fmla="*/ 1647646 h 1866010"/>
              <a:gd name="connsiteX5" fmla="*/ 798590 w 3050471"/>
              <a:gd name="connsiteY5" fmla="*/ 1866010 h 1866010"/>
              <a:gd name="connsiteX6" fmla="*/ 2368083 w 3050471"/>
              <a:gd name="connsiteY6" fmla="*/ 1238213 h 1866010"/>
              <a:gd name="connsiteX7" fmla="*/ 3050471 w 3050471"/>
              <a:gd name="connsiteY7" fmla="*/ 910667 h 1866010"/>
              <a:gd name="connsiteX8" fmla="*/ 2368083 w 3050471"/>
              <a:gd name="connsiteY8" fmla="*/ 869724 h 1866010"/>
              <a:gd name="connsiteX9" fmla="*/ 1126137 w 3050471"/>
              <a:gd name="connsiteY9" fmla="*/ 23563 h 1866010"/>
              <a:gd name="connsiteX10" fmla="*/ 34316 w 3050471"/>
              <a:gd name="connsiteY10" fmla="*/ 473939 h 1866010"/>
              <a:gd name="connsiteX0" fmla="*/ 34316 w 3050471"/>
              <a:gd name="connsiteY0" fmla="*/ 473939 h 1866010"/>
              <a:gd name="connsiteX1" fmla="*/ 484692 w 3050471"/>
              <a:gd name="connsiteY1" fmla="*/ 815133 h 1866010"/>
              <a:gd name="connsiteX2" fmla="*/ 621170 w 3050471"/>
              <a:gd name="connsiteY2" fmla="*/ 569473 h 1866010"/>
              <a:gd name="connsiteX3" fmla="*/ 1794877 w 3050471"/>
              <a:gd name="connsiteY3" fmla="*/ 965258 h 1866010"/>
              <a:gd name="connsiteX4" fmla="*/ 471044 w 3050471"/>
              <a:gd name="connsiteY4" fmla="*/ 1647646 h 1866010"/>
              <a:gd name="connsiteX5" fmla="*/ 798590 w 3050471"/>
              <a:gd name="connsiteY5" fmla="*/ 1866010 h 1866010"/>
              <a:gd name="connsiteX6" fmla="*/ 2368083 w 3050471"/>
              <a:gd name="connsiteY6" fmla="*/ 1238213 h 1866010"/>
              <a:gd name="connsiteX7" fmla="*/ 3050471 w 3050471"/>
              <a:gd name="connsiteY7" fmla="*/ 910667 h 1866010"/>
              <a:gd name="connsiteX8" fmla="*/ 2368083 w 3050471"/>
              <a:gd name="connsiteY8" fmla="*/ 869724 h 1866010"/>
              <a:gd name="connsiteX9" fmla="*/ 1126137 w 3050471"/>
              <a:gd name="connsiteY9" fmla="*/ 23563 h 1866010"/>
              <a:gd name="connsiteX10" fmla="*/ 34316 w 3050471"/>
              <a:gd name="connsiteY10" fmla="*/ 473939 h 1866010"/>
              <a:gd name="connsiteX0" fmla="*/ 34316 w 3050471"/>
              <a:gd name="connsiteY0" fmla="*/ 473939 h 1866010"/>
              <a:gd name="connsiteX1" fmla="*/ 484692 w 3050471"/>
              <a:gd name="connsiteY1" fmla="*/ 815133 h 1866010"/>
              <a:gd name="connsiteX2" fmla="*/ 621170 w 3050471"/>
              <a:gd name="connsiteY2" fmla="*/ 569473 h 1866010"/>
              <a:gd name="connsiteX3" fmla="*/ 1794877 w 3050471"/>
              <a:gd name="connsiteY3" fmla="*/ 965258 h 1866010"/>
              <a:gd name="connsiteX4" fmla="*/ 471044 w 3050471"/>
              <a:gd name="connsiteY4" fmla="*/ 1647646 h 1866010"/>
              <a:gd name="connsiteX5" fmla="*/ 798590 w 3050471"/>
              <a:gd name="connsiteY5" fmla="*/ 1866010 h 1866010"/>
              <a:gd name="connsiteX6" fmla="*/ 2368083 w 3050471"/>
              <a:gd name="connsiteY6" fmla="*/ 1238213 h 1866010"/>
              <a:gd name="connsiteX7" fmla="*/ 3050471 w 3050471"/>
              <a:gd name="connsiteY7" fmla="*/ 910667 h 1866010"/>
              <a:gd name="connsiteX8" fmla="*/ 2368083 w 3050471"/>
              <a:gd name="connsiteY8" fmla="*/ 869724 h 1866010"/>
              <a:gd name="connsiteX9" fmla="*/ 1126137 w 3050471"/>
              <a:gd name="connsiteY9" fmla="*/ 23563 h 1866010"/>
              <a:gd name="connsiteX10" fmla="*/ 34316 w 3050471"/>
              <a:gd name="connsiteY10" fmla="*/ 473939 h 1866010"/>
              <a:gd name="connsiteX0" fmla="*/ 34316 w 3050471"/>
              <a:gd name="connsiteY0" fmla="*/ 473939 h 1866010"/>
              <a:gd name="connsiteX1" fmla="*/ 484692 w 3050471"/>
              <a:gd name="connsiteY1" fmla="*/ 815133 h 1866010"/>
              <a:gd name="connsiteX2" fmla="*/ 621170 w 3050471"/>
              <a:gd name="connsiteY2" fmla="*/ 569473 h 1866010"/>
              <a:gd name="connsiteX3" fmla="*/ 1794877 w 3050471"/>
              <a:gd name="connsiteY3" fmla="*/ 965258 h 1866010"/>
              <a:gd name="connsiteX4" fmla="*/ 471044 w 3050471"/>
              <a:gd name="connsiteY4" fmla="*/ 1647646 h 1866010"/>
              <a:gd name="connsiteX5" fmla="*/ 798590 w 3050471"/>
              <a:gd name="connsiteY5" fmla="*/ 1866010 h 1866010"/>
              <a:gd name="connsiteX6" fmla="*/ 2368083 w 3050471"/>
              <a:gd name="connsiteY6" fmla="*/ 1238213 h 1866010"/>
              <a:gd name="connsiteX7" fmla="*/ 3050471 w 3050471"/>
              <a:gd name="connsiteY7" fmla="*/ 910667 h 1866010"/>
              <a:gd name="connsiteX8" fmla="*/ 2368083 w 3050471"/>
              <a:gd name="connsiteY8" fmla="*/ 869724 h 1866010"/>
              <a:gd name="connsiteX9" fmla="*/ 1126137 w 3050471"/>
              <a:gd name="connsiteY9" fmla="*/ 23563 h 1866010"/>
              <a:gd name="connsiteX10" fmla="*/ 34316 w 3050471"/>
              <a:gd name="connsiteY10" fmla="*/ 473939 h 1866010"/>
              <a:gd name="connsiteX0" fmla="*/ 34316 w 3050471"/>
              <a:gd name="connsiteY0" fmla="*/ 473939 h 1866010"/>
              <a:gd name="connsiteX1" fmla="*/ 484692 w 3050471"/>
              <a:gd name="connsiteY1" fmla="*/ 815133 h 1866010"/>
              <a:gd name="connsiteX2" fmla="*/ 621170 w 3050471"/>
              <a:gd name="connsiteY2" fmla="*/ 569473 h 1866010"/>
              <a:gd name="connsiteX3" fmla="*/ 1794877 w 3050471"/>
              <a:gd name="connsiteY3" fmla="*/ 965258 h 1866010"/>
              <a:gd name="connsiteX4" fmla="*/ 609862 w 3050471"/>
              <a:gd name="connsiteY4" fmla="*/ 1524459 h 1866010"/>
              <a:gd name="connsiteX5" fmla="*/ 798590 w 3050471"/>
              <a:gd name="connsiteY5" fmla="*/ 1866010 h 1866010"/>
              <a:gd name="connsiteX6" fmla="*/ 2368083 w 3050471"/>
              <a:gd name="connsiteY6" fmla="*/ 1238213 h 1866010"/>
              <a:gd name="connsiteX7" fmla="*/ 3050471 w 3050471"/>
              <a:gd name="connsiteY7" fmla="*/ 910667 h 1866010"/>
              <a:gd name="connsiteX8" fmla="*/ 2368083 w 3050471"/>
              <a:gd name="connsiteY8" fmla="*/ 869724 h 1866010"/>
              <a:gd name="connsiteX9" fmla="*/ 1126137 w 3050471"/>
              <a:gd name="connsiteY9" fmla="*/ 23563 h 1866010"/>
              <a:gd name="connsiteX10" fmla="*/ 34316 w 3050471"/>
              <a:gd name="connsiteY10" fmla="*/ 473939 h 1866010"/>
              <a:gd name="connsiteX0" fmla="*/ 34316 w 3050471"/>
              <a:gd name="connsiteY0" fmla="*/ 473939 h 1866010"/>
              <a:gd name="connsiteX1" fmla="*/ 484692 w 3050471"/>
              <a:gd name="connsiteY1" fmla="*/ 815133 h 1866010"/>
              <a:gd name="connsiteX2" fmla="*/ 621170 w 3050471"/>
              <a:gd name="connsiteY2" fmla="*/ 569473 h 1866010"/>
              <a:gd name="connsiteX3" fmla="*/ 1794877 w 3050471"/>
              <a:gd name="connsiteY3" fmla="*/ 965258 h 1866010"/>
              <a:gd name="connsiteX4" fmla="*/ 681870 w 3050471"/>
              <a:gd name="connsiteY4" fmla="*/ 1596467 h 1866010"/>
              <a:gd name="connsiteX5" fmla="*/ 798590 w 3050471"/>
              <a:gd name="connsiteY5" fmla="*/ 1866010 h 1866010"/>
              <a:gd name="connsiteX6" fmla="*/ 2368083 w 3050471"/>
              <a:gd name="connsiteY6" fmla="*/ 1238213 h 1866010"/>
              <a:gd name="connsiteX7" fmla="*/ 3050471 w 3050471"/>
              <a:gd name="connsiteY7" fmla="*/ 910667 h 1866010"/>
              <a:gd name="connsiteX8" fmla="*/ 2368083 w 3050471"/>
              <a:gd name="connsiteY8" fmla="*/ 869724 h 1866010"/>
              <a:gd name="connsiteX9" fmla="*/ 1126137 w 3050471"/>
              <a:gd name="connsiteY9" fmla="*/ 23563 h 1866010"/>
              <a:gd name="connsiteX10" fmla="*/ 34316 w 3050471"/>
              <a:gd name="connsiteY10" fmla="*/ 473939 h 1866010"/>
              <a:gd name="connsiteX0" fmla="*/ 34316 w 3050471"/>
              <a:gd name="connsiteY0" fmla="*/ 473939 h 1866010"/>
              <a:gd name="connsiteX1" fmla="*/ 484692 w 3050471"/>
              <a:gd name="connsiteY1" fmla="*/ 815133 h 1866010"/>
              <a:gd name="connsiteX2" fmla="*/ 621170 w 3050471"/>
              <a:gd name="connsiteY2" fmla="*/ 569473 h 1866010"/>
              <a:gd name="connsiteX3" fmla="*/ 1794877 w 3050471"/>
              <a:gd name="connsiteY3" fmla="*/ 965258 h 1866010"/>
              <a:gd name="connsiteX4" fmla="*/ 681870 w 3050471"/>
              <a:gd name="connsiteY4" fmla="*/ 1596467 h 1866010"/>
              <a:gd name="connsiteX5" fmla="*/ 798590 w 3050471"/>
              <a:gd name="connsiteY5" fmla="*/ 1866010 h 1866010"/>
              <a:gd name="connsiteX6" fmla="*/ 2368083 w 3050471"/>
              <a:gd name="connsiteY6" fmla="*/ 1238213 h 1866010"/>
              <a:gd name="connsiteX7" fmla="*/ 3050471 w 3050471"/>
              <a:gd name="connsiteY7" fmla="*/ 910667 h 1866010"/>
              <a:gd name="connsiteX8" fmla="*/ 2368083 w 3050471"/>
              <a:gd name="connsiteY8" fmla="*/ 869724 h 1866010"/>
              <a:gd name="connsiteX9" fmla="*/ 1126137 w 3050471"/>
              <a:gd name="connsiteY9" fmla="*/ 23563 h 1866010"/>
              <a:gd name="connsiteX10" fmla="*/ 34316 w 3050471"/>
              <a:gd name="connsiteY10" fmla="*/ 473939 h 1866010"/>
              <a:gd name="connsiteX0" fmla="*/ 34316 w 3050471"/>
              <a:gd name="connsiteY0" fmla="*/ 473939 h 1866010"/>
              <a:gd name="connsiteX1" fmla="*/ 484692 w 3050471"/>
              <a:gd name="connsiteY1" fmla="*/ 815133 h 1866010"/>
              <a:gd name="connsiteX2" fmla="*/ 621170 w 3050471"/>
              <a:gd name="connsiteY2" fmla="*/ 569473 h 1866010"/>
              <a:gd name="connsiteX3" fmla="*/ 1794877 w 3050471"/>
              <a:gd name="connsiteY3" fmla="*/ 965258 h 1866010"/>
              <a:gd name="connsiteX4" fmla="*/ 681870 w 3050471"/>
              <a:gd name="connsiteY4" fmla="*/ 1596467 h 1866010"/>
              <a:gd name="connsiteX5" fmla="*/ 798590 w 3050471"/>
              <a:gd name="connsiteY5" fmla="*/ 1866010 h 1866010"/>
              <a:gd name="connsiteX6" fmla="*/ 2368083 w 3050471"/>
              <a:gd name="connsiteY6" fmla="*/ 1238213 h 1866010"/>
              <a:gd name="connsiteX7" fmla="*/ 3050471 w 3050471"/>
              <a:gd name="connsiteY7" fmla="*/ 910667 h 1866010"/>
              <a:gd name="connsiteX8" fmla="*/ 2368083 w 3050471"/>
              <a:gd name="connsiteY8" fmla="*/ 869724 h 1866010"/>
              <a:gd name="connsiteX9" fmla="*/ 1126137 w 3050471"/>
              <a:gd name="connsiteY9" fmla="*/ 23563 h 1866010"/>
              <a:gd name="connsiteX10" fmla="*/ 34316 w 3050471"/>
              <a:gd name="connsiteY10" fmla="*/ 473939 h 1866010"/>
              <a:gd name="connsiteX0" fmla="*/ 34316 w 3050471"/>
              <a:gd name="connsiteY0" fmla="*/ 473939 h 1866010"/>
              <a:gd name="connsiteX1" fmla="*/ 484692 w 3050471"/>
              <a:gd name="connsiteY1" fmla="*/ 815133 h 1866010"/>
              <a:gd name="connsiteX2" fmla="*/ 621170 w 3050471"/>
              <a:gd name="connsiteY2" fmla="*/ 569473 h 1866010"/>
              <a:gd name="connsiteX3" fmla="*/ 1794877 w 3050471"/>
              <a:gd name="connsiteY3" fmla="*/ 965258 h 1866010"/>
              <a:gd name="connsiteX4" fmla="*/ 681870 w 3050471"/>
              <a:gd name="connsiteY4" fmla="*/ 1596467 h 1866010"/>
              <a:gd name="connsiteX5" fmla="*/ 798590 w 3050471"/>
              <a:gd name="connsiteY5" fmla="*/ 1866010 h 1866010"/>
              <a:gd name="connsiteX6" fmla="*/ 2368083 w 3050471"/>
              <a:gd name="connsiteY6" fmla="*/ 1238213 h 1866010"/>
              <a:gd name="connsiteX7" fmla="*/ 3050471 w 3050471"/>
              <a:gd name="connsiteY7" fmla="*/ 910667 h 1866010"/>
              <a:gd name="connsiteX8" fmla="*/ 2368083 w 3050471"/>
              <a:gd name="connsiteY8" fmla="*/ 869724 h 1866010"/>
              <a:gd name="connsiteX9" fmla="*/ 1126137 w 3050471"/>
              <a:gd name="connsiteY9" fmla="*/ 23563 h 1866010"/>
              <a:gd name="connsiteX10" fmla="*/ 34316 w 3050471"/>
              <a:gd name="connsiteY10" fmla="*/ 473939 h 1866010"/>
              <a:gd name="connsiteX0" fmla="*/ 34316 w 3050471"/>
              <a:gd name="connsiteY0" fmla="*/ 473939 h 1866010"/>
              <a:gd name="connsiteX1" fmla="*/ 484692 w 3050471"/>
              <a:gd name="connsiteY1" fmla="*/ 815133 h 1866010"/>
              <a:gd name="connsiteX2" fmla="*/ 621170 w 3050471"/>
              <a:gd name="connsiteY2" fmla="*/ 569473 h 1866010"/>
              <a:gd name="connsiteX3" fmla="*/ 1794877 w 3050471"/>
              <a:gd name="connsiteY3" fmla="*/ 965258 h 1866010"/>
              <a:gd name="connsiteX4" fmla="*/ 681870 w 3050471"/>
              <a:gd name="connsiteY4" fmla="*/ 1596467 h 1866010"/>
              <a:gd name="connsiteX5" fmla="*/ 798590 w 3050471"/>
              <a:gd name="connsiteY5" fmla="*/ 1866010 h 1866010"/>
              <a:gd name="connsiteX6" fmla="*/ 2368083 w 3050471"/>
              <a:gd name="connsiteY6" fmla="*/ 1238213 h 1866010"/>
              <a:gd name="connsiteX7" fmla="*/ 3050471 w 3050471"/>
              <a:gd name="connsiteY7" fmla="*/ 910667 h 1866010"/>
              <a:gd name="connsiteX8" fmla="*/ 2368083 w 3050471"/>
              <a:gd name="connsiteY8" fmla="*/ 869724 h 1866010"/>
              <a:gd name="connsiteX9" fmla="*/ 1126137 w 3050471"/>
              <a:gd name="connsiteY9" fmla="*/ 23563 h 1866010"/>
              <a:gd name="connsiteX10" fmla="*/ 34316 w 3050471"/>
              <a:gd name="connsiteY10" fmla="*/ 473939 h 1866010"/>
              <a:gd name="connsiteX0" fmla="*/ 34316 w 3050471"/>
              <a:gd name="connsiteY0" fmla="*/ 473939 h 1866010"/>
              <a:gd name="connsiteX1" fmla="*/ 484692 w 3050471"/>
              <a:gd name="connsiteY1" fmla="*/ 815133 h 1866010"/>
              <a:gd name="connsiteX2" fmla="*/ 621170 w 3050471"/>
              <a:gd name="connsiteY2" fmla="*/ 569473 h 1866010"/>
              <a:gd name="connsiteX3" fmla="*/ 1794877 w 3050471"/>
              <a:gd name="connsiteY3" fmla="*/ 965258 h 1866010"/>
              <a:gd name="connsiteX4" fmla="*/ 681870 w 3050471"/>
              <a:gd name="connsiteY4" fmla="*/ 1596467 h 1866010"/>
              <a:gd name="connsiteX5" fmla="*/ 798590 w 3050471"/>
              <a:gd name="connsiteY5" fmla="*/ 1866010 h 1866010"/>
              <a:gd name="connsiteX6" fmla="*/ 2368083 w 3050471"/>
              <a:gd name="connsiteY6" fmla="*/ 1238213 h 1866010"/>
              <a:gd name="connsiteX7" fmla="*/ 3050471 w 3050471"/>
              <a:gd name="connsiteY7" fmla="*/ 910667 h 1866010"/>
              <a:gd name="connsiteX8" fmla="*/ 2368083 w 3050471"/>
              <a:gd name="connsiteY8" fmla="*/ 869724 h 1866010"/>
              <a:gd name="connsiteX9" fmla="*/ 1126137 w 3050471"/>
              <a:gd name="connsiteY9" fmla="*/ 23563 h 1866010"/>
              <a:gd name="connsiteX10" fmla="*/ 34316 w 3050471"/>
              <a:gd name="connsiteY10" fmla="*/ 473939 h 1866010"/>
              <a:gd name="connsiteX0" fmla="*/ 34316 w 3050471"/>
              <a:gd name="connsiteY0" fmla="*/ 473939 h 1866010"/>
              <a:gd name="connsiteX1" fmla="*/ 484692 w 3050471"/>
              <a:gd name="connsiteY1" fmla="*/ 815133 h 1866010"/>
              <a:gd name="connsiteX2" fmla="*/ 621170 w 3050471"/>
              <a:gd name="connsiteY2" fmla="*/ 569473 h 1866010"/>
              <a:gd name="connsiteX3" fmla="*/ 1794877 w 3050471"/>
              <a:gd name="connsiteY3" fmla="*/ 965258 h 1866010"/>
              <a:gd name="connsiteX4" fmla="*/ 681870 w 3050471"/>
              <a:gd name="connsiteY4" fmla="*/ 1596467 h 1866010"/>
              <a:gd name="connsiteX5" fmla="*/ 798590 w 3050471"/>
              <a:gd name="connsiteY5" fmla="*/ 1866010 h 1866010"/>
              <a:gd name="connsiteX6" fmla="*/ 2368083 w 3050471"/>
              <a:gd name="connsiteY6" fmla="*/ 1238213 h 1866010"/>
              <a:gd name="connsiteX7" fmla="*/ 3050471 w 3050471"/>
              <a:gd name="connsiteY7" fmla="*/ 910667 h 1866010"/>
              <a:gd name="connsiteX8" fmla="*/ 2368083 w 3050471"/>
              <a:gd name="connsiteY8" fmla="*/ 869724 h 1866010"/>
              <a:gd name="connsiteX9" fmla="*/ 1126137 w 3050471"/>
              <a:gd name="connsiteY9" fmla="*/ 23563 h 1866010"/>
              <a:gd name="connsiteX10" fmla="*/ 34316 w 3050471"/>
              <a:gd name="connsiteY10" fmla="*/ 473939 h 186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50471" h="1866010">
                <a:moveTo>
                  <a:pt x="34316" y="473939"/>
                </a:moveTo>
                <a:cubicBezTo>
                  <a:pt x="0" y="759857"/>
                  <a:pt x="128939" y="924410"/>
                  <a:pt x="484692" y="815133"/>
                </a:cubicBezTo>
                <a:lnTo>
                  <a:pt x="621170" y="569473"/>
                </a:lnTo>
                <a:cubicBezTo>
                  <a:pt x="1437827" y="101775"/>
                  <a:pt x="1701034" y="775845"/>
                  <a:pt x="1794877" y="965258"/>
                </a:cubicBezTo>
                <a:cubicBezTo>
                  <a:pt x="1450044" y="1539470"/>
                  <a:pt x="1173970" y="1581616"/>
                  <a:pt x="681870" y="1596467"/>
                </a:cubicBezTo>
                <a:cubicBezTo>
                  <a:pt x="83101" y="1706429"/>
                  <a:pt x="759683" y="1776162"/>
                  <a:pt x="798590" y="1866010"/>
                </a:cubicBezTo>
                <a:cubicBezTo>
                  <a:pt x="1554677" y="1799688"/>
                  <a:pt x="1844919" y="1447479"/>
                  <a:pt x="2368083" y="1238213"/>
                </a:cubicBezTo>
                <a:cubicBezTo>
                  <a:pt x="2595546" y="1129031"/>
                  <a:pt x="2853948" y="1142125"/>
                  <a:pt x="3050471" y="910667"/>
                </a:cubicBezTo>
                <a:cubicBezTo>
                  <a:pt x="2785709" y="1013186"/>
                  <a:pt x="2595546" y="883372"/>
                  <a:pt x="2368083" y="869724"/>
                </a:cubicBezTo>
                <a:cubicBezTo>
                  <a:pt x="2153101" y="336776"/>
                  <a:pt x="1761735" y="165334"/>
                  <a:pt x="1126137" y="23563"/>
                </a:cubicBezTo>
                <a:cubicBezTo>
                  <a:pt x="424772" y="0"/>
                  <a:pt x="188859" y="169883"/>
                  <a:pt x="34316" y="473939"/>
                </a:cubicBezTo>
                <a:close/>
              </a:path>
            </a:pathLst>
          </a:custGeom>
          <a:solidFill>
            <a:srgbClr val="C00000">
              <a:alpha val="50000"/>
            </a:srgb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hu-HU"/>
          </a:p>
        </p:txBody>
      </p:sp>
      <p:sp>
        <p:nvSpPr>
          <p:cNvPr id="6" name="Freihandform 5"/>
          <p:cNvSpPr/>
          <p:nvPr/>
        </p:nvSpPr>
        <p:spPr>
          <a:xfrm>
            <a:off x="3609761" y="1772816"/>
            <a:ext cx="3050471" cy="1866010"/>
          </a:xfrm>
          <a:custGeom>
            <a:avLst/>
            <a:gdLst>
              <a:gd name="connsiteX0" fmla="*/ 0 w 3043451"/>
              <a:gd name="connsiteY0" fmla="*/ 668740 h 1842447"/>
              <a:gd name="connsiteX1" fmla="*/ 204717 w 3043451"/>
              <a:gd name="connsiteY1" fmla="*/ 832513 h 1842447"/>
              <a:gd name="connsiteX2" fmla="*/ 477672 w 3043451"/>
              <a:gd name="connsiteY2" fmla="*/ 791570 h 1842447"/>
              <a:gd name="connsiteX3" fmla="*/ 614150 w 3043451"/>
              <a:gd name="connsiteY3" fmla="*/ 545910 h 1842447"/>
              <a:gd name="connsiteX4" fmla="*/ 1787857 w 3043451"/>
              <a:gd name="connsiteY4" fmla="*/ 941695 h 1842447"/>
              <a:gd name="connsiteX5" fmla="*/ 464024 w 3043451"/>
              <a:gd name="connsiteY5" fmla="*/ 1624083 h 1842447"/>
              <a:gd name="connsiteX6" fmla="*/ 791570 w 3043451"/>
              <a:gd name="connsiteY6" fmla="*/ 1842447 h 1842447"/>
              <a:gd name="connsiteX7" fmla="*/ 2361063 w 3043451"/>
              <a:gd name="connsiteY7" fmla="*/ 1214650 h 1842447"/>
              <a:gd name="connsiteX8" fmla="*/ 3043451 w 3043451"/>
              <a:gd name="connsiteY8" fmla="*/ 887104 h 1842447"/>
              <a:gd name="connsiteX9" fmla="*/ 2361063 w 3043451"/>
              <a:gd name="connsiteY9" fmla="*/ 846161 h 1842447"/>
              <a:gd name="connsiteX10" fmla="*/ 1119117 w 3043451"/>
              <a:gd name="connsiteY10" fmla="*/ 0 h 1842447"/>
              <a:gd name="connsiteX11" fmla="*/ 27296 w 3043451"/>
              <a:gd name="connsiteY11" fmla="*/ 450376 h 1842447"/>
              <a:gd name="connsiteX0" fmla="*/ 0 w 3043451"/>
              <a:gd name="connsiteY0" fmla="*/ 668740 h 1842447"/>
              <a:gd name="connsiteX1" fmla="*/ 204717 w 3043451"/>
              <a:gd name="connsiteY1" fmla="*/ 832513 h 1842447"/>
              <a:gd name="connsiteX2" fmla="*/ 477672 w 3043451"/>
              <a:gd name="connsiteY2" fmla="*/ 791570 h 1842447"/>
              <a:gd name="connsiteX3" fmla="*/ 614150 w 3043451"/>
              <a:gd name="connsiteY3" fmla="*/ 545910 h 1842447"/>
              <a:gd name="connsiteX4" fmla="*/ 1787857 w 3043451"/>
              <a:gd name="connsiteY4" fmla="*/ 941695 h 1842447"/>
              <a:gd name="connsiteX5" fmla="*/ 464024 w 3043451"/>
              <a:gd name="connsiteY5" fmla="*/ 1624083 h 1842447"/>
              <a:gd name="connsiteX6" fmla="*/ 791570 w 3043451"/>
              <a:gd name="connsiteY6" fmla="*/ 1842447 h 1842447"/>
              <a:gd name="connsiteX7" fmla="*/ 2361063 w 3043451"/>
              <a:gd name="connsiteY7" fmla="*/ 1214650 h 1842447"/>
              <a:gd name="connsiteX8" fmla="*/ 3043451 w 3043451"/>
              <a:gd name="connsiteY8" fmla="*/ 887104 h 1842447"/>
              <a:gd name="connsiteX9" fmla="*/ 2361063 w 3043451"/>
              <a:gd name="connsiteY9" fmla="*/ 846161 h 1842447"/>
              <a:gd name="connsiteX10" fmla="*/ 1119117 w 3043451"/>
              <a:gd name="connsiteY10" fmla="*/ 0 h 1842447"/>
              <a:gd name="connsiteX11" fmla="*/ 27296 w 3043451"/>
              <a:gd name="connsiteY11" fmla="*/ 450376 h 1842447"/>
              <a:gd name="connsiteX12" fmla="*/ 0 w 3043451"/>
              <a:gd name="connsiteY12" fmla="*/ 668740 h 1842447"/>
              <a:gd name="connsiteX0" fmla="*/ 0 w 3043451"/>
              <a:gd name="connsiteY0" fmla="*/ 692303 h 1866010"/>
              <a:gd name="connsiteX1" fmla="*/ 204717 w 3043451"/>
              <a:gd name="connsiteY1" fmla="*/ 856076 h 1866010"/>
              <a:gd name="connsiteX2" fmla="*/ 477672 w 3043451"/>
              <a:gd name="connsiteY2" fmla="*/ 815133 h 1866010"/>
              <a:gd name="connsiteX3" fmla="*/ 614150 w 3043451"/>
              <a:gd name="connsiteY3" fmla="*/ 569473 h 1866010"/>
              <a:gd name="connsiteX4" fmla="*/ 1787857 w 3043451"/>
              <a:gd name="connsiteY4" fmla="*/ 965258 h 1866010"/>
              <a:gd name="connsiteX5" fmla="*/ 464024 w 3043451"/>
              <a:gd name="connsiteY5" fmla="*/ 1647646 h 1866010"/>
              <a:gd name="connsiteX6" fmla="*/ 791570 w 3043451"/>
              <a:gd name="connsiteY6" fmla="*/ 1866010 h 1866010"/>
              <a:gd name="connsiteX7" fmla="*/ 2361063 w 3043451"/>
              <a:gd name="connsiteY7" fmla="*/ 1238213 h 1866010"/>
              <a:gd name="connsiteX8" fmla="*/ 3043451 w 3043451"/>
              <a:gd name="connsiteY8" fmla="*/ 910667 h 1866010"/>
              <a:gd name="connsiteX9" fmla="*/ 2361063 w 3043451"/>
              <a:gd name="connsiteY9" fmla="*/ 869724 h 1866010"/>
              <a:gd name="connsiteX10" fmla="*/ 1119117 w 3043451"/>
              <a:gd name="connsiteY10" fmla="*/ 23563 h 1866010"/>
              <a:gd name="connsiteX11" fmla="*/ 27296 w 3043451"/>
              <a:gd name="connsiteY11" fmla="*/ 473939 h 1866010"/>
              <a:gd name="connsiteX12" fmla="*/ 0 w 3043451"/>
              <a:gd name="connsiteY12" fmla="*/ 692303 h 1866010"/>
              <a:gd name="connsiteX0" fmla="*/ 0 w 3043451"/>
              <a:gd name="connsiteY0" fmla="*/ 692303 h 1866010"/>
              <a:gd name="connsiteX1" fmla="*/ 204717 w 3043451"/>
              <a:gd name="connsiteY1" fmla="*/ 856076 h 1866010"/>
              <a:gd name="connsiteX2" fmla="*/ 477672 w 3043451"/>
              <a:gd name="connsiteY2" fmla="*/ 815133 h 1866010"/>
              <a:gd name="connsiteX3" fmla="*/ 614150 w 3043451"/>
              <a:gd name="connsiteY3" fmla="*/ 569473 h 1866010"/>
              <a:gd name="connsiteX4" fmla="*/ 1787857 w 3043451"/>
              <a:gd name="connsiteY4" fmla="*/ 965258 h 1866010"/>
              <a:gd name="connsiteX5" fmla="*/ 464024 w 3043451"/>
              <a:gd name="connsiteY5" fmla="*/ 1647646 h 1866010"/>
              <a:gd name="connsiteX6" fmla="*/ 791570 w 3043451"/>
              <a:gd name="connsiteY6" fmla="*/ 1866010 h 1866010"/>
              <a:gd name="connsiteX7" fmla="*/ 2361063 w 3043451"/>
              <a:gd name="connsiteY7" fmla="*/ 1238213 h 1866010"/>
              <a:gd name="connsiteX8" fmla="*/ 3043451 w 3043451"/>
              <a:gd name="connsiteY8" fmla="*/ 910667 h 1866010"/>
              <a:gd name="connsiteX9" fmla="*/ 2361063 w 3043451"/>
              <a:gd name="connsiteY9" fmla="*/ 869724 h 1866010"/>
              <a:gd name="connsiteX10" fmla="*/ 1119117 w 3043451"/>
              <a:gd name="connsiteY10" fmla="*/ 23563 h 1866010"/>
              <a:gd name="connsiteX11" fmla="*/ 27296 w 3043451"/>
              <a:gd name="connsiteY11" fmla="*/ 473939 h 1866010"/>
              <a:gd name="connsiteX12" fmla="*/ 0 w 3043451"/>
              <a:gd name="connsiteY12" fmla="*/ 692303 h 1866010"/>
              <a:gd name="connsiteX0" fmla="*/ 0 w 3043451"/>
              <a:gd name="connsiteY0" fmla="*/ 692303 h 1866010"/>
              <a:gd name="connsiteX1" fmla="*/ 477672 w 3043451"/>
              <a:gd name="connsiteY1" fmla="*/ 815133 h 1866010"/>
              <a:gd name="connsiteX2" fmla="*/ 614150 w 3043451"/>
              <a:gd name="connsiteY2" fmla="*/ 569473 h 1866010"/>
              <a:gd name="connsiteX3" fmla="*/ 1787857 w 3043451"/>
              <a:gd name="connsiteY3" fmla="*/ 965258 h 1866010"/>
              <a:gd name="connsiteX4" fmla="*/ 464024 w 3043451"/>
              <a:gd name="connsiteY4" fmla="*/ 1647646 h 1866010"/>
              <a:gd name="connsiteX5" fmla="*/ 791570 w 3043451"/>
              <a:gd name="connsiteY5" fmla="*/ 1866010 h 1866010"/>
              <a:gd name="connsiteX6" fmla="*/ 2361063 w 3043451"/>
              <a:gd name="connsiteY6" fmla="*/ 1238213 h 1866010"/>
              <a:gd name="connsiteX7" fmla="*/ 3043451 w 3043451"/>
              <a:gd name="connsiteY7" fmla="*/ 910667 h 1866010"/>
              <a:gd name="connsiteX8" fmla="*/ 2361063 w 3043451"/>
              <a:gd name="connsiteY8" fmla="*/ 869724 h 1866010"/>
              <a:gd name="connsiteX9" fmla="*/ 1119117 w 3043451"/>
              <a:gd name="connsiteY9" fmla="*/ 23563 h 1866010"/>
              <a:gd name="connsiteX10" fmla="*/ 27296 w 3043451"/>
              <a:gd name="connsiteY10" fmla="*/ 473939 h 1866010"/>
              <a:gd name="connsiteX11" fmla="*/ 0 w 3043451"/>
              <a:gd name="connsiteY11" fmla="*/ 692303 h 1866010"/>
              <a:gd name="connsiteX0" fmla="*/ 0 w 3016155"/>
              <a:gd name="connsiteY0" fmla="*/ 473939 h 1866010"/>
              <a:gd name="connsiteX1" fmla="*/ 450376 w 3016155"/>
              <a:gd name="connsiteY1" fmla="*/ 815133 h 1866010"/>
              <a:gd name="connsiteX2" fmla="*/ 586854 w 3016155"/>
              <a:gd name="connsiteY2" fmla="*/ 569473 h 1866010"/>
              <a:gd name="connsiteX3" fmla="*/ 1760561 w 3016155"/>
              <a:gd name="connsiteY3" fmla="*/ 965258 h 1866010"/>
              <a:gd name="connsiteX4" fmla="*/ 436728 w 3016155"/>
              <a:gd name="connsiteY4" fmla="*/ 1647646 h 1866010"/>
              <a:gd name="connsiteX5" fmla="*/ 764274 w 3016155"/>
              <a:gd name="connsiteY5" fmla="*/ 1866010 h 1866010"/>
              <a:gd name="connsiteX6" fmla="*/ 2333767 w 3016155"/>
              <a:gd name="connsiteY6" fmla="*/ 1238213 h 1866010"/>
              <a:gd name="connsiteX7" fmla="*/ 3016155 w 3016155"/>
              <a:gd name="connsiteY7" fmla="*/ 910667 h 1866010"/>
              <a:gd name="connsiteX8" fmla="*/ 2333767 w 3016155"/>
              <a:gd name="connsiteY8" fmla="*/ 869724 h 1866010"/>
              <a:gd name="connsiteX9" fmla="*/ 1091821 w 3016155"/>
              <a:gd name="connsiteY9" fmla="*/ 23563 h 1866010"/>
              <a:gd name="connsiteX10" fmla="*/ 0 w 3016155"/>
              <a:gd name="connsiteY10" fmla="*/ 473939 h 1866010"/>
              <a:gd name="connsiteX0" fmla="*/ 0 w 3016155"/>
              <a:gd name="connsiteY0" fmla="*/ 473939 h 1866010"/>
              <a:gd name="connsiteX1" fmla="*/ 450376 w 3016155"/>
              <a:gd name="connsiteY1" fmla="*/ 815133 h 1866010"/>
              <a:gd name="connsiteX2" fmla="*/ 586854 w 3016155"/>
              <a:gd name="connsiteY2" fmla="*/ 569473 h 1866010"/>
              <a:gd name="connsiteX3" fmla="*/ 1760561 w 3016155"/>
              <a:gd name="connsiteY3" fmla="*/ 965258 h 1866010"/>
              <a:gd name="connsiteX4" fmla="*/ 436728 w 3016155"/>
              <a:gd name="connsiteY4" fmla="*/ 1647646 h 1866010"/>
              <a:gd name="connsiteX5" fmla="*/ 764274 w 3016155"/>
              <a:gd name="connsiteY5" fmla="*/ 1866010 h 1866010"/>
              <a:gd name="connsiteX6" fmla="*/ 2333767 w 3016155"/>
              <a:gd name="connsiteY6" fmla="*/ 1238213 h 1866010"/>
              <a:gd name="connsiteX7" fmla="*/ 3016155 w 3016155"/>
              <a:gd name="connsiteY7" fmla="*/ 910667 h 1866010"/>
              <a:gd name="connsiteX8" fmla="*/ 2333767 w 3016155"/>
              <a:gd name="connsiteY8" fmla="*/ 869724 h 1866010"/>
              <a:gd name="connsiteX9" fmla="*/ 1091821 w 3016155"/>
              <a:gd name="connsiteY9" fmla="*/ 23563 h 1866010"/>
              <a:gd name="connsiteX10" fmla="*/ 0 w 3016155"/>
              <a:gd name="connsiteY10" fmla="*/ 473939 h 1866010"/>
              <a:gd name="connsiteX0" fmla="*/ 34316 w 3050471"/>
              <a:gd name="connsiteY0" fmla="*/ 473939 h 1866010"/>
              <a:gd name="connsiteX1" fmla="*/ 484692 w 3050471"/>
              <a:gd name="connsiteY1" fmla="*/ 815133 h 1866010"/>
              <a:gd name="connsiteX2" fmla="*/ 621170 w 3050471"/>
              <a:gd name="connsiteY2" fmla="*/ 569473 h 1866010"/>
              <a:gd name="connsiteX3" fmla="*/ 1794877 w 3050471"/>
              <a:gd name="connsiteY3" fmla="*/ 965258 h 1866010"/>
              <a:gd name="connsiteX4" fmla="*/ 471044 w 3050471"/>
              <a:gd name="connsiteY4" fmla="*/ 1647646 h 1866010"/>
              <a:gd name="connsiteX5" fmla="*/ 798590 w 3050471"/>
              <a:gd name="connsiteY5" fmla="*/ 1866010 h 1866010"/>
              <a:gd name="connsiteX6" fmla="*/ 2368083 w 3050471"/>
              <a:gd name="connsiteY6" fmla="*/ 1238213 h 1866010"/>
              <a:gd name="connsiteX7" fmla="*/ 3050471 w 3050471"/>
              <a:gd name="connsiteY7" fmla="*/ 910667 h 1866010"/>
              <a:gd name="connsiteX8" fmla="*/ 2368083 w 3050471"/>
              <a:gd name="connsiteY8" fmla="*/ 869724 h 1866010"/>
              <a:gd name="connsiteX9" fmla="*/ 1126137 w 3050471"/>
              <a:gd name="connsiteY9" fmla="*/ 23563 h 1866010"/>
              <a:gd name="connsiteX10" fmla="*/ 34316 w 3050471"/>
              <a:gd name="connsiteY10" fmla="*/ 473939 h 1866010"/>
              <a:gd name="connsiteX0" fmla="*/ 34316 w 3050471"/>
              <a:gd name="connsiteY0" fmla="*/ 473939 h 1866010"/>
              <a:gd name="connsiteX1" fmla="*/ 484692 w 3050471"/>
              <a:gd name="connsiteY1" fmla="*/ 815133 h 1866010"/>
              <a:gd name="connsiteX2" fmla="*/ 621170 w 3050471"/>
              <a:gd name="connsiteY2" fmla="*/ 569473 h 1866010"/>
              <a:gd name="connsiteX3" fmla="*/ 1794877 w 3050471"/>
              <a:gd name="connsiteY3" fmla="*/ 965258 h 1866010"/>
              <a:gd name="connsiteX4" fmla="*/ 471044 w 3050471"/>
              <a:gd name="connsiteY4" fmla="*/ 1647646 h 1866010"/>
              <a:gd name="connsiteX5" fmla="*/ 798590 w 3050471"/>
              <a:gd name="connsiteY5" fmla="*/ 1866010 h 1866010"/>
              <a:gd name="connsiteX6" fmla="*/ 2368083 w 3050471"/>
              <a:gd name="connsiteY6" fmla="*/ 1238213 h 1866010"/>
              <a:gd name="connsiteX7" fmla="*/ 3050471 w 3050471"/>
              <a:gd name="connsiteY7" fmla="*/ 910667 h 1866010"/>
              <a:gd name="connsiteX8" fmla="*/ 2368083 w 3050471"/>
              <a:gd name="connsiteY8" fmla="*/ 869724 h 1866010"/>
              <a:gd name="connsiteX9" fmla="*/ 1126137 w 3050471"/>
              <a:gd name="connsiteY9" fmla="*/ 23563 h 1866010"/>
              <a:gd name="connsiteX10" fmla="*/ 34316 w 3050471"/>
              <a:gd name="connsiteY10" fmla="*/ 473939 h 1866010"/>
              <a:gd name="connsiteX0" fmla="*/ 34316 w 3050471"/>
              <a:gd name="connsiteY0" fmla="*/ 473939 h 1866010"/>
              <a:gd name="connsiteX1" fmla="*/ 484692 w 3050471"/>
              <a:gd name="connsiteY1" fmla="*/ 815133 h 1866010"/>
              <a:gd name="connsiteX2" fmla="*/ 621170 w 3050471"/>
              <a:gd name="connsiteY2" fmla="*/ 569473 h 1866010"/>
              <a:gd name="connsiteX3" fmla="*/ 1794877 w 3050471"/>
              <a:gd name="connsiteY3" fmla="*/ 965258 h 1866010"/>
              <a:gd name="connsiteX4" fmla="*/ 471044 w 3050471"/>
              <a:gd name="connsiteY4" fmla="*/ 1647646 h 1866010"/>
              <a:gd name="connsiteX5" fmla="*/ 798590 w 3050471"/>
              <a:gd name="connsiteY5" fmla="*/ 1866010 h 1866010"/>
              <a:gd name="connsiteX6" fmla="*/ 2368083 w 3050471"/>
              <a:gd name="connsiteY6" fmla="*/ 1238213 h 1866010"/>
              <a:gd name="connsiteX7" fmla="*/ 3050471 w 3050471"/>
              <a:gd name="connsiteY7" fmla="*/ 910667 h 1866010"/>
              <a:gd name="connsiteX8" fmla="*/ 2368083 w 3050471"/>
              <a:gd name="connsiteY8" fmla="*/ 869724 h 1866010"/>
              <a:gd name="connsiteX9" fmla="*/ 1126137 w 3050471"/>
              <a:gd name="connsiteY9" fmla="*/ 23563 h 1866010"/>
              <a:gd name="connsiteX10" fmla="*/ 34316 w 3050471"/>
              <a:gd name="connsiteY10" fmla="*/ 473939 h 1866010"/>
              <a:gd name="connsiteX0" fmla="*/ 34316 w 3050471"/>
              <a:gd name="connsiteY0" fmla="*/ 473939 h 1866010"/>
              <a:gd name="connsiteX1" fmla="*/ 484692 w 3050471"/>
              <a:gd name="connsiteY1" fmla="*/ 815133 h 1866010"/>
              <a:gd name="connsiteX2" fmla="*/ 621170 w 3050471"/>
              <a:gd name="connsiteY2" fmla="*/ 569473 h 1866010"/>
              <a:gd name="connsiteX3" fmla="*/ 1794877 w 3050471"/>
              <a:gd name="connsiteY3" fmla="*/ 965258 h 1866010"/>
              <a:gd name="connsiteX4" fmla="*/ 471044 w 3050471"/>
              <a:gd name="connsiteY4" fmla="*/ 1647646 h 1866010"/>
              <a:gd name="connsiteX5" fmla="*/ 798590 w 3050471"/>
              <a:gd name="connsiteY5" fmla="*/ 1866010 h 1866010"/>
              <a:gd name="connsiteX6" fmla="*/ 2368083 w 3050471"/>
              <a:gd name="connsiteY6" fmla="*/ 1238213 h 1866010"/>
              <a:gd name="connsiteX7" fmla="*/ 3050471 w 3050471"/>
              <a:gd name="connsiteY7" fmla="*/ 910667 h 1866010"/>
              <a:gd name="connsiteX8" fmla="*/ 2368083 w 3050471"/>
              <a:gd name="connsiteY8" fmla="*/ 869724 h 1866010"/>
              <a:gd name="connsiteX9" fmla="*/ 1126137 w 3050471"/>
              <a:gd name="connsiteY9" fmla="*/ 23563 h 1866010"/>
              <a:gd name="connsiteX10" fmla="*/ 34316 w 3050471"/>
              <a:gd name="connsiteY10" fmla="*/ 473939 h 1866010"/>
              <a:gd name="connsiteX0" fmla="*/ 34316 w 3050471"/>
              <a:gd name="connsiteY0" fmla="*/ 473939 h 1866010"/>
              <a:gd name="connsiteX1" fmla="*/ 484692 w 3050471"/>
              <a:gd name="connsiteY1" fmla="*/ 815133 h 1866010"/>
              <a:gd name="connsiteX2" fmla="*/ 621170 w 3050471"/>
              <a:gd name="connsiteY2" fmla="*/ 569473 h 1866010"/>
              <a:gd name="connsiteX3" fmla="*/ 1794877 w 3050471"/>
              <a:gd name="connsiteY3" fmla="*/ 965258 h 1866010"/>
              <a:gd name="connsiteX4" fmla="*/ 471044 w 3050471"/>
              <a:gd name="connsiteY4" fmla="*/ 1647646 h 1866010"/>
              <a:gd name="connsiteX5" fmla="*/ 798590 w 3050471"/>
              <a:gd name="connsiteY5" fmla="*/ 1866010 h 1866010"/>
              <a:gd name="connsiteX6" fmla="*/ 2368083 w 3050471"/>
              <a:gd name="connsiteY6" fmla="*/ 1238213 h 1866010"/>
              <a:gd name="connsiteX7" fmla="*/ 3050471 w 3050471"/>
              <a:gd name="connsiteY7" fmla="*/ 910667 h 1866010"/>
              <a:gd name="connsiteX8" fmla="*/ 2368083 w 3050471"/>
              <a:gd name="connsiteY8" fmla="*/ 869724 h 1866010"/>
              <a:gd name="connsiteX9" fmla="*/ 1126137 w 3050471"/>
              <a:gd name="connsiteY9" fmla="*/ 23563 h 1866010"/>
              <a:gd name="connsiteX10" fmla="*/ 34316 w 3050471"/>
              <a:gd name="connsiteY10" fmla="*/ 473939 h 1866010"/>
              <a:gd name="connsiteX0" fmla="*/ 34316 w 3050471"/>
              <a:gd name="connsiteY0" fmla="*/ 473939 h 1866010"/>
              <a:gd name="connsiteX1" fmla="*/ 484692 w 3050471"/>
              <a:gd name="connsiteY1" fmla="*/ 815133 h 1866010"/>
              <a:gd name="connsiteX2" fmla="*/ 621170 w 3050471"/>
              <a:gd name="connsiteY2" fmla="*/ 569473 h 1866010"/>
              <a:gd name="connsiteX3" fmla="*/ 1794877 w 3050471"/>
              <a:gd name="connsiteY3" fmla="*/ 965258 h 1866010"/>
              <a:gd name="connsiteX4" fmla="*/ 609862 w 3050471"/>
              <a:gd name="connsiteY4" fmla="*/ 1524459 h 1866010"/>
              <a:gd name="connsiteX5" fmla="*/ 798590 w 3050471"/>
              <a:gd name="connsiteY5" fmla="*/ 1866010 h 1866010"/>
              <a:gd name="connsiteX6" fmla="*/ 2368083 w 3050471"/>
              <a:gd name="connsiteY6" fmla="*/ 1238213 h 1866010"/>
              <a:gd name="connsiteX7" fmla="*/ 3050471 w 3050471"/>
              <a:gd name="connsiteY7" fmla="*/ 910667 h 1866010"/>
              <a:gd name="connsiteX8" fmla="*/ 2368083 w 3050471"/>
              <a:gd name="connsiteY8" fmla="*/ 869724 h 1866010"/>
              <a:gd name="connsiteX9" fmla="*/ 1126137 w 3050471"/>
              <a:gd name="connsiteY9" fmla="*/ 23563 h 1866010"/>
              <a:gd name="connsiteX10" fmla="*/ 34316 w 3050471"/>
              <a:gd name="connsiteY10" fmla="*/ 473939 h 1866010"/>
              <a:gd name="connsiteX0" fmla="*/ 34316 w 3050471"/>
              <a:gd name="connsiteY0" fmla="*/ 473939 h 1866010"/>
              <a:gd name="connsiteX1" fmla="*/ 484692 w 3050471"/>
              <a:gd name="connsiteY1" fmla="*/ 815133 h 1866010"/>
              <a:gd name="connsiteX2" fmla="*/ 621170 w 3050471"/>
              <a:gd name="connsiteY2" fmla="*/ 569473 h 1866010"/>
              <a:gd name="connsiteX3" fmla="*/ 1794877 w 3050471"/>
              <a:gd name="connsiteY3" fmla="*/ 965258 h 1866010"/>
              <a:gd name="connsiteX4" fmla="*/ 681870 w 3050471"/>
              <a:gd name="connsiteY4" fmla="*/ 1596467 h 1866010"/>
              <a:gd name="connsiteX5" fmla="*/ 798590 w 3050471"/>
              <a:gd name="connsiteY5" fmla="*/ 1866010 h 1866010"/>
              <a:gd name="connsiteX6" fmla="*/ 2368083 w 3050471"/>
              <a:gd name="connsiteY6" fmla="*/ 1238213 h 1866010"/>
              <a:gd name="connsiteX7" fmla="*/ 3050471 w 3050471"/>
              <a:gd name="connsiteY7" fmla="*/ 910667 h 1866010"/>
              <a:gd name="connsiteX8" fmla="*/ 2368083 w 3050471"/>
              <a:gd name="connsiteY8" fmla="*/ 869724 h 1866010"/>
              <a:gd name="connsiteX9" fmla="*/ 1126137 w 3050471"/>
              <a:gd name="connsiteY9" fmla="*/ 23563 h 1866010"/>
              <a:gd name="connsiteX10" fmla="*/ 34316 w 3050471"/>
              <a:gd name="connsiteY10" fmla="*/ 473939 h 1866010"/>
              <a:gd name="connsiteX0" fmla="*/ 34316 w 3050471"/>
              <a:gd name="connsiteY0" fmla="*/ 473939 h 1866010"/>
              <a:gd name="connsiteX1" fmla="*/ 484692 w 3050471"/>
              <a:gd name="connsiteY1" fmla="*/ 815133 h 1866010"/>
              <a:gd name="connsiteX2" fmla="*/ 621170 w 3050471"/>
              <a:gd name="connsiteY2" fmla="*/ 569473 h 1866010"/>
              <a:gd name="connsiteX3" fmla="*/ 1794877 w 3050471"/>
              <a:gd name="connsiteY3" fmla="*/ 965258 h 1866010"/>
              <a:gd name="connsiteX4" fmla="*/ 681870 w 3050471"/>
              <a:gd name="connsiteY4" fmla="*/ 1596467 h 1866010"/>
              <a:gd name="connsiteX5" fmla="*/ 798590 w 3050471"/>
              <a:gd name="connsiteY5" fmla="*/ 1866010 h 1866010"/>
              <a:gd name="connsiteX6" fmla="*/ 2368083 w 3050471"/>
              <a:gd name="connsiteY6" fmla="*/ 1238213 h 1866010"/>
              <a:gd name="connsiteX7" fmla="*/ 3050471 w 3050471"/>
              <a:gd name="connsiteY7" fmla="*/ 910667 h 1866010"/>
              <a:gd name="connsiteX8" fmla="*/ 2368083 w 3050471"/>
              <a:gd name="connsiteY8" fmla="*/ 869724 h 1866010"/>
              <a:gd name="connsiteX9" fmla="*/ 1126137 w 3050471"/>
              <a:gd name="connsiteY9" fmla="*/ 23563 h 1866010"/>
              <a:gd name="connsiteX10" fmla="*/ 34316 w 3050471"/>
              <a:gd name="connsiteY10" fmla="*/ 473939 h 1866010"/>
              <a:gd name="connsiteX0" fmla="*/ 34316 w 3050471"/>
              <a:gd name="connsiteY0" fmla="*/ 473939 h 1866010"/>
              <a:gd name="connsiteX1" fmla="*/ 484692 w 3050471"/>
              <a:gd name="connsiteY1" fmla="*/ 815133 h 1866010"/>
              <a:gd name="connsiteX2" fmla="*/ 621170 w 3050471"/>
              <a:gd name="connsiteY2" fmla="*/ 569473 h 1866010"/>
              <a:gd name="connsiteX3" fmla="*/ 1794877 w 3050471"/>
              <a:gd name="connsiteY3" fmla="*/ 965258 h 1866010"/>
              <a:gd name="connsiteX4" fmla="*/ 681870 w 3050471"/>
              <a:gd name="connsiteY4" fmla="*/ 1596467 h 1866010"/>
              <a:gd name="connsiteX5" fmla="*/ 798590 w 3050471"/>
              <a:gd name="connsiteY5" fmla="*/ 1866010 h 1866010"/>
              <a:gd name="connsiteX6" fmla="*/ 2368083 w 3050471"/>
              <a:gd name="connsiteY6" fmla="*/ 1238213 h 1866010"/>
              <a:gd name="connsiteX7" fmla="*/ 3050471 w 3050471"/>
              <a:gd name="connsiteY7" fmla="*/ 910667 h 1866010"/>
              <a:gd name="connsiteX8" fmla="*/ 2368083 w 3050471"/>
              <a:gd name="connsiteY8" fmla="*/ 869724 h 1866010"/>
              <a:gd name="connsiteX9" fmla="*/ 1126137 w 3050471"/>
              <a:gd name="connsiteY9" fmla="*/ 23563 h 1866010"/>
              <a:gd name="connsiteX10" fmla="*/ 34316 w 3050471"/>
              <a:gd name="connsiteY10" fmla="*/ 473939 h 1866010"/>
              <a:gd name="connsiteX0" fmla="*/ 34316 w 3050471"/>
              <a:gd name="connsiteY0" fmla="*/ 473939 h 1866010"/>
              <a:gd name="connsiteX1" fmla="*/ 484692 w 3050471"/>
              <a:gd name="connsiteY1" fmla="*/ 815133 h 1866010"/>
              <a:gd name="connsiteX2" fmla="*/ 621170 w 3050471"/>
              <a:gd name="connsiteY2" fmla="*/ 569473 h 1866010"/>
              <a:gd name="connsiteX3" fmla="*/ 1794877 w 3050471"/>
              <a:gd name="connsiteY3" fmla="*/ 965258 h 1866010"/>
              <a:gd name="connsiteX4" fmla="*/ 681870 w 3050471"/>
              <a:gd name="connsiteY4" fmla="*/ 1596467 h 1866010"/>
              <a:gd name="connsiteX5" fmla="*/ 798590 w 3050471"/>
              <a:gd name="connsiteY5" fmla="*/ 1866010 h 1866010"/>
              <a:gd name="connsiteX6" fmla="*/ 2368083 w 3050471"/>
              <a:gd name="connsiteY6" fmla="*/ 1238213 h 1866010"/>
              <a:gd name="connsiteX7" fmla="*/ 3050471 w 3050471"/>
              <a:gd name="connsiteY7" fmla="*/ 910667 h 1866010"/>
              <a:gd name="connsiteX8" fmla="*/ 2368083 w 3050471"/>
              <a:gd name="connsiteY8" fmla="*/ 869724 h 1866010"/>
              <a:gd name="connsiteX9" fmla="*/ 1126137 w 3050471"/>
              <a:gd name="connsiteY9" fmla="*/ 23563 h 1866010"/>
              <a:gd name="connsiteX10" fmla="*/ 34316 w 3050471"/>
              <a:gd name="connsiteY10" fmla="*/ 473939 h 1866010"/>
              <a:gd name="connsiteX0" fmla="*/ 34316 w 3050471"/>
              <a:gd name="connsiteY0" fmla="*/ 473939 h 1866010"/>
              <a:gd name="connsiteX1" fmla="*/ 484692 w 3050471"/>
              <a:gd name="connsiteY1" fmla="*/ 815133 h 1866010"/>
              <a:gd name="connsiteX2" fmla="*/ 621170 w 3050471"/>
              <a:gd name="connsiteY2" fmla="*/ 569473 h 1866010"/>
              <a:gd name="connsiteX3" fmla="*/ 1794877 w 3050471"/>
              <a:gd name="connsiteY3" fmla="*/ 965258 h 1866010"/>
              <a:gd name="connsiteX4" fmla="*/ 681870 w 3050471"/>
              <a:gd name="connsiteY4" fmla="*/ 1596467 h 1866010"/>
              <a:gd name="connsiteX5" fmla="*/ 798590 w 3050471"/>
              <a:gd name="connsiteY5" fmla="*/ 1866010 h 1866010"/>
              <a:gd name="connsiteX6" fmla="*/ 2368083 w 3050471"/>
              <a:gd name="connsiteY6" fmla="*/ 1238213 h 1866010"/>
              <a:gd name="connsiteX7" fmla="*/ 3050471 w 3050471"/>
              <a:gd name="connsiteY7" fmla="*/ 910667 h 1866010"/>
              <a:gd name="connsiteX8" fmla="*/ 2368083 w 3050471"/>
              <a:gd name="connsiteY8" fmla="*/ 869724 h 1866010"/>
              <a:gd name="connsiteX9" fmla="*/ 1126137 w 3050471"/>
              <a:gd name="connsiteY9" fmla="*/ 23563 h 1866010"/>
              <a:gd name="connsiteX10" fmla="*/ 34316 w 3050471"/>
              <a:gd name="connsiteY10" fmla="*/ 473939 h 1866010"/>
              <a:gd name="connsiteX0" fmla="*/ 34316 w 3050471"/>
              <a:gd name="connsiteY0" fmla="*/ 473939 h 1866010"/>
              <a:gd name="connsiteX1" fmla="*/ 484692 w 3050471"/>
              <a:gd name="connsiteY1" fmla="*/ 815133 h 1866010"/>
              <a:gd name="connsiteX2" fmla="*/ 621170 w 3050471"/>
              <a:gd name="connsiteY2" fmla="*/ 569473 h 1866010"/>
              <a:gd name="connsiteX3" fmla="*/ 1794877 w 3050471"/>
              <a:gd name="connsiteY3" fmla="*/ 965258 h 1866010"/>
              <a:gd name="connsiteX4" fmla="*/ 681870 w 3050471"/>
              <a:gd name="connsiteY4" fmla="*/ 1596467 h 1866010"/>
              <a:gd name="connsiteX5" fmla="*/ 798590 w 3050471"/>
              <a:gd name="connsiteY5" fmla="*/ 1866010 h 1866010"/>
              <a:gd name="connsiteX6" fmla="*/ 2368083 w 3050471"/>
              <a:gd name="connsiteY6" fmla="*/ 1238213 h 1866010"/>
              <a:gd name="connsiteX7" fmla="*/ 3050471 w 3050471"/>
              <a:gd name="connsiteY7" fmla="*/ 910667 h 1866010"/>
              <a:gd name="connsiteX8" fmla="*/ 2368083 w 3050471"/>
              <a:gd name="connsiteY8" fmla="*/ 869724 h 1866010"/>
              <a:gd name="connsiteX9" fmla="*/ 1126137 w 3050471"/>
              <a:gd name="connsiteY9" fmla="*/ 23563 h 1866010"/>
              <a:gd name="connsiteX10" fmla="*/ 34316 w 3050471"/>
              <a:gd name="connsiteY10" fmla="*/ 473939 h 1866010"/>
              <a:gd name="connsiteX0" fmla="*/ 34316 w 3050471"/>
              <a:gd name="connsiteY0" fmla="*/ 473939 h 1866010"/>
              <a:gd name="connsiteX1" fmla="*/ 484692 w 3050471"/>
              <a:gd name="connsiteY1" fmla="*/ 815133 h 1866010"/>
              <a:gd name="connsiteX2" fmla="*/ 621170 w 3050471"/>
              <a:gd name="connsiteY2" fmla="*/ 569473 h 1866010"/>
              <a:gd name="connsiteX3" fmla="*/ 1794877 w 3050471"/>
              <a:gd name="connsiteY3" fmla="*/ 965258 h 1866010"/>
              <a:gd name="connsiteX4" fmla="*/ 681870 w 3050471"/>
              <a:gd name="connsiteY4" fmla="*/ 1596467 h 1866010"/>
              <a:gd name="connsiteX5" fmla="*/ 798590 w 3050471"/>
              <a:gd name="connsiteY5" fmla="*/ 1866010 h 1866010"/>
              <a:gd name="connsiteX6" fmla="*/ 2368083 w 3050471"/>
              <a:gd name="connsiteY6" fmla="*/ 1238213 h 1866010"/>
              <a:gd name="connsiteX7" fmla="*/ 3050471 w 3050471"/>
              <a:gd name="connsiteY7" fmla="*/ 910667 h 1866010"/>
              <a:gd name="connsiteX8" fmla="*/ 2368083 w 3050471"/>
              <a:gd name="connsiteY8" fmla="*/ 869724 h 1866010"/>
              <a:gd name="connsiteX9" fmla="*/ 1126137 w 3050471"/>
              <a:gd name="connsiteY9" fmla="*/ 23563 h 1866010"/>
              <a:gd name="connsiteX10" fmla="*/ 34316 w 3050471"/>
              <a:gd name="connsiteY10" fmla="*/ 473939 h 1866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50471" h="1866010">
                <a:moveTo>
                  <a:pt x="34316" y="473939"/>
                </a:moveTo>
                <a:cubicBezTo>
                  <a:pt x="0" y="759857"/>
                  <a:pt x="128939" y="924410"/>
                  <a:pt x="484692" y="815133"/>
                </a:cubicBezTo>
                <a:lnTo>
                  <a:pt x="621170" y="569473"/>
                </a:lnTo>
                <a:cubicBezTo>
                  <a:pt x="1437827" y="101775"/>
                  <a:pt x="1701034" y="775845"/>
                  <a:pt x="1794877" y="965258"/>
                </a:cubicBezTo>
                <a:cubicBezTo>
                  <a:pt x="1450044" y="1539470"/>
                  <a:pt x="1173970" y="1581616"/>
                  <a:pt x="681870" y="1596467"/>
                </a:cubicBezTo>
                <a:cubicBezTo>
                  <a:pt x="83101" y="1706429"/>
                  <a:pt x="759683" y="1776162"/>
                  <a:pt x="798590" y="1866010"/>
                </a:cubicBezTo>
                <a:cubicBezTo>
                  <a:pt x="1554677" y="1799688"/>
                  <a:pt x="1844919" y="1447479"/>
                  <a:pt x="2368083" y="1238213"/>
                </a:cubicBezTo>
                <a:cubicBezTo>
                  <a:pt x="2595546" y="1129031"/>
                  <a:pt x="2853948" y="1142125"/>
                  <a:pt x="3050471" y="910667"/>
                </a:cubicBezTo>
                <a:cubicBezTo>
                  <a:pt x="2785709" y="1013186"/>
                  <a:pt x="2595546" y="883372"/>
                  <a:pt x="2368083" y="869724"/>
                </a:cubicBezTo>
                <a:cubicBezTo>
                  <a:pt x="2153101" y="336776"/>
                  <a:pt x="1761735" y="165334"/>
                  <a:pt x="1126137" y="23563"/>
                </a:cubicBezTo>
                <a:cubicBezTo>
                  <a:pt x="424772" y="0"/>
                  <a:pt x="188859" y="169883"/>
                  <a:pt x="34316" y="473939"/>
                </a:cubicBezTo>
                <a:close/>
              </a:path>
            </a:pathLst>
          </a:custGeom>
          <a:solidFill>
            <a:srgbClr val="C00000">
              <a:alpha val="50000"/>
            </a:srgb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hu-HU"/>
          </a:p>
        </p:txBody>
      </p:sp>
      <p:sp>
        <p:nvSpPr>
          <p:cNvPr id="7" name="Freihandform 6"/>
          <p:cNvSpPr/>
          <p:nvPr/>
        </p:nvSpPr>
        <p:spPr>
          <a:xfrm>
            <a:off x="4026090" y="2275502"/>
            <a:ext cx="1337998" cy="1122791"/>
          </a:xfrm>
          <a:custGeom>
            <a:avLst/>
            <a:gdLst>
              <a:gd name="connsiteX0" fmla="*/ 313898 w 1323832"/>
              <a:gd name="connsiteY0" fmla="*/ 0 h 982639"/>
              <a:gd name="connsiteX1" fmla="*/ 382137 w 1323832"/>
              <a:gd name="connsiteY1" fmla="*/ 81886 h 982639"/>
              <a:gd name="connsiteX2" fmla="*/ 1323832 w 1323832"/>
              <a:gd name="connsiteY2" fmla="*/ 354842 h 982639"/>
              <a:gd name="connsiteX3" fmla="*/ 1228298 w 1323832"/>
              <a:gd name="connsiteY3" fmla="*/ 518615 h 982639"/>
              <a:gd name="connsiteX4" fmla="*/ 1064525 w 1323832"/>
              <a:gd name="connsiteY4" fmla="*/ 600501 h 982639"/>
              <a:gd name="connsiteX5" fmla="*/ 1009934 w 1323832"/>
              <a:gd name="connsiteY5" fmla="*/ 627797 h 982639"/>
              <a:gd name="connsiteX6" fmla="*/ 68238 w 1323832"/>
              <a:gd name="connsiteY6" fmla="*/ 982639 h 982639"/>
              <a:gd name="connsiteX7" fmla="*/ 0 w 1323832"/>
              <a:gd name="connsiteY7" fmla="*/ 764274 h 982639"/>
              <a:gd name="connsiteX8" fmla="*/ 300250 w 1323832"/>
              <a:gd name="connsiteY8" fmla="*/ 191068 h 982639"/>
              <a:gd name="connsiteX9" fmla="*/ 232011 w 1323832"/>
              <a:gd name="connsiteY9" fmla="*/ 81886 h 982639"/>
              <a:gd name="connsiteX10" fmla="*/ 313898 w 1323832"/>
              <a:gd name="connsiteY10" fmla="*/ 0 h 982639"/>
              <a:gd name="connsiteX0" fmla="*/ 313898 w 1323832"/>
              <a:gd name="connsiteY0" fmla="*/ 140152 h 1122791"/>
              <a:gd name="connsiteX1" fmla="*/ 382137 w 1323832"/>
              <a:gd name="connsiteY1" fmla="*/ 222038 h 1122791"/>
              <a:gd name="connsiteX2" fmla="*/ 1323832 w 1323832"/>
              <a:gd name="connsiteY2" fmla="*/ 494994 h 1122791"/>
              <a:gd name="connsiteX3" fmla="*/ 1228298 w 1323832"/>
              <a:gd name="connsiteY3" fmla="*/ 658767 h 1122791"/>
              <a:gd name="connsiteX4" fmla="*/ 1064525 w 1323832"/>
              <a:gd name="connsiteY4" fmla="*/ 740653 h 1122791"/>
              <a:gd name="connsiteX5" fmla="*/ 1009934 w 1323832"/>
              <a:gd name="connsiteY5" fmla="*/ 767949 h 1122791"/>
              <a:gd name="connsiteX6" fmla="*/ 68238 w 1323832"/>
              <a:gd name="connsiteY6" fmla="*/ 1122791 h 1122791"/>
              <a:gd name="connsiteX7" fmla="*/ 0 w 1323832"/>
              <a:gd name="connsiteY7" fmla="*/ 904426 h 1122791"/>
              <a:gd name="connsiteX8" fmla="*/ 300250 w 1323832"/>
              <a:gd name="connsiteY8" fmla="*/ 331220 h 1122791"/>
              <a:gd name="connsiteX9" fmla="*/ 232011 w 1323832"/>
              <a:gd name="connsiteY9" fmla="*/ 222038 h 1122791"/>
              <a:gd name="connsiteX10" fmla="*/ 313898 w 1323832"/>
              <a:gd name="connsiteY10" fmla="*/ 140152 h 1122791"/>
              <a:gd name="connsiteX0" fmla="*/ 313898 w 1337998"/>
              <a:gd name="connsiteY0" fmla="*/ 140152 h 1122791"/>
              <a:gd name="connsiteX1" fmla="*/ 382137 w 1337998"/>
              <a:gd name="connsiteY1" fmla="*/ 222038 h 1122791"/>
              <a:gd name="connsiteX2" fmla="*/ 1337998 w 1337998"/>
              <a:gd name="connsiteY2" fmla="*/ 505426 h 1122791"/>
              <a:gd name="connsiteX3" fmla="*/ 1228298 w 1337998"/>
              <a:gd name="connsiteY3" fmla="*/ 658767 h 1122791"/>
              <a:gd name="connsiteX4" fmla="*/ 1064525 w 1337998"/>
              <a:gd name="connsiteY4" fmla="*/ 740653 h 1122791"/>
              <a:gd name="connsiteX5" fmla="*/ 1009934 w 1337998"/>
              <a:gd name="connsiteY5" fmla="*/ 767949 h 1122791"/>
              <a:gd name="connsiteX6" fmla="*/ 68238 w 1337998"/>
              <a:gd name="connsiteY6" fmla="*/ 1122791 h 1122791"/>
              <a:gd name="connsiteX7" fmla="*/ 0 w 1337998"/>
              <a:gd name="connsiteY7" fmla="*/ 904426 h 1122791"/>
              <a:gd name="connsiteX8" fmla="*/ 300250 w 1337998"/>
              <a:gd name="connsiteY8" fmla="*/ 331220 h 1122791"/>
              <a:gd name="connsiteX9" fmla="*/ 232011 w 1337998"/>
              <a:gd name="connsiteY9" fmla="*/ 222038 h 1122791"/>
              <a:gd name="connsiteX10" fmla="*/ 313898 w 1337998"/>
              <a:gd name="connsiteY10" fmla="*/ 140152 h 1122791"/>
              <a:gd name="connsiteX0" fmla="*/ 313898 w 1337998"/>
              <a:gd name="connsiteY0" fmla="*/ 140152 h 1122791"/>
              <a:gd name="connsiteX1" fmla="*/ 382137 w 1337998"/>
              <a:gd name="connsiteY1" fmla="*/ 222038 h 1122791"/>
              <a:gd name="connsiteX2" fmla="*/ 1337998 w 1337998"/>
              <a:gd name="connsiteY2" fmla="*/ 505426 h 1122791"/>
              <a:gd name="connsiteX3" fmla="*/ 1228298 w 1337998"/>
              <a:gd name="connsiteY3" fmla="*/ 658767 h 1122791"/>
              <a:gd name="connsiteX4" fmla="*/ 1064525 w 1337998"/>
              <a:gd name="connsiteY4" fmla="*/ 740653 h 1122791"/>
              <a:gd name="connsiteX5" fmla="*/ 1009934 w 1337998"/>
              <a:gd name="connsiteY5" fmla="*/ 767949 h 1122791"/>
              <a:gd name="connsiteX6" fmla="*/ 68238 w 1337998"/>
              <a:gd name="connsiteY6" fmla="*/ 1122791 h 1122791"/>
              <a:gd name="connsiteX7" fmla="*/ 0 w 1337998"/>
              <a:gd name="connsiteY7" fmla="*/ 904426 h 1122791"/>
              <a:gd name="connsiteX8" fmla="*/ 300250 w 1337998"/>
              <a:gd name="connsiteY8" fmla="*/ 331220 h 1122791"/>
              <a:gd name="connsiteX9" fmla="*/ 232011 w 1337998"/>
              <a:gd name="connsiteY9" fmla="*/ 222038 h 1122791"/>
              <a:gd name="connsiteX10" fmla="*/ 313898 w 1337998"/>
              <a:gd name="connsiteY10" fmla="*/ 140152 h 1122791"/>
              <a:gd name="connsiteX0" fmla="*/ 313898 w 1337998"/>
              <a:gd name="connsiteY0" fmla="*/ 140152 h 1122791"/>
              <a:gd name="connsiteX1" fmla="*/ 382137 w 1337998"/>
              <a:gd name="connsiteY1" fmla="*/ 222038 h 1122791"/>
              <a:gd name="connsiteX2" fmla="*/ 1337998 w 1337998"/>
              <a:gd name="connsiteY2" fmla="*/ 505426 h 1122791"/>
              <a:gd name="connsiteX3" fmla="*/ 1228298 w 1337998"/>
              <a:gd name="connsiteY3" fmla="*/ 658767 h 1122791"/>
              <a:gd name="connsiteX4" fmla="*/ 1064525 w 1337998"/>
              <a:gd name="connsiteY4" fmla="*/ 740653 h 1122791"/>
              <a:gd name="connsiteX5" fmla="*/ 1009934 w 1337998"/>
              <a:gd name="connsiteY5" fmla="*/ 767949 h 1122791"/>
              <a:gd name="connsiteX6" fmla="*/ 68238 w 1337998"/>
              <a:gd name="connsiteY6" fmla="*/ 1122791 h 1122791"/>
              <a:gd name="connsiteX7" fmla="*/ 0 w 1337998"/>
              <a:gd name="connsiteY7" fmla="*/ 904426 h 1122791"/>
              <a:gd name="connsiteX8" fmla="*/ 300250 w 1337998"/>
              <a:gd name="connsiteY8" fmla="*/ 331220 h 1122791"/>
              <a:gd name="connsiteX9" fmla="*/ 232011 w 1337998"/>
              <a:gd name="connsiteY9" fmla="*/ 222038 h 1122791"/>
              <a:gd name="connsiteX10" fmla="*/ 313898 w 1337998"/>
              <a:gd name="connsiteY10" fmla="*/ 140152 h 1122791"/>
              <a:gd name="connsiteX0" fmla="*/ 313898 w 1337998"/>
              <a:gd name="connsiteY0" fmla="*/ 140152 h 1122791"/>
              <a:gd name="connsiteX1" fmla="*/ 382137 w 1337998"/>
              <a:gd name="connsiteY1" fmla="*/ 222038 h 1122791"/>
              <a:gd name="connsiteX2" fmla="*/ 1337998 w 1337998"/>
              <a:gd name="connsiteY2" fmla="*/ 505426 h 1122791"/>
              <a:gd name="connsiteX3" fmla="*/ 1228298 w 1337998"/>
              <a:gd name="connsiteY3" fmla="*/ 658767 h 1122791"/>
              <a:gd name="connsiteX4" fmla="*/ 1064525 w 1337998"/>
              <a:gd name="connsiteY4" fmla="*/ 740653 h 1122791"/>
              <a:gd name="connsiteX5" fmla="*/ 1009934 w 1337998"/>
              <a:gd name="connsiteY5" fmla="*/ 767949 h 1122791"/>
              <a:gd name="connsiteX6" fmla="*/ 68238 w 1337998"/>
              <a:gd name="connsiteY6" fmla="*/ 1122791 h 1122791"/>
              <a:gd name="connsiteX7" fmla="*/ 0 w 1337998"/>
              <a:gd name="connsiteY7" fmla="*/ 904426 h 1122791"/>
              <a:gd name="connsiteX8" fmla="*/ 300250 w 1337998"/>
              <a:gd name="connsiteY8" fmla="*/ 331220 h 1122791"/>
              <a:gd name="connsiteX9" fmla="*/ 232011 w 1337998"/>
              <a:gd name="connsiteY9" fmla="*/ 222038 h 1122791"/>
              <a:gd name="connsiteX10" fmla="*/ 313898 w 1337998"/>
              <a:gd name="connsiteY10" fmla="*/ 140152 h 1122791"/>
              <a:gd name="connsiteX0" fmla="*/ 313898 w 1337998"/>
              <a:gd name="connsiteY0" fmla="*/ 140152 h 1122791"/>
              <a:gd name="connsiteX1" fmla="*/ 382137 w 1337998"/>
              <a:gd name="connsiteY1" fmla="*/ 222038 h 1122791"/>
              <a:gd name="connsiteX2" fmla="*/ 1337998 w 1337998"/>
              <a:gd name="connsiteY2" fmla="*/ 505426 h 1122791"/>
              <a:gd name="connsiteX3" fmla="*/ 1228298 w 1337998"/>
              <a:gd name="connsiteY3" fmla="*/ 658767 h 1122791"/>
              <a:gd name="connsiteX4" fmla="*/ 1064525 w 1337998"/>
              <a:gd name="connsiteY4" fmla="*/ 740653 h 1122791"/>
              <a:gd name="connsiteX5" fmla="*/ 1009934 w 1337998"/>
              <a:gd name="connsiteY5" fmla="*/ 767949 h 1122791"/>
              <a:gd name="connsiteX6" fmla="*/ 68238 w 1337998"/>
              <a:gd name="connsiteY6" fmla="*/ 1122791 h 1122791"/>
              <a:gd name="connsiteX7" fmla="*/ 0 w 1337998"/>
              <a:gd name="connsiteY7" fmla="*/ 904426 h 1122791"/>
              <a:gd name="connsiteX8" fmla="*/ 300250 w 1337998"/>
              <a:gd name="connsiteY8" fmla="*/ 331220 h 1122791"/>
              <a:gd name="connsiteX9" fmla="*/ 232011 w 1337998"/>
              <a:gd name="connsiteY9" fmla="*/ 222038 h 1122791"/>
              <a:gd name="connsiteX10" fmla="*/ 313898 w 1337998"/>
              <a:gd name="connsiteY10" fmla="*/ 140152 h 1122791"/>
              <a:gd name="connsiteX0" fmla="*/ 313898 w 1337998"/>
              <a:gd name="connsiteY0" fmla="*/ 140152 h 1122791"/>
              <a:gd name="connsiteX1" fmla="*/ 382137 w 1337998"/>
              <a:gd name="connsiteY1" fmla="*/ 222038 h 1122791"/>
              <a:gd name="connsiteX2" fmla="*/ 1337998 w 1337998"/>
              <a:gd name="connsiteY2" fmla="*/ 505426 h 1122791"/>
              <a:gd name="connsiteX3" fmla="*/ 1228298 w 1337998"/>
              <a:gd name="connsiteY3" fmla="*/ 658767 h 1122791"/>
              <a:gd name="connsiteX4" fmla="*/ 1049966 w 1337998"/>
              <a:gd name="connsiteY4" fmla="*/ 793458 h 1122791"/>
              <a:gd name="connsiteX5" fmla="*/ 1009934 w 1337998"/>
              <a:gd name="connsiteY5" fmla="*/ 767949 h 1122791"/>
              <a:gd name="connsiteX6" fmla="*/ 68238 w 1337998"/>
              <a:gd name="connsiteY6" fmla="*/ 1122791 h 1122791"/>
              <a:gd name="connsiteX7" fmla="*/ 0 w 1337998"/>
              <a:gd name="connsiteY7" fmla="*/ 904426 h 1122791"/>
              <a:gd name="connsiteX8" fmla="*/ 300250 w 1337998"/>
              <a:gd name="connsiteY8" fmla="*/ 331220 h 1122791"/>
              <a:gd name="connsiteX9" fmla="*/ 232011 w 1337998"/>
              <a:gd name="connsiteY9" fmla="*/ 222038 h 1122791"/>
              <a:gd name="connsiteX10" fmla="*/ 313898 w 1337998"/>
              <a:gd name="connsiteY10" fmla="*/ 140152 h 1122791"/>
              <a:gd name="connsiteX0" fmla="*/ 313898 w 1337998"/>
              <a:gd name="connsiteY0" fmla="*/ 140152 h 1122791"/>
              <a:gd name="connsiteX1" fmla="*/ 382137 w 1337998"/>
              <a:gd name="connsiteY1" fmla="*/ 222038 h 1122791"/>
              <a:gd name="connsiteX2" fmla="*/ 1337998 w 1337998"/>
              <a:gd name="connsiteY2" fmla="*/ 505426 h 1122791"/>
              <a:gd name="connsiteX3" fmla="*/ 1228298 w 1337998"/>
              <a:gd name="connsiteY3" fmla="*/ 658767 h 1122791"/>
              <a:gd name="connsiteX4" fmla="*/ 1121974 w 1337998"/>
              <a:gd name="connsiteY4" fmla="*/ 793458 h 1122791"/>
              <a:gd name="connsiteX5" fmla="*/ 1009934 w 1337998"/>
              <a:gd name="connsiteY5" fmla="*/ 767949 h 1122791"/>
              <a:gd name="connsiteX6" fmla="*/ 68238 w 1337998"/>
              <a:gd name="connsiteY6" fmla="*/ 1122791 h 1122791"/>
              <a:gd name="connsiteX7" fmla="*/ 0 w 1337998"/>
              <a:gd name="connsiteY7" fmla="*/ 904426 h 1122791"/>
              <a:gd name="connsiteX8" fmla="*/ 300250 w 1337998"/>
              <a:gd name="connsiteY8" fmla="*/ 331220 h 1122791"/>
              <a:gd name="connsiteX9" fmla="*/ 232011 w 1337998"/>
              <a:gd name="connsiteY9" fmla="*/ 222038 h 1122791"/>
              <a:gd name="connsiteX10" fmla="*/ 313898 w 1337998"/>
              <a:gd name="connsiteY10" fmla="*/ 140152 h 1122791"/>
              <a:gd name="connsiteX0" fmla="*/ 313898 w 1337998"/>
              <a:gd name="connsiteY0" fmla="*/ 140152 h 1122791"/>
              <a:gd name="connsiteX1" fmla="*/ 382137 w 1337998"/>
              <a:gd name="connsiteY1" fmla="*/ 222038 h 1122791"/>
              <a:gd name="connsiteX2" fmla="*/ 1337998 w 1337998"/>
              <a:gd name="connsiteY2" fmla="*/ 505426 h 1122791"/>
              <a:gd name="connsiteX3" fmla="*/ 1228298 w 1337998"/>
              <a:gd name="connsiteY3" fmla="*/ 658767 h 1122791"/>
              <a:gd name="connsiteX4" fmla="*/ 1121974 w 1337998"/>
              <a:gd name="connsiteY4" fmla="*/ 793458 h 1122791"/>
              <a:gd name="connsiteX5" fmla="*/ 1009934 w 1337998"/>
              <a:gd name="connsiteY5" fmla="*/ 767949 h 1122791"/>
              <a:gd name="connsiteX6" fmla="*/ 68238 w 1337998"/>
              <a:gd name="connsiteY6" fmla="*/ 1122791 h 1122791"/>
              <a:gd name="connsiteX7" fmla="*/ 0 w 1337998"/>
              <a:gd name="connsiteY7" fmla="*/ 904426 h 1122791"/>
              <a:gd name="connsiteX8" fmla="*/ 300250 w 1337998"/>
              <a:gd name="connsiteY8" fmla="*/ 331220 h 1122791"/>
              <a:gd name="connsiteX9" fmla="*/ 232011 w 1337998"/>
              <a:gd name="connsiteY9" fmla="*/ 222038 h 1122791"/>
              <a:gd name="connsiteX10" fmla="*/ 313898 w 1337998"/>
              <a:gd name="connsiteY10" fmla="*/ 140152 h 1122791"/>
              <a:gd name="connsiteX0" fmla="*/ 313898 w 1337998"/>
              <a:gd name="connsiteY0" fmla="*/ 140152 h 1122791"/>
              <a:gd name="connsiteX1" fmla="*/ 382137 w 1337998"/>
              <a:gd name="connsiteY1" fmla="*/ 222038 h 1122791"/>
              <a:gd name="connsiteX2" fmla="*/ 1337998 w 1337998"/>
              <a:gd name="connsiteY2" fmla="*/ 505426 h 1122791"/>
              <a:gd name="connsiteX3" fmla="*/ 1228298 w 1337998"/>
              <a:gd name="connsiteY3" fmla="*/ 658767 h 1122791"/>
              <a:gd name="connsiteX4" fmla="*/ 1121974 w 1337998"/>
              <a:gd name="connsiteY4" fmla="*/ 793458 h 1122791"/>
              <a:gd name="connsiteX5" fmla="*/ 1009934 w 1337998"/>
              <a:gd name="connsiteY5" fmla="*/ 767949 h 1122791"/>
              <a:gd name="connsiteX6" fmla="*/ 68238 w 1337998"/>
              <a:gd name="connsiteY6" fmla="*/ 1122791 h 1122791"/>
              <a:gd name="connsiteX7" fmla="*/ 0 w 1337998"/>
              <a:gd name="connsiteY7" fmla="*/ 904426 h 1122791"/>
              <a:gd name="connsiteX8" fmla="*/ 300250 w 1337998"/>
              <a:gd name="connsiteY8" fmla="*/ 331220 h 1122791"/>
              <a:gd name="connsiteX9" fmla="*/ 232011 w 1337998"/>
              <a:gd name="connsiteY9" fmla="*/ 222038 h 1122791"/>
              <a:gd name="connsiteX10" fmla="*/ 313898 w 1337998"/>
              <a:gd name="connsiteY10" fmla="*/ 140152 h 1122791"/>
              <a:gd name="connsiteX0" fmla="*/ 313898 w 1337998"/>
              <a:gd name="connsiteY0" fmla="*/ 140152 h 1122791"/>
              <a:gd name="connsiteX1" fmla="*/ 382137 w 1337998"/>
              <a:gd name="connsiteY1" fmla="*/ 222038 h 1122791"/>
              <a:gd name="connsiteX2" fmla="*/ 1337998 w 1337998"/>
              <a:gd name="connsiteY2" fmla="*/ 505426 h 1122791"/>
              <a:gd name="connsiteX3" fmla="*/ 1228298 w 1337998"/>
              <a:gd name="connsiteY3" fmla="*/ 658767 h 1122791"/>
              <a:gd name="connsiteX4" fmla="*/ 1121974 w 1337998"/>
              <a:gd name="connsiteY4" fmla="*/ 793458 h 1122791"/>
              <a:gd name="connsiteX5" fmla="*/ 1009934 w 1337998"/>
              <a:gd name="connsiteY5" fmla="*/ 767949 h 1122791"/>
              <a:gd name="connsiteX6" fmla="*/ 68238 w 1337998"/>
              <a:gd name="connsiteY6" fmla="*/ 1122791 h 1122791"/>
              <a:gd name="connsiteX7" fmla="*/ 0 w 1337998"/>
              <a:gd name="connsiteY7" fmla="*/ 904426 h 1122791"/>
              <a:gd name="connsiteX8" fmla="*/ 300250 w 1337998"/>
              <a:gd name="connsiteY8" fmla="*/ 331220 h 1122791"/>
              <a:gd name="connsiteX9" fmla="*/ 232011 w 1337998"/>
              <a:gd name="connsiteY9" fmla="*/ 222038 h 1122791"/>
              <a:gd name="connsiteX10" fmla="*/ 313898 w 1337998"/>
              <a:gd name="connsiteY10" fmla="*/ 140152 h 1122791"/>
              <a:gd name="connsiteX0" fmla="*/ 313898 w 1337998"/>
              <a:gd name="connsiteY0" fmla="*/ 140152 h 1122791"/>
              <a:gd name="connsiteX1" fmla="*/ 382137 w 1337998"/>
              <a:gd name="connsiteY1" fmla="*/ 222038 h 1122791"/>
              <a:gd name="connsiteX2" fmla="*/ 1337998 w 1337998"/>
              <a:gd name="connsiteY2" fmla="*/ 505426 h 1122791"/>
              <a:gd name="connsiteX3" fmla="*/ 1228298 w 1337998"/>
              <a:gd name="connsiteY3" fmla="*/ 658767 h 1122791"/>
              <a:gd name="connsiteX4" fmla="*/ 1121974 w 1337998"/>
              <a:gd name="connsiteY4" fmla="*/ 793458 h 1122791"/>
              <a:gd name="connsiteX5" fmla="*/ 1009934 w 1337998"/>
              <a:gd name="connsiteY5" fmla="*/ 767949 h 1122791"/>
              <a:gd name="connsiteX6" fmla="*/ 68238 w 1337998"/>
              <a:gd name="connsiteY6" fmla="*/ 1122791 h 1122791"/>
              <a:gd name="connsiteX7" fmla="*/ 0 w 1337998"/>
              <a:gd name="connsiteY7" fmla="*/ 904426 h 1122791"/>
              <a:gd name="connsiteX8" fmla="*/ 300250 w 1337998"/>
              <a:gd name="connsiteY8" fmla="*/ 331220 h 1122791"/>
              <a:gd name="connsiteX9" fmla="*/ 232011 w 1337998"/>
              <a:gd name="connsiteY9" fmla="*/ 222038 h 1122791"/>
              <a:gd name="connsiteX10" fmla="*/ 313898 w 1337998"/>
              <a:gd name="connsiteY10" fmla="*/ 140152 h 1122791"/>
              <a:gd name="connsiteX0" fmla="*/ 313898 w 1337998"/>
              <a:gd name="connsiteY0" fmla="*/ 140152 h 1122791"/>
              <a:gd name="connsiteX1" fmla="*/ 382137 w 1337998"/>
              <a:gd name="connsiteY1" fmla="*/ 222038 h 1122791"/>
              <a:gd name="connsiteX2" fmla="*/ 1337998 w 1337998"/>
              <a:gd name="connsiteY2" fmla="*/ 505426 h 1122791"/>
              <a:gd name="connsiteX3" fmla="*/ 1228298 w 1337998"/>
              <a:gd name="connsiteY3" fmla="*/ 658767 h 1122791"/>
              <a:gd name="connsiteX4" fmla="*/ 1121974 w 1337998"/>
              <a:gd name="connsiteY4" fmla="*/ 793458 h 1122791"/>
              <a:gd name="connsiteX5" fmla="*/ 1009934 w 1337998"/>
              <a:gd name="connsiteY5" fmla="*/ 767949 h 1122791"/>
              <a:gd name="connsiteX6" fmla="*/ 68238 w 1337998"/>
              <a:gd name="connsiteY6" fmla="*/ 1122791 h 1122791"/>
              <a:gd name="connsiteX7" fmla="*/ 0 w 1337998"/>
              <a:gd name="connsiteY7" fmla="*/ 904426 h 1122791"/>
              <a:gd name="connsiteX8" fmla="*/ 300250 w 1337998"/>
              <a:gd name="connsiteY8" fmla="*/ 331220 h 1122791"/>
              <a:gd name="connsiteX9" fmla="*/ 232011 w 1337998"/>
              <a:gd name="connsiteY9" fmla="*/ 222038 h 1122791"/>
              <a:gd name="connsiteX10" fmla="*/ 313898 w 1337998"/>
              <a:gd name="connsiteY10" fmla="*/ 140152 h 1122791"/>
              <a:gd name="connsiteX0" fmla="*/ 313898 w 1337998"/>
              <a:gd name="connsiteY0" fmla="*/ 140152 h 1122791"/>
              <a:gd name="connsiteX1" fmla="*/ 382137 w 1337998"/>
              <a:gd name="connsiteY1" fmla="*/ 222038 h 1122791"/>
              <a:gd name="connsiteX2" fmla="*/ 1337998 w 1337998"/>
              <a:gd name="connsiteY2" fmla="*/ 505426 h 1122791"/>
              <a:gd name="connsiteX3" fmla="*/ 1228298 w 1337998"/>
              <a:gd name="connsiteY3" fmla="*/ 658767 h 1122791"/>
              <a:gd name="connsiteX4" fmla="*/ 1121974 w 1337998"/>
              <a:gd name="connsiteY4" fmla="*/ 793458 h 1122791"/>
              <a:gd name="connsiteX5" fmla="*/ 1009934 w 1337998"/>
              <a:gd name="connsiteY5" fmla="*/ 767949 h 1122791"/>
              <a:gd name="connsiteX6" fmla="*/ 68238 w 1337998"/>
              <a:gd name="connsiteY6" fmla="*/ 1122791 h 1122791"/>
              <a:gd name="connsiteX7" fmla="*/ 0 w 1337998"/>
              <a:gd name="connsiteY7" fmla="*/ 904426 h 1122791"/>
              <a:gd name="connsiteX8" fmla="*/ 300250 w 1337998"/>
              <a:gd name="connsiteY8" fmla="*/ 331220 h 1122791"/>
              <a:gd name="connsiteX9" fmla="*/ 232011 w 1337998"/>
              <a:gd name="connsiteY9" fmla="*/ 222038 h 1122791"/>
              <a:gd name="connsiteX10" fmla="*/ 313898 w 1337998"/>
              <a:gd name="connsiteY10" fmla="*/ 140152 h 1122791"/>
              <a:gd name="connsiteX0" fmla="*/ 313898 w 1337998"/>
              <a:gd name="connsiteY0" fmla="*/ 140152 h 1122791"/>
              <a:gd name="connsiteX1" fmla="*/ 382137 w 1337998"/>
              <a:gd name="connsiteY1" fmla="*/ 222038 h 1122791"/>
              <a:gd name="connsiteX2" fmla="*/ 1337998 w 1337998"/>
              <a:gd name="connsiteY2" fmla="*/ 505426 h 1122791"/>
              <a:gd name="connsiteX3" fmla="*/ 1228298 w 1337998"/>
              <a:gd name="connsiteY3" fmla="*/ 658767 h 1122791"/>
              <a:gd name="connsiteX4" fmla="*/ 1121974 w 1337998"/>
              <a:gd name="connsiteY4" fmla="*/ 793458 h 1122791"/>
              <a:gd name="connsiteX5" fmla="*/ 1009934 w 1337998"/>
              <a:gd name="connsiteY5" fmla="*/ 767949 h 1122791"/>
              <a:gd name="connsiteX6" fmla="*/ 68238 w 1337998"/>
              <a:gd name="connsiteY6" fmla="*/ 1122791 h 1122791"/>
              <a:gd name="connsiteX7" fmla="*/ 0 w 1337998"/>
              <a:gd name="connsiteY7" fmla="*/ 904426 h 1122791"/>
              <a:gd name="connsiteX8" fmla="*/ 300250 w 1337998"/>
              <a:gd name="connsiteY8" fmla="*/ 331220 h 1122791"/>
              <a:gd name="connsiteX9" fmla="*/ 232011 w 1337998"/>
              <a:gd name="connsiteY9" fmla="*/ 222038 h 1122791"/>
              <a:gd name="connsiteX10" fmla="*/ 313898 w 1337998"/>
              <a:gd name="connsiteY10" fmla="*/ 140152 h 1122791"/>
              <a:gd name="connsiteX0" fmla="*/ 313898 w 1337998"/>
              <a:gd name="connsiteY0" fmla="*/ 140152 h 1122791"/>
              <a:gd name="connsiteX1" fmla="*/ 382137 w 1337998"/>
              <a:gd name="connsiteY1" fmla="*/ 222038 h 1122791"/>
              <a:gd name="connsiteX2" fmla="*/ 1337998 w 1337998"/>
              <a:gd name="connsiteY2" fmla="*/ 505426 h 1122791"/>
              <a:gd name="connsiteX3" fmla="*/ 1228298 w 1337998"/>
              <a:gd name="connsiteY3" fmla="*/ 658767 h 1122791"/>
              <a:gd name="connsiteX4" fmla="*/ 1121974 w 1337998"/>
              <a:gd name="connsiteY4" fmla="*/ 793458 h 1122791"/>
              <a:gd name="connsiteX5" fmla="*/ 1009934 w 1337998"/>
              <a:gd name="connsiteY5" fmla="*/ 767949 h 1122791"/>
              <a:gd name="connsiteX6" fmla="*/ 68238 w 1337998"/>
              <a:gd name="connsiteY6" fmla="*/ 1122791 h 1122791"/>
              <a:gd name="connsiteX7" fmla="*/ 0 w 1337998"/>
              <a:gd name="connsiteY7" fmla="*/ 904426 h 1122791"/>
              <a:gd name="connsiteX8" fmla="*/ 300250 w 1337998"/>
              <a:gd name="connsiteY8" fmla="*/ 331220 h 1122791"/>
              <a:gd name="connsiteX9" fmla="*/ 232011 w 1337998"/>
              <a:gd name="connsiteY9" fmla="*/ 222038 h 1122791"/>
              <a:gd name="connsiteX10" fmla="*/ 313898 w 1337998"/>
              <a:gd name="connsiteY10" fmla="*/ 140152 h 1122791"/>
              <a:gd name="connsiteX0" fmla="*/ 313898 w 1337998"/>
              <a:gd name="connsiteY0" fmla="*/ 140152 h 1122791"/>
              <a:gd name="connsiteX1" fmla="*/ 382137 w 1337998"/>
              <a:gd name="connsiteY1" fmla="*/ 222038 h 1122791"/>
              <a:gd name="connsiteX2" fmla="*/ 1337998 w 1337998"/>
              <a:gd name="connsiteY2" fmla="*/ 505426 h 1122791"/>
              <a:gd name="connsiteX3" fmla="*/ 1228298 w 1337998"/>
              <a:gd name="connsiteY3" fmla="*/ 658767 h 1122791"/>
              <a:gd name="connsiteX4" fmla="*/ 1121974 w 1337998"/>
              <a:gd name="connsiteY4" fmla="*/ 793458 h 1122791"/>
              <a:gd name="connsiteX5" fmla="*/ 1009934 w 1337998"/>
              <a:gd name="connsiteY5" fmla="*/ 767949 h 1122791"/>
              <a:gd name="connsiteX6" fmla="*/ 68238 w 1337998"/>
              <a:gd name="connsiteY6" fmla="*/ 1122791 h 1122791"/>
              <a:gd name="connsiteX7" fmla="*/ 0 w 1337998"/>
              <a:gd name="connsiteY7" fmla="*/ 904426 h 1122791"/>
              <a:gd name="connsiteX8" fmla="*/ 198248 w 1337998"/>
              <a:gd name="connsiteY8" fmla="*/ 591523 h 1122791"/>
              <a:gd name="connsiteX9" fmla="*/ 300250 w 1337998"/>
              <a:gd name="connsiteY9" fmla="*/ 331220 h 1122791"/>
              <a:gd name="connsiteX10" fmla="*/ 232011 w 1337998"/>
              <a:gd name="connsiteY10" fmla="*/ 222038 h 1122791"/>
              <a:gd name="connsiteX11" fmla="*/ 313898 w 1337998"/>
              <a:gd name="connsiteY11" fmla="*/ 140152 h 1122791"/>
              <a:gd name="connsiteX0" fmla="*/ 313898 w 1337998"/>
              <a:gd name="connsiteY0" fmla="*/ 140152 h 1122791"/>
              <a:gd name="connsiteX1" fmla="*/ 382137 w 1337998"/>
              <a:gd name="connsiteY1" fmla="*/ 222038 h 1122791"/>
              <a:gd name="connsiteX2" fmla="*/ 1337998 w 1337998"/>
              <a:gd name="connsiteY2" fmla="*/ 505426 h 1122791"/>
              <a:gd name="connsiteX3" fmla="*/ 1228298 w 1337998"/>
              <a:gd name="connsiteY3" fmla="*/ 658767 h 1122791"/>
              <a:gd name="connsiteX4" fmla="*/ 1121974 w 1337998"/>
              <a:gd name="connsiteY4" fmla="*/ 793458 h 1122791"/>
              <a:gd name="connsiteX5" fmla="*/ 1009934 w 1337998"/>
              <a:gd name="connsiteY5" fmla="*/ 767949 h 1122791"/>
              <a:gd name="connsiteX6" fmla="*/ 68238 w 1337998"/>
              <a:gd name="connsiteY6" fmla="*/ 1122791 h 1122791"/>
              <a:gd name="connsiteX7" fmla="*/ 0 w 1337998"/>
              <a:gd name="connsiteY7" fmla="*/ 904426 h 1122791"/>
              <a:gd name="connsiteX8" fmla="*/ 113862 w 1337998"/>
              <a:gd name="connsiteY8" fmla="*/ 577434 h 1122791"/>
              <a:gd name="connsiteX9" fmla="*/ 300250 w 1337998"/>
              <a:gd name="connsiteY9" fmla="*/ 331220 h 1122791"/>
              <a:gd name="connsiteX10" fmla="*/ 232011 w 1337998"/>
              <a:gd name="connsiteY10" fmla="*/ 222038 h 1122791"/>
              <a:gd name="connsiteX11" fmla="*/ 313898 w 1337998"/>
              <a:gd name="connsiteY11" fmla="*/ 140152 h 1122791"/>
              <a:gd name="connsiteX0" fmla="*/ 313898 w 1337998"/>
              <a:gd name="connsiteY0" fmla="*/ 140152 h 1122791"/>
              <a:gd name="connsiteX1" fmla="*/ 382137 w 1337998"/>
              <a:gd name="connsiteY1" fmla="*/ 222038 h 1122791"/>
              <a:gd name="connsiteX2" fmla="*/ 1337998 w 1337998"/>
              <a:gd name="connsiteY2" fmla="*/ 505426 h 1122791"/>
              <a:gd name="connsiteX3" fmla="*/ 1228298 w 1337998"/>
              <a:gd name="connsiteY3" fmla="*/ 658767 h 1122791"/>
              <a:gd name="connsiteX4" fmla="*/ 1121974 w 1337998"/>
              <a:gd name="connsiteY4" fmla="*/ 793458 h 1122791"/>
              <a:gd name="connsiteX5" fmla="*/ 1009934 w 1337998"/>
              <a:gd name="connsiteY5" fmla="*/ 767949 h 1122791"/>
              <a:gd name="connsiteX6" fmla="*/ 68238 w 1337998"/>
              <a:gd name="connsiteY6" fmla="*/ 1122791 h 1122791"/>
              <a:gd name="connsiteX7" fmla="*/ 0 w 1337998"/>
              <a:gd name="connsiteY7" fmla="*/ 904426 h 1122791"/>
              <a:gd name="connsiteX8" fmla="*/ 113862 w 1337998"/>
              <a:gd name="connsiteY8" fmla="*/ 577434 h 1122791"/>
              <a:gd name="connsiteX9" fmla="*/ 300250 w 1337998"/>
              <a:gd name="connsiteY9" fmla="*/ 331220 h 1122791"/>
              <a:gd name="connsiteX10" fmla="*/ 232011 w 1337998"/>
              <a:gd name="connsiteY10" fmla="*/ 222038 h 1122791"/>
              <a:gd name="connsiteX11" fmla="*/ 313898 w 1337998"/>
              <a:gd name="connsiteY11" fmla="*/ 140152 h 1122791"/>
              <a:gd name="connsiteX0" fmla="*/ 313898 w 1337998"/>
              <a:gd name="connsiteY0" fmla="*/ 140152 h 1122791"/>
              <a:gd name="connsiteX1" fmla="*/ 382137 w 1337998"/>
              <a:gd name="connsiteY1" fmla="*/ 222038 h 1122791"/>
              <a:gd name="connsiteX2" fmla="*/ 1337998 w 1337998"/>
              <a:gd name="connsiteY2" fmla="*/ 505426 h 1122791"/>
              <a:gd name="connsiteX3" fmla="*/ 1228298 w 1337998"/>
              <a:gd name="connsiteY3" fmla="*/ 658767 h 1122791"/>
              <a:gd name="connsiteX4" fmla="*/ 1121974 w 1337998"/>
              <a:gd name="connsiteY4" fmla="*/ 793458 h 1122791"/>
              <a:gd name="connsiteX5" fmla="*/ 1009934 w 1337998"/>
              <a:gd name="connsiteY5" fmla="*/ 767949 h 1122791"/>
              <a:gd name="connsiteX6" fmla="*/ 68238 w 1337998"/>
              <a:gd name="connsiteY6" fmla="*/ 1122791 h 1122791"/>
              <a:gd name="connsiteX7" fmla="*/ 0 w 1337998"/>
              <a:gd name="connsiteY7" fmla="*/ 904426 h 1122791"/>
              <a:gd name="connsiteX8" fmla="*/ 113862 w 1337998"/>
              <a:gd name="connsiteY8" fmla="*/ 577434 h 1122791"/>
              <a:gd name="connsiteX9" fmla="*/ 300250 w 1337998"/>
              <a:gd name="connsiteY9" fmla="*/ 331220 h 1122791"/>
              <a:gd name="connsiteX10" fmla="*/ 232011 w 1337998"/>
              <a:gd name="connsiteY10" fmla="*/ 222038 h 1122791"/>
              <a:gd name="connsiteX11" fmla="*/ 313898 w 1337998"/>
              <a:gd name="connsiteY11" fmla="*/ 140152 h 1122791"/>
              <a:gd name="connsiteX0" fmla="*/ 313898 w 1337998"/>
              <a:gd name="connsiteY0" fmla="*/ 140152 h 1122791"/>
              <a:gd name="connsiteX1" fmla="*/ 382137 w 1337998"/>
              <a:gd name="connsiteY1" fmla="*/ 222038 h 1122791"/>
              <a:gd name="connsiteX2" fmla="*/ 1337998 w 1337998"/>
              <a:gd name="connsiteY2" fmla="*/ 505426 h 1122791"/>
              <a:gd name="connsiteX3" fmla="*/ 1228298 w 1337998"/>
              <a:gd name="connsiteY3" fmla="*/ 658767 h 1122791"/>
              <a:gd name="connsiteX4" fmla="*/ 1121974 w 1337998"/>
              <a:gd name="connsiteY4" fmla="*/ 793458 h 1122791"/>
              <a:gd name="connsiteX5" fmla="*/ 1009934 w 1337998"/>
              <a:gd name="connsiteY5" fmla="*/ 767949 h 1122791"/>
              <a:gd name="connsiteX6" fmla="*/ 68238 w 1337998"/>
              <a:gd name="connsiteY6" fmla="*/ 1122791 h 1122791"/>
              <a:gd name="connsiteX7" fmla="*/ 0 w 1337998"/>
              <a:gd name="connsiteY7" fmla="*/ 904426 h 1122791"/>
              <a:gd name="connsiteX8" fmla="*/ 41854 w 1337998"/>
              <a:gd name="connsiteY8" fmla="*/ 577434 h 1122791"/>
              <a:gd name="connsiteX9" fmla="*/ 300250 w 1337998"/>
              <a:gd name="connsiteY9" fmla="*/ 331220 h 1122791"/>
              <a:gd name="connsiteX10" fmla="*/ 232011 w 1337998"/>
              <a:gd name="connsiteY10" fmla="*/ 222038 h 1122791"/>
              <a:gd name="connsiteX11" fmla="*/ 313898 w 1337998"/>
              <a:gd name="connsiteY11" fmla="*/ 140152 h 1122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7998" h="1122791">
                <a:moveTo>
                  <a:pt x="313898" y="140152"/>
                </a:moveTo>
                <a:lnTo>
                  <a:pt x="382137" y="222038"/>
                </a:lnTo>
                <a:cubicBezTo>
                  <a:pt x="988747" y="0"/>
                  <a:pt x="1215369" y="420146"/>
                  <a:pt x="1337998" y="505426"/>
                </a:cubicBezTo>
                <a:cubicBezTo>
                  <a:pt x="1204668" y="503954"/>
                  <a:pt x="1225823" y="631267"/>
                  <a:pt x="1228298" y="658767"/>
                </a:cubicBezTo>
                <a:cubicBezTo>
                  <a:pt x="1101898" y="589473"/>
                  <a:pt x="1047606" y="635666"/>
                  <a:pt x="1121974" y="793458"/>
                </a:cubicBezTo>
                <a:lnTo>
                  <a:pt x="1009934" y="767949"/>
                </a:lnTo>
                <a:cubicBezTo>
                  <a:pt x="460962" y="512647"/>
                  <a:pt x="508245" y="1039560"/>
                  <a:pt x="68238" y="1122791"/>
                </a:cubicBezTo>
                <a:cubicBezTo>
                  <a:pt x="163786" y="902936"/>
                  <a:pt x="64840" y="902155"/>
                  <a:pt x="0" y="904426"/>
                </a:cubicBezTo>
                <a:cubicBezTo>
                  <a:pt x="21668" y="815881"/>
                  <a:pt x="47623" y="666866"/>
                  <a:pt x="41854" y="577434"/>
                </a:cubicBezTo>
                <a:cubicBezTo>
                  <a:pt x="137611" y="544185"/>
                  <a:pt x="294623" y="392801"/>
                  <a:pt x="300250" y="331220"/>
                </a:cubicBezTo>
                <a:lnTo>
                  <a:pt x="232011" y="222038"/>
                </a:lnTo>
                <a:lnTo>
                  <a:pt x="313898" y="140152"/>
                </a:lnTo>
                <a:close/>
              </a:path>
            </a:pathLst>
          </a:custGeom>
          <a:solidFill>
            <a:srgbClr val="7030A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8" name="Freihandform 7"/>
          <p:cNvSpPr/>
          <p:nvPr/>
        </p:nvSpPr>
        <p:spPr>
          <a:xfrm>
            <a:off x="5076056" y="3068960"/>
            <a:ext cx="847725" cy="1965176"/>
          </a:xfrm>
          <a:custGeom>
            <a:avLst/>
            <a:gdLst>
              <a:gd name="connsiteX0" fmla="*/ 71437 w 847725"/>
              <a:gd name="connsiteY0" fmla="*/ 0 h 1538288"/>
              <a:gd name="connsiteX1" fmla="*/ 266700 w 847725"/>
              <a:gd name="connsiteY1" fmla="*/ 238125 h 1538288"/>
              <a:gd name="connsiteX2" fmla="*/ 519112 w 847725"/>
              <a:gd name="connsiteY2" fmla="*/ 747713 h 1538288"/>
              <a:gd name="connsiteX3" fmla="*/ 847725 w 847725"/>
              <a:gd name="connsiteY3" fmla="*/ 804863 h 1538288"/>
              <a:gd name="connsiteX4" fmla="*/ 676275 w 847725"/>
              <a:gd name="connsiteY4" fmla="*/ 1309688 h 1538288"/>
              <a:gd name="connsiteX5" fmla="*/ 676275 w 847725"/>
              <a:gd name="connsiteY5" fmla="*/ 1538288 h 1538288"/>
              <a:gd name="connsiteX6" fmla="*/ 614362 w 847725"/>
              <a:gd name="connsiteY6" fmla="*/ 1524000 h 1538288"/>
              <a:gd name="connsiteX7" fmla="*/ 0 w 847725"/>
              <a:gd name="connsiteY7" fmla="*/ 19050 h 1538288"/>
              <a:gd name="connsiteX8" fmla="*/ 71437 w 847725"/>
              <a:gd name="connsiteY8" fmla="*/ 0 h 1538288"/>
              <a:gd name="connsiteX0" fmla="*/ 71437 w 847725"/>
              <a:gd name="connsiteY0" fmla="*/ 0 h 1893168"/>
              <a:gd name="connsiteX1" fmla="*/ 266700 w 847725"/>
              <a:gd name="connsiteY1" fmla="*/ 238125 h 1893168"/>
              <a:gd name="connsiteX2" fmla="*/ 519112 w 847725"/>
              <a:gd name="connsiteY2" fmla="*/ 747713 h 1893168"/>
              <a:gd name="connsiteX3" fmla="*/ 847725 w 847725"/>
              <a:gd name="connsiteY3" fmla="*/ 804863 h 1893168"/>
              <a:gd name="connsiteX4" fmla="*/ 676275 w 847725"/>
              <a:gd name="connsiteY4" fmla="*/ 1309688 h 1893168"/>
              <a:gd name="connsiteX5" fmla="*/ 724073 w 847725"/>
              <a:gd name="connsiteY5" fmla="*/ 1893168 h 1893168"/>
              <a:gd name="connsiteX6" fmla="*/ 614362 w 847725"/>
              <a:gd name="connsiteY6" fmla="*/ 1524000 h 1893168"/>
              <a:gd name="connsiteX7" fmla="*/ 0 w 847725"/>
              <a:gd name="connsiteY7" fmla="*/ 19050 h 1893168"/>
              <a:gd name="connsiteX8" fmla="*/ 71437 w 847725"/>
              <a:gd name="connsiteY8" fmla="*/ 0 h 1893168"/>
              <a:gd name="connsiteX0" fmla="*/ 71437 w 847725"/>
              <a:gd name="connsiteY0" fmla="*/ 0 h 1893168"/>
              <a:gd name="connsiteX1" fmla="*/ 266700 w 847725"/>
              <a:gd name="connsiteY1" fmla="*/ 238125 h 1893168"/>
              <a:gd name="connsiteX2" fmla="*/ 519112 w 847725"/>
              <a:gd name="connsiteY2" fmla="*/ 747713 h 1893168"/>
              <a:gd name="connsiteX3" fmla="*/ 847725 w 847725"/>
              <a:gd name="connsiteY3" fmla="*/ 804863 h 1893168"/>
              <a:gd name="connsiteX4" fmla="*/ 676275 w 847725"/>
              <a:gd name="connsiteY4" fmla="*/ 1309688 h 1893168"/>
              <a:gd name="connsiteX5" fmla="*/ 724073 w 847725"/>
              <a:gd name="connsiteY5" fmla="*/ 1893168 h 1893168"/>
              <a:gd name="connsiteX6" fmla="*/ 652065 w 847725"/>
              <a:gd name="connsiteY6" fmla="*/ 1893168 h 1893168"/>
              <a:gd name="connsiteX7" fmla="*/ 0 w 847725"/>
              <a:gd name="connsiteY7" fmla="*/ 19050 h 1893168"/>
              <a:gd name="connsiteX8" fmla="*/ 71437 w 847725"/>
              <a:gd name="connsiteY8" fmla="*/ 0 h 1893168"/>
              <a:gd name="connsiteX0" fmla="*/ 71437 w 847725"/>
              <a:gd name="connsiteY0" fmla="*/ 0 h 2037184"/>
              <a:gd name="connsiteX1" fmla="*/ 266700 w 847725"/>
              <a:gd name="connsiteY1" fmla="*/ 238125 h 2037184"/>
              <a:gd name="connsiteX2" fmla="*/ 519112 w 847725"/>
              <a:gd name="connsiteY2" fmla="*/ 747713 h 2037184"/>
              <a:gd name="connsiteX3" fmla="*/ 847725 w 847725"/>
              <a:gd name="connsiteY3" fmla="*/ 804863 h 2037184"/>
              <a:gd name="connsiteX4" fmla="*/ 676275 w 847725"/>
              <a:gd name="connsiteY4" fmla="*/ 1309688 h 2037184"/>
              <a:gd name="connsiteX5" fmla="*/ 724073 w 847725"/>
              <a:gd name="connsiteY5" fmla="*/ 2037184 h 2037184"/>
              <a:gd name="connsiteX6" fmla="*/ 652065 w 847725"/>
              <a:gd name="connsiteY6" fmla="*/ 1893168 h 2037184"/>
              <a:gd name="connsiteX7" fmla="*/ 0 w 847725"/>
              <a:gd name="connsiteY7" fmla="*/ 19050 h 2037184"/>
              <a:gd name="connsiteX8" fmla="*/ 71437 w 847725"/>
              <a:gd name="connsiteY8" fmla="*/ 0 h 2037184"/>
              <a:gd name="connsiteX0" fmla="*/ 71437 w 847725"/>
              <a:gd name="connsiteY0" fmla="*/ 0 h 2037184"/>
              <a:gd name="connsiteX1" fmla="*/ 266700 w 847725"/>
              <a:gd name="connsiteY1" fmla="*/ 238125 h 2037184"/>
              <a:gd name="connsiteX2" fmla="*/ 519112 w 847725"/>
              <a:gd name="connsiteY2" fmla="*/ 747713 h 2037184"/>
              <a:gd name="connsiteX3" fmla="*/ 847725 w 847725"/>
              <a:gd name="connsiteY3" fmla="*/ 804863 h 2037184"/>
              <a:gd name="connsiteX4" fmla="*/ 676275 w 847725"/>
              <a:gd name="connsiteY4" fmla="*/ 1309688 h 2037184"/>
              <a:gd name="connsiteX5" fmla="*/ 724073 w 847725"/>
              <a:gd name="connsiteY5" fmla="*/ 2037184 h 2037184"/>
              <a:gd name="connsiteX6" fmla="*/ 724073 w 847725"/>
              <a:gd name="connsiteY6" fmla="*/ 1965176 h 2037184"/>
              <a:gd name="connsiteX7" fmla="*/ 0 w 847725"/>
              <a:gd name="connsiteY7" fmla="*/ 19050 h 2037184"/>
              <a:gd name="connsiteX8" fmla="*/ 71437 w 847725"/>
              <a:gd name="connsiteY8" fmla="*/ 0 h 2037184"/>
              <a:gd name="connsiteX0" fmla="*/ 71437 w 847725"/>
              <a:gd name="connsiteY0" fmla="*/ 0 h 2037184"/>
              <a:gd name="connsiteX1" fmla="*/ 266700 w 847725"/>
              <a:gd name="connsiteY1" fmla="*/ 238125 h 2037184"/>
              <a:gd name="connsiteX2" fmla="*/ 519112 w 847725"/>
              <a:gd name="connsiteY2" fmla="*/ 747713 h 2037184"/>
              <a:gd name="connsiteX3" fmla="*/ 847725 w 847725"/>
              <a:gd name="connsiteY3" fmla="*/ 804863 h 2037184"/>
              <a:gd name="connsiteX4" fmla="*/ 676275 w 847725"/>
              <a:gd name="connsiteY4" fmla="*/ 1309688 h 2037184"/>
              <a:gd name="connsiteX5" fmla="*/ 724073 w 847725"/>
              <a:gd name="connsiteY5" fmla="*/ 2037184 h 2037184"/>
              <a:gd name="connsiteX6" fmla="*/ 652065 w 847725"/>
              <a:gd name="connsiteY6" fmla="*/ 1965176 h 2037184"/>
              <a:gd name="connsiteX7" fmla="*/ 0 w 847725"/>
              <a:gd name="connsiteY7" fmla="*/ 19050 h 2037184"/>
              <a:gd name="connsiteX8" fmla="*/ 71437 w 847725"/>
              <a:gd name="connsiteY8" fmla="*/ 0 h 2037184"/>
              <a:gd name="connsiteX0" fmla="*/ 71437 w 847725"/>
              <a:gd name="connsiteY0" fmla="*/ 0 h 1965176"/>
              <a:gd name="connsiteX1" fmla="*/ 266700 w 847725"/>
              <a:gd name="connsiteY1" fmla="*/ 238125 h 1965176"/>
              <a:gd name="connsiteX2" fmla="*/ 519112 w 847725"/>
              <a:gd name="connsiteY2" fmla="*/ 747713 h 1965176"/>
              <a:gd name="connsiteX3" fmla="*/ 847725 w 847725"/>
              <a:gd name="connsiteY3" fmla="*/ 804863 h 1965176"/>
              <a:gd name="connsiteX4" fmla="*/ 676275 w 847725"/>
              <a:gd name="connsiteY4" fmla="*/ 1309688 h 1965176"/>
              <a:gd name="connsiteX5" fmla="*/ 724073 w 847725"/>
              <a:gd name="connsiteY5" fmla="*/ 1965176 h 1965176"/>
              <a:gd name="connsiteX6" fmla="*/ 652065 w 847725"/>
              <a:gd name="connsiteY6" fmla="*/ 1965176 h 1965176"/>
              <a:gd name="connsiteX7" fmla="*/ 0 w 847725"/>
              <a:gd name="connsiteY7" fmla="*/ 19050 h 1965176"/>
              <a:gd name="connsiteX8" fmla="*/ 71437 w 847725"/>
              <a:gd name="connsiteY8" fmla="*/ 0 h 1965176"/>
              <a:gd name="connsiteX0" fmla="*/ 71437 w 847725"/>
              <a:gd name="connsiteY0" fmla="*/ 0 h 1965176"/>
              <a:gd name="connsiteX1" fmla="*/ 266700 w 847725"/>
              <a:gd name="connsiteY1" fmla="*/ 238125 h 1965176"/>
              <a:gd name="connsiteX2" fmla="*/ 519112 w 847725"/>
              <a:gd name="connsiteY2" fmla="*/ 747713 h 1965176"/>
              <a:gd name="connsiteX3" fmla="*/ 847725 w 847725"/>
              <a:gd name="connsiteY3" fmla="*/ 804863 h 1965176"/>
              <a:gd name="connsiteX4" fmla="*/ 676275 w 847725"/>
              <a:gd name="connsiteY4" fmla="*/ 1309688 h 1965176"/>
              <a:gd name="connsiteX5" fmla="*/ 724073 w 847725"/>
              <a:gd name="connsiteY5" fmla="*/ 1965176 h 1965176"/>
              <a:gd name="connsiteX6" fmla="*/ 652065 w 847725"/>
              <a:gd name="connsiteY6" fmla="*/ 1965176 h 1965176"/>
              <a:gd name="connsiteX7" fmla="*/ 0 w 847725"/>
              <a:gd name="connsiteY7" fmla="*/ 19050 h 1965176"/>
              <a:gd name="connsiteX8" fmla="*/ 71437 w 847725"/>
              <a:gd name="connsiteY8" fmla="*/ 0 h 1965176"/>
              <a:gd name="connsiteX0" fmla="*/ 71437 w 847725"/>
              <a:gd name="connsiteY0" fmla="*/ 0 h 1965176"/>
              <a:gd name="connsiteX1" fmla="*/ 266700 w 847725"/>
              <a:gd name="connsiteY1" fmla="*/ 238125 h 1965176"/>
              <a:gd name="connsiteX2" fmla="*/ 519112 w 847725"/>
              <a:gd name="connsiteY2" fmla="*/ 747713 h 1965176"/>
              <a:gd name="connsiteX3" fmla="*/ 847725 w 847725"/>
              <a:gd name="connsiteY3" fmla="*/ 804863 h 1965176"/>
              <a:gd name="connsiteX4" fmla="*/ 580057 w 847725"/>
              <a:gd name="connsiteY4" fmla="*/ 1173088 h 1965176"/>
              <a:gd name="connsiteX5" fmla="*/ 724073 w 847725"/>
              <a:gd name="connsiteY5" fmla="*/ 1965176 h 1965176"/>
              <a:gd name="connsiteX6" fmla="*/ 652065 w 847725"/>
              <a:gd name="connsiteY6" fmla="*/ 1965176 h 1965176"/>
              <a:gd name="connsiteX7" fmla="*/ 0 w 847725"/>
              <a:gd name="connsiteY7" fmla="*/ 19050 h 1965176"/>
              <a:gd name="connsiteX8" fmla="*/ 71437 w 847725"/>
              <a:gd name="connsiteY8" fmla="*/ 0 h 1965176"/>
              <a:gd name="connsiteX0" fmla="*/ 71437 w 847725"/>
              <a:gd name="connsiteY0" fmla="*/ 0 h 1965176"/>
              <a:gd name="connsiteX1" fmla="*/ 266700 w 847725"/>
              <a:gd name="connsiteY1" fmla="*/ 238125 h 1965176"/>
              <a:gd name="connsiteX2" fmla="*/ 519112 w 847725"/>
              <a:gd name="connsiteY2" fmla="*/ 747713 h 1965176"/>
              <a:gd name="connsiteX3" fmla="*/ 847725 w 847725"/>
              <a:gd name="connsiteY3" fmla="*/ 804863 h 1965176"/>
              <a:gd name="connsiteX4" fmla="*/ 652065 w 847725"/>
              <a:gd name="connsiteY4" fmla="*/ 1245096 h 1965176"/>
              <a:gd name="connsiteX5" fmla="*/ 724073 w 847725"/>
              <a:gd name="connsiteY5" fmla="*/ 1965176 h 1965176"/>
              <a:gd name="connsiteX6" fmla="*/ 652065 w 847725"/>
              <a:gd name="connsiteY6" fmla="*/ 1965176 h 1965176"/>
              <a:gd name="connsiteX7" fmla="*/ 0 w 847725"/>
              <a:gd name="connsiteY7" fmla="*/ 19050 h 1965176"/>
              <a:gd name="connsiteX8" fmla="*/ 71437 w 847725"/>
              <a:gd name="connsiteY8" fmla="*/ 0 h 1965176"/>
              <a:gd name="connsiteX0" fmla="*/ 71437 w 847725"/>
              <a:gd name="connsiteY0" fmla="*/ 0 h 1965176"/>
              <a:gd name="connsiteX1" fmla="*/ 266700 w 847725"/>
              <a:gd name="connsiteY1" fmla="*/ 238125 h 1965176"/>
              <a:gd name="connsiteX2" fmla="*/ 519112 w 847725"/>
              <a:gd name="connsiteY2" fmla="*/ 747713 h 1965176"/>
              <a:gd name="connsiteX3" fmla="*/ 847725 w 847725"/>
              <a:gd name="connsiteY3" fmla="*/ 804863 h 1965176"/>
              <a:gd name="connsiteX4" fmla="*/ 652065 w 847725"/>
              <a:gd name="connsiteY4" fmla="*/ 1245096 h 1965176"/>
              <a:gd name="connsiteX5" fmla="*/ 724073 w 847725"/>
              <a:gd name="connsiteY5" fmla="*/ 1965176 h 1965176"/>
              <a:gd name="connsiteX6" fmla="*/ 652065 w 847725"/>
              <a:gd name="connsiteY6" fmla="*/ 1965176 h 1965176"/>
              <a:gd name="connsiteX7" fmla="*/ 0 w 847725"/>
              <a:gd name="connsiteY7" fmla="*/ 19050 h 1965176"/>
              <a:gd name="connsiteX8" fmla="*/ 71437 w 847725"/>
              <a:gd name="connsiteY8" fmla="*/ 0 h 1965176"/>
              <a:gd name="connsiteX0" fmla="*/ 71437 w 847725"/>
              <a:gd name="connsiteY0" fmla="*/ 0 h 1965176"/>
              <a:gd name="connsiteX1" fmla="*/ 266700 w 847725"/>
              <a:gd name="connsiteY1" fmla="*/ 238125 h 1965176"/>
              <a:gd name="connsiteX2" fmla="*/ 519112 w 847725"/>
              <a:gd name="connsiteY2" fmla="*/ 747713 h 1965176"/>
              <a:gd name="connsiteX3" fmla="*/ 847725 w 847725"/>
              <a:gd name="connsiteY3" fmla="*/ 804863 h 1965176"/>
              <a:gd name="connsiteX4" fmla="*/ 652065 w 847725"/>
              <a:gd name="connsiteY4" fmla="*/ 1245096 h 1965176"/>
              <a:gd name="connsiteX5" fmla="*/ 724073 w 847725"/>
              <a:gd name="connsiteY5" fmla="*/ 1965176 h 1965176"/>
              <a:gd name="connsiteX6" fmla="*/ 652065 w 847725"/>
              <a:gd name="connsiteY6" fmla="*/ 1965176 h 1965176"/>
              <a:gd name="connsiteX7" fmla="*/ 0 w 847725"/>
              <a:gd name="connsiteY7" fmla="*/ 19050 h 1965176"/>
              <a:gd name="connsiteX8" fmla="*/ 71437 w 847725"/>
              <a:gd name="connsiteY8" fmla="*/ 0 h 1965176"/>
              <a:gd name="connsiteX0" fmla="*/ 71437 w 847725"/>
              <a:gd name="connsiteY0" fmla="*/ 0 h 1965176"/>
              <a:gd name="connsiteX1" fmla="*/ 266700 w 847725"/>
              <a:gd name="connsiteY1" fmla="*/ 238125 h 1965176"/>
              <a:gd name="connsiteX2" fmla="*/ 519112 w 847725"/>
              <a:gd name="connsiteY2" fmla="*/ 747713 h 1965176"/>
              <a:gd name="connsiteX3" fmla="*/ 847725 w 847725"/>
              <a:gd name="connsiteY3" fmla="*/ 804863 h 1965176"/>
              <a:gd name="connsiteX4" fmla="*/ 652065 w 847725"/>
              <a:gd name="connsiteY4" fmla="*/ 1245096 h 1965176"/>
              <a:gd name="connsiteX5" fmla="*/ 724073 w 847725"/>
              <a:gd name="connsiteY5" fmla="*/ 1965176 h 1965176"/>
              <a:gd name="connsiteX6" fmla="*/ 652065 w 847725"/>
              <a:gd name="connsiteY6" fmla="*/ 1965176 h 1965176"/>
              <a:gd name="connsiteX7" fmla="*/ 0 w 847725"/>
              <a:gd name="connsiteY7" fmla="*/ 19050 h 1965176"/>
              <a:gd name="connsiteX8" fmla="*/ 71437 w 847725"/>
              <a:gd name="connsiteY8" fmla="*/ 0 h 196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725" h="1965176">
                <a:moveTo>
                  <a:pt x="71437" y="0"/>
                </a:moveTo>
                <a:lnTo>
                  <a:pt x="266700" y="238125"/>
                </a:lnTo>
                <a:lnTo>
                  <a:pt x="519112" y="747713"/>
                </a:lnTo>
                <a:lnTo>
                  <a:pt x="847725" y="804863"/>
                </a:lnTo>
                <a:cubicBezTo>
                  <a:pt x="782505" y="951607"/>
                  <a:pt x="702824" y="978347"/>
                  <a:pt x="652065" y="1245096"/>
                </a:cubicBezTo>
                <a:cubicBezTo>
                  <a:pt x="673158" y="1521710"/>
                  <a:pt x="627004" y="1664403"/>
                  <a:pt x="724073" y="1965176"/>
                </a:cubicBezTo>
                <a:lnTo>
                  <a:pt x="652065" y="1965176"/>
                </a:lnTo>
                <a:cubicBezTo>
                  <a:pt x="434710" y="1316467"/>
                  <a:pt x="402150" y="432115"/>
                  <a:pt x="0" y="19050"/>
                </a:cubicBezTo>
                <a:lnTo>
                  <a:pt x="71437" y="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7792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erek basi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71863" y="0"/>
            <a:ext cx="570865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3363" name="Text Box 3"/>
          <p:cNvSpPr txBox="1">
            <a:spLocks noChangeArrowheads="1"/>
          </p:cNvSpPr>
          <p:nvPr/>
        </p:nvSpPr>
        <p:spPr bwMode="auto">
          <a:xfrm>
            <a:off x="6732588" y="692150"/>
            <a:ext cx="2160587" cy="3667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hu-HU"/>
              <a:t>a. carotis interna</a:t>
            </a:r>
          </a:p>
        </p:txBody>
      </p:sp>
      <p:sp>
        <p:nvSpPr>
          <p:cNvPr id="143364" name="Text Box 4"/>
          <p:cNvSpPr txBox="1">
            <a:spLocks noChangeArrowheads="1"/>
          </p:cNvSpPr>
          <p:nvPr/>
        </p:nvSpPr>
        <p:spPr bwMode="auto">
          <a:xfrm>
            <a:off x="7235825" y="5445125"/>
            <a:ext cx="1584325" cy="3667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hu-HU"/>
              <a:t>a. vertebralis</a:t>
            </a:r>
          </a:p>
        </p:txBody>
      </p:sp>
      <p:sp>
        <p:nvSpPr>
          <p:cNvPr id="143365" name="Line 5"/>
          <p:cNvSpPr>
            <a:spLocks noChangeShapeType="1"/>
          </p:cNvSpPr>
          <p:nvPr/>
        </p:nvSpPr>
        <p:spPr bwMode="auto">
          <a:xfrm flipH="1">
            <a:off x="6732588" y="1052513"/>
            <a:ext cx="863600" cy="165576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43366" name="Line 6"/>
          <p:cNvSpPr>
            <a:spLocks noChangeShapeType="1"/>
          </p:cNvSpPr>
          <p:nvPr/>
        </p:nvSpPr>
        <p:spPr bwMode="auto">
          <a:xfrm flipH="1" flipV="1">
            <a:off x="6659563" y="4724400"/>
            <a:ext cx="576262" cy="7207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43367" name="Text Box 7"/>
          <p:cNvSpPr txBox="1">
            <a:spLocks noChangeArrowheads="1"/>
          </p:cNvSpPr>
          <p:nvPr/>
        </p:nvSpPr>
        <p:spPr bwMode="auto">
          <a:xfrm>
            <a:off x="395288" y="2133600"/>
            <a:ext cx="3455987" cy="1054100"/>
          </a:xfrm>
          <a:prstGeom prst="rect">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a:solidFill>
                  <a:schemeClr val="tx1"/>
                </a:solidFill>
                <a:latin typeface="Arial" charset="0"/>
              </a:defRPr>
            </a:lvl1pPr>
            <a:lvl2pPr marL="800100" indent="-342900" algn="l">
              <a:defRPr>
                <a:solidFill>
                  <a:schemeClr val="tx1"/>
                </a:solidFill>
                <a:latin typeface="Arial" charset="0"/>
              </a:defRPr>
            </a:lvl2pPr>
            <a:lvl3pPr marL="1257300" indent="-342900" algn="l">
              <a:defRPr>
                <a:solidFill>
                  <a:schemeClr val="tx1"/>
                </a:solidFill>
                <a:latin typeface="Arial" charset="0"/>
              </a:defRPr>
            </a:lvl3pPr>
            <a:lvl4pPr marL="1714500" indent="-342900" algn="l">
              <a:defRPr>
                <a:solidFill>
                  <a:schemeClr val="tx1"/>
                </a:solidFill>
                <a:latin typeface="Arial" charset="0"/>
              </a:defRPr>
            </a:lvl4pPr>
            <a:lvl5pPr marL="2171700" indent="-342900" algn="l">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lgn="ctr">
              <a:spcBef>
                <a:spcPct val="50000"/>
              </a:spcBef>
              <a:buFontTx/>
              <a:buAutoNum type="alphaLcPeriod"/>
            </a:pPr>
            <a:r>
              <a:rPr lang="en-US" altLang="hu-HU"/>
              <a:t>cerebri media</a:t>
            </a:r>
          </a:p>
          <a:p>
            <a:pPr algn="ctr">
              <a:spcBef>
                <a:spcPct val="50000"/>
              </a:spcBef>
            </a:pPr>
            <a:r>
              <a:rPr lang="en-US" altLang="hu-HU"/>
              <a:t>(sensory and motor functions of upper extremity, speech)</a:t>
            </a:r>
          </a:p>
        </p:txBody>
      </p:sp>
      <p:sp>
        <p:nvSpPr>
          <p:cNvPr id="143368" name="Text Box 8"/>
          <p:cNvSpPr txBox="1">
            <a:spLocks noChangeArrowheads="1"/>
          </p:cNvSpPr>
          <p:nvPr/>
        </p:nvSpPr>
        <p:spPr bwMode="auto">
          <a:xfrm>
            <a:off x="1331913" y="3500438"/>
            <a:ext cx="2735262" cy="779462"/>
          </a:xfrm>
          <a:prstGeom prst="rect">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a:solidFill>
                  <a:schemeClr val="tx1"/>
                </a:solidFill>
                <a:latin typeface="Arial" charset="0"/>
              </a:defRPr>
            </a:lvl1pPr>
            <a:lvl2pPr marL="800100" indent="-342900" algn="l">
              <a:defRPr>
                <a:solidFill>
                  <a:schemeClr val="tx1"/>
                </a:solidFill>
                <a:latin typeface="Arial" charset="0"/>
              </a:defRPr>
            </a:lvl2pPr>
            <a:lvl3pPr marL="1257300" indent="-342900" algn="l">
              <a:defRPr>
                <a:solidFill>
                  <a:schemeClr val="tx1"/>
                </a:solidFill>
                <a:latin typeface="Arial" charset="0"/>
              </a:defRPr>
            </a:lvl3pPr>
            <a:lvl4pPr marL="1714500" indent="-342900" algn="l">
              <a:defRPr>
                <a:solidFill>
                  <a:schemeClr val="tx1"/>
                </a:solidFill>
                <a:latin typeface="Arial" charset="0"/>
              </a:defRPr>
            </a:lvl4pPr>
            <a:lvl5pPr marL="2171700" indent="-342900" algn="l">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lgn="ctr">
              <a:spcBef>
                <a:spcPct val="50000"/>
              </a:spcBef>
              <a:buFontTx/>
              <a:buAutoNum type="alphaLcPeriod"/>
            </a:pPr>
            <a:r>
              <a:rPr lang="en-US" altLang="hu-HU"/>
              <a:t>cerebri posterior</a:t>
            </a:r>
          </a:p>
          <a:p>
            <a:pPr algn="ctr">
              <a:spcBef>
                <a:spcPct val="50000"/>
              </a:spcBef>
            </a:pPr>
            <a:r>
              <a:rPr lang="en-US" altLang="hu-HU"/>
              <a:t>(vision, storing memory)</a:t>
            </a:r>
          </a:p>
        </p:txBody>
      </p:sp>
      <p:sp>
        <p:nvSpPr>
          <p:cNvPr id="143369" name="Text Box 9"/>
          <p:cNvSpPr txBox="1">
            <a:spLocks noChangeArrowheads="1"/>
          </p:cNvSpPr>
          <p:nvPr/>
        </p:nvSpPr>
        <p:spPr bwMode="auto">
          <a:xfrm>
            <a:off x="684213" y="836613"/>
            <a:ext cx="3454400" cy="1054100"/>
          </a:xfrm>
          <a:prstGeom prst="rect">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a:solidFill>
                  <a:schemeClr val="tx1"/>
                </a:solidFill>
                <a:latin typeface="Arial" charset="0"/>
              </a:defRPr>
            </a:lvl1pPr>
            <a:lvl2pPr marL="800100" indent="-342900" algn="l">
              <a:defRPr>
                <a:solidFill>
                  <a:schemeClr val="tx1"/>
                </a:solidFill>
                <a:latin typeface="Arial" charset="0"/>
              </a:defRPr>
            </a:lvl2pPr>
            <a:lvl3pPr marL="1257300" indent="-342900" algn="l">
              <a:defRPr>
                <a:solidFill>
                  <a:schemeClr val="tx1"/>
                </a:solidFill>
                <a:latin typeface="Arial" charset="0"/>
              </a:defRPr>
            </a:lvl3pPr>
            <a:lvl4pPr marL="1714500" indent="-342900" algn="l">
              <a:defRPr>
                <a:solidFill>
                  <a:schemeClr val="tx1"/>
                </a:solidFill>
                <a:latin typeface="Arial" charset="0"/>
              </a:defRPr>
            </a:lvl4pPr>
            <a:lvl5pPr marL="2171700" indent="-342900" algn="l">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lgn="ctr">
              <a:spcBef>
                <a:spcPct val="50000"/>
              </a:spcBef>
              <a:buFontTx/>
              <a:buAutoNum type="alphaLcPeriod"/>
            </a:pPr>
            <a:r>
              <a:rPr lang="en-US" altLang="hu-HU"/>
              <a:t>cerebri anterior</a:t>
            </a:r>
          </a:p>
          <a:p>
            <a:pPr algn="ctr">
              <a:spcBef>
                <a:spcPct val="50000"/>
              </a:spcBef>
            </a:pPr>
            <a:r>
              <a:rPr lang="en-US" altLang="hu-HU"/>
              <a:t>(sensory and motor functions of lower extremity)</a:t>
            </a:r>
          </a:p>
        </p:txBody>
      </p:sp>
      <p:sp>
        <p:nvSpPr>
          <p:cNvPr id="143370" name="Text Box 10"/>
          <p:cNvSpPr txBox="1">
            <a:spLocks noChangeArrowheads="1"/>
          </p:cNvSpPr>
          <p:nvPr/>
        </p:nvSpPr>
        <p:spPr bwMode="auto">
          <a:xfrm>
            <a:off x="1908175" y="5084763"/>
            <a:ext cx="2735263" cy="366712"/>
          </a:xfrm>
          <a:prstGeom prst="rect">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hu-HU"/>
              <a:t>a. basilaris</a:t>
            </a:r>
          </a:p>
        </p:txBody>
      </p:sp>
      <p:sp>
        <p:nvSpPr>
          <p:cNvPr id="143371" name="Line 11"/>
          <p:cNvSpPr>
            <a:spLocks noChangeShapeType="1"/>
          </p:cNvSpPr>
          <p:nvPr/>
        </p:nvSpPr>
        <p:spPr bwMode="auto">
          <a:xfrm>
            <a:off x="4140200" y="1196975"/>
            <a:ext cx="2087563" cy="13684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43372" name="Line 12"/>
          <p:cNvSpPr>
            <a:spLocks noChangeShapeType="1"/>
          </p:cNvSpPr>
          <p:nvPr/>
        </p:nvSpPr>
        <p:spPr bwMode="auto">
          <a:xfrm>
            <a:off x="3851275" y="2565400"/>
            <a:ext cx="1584325" cy="14287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43373" name="Line 13"/>
          <p:cNvSpPr>
            <a:spLocks noChangeShapeType="1"/>
          </p:cNvSpPr>
          <p:nvPr/>
        </p:nvSpPr>
        <p:spPr bwMode="auto">
          <a:xfrm flipV="1">
            <a:off x="4067175" y="3357563"/>
            <a:ext cx="1728788" cy="35877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43374" name="Line 14"/>
          <p:cNvSpPr>
            <a:spLocks noChangeShapeType="1"/>
          </p:cNvSpPr>
          <p:nvPr/>
        </p:nvSpPr>
        <p:spPr bwMode="auto">
          <a:xfrm flipV="1">
            <a:off x="4643438" y="3644900"/>
            <a:ext cx="1728787" cy="165576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2" name="Szövegdoboz 1"/>
          <p:cNvSpPr txBox="1"/>
          <p:nvPr/>
        </p:nvSpPr>
        <p:spPr>
          <a:xfrm>
            <a:off x="-36512" y="44624"/>
            <a:ext cx="915635" cy="369332"/>
          </a:xfrm>
          <a:prstGeom prst="rect">
            <a:avLst/>
          </a:prstGeom>
          <a:solidFill>
            <a:srgbClr val="FFC000"/>
          </a:solidFill>
        </p:spPr>
        <p:txBody>
          <a:bodyPr wrap="none" rtlCol="0">
            <a:spAutoFit/>
          </a:bodyPr>
          <a:lstStyle/>
          <a:p>
            <a:r>
              <a:rPr lang="hu-HU" dirty="0" err="1"/>
              <a:t>Areries</a:t>
            </a:r>
            <a:endParaRPr lang="hu-HU" dirty="0"/>
          </a:p>
        </p:txBody>
      </p:sp>
    </p:spTree>
    <p:extLst>
      <p:ext uri="{BB962C8B-B14F-4D97-AF65-F5344CB8AC3E}">
        <p14:creationId xmlns:p14="http://schemas.microsoft.com/office/powerpoint/2010/main" val="22131991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Picture 4" descr="erek medsa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32138" y="1698625"/>
            <a:ext cx="6011862" cy="5159375"/>
          </a:xfrm>
          <a:prstGeom prst="rect">
            <a:avLst/>
          </a:prstGeom>
          <a:noFill/>
          <a:extLst>
            <a:ext uri="{909E8E84-426E-40DD-AFC4-6F175D3DCCD1}">
              <a14:hiddenFill xmlns:a14="http://schemas.microsoft.com/office/drawing/2010/main">
                <a:solidFill>
                  <a:srgbClr val="FFFFFF"/>
                </a:solidFill>
              </a14:hiddenFill>
            </a:ext>
          </a:extLst>
        </p:spPr>
      </p:pic>
      <p:sp>
        <p:nvSpPr>
          <p:cNvPr id="76806" name="Line 6"/>
          <p:cNvSpPr>
            <a:spLocks noChangeShapeType="1"/>
          </p:cNvSpPr>
          <p:nvPr/>
        </p:nvSpPr>
        <p:spPr bwMode="auto">
          <a:xfrm>
            <a:off x="4140200" y="1628775"/>
            <a:ext cx="431800" cy="18002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76808" name="Line 8"/>
          <p:cNvSpPr>
            <a:spLocks noChangeShapeType="1"/>
          </p:cNvSpPr>
          <p:nvPr/>
        </p:nvSpPr>
        <p:spPr bwMode="auto">
          <a:xfrm flipV="1">
            <a:off x="4067175" y="4652963"/>
            <a:ext cx="3241675" cy="108108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76809" name="Line 9"/>
          <p:cNvSpPr>
            <a:spLocks noChangeShapeType="1"/>
          </p:cNvSpPr>
          <p:nvPr/>
        </p:nvSpPr>
        <p:spPr bwMode="auto">
          <a:xfrm flipV="1">
            <a:off x="5003800" y="3068638"/>
            <a:ext cx="3455988" cy="2089150"/>
          </a:xfrm>
          <a:prstGeom prst="line">
            <a:avLst/>
          </a:prstGeom>
          <a:noFill/>
          <a:ln w="381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pic>
        <p:nvPicPr>
          <p:cNvPr id="76810" name="Picture 10" descr="outil_jaune05_img0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513" y="2179638"/>
            <a:ext cx="3311526" cy="2749550"/>
          </a:xfrm>
          <a:prstGeom prst="rect">
            <a:avLst/>
          </a:prstGeom>
          <a:noFill/>
          <a:extLst>
            <a:ext uri="{909E8E84-426E-40DD-AFC4-6F175D3DCCD1}">
              <a14:hiddenFill xmlns:a14="http://schemas.microsoft.com/office/drawing/2010/main">
                <a:solidFill>
                  <a:srgbClr val="FFFFFF"/>
                </a:solidFill>
              </a14:hiddenFill>
            </a:ext>
          </a:extLst>
        </p:spPr>
      </p:pic>
      <p:sp>
        <p:nvSpPr>
          <p:cNvPr id="76811" name="Line 11"/>
          <p:cNvSpPr>
            <a:spLocks noChangeShapeType="1"/>
          </p:cNvSpPr>
          <p:nvPr/>
        </p:nvSpPr>
        <p:spPr bwMode="auto">
          <a:xfrm flipV="1">
            <a:off x="1008063" y="3213100"/>
            <a:ext cx="1800225" cy="1517650"/>
          </a:xfrm>
          <a:prstGeom prst="line">
            <a:avLst/>
          </a:prstGeom>
          <a:noFill/>
          <a:ln w="381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76812" name="Freeform 12"/>
          <p:cNvSpPr>
            <a:spLocks/>
          </p:cNvSpPr>
          <p:nvPr/>
        </p:nvSpPr>
        <p:spPr bwMode="auto">
          <a:xfrm>
            <a:off x="287338" y="2636838"/>
            <a:ext cx="2303462" cy="1800225"/>
          </a:xfrm>
          <a:custGeom>
            <a:avLst/>
            <a:gdLst>
              <a:gd name="T0" fmla="*/ 431 w 2570"/>
              <a:gd name="T1" fmla="*/ 1754 h 1754"/>
              <a:gd name="T2" fmla="*/ 68 w 2570"/>
              <a:gd name="T3" fmla="*/ 1527 h 1754"/>
              <a:gd name="T4" fmla="*/ 23 w 2570"/>
              <a:gd name="T5" fmla="*/ 1119 h 1754"/>
              <a:gd name="T6" fmla="*/ 159 w 2570"/>
              <a:gd name="T7" fmla="*/ 710 h 1754"/>
              <a:gd name="T8" fmla="*/ 431 w 2570"/>
              <a:gd name="T9" fmla="*/ 438 h 1754"/>
              <a:gd name="T10" fmla="*/ 748 w 2570"/>
              <a:gd name="T11" fmla="*/ 257 h 1754"/>
              <a:gd name="T12" fmla="*/ 1111 w 2570"/>
              <a:gd name="T13" fmla="*/ 30 h 1754"/>
              <a:gd name="T14" fmla="*/ 1610 w 2570"/>
              <a:gd name="T15" fmla="*/ 75 h 1754"/>
              <a:gd name="T16" fmla="*/ 1973 w 2570"/>
              <a:gd name="T17" fmla="*/ 211 h 1754"/>
              <a:gd name="T18" fmla="*/ 2245 w 2570"/>
              <a:gd name="T19" fmla="*/ 393 h 1754"/>
              <a:gd name="T20" fmla="*/ 2517 w 2570"/>
              <a:gd name="T21" fmla="*/ 665 h 1754"/>
              <a:gd name="T22" fmla="*/ 2563 w 2570"/>
              <a:gd name="T23" fmla="*/ 710 h 1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70" h="1754">
                <a:moveTo>
                  <a:pt x="431" y="1754"/>
                </a:moveTo>
                <a:cubicBezTo>
                  <a:pt x="283" y="1693"/>
                  <a:pt x="136" y="1633"/>
                  <a:pt x="68" y="1527"/>
                </a:cubicBezTo>
                <a:cubicBezTo>
                  <a:pt x="0" y="1421"/>
                  <a:pt x="8" y="1255"/>
                  <a:pt x="23" y="1119"/>
                </a:cubicBezTo>
                <a:cubicBezTo>
                  <a:pt x="38" y="983"/>
                  <a:pt x="91" y="824"/>
                  <a:pt x="159" y="710"/>
                </a:cubicBezTo>
                <a:cubicBezTo>
                  <a:pt x="227" y="596"/>
                  <a:pt x="333" y="513"/>
                  <a:pt x="431" y="438"/>
                </a:cubicBezTo>
                <a:cubicBezTo>
                  <a:pt x="529" y="363"/>
                  <a:pt x="635" y="325"/>
                  <a:pt x="748" y="257"/>
                </a:cubicBezTo>
                <a:cubicBezTo>
                  <a:pt x="861" y="189"/>
                  <a:pt x="967" y="60"/>
                  <a:pt x="1111" y="30"/>
                </a:cubicBezTo>
                <a:cubicBezTo>
                  <a:pt x="1255" y="0"/>
                  <a:pt x="1467" y="45"/>
                  <a:pt x="1610" y="75"/>
                </a:cubicBezTo>
                <a:cubicBezTo>
                  <a:pt x="1753" y="105"/>
                  <a:pt x="1867" y="158"/>
                  <a:pt x="1973" y="211"/>
                </a:cubicBezTo>
                <a:cubicBezTo>
                  <a:pt x="2079" y="264"/>
                  <a:pt x="2154" y="317"/>
                  <a:pt x="2245" y="393"/>
                </a:cubicBezTo>
                <a:cubicBezTo>
                  <a:pt x="2336" y="469"/>
                  <a:pt x="2464" y="612"/>
                  <a:pt x="2517" y="665"/>
                </a:cubicBezTo>
                <a:cubicBezTo>
                  <a:pt x="2570" y="718"/>
                  <a:pt x="2566" y="714"/>
                  <a:pt x="2563" y="710"/>
                </a:cubicBezTo>
              </a:path>
            </a:pathLst>
          </a:custGeom>
          <a:noFill/>
          <a:ln w="38100" cap="flat" cmpd="sng">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76813" name="Text Box 13"/>
          <p:cNvSpPr txBox="1">
            <a:spLocks noChangeArrowheads="1"/>
          </p:cNvSpPr>
          <p:nvPr/>
        </p:nvSpPr>
        <p:spPr bwMode="auto">
          <a:xfrm>
            <a:off x="1331913" y="5457825"/>
            <a:ext cx="2735262" cy="779463"/>
          </a:xfrm>
          <a:prstGeom prst="rect">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a:solidFill>
                  <a:schemeClr val="tx1"/>
                </a:solidFill>
                <a:latin typeface="Arial" charset="0"/>
              </a:defRPr>
            </a:lvl1pPr>
            <a:lvl2pPr marL="800100" indent="-342900" algn="l">
              <a:defRPr>
                <a:solidFill>
                  <a:schemeClr val="tx1"/>
                </a:solidFill>
                <a:latin typeface="Arial" charset="0"/>
              </a:defRPr>
            </a:lvl2pPr>
            <a:lvl3pPr marL="1257300" indent="-342900" algn="l">
              <a:defRPr>
                <a:solidFill>
                  <a:schemeClr val="tx1"/>
                </a:solidFill>
                <a:latin typeface="Arial" charset="0"/>
              </a:defRPr>
            </a:lvl3pPr>
            <a:lvl4pPr marL="1714500" indent="-342900" algn="l">
              <a:defRPr>
                <a:solidFill>
                  <a:schemeClr val="tx1"/>
                </a:solidFill>
                <a:latin typeface="Arial" charset="0"/>
              </a:defRPr>
            </a:lvl4pPr>
            <a:lvl5pPr marL="2171700" indent="-342900" algn="l">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lgn="ctr">
              <a:spcBef>
                <a:spcPct val="50000"/>
              </a:spcBef>
              <a:buFontTx/>
              <a:buAutoNum type="alphaLcPeriod"/>
            </a:pPr>
            <a:r>
              <a:rPr lang="en-US" altLang="hu-HU"/>
              <a:t>cerebri posterior</a:t>
            </a:r>
          </a:p>
          <a:p>
            <a:pPr algn="ctr">
              <a:spcBef>
                <a:spcPct val="50000"/>
              </a:spcBef>
            </a:pPr>
            <a:r>
              <a:rPr lang="en-US" altLang="hu-HU"/>
              <a:t>(vision, storing memory)</a:t>
            </a:r>
          </a:p>
        </p:txBody>
      </p:sp>
      <p:sp>
        <p:nvSpPr>
          <p:cNvPr id="76814" name="Text Box 14"/>
          <p:cNvSpPr txBox="1">
            <a:spLocks noChangeArrowheads="1"/>
          </p:cNvSpPr>
          <p:nvPr/>
        </p:nvSpPr>
        <p:spPr bwMode="auto">
          <a:xfrm>
            <a:off x="684213" y="836613"/>
            <a:ext cx="3454400" cy="1054100"/>
          </a:xfrm>
          <a:prstGeom prst="rect">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a:solidFill>
                  <a:schemeClr val="tx1"/>
                </a:solidFill>
                <a:latin typeface="Arial" charset="0"/>
              </a:defRPr>
            </a:lvl1pPr>
            <a:lvl2pPr marL="800100" indent="-342900" algn="l">
              <a:defRPr>
                <a:solidFill>
                  <a:schemeClr val="tx1"/>
                </a:solidFill>
                <a:latin typeface="Arial" charset="0"/>
              </a:defRPr>
            </a:lvl2pPr>
            <a:lvl3pPr marL="1257300" indent="-342900" algn="l">
              <a:defRPr>
                <a:solidFill>
                  <a:schemeClr val="tx1"/>
                </a:solidFill>
                <a:latin typeface="Arial" charset="0"/>
              </a:defRPr>
            </a:lvl3pPr>
            <a:lvl4pPr marL="1714500" indent="-342900" algn="l">
              <a:defRPr>
                <a:solidFill>
                  <a:schemeClr val="tx1"/>
                </a:solidFill>
                <a:latin typeface="Arial" charset="0"/>
              </a:defRPr>
            </a:lvl4pPr>
            <a:lvl5pPr marL="2171700" indent="-342900" algn="l">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lgn="ctr">
              <a:spcBef>
                <a:spcPct val="50000"/>
              </a:spcBef>
              <a:buFontTx/>
              <a:buAutoNum type="alphaLcPeriod"/>
            </a:pPr>
            <a:r>
              <a:rPr lang="en-US" altLang="hu-HU"/>
              <a:t>cerebri anterior</a:t>
            </a:r>
          </a:p>
          <a:p>
            <a:pPr algn="ctr">
              <a:spcBef>
                <a:spcPct val="50000"/>
              </a:spcBef>
            </a:pPr>
            <a:r>
              <a:rPr lang="en-US" altLang="hu-HU"/>
              <a:t>(sensory and motor functions of lower extremity)</a:t>
            </a:r>
          </a:p>
        </p:txBody>
      </p:sp>
    </p:spTree>
    <p:extLst>
      <p:ext uri="{BB962C8B-B14F-4D97-AF65-F5344CB8AC3E}">
        <p14:creationId xmlns:p14="http://schemas.microsoft.com/office/powerpoint/2010/main" val="40642432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1547664" y="1124744"/>
            <a:ext cx="6667500" cy="469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76640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descr="Benning12_14-01.jpg"/>
          <p:cNvPicPr>
            <a:picLocks noGrp="1" noChangeAspect="1"/>
          </p:cNvPicPr>
          <p:nvPr>
            <p:ph idx="1"/>
          </p:nvPr>
        </p:nvPicPr>
        <p:blipFill>
          <a:blip r:embed="rId2" cstate="email">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360040" y="0"/>
            <a:ext cx="7380312" cy="6795945"/>
          </a:xfrm>
        </p:spPr>
      </p:pic>
    </p:spTree>
    <p:extLst>
      <p:ext uri="{BB962C8B-B14F-4D97-AF65-F5344CB8AC3E}">
        <p14:creationId xmlns:p14="http://schemas.microsoft.com/office/powerpoint/2010/main" val="3514020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fej0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384550" y="320675"/>
            <a:ext cx="5759450" cy="627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zövegdoboz 4"/>
          <p:cNvSpPr txBox="1"/>
          <p:nvPr/>
        </p:nvSpPr>
        <p:spPr>
          <a:xfrm>
            <a:off x="111125" y="1196975"/>
            <a:ext cx="2929135" cy="4247317"/>
          </a:xfrm>
          <a:prstGeom prst="rect">
            <a:avLst/>
          </a:prstGeom>
          <a:solidFill>
            <a:schemeClr val="bg1"/>
          </a:solidFill>
        </p:spPr>
        <p:txBody>
          <a:bodyPr wrap="none">
            <a:spAutoFit/>
          </a:bodyPr>
          <a:lstStyle/>
          <a:p>
            <a:pPr>
              <a:defRPr/>
            </a:pPr>
            <a:r>
              <a:rPr lang="hu-HU" sz="1800" b="1" dirty="0" err="1">
                <a:solidFill>
                  <a:srgbClr val="FF0000"/>
                </a:solidFill>
                <a:effectLst/>
                <a:latin typeface="+mn-lt"/>
              </a:rPr>
              <a:t>Arteria</a:t>
            </a:r>
            <a:r>
              <a:rPr lang="hu-HU" sz="1800" b="1" dirty="0">
                <a:solidFill>
                  <a:srgbClr val="FF0000"/>
                </a:solidFill>
                <a:effectLst/>
                <a:latin typeface="+mn-lt"/>
              </a:rPr>
              <a:t> </a:t>
            </a:r>
            <a:r>
              <a:rPr lang="hu-HU" sz="1800" b="1" dirty="0" err="1">
                <a:solidFill>
                  <a:srgbClr val="FF0000"/>
                </a:solidFill>
                <a:effectLst/>
                <a:latin typeface="+mn-lt"/>
              </a:rPr>
              <a:t>carotis</a:t>
            </a:r>
            <a:r>
              <a:rPr lang="hu-HU" sz="1800" b="1" dirty="0">
                <a:solidFill>
                  <a:srgbClr val="FF0000"/>
                </a:solidFill>
                <a:effectLst/>
                <a:latin typeface="+mn-lt"/>
              </a:rPr>
              <a:t> </a:t>
            </a:r>
            <a:r>
              <a:rPr lang="hu-HU" sz="1800" b="1" dirty="0" err="1">
                <a:solidFill>
                  <a:srgbClr val="FF0000"/>
                </a:solidFill>
                <a:effectLst/>
                <a:latin typeface="+mn-lt"/>
              </a:rPr>
              <a:t>externa</a:t>
            </a:r>
            <a:endParaRPr lang="hu-HU" sz="1800" b="1" dirty="0">
              <a:solidFill>
                <a:srgbClr val="FF0000"/>
              </a:solidFill>
              <a:effectLst/>
              <a:latin typeface="+mn-lt"/>
            </a:endParaRPr>
          </a:p>
          <a:p>
            <a:pPr>
              <a:defRPr/>
            </a:pPr>
            <a:endParaRPr lang="hu-HU" sz="1800" dirty="0">
              <a:solidFill>
                <a:schemeClr val="tx1">
                  <a:lumMod val="10000"/>
                </a:schemeClr>
              </a:solidFill>
              <a:effectLst/>
              <a:latin typeface="+mn-lt"/>
            </a:endParaRPr>
          </a:p>
          <a:p>
            <a:pPr>
              <a:defRPr/>
            </a:pPr>
            <a:r>
              <a:rPr lang="hu-HU" sz="1800" dirty="0">
                <a:solidFill>
                  <a:schemeClr val="accent4">
                    <a:lumMod val="75000"/>
                  </a:schemeClr>
                </a:solidFill>
                <a:effectLst/>
                <a:latin typeface="+mn-lt"/>
              </a:rPr>
              <a:t>a. </a:t>
            </a:r>
            <a:r>
              <a:rPr lang="hu-HU" sz="1800" dirty="0" err="1">
                <a:solidFill>
                  <a:schemeClr val="accent4">
                    <a:lumMod val="75000"/>
                  </a:schemeClr>
                </a:solidFill>
                <a:effectLst/>
                <a:latin typeface="+mn-lt"/>
              </a:rPr>
              <a:t>thyroidea</a:t>
            </a:r>
            <a:r>
              <a:rPr lang="hu-HU" sz="1800" dirty="0">
                <a:solidFill>
                  <a:schemeClr val="accent4">
                    <a:lumMod val="75000"/>
                  </a:schemeClr>
                </a:solidFill>
                <a:effectLst/>
                <a:latin typeface="+mn-lt"/>
              </a:rPr>
              <a:t> </a:t>
            </a:r>
            <a:r>
              <a:rPr lang="hu-HU" sz="1800" dirty="0" err="1">
                <a:solidFill>
                  <a:schemeClr val="accent4">
                    <a:lumMod val="75000"/>
                  </a:schemeClr>
                </a:solidFill>
                <a:effectLst/>
                <a:latin typeface="+mn-lt"/>
              </a:rPr>
              <a:t>superior</a:t>
            </a:r>
            <a:endParaRPr lang="hu-HU" sz="1800" dirty="0">
              <a:solidFill>
                <a:schemeClr val="tx1">
                  <a:lumMod val="10000"/>
                </a:schemeClr>
              </a:solidFill>
              <a:effectLst/>
              <a:latin typeface="+mn-lt"/>
            </a:endParaRPr>
          </a:p>
          <a:p>
            <a:pPr>
              <a:defRPr/>
            </a:pPr>
            <a:r>
              <a:rPr lang="hu-HU" sz="1800" dirty="0">
                <a:solidFill>
                  <a:schemeClr val="tx1">
                    <a:lumMod val="10000"/>
                  </a:schemeClr>
                </a:solidFill>
                <a:effectLst/>
                <a:latin typeface="+mn-lt"/>
              </a:rPr>
              <a:t>a. </a:t>
            </a:r>
            <a:r>
              <a:rPr lang="hu-HU" sz="1800" dirty="0" err="1">
                <a:solidFill>
                  <a:schemeClr val="tx1">
                    <a:lumMod val="10000"/>
                  </a:schemeClr>
                </a:solidFill>
                <a:effectLst/>
                <a:latin typeface="+mn-lt"/>
              </a:rPr>
              <a:t>lingualis</a:t>
            </a:r>
            <a:r>
              <a:rPr lang="hu-HU" sz="1800" dirty="0">
                <a:solidFill>
                  <a:schemeClr val="tx1">
                    <a:lumMod val="10000"/>
                  </a:schemeClr>
                </a:solidFill>
                <a:effectLst/>
                <a:latin typeface="+mn-lt"/>
              </a:rPr>
              <a:t>.</a:t>
            </a:r>
          </a:p>
          <a:p>
            <a:pPr>
              <a:defRPr/>
            </a:pPr>
            <a:r>
              <a:rPr lang="hu-HU" sz="1800" dirty="0">
                <a:solidFill>
                  <a:schemeClr val="tx1">
                    <a:lumMod val="10000"/>
                  </a:schemeClr>
                </a:solidFill>
                <a:effectLst/>
                <a:latin typeface="+mn-lt"/>
              </a:rPr>
              <a:t>a. </a:t>
            </a:r>
            <a:r>
              <a:rPr lang="hu-HU" sz="1800" dirty="0" err="1">
                <a:solidFill>
                  <a:schemeClr val="tx1">
                    <a:lumMod val="10000"/>
                  </a:schemeClr>
                </a:solidFill>
                <a:effectLst/>
                <a:latin typeface="+mn-lt"/>
              </a:rPr>
              <a:t>facialis</a:t>
            </a:r>
            <a:endParaRPr lang="hu-HU" sz="1800" dirty="0">
              <a:solidFill>
                <a:schemeClr val="tx1">
                  <a:lumMod val="10000"/>
                </a:schemeClr>
              </a:solidFill>
              <a:effectLst/>
              <a:latin typeface="+mn-lt"/>
            </a:endParaRPr>
          </a:p>
          <a:p>
            <a:pPr marL="457200" indent="-457200">
              <a:buFontTx/>
              <a:buAutoNum type="alphaLcPeriod"/>
              <a:defRPr/>
            </a:pPr>
            <a:endParaRPr lang="hu-HU" sz="1800" dirty="0">
              <a:solidFill>
                <a:schemeClr val="tx1">
                  <a:lumMod val="10000"/>
                </a:schemeClr>
              </a:solidFill>
              <a:effectLst/>
              <a:latin typeface="+mn-lt"/>
            </a:endParaRPr>
          </a:p>
          <a:p>
            <a:pPr>
              <a:defRPr/>
            </a:pPr>
            <a:r>
              <a:rPr lang="hu-HU" u="sng" dirty="0">
                <a:solidFill>
                  <a:schemeClr val="tx1">
                    <a:lumMod val="10000"/>
                  </a:schemeClr>
                </a:solidFill>
              </a:rPr>
              <a:t>a. </a:t>
            </a:r>
            <a:r>
              <a:rPr lang="hu-HU" sz="1800" u="sng" dirty="0" err="1">
                <a:solidFill>
                  <a:schemeClr val="tx1">
                    <a:lumMod val="10000"/>
                  </a:schemeClr>
                </a:solidFill>
                <a:effectLst/>
              </a:rPr>
              <a:t>pharyngea</a:t>
            </a:r>
            <a:r>
              <a:rPr lang="hu-HU" sz="1800" u="sng" dirty="0">
                <a:solidFill>
                  <a:schemeClr val="tx1">
                    <a:lumMod val="10000"/>
                  </a:schemeClr>
                </a:solidFill>
                <a:effectLst/>
              </a:rPr>
              <a:t> </a:t>
            </a:r>
            <a:r>
              <a:rPr lang="hu-HU" sz="1800" u="sng" dirty="0" err="1">
                <a:solidFill>
                  <a:schemeClr val="tx1">
                    <a:lumMod val="10000"/>
                  </a:schemeClr>
                </a:solidFill>
                <a:effectLst/>
              </a:rPr>
              <a:t>ascendens</a:t>
            </a:r>
            <a:endParaRPr lang="hu-HU" sz="1800" u="sng" dirty="0">
              <a:solidFill>
                <a:schemeClr val="tx1">
                  <a:lumMod val="10000"/>
                </a:schemeClr>
              </a:solidFill>
              <a:effectLst/>
            </a:endParaRPr>
          </a:p>
          <a:p>
            <a:pPr marL="457200" indent="-457200">
              <a:buFontTx/>
              <a:buAutoNum type="alphaLcPeriod"/>
              <a:defRPr/>
            </a:pPr>
            <a:endParaRPr lang="hu-HU" sz="1800" dirty="0">
              <a:solidFill>
                <a:schemeClr val="tx1">
                  <a:lumMod val="10000"/>
                </a:schemeClr>
              </a:solidFill>
              <a:effectLst/>
              <a:latin typeface="+mn-lt"/>
            </a:endParaRPr>
          </a:p>
          <a:p>
            <a:pPr>
              <a:defRPr/>
            </a:pPr>
            <a:r>
              <a:rPr lang="hu-HU" sz="1800" dirty="0">
                <a:solidFill>
                  <a:schemeClr val="tx1">
                    <a:lumMod val="10000"/>
                  </a:schemeClr>
                </a:solidFill>
                <a:effectLst/>
                <a:latin typeface="+mn-lt"/>
              </a:rPr>
              <a:t>a</a:t>
            </a:r>
            <a:r>
              <a:rPr lang="hu-HU" sz="1800" u="sng" dirty="0">
                <a:solidFill>
                  <a:schemeClr val="tx1">
                    <a:lumMod val="10000"/>
                  </a:schemeClr>
                </a:solidFill>
                <a:effectLst/>
                <a:latin typeface="+mn-lt"/>
              </a:rPr>
              <a:t>. </a:t>
            </a:r>
            <a:r>
              <a:rPr lang="hu-HU" sz="1800" u="sng" dirty="0" err="1">
                <a:solidFill>
                  <a:schemeClr val="tx1">
                    <a:lumMod val="10000"/>
                  </a:schemeClr>
                </a:solidFill>
                <a:effectLst/>
                <a:latin typeface="+mn-lt"/>
              </a:rPr>
              <a:t>auricularis</a:t>
            </a:r>
            <a:r>
              <a:rPr lang="hu-HU" sz="1800" u="sng" dirty="0">
                <a:solidFill>
                  <a:schemeClr val="tx1">
                    <a:lumMod val="10000"/>
                  </a:schemeClr>
                </a:solidFill>
                <a:effectLst/>
                <a:latin typeface="+mn-lt"/>
              </a:rPr>
              <a:t> post</a:t>
            </a:r>
          </a:p>
          <a:p>
            <a:pPr>
              <a:defRPr/>
            </a:pPr>
            <a:r>
              <a:rPr lang="hu-HU" sz="1800" u="sng" dirty="0">
                <a:solidFill>
                  <a:schemeClr val="tx1">
                    <a:lumMod val="10000"/>
                  </a:schemeClr>
                </a:solidFill>
                <a:effectLst/>
                <a:latin typeface="+mn-lt"/>
              </a:rPr>
              <a:t>a. </a:t>
            </a:r>
            <a:r>
              <a:rPr lang="hu-HU" sz="1800" u="sng" dirty="0" err="1">
                <a:solidFill>
                  <a:schemeClr val="tx1">
                    <a:lumMod val="10000"/>
                  </a:schemeClr>
                </a:solidFill>
                <a:effectLst/>
                <a:latin typeface="+mn-lt"/>
              </a:rPr>
              <a:t>sternocleidomastoideus</a:t>
            </a:r>
            <a:endParaRPr lang="hu-HU" sz="1800" u="sng" dirty="0">
              <a:solidFill>
                <a:schemeClr val="tx1">
                  <a:lumMod val="10000"/>
                </a:schemeClr>
              </a:solidFill>
              <a:effectLst/>
              <a:latin typeface="+mn-lt"/>
            </a:endParaRPr>
          </a:p>
          <a:p>
            <a:pPr>
              <a:defRPr/>
            </a:pPr>
            <a:r>
              <a:rPr lang="hu-HU" sz="1800" u="sng" dirty="0">
                <a:solidFill>
                  <a:schemeClr val="tx1">
                    <a:lumMod val="10000"/>
                  </a:schemeClr>
                </a:solidFill>
                <a:effectLst/>
                <a:latin typeface="+mn-lt"/>
              </a:rPr>
              <a:t>a. </a:t>
            </a:r>
            <a:r>
              <a:rPr lang="hu-HU" sz="1800" u="sng" dirty="0" err="1">
                <a:solidFill>
                  <a:schemeClr val="tx1">
                    <a:lumMod val="10000"/>
                  </a:schemeClr>
                </a:solidFill>
                <a:effectLst/>
                <a:latin typeface="+mn-lt"/>
              </a:rPr>
              <a:t>occipitalis</a:t>
            </a:r>
            <a:endParaRPr lang="hu-HU" sz="1800" u="sng" dirty="0">
              <a:solidFill>
                <a:schemeClr val="tx1">
                  <a:lumMod val="10000"/>
                </a:schemeClr>
              </a:solidFill>
              <a:effectLst/>
              <a:latin typeface="+mn-lt"/>
            </a:endParaRPr>
          </a:p>
          <a:p>
            <a:pPr marL="457200" indent="-457200">
              <a:buFontTx/>
              <a:buAutoNum type="alphaLcPeriod"/>
              <a:defRPr/>
            </a:pPr>
            <a:endParaRPr lang="hu-HU" sz="1800" dirty="0">
              <a:solidFill>
                <a:schemeClr val="tx1">
                  <a:lumMod val="10000"/>
                </a:schemeClr>
              </a:solidFill>
              <a:effectLst/>
              <a:latin typeface="+mn-lt"/>
            </a:endParaRPr>
          </a:p>
          <a:p>
            <a:pPr>
              <a:defRPr/>
            </a:pPr>
            <a:r>
              <a:rPr lang="hu-HU" sz="1800" dirty="0">
                <a:solidFill>
                  <a:schemeClr val="tx1">
                    <a:lumMod val="10000"/>
                  </a:schemeClr>
                </a:solidFill>
                <a:effectLst/>
                <a:latin typeface="+mn-lt"/>
              </a:rPr>
              <a:t>a. </a:t>
            </a:r>
            <a:r>
              <a:rPr lang="hu-HU" sz="1800" dirty="0" err="1">
                <a:solidFill>
                  <a:schemeClr val="tx1">
                    <a:lumMod val="10000"/>
                  </a:schemeClr>
                </a:solidFill>
                <a:effectLst/>
                <a:latin typeface="+mn-lt"/>
              </a:rPr>
              <a:t>maxillaris</a:t>
            </a:r>
            <a:endParaRPr lang="hu-HU" sz="1800" dirty="0">
              <a:solidFill>
                <a:schemeClr val="tx1">
                  <a:lumMod val="10000"/>
                </a:schemeClr>
              </a:solidFill>
              <a:effectLst/>
              <a:latin typeface="+mn-lt"/>
            </a:endParaRPr>
          </a:p>
          <a:p>
            <a:pPr marL="342900" indent="-342900">
              <a:buAutoNum type="alphaLcPeriod"/>
              <a:defRPr/>
            </a:pPr>
            <a:r>
              <a:rPr lang="hu-HU" sz="1800" u="sng" dirty="0" err="1">
                <a:solidFill>
                  <a:schemeClr val="tx1">
                    <a:lumMod val="10000"/>
                  </a:schemeClr>
                </a:solidFill>
                <a:effectLst/>
                <a:latin typeface="+mn-lt"/>
              </a:rPr>
              <a:t>temp</a:t>
            </a:r>
            <a:r>
              <a:rPr lang="hu-HU" sz="1800" u="sng" dirty="0">
                <a:solidFill>
                  <a:schemeClr val="tx1">
                    <a:lumMod val="10000"/>
                  </a:schemeClr>
                </a:solidFill>
                <a:effectLst/>
                <a:latin typeface="+mn-lt"/>
              </a:rPr>
              <a:t>. </a:t>
            </a:r>
            <a:r>
              <a:rPr lang="hu-HU" sz="1800" u="sng" dirty="0" err="1">
                <a:solidFill>
                  <a:schemeClr val="tx1">
                    <a:lumMod val="10000"/>
                  </a:schemeClr>
                </a:solidFill>
                <a:effectLst/>
                <a:latin typeface="+mn-lt"/>
              </a:rPr>
              <a:t>sup</a:t>
            </a:r>
            <a:r>
              <a:rPr lang="hu-HU" sz="1800" u="sng" dirty="0">
                <a:solidFill>
                  <a:schemeClr val="tx1">
                    <a:lumMod val="10000"/>
                  </a:schemeClr>
                </a:solidFill>
                <a:effectLst/>
                <a:latin typeface="+mn-lt"/>
              </a:rPr>
              <a:t>.</a:t>
            </a:r>
          </a:p>
          <a:p>
            <a:pPr lvl="1">
              <a:defRPr/>
            </a:pPr>
            <a:r>
              <a:rPr lang="hu-HU" u="sng" dirty="0">
                <a:solidFill>
                  <a:schemeClr val="tx1">
                    <a:lumMod val="10000"/>
                  </a:schemeClr>
                </a:solidFill>
                <a:effectLst/>
                <a:latin typeface="+mn-lt"/>
              </a:rPr>
              <a:t>r. </a:t>
            </a:r>
            <a:r>
              <a:rPr lang="hu-HU" u="sng" dirty="0" err="1">
                <a:solidFill>
                  <a:schemeClr val="tx1">
                    <a:lumMod val="10000"/>
                  </a:schemeClr>
                </a:solidFill>
                <a:effectLst/>
                <a:latin typeface="+mn-lt"/>
              </a:rPr>
              <a:t>frontalis</a:t>
            </a:r>
            <a:r>
              <a:rPr lang="hu-HU" u="sng" dirty="0">
                <a:solidFill>
                  <a:schemeClr val="tx1">
                    <a:lumMod val="10000"/>
                  </a:schemeClr>
                </a:solidFill>
                <a:effectLst/>
                <a:latin typeface="+mn-lt"/>
              </a:rPr>
              <a:t> és r. </a:t>
            </a:r>
            <a:r>
              <a:rPr lang="hu-HU" u="sng" dirty="0" err="1">
                <a:solidFill>
                  <a:schemeClr val="tx1">
                    <a:lumMod val="10000"/>
                  </a:schemeClr>
                </a:solidFill>
                <a:effectLst/>
                <a:latin typeface="+mn-lt"/>
              </a:rPr>
              <a:t>parietalis</a:t>
            </a:r>
            <a:endParaRPr lang="hu-HU" u="sng" dirty="0">
              <a:solidFill>
                <a:schemeClr val="tx1">
                  <a:lumMod val="10000"/>
                </a:schemeClr>
              </a:solidFill>
              <a:effectLst/>
              <a:latin typeface="+mn-lt"/>
            </a:endParaRPr>
          </a:p>
        </p:txBody>
      </p:sp>
      <p:sp>
        <p:nvSpPr>
          <p:cNvPr id="3" name="Téglalap 2"/>
          <p:cNvSpPr/>
          <p:nvPr/>
        </p:nvSpPr>
        <p:spPr>
          <a:xfrm>
            <a:off x="166705" y="320675"/>
            <a:ext cx="3074881" cy="461665"/>
          </a:xfrm>
          <a:prstGeom prst="rect">
            <a:avLst/>
          </a:prstGeom>
        </p:spPr>
        <p:txBody>
          <a:bodyPr wrap="none">
            <a:spAutoFit/>
          </a:bodyPr>
          <a:lstStyle/>
          <a:p>
            <a:pPr algn="ctr" eaLnBrk="0" fontAlgn="base" hangingPunct="0">
              <a:spcBef>
                <a:spcPct val="0"/>
              </a:spcBef>
              <a:spcAft>
                <a:spcPct val="0"/>
              </a:spcAft>
              <a:buFontTx/>
              <a:buNone/>
            </a:pPr>
            <a:r>
              <a:rPr lang="hu-HU" altLang="hu-HU" sz="2400" b="1" dirty="0" err="1">
                <a:solidFill>
                  <a:srgbClr val="FFC000"/>
                </a:solidFill>
                <a:latin typeface="Arial" panose="020B0604020202020204" pitchFamily="34" charset="0"/>
                <a:cs typeface="Arial" panose="020B0604020202020204" pitchFamily="34" charset="0"/>
              </a:rPr>
              <a:t>Arteries</a:t>
            </a:r>
            <a:r>
              <a:rPr lang="hu-HU" altLang="hu-HU" sz="2400" b="1" dirty="0">
                <a:solidFill>
                  <a:srgbClr val="FFC000"/>
                </a:solidFill>
                <a:latin typeface="Arial" panose="020B0604020202020204" pitchFamily="34" charset="0"/>
                <a:cs typeface="Arial" panose="020B0604020202020204" pitchFamily="34" charset="0"/>
              </a:rPr>
              <a:t> of </a:t>
            </a:r>
            <a:r>
              <a:rPr lang="hu-HU" altLang="hu-HU" sz="2400" b="1" dirty="0" err="1">
                <a:solidFill>
                  <a:srgbClr val="FFC000"/>
                </a:solidFill>
                <a:latin typeface="Arial" panose="020B0604020202020204" pitchFamily="34" charset="0"/>
                <a:cs typeface="Arial" panose="020B0604020202020204" pitchFamily="34" charset="0"/>
              </a:rPr>
              <a:t>the</a:t>
            </a:r>
            <a:r>
              <a:rPr lang="hu-HU" altLang="hu-HU" sz="2400" b="1" dirty="0">
                <a:solidFill>
                  <a:srgbClr val="FFC000"/>
                </a:solidFill>
                <a:latin typeface="Arial" panose="020B0604020202020204" pitchFamily="34" charset="0"/>
                <a:cs typeface="Arial" panose="020B0604020202020204" pitchFamily="34" charset="0"/>
              </a:rPr>
              <a:t> </a:t>
            </a:r>
            <a:r>
              <a:rPr lang="hu-HU" altLang="hu-HU" sz="2400" b="1" dirty="0" err="1">
                <a:solidFill>
                  <a:srgbClr val="FFC000"/>
                </a:solidFill>
                <a:latin typeface="Arial" panose="020B0604020202020204" pitchFamily="34" charset="0"/>
                <a:cs typeface="Arial" panose="020B0604020202020204" pitchFamily="34" charset="0"/>
              </a:rPr>
              <a:t>head</a:t>
            </a:r>
            <a:endParaRPr lang="hu-HU" altLang="hu-HU" sz="2400" b="1" dirty="0">
              <a:solidFill>
                <a:srgbClr val="FFC000"/>
              </a:solidFill>
              <a:latin typeface="Arial" panose="020B0604020202020204" pitchFamily="34" charset="0"/>
              <a:cs typeface="Arial" panose="020B0604020202020204" pitchFamily="34" charset="0"/>
            </a:endParaRPr>
          </a:p>
        </p:txBody>
      </p:sp>
      <p:sp>
        <p:nvSpPr>
          <p:cNvPr id="2" name="Ellipszis 1"/>
          <p:cNvSpPr/>
          <p:nvPr/>
        </p:nvSpPr>
        <p:spPr bwMode="auto">
          <a:xfrm>
            <a:off x="-1188640" y="3140968"/>
            <a:ext cx="45719" cy="45719"/>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u-HU" sz="2400" b="0" i="0" u="sng" strike="noStrike" cap="none" normalizeH="0" baseline="0" dirty="0">
              <a:ln>
                <a:noFill/>
              </a:ln>
              <a:solidFill>
                <a:schemeClr val="tx1"/>
              </a:solidFill>
              <a:effectLst/>
              <a:latin typeface="Times New Roman" panose="02020603050405020304" pitchFamily="18" charset="0"/>
            </a:endParaRPr>
          </a:p>
        </p:txBody>
      </p:sp>
    </p:spTree>
    <p:extLst>
      <p:ext uri="{BB962C8B-B14F-4D97-AF65-F5344CB8AC3E}">
        <p14:creationId xmlns:p14="http://schemas.microsoft.com/office/powerpoint/2010/main" val="3300186209"/>
      </p:ext>
    </p:extLst>
  </p:cSld>
  <p:clrMapOvr>
    <a:masterClrMapping/>
  </p:clrMapOvr>
  <p:transition>
    <p:zo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79388" y="0"/>
            <a:ext cx="8964612" cy="4319588"/>
            <a:chOff x="113" y="119"/>
            <a:chExt cx="4934" cy="2249"/>
          </a:xfrm>
        </p:grpSpPr>
        <p:graphicFrame>
          <p:nvGraphicFramePr>
            <p:cNvPr id="44044" name="Object 3"/>
            <p:cNvGraphicFramePr>
              <a:graphicFrameLocks noChangeAspect="1"/>
            </p:cNvGraphicFramePr>
            <p:nvPr/>
          </p:nvGraphicFramePr>
          <p:xfrm>
            <a:off x="2654" y="119"/>
            <a:ext cx="2393" cy="2249"/>
          </p:xfrm>
          <a:graphic>
            <a:graphicData uri="http://schemas.openxmlformats.org/presentationml/2006/ole">
              <mc:AlternateContent xmlns:mc="http://schemas.openxmlformats.org/markup-compatibility/2006">
                <mc:Choice xmlns:v="urn:schemas-microsoft-com:vml" Requires="v">
                  <p:oleObj spid="_x0000_s2070" name="Image" r:id="rId3" imgW="3799506" imgH="3570773" progId="">
                    <p:embed/>
                  </p:oleObj>
                </mc:Choice>
                <mc:Fallback>
                  <p:oleObj name="Image" r:id="rId3" imgW="3799506" imgH="3570773"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4" y="119"/>
                          <a:ext cx="2393" cy="2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4045" name="Object 4"/>
            <p:cNvGraphicFramePr>
              <a:graphicFrameLocks noChangeAspect="1"/>
            </p:cNvGraphicFramePr>
            <p:nvPr/>
          </p:nvGraphicFramePr>
          <p:xfrm>
            <a:off x="113" y="119"/>
            <a:ext cx="2361" cy="2233"/>
          </p:xfrm>
          <a:graphic>
            <a:graphicData uri="http://schemas.openxmlformats.org/presentationml/2006/ole">
              <mc:AlternateContent xmlns:mc="http://schemas.openxmlformats.org/markup-compatibility/2006">
                <mc:Choice xmlns:v="urn:schemas-microsoft-com:vml" Requires="v">
                  <p:oleObj spid="_x0000_s2071" name="Image" r:id="rId5" imgW="3748676" imgH="3545358" progId="">
                    <p:embed/>
                  </p:oleObj>
                </mc:Choice>
                <mc:Fallback>
                  <p:oleObj name="Image" r:id="rId5" imgW="3748676" imgH="354535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 y="119"/>
                          <a:ext cx="2361" cy="2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44035" name="Text Box 5"/>
          <p:cNvSpPr txBox="1">
            <a:spLocks noChangeArrowheads="1"/>
          </p:cNvSpPr>
          <p:nvPr/>
        </p:nvSpPr>
        <p:spPr bwMode="auto">
          <a:xfrm>
            <a:off x="539552" y="4310226"/>
            <a:ext cx="3493963" cy="630942"/>
          </a:xfrm>
          <a:prstGeom prst="rect">
            <a:avLst/>
          </a:prstGeom>
          <a:noFill/>
          <a:ln w="9525">
            <a:noFill/>
            <a:miter lim="800000"/>
            <a:headEnd/>
            <a:tailEnd/>
          </a:ln>
          <a:effectLst/>
        </p:spPr>
        <p:txBody>
          <a:bodyPr wrap="square">
            <a:spAutoFit/>
          </a:bodyPr>
          <a:lstStyle/>
          <a:p>
            <a:pPr marL="342900" indent="-342900" algn="ctr" eaLnBrk="1" hangingPunct="1">
              <a:spcBef>
                <a:spcPct val="50000"/>
              </a:spcBef>
              <a:buAutoNum type="alphaUcPeriod"/>
            </a:pPr>
            <a:r>
              <a:rPr lang="hu-HU" altLang="hu-HU" sz="1400" b="1" dirty="0">
                <a:latin typeface="Arial" charset="0"/>
              </a:rPr>
              <a:t>carotis interna  angiográfia</a:t>
            </a:r>
          </a:p>
          <a:p>
            <a:pPr marL="342900" indent="-342900" algn="ctr" eaLnBrk="1" hangingPunct="1">
              <a:spcBef>
                <a:spcPct val="50000"/>
              </a:spcBef>
            </a:pPr>
            <a:r>
              <a:rPr lang="hu-HU" altLang="hu-HU" sz="1400" b="1" dirty="0" err="1">
                <a:latin typeface="Arial" charset="0"/>
              </a:rPr>
              <a:t>Lateral</a:t>
            </a:r>
            <a:r>
              <a:rPr lang="hu-HU" altLang="hu-HU" sz="1400" b="1" dirty="0">
                <a:latin typeface="Arial" charset="0"/>
              </a:rPr>
              <a:t> </a:t>
            </a:r>
            <a:r>
              <a:rPr lang="hu-HU" altLang="hu-HU" sz="1400" b="1" dirty="0" err="1">
                <a:latin typeface="Arial" charset="0"/>
              </a:rPr>
              <a:t>view</a:t>
            </a:r>
            <a:endParaRPr lang="hu-HU" altLang="hu-HU" sz="1400" b="1" dirty="0">
              <a:latin typeface="Arial" charset="0"/>
            </a:endParaRPr>
          </a:p>
        </p:txBody>
      </p:sp>
      <p:sp>
        <p:nvSpPr>
          <p:cNvPr id="44036" name="Text Box 6"/>
          <p:cNvSpPr txBox="1">
            <a:spLocks noChangeArrowheads="1"/>
          </p:cNvSpPr>
          <p:nvPr/>
        </p:nvSpPr>
        <p:spPr bwMode="auto">
          <a:xfrm>
            <a:off x="381000" y="5181600"/>
            <a:ext cx="1752600" cy="1563688"/>
          </a:xfrm>
          <a:prstGeom prst="rect">
            <a:avLst/>
          </a:prstGeom>
          <a:noFill/>
          <a:ln w="9525">
            <a:noFill/>
            <a:miter lim="800000"/>
            <a:headEnd/>
            <a:tailEnd/>
          </a:ln>
          <a:effectLst/>
        </p:spPr>
        <p:txBody>
          <a:bodyPr>
            <a:spAutoFit/>
          </a:bodyPr>
          <a:lstStyle/>
          <a:p>
            <a:pPr eaLnBrk="1" hangingPunct="1">
              <a:spcBef>
                <a:spcPct val="50000"/>
              </a:spcBef>
            </a:pPr>
            <a:r>
              <a:rPr lang="hu-HU" altLang="hu-HU" sz="1200"/>
              <a:t>1. A. frontalis int. med.</a:t>
            </a:r>
          </a:p>
          <a:p>
            <a:pPr eaLnBrk="1" hangingPunct="1">
              <a:lnSpc>
                <a:spcPct val="50000"/>
              </a:lnSpc>
              <a:spcBef>
                <a:spcPct val="50000"/>
              </a:spcBef>
            </a:pPr>
            <a:r>
              <a:rPr lang="hu-HU" altLang="hu-HU" sz="1200"/>
              <a:t>2. A. frontalis int. post</a:t>
            </a:r>
          </a:p>
          <a:p>
            <a:pPr eaLnBrk="1" hangingPunct="1">
              <a:lnSpc>
                <a:spcPct val="50000"/>
              </a:lnSpc>
              <a:spcBef>
                <a:spcPct val="50000"/>
              </a:spcBef>
            </a:pPr>
            <a:r>
              <a:rPr lang="hu-HU" altLang="hu-HU" sz="1200"/>
              <a:t>3. A. centralis</a:t>
            </a:r>
          </a:p>
          <a:p>
            <a:pPr eaLnBrk="1" hangingPunct="1">
              <a:lnSpc>
                <a:spcPct val="50000"/>
              </a:lnSpc>
              <a:spcBef>
                <a:spcPct val="50000"/>
              </a:spcBef>
            </a:pPr>
            <a:r>
              <a:rPr lang="hu-HU" altLang="hu-HU" sz="1200"/>
              <a:t>4. A. calloso-marginalis</a:t>
            </a:r>
          </a:p>
          <a:p>
            <a:pPr eaLnBrk="1" hangingPunct="1">
              <a:lnSpc>
                <a:spcPct val="50000"/>
              </a:lnSpc>
              <a:spcBef>
                <a:spcPct val="50000"/>
              </a:spcBef>
            </a:pPr>
            <a:r>
              <a:rPr lang="hu-HU" altLang="hu-HU" sz="1200"/>
              <a:t>5. A. pericallosalis</a:t>
            </a:r>
          </a:p>
          <a:p>
            <a:pPr eaLnBrk="1" hangingPunct="1">
              <a:lnSpc>
                <a:spcPct val="50000"/>
              </a:lnSpc>
              <a:spcBef>
                <a:spcPct val="50000"/>
              </a:spcBef>
            </a:pPr>
            <a:r>
              <a:rPr lang="hu-HU" altLang="hu-HU" sz="1200"/>
              <a:t>6. A. frontopolaris</a:t>
            </a:r>
          </a:p>
          <a:p>
            <a:pPr eaLnBrk="1" hangingPunct="1">
              <a:lnSpc>
                <a:spcPct val="50000"/>
              </a:lnSpc>
              <a:spcBef>
                <a:spcPct val="50000"/>
              </a:spcBef>
            </a:pPr>
            <a:r>
              <a:rPr lang="hu-HU" altLang="hu-HU" sz="1200"/>
              <a:t>7. A. orbitofrontalis</a:t>
            </a:r>
          </a:p>
          <a:p>
            <a:pPr eaLnBrk="1" hangingPunct="1">
              <a:lnSpc>
                <a:spcPct val="50000"/>
              </a:lnSpc>
              <a:spcBef>
                <a:spcPct val="50000"/>
              </a:spcBef>
            </a:pPr>
            <a:r>
              <a:rPr lang="hu-HU" altLang="hu-HU" sz="1200"/>
              <a:t>8. A. frontobasalis</a:t>
            </a:r>
          </a:p>
        </p:txBody>
      </p:sp>
      <p:sp>
        <p:nvSpPr>
          <p:cNvPr id="44037" name="Text Box 7"/>
          <p:cNvSpPr txBox="1">
            <a:spLocks noChangeArrowheads="1"/>
          </p:cNvSpPr>
          <p:nvPr/>
        </p:nvSpPr>
        <p:spPr bwMode="auto">
          <a:xfrm>
            <a:off x="228600" y="4814888"/>
            <a:ext cx="1930400" cy="366712"/>
          </a:xfrm>
          <a:prstGeom prst="rect">
            <a:avLst/>
          </a:prstGeom>
          <a:noFill/>
          <a:ln w="9525">
            <a:noFill/>
            <a:miter lim="800000"/>
            <a:headEnd/>
            <a:tailEnd/>
          </a:ln>
          <a:effectLst/>
        </p:spPr>
        <p:txBody>
          <a:bodyPr wrap="none">
            <a:spAutoFit/>
          </a:bodyPr>
          <a:lstStyle/>
          <a:p>
            <a:pPr eaLnBrk="1" hangingPunct="1"/>
            <a:r>
              <a:rPr lang="hu-HU" altLang="hu-HU" sz="1800"/>
              <a:t> A. cerebri ant. (9.)</a:t>
            </a:r>
            <a:endParaRPr lang="hu-HU" altLang="hu-HU"/>
          </a:p>
        </p:txBody>
      </p:sp>
      <p:sp>
        <p:nvSpPr>
          <p:cNvPr id="44038" name="Text Box 8"/>
          <p:cNvSpPr txBox="1">
            <a:spLocks noChangeArrowheads="1"/>
          </p:cNvSpPr>
          <p:nvPr/>
        </p:nvSpPr>
        <p:spPr bwMode="auto">
          <a:xfrm>
            <a:off x="2362200" y="4800600"/>
            <a:ext cx="2057400" cy="366713"/>
          </a:xfrm>
          <a:prstGeom prst="rect">
            <a:avLst/>
          </a:prstGeom>
          <a:noFill/>
          <a:ln w="9525">
            <a:noFill/>
            <a:miter lim="800000"/>
            <a:headEnd/>
            <a:tailEnd/>
          </a:ln>
          <a:effectLst/>
        </p:spPr>
        <p:txBody>
          <a:bodyPr>
            <a:spAutoFit/>
          </a:bodyPr>
          <a:lstStyle/>
          <a:p>
            <a:pPr eaLnBrk="1" hangingPunct="1">
              <a:spcBef>
                <a:spcPct val="50000"/>
              </a:spcBef>
            </a:pPr>
            <a:r>
              <a:rPr lang="hu-HU" altLang="hu-HU" sz="1800"/>
              <a:t>A. cerebri med. (12)</a:t>
            </a:r>
          </a:p>
        </p:txBody>
      </p:sp>
      <p:sp>
        <p:nvSpPr>
          <p:cNvPr id="44039" name="Text Box 9"/>
          <p:cNvSpPr txBox="1">
            <a:spLocks noChangeArrowheads="1"/>
          </p:cNvSpPr>
          <p:nvPr/>
        </p:nvSpPr>
        <p:spPr bwMode="auto">
          <a:xfrm>
            <a:off x="2514600" y="5274468"/>
            <a:ext cx="2057400" cy="458788"/>
          </a:xfrm>
          <a:prstGeom prst="rect">
            <a:avLst/>
          </a:prstGeom>
          <a:noFill/>
          <a:ln w="9525">
            <a:noFill/>
            <a:miter lim="800000"/>
            <a:headEnd/>
            <a:tailEnd/>
          </a:ln>
          <a:effectLst/>
        </p:spPr>
        <p:txBody>
          <a:bodyPr>
            <a:spAutoFit/>
          </a:bodyPr>
          <a:lstStyle/>
          <a:p>
            <a:pPr eaLnBrk="1" hangingPunct="1">
              <a:spcBef>
                <a:spcPct val="50000"/>
              </a:spcBef>
            </a:pPr>
            <a:r>
              <a:rPr lang="hu-HU" altLang="hu-HU" sz="1200"/>
              <a:t>10. A. temporales ant. et med.</a:t>
            </a:r>
          </a:p>
          <a:p>
            <a:pPr eaLnBrk="1" hangingPunct="1">
              <a:lnSpc>
                <a:spcPct val="50000"/>
              </a:lnSpc>
              <a:spcBef>
                <a:spcPct val="50000"/>
              </a:spcBef>
            </a:pPr>
            <a:r>
              <a:rPr lang="hu-HU" altLang="hu-HU" sz="1200"/>
              <a:t>11. A. temporalis post.</a:t>
            </a:r>
          </a:p>
        </p:txBody>
      </p:sp>
      <p:sp>
        <p:nvSpPr>
          <p:cNvPr id="44040" name="Text Box 10"/>
          <p:cNvSpPr txBox="1">
            <a:spLocks noChangeArrowheads="1"/>
          </p:cNvSpPr>
          <p:nvPr/>
        </p:nvSpPr>
        <p:spPr bwMode="auto">
          <a:xfrm>
            <a:off x="5334000" y="4419600"/>
            <a:ext cx="1981200" cy="366713"/>
          </a:xfrm>
          <a:prstGeom prst="rect">
            <a:avLst/>
          </a:prstGeom>
          <a:noFill/>
          <a:ln w="9525">
            <a:noFill/>
            <a:miter lim="800000"/>
            <a:headEnd/>
            <a:tailEnd/>
          </a:ln>
          <a:effectLst/>
        </p:spPr>
        <p:txBody>
          <a:bodyPr>
            <a:spAutoFit/>
          </a:bodyPr>
          <a:lstStyle/>
          <a:p>
            <a:pPr algn="ctr" eaLnBrk="1" hangingPunct="1">
              <a:spcBef>
                <a:spcPct val="50000"/>
              </a:spcBef>
            </a:pPr>
            <a:r>
              <a:rPr lang="hu-HU" altLang="hu-HU" sz="1800"/>
              <a:t>A. carotis int. (16)</a:t>
            </a:r>
          </a:p>
        </p:txBody>
      </p:sp>
      <p:sp>
        <p:nvSpPr>
          <p:cNvPr id="44041" name="Text Box 11"/>
          <p:cNvSpPr txBox="1">
            <a:spLocks noChangeArrowheads="1"/>
          </p:cNvSpPr>
          <p:nvPr/>
        </p:nvSpPr>
        <p:spPr bwMode="auto">
          <a:xfrm>
            <a:off x="5257800" y="5410200"/>
            <a:ext cx="2057400" cy="366713"/>
          </a:xfrm>
          <a:prstGeom prst="rect">
            <a:avLst/>
          </a:prstGeom>
          <a:noFill/>
          <a:ln w="9525">
            <a:noFill/>
            <a:miter lim="800000"/>
            <a:headEnd/>
            <a:tailEnd/>
          </a:ln>
          <a:effectLst/>
        </p:spPr>
        <p:txBody>
          <a:bodyPr>
            <a:spAutoFit/>
          </a:bodyPr>
          <a:lstStyle/>
          <a:p>
            <a:pPr algn="ctr" eaLnBrk="1" hangingPunct="1">
              <a:spcBef>
                <a:spcPct val="50000"/>
              </a:spcBef>
            </a:pPr>
            <a:r>
              <a:rPr lang="hu-HU" altLang="hu-HU" sz="1800" dirty="0"/>
              <a:t>A. </a:t>
            </a:r>
            <a:r>
              <a:rPr lang="hu-HU" altLang="hu-HU" sz="1800" dirty="0" err="1"/>
              <a:t>carotis</a:t>
            </a:r>
            <a:r>
              <a:rPr lang="hu-HU" altLang="hu-HU" sz="1800" dirty="0"/>
              <a:t> </a:t>
            </a:r>
            <a:r>
              <a:rPr lang="hu-HU" altLang="hu-HU" sz="1800" dirty="0" err="1"/>
              <a:t>ext</a:t>
            </a:r>
            <a:r>
              <a:rPr lang="hu-HU" altLang="hu-HU" sz="1800" dirty="0"/>
              <a:t>. (21)</a:t>
            </a:r>
          </a:p>
        </p:txBody>
      </p:sp>
      <p:sp>
        <p:nvSpPr>
          <p:cNvPr id="44042" name="Text Box 12"/>
          <p:cNvSpPr txBox="1">
            <a:spLocks noChangeArrowheads="1"/>
          </p:cNvSpPr>
          <p:nvPr/>
        </p:nvSpPr>
        <p:spPr bwMode="auto">
          <a:xfrm>
            <a:off x="5562600" y="5715000"/>
            <a:ext cx="3200400" cy="827088"/>
          </a:xfrm>
          <a:prstGeom prst="rect">
            <a:avLst/>
          </a:prstGeom>
          <a:noFill/>
          <a:ln w="9525">
            <a:noFill/>
            <a:miter lim="800000"/>
            <a:headEnd/>
            <a:tailEnd/>
          </a:ln>
          <a:effectLst/>
        </p:spPr>
        <p:txBody>
          <a:bodyPr>
            <a:spAutoFit/>
          </a:bodyPr>
          <a:lstStyle/>
          <a:p>
            <a:pPr eaLnBrk="1" hangingPunct="1">
              <a:spcBef>
                <a:spcPct val="50000"/>
              </a:spcBef>
            </a:pPr>
            <a:r>
              <a:rPr lang="hu-HU" altLang="hu-HU" sz="1200" dirty="0"/>
              <a:t>17. A. </a:t>
            </a:r>
            <a:r>
              <a:rPr lang="hu-HU" altLang="hu-HU" sz="1200" dirty="0" err="1"/>
              <a:t>temporalis</a:t>
            </a:r>
            <a:r>
              <a:rPr lang="hu-HU" altLang="hu-HU" sz="1200" dirty="0"/>
              <a:t> </a:t>
            </a:r>
            <a:r>
              <a:rPr lang="hu-HU" altLang="hu-HU" sz="1200" dirty="0" err="1"/>
              <a:t>spf</a:t>
            </a:r>
            <a:r>
              <a:rPr lang="hu-HU" altLang="hu-HU" sz="1200" dirty="0"/>
              <a:t>.</a:t>
            </a:r>
          </a:p>
          <a:p>
            <a:pPr eaLnBrk="1" hangingPunct="1">
              <a:lnSpc>
                <a:spcPct val="50000"/>
              </a:lnSpc>
              <a:spcBef>
                <a:spcPct val="50000"/>
              </a:spcBef>
            </a:pPr>
            <a:r>
              <a:rPr lang="hu-HU" altLang="hu-HU" sz="1200" dirty="0"/>
              <a:t>18. A. </a:t>
            </a:r>
            <a:r>
              <a:rPr lang="hu-HU" altLang="hu-HU" sz="1200" dirty="0" err="1"/>
              <a:t>palatina</a:t>
            </a:r>
            <a:r>
              <a:rPr lang="hu-HU" altLang="hu-HU" sz="1200" dirty="0"/>
              <a:t> </a:t>
            </a:r>
            <a:r>
              <a:rPr lang="hu-HU" altLang="hu-HU" sz="1200" dirty="0" err="1"/>
              <a:t>ascendens</a:t>
            </a:r>
            <a:endParaRPr lang="hu-HU" altLang="hu-HU" sz="1200" dirty="0"/>
          </a:p>
          <a:p>
            <a:pPr eaLnBrk="1" hangingPunct="1">
              <a:lnSpc>
                <a:spcPct val="50000"/>
              </a:lnSpc>
              <a:spcBef>
                <a:spcPct val="50000"/>
              </a:spcBef>
            </a:pPr>
            <a:r>
              <a:rPr lang="hu-HU" altLang="hu-HU" sz="1200" dirty="0"/>
              <a:t>19. A. </a:t>
            </a:r>
            <a:r>
              <a:rPr lang="hu-HU" altLang="hu-HU" sz="1200" dirty="0" err="1"/>
              <a:t>facialis</a:t>
            </a:r>
            <a:endParaRPr lang="hu-HU" altLang="hu-HU" sz="1200" dirty="0"/>
          </a:p>
          <a:p>
            <a:pPr eaLnBrk="1" hangingPunct="1">
              <a:lnSpc>
                <a:spcPct val="50000"/>
              </a:lnSpc>
              <a:spcBef>
                <a:spcPct val="50000"/>
              </a:spcBef>
            </a:pPr>
            <a:r>
              <a:rPr lang="hu-HU" altLang="hu-HU" sz="1200" dirty="0"/>
              <a:t>20. A. </a:t>
            </a:r>
            <a:r>
              <a:rPr lang="hu-HU" altLang="hu-HU" sz="1200" dirty="0" err="1"/>
              <a:t>occipitalis</a:t>
            </a:r>
            <a:endParaRPr lang="hu-HU" altLang="hu-HU" sz="1200" dirty="0"/>
          </a:p>
        </p:txBody>
      </p:sp>
      <p:sp>
        <p:nvSpPr>
          <p:cNvPr id="44043" name="Text Box 13"/>
          <p:cNvSpPr txBox="1">
            <a:spLocks noChangeArrowheads="1"/>
          </p:cNvSpPr>
          <p:nvPr/>
        </p:nvSpPr>
        <p:spPr bwMode="auto">
          <a:xfrm>
            <a:off x="5486400" y="4800600"/>
            <a:ext cx="2663825" cy="642938"/>
          </a:xfrm>
          <a:prstGeom prst="rect">
            <a:avLst/>
          </a:prstGeom>
          <a:noFill/>
          <a:ln w="9525">
            <a:noFill/>
            <a:miter lim="800000"/>
            <a:headEnd/>
            <a:tailEnd/>
          </a:ln>
          <a:effectLst/>
        </p:spPr>
        <p:txBody>
          <a:bodyPr>
            <a:spAutoFit/>
          </a:bodyPr>
          <a:lstStyle/>
          <a:p>
            <a:pPr eaLnBrk="1" hangingPunct="1">
              <a:spcBef>
                <a:spcPct val="50000"/>
              </a:spcBef>
            </a:pPr>
            <a:r>
              <a:rPr lang="hu-HU" altLang="hu-HU" sz="1200"/>
              <a:t>13. A. choroidea ant.</a:t>
            </a:r>
          </a:p>
          <a:p>
            <a:pPr eaLnBrk="1" hangingPunct="1">
              <a:lnSpc>
                <a:spcPct val="50000"/>
              </a:lnSpc>
              <a:spcBef>
                <a:spcPct val="50000"/>
              </a:spcBef>
            </a:pPr>
            <a:r>
              <a:rPr lang="hu-HU" altLang="hu-HU" sz="1200"/>
              <a:t>14. A. op hthalmica</a:t>
            </a:r>
          </a:p>
          <a:p>
            <a:pPr eaLnBrk="1" hangingPunct="1">
              <a:lnSpc>
                <a:spcPct val="50000"/>
              </a:lnSpc>
              <a:spcBef>
                <a:spcPct val="50000"/>
              </a:spcBef>
            </a:pPr>
            <a:r>
              <a:rPr lang="hu-HU" altLang="hu-HU" sz="1200"/>
              <a:t>15. Carotis syphon</a:t>
            </a:r>
          </a:p>
        </p:txBody>
      </p:sp>
    </p:spTree>
    <p:extLst>
      <p:ext uri="{BB962C8B-B14F-4D97-AF65-F5344CB8AC3E}">
        <p14:creationId xmlns:p14="http://schemas.microsoft.com/office/powerpoint/2010/main" val="24908456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219200" y="0"/>
            <a:ext cx="6477000" cy="4724400"/>
            <a:chOff x="0" y="0"/>
            <a:chExt cx="5097" cy="3897"/>
          </a:xfrm>
        </p:grpSpPr>
        <p:graphicFrame>
          <p:nvGraphicFramePr>
            <p:cNvPr id="45066" name="Object 3"/>
            <p:cNvGraphicFramePr>
              <a:graphicFrameLocks noChangeAspect="1"/>
            </p:cNvGraphicFramePr>
            <p:nvPr/>
          </p:nvGraphicFramePr>
          <p:xfrm>
            <a:off x="0" y="0"/>
            <a:ext cx="2537" cy="3890"/>
          </p:xfrm>
          <a:graphic>
            <a:graphicData uri="http://schemas.openxmlformats.org/presentationml/2006/ole">
              <mc:AlternateContent xmlns:mc="http://schemas.openxmlformats.org/markup-compatibility/2006">
                <mc:Choice xmlns:v="urn:schemas-microsoft-com:vml" Requires="v">
                  <p:oleObj spid="_x0000_s3094" name="Image" r:id="rId3" imgW="4028239" imgH="6175785" progId="">
                    <p:embed/>
                  </p:oleObj>
                </mc:Choice>
                <mc:Fallback>
                  <p:oleObj name="Image" r:id="rId3" imgW="4028239" imgH="6175785" progId="">
                    <p:embed/>
                    <p:pic>
                      <p:nvPicPr>
                        <p:cNvPr id="0" name=""/>
                        <p:cNvPicPr>
                          <a:picLocks noChangeAspect="1" noChangeArrowheads="1"/>
                        </p:cNvPicPr>
                        <p:nvPr/>
                      </p:nvPicPr>
                      <p:blipFill>
                        <a:blip r:embed="rId4">
                          <a:lum bright="14000"/>
                          <a:extLst>
                            <a:ext uri="{28A0092B-C50C-407E-A947-70E740481C1C}">
                              <a14:useLocalDpi xmlns:a14="http://schemas.microsoft.com/office/drawing/2010/main" val="0"/>
                            </a:ext>
                          </a:extLst>
                        </a:blip>
                        <a:srcRect/>
                        <a:stretch>
                          <a:fillRect/>
                        </a:stretch>
                      </p:blipFill>
                      <p:spPr bwMode="auto">
                        <a:xfrm>
                          <a:off x="0" y="0"/>
                          <a:ext cx="2537" cy="3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5067" name="Object 4"/>
            <p:cNvGraphicFramePr>
              <a:graphicFrameLocks noChangeAspect="1"/>
            </p:cNvGraphicFramePr>
            <p:nvPr/>
          </p:nvGraphicFramePr>
          <p:xfrm>
            <a:off x="2608" y="119"/>
            <a:ext cx="2489" cy="3778"/>
          </p:xfrm>
          <a:graphic>
            <a:graphicData uri="http://schemas.openxmlformats.org/presentationml/2006/ole">
              <mc:AlternateContent xmlns:mc="http://schemas.openxmlformats.org/markup-compatibility/2006">
                <mc:Choice xmlns:v="urn:schemas-microsoft-com:vml" Requires="v">
                  <p:oleObj spid="_x0000_s3095" name="Image" r:id="rId5" imgW="3951994" imgH="5997882" progId="">
                    <p:embed/>
                  </p:oleObj>
                </mc:Choice>
                <mc:Fallback>
                  <p:oleObj name="Image" r:id="rId5" imgW="3951994" imgH="5997882" progId="">
                    <p:embed/>
                    <p:pic>
                      <p:nvPicPr>
                        <p:cNvPr id="0" name=""/>
                        <p:cNvPicPr>
                          <a:picLocks noChangeAspect="1" noChangeArrowheads="1"/>
                        </p:cNvPicPr>
                        <p:nvPr/>
                      </p:nvPicPr>
                      <p:blipFill>
                        <a:blip r:embed="rId6">
                          <a:lum bright="14000"/>
                          <a:extLst>
                            <a:ext uri="{28A0092B-C50C-407E-A947-70E740481C1C}">
                              <a14:useLocalDpi xmlns:a14="http://schemas.microsoft.com/office/drawing/2010/main" val="0"/>
                            </a:ext>
                          </a:extLst>
                        </a:blip>
                        <a:srcRect/>
                        <a:stretch>
                          <a:fillRect/>
                        </a:stretch>
                      </p:blipFill>
                      <p:spPr bwMode="auto">
                        <a:xfrm>
                          <a:off x="2608" y="119"/>
                          <a:ext cx="2489" cy="3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45059" name="Text Box 5"/>
          <p:cNvSpPr txBox="1">
            <a:spLocks noChangeArrowheads="1"/>
          </p:cNvSpPr>
          <p:nvPr/>
        </p:nvSpPr>
        <p:spPr bwMode="auto">
          <a:xfrm>
            <a:off x="4343400" y="5562600"/>
            <a:ext cx="1944688" cy="827088"/>
          </a:xfrm>
          <a:prstGeom prst="rect">
            <a:avLst/>
          </a:prstGeom>
          <a:noFill/>
          <a:ln w="9525">
            <a:noFill/>
            <a:miter lim="800000"/>
            <a:headEnd/>
            <a:tailEnd/>
          </a:ln>
          <a:effectLst/>
        </p:spPr>
        <p:txBody>
          <a:bodyPr>
            <a:spAutoFit/>
          </a:bodyPr>
          <a:lstStyle/>
          <a:p>
            <a:pPr marL="342900" indent="-342900" eaLnBrk="1" hangingPunct="1">
              <a:spcBef>
                <a:spcPct val="50000"/>
              </a:spcBef>
            </a:pPr>
            <a:r>
              <a:rPr lang="hu-HU" altLang="hu-HU" sz="1200"/>
              <a:t>5.. Rami parietales postt.</a:t>
            </a:r>
          </a:p>
          <a:p>
            <a:pPr marL="342900" indent="-342900" eaLnBrk="1" hangingPunct="1">
              <a:lnSpc>
                <a:spcPct val="50000"/>
              </a:lnSpc>
              <a:spcBef>
                <a:spcPct val="50000"/>
              </a:spcBef>
            </a:pPr>
            <a:r>
              <a:rPr lang="hu-HU" altLang="hu-HU" sz="1200"/>
              <a:t>6. Portio opercularis</a:t>
            </a:r>
          </a:p>
          <a:p>
            <a:pPr marL="342900" indent="-342900" eaLnBrk="1" hangingPunct="1">
              <a:lnSpc>
                <a:spcPct val="50000"/>
              </a:lnSpc>
              <a:spcBef>
                <a:spcPct val="50000"/>
              </a:spcBef>
            </a:pPr>
            <a:r>
              <a:rPr lang="hu-HU" altLang="hu-HU" sz="1200"/>
              <a:t>7. Portio insularis</a:t>
            </a:r>
          </a:p>
          <a:p>
            <a:pPr marL="342900" indent="-342900" eaLnBrk="1" hangingPunct="1">
              <a:lnSpc>
                <a:spcPct val="50000"/>
              </a:lnSpc>
              <a:spcBef>
                <a:spcPct val="50000"/>
              </a:spcBef>
            </a:pPr>
            <a:r>
              <a:rPr lang="hu-HU" altLang="hu-HU" sz="1200"/>
              <a:t>8. Portio sphenoidalis</a:t>
            </a:r>
          </a:p>
        </p:txBody>
      </p:sp>
      <p:sp>
        <p:nvSpPr>
          <p:cNvPr id="45060" name="Text Box 6"/>
          <p:cNvSpPr txBox="1">
            <a:spLocks noChangeArrowheads="1"/>
          </p:cNvSpPr>
          <p:nvPr/>
        </p:nvSpPr>
        <p:spPr bwMode="auto">
          <a:xfrm>
            <a:off x="323850" y="4816475"/>
            <a:ext cx="4103688" cy="523220"/>
          </a:xfrm>
          <a:prstGeom prst="rect">
            <a:avLst/>
          </a:prstGeom>
          <a:noFill/>
          <a:ln w="9525">
            <a:noFill/>
            <a:miter lim="800000"/>
            <a:headEnd/>
            <a:tailEnd/>
          </a:ln>
          <a:effectLst/>
        </p:spPr>
        <p:txBody>
          <a:bodyPr>
            <a:spAutoFit/>
          </a:bodyPr>
          <a:lstStyle/>
          <a:p>
            <a:pPr algn="ctr" eaLnBrk="1" hangingPunct="1">
              <a:spcBef>
                <a:spcPct val="50000"/>
              </a:spcBef>
            </a:pPr>
            <a:r>
              <a:rPr lang="hu-HU" altLang="hu-HU" sz="1400" b="1" dirty="0">
                <a:latin typeface="Arial" charset="0"/>
              </a:rPr>
              <a:t>A. carotis interna angiográfia</a:t>
            </a:r>
            <a:br>
              <a:rPr lang="hu-HU" altLang="hu-HU" sz="1400" b="1" dirty="0">
                <a:latin typeface="Arial" charset="0"/>
              </a:rPr>
            </a:br>
            <a:r>
              <a:rPr lang="hu-HU" altLang="hu-HU" sz="1400" b="1" dirty="0">
                <a:latin typeface="Arial" charset="0"/>
              </a:rPr>
              <a:t>AP </a:t>
            </a:r>
            <a:r>
              <a:rPr lang="hu-HU" altLang="hu-HU" sz="1400" b="1" dirty="0" err="1">
                <a:latin typeface="Arial" charset="0"/>
              </a:rPr>
              <a:t>view</a:t>
            </a:r>
            <a:endParaRPr lang="hu-HU" altLang="hu-HU" sz="1400" b="1" dirty="0">
              <a:latin typeface="Arial" charset="0"/>
            </a:endParaRPr>
          </a:p>
        </p:txBody>
      </p:sp>
      <p:sp>
        <p:nvSpPr>
          <p:cNvPr id="45061" name="Text Box 7"/>
          <p:cNvSpPr txBox="1">
            <a:spLocks noChangeArrowheads="1"/>
          </p:cNvSpPr>
          <p:nvPr/>
        </p:nvSpPr>
        <p:spPr bwMode="auto">
          <a:xfrm>
            <a:off x="228600" y="5348288"/>
            <a:ext cx="1549400" cy="366712"/>
          </a:xfrm>
          <a:prstGeom prst="rect">
            <a:avLst/>
          </a:prstGeom>
          <a:noFill/>
          <a:ln w="9525">
            <a:noFill/>
            <a:miter lim="800000"/>
            <a:headEnd/>
            <a:tailEnd/>
          </a:ln>
          <a:effectLst/>
        </p:spPr>
        <p:txBody>
          <a:bodyPr wrap="none">
            <a:spAutoFit/>
          </a:bodyPr>
          <a:lstStyle/>
          <a:p>
            <a:pPr eaLnBrk="1" hangingPunct="1"/>
            <a:r>
              <a:rPr lang="hu-HU" altLang="hu-HU" sz="1800"/>
              <a:t> A. cerebri ant.</a:t>
            </a:r>
            <a:endParaRPr lang="hu-HU" altLang="hu-HU"/>
          </a:p>
        </p:txBody>
      </p:sp>
      <p:sp>
        <p:nvSpPr>
          <p:cNvPr id="45062" name="Text Box 8"/>
          <p:cNvSpPr txBox="1">
            <a:spLocks noChangeArrowheads="1"/>
          </p:cNvSpPr>
          <p:nvPr/>
        </p:nvSpPr>
        <p:spPr bwMode="auto">
          <a:xfrm>
            <a:off x="1828800" y="5334000"/>
            <a:ext cx="2438400" cy="1195388"/>
          </a:xfrm>
          <a:prstGeom prst="rect">
            <a:avLst/>
          </a:prstGeom>
          <a:noFill/>
          <a:ln w="9525">
            <a:noFill/>
            <a:miter lim="800000"/>
            <a:headEnd/>
            <a:tailEnd/>
          </a:ln>
          <a:effectLst/>
        </p:spPr>
        <p:txBody>
          <a:bodyPr>
            <a:spAutoFit/>
          </a:bodyPr>
          <a:lstStyle/>
          <a:p>
            <a:pPr eaLnBrk="1" hangingPunct="1">
              <a:spcBef>
                <a:spcPct val="50000"/>
              </a:spcBef>
            </a:pPr>
            <a:r>
              <a:rPr lang="hu-HU" altLang="hu-HU" sz="1200"/>
              <a:t>1. A. pericallosalis</a:t>
            </a:r>
          </a:p>
          <a:p>
            <a:pPr eaLnBrk="1" hangingPunct="1">
              <a:lnSpc>
                <a:spcPct val="50000"/>
              </a:lnSpc>
              <a:spcBef>
                <a:spcPct val="50000"/>
              </a:spcBef>
            </a:pPr>
            <a:r>
              <a:rPr lang="hu-HU" altLang="hu-HU" sz="1200"/>
              <a:t>2. A. callosomarginalis</a:t>
            </a:r>
          </a:p>
          <a:p>
            <a:pPr eaLnBrk="1" hangingPunct="1">
              <a:lnSpc>
                <a:spcPct val="50000"/>
              </a:lnSpc>
              <a:spcBef>
                <a:spcPct val="50000"/>
              </a:spcBef>
            </a:pPr>
            <a:r>
              <a:rPr lang="hu-HU" altLang="hu-HU" sz="1200"/>
              <a:t>3. Postcommunicating portion of a. </a:t>
            </a:r>
          </a:p>
          <a:p>
            <a:pPr eaLnBrk="1" hangingPunct="1">
              <a:lnSpc>
                <a:spcPct val="50000"/>
              </a:lnSpc>
              <a:spcBef>
                <a:spcPct val="50000"/>
              </a:spcBef>
            </a:pPr>
            <a:r>
              <a:rPr lang="hu-HU" altLang="hu-HU" sz="1200"/>
              <a:t>cerebri ant.</a:t>
            </a:r>
          </a:p>
          <a:p>
            <a:pPr eaLnBrk="1" hangingPunct="1">
              <a:lnSpc>
                <a:spcPct val="50000"/>
              </a:lnSpc>
              <a:spcBef>
                <a:spcPct val="50000"/>
              </a:spcBef>
            </a:pPr>
            <a:r>
              <a:rPr lang="hu-HU" altLang="hu-HU" sz="1200"/>
              <a:t>4. Precommunicating portion of a.</a:t>
            </a:r>
          </a:p>
          <a:p>
            <a:pPr eaLnBrk="1" hangingPunct="1">
              <a:lnSpc>
                <a:spcPct val="50000"/>
              </a:lnSpc>
              <a:spcBef>
                <a:spcPct val="50000"/>
              </a:spcBef>
            </a:pPr>
            <a:r>
              <a:rPr lang="hu-HU" altLang="hu-HU" sz="1200"/>
              <a:t>cerebri ant.</a:t>
            </a:r>
          </a:p>
        </p:txBody>
      </p:sp>
      <p:sp>
        <p:nvSpPr>
          <p:cNvPr id="45063" name="Text Box 9"/>
          <p:cNvSpPr txBox="1">
            <a:spLocks noChangeArrowheads="1"/>
          </p:cNvSpPr>
          <p:nvPr/>
        </p:nvSpPr>
        <p:spPr bwMode="auto">
          <a:xfrm>
            <a:off x="4267200" y="5181600"/>
            <a:ext cx="2057400" cy="366713"/>
          </a:xfrm>
          <a:prstGeom prst="rect">
            <a:avLst/>
          </a:prstGeom>
          <a:noFill/>
          <a:ln w="9525">
            <a:noFill/>
            <a:miter lim="800000"/>
            <a:headEnd/>
            <a:tailEnd/>
          </a:ln>
          <a:effectLst/>
        </p:spPr>
        <p:txBody>
          <a:bodyPr>
            <a:spAutoFit/>
          </a:bodyPr>
          <a:lstStyle/>
          <a:p>
            <a:pPr eaLnBrk="1" hangingPunct="1">
              <a:spcBef>
                <a:spcPct val="50000"/>
              </a:spcBef>
            </a:pPr>
            <a:r>
              <a:rPr lang="hu-HU" altLang="hu-HU" sz="1800"/>
              <a:t>A. cerebri med.</a:t>
            </a:r>
          </a:p>
        </p:txBody>
      </p:sp>
      <p:sp>
        <p:nvSpPr>
          <p:cNvPr id="45064" name="Text Box 10"/>
          <p:cNvSpPr txBox="1">
            <a:spLocks noChangeArrowheads="1"/>
          </p:cNvSpPr>
          <p:nvPr/>
        </p:nvSpPr>
        <p:spPr bwMode="auto">
          <a:xfrm>
            <a:off x="6400800" y="5195888"/>
            <a:ext cx="1981200" cy="366712"/>
          </a:xfrm>
          <a:prstGeom prst="rect">
            <a:avLst/>
          </a:prstGeom>
          <a:noFill/>
          <a:ln w="9525">
            <a:noFill/>
            <a:miter lim="800000"/>
            <a:headEnd/>
            <a:tailEnd/>
          </a:ln>
          <a:effectLst/>
        </p:spPr>
        <p:txBody>
          <a:bodyPr>
            <a:spAutoFit/>
          </a:bodyPr>
          <a:lstStyle/>
          <a:p>
            <a:pPr algn="ctr" eaLnBrk="1" hangingPunct="1">
              <a:spcBef>
                <a:spcPct val="50000"/>
              </a:spcBef>
            </a:pPr>
            <a:r>
              <a:rPr lang="hu-HU" altLang="hu-HU" sz="1800"/>
              <a:t>A. carotis int. </a:t>
            </a:r>
          </a:p>
        </p:txBody>
      </p:sp>
      <p:sp>
        <p:nvSpPr>
          <p:cNvPr id="45065" name="Text Box 11"/>
          <p:cNvSpPr txBox="1">
            <a:spLocks noChangeArrowheads="1"/>
          </p:cNvSpPr>
          <p:nvPr/>
        </p:nvSpPr>
        <p:spPr bwMode="auto">
          <a:xfrm>
            <a:off x="6629400" y="5638800"/>
            <a:ext cx="2057400" cy="642938"/>
          </a:xfrm>
          <a:prstGeom prst="rect">
            <a:avLst/>
          </a:prstGeom>
          <a:noFill/>
          <a:ln w="9525">
            <a:noFill/>
            <a:miter lim="800000"/>
            <a:headEnd/>
            <a:tailEnd/>
          </a:ln>
          <a:effectLst/>
        </p:spPr>
        <p:txBody>
          <a:bodyPr>
            <a:spAutoFit/>
          </a:bodyPr>
          <a:lstStyle/>
          <a:p>
            <a:pPr eaLnBrk="1" hangingPunct="1">
              <a:spcBef>
                <a:spcPct val="50000"/>
              </a:spcBef>
            </a:pPr>
            <a:r>
              <a:rPr lang="hu-HU" altLang="hu-HU" sz="1200"/>
              <a:t>9. Carotis syphon</a:t>
            </a:r>
          </a:p>
          <a:p>
            <a:pPr eaLnBrk="1" hangingPunct="1">
              <a:lnSpc>
                <a:spcPct val="50000"/>
              </a:lnSpc>
              <a:spcBef>
                <a:spcPct val="50000"/>
              </a:spcBef>
            </a:pPr>
            <a:r>
              <a:rPr lang="hu-HU" altLang="hu-HU" sz="1200"/>
              <a:t>10. Portio petrosa</a:t>
            </a:r>
          </a:p>
          <a:p>
            <a:pPr eaLnBrk="1" hangingPunct="1">
              <a:lnSpc>
                <a:spcPct val="50000"/>
              </a:lnSpc>
              <a:spcBef>
                <a:spcPct val="50000"/>
              </a:spcBef>
            </a:pPr>
            <a:r>
              <a:rPr lang="hu-HU" altLang="hu-HU" sz="1200"/>
              <a:t>11. Portio cervicalis</a:t>
            </a:r>
          </a:p>
        </p:txBody>
      </p:sp>
    </p:spTree>
    <p:extLst>
      <p:ext uri="{BB962C8B-B14F-4D97-AF65-F5344CB8AC3E}">
        <p14:creationId xmlns:p14="http://schemas.microsoft.com/office/powerpoint/2010/main" val="24549816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82" name="Object 2"/>
          <p:cNvGraphicFramePr>
            <a:graphicFrameLocks noChangeAspect="1"/>
          </p:cNvGraphicFramePr>
          <p:nvPr/>
        </p:nvGraphicFramePr>
        <p:xfrm>
          <a:off x="250825" y="0"/>
          <a:ext cx="3681413" cy="4876800"/>
        </p:xfrm>
        <a:graphic>
          <a:graphicData uri="http://schemas.openxmlformats.org/presentationml/2006/ole">
            <mc:AlternateContent xmlns:mc="http://schemas.openxmlformats.org/markup-compatibility/2006">
              <mc:Choice xmlns:v="urn:schemas-microsoft-com:vml" Requires="v">
                <p:oleObj spid="_x0000_s4118" name="Image" r:id="rId3" imgW="4066361" imgH="5387928" progId="">
                  <p:embed/>
                </p:oleObj>
              </mc:Choice>
              <mc:Fallback>
                <p:oleObj name="Image" r:id="rId3" imgW="4066361" imgH="538792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0"/>
                        <a:ext cx="3681413"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6083" name="Object 3"/>
          <p:cNvGraphicFramePr>
            <a:graphicFrameLocks noChangeAspect="1"/>
          </p:cNvGraphicFramePr>
          <p:nvPr/>
        </p:nvGraphicFramePr>
        <p:xfrm>
          <a:off x="4038600" y="0"/>
          <a:ext cx="3938588" cy="5105400"/>
        </p:xfrm>
        <a:graphic>
          <a:graphicData uri="http://schemas.openxmlformats.org/presentationml/2006/ole">
            <mc:AlternateContent xmlns:mc="http://schemas.openxmlformats.org/markup-compatibility/2006">
              <mc:Choice xmlns:v="urn:schemas-microsoft-com:vml" Requires="v">
                <p:oleObj spid="_x0000_s4119" name="Image" r:id="rId5" imgW="4206142" imgH="5451465" progId="">
                  <p:embed/>
                </p:oleObj>
              </mc:Choice>
              <mc:Fallback>
                <p:oleObj name="Image" r:id="rId5" imgW="4206142" imgH="5451465"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8600" y="0"/>
                        <a:ext cx="3938588"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6084" name="Text Box 4"/>
          <p:cNvSpPr txBox="1">
            <a:spLocks noChangeArrowheads="1"/>
          </p:cNvSpPr>
          <p:nvPr/>
        </p:nvSpPr>
        <p:spPr bwMode="auto">
          <a:xfrm>
            <a:off x="179388" y="4800600"/>
            <a:ext cx="4103687" cy="523220"/>
          </a:xfrm>
          <a:prstGeom prst="rect">
            <a:avLst/>
          </a:prstGeom>
          <a:noFill/>
          <a:ln w="9525">
            <a:noFill/>
            <a:miter lim="800000"/>
            <a:headEnd/>
            <a:tailEnd/>
          </a:ln>
          <a:effectLst/>
        </p:spPr>
        <p:txBody>
          <a:bodyPr>
            <a:spAutoFit/>
          </a:bodyPr>
          <a:lstStyle/>
          <a:p>
            <a:pPr algn="ctr" eaLnBrk="1" hangingPunct="1">
              <a:spcBef>
                <a:spcPct val="50000"/>
              </a:spcBef>
            </a:pPr>
            <a:r>
              <a:rPr lang="hu-HU" altLang="hu-HU" sz="1400" b="1" dirty="0">
                <a:latin typeface="Arial" charset="0"/>
              </a:rPr>
              <a:t>A. vertebralis angiográfia</a:t>
            </a:r>
            <a:br>
              <a:rPr lang="hu-HU" altLang="hu-HU" sz="1400" b="1" dirty="0">
                <a:latin typeface="Arial" charset="0"/>
              </a:rPr>
            </a:br>
            <a:r>
              <a:rPr lang="hu-HU" altLang="hu-HU" sz="1400" b="1" dirty="0" err="1">
                <a:latin typeface="Arial" charset="0"/>
              </a:rPr>
              <a:t>lateral</a:t>
            </a:r>
            <a:r>
              <a:rPr lang="hu-HU" altLang="hu-HU" sz="1400" b="1" dirty="0">
                <a:latin typeface="Arial" charset="0"/>
              </a:rPr>
              <a:t> </a:t>
            </a:r>
            <a:r>
              <a:rPr lang="hu-HU" altLang="hu-HU" sz="1400" b="1" dirty="0" err="1">
                <a:latin typeface="Arial" charset="0"/>
              </a:rPr>
              <a:t>view</a:t>
            </a:r>
            <a:endParaRPr lang="hu-HU" altLang="hu-HU" sz="1400" b="1" dirty="0">
              <a:latin typeface="Arial" charset="0"/>
            </a:endParaRPr>
          </a:p>
        </p:txBody>
      </p:sp>
      <p:sp>
        <p:nvSpPr>
          <p:cNvPr id="46085" name="Text Box 5"/>
          <p:cNvSpPr txBox="1">
            <a:spLocks noChangeArrowheads="1"/>
          </p:cNvSpPr>
          <p:nvPr/>
        </p:nvSpPr>
        <p:spPr bwMode="auto">
          <a:xfrm>
            <a:off x="228600" y="5257800"/>
            <a:ext cx="1295400" cy="366713"/>
          </a:xfrm>
          <a:prstGeom prst="rect">
            <a:avLst/>
          </a:prstGeom>
          <a:noFill/>
          <a:ln w="9525">
            <a:noFill/>
            <a:miter lim="800000"/>
            <a:headEnd/>
            <a:tailEnd/>
          </a:ln>
          <a:effectLst/>
        </p:spPr>
        <p:txBody>
          <a:bodyPr>
            <a:spAutoFit/>
          </a:bodyPr>
          <a:lstStyle/>
          <a:p>
            <a:pPr eaLnBrk="1" hangingPunct="1">
              <a:spcBef>
                <a:spcPct val="50000"/>
              </a:spcBef>
            </a:pPr>
            <a:r>
              <a:rPr lang="hu-HU" altLang="hu-HU" sz="1800"/>
              <a:t>A. basilaris</a:t>
            </a:r>
          </a:p>
        </p:txBody>
      </p:sp>
      <p:sp>
        <p:nvSpPr>
          <p:cNvPr id="46086" name="Text Box 6"/>
          <p:cNvSpPr txBox="1">
            <a:spLocks noChangeArrowheads="1"/>
          </p:cNvSpPr>
          <p:nvPr/>
        </p:nvSpPr>
        <p:spPr bwMode="auto">
          <a:xfrm>
            <a:off x="1600200" y="5294313"/>
            <a:ext cx="2133600" cy="1563687"/>
          </a:xfrm>
          <a:prstGeom prst="rect">
            <a:avLst/>
          </a:prstGeom>
          <a:noFill/>
          <a:ln w="9525">
            <a:noFill/>
            <a:miter lim="800000"/>
            <a:headEnd/>
            <a:tailEnd/>
          </a:ln>
          <a:effectLst/>
        </p:spPr>
        <p:txBody>
          <a:bodyPr>
            <a:spAutoFit/>
          </a:bodyPr>
          <a:lstStyle/>
          <a:p>
            <a:pPr eaLnBrk="1" hangingPunct="1">
              <a:spcBef>
                <a:spcPct val="50000"/>
              </a:spcBef>
            </a:pPr>
            <a:r>
              <a:rPr lang="hu-HU" altLang="hu-HU" sz="1200"/>
              <a:t>1. Rami parieto-occipitales</a:t>
            </a:r>
          </a:p>
          <a:p>
            <a:pPr eaLnBrk="1" hangingPunct="1">
              <a:lnSpc>
                <a:spcPct val="50000"/>
              </a:lnSpc>
              <a:spcBef>
                <a:spcPct val="50000"/>
              </a:spcBef>
            </a:pPr>
            <a:r>
              <a:rPr lang="hu-HU" altLang="hu-HU" sz="1200"/>
              <a:t>2. A. cerebri post. dext.</a:t>
            </a:r>
          </a:p>
          <a:p>
            <a:pPr eaLnBrk="1" hangingPunct="1">
              <a:lnSpc>
                <a:spcPct val="50000"/>
              </a:lnSpc>
              <a:spcBef>
                <a:spcPct val="50000"/>
              </a:spcBef>
            </a:pPr>
            <a:r>
              <a:rPr lang="hu-HU" altLang="hu-HU" sz="1200"/>
              <a:t>3. A. perforans thalami</a:t>
            </a:r>
          </a:p>
          <a:p>
            <a:pPr eaLnBrk="1" hangingPunct="1">
              <a:lnSpc>
                <a:spcPct val="50000"/>
              </a:lnSpc>
              <a:spcBef>
                <a:spcPct val="50000"/>
              </a:spcBef>
            </a:pPr>
            <a:r>
              <a:rPr lang="hu-HU" altLang="hu-HU" sz="1200"/>
              <a:t>4. A. cerebri post. sin.</a:t>
            </a:r>
          </a:p>
          <a:p>
            <a:pPr eaLnBrk="1" hangingPunct="1">
              <a:lnSpc>
                <a:spcPct val="50000"/>
              </a:lnSpc>
              <a:spcBef>
                <a:spcPct val="50000"/>
              </a:spcBef>
            </a:pPr>
            <a:r>
              <a:rPr lang="hu-HU" altLang="hu-HU" sz="1200"/>
              <a:t>5. A. occipitalis int (calcarina)</a:t>
            </a:r>
          </a:p>
          <a:p>
            <a:pPr eaLnBrk="1" hangingPunct="1">
              <a:lnSpc>
                <a:spcPct val="50000"/>
              </a:lnSpc>
              <a:spcBef>
                <a:spcPct val="50000"/>
              </a:spcBef>
            </a:pPr>
            <a:r>
              <a:rPr lang="hu-HU" altLang="hu-HU" sz="1200"/>
              <a:t>6. A. cerebelli sup.</a:t>
            </a:r>
          </a:p>
          <a:p>
            <a:pPr eaLnBrk="1" hangingPunct="1">
              <a:lnSpc>
                <a:spcPct val="50000"/>
              </a:lnSpc>
              <a:spcBef>
                <a:spcPct val="50000"/>
              </a:spcBef>
            </a:pPr>
            <a:r>
              <a:rPr lang="hu-HU" altLang="hu-HU" sz="1200"/>
              <a:t>7. A. cerebelli inf. ant.</a:t>
            </a:r>
          </a:p>
          <a:p>
            <a:pPr eaLnBrk="1" hangingPunct="1">
              <a:lnSpc>
                <a:spcPct val="50000"/>
              </a:lnSpc>
              <a:spcBef>
                <a:spcPct val="50000"/>
              </a:spcBef>
            </a:pPr>
            <a:r>
              <a:rPr lang="hu-HU" altLang="hu-HU" sz="1200"/>
              <a:t>8. A. basilaris</a:t>
            </a:r>
          </a:p>
        </p:txBody>
      </p:sp>
      <p:sp>
        <p:nvSpPr>
          <p:cNvPr id="46087" name="Text Box 7"/>
          <p:cNvSpPr txBox="1">
            <a:spLocks noChangeArrowheads="1"/>
          </p:cNvSpPr>
          <p:nvPr/>
        </p:nvSpPr>
        <p:spPr bwMode="auto">
          <a:xfrm>
            <a:off x="5791200" y="5334000"/>
            <a:ext cx="2895600" cy="827088"/>
          </a:xfrm>
          <a:prstGeom prst="rect">
            <a:avLst/>
          </a:prstGeom>
          <a:noFill/>
          <a:ln w="9525">
            <a:noFill/>
            <a:miter lim="800000"/>
            <a:headEnd/>
            <a:tailEnd/>
          </a:ln>
          <a:effectLst/>
        </p:spPr>
        <p:txBody>
          <a:bodyPr>
            <a:spAutoFit/>
          </a:bodyPr>
          <a:lstStyle/>
          <a:p>
            <a:pPr eaLnBrk="1" hangingPunct="1">
              <a:spcBef>
                <a:spcPct val="50000"/>
              </a:spcBef>
            </a:pPr>
            <a:r>
              <a:rPr lang="hu-HU" altLang="hu-HU" sz="1200"/>
              <a:t>9. A. cerebelli inf. post.</a:t>
            </a:r>
          </a:p>
          <a:p>
            <a:pPr eaLnBrk="1" hangingPunct="1">
              <a:lnSpc>
                <a:spcPct val="50000"/>
              </a:lnSpc>
              <a:spcBef>
                <a:spcPct val="50000"/>
              </a:spcBef>
            </a:pPr>
            <a:r>
              <a:rPr lang="hu-HU" altLang="hu-HU" sz="1200"/>
              <a:t>10. Loop between the transverse foramina o</a:t>
            </a:r>
          </a:p>
          <a:p>
            <a:pPr eaLnBrk="1" hangingPunct="1">
              <a:lnSpc>
                <a:spcPct val="50000"/>
              </a:lnSpc>
              <a:spcBef>
                <a:spcPct val="50000"/>
              </a:spcBef>
            </a:pPr>
            <a:r>
              <a:rPr lang="hu-HU" altLang="hu-HU" sz="1200"/>
              <a:t>of atlas and axis</a:t>
            </a:r>
          </a:p>
          <a:p>
            <a:pPr eaLnBrk="1" hangingPunct="1">
              <a:lnSpc>
                <a:spcPct val="50000"/>
              </a:lnSpc>
              <a:spcBef>
                <a:spcPct val="50000"/>
              </a:spcBef>
            </a:pPr>
            <a:r>
              <a:rPr lang="hu-HU" altLang="hu-HU" sz="1200"/>
              <a:t>11. Pars ascendens</a:t>
            </a:r>
          </a:p>
        </p:txBody>
      </p:sp>
      <p:sp>
        <p:nvSpPr>
          <p:cNvPr id="46088" name="Text Box 8"/>
          <p:cNvSpPr txBox="1">
            <a:spLocks noChangeArrowheads="1"/>
          </p:cNvSpPr>
          <p:nvPr/>
        </p:nvSpPr>
        <p:spPr bwMode="auto">
          <a:xfrm>
            <a:off x="4343400" y="5334000"/>
            <a:ext cx="1752600" cy="366713"/>
          </a:xfrm>
          <a:prstGeom prst="rect">
            <a:avLst/>
          </a:prstGeom>
          <a:noFill/>
          <a:ln w="9525">
            <a:noFill/>
            <a:miter lim="800000"/>
            <a:headEnd/>
            <a:tailEnd/>
          </a:ln>
          <a:effectLst/>
        </p:spPr>
        <p:txBody>
          <a:bodyPr>
            <a:spAutoFit/>
          </a:bodyPr>
          <a:lstStyle/>
          <a:p>
            <a:pPr eaLnBrk="1" hangingPunct="1">
              <a:spcBef>
                <a:spcPct val="50000"/>
              </a:spcBef>
            </a:pPr>
            <a:r>
              <a:rPr lang="hu-HU" altLang="hu-HU" sz="1800"/>
              <a:t>A. vertebralis</a:t>
            </a:r>
          </a:p>
        </p:txBody>
      </p:sp>
    </p:spTree>
    <p:extLst>
      <p:ext uri="{BB962C8B-B14F-4D97-AF65-F5344CB8AC3E}">
        <p14:creationId xmlns:p14="http://schemas.microsoft.com/office/powerpoint/2010/main" val="6960178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827088" y="0"/>
            <a:ext cx="5802312" cy="4648200"/>
            <a:chOff x="340" y="0"/>
            <a:chExt cx="5281" cy="4010"/>
          </a:xfrm>
        </p:grpSpPr>
        <p:graphicFrame>
          <p:nvGraphicFramePr>
            <p:cNvPr id="47113" name="Object 3"/>
            <p:cNvGraphicFramePr>
              <a:graphicFrameLocks noChangeAspect="1"/>
            </p:cNvGraphicFramePr>
            <p:nvPr/>
          </p:nvGraphicFramePr>
          <p:xfrm>
            <a:off x="340" y="0"/>
            <a:ext cx="2377" cy="3858"/>
          </p:xfrm>
          <a:graphic>
            <a:graphicData uri="http://schemas.openxmlformats.org/presentationml/2006/ole">
              <mc:AlternateContent xmlns:mc="http://schemas.openxmlformats.org/markup-compatibility/2006">
                <mc:Choice xmlns:v="urn:schemas-microsoft-com:vml" Requires="v">
                  <p:oleObj spid="_x0000_s5142" name="Image" r:id="rId3" imgW="3774091" imgH="6124956" progId="">
                    <p:embed/>
                  </p:oleObj>
                </mc:Choice>
                <mc:Fallback>
                  <p:oleObj name="Image" r:id="rId3" imgW="3774091" imgH="6124956"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 y="0"/>
                          <a:ext cx="2377" cy="3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7114" name="Object 4"/>
            <p:cNvGraphicFramePr>
              <a:graphicFrameLocks noChangeAspect="1"/>
            </p:cNvGraphicFramePr>
            <p:nvPr/>
          </p:nvGraphicFramePr>
          <p:xfrm>
            <a:off x="2971" y="0"/>
            <a:ext cx="2650" cy="4010"/>
          </p:xfrm>
          <a:graphic>
            <a:graphicData uri="http://schemas.openxmlformats.org/presentationml/2006/ole">
              <mc:AlternateContent xmlns:mc="http://schemas.openxmlformats.org/markup-compatibility/2006">
                <mc:Choice xmlns:v="urn:schemas-microsoft-com:vml" Requires="v">
                  <p:oleObj spid="_x0000_s5143" name="Image" r:id="rId5" imgW="4206142" imgH="6366396" progId="">
                    <p:embed/>
                  </p:oleObj>
                </mc:Choice>
                <mc:Fallback>
                  <p:oleObj name="Image" r:id="rId5" imgW="4206142" imgH="6366396"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 y="0"/>
                          <a:ext cx="2650" cy="4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47107" name="Text Box 5"/>
          <p:cNvSpPr txBox="1">
            <a:spLocks noChangeArrowheads="1"/>
          </p:cNvSpPr>
          <p:nvPr/>
        </p:nvSpPr>
        <p:spPr bwMode="auto">
          <a:xfrm>
            <a:off x="684213" y="5589588"/>
            <a:ext cx="3455987" cy="366712"/>
          </a:xfrm>
          <a:prstGeom prst="rect">
            <a:avLst/>
          </a:prstGeom>
          <a:noFill/>
          <a:ln w="9525">
            <a:noFill/>
            <a:miter lim="800000"/>
            <a:headEnd/>
            <a:tailEnd/>
          </a:ln>
          <a:effectLst/>
        </p:spPr>
        <p:txBody>
          <a:bodyPr>
            <a:spAutoFit/>
          </a:bodyPr>
          <a:lstStyle/>
          <a:p>
            <a:pPr eaLnBrk="1" hangingPunct="1">
              <a:spcBef>
                <a:spcPct val="50000"/>
              </a:spcBef>
            </a:pPr>
            <a:endParaRPr lang="hu-HU" altLang="hu-HU" sz="1800">
              <a:latin typeface="Arial" charset="0"/>
            </a:endParaRPr>
          </a:p>
        </p:txBody>
      </p:sp>
      <p:sp>
        <p:nvSpPr>
          <p:cNvPr id="47108" name="Text Box 6"/>
          <p:cNvSpPr txBox="1">
            <a:spLocks noChangeArrowheads="1"/>
          </p:cNvSpPr>
          <p:nvPr/>
        </p:nvSpPr>
        <p:spPr bwMode="auto">
          <a:xfrm>
            <a:off x="611188" y="4419600"/>
            <a:ext cx="2952750" cy="523220"/>
          </a:xfrm>
          <a:prstGeom prst="rect">
            <a:avLst/>
          </a:prstGeom>
          <a:noFill/>
          <a:ln w="9525">
            <a:noFill/>
            <a:miter lim="800000"/>
            <a:headEnd/>
            <a:tailEnd/>
          </a:ln>
          <a:effectLst/>
        </p:spPr>
        <p:txBody>
          <a:bodyPr>
            <a:spAutoFit/>
          </a:bodyPr>
          <a:lstStyle/>
          <a:p>
            <a:pPr algn="ctr" eaLnBrk="1" hangingPunct="1">
              <a:spcBef>
                <a:spcPct val="50000"/>
              </a:spcBef>
            </a:pPr>
            <a:r>
              <a:rPr lang="hu-HU" altLang="hu-HU" sz="1400" b="1" dirty="0">
                <a:latin typeface="Arial" charset="0"/>
              </a:rPr>
              <a:t>A. vertebralis angiográfia</a:t>
            </a:r>
            <a:br>
              <a:rPr lang="hu-HU" altLang="hu-HU" sz="1400" b="1" dirty="0">
                <a:latin typeface="Arial" charset="0"/>
              </a:rPr>
            </a:br>
            <a:r>
              <a:rPr lang="hu-HU" altLang="hu-HU" sz="1400" b="1" dirty="0">
                <a:latin typeface="Arial" charset="0"/>
              </a:rPr>
              <a:t>AP </a:t>
            </a:r>
            <a:r>
              <a:rPr lang="hu-HU" altLang="hu-HU" sz="1400" b="1" dirty="0" err="1">
                <a:latin typeface="Arial" charset="0"/>
              </a:rPr>
              <a:t>view</a:t>
            </a:r>
            <a:endParaRPr lang="hu-HU" altLang="hu-HU" sz="1400" b="1" dirty="0">
              <a:latin typeface="Arial" charset="0"/>
            </a:endParaRPr>
          </a:p>
        </p:txBody>
      </p:sp>
      <p:sp>
        <p:nvSpPr>
          <p:cNvPr id="47109" name="Text Box 7"/>
          <p:cNvSpPr txBox="1">
            <a:spLocks noChangeArrowheads="1"/>
          </p:cNvSpPr>
          <p:nvPr/>
        </p:nvSpPr>
        <p:spPr bwMode="auto">
          <a:xfrm>
            <a:off x="381000" y="5257800"/>
            <a:ext cx="1295400" cy="366713"/>
          </a:xfrm>
          <a:prstGeom prst="rect">
            <a:avLst/>
          </a:prstGeom>
          <a:noFill/>
          <a:ln w="9525">
            <a:noFill/>
            <a:miter lim="800000"/>
            <a:headEnd/>
            <a:tailEnd/>
          </a:ln>
          <a:effectLst/>
        </p:spPr>
        <p:txBody>
          <a:bodyPr>
            <a:spAutoFit/>
          </a:bodyPr>
          <a:lstStyle/>
          <a:p>
            <a:pPr eaLnBrk="1" hangingPunct="1">
              <a:spcBef>
                <a:spcPct val="50000"/>
              </a:spcBef>
            </a:pPr>
            <a:r>
              <a:rPr lang="hu-HU" altLang="hu-HU" sz="1800"/>
              <a:t>A. basilaris</a:t>
            </a:r>
          </a:p>
        </p:txBody>
      </p:sp>
      <p:sp>
        <p:nvSpPr>
          <p:cNvPr id="47110" name="Text Box 8"/>
          <p:cNvSpPr txBox="1">
            <a:spLocks noChangeArrowheads="1"/>
          </p:cNvSpPr>
          <p:nvPr/>
        </p:nvSpPr>
        <p:spPr bwMode="auto">
          <a:xfrm>
            <a:off x="1752600" y="5410200"/>
            <a:ext cx="2971800" cy="1195388"/>
          </a:xfrm>
          <a:prstGeom prst="rect">
            <a:avLst/>
          </a:prstGeom>
          <a:noFill/>
          <a:ln w="9525">
            <a:noFill/>
            <a:miter lim="800000"/>
            <a:headEnd/>
            <a:tailEnd/>
          </a:ln>
          <a:effectLst/>
        </p:spPr>
        <p:txBody>
          <a:bodyPr>
            <a:spAutoFit/>
          </a:bodyPr>
          <a:lstStyle/>
          <a:p>
            <a:pPr eaLnBrk="1" hangingPunct="1">
              <a:spcBef>
                <a:spcPct val="50000"/>
              </a:spcBef>
            </a:pPr>
            <a:r>
              <a:rPr lang="hu-HU" altLang="hu-HU" sz="1200"/>
              <a:t>1. Rami occipitales</a:t>
            </a:r>
          </a:p>
          <a:p>
            <a:pPr eaLnBrk="1" hangingPunct="1">
              <a:lnSpc>
                <a:spcPct val="50000"/>
              </a:lnSpc>
              <a:spcBef>
                <a:spcPct val="50000"/>
              </a:spcBef>
            </a:pPr>
            <a:r>
              <a:rPr lang="hu-HU" altLang="hu-HU" sz="1200"/>
              <a:t>2. A. cerebelli sup.</a:t>
            </a:r>
          </a:p>
          <a:p>
            <a:pPr eaLnBrk="1" hangingPunct="1">
              <a:lnSpc>
                <a:spcPct val="50000"/>
              </a:lnSpc>
              <a:spcBef>
                <a:spcPct val="50000"/>
              </a:spcBef>
            </a:pPr>
            <a:r>
              <a:rPr lang="hu-HU" altLang="hu-HU" sz="1200"/>
              <a:t>3. Rami perforantes thalami</a:t>
            </a:r>
          </a:p>
          <a:p>
            <a:pPr eaLnBrk="1" hangingPunct="1">
              <a:lnSpc>
                <a:spcPct val="50000"/>
              </a:lnSpc>
              <a:spcBef>
                <a:spcPct val="50000"/>
              </a:spcBef>
            </a:pPr>
            <a:r>
              <a:rPr lang="hu-HU" altLang="hu-HU" sz="1200"/>
              <a:t>4. A. cerebri post.</a:t>
            </a:r>
          </a:p>
          <a:p>
            <a:pPr eaLnBrk="1" hangingPunct="1">
              <a:lnSpc>
                <a:spcPct val="50000"/>
              </a:lnSpc>
              <a:spcBef>
                <a:spcPct val="50000"/>
              </a:spcBef>
            </a:pPr>
            <a:r>
              <a:rPr lang="hu-HU" altLang="hu-HU" sz="1200"/>
              <a:t>5. A. basilaris</a:t>
            </a:r>
          </a:p>
          <a:p>
            <a:pPr eaLnBrk="1" hangingPunct="1">
              <a:lnSpc>
                <a:spcPct val="50000"/>
              </a:lnSpc>
              <a:spcBef>
                <a:spcPct val="50000"/>
              </a:spcBef>
            </a:pPr>
            <a:r>
              <a:rPr lang="hu-HU" altLang="hu-HU" sz="1200"/>
              <a:t>6. A. cerebelli inf. ant.</a:t>
            </a:r>
          </a:p>
        </p:txBody>
      </p:sp>
      <p:sp>
        <p:nvSpPr>
          <p:cNvPr id="47111" name="Text Box 9"/>
          <p:cNvSpPr txBox="1">
            <a:spLocks noChangeArrowheads="1"/>
          </p:cNvSpPr>
          <p:nvPr/>
        </p:nvSpPr>
        <p:spPr bwMode="auto">
          <a:xfrm>
            <a:off x="4343400" y="5334000"/>
            <a:ext cx="1752600" cy="366713"/>
          </a:xfrm>
          <a:prstGeom prst="rect">
            <a:avLst/>
          </a:prstGeom>
          <a:noFill/>
          <a:ln w="9525">
            <a:noFill/>
            <a:miter lim="800000"/>
            <a:headEnd/>
            <a:tailEnd/>
          </a:ln>
          <a:effectLst/>
        </p:spPr>
        <p:txBody>
          <a:bodyPr>
            <a:spAutoFit/>
          </a:bodyPr>
          <a:lstStyle/>
          <a:p>
            <a:pPr eaLnBrk="1" hangingPunct="1">
              <a:spcBef>
                <a:spcPct val="50000"/>
              </a:spcBef>
            </a:pPr>
            <a:r>
              <a:rPr lang="hu-HU" altLang="hu-HU" sz="1800"/>
              <a:t>A. vertebralis</a:t>
            </a:r>
          </a:p>
        </p:txBody>
      </p:sp>
      <p:sp>
        <p:nvSpPr>
          <p:cNvPr id="47112" name="Text Box 10"/>
          <p:cNvSpPr txBox="1">
            <a:spLocks noChangeArrowheads="1"/>
          </p:cNvSpPr>
          <p:nvPr/>
        </p:nvSpPr>
        <p:spPr bwMode="auto">
          <a:xfrm>
            <a:off x="5943600" y="5486400"/>
            <a:ext cx="2743200" cy="1011238"/>
          </a:xfrm>
          <a:prstGeom prst="rect">
            <a:avLst/>
          </a:prstGeom>
          <a:noFill/>
          <a:ln w="9525">
            <a:noFill/>
            <a:miter lim="800000"/>
            <a:headEnd/>
            <a:tailEnd/>
          </a:ln>
          <a:effectLst/>
        </p:spPr>
        <p:txBody>
          <a:bodyPr>
            <a:spAutoFit/>
          </a:bodyPr>
          <a:lstStyle/>
          <a:p>
            <a:pPr eaLnBrk="1" hangingPunct="1">
              <a:spcBef>
                <a:spcPct val="50000"/>
              </a:spcBef>
            </a:pPr>
            <a:r>
              <a:rPr lang="hu-HU" altLang="hu-HU" sz="1200"/>
              <a:t>7. A. cerebelli inf. post.</a:t>
            </a:r>
          </a:p>
          <a:p>
            <a:pPr eaLnBrk="1" hangingPunct="1">
              <a:lnSpc>
                <a:spcPct val="50000"/>
              </a:lnSpc>
              <a:spcBef>
                <a:spcPct val="50000"/>
              </a:spcBef>
            </a:pPr>
            <a:r>
              <a:rPr lang="hu-HU" altLang="hu-HU" sz="1200"/>
              <a:t>8. Pars intracranialis</a:t>
            </a:r>
          </a:p>
          <a:p>
            <a:pPr eaLnBrk="1" hangingPunct="1">
              <a:lnSpc>
                <a:spcPct val="50000"/>
              </a:lnSpc>
              <a:spcBef>
                <a:spcPct val="50000"/>
              </a:spcBef>
            </a:pPr>
            <a:r>
              <a:rPr lang="hu-HU" altLang="hu-HU" sz="1200"/>
              <a:t>9. Loop between transverse foramina of</a:t>
            </a:r>
          </a:p>
          <a:p>
            <a:pPr eaLnBrk="1" hangingPunct="1">
              <a:lnSpc>
                <a:spcPct val="50000"/>
              </a:lnSpc>
              <a:spcBef>
                <a:spcPct val="50000"/>
              </a:spcBef>
            </a:pPr>
            <a:r>
              <a:rPr lang="hu-HU" altLang="hu-HU" sz="1200"/>
              <a:t>atlas and axis</a:t>
            </a:r>
          </a:p>
          <a:p>
            <a:pPr eaLnBrk="1" hangingPunct="1">
              <a:lnSpc>
                <a:spcPct val="50000"/>
              </a:lnSpc>
              <a:spcBef>
                <a:spcPct val="50000"/>
              </a:spcBef>
            </a:pPr>
            <a:r>
              <a:rPr lang="hu-HU" altLang="hu-HU" sz="1200"/>
              <a:t>10. Pars ascendens</a:t>
            </a:r>
          </a:p>
        </p:txBody>
      </p:sp>
    </p:spTree>
    <p:extLst>
      <p:ext uri="{BB962C8B-B14F-4D97-AF65-F5344CB8AC3E}">
        <p14:creationId xmlns:p14="http://schemas.microsoft.com/office/powerpoint/2010/main" val="2937591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2" name="Picture 4" descr="villi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24100" y="1268413"/>
            <a:ext cx="4495800" cy="5600700"/>
          </a:xfrm>
          <a:prstGeom prst="rect">
            <a:avLst/>
          </a:prstGeom>
          <a:noFill/>
          <a:extLst>
            <a:ext uri="{909E8E84-426E-40DD-AFC4-6F175D3DCCD1}">
              <a14:hiddenFill xmlns:a14="http://schemas.microsoft.com/office/drawing/2010/main">
                <a:solidFill>
                  <a:srgbClr val="FFFFFF"/>
                </a:solidFill>
              </a14:hiddenFill>
            </a:ext>
          </a:extLst>
        </p:spPr>
      </p:pic>
      <p:sp>
        <p:nvSpPr>
          <p:cNvPr id="78853" name="Text Box 5"/>
          <p:cNvSpPr txBox="1">
            <a:spLocks noChangeArrowheads="1"/>
          </p:cNvSpPr>
          <p:nvPr/>
        </p:nvSpPr>
        <p:spPr bwMode="auto">
          <a:xfrm>
            <a:off x="684213" y="260350"/>
            <a:ext cx="8064500" cy="523220"/>
          </a:xfrm>
          <a:prstGeom prst="rect">
            <a:avLst/>
          </a:prstGeom>
          <a:solidFill>
            <a:schemeClr val="bg1"/>
          </a:solidFill>
          <a:ln>
            <a:noFill/>
          </a:ln>
          <a:effectLst/>
          <a:extLst/>
        </p:spPr>
        <p:txBody>
          <a:bodyPr>
            <a:spAutoFit/>
          </a:bodyPr>
          <a:lstStyle/>
          <a:p>
            <a:pPr algn="ctr">
              <a:spcBef>
                <a:spcPct val="50000"/>
              </a:spcBef>
            </a:pPr>
            <a:r>
              <a:rPr lang="en-US" altLang="hu-HU" sz="2800" dirty="0"/>
              <a:t>Circulus arteriosus </a:t>
            </a:r>
            <a:r>
              <a:rPr lang="en-US" altLang="hu-HU" sz="2800" dirty="0" err="1"/>
              <a:t>Willisi</a:t>
            </a:r>
            <a:endParaRPr lang="en-US" altLang="hu-HU" sz="2800" dirty="0"/>
          </a:p>
        </p:txBody>
      </p:sp>
      <p:sp>
        <p:nvSpPr>
          <p:cNvPr id="78854" name="Text Box 6"/>
          <p:cNvSpPr txBox="1">
            <a:spLocks noChangeArrowheads="1"/>
          </p:cNvSpPr>
          <p:nvPr/>
        </p:nvSpPr>
        <p:spPr bwMode="auto">
          <a:xfrm>
            <a:off x="6227763" y="6308725"/>
            <a:ext cx="1584325" cy="3667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hu-HU"/>
              <a:t>vertebral a</a:t>
            </a:r>
          </a:p>
        </p:txBody>
      </p:sp>
      <p:sp>
        <p:nvSpPr>
          <p:cNvPr id="78858" name="Text Box 10"/>
          <p:cNvSpPr txBox="1">
            <a:spLocks noChangeArrowheads="1"/>
          </p:cNvSpPr>
          <p:nvPr/>
        </p:nvSpPr>
        <p:spPr bwMode="auto">
          <a:xfrm>
            <a:off x="6229350" y="5013325"/>
            <a:ext cx="2735263" cy="366713"/>
          </a:xfrm>
          <a:prstGeom prst="rect">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hu-HU"/>
              <a:t>basilar a.</a:t>
            </a:r>
          </a:p>
        </p:txBody>
      </p:sp>
      <p:sp>
        <p:nvSpPr>
          <p:cNvPr id="78859" name="Line 11"/>
          <p:cNvSpPr>
            <a:spLocks noChangeShapeType="1"/>
          </p:cNvSpPr>
          <p:nvPr/>
        </p:nvSpPr>
        <p:spPr bwMode="auto">
          <a:xfrm flipH="1">
            <a:off x="4643438" y="1484313"/>
            <a:ext cx="1657350" cy="730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78861" name="Line 13"/>
          <p:cNvSpPr>
            <a:spLocks noChangeShapeType="1"/>
          </p:cNvSpPr>
          <p:nvPr/>
        </p:nvSpPr>
        <p:spPr bwMode="auto">
          <a:xfrm flipH="1" flipV="1">
            <a:off x="5292725" y="3933825"/>
            <a:ext cx="1008063" cy="28733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78862" name="Line 14"/>
          <p:cNvSpPr>
            <a:spLocks noChangeShapeType="1"/>
          </p:cNvSpPr>
          <p:nvPr/>
        </p:nvSpPr>
        <p:spPr bwMode="auto">
          <a:xfrm flipH="1" flipV="1">
            <a:off x="4572000" y="4941888"/>
            <a:ext cx="1655763" cy="28733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78863" name="Line 15"/>
          <p:cNvSpPr>
            <a:spLocks noChangeShapeType="1"/>
          </p:cNvSpPr>
          <p:nvPr/>
        </p:nvSpPr>
        <p:spPr bwMode="auto">
          <a:xfrm flipH="1" flipV="1">
            <a:off x="4787900" y="6092825"/>
            <a:ext cx="1439863"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78864" name="Text Box 16"/>
          <p:cNvSpPr txBox="1">
            <a:spLocks noChangeArrowheads="1"/>
          </p:cNvSpPr>
          <p:nvPr/>
        </p:nvSpPr>
        <p:spPr bwMode="auto">
          <a:xfrm>
            <a:off x="827088" y="1557338"/>
            <a:ext cx="2952750" cy="36671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hu-HU"/>
              <a:t>anterior communicating a.</a:t>
            </a:r>
          </a:p>
        </p:txBody>
      </p:sp>
      <p:sp>
        <p:nvSpPr>
          <p:cNvPr id="78865" name="Text Box 17"/>
          <p:cNvSpPr txBox="1">
            <a:spLocks noChangeArrowheads="1"/>
          </p:cNvSpPr>
          <p:nvPr/>
        </p:nvSpPr>
        <p:spPr bwMode="auto">
          <a:xfrm>
            <a:off x="179388" y="4005263"/>
            <a:ext cx="3024187" cy="36671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hu-HU"/>
              <a:t>posterior communicating a.</a:t>
            </a:r>
          </a:p>
        </p:txBody>
      </p:sp>
      <p:sp>
        <p:nvSpPr>
          <p:cNvPr id="78866" name="Line 18"/>
          <p:cNvSpPr>
            <a:spLocks noChangeShapeType="1"/>
          </p:cNvSpPr>
          <p:nvPr/>
        </p:nvSpPr>
        <p:spPr bwMode="auto">
          <a:xfrm>
            <a:off x="3779838" y="1700213"/>
            <a:ext cx="720725" cy="2159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78867" name="Line 19"/>
          <p:cNvSpPr>
            <a:spLocks noChangeShapeType="1"/>
          </p:cNvSpPr>
          <p:nvPr/>
        </p:nvSpPr>
        <p:spPr bwMode="auto">
          <a:xfrm flipV="1">
            <a:off x="3203575" y="3429000"/>
            <a:ext cx="647700" cy="863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78868" name="Text Box 20"/>
          <p:cNvSpPr txBox="1">
            <a:spLocks noChangeArrowheads="1"/>
          </p:cNvSpPr>
          <p:nvPr/>
        </p:nvSpPr>
        <p:spPr bwMode="auto">
          <a:xfrm>
            <a:off x="36513" y="2565400"/>
            <a:ext cx="2735262" cy="1190625"/>
          </a:xfrm>
          <a:prstGeom prst="rect">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a:solidFill>
                  <a:schemeClr val="tx1"/>
                </a:solidFill>
                <a:latin typeface="Arial" charset="0"/>
              </a:defRPr>
            </a:lvl1pPr>
            <a:lvl2pPr marL="800100" indent="-342900" algn="l">
              <a:defRPr>
                <a:solidFill>
                  <a:schemeClr val="tx1"/>
                </a:solidFill>
                <a:latin typeface="Arial" charset="0"/>
              </a:defRPr>
            </a:lvl2pPr>
            <a:lvl3pPr marL="1257300" indent="-342900" algn="l">
              <a:defRPr>
                <a:solidFill>
                  <a:schemeClr val="tx1"/>
                </a:solidFill>
                <a:latin typeface="Arial" charset="0"/>
              </a:defRPr>
            </a:lvl3pPr>
            <a:lvl4pPr marL="1714500" indent="-342900" algn="l">
              <a:defRPr>
                <a:solidFill>
                  <a:schemeClr val="tx1"/>
                </a:solidFill>
                <a:latin typeface="Arial" charset="0"/>
              </a:defRPr>
            </a:lvl4pPr>
            <a:lvl5pPr marL="2171700" indent="-342900" algn="l">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lgn="ctr">
              <a:spcBef>
                <a:spcPct val="50000"/>
              </a:spcBef>
            </a:pPr>
            <a:r>
              <a:rPr lang="en-US" altLang="hu-HU"/>
              <a:t>middle cerebral a. (sensory and motor functions of upper extremity, speech)</a:t>
            </a:r>
          </a:p>
        </p:txBody>
      </p:sp>
      <p:sp>
        <p:nvSpPr>
          <p:cNvPr id="78869" name="Text Box 21"/>
          <p:cNvSpPr txBox="1">
            <a:spLocks noChangeArrowheads="1"/>
          </p:cNvSpPr>
          <p:nvPr/>
        </p:nvSpPr>
        <p:spPr bwMode="auto">
          <a:xfrm>
            <a:off x="6300788" y="3802063"/>
            <a:ext cx="2735262" cy="779462"/>
          </a:xfrm>
          <a:prstGeom prst="rect">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a:solidFill>
                  <a:schemeClr val="tx1"/>
                </a:solidFill>
                <a:latin typeface="Arial" charset="0"/>
              </a:defRPr>
            </a:lvl1pPr>
            <a:lvl2pPr marL="800100" indent="-342900" algn="l">
              <a:defRPr>
                <a:solidFill>
                  <a:schemeClr val="tx1"/>
                </a:solidFill>
                <a:latin typeface="Arial" charset="0"/>
              </a:defRPr>
            </a:lvl2pPr>
            <a:lvl3pPr marL="1257300" indent="-342900" algn="l">
              <a:defRPr>
                <a:solidFill>
                  <a:schemeClr val="tx1"/>
                </a:solidFill>
                <a:latin typeface="Arial" charset="0"/>
              </a:defRPr>
            </a:lvl3pPr>
            <a:lvl4pPr marL="1714500" indent="-342900" algn="l">
              <a:defRPr>
                <a:solidFill>
                  <a:schemeClr val="tx1"/>
                </a:solidFill>
                <a:latin typeface="Arial" charset="0"/>
              </a:defRPr>
            </a:lvl4pPr>
            <a:lvl5pPr marL="2171700" indent="-342900" algn="l">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lgn="ctr">
              <a:spcBef>
                <a:spcPct val="50000"/>
              </a:spcBef>
            </a:pPr>
            <a:r>
              <a:rPr lang="en-US" altLang="hu-HU"/>
              <a:t>posterior cerebral a.</a:t>
            </a:r>
          </a:p>
          <a:p>
            <a:pPr algn="ctr">
              <a:spcBef>
                <a:spcPct val="50000"/>
              </a:spcBef>
            </a:pPr>
            <a:r>
              <a:rPr lang="en-US" altLang="hu-HU"/>
              <a:t>(vision, storing memory)</a:t>
            </a:r>
          </a:p>
        </p:txBody>
      </p:sp>
      <p:sp>
        <p:nvSpPr>
          <p:cNvPr id="78870" name="Text Box 22"/>
          <p:cNvSpPr txBox="1">
            <a:spLocks noChangeArrowheads="1"/>
          </p:cNvSpPr>
          <p:nvPr/>
        </p:nvSpPr>
        <p:spPr bwMode="auto">
          <a:xfrm>
            <a:off x="5651500" y="1150938"/>
            <a:ext cx="3454400" cy="1054100"/>
          </a:xfrm>
          <a:prstGeom prst="rect">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a:solidFill>
                  <a:schemeClr val="tx1"/>
                </a:solidFill>
                <a:latin typeface="Arial" charset="0"/>
              </a:defRPr>
            </a:lvl1pPr>
            <a:lvl2pPr marL="800100" indent="-342900" algn="l">
              <a:defRPr>
                <a:solidFill>
                  <a:schemeClr val="tx1"/>
                </a:solidFill>
                <a:latin typeface="Arial" charset="0"/>
              </a:defRPr>
            </a:lvl2pPr>
            <a:lvl3pPr marL="1257300" indent="-342900" algn="l">
              <a:defRPr>
                <a:solidFill>
                  <a:schemeClr val="tx1"/>
                </a:solidFill>
                <a:latin typeface="Arial" charset="0"/>
              </a:defRPr>
            </a:lvl3pPr>
            <a:lvl4pPr marL="1714500" indent="-342900" algn="l">
              <a:defRPr>
                <a:solidFill>
                  <a:schemeClr val="tx1"/>
                </a:solidFill>
                <a:latin typeface="Arial" charset="0"/>
              </a:defRPr>
            </a:lvl4pPr>
            <a:lvl5pPr marL="2171700" indent="-342900" algn="l">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lgn="ctr">
              <a:spcBef>
                <a:spcPct val="50000"/>
              </a:spcBef>
            </a:pPr>
            <a:r>
              <a:rPr lang="en-US" altLang="hu-HU"/>
              <a:t>anterior cerebral a.</a:t>
            </a:r>
          </a:p>
          <a:p>
            <a:pPr algn="ctr">
              <a:spcBef>
                <a:spcPct val="50000"/>
              </a:spcBef>
            </a:pPr>
            <a:r>
              <a:rPr lang="en-US" altLang="hu-HU"/>
              <a:t> (sensory and motor functions of lower extremity)</a:t>
            </a:r>
          </a:p>
        </p:txBody>
      </p:sp>
    </p:spTree>
    <p:extLst>
      <p:ext uri="{BB962C8B-B14F-4D97-AF65-F5344CB8AC3E}">
        <p14:creationId xmlns:p14="http://schemas.microsoft.com/office/powerpoint/2010/main" val="5122658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0" name="Object 2"/>
          <p:cNvGraphicFramePr>
            <a:graphicFrameLocks noChangeAspect="1"/>
          </p:cNvGraphicFramePr>
          <p:nvPr/>
        </p:nvGraphicFramePr>
        <p:xfrm>
          <a:off x="250825" y="260350"/>
          <a:ext cx="8494713" cy="3571875"/>
        </p:xfrm>
        <a:graphic>
          <a:graphicData uri="http://schemas.openxmlformats.org/presentationml/2006/ole">
            <mc:AlternateContent xmlns:mc="http://schemas.openxmlformats.org/markup-compatibility/2006">
              <mc:Choice xmlns:v="urn:schemas-microsoft-com:vml" Requires="v">
                <p:oleObj spid="_x0000_s6156" name="Image" r:id="rId3" imgW="7281327" imgH="3062478" progId="">
                  <p:embed/>
                </p:oleObj>
              </mc:Choice>
              <mc:Fallback>
                <p:oleObj name="Image" r:id="rId3" imgW="7281327" imgH="3062478"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60350"/>
                        <a:ext cx="8494713"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8131" name="Text Box 3"/>
          <p:cNvSpPr txBox="1">
            <a:spLocks noChangeArrowheads="1"/>
          </p:cNvSpPr>
          <p:nvPr/>
        </p:nvSpPr>
        <p:spPr bwMode="auto">
          <a:xfrm>
            <a:off x="468313" y="4076700"/>
            <a:ext cx="3240087" cy="1061829"/>
          </a:xfrm>
          <a:prstGeom prst="rect">
            <a:avLst/>
          </a:prstGeom>
          <a:noFill/>
          <a:ln w="9525">
            <a:noFill/>
            <a:miter lim="800000"/>
            <a:headEnd/>
            <a:tailEnd/>
          </a:ln>
          <a:effectLst/>
        </p:spPr>
        <p:txBody>
          <a:bodyPr>
            <a:spAutoFit/>
          </a:bodyPr>
          <a:lstStyle/>
          <a:p>
            <a:pPr algn="ctr" eaLnBrk="1" hangingPunct="1">
              <a:spcBef>
                <a:spcPct val="50000"/>
              </a:spcBef>
            </a:pPr>
            <a:r>
              <a:rPr lang="hu-HU" altLang="hu-HU" sz="1800" b="1" dirty="0">
                <a:latin typeface="Arial" charset="0"/>
              </a:rPr>
              <a:t>Circulus arteriosus Willisii</a:t>
            </a:r>
          </a:p>
          <a:p>
            <a:pPr algn="ctr" eaLnBrk="1" hangingPunct="1">
              <a:spcBef>
                <a:spcPct val="50000"/>
              </a:spcBef>
            </a:pPr>
            <a:r>
              <a:rPr lang="hu-HU" altLang="hu-HU" sz="1800" b="1" dirty="0">
                <a:latin typeface="Arial" charset="0"/>
              </a:rPr>
              <a:t>CT angiográfia , 3-D SSD rekonstrukció</a:t>
            </a:r>
          </a:p>
        </p:txBody>
      </p:sp>
      <p:sp>
        <p:nvSpPr>
          <p:cNvPr id="58372" name="Text Box 4"/>
          <p:cNvSpPr txBox="1">
            <a:spLocks noChangeArrowheads="1"/>
          </p:cNvSpPr>
          <p:nvPr/>
        </p:nvSpPr>
        <p:spPr bwMode="auto">
          <a:xfrm>
            <a:off x="5076825" y="4005263"/>
            <a:ext cx="3382963" cy="1922462"/>
          </a:xfrm>
          <a:prstGeom prst="rect">
            <a:avLst/>
          </a:prstGeom>
          <a:noFill/>
          <a:ln w="9525">
            <a:noFill/>
            <a:miter lim="800000"/>
            <a:headEnd/>
            <a:tailEnd/>
          </a:ln>
          <a:effectLst/>
        </p:spPr>
        <p:txBody>
          <a:bodyPr>
            <a:spAutoFit/>
          </a:bodyPr>
          <a:lstStyle/>
          <a:p>
            <a:pPr marL="342900" indent="-342900" eaLnBrk="1" hangingPunct="1">
              <a:spcBef>
                <a:spcPct val="50000"/>
              </a:spcBef>
            </a:pPr>
            <a:r>
              <a:rPr lang="hu-HU" altLang="hu-HU" sz="1200"/>
              <a:t>1. A. cerebri ant.</a:t>
            </a:r>
          </a:p>
          <a:p>
            <a:pPr marL="342900" indent="-342900" eaLnBrk="1" hangingPunct="1">
              <a:spcBef>
                <a:spcPct val="50000"/>
              </a:spcBef>
            </a:pPr>
            <a:r>
              <a:rPr lang="hu-HU" altLang="hu-HU" sz="1200"/>
              <a:t>2. A. communicans ant. (tágult)</a:t>
            </a:r>
          </a:p>
          <a:p>
            <a:pPr marL="342900" indent="-342900" eaLnBrk="1" hangingPunct="1">
              <a:spcBef>
                <a:spcPct val="50000"/>
              </a:spcBef>
            </a:pPr>
            <a:r>
              <a:rPr lang="hu-HU" altLang="hu-HU" sz="1200"/>
              <a:t>3. A. carotis int.</a:t>
            </a:r>
          </a:p>
          <a:p>
            <a:pPr marL="342900" indent="-342900" eaLnBrk="1" hangingPunct="1">
              <a:spcBef>
                <a:spcPct val="50000"/>
              </a:spcBef>
            </a:pPr>
            <a:r>
              <a:rPr lang="hu-HU" altLang="hu-HU" sz="1200"/>
              <a:t>4. A. cerebri media</a:t>
            </a:r>
          </a:p>
          <a:p>
            <a:pPr marL="342900" indent="-342900" eaLnBrk="1" hangingPunct="1">
              <a:spcBef>
                <a:spcPct val="50000"/>
              </a:spcBef>
            </a:pPr>
            <a:r>
              <a:rPr lang="hu-HU" altLang="hu-HU" sz="1200"/>
              <a:t>5. A. communicans post.</a:t>
            </a:r>
          </a:p>
          <a:p>
            <a:pPr marL="342900" indent="-342900" eaLnBrk="1" hangingPunct="1">
              <a:spcBef>
                <a:spcPct val="50000"/>
              </a:spcBef>
            </a:pPr>
            <a:r>
              <a:rPr lang="hu-HU" altLang="hu-HU" sz="1200"/>
              <a:t>6. A. cerebri post.</a:t>
            </a:r>
          </a:p>
          <a:p>
            <a:pPr marL="342900" indent="-342900" eaLnBrk="1" hangingPunct="1">
              <a:spcBef>
                <a:spcPct val="50000"/>
              </a:spcBef>
            </a:pPr>
            <a:r>
              <a:rPr lang="hu-HU" altLang="hu-HU" sz="1200"/>
              <a:t>7. A. basilaris</a:t>
            </a:r>
          </a:p>
        </p:txBody>
      </p:sp>
    </p:spTree>
    <p:extLst>
      <p:ext uri="{BB962C8B-B14F-4D97-AF65-F5344CB8AC3E}">
        <p14:creationId xmlns:p14="http://schemas.microsoft.com/office/powerpoint/2010/main" val="26669322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8" name="Picture 4" descr="angio"/>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19263" y="0"/>
            <a:ext cx="5111750" cy="6875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9272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274638"/>
            <a:ext cx="8496944" cy="706090"/>
          </a:xfrm>
          <a:solidFill>
            <a:schemeClr val="bg1"/>
          </a:solidFill>
        </p:spPr>
        <p:txBody>
          <a:bodyPr/>
          <a:lstStyle/>
          <a:p>
            <a:r>
              <a:rPr lang="hu-HU" sz="2800" dirty="0" err="1"/>
              <a:t>Superficial</a:t>
            </a:r>
            <a:r>
              <a:rPr lang="hu-HU" sz="2800" dirty="0"/>
              <a:t> </a:t>
            </a:r>
            <a:r>
              <a:rPr lang="hu-HU" sz="2800" dirty="0" err="1"/>
              <a:t>veins</a:t>
            </a:r>
            <a:endParaRPr lang="hu-HU" sz="2800" dirty="0"/>
          </a:p>
        </p:txBody>
      </p:sp>
      <p:pic>
        <p:nvPicPr>
          <p:cNvPr id="4" name="Inhaltsplatzhalter 3" descr="Benning12_14-16.jp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23528" y="1052736"/>
            <a:ext cx="8496944" cy="5688632"/>
          </a:xfrm>
        </p:spPr>
      </p:pic>
    </p:spTree>
    <p:extLst>
      <p:ext uri="{BB962C8B-B14F-4D97-AF65-F5344CB8AC3E}">
        <p14:creationId xmlns:p14="http://schemas.microsoft.com/office/powerpoint/2010/main" val="26088516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850106"/>
          </a:xfrm>
          <a:solidFill>
            <a:schemeClr val="bg1"/>
          </a:solidFill>
        </p:spPr>
        <p:txBody>
          <a:bodyPr/>
          <a:lstStyle/>
          <a:p>
            <a:r>
              <a:rPr lang="hu-HU" sz="2800" dirty="0"/>
              <a:t>Deep </a:t>
            </a:r>
            <a:r>
              <a:rPr lang="hu-HU" sz="2800" dirty="0" err="1"/>
              <a:t>veins</a:t>
            </a:r>
            <a:endParaRPr lang="hu-HU" sz="2800" dirty="0"/>
          </a:p>
        </p:txBody>
      </p:sp>
      <p:pic>
        <p:nvPicPr>
          <p:cNvPr id="4" name="Inhaltsplatzhalter 3" descr="Benning12_14-17.jp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97299" y="1261290"/>
            <a:ext cx="8349403" cy="5596710"/>
          </a:xfrm>
        </p:spPr>
      </p:pic>
      <p:sp>
        <p:nvSpPr>
          <p:cNvPr id="3" name="Ellipszis 2"/>
          <p:cNvSpPr/>
          <p:nvPr/>
        </p:nvSpPr>
        <p:spPr bwMode="auto">
          <a:xfrm>
            <a:off x="5076056" y="968043"/>
            <a:ext cx="2808312" cy="876781"/>
          </a:xfrm>
          <a:prstGeom prst="ellipse">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4000" b="1" i="0" u="none" strike="noStrike" cap="none" normalizeH="0" baseline="0">
              <a:ln>
                <a:noFill/>
              </a:ln>
              <a:solidFill>
                <a:schemeClr val="tx2"/>
              </a:solidFill>
              <a:effectLst/>
              <a:latin typeface="Times New Roman" pitchFamily="18" charset="0"/>
            </a:endParaRPr>
          </a:p>
        </p:txBody>
      </p:sp>
      <p:sp>
        <p:nvSpPr>
          <p:cNvPr id="5" name="Ellipszis 4"/>
          <p:cNvSpPr/>
          <p:nvPr/>
        </p:nvSpPr>
        <p:spPr bwMode="auto">
          <a:xfrm>
            <a:off x="1907704" y="1844824"/>
            <a:ext cx="1584176" cy="360040"/>
          </a:xfrm>
          <a:prstGeom prst="ellipse">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4000" b="1" i="0" u="none" strike="noStrike" cap="none" normalizeH="0" baseline="0">
              <a:ln>
                <a:noFill/>
              </a:ln>
              <a:solidFill>
                <a:schemeClr val="tx2"/>
              </a:solidFill>
              <a:effectLst/>
              <a:latin typeface="Times New Roman" pitchFamily="18" charset="0"/>
            </a:endParaRPr>
          </a:p>
        </p:txBody>
      </p:sp>
      <p:sp>
        <p:nvSpPr>
          <p:cNvPr id="6" name="Ellipszis 5"/>
          <p:cNvSpPr/>
          <p:nvPr/>
        </p:nvSpPr>
        <p:spPr bwMode="auto">
          <a:xfrm>
            <a:off x="6300192" y="5013176"/>
            <a:ext cx="1584176" cy="360040"/>
          </a:xfrm>
          <a:prstGeom prst="ellipse">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4000" b="1" i="0" u="none" strike="noStrike" cap="none" normalizeH="0" baseline="0">
              <a:ln>
                <a:noFill/>
              </a:ln>
              <a:solidFill>
                <a:schemeClr val="tx2"/>
              </a:solidFill>
              <a:effectLst/>
              <a:latin typeface="Times New Roman" pitchFamily="18" charset="0"/>
            </a:endParaRPr>
          </a:p>
        </p:txBody>
      </p:sp>
      <p:sp>
        <p:nvSpPr>
          <p:cNvPr id="7" name="Ellipszis 6"/>
          <p:cNvSpPr/>
          <p:nvPr/>
        </p:nvSpPr>
        <p:spPr bwMode="auto">
          <a:xfrm>
            <a:off x="4642520" y="5589240"/>
            <a:ext cx="1584176" cy="360040"/>
          </a:xfrm>
          <a:prstGeom prst="ellipse">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4000" b="1" i="0" u="none" strike="noStrike" cap="none" normalizeH="0" baseline="0">
              <a:ln>
                <a:noFill/>
              </a:ln>
              <a:solidFill>
                <a:schemeClr val="tx2"/>
              </a:solidFill>
              <a:effectLst/>
              <a:latin typeface="Times New Roman" pitchFamily="18" charset="0"/>
            </a:endParaRPr>
          </a:p>
        </p:txBody>
      </p:sp>
    </p:spTree>
    <p:extLst>
      <p:ext uri="{BB962C8B-B14F-4D97-AF65-F5344CB8AC3E}">
        <p14:creationId xmlns:p14="http://schemas.microsoft.com/office/powerpoint/2010/main" val="12632674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778098"/>
          </a:xfrm>
          <a:solidFill>
            <a:schemeClr val="bg1"/>
          </a:solidFill>
        </p:spPr>
        <p:txBody>
          <a:bodyPr/>
          <a:lstStyle/>
          <a:p>
            <a:r>
              <a:rPr lang="hu-HU" sz="2800" dirty="0"/>
              <a:t>Deep </a:t>
            </a:r>
            <a:r>
              <a:rPr lang="hu-HU" sz="2800" dirty="0" err="1"/>
              <a:t>veins</a:t>
            </a:r>
            <a:r>
              <a:rPr lang="hu-HU" sz="2800" dirty="0"/>
              <a:t> </a:t>
            </a:r>
            <a:r>
              <a:rPr lang="hu-HU" sz="2800" dirty="0" err="1"/>
              <a:t>inferior</a:t>
            </a:r>
            <a:r>
              <a:rPr lang="hu-HU" sz="2800" dirty="0"/>
              <a:t> </a:t>
            </a:r>
            <a:r>
              <a:rPr lang="hu-HU" sz="2800" dirty="0" err="1"/>
              <a:t>view</a:t>
            </a:r>
            <a:endParaRPr lang="hu-HU" sz="2800" dirty="0"/>
          </a:p>
        </p:txBody>
      </p:sp>
      <p:pic>
        <p:nvPicPr>
          <p:cNvPr id="4" name="Inhaltsplatzhalter 3" descr="Benning12_14-18.jp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282971" y="1199842"/>
            <a:ext cx="6578059" cy="5658158"/>
          </a:xfrm>
          <a:prstGeom prst="rect">
            <a:avLst/>
          </a:prstGeom>
        </p:spPr>
      </p:pic>
      <p:sp>
        <p:nvSpPr>
          <p:cNvPr id="5" name="Ellipszis 4"/>
          <p:cNvSpPr/>
          <p:nvPr/>
        </p:nvSpPr>
        <p:spPr bwMode="auto">
          <a:xfrm>
            <a:off x="1619672" y="2188724"/>
            <a:ext cx="1584176" cy="360040"/>
          </a:xfrm>
          <a:prstGeom prst="ellipse">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4000" b="1" i="0" u="none" strike="noStrike" cap="none" normalizeH="0" baseline="0">
              <a:ln>
                <a:noFill/>
              </a:ln>
              <a:solidFill>
                <a:schemeClr val="tx2"/>
              </a:solidFill>
              <a:effectLst/>
              <a:latin typeface="Times New Roman" pitchFamily="18" charset="0"/>
            </a:endParaRPr>
          </a:p>
        </p:txBody>
      </p:sp>
      <p:sp>
        <p:nvSpPr>
          <p:cNvPr id="6" name="Ellipszis 5"/>
          <p:cNvSpPr/>
          <p:nvPr/>
        </p:nvSpPr>
        <p:spPr bwMode="auto">
          <a:xfrm>
            <a:off x="5580112" y="5445225"/>
            <a:ext cx="1584176" cy="432048"/>
          </a:xfrm>
          <a:prstGeom prst="ellipse">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4000" b="1" i="0" u="none" strike="noStrike" cap="none" normalizeH="0" baseline="0">
              <a:ln>
                <a:noFill/>
              </a:ln>
              <a:solidFill>
                <a:schemeClr val="tx2"/>
              </a:solidFill>
              <a:effectLst/>
              <a:latin typeface="Times New Roman" pitchFamily="18" charset="0"/>
            </a:endParaRPr>
          </a:p>
        </p:txBody>
      </p:sp>
      <p:sp>
        <p:nvSpPr>
          <p:cNvPr id="7" name="Ellipszis 6"/>
          <p:cNvSpPr/>
          <p:nvPr/>
        </p:nvSpPr>
        <p:spPr bwMode="auto">
          <a:xfrm>
            <a:off x="5868144" y="5877272"/>
            <a:ext cx="1584176" cy="360040"/>
          </a:xfrm>
          <a:prstGeom prst="ellipse">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4000" b="1" i="0" u="none" strike="noStrike" cap="none" normalizeH="0" baseline="0">
              <a:ln>
                <a:noFill/>
              </a:ln>
              <a:solidFill>
                <a:schemeClr val="tx2"/>
              </a:solidFill>
              <a:effectLst/>
              <a:latin typeface="Times New Roman" pitchFamily="18" charset="0"/>
            </a:endParaRPr>
          </a:p>
        </p:txBody>
      </p:sp>
    </p:spTree>
    <p:extLst>
      <p:ext uri="{BB962C8B-B14F-4D97-AF65-F5344CB8AC3E}">
        <p14:creationId xmlns:p14="http://schemas.microsoft.com/office/powerpoint/2010/main" val="112393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3"/>
          <p:cNvSpPr txBox="1">
            <a:spLocks noChangeArrowheads="1"/>
          </p:cNvSpPr>
          <p:nvPr/>
        </p:nvSpPr>
        <p:spPr bwMode="auto">
          <a:xfrm>
            <a:off x="6084888" y="2492375"/>
            <a:ext cx="21590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hu-HU" altLang="hu-HU" sz="2400" b="1">
                <a:solidFill>
                  <a:srgbClr val="000000"/>
                </a:solidFill>
                <a:latin typeface="Times New Roman" pitchFamily="18" charset="0"/>
              </a:rPr>
              <a:t>temporal pulse</a:t>
            </a:r>
            <a:endParaRPr lang="hu-HU" altLang="hu-HU" sz="2400" b="1">
              <a:solidFill>
                <a:srgbClr val="FF0000"/>
              </a:solidFill>
              <a:latin typeface="Times New Roman" pitchFamily="18" charset="0"/>
            </a:endParaRPr>
          </a:p>
        </p:txBody>
      </p:sp>
      <p:sp>
        <p:nvSpPr>
          <p:cNvPr id="22531" name="Text Box 4"/>
          <p:cNvSpPr txBox="1">
            <a:spLocks noChangeArrowheads="1"/>
          </p:cNvSpPr>
          <p:nvPr/>
        </p:nvSpPr>
        <p:spPr bwMode="auto">
          <a:xfrm>
            <a:off x="3276600" y="6021388"/>
            <a:ext cx="14859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hu-HU" altLang="hu-HU" sz="2000" b="1">
                <a:solidFill>
                  <a:srgbClr val="000000"/>
                </a:solidFill>
                <a:latin typeface="Times New Roman" pitchFamily="18" charset="0"/>
              </a:rPr>
              <a:t>Facial pulse</a:t>
            </a:r>
          </a:p>
        </p:txBody>
      </p:sp>
      <p:pic>
        <p:nvPicPr>
          <p:cNvPr id="22532" name="Picture 5" descr="arcartériáka"/>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468313" y="765175"/>
            <a:ext cx="4127500" cy="4751388"/>
          </a:xfrm>
          <a:noFill/>
          <a:extLst>
            <a:ext uri="{909E8E84-426E-40DD-AFC4-6F175D3DCCD1}">
              <a14:hiddenFill xmlns:a14="http://schemas.microsoft.com/office/drawing/2010/main">
                <a:solidFill>
                  <a:srgbClr val="FFFFFF"/>
                </a:solidFill>
              </a14:hiddenFill>
            </a:ext>
          </a:extLst>
        </p:spPr>
      </p:pic>
      <p:sp>
        <p:nvSpPr>
          <p:cNvPr id="22533" name="Oval 6"/>
          <p:cNvSpPr>
            <a:spLocks noChangeArrowheads="1"/>
          </p:cNvSpPr>
          <p:nvPr/>
        </p:nvSpPr>
        <p:spPr bwMode="auto">
          <a:xfrm>
            <a:off x="1644650" y="4941888"/>
            <a:ext cx="358775" cy="287337"/>
          </a:xfrm>
          <a:prstGeom prst="ellipse">
            <a:avLst/>
          </a:prstGeom>
          <a:noFill/>
          <a:ln w="57150">
            <a:solidFill>
              <a:srgbClr val="66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hu-HU" sz="4000" b="1">
              <a:solidFill>
                <a:srgbClr val="000000"/>
              </a:solidFill>
              <a:latin typeface="Times New Roman" pitchFamily="18" charset="0"/>
            </a:endParaRPr>
          </a:p>
        </p:txBody>
      </p:sp>
      <p:sp>
        <p:nvSpPr>
          <p:cNvPr id="22534" name="Oval 7"/>
          <p:cNvSpPr>
            <a:spLocks noChangeArrowheads="1"/>
          </p:cNvSpPr>
          <p:nvPr/>
        </p:nvSpPr>
        <p:spPr bwMode="auto">
          <a:xfrm>
            <a:off x="2725738" y="3284538"/>
            <a:ext cx="358775" cy="287337"/>
          </a:xfrm>
          <a:prstGeom prst="ellipse">
            <a:avLst/>
          </a:prstGeom>
          <a:noFill/>
          <a:ln w="57150">
            <a:solidFill>
              <a:srgbClr val="66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endParaRPr lang="en-US" altLang="hu-HU" sz="4000" b="1">
              <a:solidFill>
                <a:srgbClr val="000000"/>
              </a:solidFill>
              <a:latin typeface="Times New Roman" pitchFamily="18" charset="0"/>
            </a:endParaRPr>
          </a:p>
        </p:txBody>
      </p:sp>
      <p:sp>
        <p:nvSpPr>
          <p:cNvPr id="22535" name="Line 8"/>
          <p:cNvSpPr>
            <a:spLocks noChangeShapeType="1"/>
          </p:cNvSpPr>
          <p:nvPr/>
        </p:nvSpPr>
        <p:spPr bwMode="auto">
          <a:xfrm flipH="1">
            <a:off x="3013075" y="3068638"/>
            <a:ext cx="3024188" cy="576262"/>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22536" name="Line 9"/>
          <p:cNvSpPr>
            <a:spLocks noChangeShapeType="1"/>
          </p:cNvSpPr>
          <p:nvPr/>
        </p:nvSpPr>
        <p:spPr bwMode="auto">
          <a:xfrm flipH="1" flipV="1">
            <a:off x="1835150" y="5084763"/>
            <a:ext cx="1128713" cy="1081087"/>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Tree>
    <p:extLst>
      <p:ext uri="{BB962C8B-B14F-4D97-AF65-F5344CB8AC3E}">
        <p14:creationId xmlns:p14="http://schemas.microsoft.com/office/powerpoint/2010/main" val="2875665563"/>
      </p:ext>
    </p:extLst>
  </p:cSld>
  <p:clrMapOvr>
    <a:masterClrMapping/>
  </p:clrMapOvr>
  <p:transition>
    <p:zoom/>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descr="Benning12_14-19.jp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83568" y="558678"/>
            <a:ext cx="8052619" cy="6322564"/>
          </a:xfrm>
          <a:prstGeom prst="rect">
            <a:avLst/>
          </a:prstGeom>
        </p:spPr>
      </p:pic>
      <p:sp>
        <p:nvSpPr>
          <p:cNvPr id="5" name="Textfeld 4"/>
          <p:cNvSpPr txBox="1"/>
          <p:nvPr/>
        </p:nvSpPr>
        <p:spPr>
          <a:xfrm>
            <a:off x="755576" y="2454166"/>
            <a:ext cx="1512168" cy="523220"/>
          </a:xfrm>
          <a:prstGeom prst="rect">
            <a:avLst/>
          </a:prstGeom>
          <a:solidFill>
            <a:schemeClr val="bg1"/>
          </a:solidFill>
        </p:spPr>
        <p:txBody>
          <a:bodyPr wrap="square" rtlCol="0">
            <a:spAutoFit/>
          </a:bodyPr>
          <a:lstStyle/>
          <a:p>
            <a:pPr algn="r"/>
            <a:r>
              <a:rPr lang="hu-HU" sz="1400" dirty="0"/>
              <a:t>A fehérállomány vénái</a:t>
            </a:r>
          </a:p>
        </p:txBody>
      </p:sp>
      <p:sp>
        <p:nvSpPr>
          <p:cNvPr id="2" name="Titel 1"/>
          <p:cNvSpPr>
            <a:spLocks noGrp="1"/>
          </p:cNvSpPr>
          <p:nvPr>
            <p:ph type="title"/>
          </p:nvPr>
        </p:nvSpPr>
        <p:spPr>
          <a:xfrm>
            <a:off x="457200" y="-18256"/>
            <a:ext cx="8229600" cy="926976"/>
          </a:xfrm>
        </p:spPr>
        <p:style>
          <a:lnRef idx="2">
            <a:schemeClr val="accent1"/>
          </a:lnRef>
          <a:fillRef idx="1">
            <a:schemeClr val="lt1"/>
          </a:fillRef>
          <a:effectRef idx="0">
            <a:schemeClr val="accent1"/>
          </a:effectRef>
          <a:fontRef idx="minor">
            <a:schemeClr val="dk1"/>
          </a:fontRef>
        </p:style>
        <p:txBody>
          <a:bodyPr/>
          <a:lstStyle/>
          <a:p>
            <a:r>
              <a:rPr lang="hu-HU" sz="2800" dirty="0"/>
              <a:t>Deep </a:t>
            </a:r>
            <a:r>
              <a:rPr lang="hu-HU" sz="2800" dirty="0" err="1"/>
              <a:t>veis</a:t>
            </a:r>
            <a:r>
              <a:rPr lang="hu-HU" sz="2800" dirty="0"/>
              <a:t> </a:t>
            </a:r>
            <a:r>
              <a:rPr lang="hu-HU" sz="2800" dirty="0" err="1"/>
              <a:t>superior</a:t>
            </a:r>
            <a:r>
              <a:rPr lang="hu-HU" sz="2800" dirty="0"/>
              <a:t> </a:t>
            </a:r>
            <a:r>
              <a:rPr lang="hu-HU" sz="2800" dirty="0" err="1"/>
              <a:t>view</a:t>
            </a:r>
            <a:endParaRPr lang="hu-HU" sz="2800" dirty="0"/>
          </a:p>
        </p:txBody>
      </p:sp>
      <p:sp>
        <p:nvSpPr>
          <p:cNvPr id="6" name="Ellipszis 5"/>
          <p:cNvSpPr/>
          <p:nvPr/>
        </p:nvSpPr>
        <p:spPr bwMode="auto">
          <a:xfrm>
            <a:off x="6732240" y="2377593"/>
            <a:ext cx="1584176" cy="360040"/>
          </a:xfrm>
          <a:prstGeom prst="ellipse">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4000" b="1" i="0" u="none" strike="noStrike" cap="none" normalizeH="0" baseline="0">
              <a:ln>
                <a:noFill/>
              </a:ln>
              <a:solidFill>
                <a:schemeClr val="tx2"/>
              </a:solidFill>
              <a:effectLst/>
              <a:latin typeface="Times New Roman" pitchFamily="18" charset="0"/>
            </a:endParaRPr>
          </a:p>
        </p:txBody>
      </p:sp>
      <p:sp>
        <p:nvSpPr>
          <p:cNvPr id="7" name="Ellipszis 6"/>
          <p:cNvSpPr/>
          <p:nvPr/>
        </p:nvSpPr>
        <p:spPr bwMode="auto">
          <a:xfrm>
            <a:off x="6695397" y="2977386"/>
            <a:ext cx="1584176" cy="180020"/>
          </a:xfrm>
          <a:prstGeom prst="ellipse">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4000" b="1" i="0" u="none" strike="noStrike" cap="none" normalizeH="0" baseline="0">
              <a:ln>
                <a:noFill/>
              </a:ln>
              <a:solidFill>
                <a:schemeClr val="tx2"/>
              </a:solidFill>
              <a:effectLst/>
              <a:latin typeface="Times New Roman" pitchFamily="18" charset="0"/>
            </a:endParaRPr>
          </a:p>
        </p:txBody>
      </p:sp>
      <p:sp>
        <p:nvSpPr>
          <p:cNvPr id="8" name="Ellipszis 7"/>
          <p:cNvSpPr/>
          <p:nvPr/>
        </p:nvSpPr>
        <p:spPr bwMode="auto">
          <a:xfrm>
            <a:off x="6804248" y="3645024"/>
            <a:ext cx="1080120" cy="360040"/>
          </a:xfrm>
          <a:prstGeom prst="ellipse">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4000" b="1" i="0" u="none" strike="noStrike" cap="none" normalizeH="0" baseline="0">
              <a:ln>
                <a:noFill/>
              </a:ln>
              <a:solidFill>
                <a:schemeClr val="tx2"/>
              </a:solidFill>
              <a:effectLst/>
              <a:latin typeface="Times New Roman" pitchFamily="18" charset="0"/>
            </a:endParaRPr>
          </a:p>
        </p:txBody>
      </p:sp>
    </p:spTree>
    <p:extLst>
      <p:ext uri="{BB962C8B-B14F-4D97-AF65-F5344CB8AC3E}">
        <p14:creationId xmlns:p14="http://schemas.microsoft.com/office/powerpoint/2010/main" val="41181225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descr="Benning12_14-23.jpg"/>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043608" y="659782"/>
            <a:ext cx="7848872" cy="6125799"/>
          </a:xfrm>
          <a:prstGeom prst="rect">
            <a:avLst/>
          </a:prstGeom>
        </p:spPr>
      </p:pic>
      <p:sp>
        <p:nvSpPr>
          <p:cNvPr id="6" name="Ellipszis 5"/>
          <p:cNvSpPr/>
          <p:nvPr/>
        </p:nvSpPr>
        <p:spPr bwMode="auto">
          <a:xfrm>
            <a:off x="4716016" y="2204864"/>
            <a:ext cx="504056" cy="360040"/>
          </a:xfrm>
          <a:prstGeom prst="ellipse">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hu-HU" sz="4000" b="1" i="0" u="none" strike="noStrike" cap="none" normalizeH="0" baseline="0">
              <a:ln>
                <a:noFill/>
              </a:ln>
              <a:solidFill>
                <a:schemeClr val="tx2"/>
              </a:solidFill>
              <a:effectLst/>
              <a:latin typeface="Times New Roman" pitchFamily="18" charset="0"/>
            </a:endParaRPr>
          </a:p>
        </p:txBody>
      </p:sp>
      <p:sp>
        <p:nvSpPr>
          <p:cNvPr id="3" name="Szövegdoboz 2">
            <a:extLst>
              <a:ext uri="{FF2B5EF4-FFF2-40B4-BE49-F238E27FC236}">
                <a16:creationId xmlns:a16="http://schemas.microsoft.com/office/drawing/2014/main" id="{9C674D76-15AB-4CDF-A121-84645AA87CA2}"/>
              </a:ext>
            </a:extLst>
          </p:cNvPr>
          <p:cNvSpPr txBox="1"/>
          <p:nvPr/>
        </p:nvSpPr>
        <p:spPr>
          <a:xfrm>
            <a:off x="1259632" y="1268760"/>
            <a:ext cx="1954381" cy="369332"/>
          </a:xfrm>
          <a:prstGeom prst="rect">
            <a:avLst/>
          </a:prstGeom>
          <a:solidFill>
            <a:schemeClr val="bg1"/>
          </a:solidFill>
        </p:spPr>
        <p:txBody>
          <a:bodyPr wrap="none" rtlCol="0">
            <a:spAutoFit/>
          </a:bodyPr>
          <a:lstStyle/>
          <a:p>
            <a:pPr algn="l"/>
            <a:r>
              <a:rPr lang="hu-HU" dirty="0" err="1"/>
              <a:t>Foramen</a:t>
            </a:r>
            <a:r>
              <a:rPr lang="hu-HU" dirty="0"/>
              <a:t> Monroe</a:t>
            </a:r>
          </a:p>
        </p:txBody>
      </p:sp>
    </p:spTree>
    <p:extLst>
      <p:ext uri="{BB962C8B-B14F-4D97-AF65-F5344CB8AC3E}">
        <p14:creationId xmlns:p14="http://schemas.microsoft.com/office/powerpoint/2010/main" val="35234899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descr="fejvénáka"/>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1519" y="1484313"/>
            <a:ext cx="4679255" cy="4632325"/>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6150" name="Picture 6" descr="arcvénákkép"/>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867400" y="981075"/>
            <a:ext cx="3067050" cy="4033838"/>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6151" name="AutoShape 7"/>
          <p:cNvSpPr>
            <a:spLocks noChangeArrowheads="1"/>
          </p:cNvSpPr>
          <p:nvPr/>
        </p:nvSpPr>
        <p:spPr bwMode="auto">
          <a:xfrm>
            <a:off x="3059113" y="3429000"/>
            <a:ext cx="360362" cy="4318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b="1">
                <a:solidFill>
                  <a:schemeClr val="tx2"/>
                </a:solidFill>
                <a:latin typeface="Times New Roman" pitchFamily="18" charset="0"/>
              </a:defRPr>
            </a:lvl1pPr>
            <a:lvl2pPr marL="742950" indent="-285750" eaLnBrk="0" hangingPunct="0">
              <a:defRPr sz="4000" b="1">
                <a:solidFill>
                  <a:schemeClr val="tx2"/>
                </a:solidFill>
                <a:latin typeface="Times New Roman" pitchFamily="18" charset="0"/>
              </a:defRPr>
            </a:lvl2pPr>
            <a:lvl3pPr marL="1143000" indent="-228600" eaLnBrk="0" hangingPunct="0">
              <a:defRPr sz="4000" b="1">
                <a:solidFill>
                  <a:schemeClr val="tx2"/>
                </a:solidFill>
                <a:latin typeface="Times New Roman" pitchFamily="18" charset="0"/>
              </a:defRPr>
            </a:lvl3pPr>
            <a:lvl4pPr marL="1600200" indent="-228600" eaLnBrk="0" hangingPunct="0">
              <a:defRPr sz="4000" b="1">
                <a:solidFill>
                  <a:schemeClr val="tx2"/>
                </a:solidFill>
                <a:latin typeface="Times New Roman" pitchFamily="18" charset="0"/>
              </a:defRPr>
            </a:lvl4pPr>
            <a:lvl5pPr marL="2057400" indent="-228600" eaLnBrk="0" hangingPunct="0">
              <a:defRPr sz="4000" b="1">
                <a:solidFill>
                  <a:schemeClr val="tx2"/>
                </a:solidFill>
                <a:latin typeface="Times New Roman" pitchFamily="18" charset="0"/>
              </a:defRPr>
            </a:lvl5pPr>
            <a:lvl6pPr marL="2514600" indent="-228600" eaLnBrk="0" fontAlgn="base" hangingPunct="0">
              <a:spcBef>
                <a:spcPct val="0"/>
              </a:spcBef>
              <a:spcAft>
                <a:spcPct val="0"/>
              </a:spcAft>
              <a:defRPr sz="4000" b="1">
                <a:solidFill>
                  <a:schemeClr val="tx2"/>
                </a:solidFill>
                <a:latin typeface="Times New Roman" pitchFamily="18" charset="0"/>
              </a:defRPr>
            </a:lvl6pPr>
            <a:lvl7pPr marL="2971800" indent="-228600" eaLnBrk="0" fontAlgn="base" hangingPunct="0">
              <a:spcBef>
                <a:spcPct val="0"/>
              </a:spcBef>
              <a:spcAft>
                <a:spcPct val="0"/>
              </a:spcAft>
              <a:defRPr sz="4000" b="1">
                <a:solidFill>
                  <a:schemeClr val="tx2"/>
                </a:solidFill>
                <a:latin typeface="Times New Roman" pitchFamily="18" charset="0"/>
              </a:defRPr>
            </a:lvl7pPr>
            <a:lvl8pPr marL="3429000" indent="-228600" eaLnBrk="0" fontAlgn="base" hangingPunct="0">
              <a:spcBef>
                <a:spcPct val="0"/>
              </a:spcBef>
              <a:spcAft>
                <a:spcPct val="0"/>
              </a:spcAft>
              <a:defRPr sz="4000" b="1">
                <a:solidFill>
                  <a:schemeClr val="tx2"/>
                </a:solidFill>
                <a:latin typeface="Times New Roman" pitchFamily="18" charset="0"/>
              </a:defRPr>
            </a:lvl8pPr>
            <a:lvl9pPr marL="3886200" indent="-228600" eaLnBrk="0" fontAlgn="base" hangingPunct="0">
              <a:spcBef>
                <a:spcPct val="0"/>
              </a:spcBef>
              <a:spcAft>
                <a:spcPct val="0"/>
              </a:spcAft>
              <a:defRPr sz="4000" b="1">
                <a:solidFill>
                  <a:schemeClr val="tx2"/>
                </a:solidFill>
                <a:latin typeface="Times New Roman" pitchFamily="18" charset="0"/>
              </a:defRPr>
            </a:lvl9pPr>
          </a:lstStyle>
          <a:p>
            <a:pPr eaLnBrk="1" fontAlgn="base" hangingPunct="1">
              <a:spcBef>
                <a:spcPct val="0"/>
              </a:spcBef>
              <a:spcAft>
                <a:spcPct val="0"/>
              </a:spcAft>
            </a:pPr>
            <a:endParaRPr lang="en-US" altLang="hu-HU" sz="1600">
              <a:solidFill>
                <a:srgbClr val="000000"/>
              </a:solidFill>
              <a:latin typeface="+mn-lt"/>
            </a:endParaRPr>
          </a:p>
        </p:txBody>
      </p:sp>
      <p:sp>
        <p:nvSpPr>
          <p:cNvPr id="6152" name="AutoShape 8"/>
          <p:cNvSpPr>
            <a:spLocks noChangeArrowheads="1"/>
          </p:cNvSpPr>
          <p:nvPr/>
        </p:nvSpPr>
        <p:spPr bwMode="auto">
          <a:xfrm>
            <a:off x="2916238" y="4365625"/>
            <a:ext cx="360362" cy="4318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b="1">
                <a:solidFill>
                  <a:schemeClr val="tx2"/>
                </a:solidFill>
                <a:latin typeface="Times New Roman" pitchFamily="18" charset="0"/>
              </a:defRPr>
            </a:lvl1pPr>
            <a:lvl2pPr marL="742950" indent="-285750" eaLnBrk="0" hangingPunct="0">
              <a:defRPr sz="4000" b="1">
                <a:solidFill>
                  <a:schemeClr val="tx2"/>
                </a:solidFill>
                <a:latin typeface="Times New Roman" pitchFamily="18" charset="0"/>
              </a:defRPr>
            </a:lvl2pPr>
            <a:lvl3pPr marL="1143000" indent="-228600" eaLnBrk="0" hangingPunct="0">
              <a:defRPr sz="4000" b="1">
                <a:solidFill>
                  <a:schemeClr val="tx2"/>
                </a:solidFill>
                <a:latin typeface="Times New Roman" pitchFamily="18" charset="0"/>
              </a:defRPr>
            </a:lvl3pPr>
            <a:lvl4pPr marL="1600200" indent="-228600" eaLnBrk="0" hangingPunct="0">
              <a:defRPr sz="4000" b="1">
                <a:solidFill>
                  <a:schemeClr val="tx2"/>
                </a:solidFill>
                <a:latin typeface="Times New Roman" pitchFamily="18" charset="0"/>
              </a:defRPr>
            </a:lvl4pPr>
            <a:lvl5pPr marL="2057400" indent="-228600" eaLnBrk="0" hangingPunct="0">
              <a:defRPr sz="4000" b="1">
                <a:solidFill>
                  <a:schemeClr val="tx2"/>
                </a:solidFill>
                <a:latin typeface="Times New Roman" pitchFamily="18" charset="0"/>
              </a:defRPr>
            </a:lvl5pPr>
            <a:lvl6pPr marL="2514600" indent="-228600" eaLnBrk="0" fontAlgn="base" hangingPunct="0">
              <a:spcBef>
                <a:spcPct val="0"/>
              </a:spcBef>
              <a:spcAft>
                <a:spcPct val="0"/>
              </a:spcAft>
              <a:defRPr sz="4000" b="1">
                <a:solidFill>
                  <a:schemeClr val="tx2"/>
                </a:solidFill>
                <a:latin typeface="Times New Roman" pitchFamily="18" charset="0"/>
              </a:defRPr>
            </a:lvl6pPr>
            <a:lvl7pPr marL="2971800" indent="-228600" eaLnBrk="0" fontAlgn="base" hangingPunct="0">
              <a:spcBef>
                <a:spcPct val="0"/>
              </a:spcBef>
              <a:spcAft>
                <a:spcPct val="0"/>
              </a:spcAft>
              <a:defRPr sz="4000" b="1">
                <a:solidFill>
                  <a:schemeClr val="tx2"/>
                </a:solidFill>
                <a:latin typeface="Times New Roman" pitchFamily="18" charset="0"/>
              </a:defRPr>
            </a:lvl7pPr>
            <a:lvl8pPr marL="3429000" indent="-228600" eaLnBrk="0" fontAlgn="base" hangingPunct="0">
              <a:spcBef>
                <a:spcPct val="0"/>
              </a:spcBef>
              <a:spcAft>
                <a:spcPct val="0"/>
              </a:spcAft>
              <a:defRPr sz="4000" b="1">
                <a:solidFill>
                  <a:schemeClr val="tx2"/>
                </a:solidFill>
                <a:latin typeface="Times New Roman" pitchFamily="18" charset="0"/>
              </a:defRPr>
            </a:lvl8pPr>
            <a:lvl9pPr marL="3886200" indent="-228600" eaLnBrk="0" fontAlgn="base" hangingPunct="0">
              <a:spcBef>
                <a:spcPct val="0"/>
              </a:spcBef>
              <a:spcAft>
                <a:spcPct val="0"/>
              </a:spcAft>
              <a:defRPr sz="4000" b="1">
                <a:solidFill>
                  <a:schemeClr val="tx2"/>
                </a:solidFill>
                <a:latin typeface="Times New Roman" pitchFamily="18" charset="0"/>
              </a:defRPr>
            </a:lvl9pPr>
          </a:lstStyle>
          <a:p>
            <a:pPr eaLnBrk="1" fontAlgn="base" hangingPunct="1">
              <a:spcBef>
                <a:spcPct val="0"/>
              </a:spcBef>
              <a:spcAft>
                <a:spcPct val="0"/>
              </a:spcAft>
            </a:pPr>
            <a:endParaRPr lang="en-US" altLang="hu-HU" sz="1600">
              <a:solidFill>
                <a:srgbClr val="000000"/>
              </a:solidFill>
              <a:latin typeface="+mn-lt"/>
            </a:endParaRPr>
          </a:p>
        </p:txBody>
      </p:sp>
      <p:sp>
        <p:nvSpPr>
          <p:cNvPr id="6153" name="AutoShape 9"/>
          <p:cNvSpPr>
            <a:spLocks noChangeArrowheads="1"/>
          </p:cNvSpPr>
          <p:nvPr/>
        </p:nvSpPr>
        <p:spPr bwMode="auto">
          <a:xfrm rot="10800000">
            <a:off x="6804025" y="2708275"/>
            <a:ext cx="1152525" cy="1296988"/>
          </a:xfrm>
          <a:custGeom>
            <a:avLst/>
            <a:gdLst>
              <a:gd name="T0" fmla="*/ 53808991 w 21600"/>
              <a:gd name="T1" fmla="*/ 38939303 h 21600"/>
              <a:gd name="T2" fmla="*/ 30748033 w 21600"/>
              <a:gd name="T3" fmla="*/ 77878605 h 21600"/>
              <a:gd name="T4" fmla="*/ 7687022 w 21600"/>
              <a:gd name="T5" fmla="*/ 38939303 h 21600"/>
              <a:gd name="T6" fmla="*/ 30748033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3300">
              <a:alpha val="2196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hu-HU" sz="4000" b="1">
              <a:solidFill>
                <a:srgbClr val="000000"/>
              </a:solidFill>
              <a:latin typeface="Times New Roman" pitchFamily="18" charset="0"/>
            </a:endParaRPr>
          </a:p>
        </p:txBody>
      </p:sp>
      <p:sp>
        <p:nvSpPr>
          <p:cNvPr id="6154" name="AutoShape 10"/>
          <p:cNvSpPr>
            <a:spLocks noChangeArrowheads="1"/>
          </p:cNvSpPr>
          <p:nvPr/>
        </p:nvSpPr>
        <p:spPr bwMode="auto">
          <a:xfrm>
            <a:off x="1908175" y="5516563"/>
            <a:ext cx="360363" cy="4318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b="1">
                <a:solidFill>
                  <a:schemeClr val="tx2"/>
                </a:solidFill>
                <a:latin typeface="Times New Roman" pitchFamily="18" charset="0"/>
              </a:defRPr>
            </a:lvl1pPr>
            <a:lvl2pPr marL="742950" indent="-285750" eaLnBrk="0" hangingPunct="0">
              <a:defRPr sz="4000" b="1">
                <a:solidFill>
                  <a:schemeClr val="tx2"/>
                </a:solidFill>
                <a:latin typeface="Times New Roman" pitchFamily="18" charset="0"/>
              </a:defRPr>
            </a:lvl2pPr>
            <a:lvl3pPr marL="1143000" indent="-228600" eaLnBrk="0" hangingPunct="0">
              <a:defRPr sz="4000" b="1">
                <a:solidFill>
                  <a:schemeClr val="tx2"/>
                </a:solidFill>
                <a:latin typeface="Times New Roman" pitchFamily="18" charset="0"/>
              </a:defRPr>
            </a:lvl3pPr>
            <a:lvl4pPr marL="1600200" indent="-228600" eaLnBrk="0" hangingPunct="0">
              <a:defRPr sz="4000" b="1">
                <a:solidFill>
                  <a:schemeClr val="tx2"/>
                </a:solidFill>
                <a:latin typeface="Times New Roman" pitchFamily="18" charset="0"/>
              </a:defRPr>
            </a:lvl4pPr>
            <a:lvl5pPr marL="2057400" indent="-228600" eaLnBrk="0" hangingPunct="0">
              <a:defRPr sz="4000" b="1">
                <a:solidFill>
                  <a:schemeClr val="tx2"/>
                </a:solidFill>
                <a:latin typeface="Times New Roman" pitchFamily="18" charset="0"/>
              </a:defRPr>
            </a:lvl5pPr>
            <a:lvl6pPr marL="2514600" indent="-228600" eaLnBrk="0" fontAlgn="base" hangingPunct="0">
              <a:spcBef>
                <a:spcPct val="0"/>
              </a:spcBef>
              <a:spcAft>
                <a:spcPct val="0"/>
              </a:spcAft>
              <a:defRPr sz="4000" b="1">
                <a:solidFill>
                  <a:schemeClr val="tx2"/>
                </a:solidFill>
                <a:latin typeface="Times New Roman" pitchFamily="18" charset="0"/>
              </a:defRPr>
            </a:lvl6pPr>
            <a:lvl7pPr marL="2971800" indent="-228600" eaLnBrk="0" fontAlgn="base" hangingPunct="0">
              <a:spcBef>
                <a:spcPct val="0"/>
              </a:spcBef>
              <a:spcAft>
                <a:spcPct val="0"/>
              </a:spcAft>
              <a:defRPr sz="4000" b="1">
                <a:solidFill>
                  <a:schemeClr val="tx2"/>
                </a:solidFill>
                <a:latin typeface="Times New Roman" pitchFamily="18" charset="0"/>
              </a:defRPr>
            </a:lvl7pPr>
            <a:lvl8pPr marL="3429000" indent="-228600" eaLnBrk="0" fontAlgn="base" hangingPunct="0">
              <a:spcBef>
                <a:spcPct val="0"/>
              </a:spcBef>
              <a:spcAft>
                <a:spcPct val="0"/>
              </a:spcAft>
              <a:defRPr sz="4000" b="1">
                <a:solidFill>
                  <a:schemeClr val="tx2"/>
                </a:solidFill>
                <a:latin typeface="Times New Roman" pitchFamily="18" charset="0"/>
              </a:defRPr>
            </a:lvl8pPr>
            <a:lvl9pPr marL="3886200" indent="-228600" eaLnBrk="0" fontAlgn="base" hangingPunct="0">
              <a:spcBef>
                <a:spcPct val="0"/>
              </a:spcBef>
              <a:spcAft>
                <a:spcPct val="0"/>
              </a:spcAft>
              <a:defRPr sz="4000" b="1">
                <a:solidFill>
                  <a:schemeClr val="tx2"/>
                </a:solidFill>
                <a:latin typeface="Times New Roman" pitchFamily="18" charset="0"/>
              </a:defRPr>
            </a:lvl9pPr>
          </a:lstStyle>
          <a:p>
            <a:pPr eaLnBrk="1" fontAlgn="base" hangingPunct="1">
              <a:spcBef>
                <a:spcPct val="0"/>
              </a:spcBef>
              <a:spcAft>
                <a:spcPct val="0"/>
              </a:spcAft>
            </a:pPr>
            <a:endParaRPr lang="en-US" altLang="hu-HU" sz="1600">
              <a:solidFill>
                <a:srgbClr val="000000"/>
              </a:solidFill>
              <a:latin typeface="+mn-lt"/>
            </a:endParaRPr>
          </a:p>
        </p:txBody>
      </p:sp>
      <p:sp>
        <p:nvSpPr>
          <p:cNvPr id="6155" name="Text Box 11"/>
          <p:cNvSpPr txBox="1">
            <a:spLocks noChangeArrowheads="1"/>
          </p:cNvSpPr>
          <p:nvPr/>
        </p:nvSpPr>
        <p:spPr bwMode="auto">
          <a:xfrm>
            <a:off x="447675" y="933450"/>
            <a:ext cx="3438762" cy="338554"/>
          </a:xfrm>
          <a:prstGeom prst="rect">
            <a:avLst/>
          </a:prstGeom>
          <a:solidFill>
            <a:schemeClr val="bg1"/>
          </a:solidFill>
          <a:ln w="2857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4000" b="1">
                <a:solidFill>
                  <a:schemeClr val="tx2"/>
                </a:solidFill>
                <a:latin typeface="Times New Roman" pitchFamily="18" charset="0"/>
              </a:defRPr>
            </a:lvl1pPr>
            <a:lvl2pPr marL="742950" indent="-285750" eaLnBrk="0" hangingPunct="0">
              <a:defRPr sz="4000" b="1">
                <a:solidFill>
                  <a:schemeClr val="tx2"/>
                </a:solidFill>
                <a:latin typeface="Times New Roman" pitchFamily="18" charset="0"/>
              </a:defRPr>
            </a:lvl2pPr>
            <a:lvl3pPr marL="1143000" indent="-228600" eaLnBrk="0" hangingPunct="0">
              <a:defRPr sz="4000" b="1">
                <a:solidFill>
                  <a:schemeClr val="tx2"/>
                </a:solidFill>
                <a:latin typeface="Times New Roman" pitchFamily="18" charset="0"/>
              </a:defRPr>
            </a:lvl3pPr>
            <a:lvl4pPr marL="1600200" indent="-228600" eaLnBrk="0" hangingPunct="0">
              <a:defRPr sz="4000" b="1">
                <a:solidFill>
                  <a:schemeClr val="tx2"/>
                </a:solidFill>
                <a:latin typeface="Times New Roman" pitchFamily="18" charset="0"/>
              </a:defRPr>
            </a:lvl4pPr>
            <a:lvl5pPr marL="2057400" indent="-228600" eaLnBrk="0" hangingPunct="0">
              <a:defRPr sz="4000" b="1">
                <a:solidFill>
                  <a:schemeClr val="tx2"/>
                </a:solidFill>
                <a:latin typeface="Times New Roman" pitchFamily="18" charset="0"/>
              </a:defRPr>
            </a:lvl5pPr>
            <a:lvl6pPr marL="2514600" indent="-228600" eaLnBrk="0" fontAlgn="base" hangingPunct="0">
              <a:spcBef>
                <a:spcPct val="0"/>
              </a:spcBef>
              <a:spcAft>
                <a:spcPct val="0"/>
              </a:spcAft>
              <a:defRPr sz="4000" b="1">
                <a:solidFill>
                  <a:schemeClr val="tx2"/>
                </a:solidFill>
                <a:latin typeface="Times New Roman" pitchFamily="18" charset="0"/>
              </a:defRPr>
            </a:lvl6pPr>
            <a:lvl7pPr marL="2971800" indent="-228600" eaLnBrk="0" fontAlgn="base" hangingPunct="0">
              <a:spcBef>
                <a:spcPct val="0"/>
              </a:spcBef>
              <a:spcAft>
                <a:spcPct val="0"/>
              </a:spcAft>
              <a:defRPr sz="4000" b="1">
                <a:solidFill>
                  <a:schemeClr val="tx2"/>
                </a:solidFill>
                <a:latin typeface="Times New Roman" pitchFamily="18" charset="0"/>
              </a:defRPr>
            </a:lvl7pPr>
            <a:lvl8pPr marL="3429000" indent="-228600" eaLnBrk="0" fontAlgn="base" hangingPunct="0">
              <a:spcBef>
                <a:spcPct val="0"/>
              </a:spcBef>
              <a:spcAft>
                <a:spcPct val="0"/>
              </a:spcAft>
              <a:defRPr sz="4000" b="1">
                <a:solidFill>
                  <a:schemeClr val="tx2"/>
                </a:solidFill>
                <a:latin typeface="Times New Roman" pitchFamily="18" charset="0"/>
              </a:defRPr>
            </a:lvl8pPr>
            <a:lvl9pPr marL="3886200" indent="-228600" eaLnBrk="0" fontAlgn="base" hangingPunct="0">
              <a:spcBef>
                <a:spcPct val="0"/>
              </a:spcBef>
              <a:spcAft>
                <a:spcPct val="0"/>
              </a:spcAft>
              <a:defRPr sz="4000" b="1">
                <a:solidFill>
                  <a:schemeClr val="tx2"/>
                </a:solidFill>
                <a:latin typeface="Times New Roman" pitchFamily="18" charset="0"/>
              </a:defRPr>
            </a:lvl9pPr>
          </a:lstStyle>
          <a:p>
            <a:pPr eaLnBrk="1" fontAlgn="base" hangingPunct="1">
              <a:spcBef>
                <a:spcPct val="0"/>
              </a:spcBef>
              <a:spcAft>
                <a:spcPct val="0"/>
              </a:spcAft>
            </a:pPr>
            <a:r>
              <a:rPr lang="hu-HU" altLang="hu-HU" sz="1600" dirty="0">
                <a:solidFill>
                  <a:srgbClr val="000000"/>
                </a:solidFill>
                <a:latin typeface="+mn-lt"/>
              </a:rPr>
              <a:t>-</a:t>
            </a:r>
            <a:r>
              <a:rPr lang="hu-HU" altLang="hu-HU" sz="1600" dirty="0" err="1">
                <a:solidFill>
                  <a:srgbClr val="000000"/>
                </a:solidFill>
                <a:latin typeface="+mn-lt"/>
              </a:rPr>
              <a:t>there</a:t>
            </a:r>
            <a:r>
              <a:rPr lang="hu-HU" altLang="hu-HU" sz="1600" dirty="0">
                <a:solidFill>
                  <a:srgbClr val="000000"/>
                </a:solidFill>
                <a:latin typeface="+mn-lt"/>
              </a:rPr>
              <a:t> </a:t>
            </a:r>
            <a:r>
              <a:rPr lang="hu-HU" altLang="hu-HU" sz="1600" dirty="0" err="1">
                <a:solidFill>
                  <a:srgbClr val="000000"/>
                </a:solidFill>
                <a:latin typeface="+mn-lt"/>
              </a:rPr>
              <a:t>are</a:t>
            </a:r>
            <a:r>
              <a:rPr lang="hu-HU" altLang="hu-HU" sz="1600" dirty="0">
                <a:solidFill>
                  <a:srgbClr val="000000"/>
                </a:solidFill>
                <a:latin typeface="+mn-lt"/>
              </a:rPr>
              <a:t> no </a:t>
            </a:r>
            <a:r>
              <a:rPr lang="hu-HU" altLang="hu-HU" sz="1600" dirty="0" err="1">
                <a:solidFill>
                  <a:srgbClr val="000000"/>
                </a:solidFill>
                <a:latin typeface="+mn-lt"/>
              </a:rPr>
              <a:t>valves</a:t>
            </a:r>
            <a:r>
              <a:rPr lang="hu-HU" altLang="hu-HU" sz="1600" dirty="0">
                <a:solidFill>
                  <a:srgbClr val="000000"/>
                </a:solidFill>
                <a:latin typeface="+mn-lt"/>
              </a:rPr>
              <a:t> in </a:t>
            </a:r>
            <a:r>
              <a:rPr lang="hu-HU" altLang="hu-HU" sz="1600" dirty="0" err="1">
                <a:solidFill>
                  <a:srgbClr val="000000"/>
                </a:solidFill>
                <a:latin typeface="+mn-lt"/>
              </a:rPr>
              <a:t>the</a:t>
            </a:r>
            <a:r>
              <a:rPr lang="hu-HU" altLang="hu-HU" sz="1600" dirty="0">
                <a:solidFill>
                  <a:srgbClr val="000000"/>
                </a:solidFill>
                <a:latin typeface="+mn-lt"/>
              </a:rPr>
              <a:t> </a:t>
            </a:r>
            <a:r>
              <a:rPr lang="hu-HU" altLang="hu-HU" sz="1600" dirty="0" err="1">
                <a:solidFill>
                  <a:srgbClr val="000000"/>
                </a:solidFill>
                <a:latin typeface="+mn-lt"/>
              </a:rPr>
              <a:t>veins</a:t>
            </a:r>
            <a:r>
              <a:rPr lang="hu-HU" altLang="hu-HU" sz="1600" dirty="0">
                <a:solidFill>
                  <a:srgbClr val="000000"/>
                </a:solidFill>
                <a:latin typeface="+mn-lt"/>
              </a:rPr>
              <a:t>!!</a:t>
            </a:r>
          </a:p>
        </p:txBody>
      </p:sp>
      <p:sp>
        <p:nvSpPr>
          <p:cNvPr id="6156" name="Text Box 12"/>
          <p:cNvSpPr txBox="1">
            <a:spLocks noChangeArrowheads="1"/>
          </p:cNvSpPr>
          <p:nvPr/>
        </p:nvSpPr>
        <p:spPr bwMode="auto">
          <a:xfrm>
            <a:off x="6300788" y="476250"/>
            <a:ext cx="2071687" cy="584775"/>
          </a:xfrm>
          <a:prstGeom prst="rect">
            <a:avLst/>
          </a:prstGeom>
          <a:solidFill>
            <a:schemeClr val="bg1"/>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000" b="1">
                <a:solidFill>
                  <a:schemeClr val="tx2"/>
                </a:solidFill>
                <a:latin typeface="Times New Roman" pitchFamily="18" charset="0"/>
              </a:defRPr>
            </a:lvl1pPr>
            <a:lvl2pPr marL="742950" indent="-285750" eaLnBrk="0" hangingPunct="0">
              <a:defRPr sz="4000" b="1">
                <a:solidFill>
                  <a:schemeClr val="tx2"/>
                </a:solidFill>
                <a:latin typeface="Times New Roman" pitchFamily="18" charset="0"/>
              </a:defRPr>
            </a:lvl2pPr>
            <a:lvl3pPr marL="1143000" indent="-228600" eaLnBrk="0" hangingPunct="0">
              <a:defRPr sz="4000" b="1">
                <a:solidFill>
                  <a:schemeClr val="tx2"/>
                </a:solidFill>
                <a:latin typeface="Times New Roman" pitchFamily="18" charset="0"/>
              </a:defRPr>
            </a:lvl3pPr>
            <a:lvl4pPr marL="1600200" indent="-228600" eaLnBrk="0" hangingPunct="0">
              <a:defRPr sz="4000" b="1">
                <a:solidFill>
                  <a:schemeClr val="tx2"/>
                </a:solidFill>
                <a:latin typeface="Times New Roman" pitchFamily="18" charset="0"/>
              </a:defRPr>
            </a:lvl4pPr>
            <a:lvl5pPr marL="2057400" indent="-228600" eaLnBrk="0" hangingPunct="0">
              <a:defRPr sz="4000" b="1">
                <a:solidFill>
                  <a:schemeClr val="tx2"/>
                </a:solidFill>
                <a:latin typeface="Times New Roman" pitchFamily="18" charset="0"/>
              </a:defRPr>
            </a:lvl5pPr>
            <a:lvl6pPr marL="2514600" indent="-228600" eaLnBrk="0" fontAlgn="base" hangingPunct="0">
              <a:spcBef>
                <a:spcPct val="0"/>
              </a:spcBef>
              <a:spcAft>
                <a:spcPct val="0"/>
              </a:spcAft>
              <a:defRPr sz="4000" b="1">
                <a:solidFill>
                  <a:schemeClr val="tx2"/>
                </a:solidFill>
                <a:latin typeface="Times New Roman" pitchFamily="18" charset="0"/>
              </a:defRPr>
            </a:lvl6pPr>
            <a:lvl7pPr marL="2971800" indent="-228600" eaLnBrk="0" fontAlgn="base" hangingPunct="0">
              <a:spcBef>
                <a:spcPct val="0"/>
              </a:spcBef>
              <a:spcAft>
                <a:spcPct val="0"/>
              </a:spcAft>
              <a:defRPr sz="4000" b="1">
                <a:solidFill>
                  <a:schemeClr val="tx2"/>
                </a:solidFill>
                <a:latin typeface="Times New Roman" pitchFamily="18" charset="0"/>
              </a:defRPr>
            </a:lvl7pPr>
            <a:lvl8pPr marL="3429000" indent="-228600" eaLnBrk="0" fontAlgn="base" hangingPunct="0">
              <a:spcBef>
                <a:spcPct val="0"/>
              </a:spcBef>
              <a:spcAft>
                <a:spcPct val="0"/>
              </a:spcAft>
              <a:defRPr sz="4000" b="1">
                <a:solidFill>
                  <a:schemeClr val="tx2"/>
                </a:solidFill>
                <a:latin typeface="Times New Roman" pitchFamily="18" charset="0"/>
              </a:defRPr>
            </a:lvl8pPr>
            <a:lvl9pPr marL="3886200" indent="-228600" eaLnBrk="0" fontAlgn="base" hangingPunct="0">
              <a:spcBef>
                <a:spcPct val="0"/>
              </a:spcBef>
              <a:spcAft>
                <a:spcPct val="0"/>
              </a:spcAft>
              <a:defRPr sz="4000" b="1">
                <a:solidFill>
                  <a:schemeClr val="tx2"/>
                </a:solidFill>
                <a:latin typeface="Times New Roman" pitchFamily="18" charset="0"/>
              </a:defRPr>
            </a:lvl9pPr>
          </a:lstStyle>
          <a:p>
            <a:pPr eaLnBrk="1" fontAlgn="base" hangingPunct="1">
              <a:spcBef>
                <a:spcPct val="50000"/>
              </a:spcBef>
              <a:spcAft>
                <a:spcPct val="0"/>
              </a:spcAft>
            </a:pPr>
            <a:r>
              <a:rPr lang="hu-HU" altLang="hu-HU" sz="1600" dirty="0">
                <a:solidFill>
                  <a:srgbClr val="000000"/>
                </a:solidFill>
                <a:latin typeface="+mn-lt"/>
              </a:rPr>
              <a:t>„</a:t>
            </a:r>
            <a:r>
              <a:rPr lang="hu-HU" altLang="hu-HU" sz="1600" dirty="0" err="1">
                <a:solidFill>
                  <a:srgbClr val="000000"/>
                </a:solidFill>
                <a:latin typeface="+mn-lt"/>
              </a:rPr>
              <a:t>danger</a:t>
            </a:r>
            <a:r>
              <a:rPr lang="hu-HU" altLang="hu-HU" sz="1600" dirty="0">
                <a:solidFill>
                  <a:srgbClr val="000000"/>
                </a:solidFill>
                <a:latin typeface="+mn-lt"/>
              </a:rPr>
              <a:t> </a:t>
            </a:r>
            <a:r>
              <a:rPr lang="hu-HU" altLang="hu-HU" sz="1600" dirty="0" err="1">
                <a:solidFill>
                  <a:srgbClr val="000000"/>
                </a:solidFill>
                <a:latin typeface="+mn-lt"/>
              </a:rPr>
              <a:t>zone</a:t>
            </a:r>
            <a:r>
              <a:rPr lang="hu-HU" altLang="hu-HU" sz="1600" dirty="0">
                <a:solidFill>
                  <a:srgbClr val="000000"/>
                </a:solidFill>
                <a:latin typeface="+mn-lt"/>
              </a:rPr>
              <a:t>” of </a:t>
            </a:r>
            <a:r>
              <a:rPr lang="hu-HU" altLang="hu-HU" sz="1600" dirty="0" err="1">
                <a:solidFill>
                  <a:srgbClr val="000000"/>
                </a:solidFill>
                <a:latin typeface="+mn-lt"/>
              </a:rPr>
              <a:t>nthe</a:t>
            </a:r>
            <a:r>
              <a:rPr lang="hu-HU" altLang="hu-HU" sz="1600" dirty="0">
                <a:solidFill>
                  <a:srgbClr val="000000"/>
                </a:solidFill>
                <a:latin typeface="+mn-lt"/>
              </a:rPr>
              <a:t> </a:t>
            </a:r>
            <a:r>
              <a:rPr lang="hu-HU" altLang="hu-HU" sz="1600" dirty="0" err="1">
                <a:solidFill>
                  <a:srgbClr val="000000"/>
                </a:solidFill>
                <a:latin typeface="+mn-lt"/>
              </a:rPr>
              <a:t>nface</a:t>
            </a:r>
            <a:endParaRPr lang="hu-HU" altLang="hu-HU" sz="1600" dirty="0">
              <a:solidFill>
                <a:srgbClr val="000000"/>
              </a:solidFill>
              <a:latin typeface="+mn-lt"/>
            </a:endParaRPr>
          </a:p>
        </p:txBody>
      </p:sp>
      <p:sp>
        <p:nvSpPr>
          <p:cNvPr id="15372" name="Text Box 14"/>
          <p:cNvSpPr txBox="1">
            <a:spLocks noChangeArrowheads="1"/>
          </p:cNvSpPr>
          <p:nvPr/>
        </p:nvSpPr>
        <p:spPr bwMode="auto">
          <a:xfrm>
            <a:off x="3467100" y="3832225"/>
            <a:ext cx="6731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4000" b="1">
                <a:solidFill>
                  <a:schemeClr val="tx2"/>
                </a:solidFill>
                <a:latin typeface="Times New Roman" pitchFamily="18" charset="0"/>
              </a:defRPr>
            </a:lvl1pPr>
            <a:lvl2pPr marL="742950" indent="-285750" eaLnBrk="0" hangingPunct="0">
              <a:defRPr sz="4000" b="1">
                <a:solidFill>
                  <a:schemeClr val="tx2"/>
                </a:solidFill>
                <a:latin typeface="Times New Roman" pitchFamily="18" charset="0"/>
              </a:defRPr>
            </a:lvl2pPr>
            <a:lvl3pPr marL="1143000" indent="-228600" eaLnBrk="0" hangingPunct="0">
              <a:defRPr sz="4000" b="1">
                <a:solidFill>
                  <a:schemeClr val="tx2"/>
                </a:solidFill>
                <a:latin typeface="Times New Roman" pitchFamily="18" charset="0"/>
              </a:defRPr>
            </a:lvl3pPr>
            <a:lvl4pPr marL="1600200" indent="-228600" eaLnBrk="0" hangingPunct="0">
              <a:defRPr sz="4000" b="1">
                <a:solidFill>
                  <a:schemeClr val="tx2"/>
                </a:solidFill>
                <a:latin typeface="Times New Roman" pitchFamily="18" charset="0"/>
              </a:defRPr>
            </a:lvl4pPr>
            <a:lvl5pPr marL="2057400" indent="-228600" eaLnBrk="0" hangingPunct="0">
              <a:defRPr sz="4000" b="1">
                <a:solidFill>
                  <a:schemeClr val="tx2"/>
                </a:solidFill>
                <a:latin typeface="Times New Roman" pitchFamily="18" charset="0"/>
              </a:defRPr>
            </a:lvl5pPr>
            <a:lvl6pPr marL="2514600" indent="-228600" eaLnBrk="0" fontAlgn="base" hangingPunct="0">
              <a:spcBef>
                <a:spcPct val="0"/>
              </a:spcBef>
              <a:spcAft>
                <a:spcPct val="0"/>
              </a:spcAft>
              <a:defRPr sz="4000" b="1">
                <a:solidFill>
                  <a:schemeClr val="tx2"/>
                </a:solidFill>
                <a:latin typeface="Times New Roman" pitchFamily="18" charset="0"/>
              </a:defRPr>
            </a:lvl6pPr>
            <a:lvl7pPr marL="2971800" indent="-228600" eaLnBrk="0" fontAlgn="base" hangingPunct="0">
              <a:spcBef>
                <a:spcPct val="0"/>
              </a:spcBef>
              <a:spcAft>
                <a:spcPct val="0"/>
              </a:spcAft>
              <a:defRPr sz="4000" b="1">
                <a:solidFill>
                  <a:schemeClr val="tx2"/>
                </a:solidFill>
                <a:latin typeface="Times New Roman" pitchFamily="18" charset="0"/>
              </a:defRPr>
            </a:lvl7pPr>
            <a:lvl8pPr marL="3429000" indent="-228600" eaLnBrk="0" fontAlgn="base" hangingPunct="0">
              <a:spcBef>
                <a:spcPct val="0"/>
              </a:spcBef>
              <a:spcAft>
                <a:spcPct val="0"/>
              </a:spcAft>
              <a:defRPr sz="4000" b="1">
                <a:solidFill>
                  <a:schemeClr val="tx2"/>
                </a:solidFill>
                <a:latin typeface="Times New Roman" pitchFamily="18" charset="0"/>
              </a:defRPr>
            </a:lvl8pPr>
            <a:lvl9pPr marL="3886200" indent="-228600" eaLnBrk="0" fontAlgn="base" hangingPunct="0">
              <a:spcBef>
                <a:spcPct val="0"/>
              </a:spcBef>
              <a:spcAft>
                <a:spcPct val="0"/>
              </a:spcAft>
              <a:defRPr sz="4000" b="1">
                <a:solidFill>
                  <a:schemeClr val="tx2"/>
                </a:solidFill>
                <a:latin typeface="Times New Roman" pitchFamily="18" charset="0"/>
              </a:defRPr>
            </a:lvl9pPr>
          </a:lstStyle>
          <a:p>
            <a:pPr eaLnBrk="1" fontAlgn="base" hangingPunct="1">
              <a:spcBef>
                <a:spcPct val="0"/>
              </a:spcBef>
              <a:spcAft>
                <a:spcPct val="0"/>
              </a:spcAft>
            </a:pPr>
            <a:r>
              <a:rPr lang="hu-HU" altLang="hu-HU" sz="1000">
                <a:solidFill>
                  <a:srgbClr val="000000"/>
                </a:solidFill>
              </a:rPr>
              <a:t>sinus cav</a:t>
            </a:r>
          </a:p>
        </p:txBody>
      </p:sp>
      <p:sp>
        <p:nvSpPr>
          <p:cNvPr id="15373" name="Text Box 15"/>
          <p:cNvSpPr txBox="1">
            <a:spLocks noChangeArrowheads="1"/>
          </p:cNvSpPr>
          <p:nvPr/>
        </p:nvSpPr>
        <p:spPr bwMode="auto">
          <a:xfrm>
            <a:off x="3132138" y="5397500"/>
            <a:ext cx="11017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4000" b="1">
                <a:solidFill>
                  <a:schemeClr val="tx2"/>
                </a:solidFill>
                <a:latin typeface="Times New Roman" pitchFamily="18" charset="0"/>
              </a:defRPr>
            </a:lvl1pPr>
            <a:lvl2pPr marL="742950" indent="-285750" eaLnBrk="0" hangingPunct="0">
              <a:defRPr sz="4000" b="1">
                <a:solidFill>
                  <a:schemeClr val="tx2"/>
                </a:solidFill>
                <a:latin typeface="Times New Roman" pitchFamily="18" charset="0"/>
              </a:defRPr>
            </a:lvl2pPr>
            <a:lvl3pPr marL="1143000" indent="-228600" eaLnBrk="0" hangingPunct="0">
              <a:defRPr sz="4000" b="1">
                <a:solidFill>
                  <a:schemeClr val="tx2"/>
                </a:solidFill>
                <a:latin typeface="Times New Roman" pitchFamily="18" charset="0"/>
              </a:defRPr>
            </a:lvl3pPr>
            <a:lvl4pPr marL="1600200" indent="-228600" eaLnBrk="0" hangingPunct="0">
              <a:defRPr sz="4000" b="1">
                <a:solidFill>
                  <a:schemeClr val="tx2"/>
                </a:solidFill>
                <a:latin typeface="Times New Roman" pitchFamily="18" charset="0"/>
              </a:defRPr>
            </a:lvl4pPr>
            <a:lvl5pPr marL="2057400" indent="-228600" eaLnBrk="0" hangingPunct="0">
              <a:defRPr sz="4000" b="1">
                <a:solidFill>
                  <a:schemeClr val="tx2"/>
                </a:solidFill>
                <a:latin typeface="Times New Roman" pitchFamily="18" charset="0"/>
              </a:defRPr>
            </a:lvl5pPr>
            <a:lvl6pPr marL="2514600" indent="-228600" eaLnBrk="0" fontAlgn="base" hangingPunct="0">
              <a:spcBef>
                <a:spcPct val="0"/>
              </a:spcBef>
              <a:spcAft>
                <a:spcPct val="0"/>
              </a:spcAft>
              <a:defRPr sz="4000" b="1">
                <a:solidFill>
                  <a:schemeClr val="tx2"/>
                </a:solidFill>
                <a:latin typeface="Times New Roman" pitchFamily="18" charset="0"/>
              </a:defRPr>
            </a:lvl6pPr>
            <a:lvl7pPr marL="2971800" indent="-228600" eaLnBrk="0" fontAlgn="base" hangingPunct="0">
              <a:spcBef>
                <a:spcPct val="0"/>
              </a:spcBef>
              <a:spcAft>
                <a:spcPct val="0"/>
              </a:spcAft>
              <a:defRPr sz="4000" b="1">
                <a:solidFill>
                  <a:schemeClr val="tx2"/>
                </a:solidFill>
                <a:latin typeface="Times New Roman" pitchFamily="18" charset="0"/>
              </a:defRPr>
            </a:lvl7pPr>
            <a:lvl8pPr marL="3429000" indent="-228600" eaLnBrk="0" fontAlgn="base" hangingPunct="0">
              <a:spcBef>
                <a:spcPct val="0"/>
              </a:spcBef>
              <a:spcAft>
                <a:spcPct val="0"/>
              </a:spcAft>
              <a:defRPr sz="4000" b="1">
                <a:solidFill>
                  <a:schemeClr val="tx2"/>
                </a:solidFill>
                <a:latin typeface="Times New Roman" pitchFamily="18" charset="0"/>
              </a:defRPr>
            </a:lvl8pPr>
            <a:lvl9pPr marL="3886200" indent="-228600" eaLnBrk="0" fontAlgn="base" hangingPunct="0">
              <a:spcBef>
                <a:spcPct val="0"/>
              </a:spcBef>
              <a:spcAft>
                <a:spcPct val="0"/>
              </a:spcAft>
              <a:defRPr sz="4000" b="1">
                <a:solidFill>
                  <a:schemeClr val="tx2"/>
                </a:solidFill>
                <a:latin typeface="Times New Roman" pitchFamily="18" charset="0"/>
              </a:defRPr>
            </a:lvl9pPr>
          </a:lstStyle>
          <a:p>
            <a:pPr eaLnBrk="1" fontAlgn="base" hangingPunct="1">
              <a:spcBef>
                <a:spcPct val="0"/>
              </a:spcBef>
              <a:spcAft>
                <a:spcPct val="0"/>
              </a:spcAft>
            </a:pPr>
            <a:r>
              <a:rPr lang="hu-HU" altLang="hu-HU" sz="1200">
                <a:solidFill>
                  <a:srgbClr val="000000"/>
                </a:solidFill>
              </a:rPr>
              <a:t>sinus basilaris</a:t>
            </a:r>
          </a:p>
        </p:txBody>
      </p:sp>
      <p:sp>
        <p:nvSpPr>
          <p:cNvPr id="15374" name="Text Box 16"/>
          <p:cNvSpPr txBox="1">
            <a:spLocks noChangeArrowheads="1"/>
          </p:cNvSpPr>
          <p:nvPr/>
        </p:nvSpPr>
        <p:spPr bwMode="auto">
          <a:xfrm>
            <a:off x="388938" y="5421313"/>
            <a:ext cx="101441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4000" b="1">
                <a:solidFill>
                  <a:schemeClr val="tx2"/>
                </a:solidFill>
                <a:latin typeface="Times New Roman" pitchFamily="18" charset="0"/>
              </a:defRPr>
            </a:lvl1pPr>
            <a:lvl2pPr marL="742950" indent="-285750" eaLnBrk="0" hangingPunct="0">
              <a:defRPr sz="4000" b="1">
                <a:solidFill>
                  <a:schemeClr val="tx2"/>
                </a:solidFill>
                <a:latin typeface="Times New Roman" pitchFamily="18" charset="0"/>
              </a:defRPr>
            </a:lvl2pPr>
            <a:lvl3pPr marL="1143000" indent="-228600" eaLnBrk="0" hangingPunct="0">
              <a:defRPr sz="4000" b="1">
                <a:solidFill>
                  <a:schemeClr val="tx2"/>
                </a:solidFill>
                <a:latin typeface="Times New Roman" pitchFamily="18" charset="0"/>
              </a:defRPr>
            </a:lvl3pPr>
            <a:lvl4pPr marL="1600200" indent="-228600" eaLnBrk="0" hangingPunct="0">
              <a:defRPr sz="4000" b="1">
                <a:solidFill>
                  <a:schemeClr val="tx2"/>
                </a:solidFill>
                <a:latin typeface="Times New Roman" pitchFamily="18" charset="0"/>
              </a:defRPr>
            </a:lvl4pPr>
            <a:lvl5pPr marL="2057400" indent="-228600" eaLnBrk="0" hangingPunct="0">
              <a:defRPr sz="4000" b="1">
                <a:solidFill>
                  <a:schemeClr val="tx2"/>
                </a:solidFill>
                <a:latin typeface="Times New Roman" pitchFamily="18" charset="0"/>
              </a:defRPr>
            </a:lvl5pPr>
            <a:lvl6pPr marL="2514600" indent="-228600" eaLnBrk="0" fontAlgn="base" hangingPunct="0">
              <a:spcBef>
                <a:spcPct val="0"/>
              </a:spcBef>
              <a:spcAft>
                <a:spcPct val="0"/>
              </a:spcAft>
              <a:defRPr sz="4000" b="1">
                <a:solidFill>
                  <a:schemeClr val="tx2"/>
                </a:solidFill>
                <a:latin typeface="Times New Roman" pitchFamily="18" charset="0"/>
              </a:defRPr>
            </a:lvl6pPr>
            <a:lvl7pPr marL="2971800" indent="-228600" eaLnBrk="0" fontAlgn="base" hangingPunct="0">
              <a:spcBef>
                <a:spcPct val="0"/>
              </a:spcBef>
              <a:spcAft>
                <a:spcPct val="0"/>
              </a:spcAft>
              <a:defRPr sz="4000" b="1">
                <a:solidFill>
                  <a:schemeClr val="tx2"/>
                </a:solidFill>
                <a:latin typeface="Times New Roman" pitchFamily="18" charset="0"/>
              </a:defRPr>
            </a:lvl7pPr>
            <a:lvl8pPr marL="3429000" indent="-228600" eaLnBrk="0" fontAlgn="base" hangingPunct="0">
              <a:spcBef>
                <a:spcPct val="0"/>
              </a:spcBef>
              <a:spcAft>
                <a:spcPct val="0"/>
              </a:spcAft>
              <a:defRPr sz="4000" b="1">
                <a:solidFill>
                  <a:schemeClr val="tx2"/>
                </a:solidFill>
                <a:latin typeface="Times New Roman" pitchFamily="18" charset="0"/>
              </a:defRPr>
            </a:lvl8pPr>
            <a:lvl9pPr marL="3886200" indent="-228600" eaLnBrk="0" fontAlgn="base" hangingPunct="0">
              <a:spcBef>
                <a:spcPct val="0"/>
              </a:spcBef>
              <a:spcAft>
                <a:spcPct val="0"/>
              </a:spcAft>
              <a:defRPr sz="4000" b="1">
                <a:solidFill>
                  <a:schemeClr val="tx2"/>
                </a:solidFill>
                <a:latin typeface="Times New Roman" pitchFamily="18" charset="0"/>
              </a:defRPr>
            </a:lvl9pPr>
          </a:lstStyle>
          <a:p>
            <a:pPr eaLnBrk="1" fontAlgn="base" hangingPunct="1">
              <a:spcBef>
                <a:spcPct val="0"/>
              </a:spcBef>
              <a:spcAft>
                <a:spcPct val="0"/>
              </a:spcAft>
            </a:pPr>
            <a:r>
              <a:rPr lang="hu-HU" altLang="hu-HU" sz="1000">
                <a:solidFill>
                  <a:srgbClr val="000000"/>
                </a:solidFill>
              </a:rPr>
              <a:t>plexus venosus </a:t>
            </a:r>
          </a:p>
          <a:p>
            <a:pPr eaLnBrk="1" fontAlgn="base" hangingPunct="1">
              <a:spcBef>
                <a:spcPct val="0"/>
              </a:spcBef>
              <a:spcAft>
                <a:spcPct val="0"/>
              </a:spcAft>
            </a:pPr>
            <a:r>
              <a:rPr lang="hu-HU" altLang="hu-HU" sz="1000">
                <a:solidFill>
                  <a:srgbClr val="000000"/>
                </a:solidFill>
              </a:rPr>
              <a:t>vertebralis </a:t>
            </a:r>
          </a:p>
          <a:p>
            <a:pPr eaLnBrk="1" fontAlgn="base" hangingPunct="1">
              <a:spcBef>
                <a:spcPct val="0"/>
              </a:spcBef>
              <a:spcAft>
                <a:spcPct val="0"/>
              </a:spcAft>
            </a:pPr>
            <a:r>
              <a:rPr lang="hu-HU" altLang="hu-HU" sz="1000">
                <a:solidFill>
                  <a:srgbClr val="000000"/>
                </a:solidFill>
              </a:rPr>
              <a:t>internus</a:t>
            </a:r>
          </a:p>
        </p:txBody>
      </p:sp>
      <p:sp>
        <p:nvSpPr>
          <p:cNvPr id="15375" name="Text Box 17"/>
          <p:cNvSpPr txBox="1">
            <a:spLocks noChangeArrowheads="1"/>
          </p:cNvSpPr>
          <p:nvPr/>
        </p:nvSpPr>
        <p:spPr bwMode="auto">
          <a:xfrm>
            <a:off x="3687763" y="3429000"/>
            <a:ext cx="8413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4000" b="1">
                <a:solidFill>
                  <a:schemeClr val="tx2"/>
                </a:solidFill>
                <a:latin typeface="Times New Roman" pitchFamily="18" charset="0"/>
              </a:defRPr>
            </a:lvl1pPr>
            <a:lvl2pPr marL="742950" indent="-285750" eaLnBrk="0" hangingPunct="0">
              <a:defRPr sz="4000" b="1">
                <a:solidFill>
                  <a:schemeClr val="tx2"/>
                </a:solidFill>
                <a:latin typeface="Times New Roman" pitchFamily="18" charset="0"/>
              </a:defRPr>
            </a:lvl2pPr>
            <a:lvl3pPr marL="1143000" indent="-228600" eaLnBrk="0" hangingPunct="0">
              <a:defRPr sz="4000" b="1">
                <a:solidFill>
                  <a:schemeClr val="tx2"/>
                </a:solidFill>
                <a:latin typeface="Times New Roman" pitchFamily="18" charset="0"/>
              </a:defRPr>
            </a:lvl3pPr>
            <a:lvl4pPr marL="1600200" indent="-228600" eaLnBrk="0" hangingPunct="0">
              <a:defRPr sz="4000" b="1">
                <a:solidFill>
                  <a:schemeClr val="tx2"/>
                </a:solidFill>
                <a:latin typeface="Times New Roman" pitchFamily="18" charset="0"/>
              </a:defRPr>
            </a:lvl4pPr>
            <a:lvl5pPr marL="2057400" indent="-228600" eaLnBrk="0" hangingPunct="0">
              <a:defRPr sz="4000" b="1">
                <a:solidFill>
                  <a:schemeClr val="tx2"/>
                </a:solidFill>
                <a:latin typeface="Times New Roman" pitchFamily="18" charset="0"/>
              </a:defRPr>
            </a:lvl5pPr>
            <a:lvl6pPr marL="2514600" indent="-228600" eaLnBrk="0" fontAlgn="base" hangingPunct="0">
              <a:spcBef>
                <a:spcPct val="0"/>
              </a:spcBef>
              <a:spcAft>
                <a:spcPct val="0"/>
              </a:spcAft>
              <a:defRPr sz="4000" b="1">
                <a:solidFill>
                  <a:schemeClr val="tx2"/>
                </a:solidFill>
                <a:latin typeface="Times New Roman" pitchFamily="18" charset="0"/>
              </a:defRPr>
            </a:lvl6pPr>
            <a:lvl7pPr marL="2971800" indent="-228600" eaLnBrk="0" fontAlgn="base" hangingPunct="0">
              <a:spcBef>
                <a:spcPct val="0"/>
              </a:spcBef>
              <a:spcAft>
                <a:spcPct val="0"/>
              </a:spcAft>
              <a:defRPr sz="4000" b="1">
                <a:solidFill>
                  <a:schemeClr val="tx2"/>
                </a:solidFill>
                <a:latin typeface="Times New Roman" pitchFamily="18" charset="0"/>
              </a:defRPr>
            </a:lvl7pPr>
            <a:lvl8pPr marL="3429000" indent="-228600" eaLnBrk="0" fontAlgn="base" hangingPunct="0">
              <a:spcBef>
                <a:spcPct val="0"/>
              </a:spcBef>
              <a:spcAft>
                <a:spcPct val="0"/>
              </a:spcAft>
              <a:defRPr sz="4000" b="1">
                <a:solidFill>
                  <a:schemeClr val="tx2"/>
                </a:solidFill>
                <a:latin typeface="Times New Roman" pitchFamily="18" charset="0"/>
              </a:defRPr>
            </a:lvl8pPr>
            <a:lvl9pPr marL="3886200" indent="-228600" eaLnBrk="0" fontAlgn="base" hangingPunct="0">
              <a:spcBef>
                <a:spcPct val="0"/>
              </a:spcBef>
              <a:spcAft>
                <a:spcPct val="0"/>
              </a:spcAft>
              <a:defRPr sz="4000" b="1">
                <a:solidFill>
                  <a:schemeClr val="tx2"/>
                </a:solidFill>
                <a:latin typeface="Times New Roman" pitchFamily="18" charset="0"/>
              </a:defRPr>
            </a:lvl9pPr>
          </a:lstStyle>
          <a:p>
            <a:pPr eaLnBrk="1" fontAlgn="base" hangingPunct="1">
              <a:spcBef>
                <a:spcPct val="0"/>
              </a:spcBef>
              <a:spcAft>
                <a:spcPct val="0"/>
              </a:spcAft>
            </a:pPr>
            <a:r>
              <a:rPr lang="hu-HU" altLang="hu-HU" sz="1000">
                <a:solidFill>
                  <a:srgbClr val="000000"/>
                </a:solidFill>
              </a:rPr>
              <a:t>v. opht. sup.</a:t>
            </a:r>
          </a:p>
        </p:txBody>
      </p:sp>
      <p:sp>
        <p:nvSpPr>
          <p:cNvPr id="15376" name="Text Box 18"/>
          <p:cNvSpPr txBox="1">
            <a:spLocks noChangeArrowheads="1"/>
          </p:cNvSpPr>
          <p:nvPr/>
        </p:nvSpPr>
        <p:spPr bwMode="auto">
          <a:xfrm>
            <a:off x="4716463" y="2752725"/>
            <a:ext cx="10715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4000" b="1">
                <a:solidFill>
                  <a:schemeClr val="tx2"/>
                </a:solidFill>
                <a:latin typeface="Times New Roman" pitchFamily="18" charset="0"/>
              </a:defRPr>
            </a:lvl1pPr>
            <a:lvl2pPr marL="742950" indent="-285750" eaLnBrk="0" hangingPunct="0">
              <a:defRPr sz="4000" b="1">
                <a:solidFill>
                  <a:schemeClr val="tx2"/>
                </a:solidFill>
                <a:latin typeface="Times New Roman" pitchFamily="18" charset="0"/>
              </a:defRPr>
            </a:lvl2pPr>
            <a:lvl3pPr marL="1143000" indent="-228600" eaLnBrk="0" hangingPunct="0">
              <a:defRPr sz="4000" b="1">
                <a:solidFill>
                  <a:schemeClr val="tx2"/>
                </a:solidFill>
                <a:latin typeface="Times New Roman" pitchFamily="18" charset="0"/>
              </a:defRPr>
            </a:lvl3pPr>
            <a:lvl4pPr marL="1600200" indent="-228600" eaLnBrk="0" hangingPunct="0">
              <a:defRPr sz="4000" b="1">
                <a:solidFill>
                  <a:schemeClr val="tx2"/>
                </a:solidFill>
                <a:latin typeface="Times New Roman" pitchFamily="18" charset="0"/>
              </a:defRPr>
            </a:lvl4pPr>
            <a:lvl5pPr marL="2057400" indent="-228600" eaLnBrk="0" hangingPunct="0">
              <a:defRPr sz="4000" b="1">
                <a:solidFill>
                  <a:schemeClr val="tx2"/>
                </a:solidFill>
                <a:latin typeface="Times New Roman" pitchFamily="18" charset="0"/>
              </a:defRPr>
            </a:lvl5pPr>
            <a:lvl6pPr marL="2514600" indent="-228600" eaLnBrk="0" fontAlgn="base" hangingPunct="0">
              <a:spcBef>
                <a:spcPct val="0"/>
              </a:spcBef>
              <a:spcAft>
                <a:spcPct val="0"/>
              </a:spcAft>
              <a:defRPr sz="4000" b="1">
                <a:solidFill>
                  <a:schemeClr val="tx2"/>
                </a:solidFill>
                <a:latin typeface="Times New Roman" pitchFamily="18" charset="0"/>
              </a:defRPr>
            </a:lvl6pPr>
            <a:lvl7pPr marL="2971800" indent="-228600" eaLnBrk="0" fontAlgn="base" hangingPunct="0">
              <a:spcBef>
                <a:spcPct val="0"/>
              </a:spcBef>
              <a:spcAft>
                <a:spcPct val="0"/>
              </a:spcAft>
              <a:defRPr sz="4000" b="1">
                <a:solidFill>
                  <a:schemeClr val="tx2"/>
                </a:solidFill>
                <a:latin typeface="Times New Roman" pitchFamily="18" charset="0"/>
              </a:defRPr>
            </a:lvl7pPr>
            <a:lvl8pPr marL="3429000" indent="-228600" eaLnBrk="0" fontAlgn="base" hangingPunct="0">
              <a:spcBef>
                <a:spcPct val="0"/>
              </a:spcBef>
              <a:spcAft>
                <a:spcPct val="0"/>
              </a:spcAft>
              <a:defRPr sz="4000" b="1">
                <a:solidFill>
                  <a:schemeClr val="tx2"/>
                </a:solidFill>
                <a:latin typeface="Times New Roman" pitchFamily="18" charset="0"/>
              </a:defRPr>
            </a:lvl8pPr>
            <a:lvl9pPr marL="3886200" indent="-228600" eaLnBrk="0" fontAlgn="base" hangingPunct="0">
              <a:spcBef>
                <a:spcPct val="0"/>
              </a:spcBef>
              <a:spcAft>
                <a:spcPct val="0"/>
              </a:spcAft>
              <a:defRPr sz="4000" b="1">
                <a:solidFill>
                  <a:schemeClr val="tx2"/>
                </a:solidFill>
                <a:latin typeface="Times New Roman" pitchFamily="18" charset="0"/>
              </a:defRPr>
            </a:lvl9pPr>
          </a:lstStyle>
          <a:p>
            <a:pPr eaLnBrk="1" fontAlgn="base" hangingPunct="1">
              <a:spcBef>
                <a:spcPct val="0"/>
              </a:spcBef>
              <a:spcAft>
                <a:spcPct val="0"/>
              </a:spcAft>
            </a:pPr>
            <a:r>
              <a:rPr lang="hu-HU" altLang="hu-HU" sz="1000">
                <a:solidFill>
                  <a:srgbClr val="000000"/>
                </a:solidFill>
              </a:rPr>
              <a:t>v. supraorbitalis</a:t>
            </a:r>
          </a:p>
        </p:txBody>
      </p:sp>
      <p:sp>
        <p:nvSpPr>
          <p:cNvPr id="15377" name="Text Box 19"/>
          <p:cNvSpPr txBox="1">
            <a:spLocks noChangeArrowheads="1"/>
          </p:cNvSpPr>
          <p:nvPr/>
        </p:nvSpPr>
        <p:spPr bwMode="auto">
          <a:xfrm>
            <a:off x="4767263" y="4697413"/>
            <a:ext cx="854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4000" b="1">
                <a:solidFill>
                  <a:schemeClr val="tx2"/>
                </a:solidFill>
                <a:latin typeface="Times New Roman" pitchFamily="18" charset="0"/>
              </a:defRPr>
            </a:lvl1pPr>
            <a:lvl2pPr marL="742950" indent="-285750" eaLnBrk="0" hangingPunct="0">
              <a:defRPr sz="4000" b="1">
                <a:solidFill>
                  <a:schemeClr val="tx2"/>
                </a:solidFill>
                <a:latin typeface="Times New Roman" pitchFamily="18" charset="0"/>
              </a:defRPr>
            </a:lvl2pPr>
            <a:lvl3pPr marL="1143000" indent="-228600" eaLnBrk="0" hangingPunct="0">
              <a:defRPr sz="4000" b="1">
                <a:solidFill>
                  <a:schemeClr val="tx2"/>
                </a:solidFill>
                <a:latin typeface="Times New Roman" pitchFamily="18" charset="0"/>
              </a:defRPr>
            </a:lvl3pPr>
            <a:lvl4pPr marL="1600200" indent="-228600" eaLnBrk="0" hangingPunct="0">
              <a:defRPr sz="4000" b="1">
                <a:solidFill>
                  <a:schemeClr val="tx2"/>
                </a:solidFill>
                <a:latin typeface="Times New Roman" pitchFamily="18" charset="0"/>
              </a:defRPr>
            </a:lvl4pPr>
            <a:lvl5pPr marL="2057400" indent="-228600" eaLnBrk="0" hangingPunct="0">
              <a:defRPr sz="4000" b="1">
                <a:solidFill>
                  <a:schemeClr val="tx2"/>
                </a:solidFill>
                <a:latin typeface="Times New Roman" pitchFamily="18" charset="0"/>
              </a:defRPr>
            </a:lvl5pPr>
            <a:lvl6pPr marL="2514600" indent="-228600" eaLnBrk="0" fontAlgn="base" hangingPunct="0">
              <a:spcBef>
                <a:spcPct val="0"/>
              </a:spcBef>
              <a:spcAft>
                <a:spcPct val="0"/>
              </a:spcAft>
              <a:defRPr sz="4000" b="1">
                <a:solidFill>
                  <a:schemeClr val="tx2"/>
                </a:solidFill>
                <a:latin typeface="Times New Roman" pitchFamily="18" charset="0"/>
              </a:defRPr>
            </a:lvl6pPr>
            <a:lvl7pPr marL="2971800" indent="-228600" eaLnBrk="0" fontAlgn="base" hangingPunct="0">
              <a:spcBef>
                <a:spcPct val="0"/>
              </a:spcBef>
              <a:spcAft>
                <a:spcPct val="0"/>
              </a:spcAft>
              <a:defRPr sz="4000" b="1">
                <a:solidFill>
                  <a:schemeClr val="tx2"/>
                </a:solidFill>
                <a:latin typeface="Times New Roman" pitchFamily="18" charset="0"/>
              </a:defRPr>
            </a:lvl7pPr>
            <a:lvl8pPr marL="3429000" indent="-228600" eaLnBrk="0" fontAlgn="base" hangingPunct="0">
              <a:spcBef>
                <a:spcPct val="0"/>
              </a:spcBef>
              <a:spcAft>
                <a:spcPct val="0"/>
              </a:spcAft>
              <a:defRPr sz="4000" b="1">
                <a:solidFill>
                  <a:schemeClr val="tx2"/>
                </a:solidFill>
                <a:latin typeface="Times New Roman" pitchFamily="18" charset="0"/>
              </a:defRPr>
            </a:lvl8pPr>
            <a:lvl9pPr marL="3886200" indent="-228600" eaLnBrk="0" fontAlgn="base" hangingPunct="0">
              <a:spcBef>
                <a:spcPct val="0"/>
              </a:spcBef>
              <a:spcAft>
                <a:spcPct val="0"/>
              </a:spcAft>
              <a:defRPr sz="4000" b="1">
                <a:solidFill>
                  <a:schemeClr val="tx2"/>
                </a:solidFill>
                <a:latin typeface="Times New Roman" pitchFamily="18" charset="0"/>
              </a:defRPr>
            </a:lvl9pPr>
          </a:lstStyle>
          <a:p>
            <a:pPr eaLnBrk="1" fontAlgn="base" hangingPunct="1">
              <a:spcBef>
                <a:spcPct val="0"/>
              </a:spcBef>
              <a:spcAft>
                <a:spcPct val="0"/>
              </a:spcAft>
            </a:pPr>
            <a:r>
              <a:rPr lang="hu-HU" altLang="hu-HU" sz="1000">
                <a:solidFill>
                  <a:srgbClr val="000000"/>
                </a:solidFill>
              </a:rPr>
              <a:t>v. maxillaris</a:t>
            </a:r>
          </a:p>
        </p:txBody>
      </p:sp>
      <p:sp>
        <p:nvSpPr>
          <p:cNvPr id="15378" name="Text Box 20"/>
          <p:cNvSpPr txBox="1">
            <a:spLocks noChangeArrowheads="1"/>
          </p:cNvSpPr>
          <p:nvPr/>
        </p:nvSpPr>
        <p:spPr bwMode="auto">
          <a:xfrm>
            <a:off x="179388" y="4713288"/>
            <a:ext cx="100012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4000" b="1">
                <a:solidFill>
                  <a:schemeClr val="tx2"/>
                </a:solidFill>
                <a:latin typeface="Times New Roman" pitchFamily="18" charset="0"/>
              </a:defRPr>
            </a:lvl1pPr>
            <a:lvl2pPr marL="742950" indent="-285750" eaLnBrk="0" hangingPunct="0">
              <a:defRPr sz="4000" b="1">
                <a:solidFill>
                  <a:schemeClr val="tx2"/>
                </a:solidFill>
                <a:latin typeface="Times New Roman" pitchFamily="18" charset="0"/>
              </a:defRPr>
            </a:lvl2pPr>
            <a:lvl3pPr marL="1143000" indent="-228600" eaLnBrk="0" hangingPunct="0">
              <a:defRPr sz="4000" b="1">
                <a:solidFill>
                  <a:schemeClr val="tx2"/>
                </a:solidFill>
                <a:latin typeface="Times New Roman" pitchFamily="18" charset="0"/>
              </a:defRPr>
            </a:lvl3pPr>
            <a:lvl4pPr marL="1600200" indent="-228600" eaLnBrk="0" hangingPunct="0">
              <a:defRPr sz="4000" b="1">
                <a:solidFill>
                  <a:schemeClr val="tx2"/>
                </a:solidFill>
                <a:latin typeface="Times New Roman" pitchFamily="18" charset="0"/>
              </a:defRPr>
            </a:lvl4pPr>
            <a:lvl5pPr marL="2057400" indent="-228600" eaLnBrk="0" hangingPunct="0">
              <a:defRPr sz="4000" b="1">
                <a:solidFill>
                  <a:schemeClr val="tx2"/>
                </a:solidFill>
                <a:latin typeface="Times New Roman" pitchFamily="18" charset="0"/>
              </a:defRPr>
            </a:lvl5pPr>
            <a:lvl6pPr marL="2514600" indent="-228600" eaLnBrk="0" fontAlgn="base" hangingPunct="0">
              <a:spcBef>
                <a:spcPct val="0"/>
              </a:spcBef>
              <a:spcAft>
                <a:spcPct val="0"/>
              </a:spcAft>
              <a:defRPr sz="4000" b="1">
                <a:solidFill>
                  <a:schemeClr val="tx2"/>
                </a:solidFill>
                <a:latin typeface="Times New Roman" pitchFamily="18" charset="0"/>
              </a:defRPr>
            </a:lvl6pPr>
            <a:lvl7pPr marL="2971800" indent="-228600" eaLnBrk="0" fontAlgn="base" hangingPunct="0">
              <a:spcBef>
                <a:spcPct val="0"/>
              </a:spcBef>
              <a:spcAft>
                <a:spcPct val="0"/>
              </a:spcAft>
              <a:defRPr sz="4000" b="1">
                <a:solidFill>
                  <a:schemeClr val="tx2"/>
                </a:solidFill>
                <a:latin typeface="Times New Roman" pitchFamily="18" charset="0"/>
              </a:defRPr>
            </a:lvl7pPr>
            <a:lvl8pPr marL="3429000" indent="-228600" eaLnBrk="0" fontAlgn="base" hangingPunct="0">
              <a:spcBef>
                <a:spcPct val="0"/>
              </a:spcBef>
              <a:spcAft>
                <a:spcPct val="0"/>
              </a:spcAft>
              <a:defRPr sz="4000" b="1">
                <a:solidFill>
                  <a:schemeClr val="tx2"/>
                </a:solidFill>
                <a:latin typeface="Times New Roman" pitchFamily="18" charset="0"/>
              </a:defRPr>
            </a:lvl8pPr>
            <a:lvl9pPr marL="3886200" indent="-228600" eaLnBrk="0" fontAlgn="base" hangingPunct="0">
              <a:spcBef>
                <a:spcPct val="0"/>
              </a:spcBef>
              <a:spcAft>
                <a:spcPct val="0"/>
              </a:spcAft>
              <a:defRPr sz="4000" b="1">
                <a:solidFill>
                  <a:schemeClr val="tx2"/>
                </a:solidFill>
                <a:latin typeface="Times New Roman" pitchFamily="18" charset="0"/>
              </a:defRPr>
            </a:lvl9pPr>
          </a:lstStyle>
          <a:p>
            <a:pPr eaLnBrk="1" fontAlgn="base" hangingPunct="1">
              <a:spcBef>
                <a:spcPct val="0"/>
              </a:spcBef>
              <a:spcAft>
                <a:spcPct val="0"/>
              </a:spcAft>
            </a:pPr>
            <a:r>
              <a:rPr lang="hu-HU" altLang="hu-HU" sz="900">
                <a:solidFill>
                  <a:srgbClr val="000000"/>
                </a:solidFill>
              </a:rPr>
              <a:t>sinus sigmoideus</a:t>
            </a:r>
          </a:p>
        </p:txBody>
      </p:sp>
      <p:sp>
        <p:nvSpPr>
          <p:cNvPr id="15379" name="Text Box 21"/>
          <p:cNvSpPr txBox="1">
            <a:spLocks noChangeArrowheads="1"/>
          </p:cNvSpPr>
          <p:nvPr/>
        </p:nvSpPr>
        <p:spPr bwMode="auto">
          <a:xfrm>
            <a:off x="4624388" y="4340225"/>
            <a:ext cx="12588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4000" b="1">
                <a:solidFill>
                  <a:schemeClr val="tx2"/>
                </a:solidFill>
                <a:latin typeface="Times New Roman" pitchFamily="18" charset="0"/>
              </a:defRPr>
            </a:lvl1pPr>
            <a:lvl2pPr marL="742950" indent="-285750" eaLnBrk="0" hangingPunct="0">
              <a:defRPr sz="4000" b="1">
                <a:solidFill>
                  <a:schemeClr val="tx2"/>
                </a:solidFill>
                <a:latin typeface="Times New Roman" pitchFamily="18" charset="0"/>
              </a:defRPr>
            </a:lvl2pPr>
            <a:lvl3pPr marL="1143000" indent="-228600" eaLnBrk="0" hangingPunct="0">
              <a:defRPr sz="4000" b="1">
                <a:solidFill>
                  <a:schemeClr val="tx2"/>
                </a:solidFill>
                <a:latin typeface="Times New Roman" pitchFamily="18" charset="0"/>
              </a:defRPr>
            </a:lvl3pPr>
            <a:lvl4pPr marL="1600200" indent="-228600" eaLnBrk="0" hangingPunct="0">
              <a:defRPr sz="4000" b="1">
                <a:solidFill>
                  <a:schemeClr val="tx2"/>
                </a:solidFill>
                <a:latin typeface="Times New Roman" pitchFamily="18" charset="0"/>
              </a:defRPr>
            </a:lvl4pPr>
            <a:lvl5pPr marL="2057400" indent="-228600" eaLnBrk="0" hangingPunct="0">
              <a:defRPr sz="4000" b="1">
                <a:solidFill>
                  <a:schemeClr val="tx2"/>
                </a:solidFill>
                <a:latin typeface="Times New Roman" pitchFamily="18" charset="0"/>
              </a:defRPr>
            </a:lvl5pPr>
            <a:lvl6pPr marL="2514600" indent="-228600" eaLnBrk="0" fontAlgn="base" hangingPunct="0">
              <a:spcBef>
                <a:spcPct val="0"/>
              </a:spcBef>
              <a:spcAft>
                <a:spcPct val="0"/>
              </a:spcAft>
              <a:defRPr sz="4000" b="1">
                <a:solidFill>
                  <a:schemeClr val="tx2"/>
                </a:solidFill>
                <a:latin typeface="Times New Roman" pitchFamily="18" charset="0"/>
              </a:defRPr>
            </a:lvl6pPr>
            <a:lvl7pPr marL="2971800" indent="-228600" eaLnBrk="0" fontAlgn="base" hangingPunct="0">
              <a:spcBef>
                <a:spcPct val="0"/>
              </a:spcBef>
              <a:spcAft>
                <a:spcPct val="0"/>
              </a:spcAft>
              <a:defRPr sz="4000" b="1">
                <a:solidFill>
                  <a:schemeClr val="tx2"/>
                </a:solidFill>
                <a:latin typeface="Times New Roman" pitchFamily="18" charset="0"/>
              </a:defRPr>
            </a:lvl7pPr>
            <a:lvl8pPr marL="3429000" indent="-228600" eaLnBrk="0" fontAlgn="base" hangingPunct="0">
              <a:spcBef>
                <a:spcPct val="0"/>
              </a:spcBef>
              <a:spcAft>
                <a:spcPct val="0"/>
              </a:spcAft>
              <a:defRPr sz="4000" b="1">
                <a:solidFill>
                  <a:schemeClr val="tx2"/>
                </a:solidFill>
                <a:latin typeface="Times New Roman" pitchFamily="18" charset="0"/>
              </a:defRPr>
            </a:lvl8pPr>
            <a:lvl9pPr marL="3886200" indent="-228600" eaLnBrk="0" fontAlgn="base" hangingPunct="0">
              <a:spcBef>
                <a:spcPct val="0"/>
              </a:spcBef>
              <a:spcAft>
                <a:spcPct val="0"/>
              </a:spcAft>
              <a:defRPr sz="4000" b="1">
                <a:solidFill>
                  <a:schemeClr val="tx2"/>
                </a:solidFill>
                <a:latin typeface="Times New Roman" pitchFamily="18" charset="0"/>
              </a:defRPr>
            </a:lvl9pPr>
          </a:lstStyle>
          <a:p>
            <a:pPr eaLnBrk="1" fontAlgn="base" hangingPunct="1">
              <a:spcBef>
                <a:spcPct val="0"/>
              </a:spcBef>
              <a:spcAft>
                <a:spcPct val="0"/>
              </a:spcAft>
            </a:pPr>
            <a:r>
              <a:rPr lang="hu-HU" altLang="hu-HU" sz="1000">
                <a:solidFill>
                  <a:srgbClr val="000000"/>
                </a:solidFill>
              </a:rPr>
              <a:t>plexus pterygoideus</a:t>
            </a:r>
          </a:p>
        </p:txBody>
      </p:sp>
      <p:sp>
        <p:nvSpPr>
          <p:cNvPr id="15380" name="Text Box 23"/>
          <p:cNvSpPr txBox="1">
            <a:spLocks noChangeArrowheads="1"/>
          </p:cNvSpPr>
          <p:nvPr/>
        </p:nvSpPr>
        <p:spPr bwMode="auto">
          <a:xfrm>
            <a:off x="4229893" y="5397500"/>
            <a:ext cx="4446563" cy="584775"/>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4000" b="1">
                <a:solidFill>
                  <a:schemeClr val="tx2"/>
                </a:solidFill>
                <a:latin typeface="Times New Roman" pitchFamily="18" charset="0"/>
              </a:defRPr>
            </a:lvl1pPr>
            <a:lvl2pPr marL="742950" indent="-285750" eaLnBrk="0" hangingPunct="0">
              <a:defRPr sz="4000" b="1">
                <a:solidFill>
                  <a:schemeClr val="tx2"/>
                </a:solidFill>
                <a:latin typeface="Times New Roman" pitchFamily="18" charset="0"/>
              </a:defRPr>
            </a:lvl2pPr>
            <a:lvl3pPr marL="1143000" indent="-228600" eaLnBrk="0" hangingPunct="0">
              <a:defRPr sz="4000" b="1">
                <a:solidFill>
                  <a:schemeClr val="tx2"/>
                </a:solidFill>
                <a:latin typeface="Times New Roman" pitchFamily="18" charset="0"/>
              </a:defRPr>
            </a:lvl3pPr>
            <a:lvl4pPr marL="1600200" indent="-228600" eaLnBrk="0" hangingPunct="0">
              <a:defRPr sz="4000" b="1">
                <a:solidFill>
                  <a:schemeClr val="tx2"/>
                </a:solidFill>
                <a:latin typeface="Times New Roman" pitchFamily="18" charset="0"/>
              </a:defRPr>
            </a:lvl4pPr>
            <a:lvl5pPr marL="2057400" indent="-228600" eaLnBrk="0" hangingPunct="0">
              <a:defRPr sz="4000" b="1">
                <a:solidFill>
                  <a:schemeClr val="tx2"/>
                </a:solidFill>
                <a:latin typeface="Times New Roman" pitchFamily="18" charset="0"/>
              </a:defRPr>
            </a:lvl5pPr>
            <a:lvl6pPr marL="2514600" indent="-228600" eaLnBrk="0" fontAlgn="base" hangingPunct="0">
              <a:spcBef>
                <a:spcPct val="0"/>
              </a:spcBef>
              <a:spcAft>
                <a:spcPct val="0"/>
              </a:spcAft>
              <a:defRPr sz="4000" b="1">
                <a:solidFill>
                  <a:schemeClr val="tx2"/>
                </a:solidFill>
                <a:latin typeface="Times New Roman" pitchFamily="18" charset="0"/>
              </a:defRPr>
            </a:lvl6pPr>
            <a:lvl7pPr marL="2971800" indent="-228600" eaLnBrk="0" fontAlgn="base" hangingPunct="0">
              <a:spcBef>
                <a:spcPct val="0"/>
              </a:spcBef>
              <a:spcAft>
                <a:spcPct val="0"/>
              </a:spcAft>
              <a:defRPr sz="4000" b="1">
                <a:solidFill>
                  <a:schemeClr val="tx2"/>
                </a:solidFill>
                <a:latin typeface="Times New Roman" pitchFamily="18" charset="0"/>
              </a:defRPr>
            </a:lvl7pPr>
            <a:lvl8pPr marL="3429000" indent="-228600" eaLnBrk="0" fontAlgn="base" hangingPunct="0">
              <a:spcBef>
                <a:spcPct val="0"/>
              </a:spcBef>
              <a:spcAft>
                <a:spcPct val="0"/>
              </a:spcAft>
              <a:defRPr sz="4000" b="1">
                <a:solidFill>
                  <a:schemeClr val="tx2"/>
                </a:solidFill>
                <a:latin typeface="Times New Roman" pitchFamily="18" charset="0"/>
              </a:defRPr>
            </a:lvl8pPr>
            <a:lvl9pPr marL="3886200" indent="-228600" eaLnBrk="0" fontAlgn="base" hangingPunct="0">
              <a:spcBef>
                <a:spcPct val="0"/>
              </a:spcBef>
              <a:spcAft>
                <a:spcPct val="0"/>
              </a:spcAft>
              <a:defRPr sz="4000" b="1">
                <a:solidFill>
                  <a:schemeClr val="tx2"/>
                </a:solidFill>
                <a:latin typeface="Times New Roman" pitchFamily="18" charset="0"/>
              </a:defRPr>
            </a:lvl9pPr>
          </a:lstStyle>
          <a:p>
            <a:pPr eaLnBrk="1" fontAlgn="base" hangingPunct="1">
              <a:spcBef>
                <a:spcPct val="50000"/>
              </a:spcBef>
              <a:spcAft>
                <a:spcPct val="0"/>
              </a:spcAft>
            </a:pPr>
            <a:r>
              <a:rPr lang="hu-HU" altLang="hu-HU" sz="1600" dirty="0" err="1">
                <a:solidFill>
                  <a:srgbClr val="FF0000"/>
                </a:solidFill>
                <a:latin typeface="+mn-lt"/>
              </a:rPr>
              <a:t>Thrombophlebitis</a:t>
            </a:r>
            <a:r>
              <a:rPr lang="hu-HU" altLang="hu-HU" sz="1600" dirty="0">
                <a:solidFill>
                  <a:srgbClr val="FF0000"/>
                </a:solidFill>
                <a:latin typeface="+mn-lt"/>
              </a:rPr>
              <a:t> of </a:t>
            </a:r>
            <a:r>
              <a:rPr lang="hu-HU" altLang="hu-HU" sz="1600" dirty="0" err="1">
                <a:solidFill>
                  <a:srgbClr val="FF0000"/>
                </a:solidFill>
                <a:latin typeface="+mn-lt"/>
              </a:rPr>
              <a:t>facialis</a:t>
            </a:r>
            <a:r>
              <a:rPr lang="hu-HU" altLang="hu-HU" sz="1600" dirty="0">
                <a:solidFill>
                  <a:srgbClr val="FF0000"/>
                </a:solidFill>
                <a:latin typeface="+mn-lt"/>
              </a:rPr>
              <a:t> </a:t>
            </a:r>
            <a:r>
              <a:rPr lang="hu-HU" altLang="hu-HU" sz="1600" dirty="0" err="1">
                <a:solidFill>
                  <a:srgbClr val="FF0000"/>
                </a:solidFill>
                <a:latin typeface="+mn-lt"/>
              </a:rPr>
              <a:t>vein</a:t>
            </a:r>
            <a:r>
              <a:rPr lang="hu-HU" altLang="hu-HU" sz="1600" dirty="0">
                <a:solidFill>
                  <a:srgbClr val="FF0000"/>
                </a:solidFill>
                <a:latin typeface="+mn-lt"/>
              </a:rPr>
              <a:t> – </a:t>
            </a:r>
            <a:r>
              <a:rPr lang="hu-HU" altLang="hu-HU" sz="1600" dirty="0" err="1">
                <a:solidFill>
                  <a:srgbClr val="FF0000"/>
                </a:solidFill>
                <a:latin typeface="+mn-lt"/>
              </a:rPr>
              <a:t>thrombophlebitis</a:t>
            </a:r>
            <a:r>
              <a:rPr lang="hu-HU" altLang="hu-HU" sz="1600" dirty="0">
                <a:solidFill>
                  <a:srgbClr val="FF0000"/>
                </a:solidFill>
                <a:latin typeface="+mn-lt"/>
              </a:rPr>
              <a:t> of sinus </a:t>
            </a:r>
            <a:r>
              <a:rPr lang="hu-HU" altLang="hu-HU" sz="1600" dirty="0" err="1">
                <a:solidFill>
                  <a:srgbClr val="FF0000"/>
                </a:solidFill>
                <a:latin typeface="+mn-lt"/>
              </a:rPr>
              <a:t>cavernosus</a:t>
            </a:r>
            <a:endParaRPr lang="hu-HU" altLang="hu-HU" sz="1600" dirty="0">
              <a:solidFill>
                <a:srgbClr val="FF0000"/>
              </a:solidFill>
              <a:latin typeface="+mn-lt"/>
            </a:endParaRPr>
          </a:p>
        </p:txBody>
      </p:sp>
      <p:sp>
        <p:nvSpPr>
          <p:cNvPr id="3" name="Téglalap 2"/>
          <p:cNvSpPr/>
          <p:nvPr/>
        </p:nvSpPr>
        <p:spPr>
          <a:xfrm>
            <a:off x="25867" y="5750"/>
            <a:ext cx="8028801" cy="461665"/>
          </a:xfrm>
          <a:prstGeom prst="rect">
            <a:avLst/>
          </a:prstGeom>
        </p:spPr>
        <p:txBody>
          <a:bodyPr wrap="none">
            <a:spAutoFit/>
          </a:bodyPr>
          <a:lstStyle/>
          <a:p>
            <a:r>
              <a:rPr lang="hu-HU" sz="2400" b="1" dirty="0" err="1">
                <a:solidFill>
                  <a:srgbClr val="FFC000"/>
                </a:solidFill>
                <a:latin typeface="Arial" panose="020B0604020202020204" pitchFamily="34" charset="0"/>
                <a:cs typeface="Arial" panose="020B0604020202020204" pitchFamily="34" charset="0"/>
              </a:rPr>
              <a:t>Veins</a:t>
            </a:r>
            <a:r>
              <a:rPr lang="hu-HU" sz="2400" b="1" dirty="0">
                <a:solidFill>
                  <a:srgbClr val="FFC000"/>
                </a:solidFill>
                <a:latin typeface="Arial" panose="020B0604020202020204" pitchFamily="34" charset="0"/>
                <a:cs typeface="Arial" panose="020B0604020202020204" pitchFamily="34" charset="0"/>
              </a:rPr>
              <a:t> of </a:t>
            </a:r>
            <a:r>
              <a:rPr lang="hu-HU" sz="2400" b="1" dirty="0" err="1">
                <a:solidFill>
                  <a:srgbClr val="FFC000"/>
                </a:solidFill>
                <a:latin typeface="Arial" panose="020B0604020202020204" pitchFamily="34" charset="0"/>
                <a:cs typeface="Arial" panose="020B0604020202020204" pitchFamily="34" charset="0"/>
              </a:rPr>
              <a:t>the</a:t>
            </a:r>
            <a:r>
              <a:rPr lang="hu-HU" sz="2400" b="1" dirty="0">
                <a:solidFill>
                  <a:srgbClr val="FFC000"/>
                </a:solidFill>
                <a:latin typeface="Arial" panose="020B0604020202020204" pitchFamily="34" charset="0"/>
                <a:cs typeface="Arial" panose="020B0604020202020204" pitchFamily="34" charset="0"/>
              </a:rPr>
              <a:t> </a:t>
            </a:r>
            <a:r>
              <a:rPr lang="hu-HU" sz="2400" b="1" dirty="0" err="1">
                <a:solidFill>
                  <a:srgbClr val="FFC000"/>
                </a:solidFill>
                <a:latin typeface="Arial" panose="020B0604020202020204" pitchFamily="34" charset="0"/>
                <a:cs typeface="Arial" panose="020B0604020202020204" pitchFamily="34" charset="0"/>
              </a:rPr>
              <a:t>face</a:t>
            </a:r>
            <a:r>
              <a:rPr lang="hu-HU" sz="2400" b="1" dirty="0">
                <a:solidFill>
                  <a:srgbClr val="FFC000"/>
                </a:solidFill>
                <a:latin typeface="Arial" panose="020B0604020202020204" pitchFamily="34" charset="0"/>
                <a:cs typeface="Arial" panose="020B0604020202020204" pitchFamily="34" charset="0"/>
              </a:rPr>
              <a:t> and </a:t>
            </a:r>
            <a:r>
              <a:rPr lang="hu-HU" sz="2400" b="1" dirty="0" err="1">
                <a:solidFill>
                  <a:srgbClr val="FFC000"/>
                </a:solidFill>
                <a:latin typeface="Arial" panose="020B0604020202020204" pitchFamily="34" charset="0"/>
                <a:cs typeface="Arial" panose="020B0604020202020204" pitchFamily="34" charset="0"/>
              </a:rPr>
              <a:t>the</a:t>
            </a:r>
            <a:r>
              <a:rPr lang="hu-HU" sz="2400" b="1" dirty="0">
                <a:solidFill>
                  <a:srgbClr val="FFC000"/>
                </a:solidFill>
                <a:latin typeface="Arial" panose="020B0604020202020204" pitchFamily="34" charset="0"/>
                <a:cs typeface="Arial" panose="020B0604020202020204" pitchFamily="34" charset="0"/>
              </a:rPr>
              <a:t> </a:t>
            </a:r>
            <a:r>
              <a:rPr lang="hu-HU" sz="2400" b="1" dirty="0" err="1">
                <a:solidFill>
                  <a:srgbClr val="FFC000"/>
                </a:solidFill>
                <a:latin typeface="Arial" panose="020B0604020202020204" pitchFamily="34" charset="0"/>
                <a:cs typeface="Arial" panose="020B0604020202020204" pitchFamily="34" charset="0"/>
              </a:rPr>
              <a:t>cavernous</a:t>
            </a:r>
            <a:r>
              <a:rPr lang="hu-HU" sz="2400" b="1" dirty="0">
                <a:solidFill>
                  <a:srgbClr val="FFC000"/>
                </a:solidFill>
                <a:latin typeface="Arial" panose="020B0604020202020204" pitchFamily="34" charset="0"/>
                <a:cs typeface="Arial" panose="020B0604020202020204" pitchFamily="34" charset="0"/>
              </a:rPr>
              <a:t> sinus </a:t>
            </a:r>
            <a:r>
              <a:rPr lang="hu-HU" sz="2400" b="1" dirty="0" err="1">
                <a:solidFill>
                  <a:srgbClr val="FFC000"/>
                </a:solidFill>
                <a:latin typeface="Arial" panose="020B0604020202020204" pitchFamily="34" charset="0"/>
                <a:cs typeface="Arial" panose="020B0604020202020204" pitchFamily="34" charset="0"/>
              </a:rPr>
              <a:t>connection</a:t>
            </a:r>
            <a:endParaRPr lang="hu-HU" sz="2400" dirty="0">
              <a:solidFill>
                <a:srgbClr val="FFC000"/>
              </a:solidFill>
              <a:latin typeface="Arial" panose="020B0604020202020204" pitchFamily="34" charset="0"/>
              <a:cs typeface="Arial" panose="020B0604020202020204" pitchFamily="34" charset="0"/>
            </a:endParaRPr>
          </a:p>
        </p:txBody>
      </p:sp>
      <p:sp>
        <p:nvSpPr>
          <p:cNvPr id="21" name="Text Box 13">
            <a:extLst>
              <a:ext uri="{FF2B5EF4-FFF2-40B4-BE49-F238E27FC236}">
                <a16:creationId xmlns:a16="http://schemas.microsoft.com/office/drawing/2014/main" id="{28D05ED9-046B-467C-A8B9-2BA05C850CC9}"/>
              </a:ext>
            </a:extLst>
          </p:cNvPr>
          <p:cNvSpPr txBox="1">
            <a:spLocks noChangeArrowheads="1"/>
          </p:cNvSpPr>
          <p:nvPr/>
        </p:nvSpPr>
        <p:spPr bwMode="auto">
          <a:xfrm>
            <a:off x="1" y="6078538"/>
            <a:ext cx="9144000" cy="584200"/>
          </a:xfrm>
          <a:prstGeom prst="rect">
            <a:avLst/>
          </a:prstGeom>
          <a:solidFill>
            <a:schemeClr val="bg1"/>
          </a:solidFill>
          <a:ln>
            <a:noFill/>
          </a:ln>
          <a:effectLst/>
          <a:extLst/>
        </p:spPr>
        <p:txBody>
          <a:bodyPr wrap="square">
            <a:spAutoFit/>
          </a:bodyPr>
          <a:lstStyle>
            <a:lvl1pPr eaLnBrk="0" hangingPunct="0">
              <a:defRPr sz="4000" b="1">
                <a:solidFill>
                  <a:schemeClr val="tx2"/>
                </a:solidFill>
                <a:latin typeface="Times New Roman" pitchFamily="18" charset="0"/>
              </a:defRPr>
            </a:lvl1pPr>
            <a:lvl2pPr marL="742950" indent="-285750" eaLnBrk="0" hangingPunct="0">
              <a:defRPr sz="4000" b="1">
                <a:solidFill>
                  <a:schemeClr val="tx2"/>
                </a:solidFill>
                <a:latin typeface="Times New Roman" pitchFamily="18" charset="0"/>
              </a:defRPr>
            </a:lvl2pPr>
            <a:lvl3pPr marL="1143000" indent="-228600" eaLnBrk="0" hangingPunct="0">
              <a:defRPr sz="4000" b="1">
                <a:solidFill>
                  <a:schemeClr val="tx2"/>
                </a:solidFill>
                <a:latin typeface="Times New Roman" pitchFamily="18" charset="0"/>
              </a:defRPr>
            </a:lvl3pPr>
            <a:lvl4pPr marL="1600200" indent="-228600" eaLnBrk="0" hangingPunct="0">
              <a:defRPr sz="4000" b="1">
                <a:solidFill>
                  <a:schemeClr val="tx2"/>
                </a:solidFill>
                <a:latin typeface="Times New Roman" pitchFamily="18" charset="0"/>
              </a:defRPr>
            </a:lvl4pPr>
            <a:lvl5pPr marL="2057400" indent="-228600" eaLnBrk="0" hangingPunct="0">
              <a:defRPr sz="4000" b="1">
                <a:solidFill>
                  <a:schemeClr val="tx2"/>
                </a:solidFill>
                <a:latin typeface="Times New Roman" pitchFamily="18" charset="0"/>
              </a:defRPr>
            </a:lvl5pPr>
            <a:lvl6pPr marL="2514600" indent="-228600" eaLnBrk="0" fontAlgn="base" hangingPunct="0">
              <a:spcBef>
                <a:spcPct val="0"/>
              </a:spcBef>
              <a:spcAft>
                <a:spcPct val="0"/>
              </a:spcAft>
              <a:defRPr sz="4000" b="1">
                <a:solidFill>
                  <a:schemeClr val="tx2"/>
                </a:solidFill>
                <a:latin typeface="Times New Roman" pitchFamily="18" charset="0"/>
              </a:defRPr>
            </a:lvl6pPr>
            <a:lvl7pPr marL="2971800" indent="-228600" eaLnBrk="0" fontAlgn="base" hangingPunct="0">
              <a:spcBef>
                <a:spcPct val="0"/>
              </a:spcBef>
              <a:spcAft>
                <a:spcPct val="0"/>
              </a:spcAft>
              <a:defRPr sz="4000" b="1">
                <a:solidFill>
                  <a:schemeClr val="tx2"/>
                </a:solidFill>
                <a:latin typeface="Times New Roman" pitchFamily="18" charset="0"/>
              </a:defRPr>
            </a:lvl7pPr>
            <a:lvl8pPr marL="3429000" indent="-228600" eaLnBrk="0" fontAlgn="base" hangingPunct="0">
              <a:spcBef>
                <a:spcPct val="0"/>
              </a:spcBef>
              <a:spcAft>
                <a:spcPct val="0"/>
              </a:spcAft>
              <a:defRPr sz="4000" b="1">
                <a:solidFill>
                  <a:schemeClr val="tx2"/>
                </a:solidFill>
                <a:latin typeface="Times New Roman" pitchFamily="18" charset="0"/>
              </a:defRPr>
            </a:lvl8pPr>
            <a:lvl9pPr marL="3886200" indent="-228600" eaLnBrk="0" fontAlgn="base" hangingPunct="0">
              <a:spcBef>
                <a:spcPct val="0"/>
              </a:spcBef>
              <a:spcAft>
                <a:spcPct val="0"/>
              </a:spcAft>
              <a:defRPr sz="4000" b="1">
                <a:solidFill>
                  <a:schemeClr val="tx2"/>
                </a:solidFill>
                <a:latin typeface="Times New Roman" pitchFamily="18" charset="0"/>
              </a:defRPr>
            </a:lvl9pPr>
          </a:lstStyle>
          <a:p>
            <a:pPr eaLnBrk="1" hangingPunct="1">
              <a:defRPr/>
            </a:pPr>
            <a:r>
              <a:rPr lang="hu-HU" altLang="hu-HU" sz="1600" dirty="0" err="1">
                <a:solidFill>
                  <a:srgbClr val="000000"/>
                </a:solidFill>
                <a:latin typeface="+mn-lt"/>
              </a:rPr>
              <a:t>Facial</a:t>
            </a:r>
            <a:r>
              <a:rPr lang="hu-HU" altLang="hu-HU" sz="1600" dirty="0">
                <a:solidFill>
                  <a:srgbClr val="000000"/>
                </a:solidFill>
                <a:latin typeface="+mn-lt"/>
              </a:rPr>
              <a:t> </a:t>
            </a:r>
            <a:r>
              <a:rPr lang="hu-HU" altLang="hu-HU" sz="1600" dirty="0" err="1">
                <a:solidFill>
                  <a:srgbClr val="000000"/>
                </a:solidFill>
                <a:latin typeface="+mn-lt"/>
              </a:rPr>
              <a:t>vein</a:t>
            </a:r>
            <a:r>
              <a:rPr lang="hu-HU" altLang="hu-HU" sz="1600" dirty="0">
                <a:solidFill>
                  <a:srgbClr val="000000"/>
                </a:solidFill>
                <a:latin typeface="+mn-lt"/>
              </a:rPr>
              <a:t> is </a:t>
            </a:r>
            <a:r>
              <a:rPr lang="hu-HU" altLang="hu-HU" sz="1600" dirty="0" err="1">
                <a:solidFill>
                  <a:srgbClr val="000000"/>
                </a:solidFill>
                <a:latin typeface="+mn-lt"/>
              </a:rPr>
              <a:t>connected</a:t>
            </a:r>
            <a:r>
              <a:rPr lang="hu-HU" altLang="hu-HU" sz="1600" dirty="0">
                <a:solidFill>
                  <a:srgbClr val="000000"/>
                </a:solidFill>
                <a:latin typeface="+mn-lt"/>
              </a:rPr>
              <a:t> </a:t>
            </a:r>
            <a:r>
              <a:rPr lang="hu-HU" altLang="hu-HU" sz="1600" dirty="0" err="1">
                <a:solidFill>
                  <a:srgbClr val="000000"/>
                </a:solidFill>
                <a:latin typeface="+mn-lt"/>
              </a:rPr>
              <a:t>to</a:t>
            </a:r>
            <a:r>
              <a:rPr lang="hu-HU" altLang="hu-HU" sz="1600" dirty="0">
                <a:solidFill>
                  <a:srgbClr val="000000"/>
                </a:solidFill>
                <a:latin typeface="+mn-lt"/>
              </a:rPr>
              <a:t> </a:t>
            </a:r>
            <a:r>
              <a:rPr lang="hu-HU" altLang="hu-HU" sz="1600" dirty="0" err="1">
                <a:solidFill>
                  <a:srgbClr val="000000"/>
                </a:solidFill>
                <a:latin typeface="+mn-lt"/>
              </a:rPr>
              <a:t>the</a:t>
            </a:r>
            <a:r>
              <a:rPr lang="hu-HU" altLang="hu-HU" sz="1600" dirty="0">
                <a:solidFill>
                  <a:srgbClr val="000000"/>
                </a:solidFill>
                <a:latin typeface="+mn-lt"/>
              </a:rPr>
              <a:t> </a:t>
            </a:r>
            <a:r>
              <a:rPr lang="hu-HU" altLang="hu-HU" sz="1600" dirty="0" err="1">
                <a:solidFill>
                  <a:srgbClr val="000000"/>
                </a:solidFill>
                <a:latin typeface="+mn-lt"/>
              </a:rPr>
              <a:t>cavernous</a:t>
            </a:r>
            <a:r>
              <a:rPr lang="hu-HU" altLang="hu-HU" sz="1600" dirty="0">
                <a:solidFill>
                  <a:srgbClr val="000000"/>
                </a:solidFill>
                <a:latin typeface="+mn-lt"/>
              </a:rPr>
              <a:t> sinus </a:t>
            </a:r>
            <a:r>
              <a:rPr lang="hu-HU" altLang="hu-HU" sz="1600" dirty="0" err="1">
                <a:solidFill>
                  <a:srgbClr val="000000"/>
                </a:solidFill>
                <a:latin typeface="+mn-lt"/>
              </a:rPr>
              <a:t>through</a:t>
            </a:r>
            <a:r>
              <a:rPr lang="hu-HU" altLang="hu-HU" sz="1600" dirty="0">
                <a:solidFill>
                  <a:srgbClr val="000000"/>
                </a:solidFill>
                <a:latin typeface="+mn-lt"/>
              </a:rPr>
              <a:t> </a:t>
            </a:r>
            <a:r>
              <a:rPr lang="hu-HU" altLang="hu-HU" sz="1600" dirty="0" err="1">
                <a:solidFill>
                  <a:srgbClr val="000000"/>
                </a:solidFill>
                <a:latin typeface="+mn-lt"/>
              </a:rPr>
              <a:t>the</a:t>
            </a:r>
            <a:r>
              <a:rPr lang="hu-HU" altLang="hu-HU" sz="1600" dirty="0">
                <a:solidFill>
                  <a:srgbClr val="000000"/>
                </a:solidFill>
                <a:latin typeface="+mn-lt"/>
              </a:rPr>
              <a:t> </a:t>
            </a:r>
            <a:r>
              <a:rPr lang="hu-HU" altLang="hu-HU" sz="1600" dirty="0" err="1">
                <a:solidFill>
                  <a:srgbClr val="000000"/>
                </a:solidFill>
                <a:latin typeface="+mn-lt"/>
              </a:rPr>
              <a:t>superior</a:t>
            </a:r>
            <a:r>
              <a:rPr lang="hu-HU" altLang="hu-HU" sz="1600" dirty="0">
                <a:solidFill>
                  <a:srgbClr val="000000"/>
                </a:solidFill>
                <a:latin typeface="+mn-lt"/>
              </a:rPr>
              <a:t> </a:t>
            </a:r>
            <a:r>
              <a:rPr lang="hu-HU" altLang="hu-HU" sz="1600" dirty="0" err="1">
                <a:solidFill>
                  <a:srgbClr val="000000"/>
                </a:solidFill>
                <a:latin typeface="+mn-lt"/>
              </a:rPr>
              <a:t>ophtalmic</a:t>
            </a:r>
            <a:r>
              <a:rPr lang="hu-HU" altLang="hu-HU" sz="1600" dirty="0">
                <a:solidFill>
                  <a:srgbClr val="000000"/>
                </a:solidFill>
                <a:latin typeface="+mn-lt"/>
              </a:rPr>
              <a:t> </a:t>
            </a:r>
            <a:r>
              <a:rPr lang="hu-HU" altLang="hu-HU" sz="1600" dirty="0" err="1">
                <a:solidFill>
                  <a:srgbClr val="000000"/>
                </a:solidFill>
                <a:latin typeface="+mn-lt"/>
              </a:rPr>
              <a:t>vein</a:t>
            </a:r>
            <a:r>
              <a:rPr lang="hu-HU" altLang="hu-HU" sz="1600" dirty="0">
                <a:solidFill>
                  <a:srgbClr val="000000"/>
                </a:solidFill>
                <a:latin typeface="+mn-lt"/>
              </a:rPr>
              <a:t>. </a:t>
            </a:r>
            <a:r>
              <a:rPr lang="hu-HU" altLang="hu-HU" sz="1600" dirty="0" err="1">
                <a:solidFill>
                  <a:srgbClr val="000000"/>
                </a:solidFill>
                <a:latin typeface="+mn-lt"/>
              </a:rPr>
              <a:t>This</a:t>
            </a:r>
            <a:r>
              <a:rPr lang="hu-HU" altLang="hu-HU" sz="1600" dirty="0">
                <a:solidFill>
                  <a:srgbClr val="000000"/>
                </a:solidFill>
                <a:latin typeface="+mn-lt"/>
              </a:rPr>
              <a:t> </a:t>
            </a:r>
            <a:r>
              <a:rPr lang="hu-HU" altLang="hu-HU" sz="1600" dirty="0" err="1">
                <a:solidFill>
                  <a:srgbClr val="000000"/>
                </a:solidFill>
                <a:latin typeface="+mn-lt"/>
              </a:rPr>
              <a:t>connection</a:t>
            </a:r>
            <a:r>
              <a:rPr lang="hu-HU" altLang="hu-HU" sz="1600" dirty="0">
                <a:solidFill>
                  <a:srgbClr val="000000"/>
                </a:solidFill>
                <a:latin typeface="+mn-lt"/>
              </a:rPr>
              <a:t>  has a </a:t>
            </a:r>
            <a:r>
              <a:rPr lang="hu-HU" altLang="hu-HU" sz="1600" dirty="0" err="1">
                <a:solidFill>
                  <a:srgbClr val="000000"/>
                </a:solidFill>
                <a:latin typeface="+mn-lt"/>
              </a:rPr>
              <a:t>great</a:t>
            </a:r>
            <a:r>
              <a:rPr lang="hu-HU" altLang="hu-HU" sz="1600" dirty="0">
                <a:solidFill>
                  <a:srgbClr val="000000"/>
                </a:solidFill>
                <a:latin typeface="+mn-lt"/>
              </a:rPr>
              <a:t> </a:t>
            </a:r>
            <a:r>
              <a:rPr lang="hu-HU" altLang="hu-HU" sz="1600" dirty="0" err="1">
                <a:solidFill>
                  <a:srgbClr val="000000"/>
                </a:solidFill>
                <a:latin typeface="+mn-lt"/>
              </a:rPr>
              <a:t>clinical</a:t>
            </a:r>
            <a:r>
              <a:rPr lang="hu-HU" altLang="hu-HU" sz="1600" dirty="0">
                <a:solidFill>
                  <a:srgbClr val="000000"/>
                </a:solidFill>
                <a:latin typeface="+mn-lt"/>
              </a:rPr>
              <a:t> </a:t>
            </a:r>
            <a:r>
              <a:rPr lang="hu-HU" altLang="hu-HU" sz="1600" dirty="0" err="1">
                <a:solidFill>
                  <a:srgbClr val="000000"/>
                </a:solidFill>
                <a:latin typeface="+mn-lt"/>
              </a:rPr>
              <a:t>impotance</a:t>
            </a:r>
            <a:r>
              <a:rPr lang="hu-HU" altLang="hu-HU" sz="1600" dirty="0">
                <a:solidFill>
                  <a:srgbClr val="000000"/>
                </a:solidFill>
                <a:latin typeface="+mn-lt"/>
              </a:rPr>
              <a:t> </a:t>
            </a:r>
            <a:r>
              <a:rPr lang="hu-HU" altLang="hu-HU" sz="1600" dirty="0" err="1">
                <a:solidFill>
                  <a:srgbClr val="000000"/>
                </a:solidFill>
                <a:latin typeface="+mn-lt"/>
              </a:rPr>
              <a:t>it</a:t>
            </a:r>
            <a:r>
              <a:rPr lang="hu-HU" altLang="hu-HU" sz="1600" dirty="0">
                <a:solidFill>
                  <a:srgbClr val="000000"/>
                </a:solidFill>
                <a:latin typeface="+mn-lt"/>
              </a:rPr>
              <a:t> </a:t>
            </a:r>
            <a:r>
              <a:rPr lang="hu-HU" altLang="hu-HU" sz="1600" dirty="0" err="1">
                <a:solidFill>
                  <a:srgbClr val="000000"/>
                </a:solidFill>
                <a:latin typeface="+mn-lt"/>
              </a:rPr>
              <a:t>provides</a:t>
            </a:r>
            <a:r>
              <a:rPr lang="hu-HU" altLang="hu-HU" sz="1600" dirty="0">
                <a:solidFill>
                  <a:srgbClr val="000000"/>
                </a:solidFill>
                <a:latin typeface="+mn-lt"/>
              </a:rPr>
              <a:t> a </a:t>
            </a:r>
            <a:r>
              <a:rPr lang="hu-HU" altLang="hu-HU" sz="1600" dirty="0" err="1">
                <a:solidFill>
                  <a:srgbClr val="000000"/>
                </a:solidFill>
                <a:latin typeface="+mn-lt"/>
              </a:rPr>
              <a:t>pathway</a:t>
            </a:r>
            <a:r>
              <a:rPr lang="hu-HU" altLang="hu-HU" sz="1600" dirty="0">
                <a:solidFill>
                  <a:srgbClr val="000000"/>
                </a:solidFill>
                <a:latin typeface="+mn-lt"/>
              </a:rPr>
              <a:t> </a:t>
            </a:r>
            <a:r>
              <a:rPr lang="hu-HU" altLang="hu-HU" sz="1600" dirty="0" err="1">
                <a:solidFill>
                  <a:srgbClr val="000000"/>
                </a:solidFill>
                <a:latin typeface="+mn-lt"/>
              </a:rPr>
              <a:t>for</a:t>
            </a:r>
            <a:r>
              <a:rPr lang="hu-HU" altLang="hu-HU" sz="1600" dirty="0">
                <a:solidFill>
                  <a:srgbClr val="000000"/>
                </a:solidFill>
                <a:latin typeface="+mn-lt"/>
              </a:rPr>
              <a:t> </a:t>
            </a:r>
            <a:r>
              <a:rPr lang="hu-HU" altLang="hu-HU" sz="1600" dirty="0" err="1">
                <a:solidFill>
                  <a:srgbClr val="000000"/>
                </a:solidFill>
                <a:latin typeface="+mn-lt"/>
              </a:rPr>
              <a:t>spreading</a:t>
            </a:r>
            <a:r>
              <a:rPr lang="hu-HU" altLang="hu-HU" sz="1600" dirty="0">
                <a:solidFill>
                  <a:srgbClr val="000000"/>
                </a:solidFill>
                <a:latin typeface="+mn-lt"/>
              </a:rPr>
              <a:t> of </a:t>
            </a:r>
            <a:r>
              <a:rPr lang="hu-HU" altLang="hu-HU" sz="1600" dirty="0" err="1">
                <a:solidFill>
                  <a:srgbClr val="000000"/>
                </a:solidFill>
                <a:latin typeface="+mn-lt"/>
              </a:rPr>
              <a:t>infection</a:t>
            </a:r>
            <a:endParaRPr lang="hu-HU" altLang="hu-HU" sz="1600" dirty="0">
              <a:solidFill>
                <a:srgbClr val="000000"/>
              </a:solidFill>
              <a:latin typeface="+mn-lt"/>
            </a:endParaRPr>
          </a:p>
        </p:txBody>
      </p:sp>
    </p:spTree>
    <p:extLst>
      <p:ext uri="{BB962C8B-B14F-4D97-AF65-F5344CB8AC3E}">
        <p14:creationId xmlns:p14="http://schemas.microsoft.com/office/powerpoint/2010/main" val="31838796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53"/>
                                        </p:tgtEl>
                                        <p:attrNameLst>
                                          <p:attrName>style.visibility</p:attrName>
                                        </p:attrNameLst>
                                      </p:cBhvr>
                                      <p:to>
                                        <p:strVal val="visible"/>
                                      </p:to>
                                    </p:set>
                                    <p:anim calcmode="lin" valueType="num">
                                      <p:cBhvr additive="base">
                                        <p:cTn id="7" dur="1000" fill="hold"/>
                                        <p:tgtEl>
                                          <p:spTgt spid="6153"/>
                                        </p:tgtEl>
                                        <p:attrNameLst>
                                          <p:attrName>ppt_x</p:attrName>
                                        </p:attrNameLst>
                                      </p:cBhvr>
                                      <p:tavLst>
                                        <p:tav tm="0">
                                          <p:val>
                                            <p:strVal val="#ppt_x"/>
                                          </p:val>
                                        </p:tav>
                                        <p:tav tm="100000">
                                          <p:val>
                                            <p:strVal val="#ppt_x"/>
                                          </p:val>
                                        </p:tav>
                                      </p:tavLst>
                                    </p:anim>
                                    <p:anim calcmode="lin" valueType="num">
                                      <p:cBhvr additive="base">
                                        <p:cTn id="8" dur="1000" fill="hold"/>
                                        <p:tgtEl>
                                          <p:spTgt spid="61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562074"/>
          </a:xfrm>
          <a:solidFill>
            <a:schemeClr val="bg1"/>
          </a:solidFill>
        </p:spPr>
        <p:txBody>
          <a:bodyPr/>
          <a:lstStyle/>
          <a:p>
            <a:r>
              <a:rPr lang="hu-HU" sz="2800" dirty="0" err="1"/>
              <a:t>Imagings</a:t>
            </a:r>
            <a:r>
              <a:rPr lang="hu-HU" sz="2800" dirty="0"/>
              <a:t>, </a:t>
            </a:r>
            <a:r>
              <a:rPr lang="hu-HU" sz="2800" dirty="0" err="1">
                <a:solidFill>
                  <a:schemeClr val="tx1"/>
                </a:solidFill>
              </a:rPr>
              <a:t>sectional</a:t>
            </a:r>
            <a:r>
              <a:rPr lang="hu-HU" sz="2800" dirty="0">
                <a:solidFill>
                  <a:schemeClr val="tx1"/>
                </a:solidFill>
              </a:rPr>
              <a:t> </a:t>
            </a:r>
            <a:r>
              <a:rPr lang="hu-HU" sz="2800" dirty="0" err="1">
                <a:solidFill>
                  <a:schemeClr val="tx1"/>
                </a:solidFill>
              </a:rPr>
              <a:t>anatomy</a:t>
            </a:r>
            <a:r>
              <a:rPr lang="hu-HU" sz="2800" dirty="0">
                <a:solidFill>
                  <a:schemeClr val="tx1"/>
                </a:solidFill>
              </a:rPr>
              <a:t> </a:t>
            </a:r>
          </a:p>
        </p:txBody>
      </p:sp>
      <p:sp>
        <p:nvSpPr>
          <p:cNvPr id="3" name="Inhaltsplatzhalter 2"/>
          <p:cNvSpPr>
            <a:spLocks noGrp="1"/>
          </p:cNvSpPr>
          <p:nvPr>
            <p:ph idx="1"/>
          </p:nvPr>
        </p:nvSpPr>
        <p:spPr>
          <a:xfrm>
            <a:off x="395536" y="980728"/>
            <a:ext cx="8229600" cy="5165685"/>
          </a:xfrm>
          <a:solidFill>
            <a:schemeClr val="bg1"/>
          </a:solidFill>
        </p:spPr>
        <p:txBody>
          <a:bodyPr/>
          <a:lstStyle/>
          <a:p>
            <a:r>
              <a:rPr lang="hu-HU" sz="2400" dirty="0"/>
              <a:t>Main </a:t>
            </a:r>
            <a:r>
              <a:rPr lang="hu-HU" sz="2400" dirty="0" err="1"/>
              <a:t>planes</a:t>
            </a:r>
            <a:endParaRPr lang="hu-HU" sz="2400" dirty="0"/>
          </a:p>
          <a:p>
            <a:pPr lvl="1"/>
            <a:r>
              <a:rPr lang="hu-HU" sz="2400" dirty="0" err="1"/>
              <a:t>frontal</a:t>
            </a:r>
            <a:r>
              <a:rPr lang="hu-HU" sz="2400" dirty="0"/>
              <a:t> (</a:t>
            </a:r>
            <a:r>
              <a:rPr lang="hu-HU" sz="2400" dirty="0" err="1"/>
              <a:t>radiology</a:t>
            </a:r>
            <a:r>
              <a:rPr lang="hu-HU" sz="2400" dirty="0"/>
              <a:t>: </a:t>
            </a:r>
            <a:r>
              <a:rPr lang="hu-HU" sz="2400" dirty="0" err="1"/>
              <a:t>coronal</a:t>
            </a:r>
            <a:r>
              <a:rPr lang="hu-HU" sz="2400" dirty="0"/>
              <a:t>)</a:t>
            </a:r>
          </a:p>
          <a:p>
            <a:pPr lvl="1"/>
            <a:r>
              <a:rPr lang="hu-HU" sz="2400" dirty="0" err="1"/>
              <a:t>saggital</a:t>
            </a:r>
            <a:endParaRPr lang="hu-HU" sz="2400" dirty="0"/>
          </a:p>
          <a:p>
            <a:pPr lvl="1"/>
            <a:r>
              <a:rPr lang="hu-HU" sz="2400" dirty="0" err="1"/>
              <a:t>horizontal</a:t>
            </a:r>
            <a:r>
              <a:rPr lang="hu-HU" sz="2400" dirty="0"/>
              <a:t> (</a:t>
            </a:r>
            <a:r>
              <a:rPr lang="hu-HU" sz="2400" dirty="0" err="1"/>
              <a:t>radiológy</a:t>
            </a:r>
            <a:r>
              <a:rPr lang="hu-HU" sz="2400" dirty="0"/>
              <a:t>: </a:t>
            </a:r>
            <a:r>
              <a:rPr lang="hu-HU" sz="2400" dirty="0" err="1"/>
              <a:t>axial</a:t>
            </a:r>
            <a:r>
              <a:rPr lang="hu-HU" sz="2400" dirty="0"/>
              <a:t>)</a:t>
            </a:r>
          </a:p>
        </p:txBody>
      </p:sp>
      <p:pic>
        <p:nvPicPr>
          <p:cNvPr id="4" name="Kép 3"/>
          <p:cNvPicPr/>
          <p:nvPr/>
        </p:nvPicPr>
        <p:blipFill>
          <a:blip r:embed="rId2" cstate="email">
            <a:extLst>
              <a:ext uri="{28A0092B-C50C-407E-A947-70E740481C1C}">
                <a14:useLocalDpi xmlns:a14="http://schemas.microsoft.com/office/drawing/2010/main"/>
              </a:ext>
            </a:extLst>
          </a:blip>
          <a:srcRect/>
          <a:stretch>
            <a:fillRect/>
          </a:stretch>
        </p:blipFill>
        <p:spPr bwMode="auto">
          <a:xfrm>
            <a:off x="395536" y="3340411"/>
            <a:ext cx="2692648" cy="2585876"/>
          </a:xfrm>
          <a:prstGeom prst="rect">
            <a:avLst/>
          </a:prstGeom>
          <a:noFill/>
          <a:ln>
            <a:noFill/>
          </a:ln>
        </p:spPr>
      </p:pic>
      <p:pic>
        <p:nvPicPr>
          <p:cNvPr id="5" name="Kép 4"/>
          <p:cNvPicPr/>
          <p:nvPr/>
        </p:nvPicPr>
        <p:blipFill>
          <a:blip r:embed="rId3" cstate="email">
            <a:extLst>
              <a:ext uri="{28A0092B-C50C-407E-A947-70E740481C1C}">
                <a14:useLocalDpi xmlns:a14="http://schemas.microsoft.com/office/drawing/2010/main"/>
              </a:ext>
            </a:extLst>
          </a:blip>
          <a:srcRect/>
          <a:stretch>
            <a:fillRect/>
          </a:stretch>
        </p:blipFill>
        <p:spPr bwMode="auto">
          <a:xfrm>
            <a:off x="6228184" y="3356992"/>
            <a:ext cx="2376264" cy="2585876"/>
          </a:xfrm>
          <a:prstGeom prst="rect">
            <a:avLst/>
          </a:prstGeom>
          <a:noFill/>
          <a:ln>
            <a:noFill/>
          </a:ln>
        </p:spPr>
      </p:pic>
      <p:pic>
        <p:nvPicPr>
          <p:cNvPr id="6" name="Kép 5"/>
          <p:cNvPicPr/>
          <p:nvPr/>
        </p:nvPicPr>
        <p:blipFill>
          <a:blip r:embed="rId4" cstate="email">
            <a:extLst>
              <a:ext uri="{28A0092B-C50C-407E-A947-70E740481C1C}">
                <a14:useLocalDpi xmlns:a14="http://schemas.microsoft.com/office/drawing/2010/main"/>
              </a:ext>
            </a:extLst>
          </a:blip>
          <a:srcRect/>
          <a:stretch>
            <a:fillRect/>
          </a:stretch>
        </p:blipFill>
        <p:spPr bwMode="auto">
          <a:xfrm>
            <a:off x="3491880" y="3356992"/>
            <a:ext cx="2336800" cy="2585876"/>
          </a:xfrm>
          <a:prstGeom prst="rect">
            <a:avLst/>
          </a:prstGeom>
          <a:noFill/>
          <a:ln>
            <a:noFill/>
          </a:ln>
        </p:spPr>
      </p:pic>
    </p:spTree>
    <p:extLst>
      <p:ext uri="{BB962C8B-B14F-4D97-AF65-F5344CB8AC3E}">
        <p14:creationId xmlns:p14="http://schemas.microsoft.com/office/powerpoint/2010/main" val="14081135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Kép 9"/>
          <p:cNvPicPr/>
          <p:nvPr/>
        </p:nvPicPr>
        <p:blipFill>
          <a:blip r:embed="rId3" cstate="email">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324573" y="1581740"/>
            <a:ext cx="7200900" cy="3128620"/>
          </a:xfrm>
          <a:prstGeom prst="rect">
            <a:avLst/>
          </a:prstGeom>
          <a:noFill/>
          <a:ln>
            <a:noFill/>
          </a:ln>
          <a:effectLst/>
        </p:spPr>
      </p:pic>
      <p:sp>
        <p:nvSpPr>
          <p:cNvPr id="18435" name="Line 4"/>
          <p:cNvSpPr>
            <a:spLocks noChangeShapeType="1"/>
          </p:cNvSpPr>
          <p:nvPr/>
        </p:nvSpPr>
        <p:spPr bwMode="auto">
          <a:xfrm flipH="1">
            <a:off x="7239000" y="2703338"/>
            <a:ext cx="609600" cy="442712"/>
          </a:xfrm>
          <a:prstGeom prst="line">
            <a:avLst/>
          </a:prstGeom>
          <a:noFill/>
          <a:ln w="9525">
            <a:solidFill>
              <a:schemeClr val="tx1"/>
            </a:solidFill>
            <a:round/>
            <a:headEnd/>
            <a:tailEnd type="triangle" w="med" len="med"/>
          </a:ln>
          <a:effectLst/>
        </p:spPr>
        <p:txBody>
          <a:bodyPr wrap="none" anchor="ctr"/>
          <a:lstStyle/>
          <a:p>
            <a:endParaRPr lang="hu-HU"/>
          </a:p>
        </p:txBody>
      </p:sp>
      <p:sp>
        <p:nvSpPr>
          <p:cNvPr id="18436" name="Text Box 5"/>
          <p:cNvSpPr txBox="1">
            <a:spLocks noChangeArrowheads="1"/>
          </p:cNvSpPr>
          <p:nvPr/>
        </p:nvSpPr>
        <p:spPr bwMode="auto">
          <a:xfrm>
            <a:off x="7696200" y="2398538"/>
            <a:ext cx="1447800" cy="304800"/>
          </a:xfrm>
          <a:prstGeom prst="rect">
            <a:avLst/>
          </a:prstGeom>
          <a:solidFill>
            <a:schemeClr val="bg1"/>
          </a:solidFill>
          <a:ln w="9525">
            <a:noFill/>
            <a:miter lim="800000"/>
            <a:headEnd/>
            <a:tailEnd/>
          </a:ln>
          <a:effectLst/>
        </p:spPr>
        <p:txBody>
          <a:bodyPr>
            <a:spAutoFit/>
          </a:bodyPr>
          <a:lstStyle/>
          <a:p>
            <a:pPr>
              <a:spcBef>
                <a:spcPct val="50000"/>
              </a:spcBef>
            </a:pPr>
            <a:r>
              <a:rPr lang="hu-HU" altLang="hu-HU" sz="1400" dirty="0"/>
              <a:t>Scala </a:t>
            </a:r>
            <a:r>
              <a:rPr lang="hu-HU" altLang="hu-HU" sz="1400" dirty="0" err="1"/>
              <a:t>ant</a:t>
            </a:r>
            <a:r>
              <a:rPr lang="hu-HU" altLang="hu-HU" sz="1400" dirty="0"/>
              <a:t>.</a:t>
            </a:r>
            <a:endParaRPr lang="hu-HU" altLang="hu-HU" dirty="0"/>
          </a:p>
        </p:txBody>
      </p:sp>
      <p:sp>
        <p:nvSpPr>
          <p:cNvPr id="18437" name="Line 6"/>
          <p:cNvSpPr>
            <a:spLocks noChangeShapeType="1"/>
          </p:cNvSpPr>
          <p:nvPr/>
        </p:nvSpPr>
        <p:spPr bwMode="auto">
          <a:xfrm flipH="1" flipV="1">
            <a:off x="7239000" y="3465338"/>
            <a:ext cx="685800" cy="304800"/>
          </a:xfrm>
          <a:prstGeom prst="line">
            <a:avLst/>
          </a:prstGeom>
          <a:noFill/>
          <a:ln w="9525">
            <a:solidFill>
              <a:schemeClr val="tx1"/>
            </a:solidFill>
            <a:round/>
            <a:headEnd/>
            <a:tailEnd type="triangle" w="med" len="med"/>
          </a:ln>
          <a:effectLst/>
        </p:spPr>
        <p:txBody>
          <a:bodyPr wrap="none" anchor="ctr"/>
          <a:lstStyle/>
          <a:p>
            <a:endParaRPr lang="hu-HU"/>
          </a:p>
        </p:txBody>
      </p:sp>
      <p:sp>
        <p:nvSpPr>
          <p:cNvPr id="18438" name="Text Box 7"/>
          <p:cNvSpPr txBox="1">
            <a:spLocks noChangeArrowheads="1"/>
          </p:cNvSpPr>
          <p:nvPr/>
        </p:nvSpPr>
        <p:spPr bwMode="auto">
          <a:xfrm>
            <a:off x="7696200" y="3693938"/>
            <a:ext cx="1219200" cy="307777"/>
          </a:xfrm>
          <a:prstGeom prst="rect">
            <a:avLst/>
          </a:prstGeom>
          <a:solidFill>
            <a:schemeClr val="bg1"/>
          </a:solidFill>
          <a:ln w="9525">
            <a:noFill/>
            <a:miter lim="800000"/>
            <a:headEnd/>
            <a:tailEnd/>
          </a:ln>
          <a:effectLst/>
        </p:spPr>
        <p:txBody>
          <a:bodyPr wrap="square">
            <a:spAutoFit/>
          </a:bodyPr>
          <a:lstStyle/>
          <a:p>
            <a:pPr>
              <a:spcBef>
                <a:spcPct val="50000"/>
              </a:spcBef>
            </a:pPr>
            <a:r>
              <a:rPr lang="hu-HU" altLang="hu-HU" sz="1400" dirty="0"/>
              <a:t>Scala </a:t>
            </a:r>
            <a:r>
              <a:rPr lang="hu-HU" altLang="hu-HU" sz="1400" dirty="0" err="1"/>
              <a:t>med</a:t>
            </a:r>
            <a:r>
              <a:rPr lang="hu-HU" altLang="hu-HU" sz="1400" dirty="0"/>
              <a:t>.</a:t>
            </a:r>
            <a:endParaRPr lang="hu-HU" altLang="hu-HU" dirty="0"/>
          </a:p>
        </p:txBody>
      </p:sp>
      <p:sp>
        <p:nvSpPr>
          <p:cNvPr id="18439" name="Text Box 8"/>
          <p:cNvSpPr txBox="1">
            <a:spLocks noChangeArrowheads="1"/>
          </p:cNvSpPr>
          <p:nvPr/>
        </p:nvSpPr>
        <p:spPr bwMode="auto">
          <a:xfrm>
            <a:off x="251520" y="1042218"/>
            <a:ext cx="497632" cy="369332"/>
          </a:xfrm>
          <a:prstGeom prst="rect">
            <a:avLst/>
          </a:prstGeom>
          <a:noFill/>
          <a:ln w="9525">
            <a:noFill/>
            <a:miter lim="800000"/>
            <a:headEnd/>
            <a:tailEnd/>
          </a:ln>
          <a:effectLst/>
        </p:spPr>
        <p:txBody>
          <a:bodyPr wrap="square">
            <a:spAutoFit/>
          </a:bodyPr>
          <a:lstStyle/>
          <a:p>
            <a:pPr algn="ctr">
              <a:spcBef>
                <a:spcPct val="50000"/>
              </a:spcBef>
            </a:pPr>
            <a:r>
              <a:rPr lang="hu-HU" altLang="hu-HU" sz="1800" dirty="0"/>
              <a:t>T1</a:t>
            </a:r>
          </a:p>
        </p:txBody>
      </p:sp>
      <p:sp>
        <p:nvSpPr>
          <p:cNvPr id="18440" name="Text Box 9"/>
          <p:cNvSpPr txBox="1">
            <a:spLocks noChangeArrowheads="1"/>
          </p:cNvSpPr>
          <p:nvPr/>
        </p:nvSpPr>
        <p:spPr bwMode="auto">
          <a:xfrm>
            <a:off x="4648200" y="4725144"/>
            <a:ext cx="3276600" cy="1747838"/>
          </a:xfrm>
          <a:prstGeom prst="rect">
            <a:avLst/>
          </a:prstGeom>
          <a:solidFill>
            <a:schemeClr val="bg1"/>
          </a:solidFill>
          <a:ln w="9525">
            <a:noFill/>
            <a:miter lim="800000"/>
            <a:headEnd/>
            <a:tailEnd/>
          </a:ln>
          <a:effectLst/>
        </p:spPr>
        <p:txBody>
          <a:bodyPr>
            <a:spAutoFit/>
          </a:bodyPr>
          <a:lstStyle/>
          <a:p>
            <a:pPr>
              <a:spcBef>
                <a:spcPct val="50000"/>
              </a:spcBef>
            </a:pPr>
            <a:r>
              <a:rPr lang="hu-HU" altLang="hu-HU" sz="1200" dirty="0"/>
              <a:t>1. Calvaria</a:t>
            </a:r>
          </a:p>
          <a:p>
            <a:pPr>
              <a:lnSpc>
                <a:spcPct val="50000"/>
              </a:lnSpc>
              <a:spcBef>
                <a:spcPct val="50000"/>
              </a:spcBef>
            </a:pPr>
            <a:r>
              <a:rPr lang="hu-HU" altLang="hu-HU" sz="1200" dirty="0"/>
              <a:t>2. Cavum subdurale et subarachnoidale</a:t>
            </a:r>
          </a:p>
          <a:p>
            <a:pPr>
              <a:lnSpc>
                <a:spcPct val="50000"/>
              </a:lnSpc>
              <a:spcBef>
                <a:spcPct val="50000"/>
              </a:spcBef>
            </a:pPr>
            <a:r>
              <a:rPr lang="hu-HU" altLang="hu-HU" sz="1200" dirty="0"/>
              <a:t>3. Lobus frontalis</a:t>
            </a:r>
          </a:p>
          <a:p>
            <a:pPr>
              <a:lnSpc>
                <a:spcPct val="50000"/>
              </a:lnSpc>
              <a:spcBef>
                <a:spcPct val="50000"/>
              </a:spcBef>
            </a:pPr>
            <a:r>
              <a:rPr lang="hu-HU" altLang="hu-HU" sz="1200" dirty="0"/>
              <a:t>4. Falx cerebri et fissura longitudinalis cerebri</a:t>
            </a:r>
          </a:p>
          <a:p>
            <a:pPr>
              <a:lnSpc>
                <a:spcPct val="50000"/>
              </a:lnSpc>
              <a:spcBef>
                <a:spcPct val="50000"/>
              </a:spcBef>
            </a:pPr>
            <a:r>
              <a:rPr lang="hu-HU" altLang="hu-HU" sz="1200" dirty="0"/>
              <a:t>5. Genu corporis callosi</a:t>
            </a:r>
          </a:p>
          <a:p>
            <a:pPr>
              <a:lnSpc>
                <a:spcPct val="50000"/>
              </a:lnSpc>
              <a:spcBef>
                <a:spcPct val="50000"/>
              </a:spcBef>
            </a:pPr>
            <a:r>
              <a:rPr lang="hu-HU" altLang="hu-HU" sz="1200" dirty="0"/>
              <a:t>6. Ventriculus lat., cornu ant.</a:t>
            </a:r>
          </a:p>
          <a:p>
            <a:pPr>
              <a:lnSpc>
                <a:spcPct val="50000"/>
              </a:lnSpc>
              <a:spcBef>
                <a:spcPct val="50000"/>
              </a:spcBef>
            </a:pPr>
            <a:r>
              <a:rPr lang="hu-HU" altLang="hu-HU" sz="1200" dirty="0"/>
              <a:t>7. Gyrus rectus</a:t>
            </a:r>
          </a:p>
          <a:p>
            <a:pPr>
              <a:lnSpc>
                <a:spcPct val="50000"/>
              </a:lnSpc>
              <a:spcBef>
                <a:spcPct val="50000"/>
              </a:spcBef>
            </a:pPr>
            <a:r>
              <a:rPr lang="hu-HU" altLang="hu-HU" sz="1200" dirty="0"/>
              <a:t>8. Lobus temporalis</a:t>
            </a:r>
          </a:p>
          <a:p>
            <a:pPr>
              <a:lnSpc>
                <a:spcPct val="50000"/>
              </a:lnSpc>
              <a:spcBef>
                <a:spcPct val="50000"/>
              </a:spcBef>
            </a:pPr>
            <a:r>
              <a:rPr lang="hu-HU" altLang="hu-HU" sz="1200" dirty="0"/>
              <a:t>9. Sinus sphenoidalis</a:t>
            </a:r>
          </a:p>
        </p:txBody>
      </p:sp>
      <p:sp>
        <p:nvSpPr>
          <p:cNvPr id="9" name="Titel 1"/>
          <p:cNvSpPr txBox="1">
            <a:spLocks/>
          </p:cNvSpPr>
          <p:nvPr/>
        </p:nvSpPr>
        <p:spPr>
          <a:xfrm>
            <a:off x="457200" y="274638"/>
            <a:ext cx="8229600" cy="536003"/>
          </a:xfrm>
          <a:prstGeom prst="rect">
            <a:avLst/>
          </a:prstGeom>
          <a:solidFill>
            <a:schemeClr val="bg1"/>
          </a:solidFill>
        </p:spPr>
        <p:txBody>
          <a:bodyPr/>
          <a:lstStyle/>
          <a:p>
            <a:pPr lvl="0" algn="ctr">
              <a:spcBef>
                <a:spcPct val="0"/>
              </a:spcBef>
              <a:defRPr/>
            </a:pPr>
            <a:r>
              <a:rPr lang="hu-HU" sz="2400" dirty="0" err="1"/>
              <a:t>Frontal</a:t>
            </a:r>
            <a:r>
              <a:rPr lang="hu-HU" sz="2400" dirty="0"/>
              <a:t> </a:t>
            </a:r>
            <a:r>
              <a:rPr lang="hu-HU" sz="2400" dirty="0" err="1"/>
              <a:t>sections</a:t>
            </a:r>
            <a:endParaRPr kumimoji="0" lang="hu-HU" sz="2400" b="0" i="0" u="none" strike="noStrike" kern="1200" cap="none" spc="0" normalizeH="0" baseline="0" noProof="0" dirty="0">
              <a:ln>
                <a:noFill/>
              </a:ln>
              <a:effectLst/>
              <a:uLnTx/>
              <a:uFillTx/>
              <a:latin typeface="+mj-lt"/>
              <a:ea typeface="+mj-ea"/>
              <a:cs typeface="+mj-cs"/>
            </a:endParaRPr>
          </a:p>
        </p:txBody>
      </p:sp>
    </p:spTree>
    <p:extLst>
      <p:ext uri="{BB962C8B-B14F-4D97-AF65-F5344CB8AC3E}">
        <p14:creationId xmlns:p14="http://schemas.microsoft.com/office/powerpoint/2010/main" val="36157831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 Box 3"/>
          <p:cNvSpPr txBox="1">
            <a:spLocks noChangeArrowheads="1"/>
          </p:cNvSpPr>
          <p:nvPr/>
        </p:nvSpPr>
        <p:spPr bwMode="auto">
          <a:xfrm>
            <a:off x="539552" y="0"/>
            <a:ext cx="417240" cy="369332"/>
          </a:xfrm>
          <a:prstGeom prst="rect">
            <a:avLst/>
          </a:prstGeom>
          <a:noFill/>
          <a:ln w="9525">
            <a:noFill/>
            <a:miter lim="800000"/>
            <a:headEnd/>
            <a:tailEnd/>
          </a:ln>
          <a:effectLst/>
        </p:spPr>
        <p:txBody>
          <a:bodyPr wrap="square">
            <a:spAutoFit/>
          </a:bodyPr>
          <a:lstStyle/>
          <a:p>
            <a:pPr algn="ctr">
              <a:spcBef>
                <a:spcPct val="50000"/>
              </a:spcBef>
            </a:pPr>
            <a:r>
              <a:rPr lang="hu-HU" altLang="hu-HU" sz="1800" dirty="0"/>
              <a:t>T1</a:t>
            </a:r>
          </a:p>
        </p:txBody>
      </p:sp>
      <p:sp>
        <p:nvSpPr>
          <p:cNvPr id="22532" name="Text Box 4"/>
          <p:cNvSpPr txBox="1">
            <a:spLocks noChangeArrowheads="1"/>
          </p:cNvSpPr>
          <p:nvPr/>
        </p:nvSpPr>
        <p:spPr bwMode="auto">
          <a:xfrm>
            <a:off x="1447800" y="4267200"/>
            <a:ext cx="2819400" cy="2225675"/>
          </a:xfrm>
          <a:prstGeom prst="rect">
            <a:avLst/>
          </a:prstGeom>
          <a:noFill/>
          <a:ln w="9525">
            <a:noFill/>
            <a:miter lim="800000"/>
            <a:headEnd/>
            <a:tailEnd/>
          </a:ln>
          <a:effectLst/>
        </p:spPr>
        <p:txBody>
          <a:bodyPr>
            <a:spAutoFit/>
          </a:bodyPr>
          <a:lstStyle/>
          <a:p>
            <a:pPr>
              <a:spcBef>
                <a:spcPct val="50000"/>
              </a:spcBef>
            </a:pPr>
            <a:r>
              <a:rPr lang="hu-HU" altLang="hu-HU" sz="1000" dirty="0"/>
              <a:t>1. </a:t>
            </a:r>
            <a:r>
              <a:rPr lang="hu-HU" altLang="hu-HU" sz="1000" dirty="0" err="1"/>
              <a:t>Calvaria</a:t>
            </a:r>
            <a:endParaRPr lang="hu-HU" altLang="hu-HU" sz="1000" dirty="0"/>
          </a:p>
          <a:p>
            <a:pPr>
              <a:lnSpc>
                <a:spcPct val="50000"/>
              </a:lnSpc>
              <a:spcBef>
                <a:spcPct val="50000"/>
              </a:spcBef>
            </a:pPr>
            <a:r>
              <a:rPr lang="hu-HU" altLang="hu-HU" sz="1000" dirty="0"/>
              <a:t>2. </a:t>
            </a:r>
            <a:r>
              <a:rPr lang="hu-HU" altLang="hu-HU" sz="1000" dirty="0" err="1"/>
              <a:t>Cavum</a:t>
            </a:r>
            <a:r>
              <a:rPr lang="hu-HU" altLang="hu-HU" sz="1000" dirty="0"/>
              <a:t> </a:t>
            </a:r>
            <a:r>
              <a:rPr lang="hu-HU" altLang="hu-HU" sz="1000" dirty="0" err="1"/>
              <a:t>subdurale</a:t>
            </a:r>
            <a:r>
              <a:rPr lang="hu-HU" altLang="hu-HU" sz="1000" dirty="0"/>
              <a:t> et </a:t>
            </a:r>
            <a:r>
              <a:rPr lang="hu-HU" altLang="hu-HU" sz="1000" dirty="0" err="1"/>
              <a:t>subarachnoidale</a:t>
            </a:r>
            <a:endParaRPr lang="hu-HU" altLang="hu-HU" sz="1000" dirty="0"/>
          </a:p>
          <a:p>
            <a:pPr>
              <a:lnSpc>
                <a:spcPct val="50000"/>
              </a:lnSpc>
              <a:spcBef>
                <a:spcPct val="50000"/>
              </a:spcBef>
            </a:pPr>
            <a:r>
              <a:rPr lang="hu-HU" altLang="hu-HU" sz="1000" dirty="0"/>
              <a:t>3. Sinus </a:t>
            </a:r>
            <a:r>
              <a:rPr lang="hu-HU" altLang="hu-HU" sz="1000" dirty="0" err="1"/>
              <a:t>sagittalis</a:t>
            </a:r>
            <a:r>
              <a:rPr lang="hu-HU" altLang="hu-HU" sz="1000" dirty="0"/>
              <a:t> </a:t>
            </a:r>
            <a:r>
              <a:rPr lang="hu-HU" altLang="hu-HU" sz="1000" dirty="0" err="1"/>
              <a:t>sup</a:t>
            </a:r>
            <a:r>
              <a:rPr lang="hu-HU" altLang="hu-HU" sz="1000" dirty="0"/>
              <a:t>.</a:t>
            </a:r>
          </a:p>
          <a:p>
            <a:pPr>
              <a:lnSpc>
                <a:spcPct val="50000"/>
              </a:lnSpc>
              <a:spcBef>
                <a:spcPct val="50000"/>
              </a:spcBef>
            </a:pPr>
            <a:r>
              <a:rPr lang="hu-HU" altLang="hu-HU" sz="1000" dirty="0"/>
              <a:t>4. </a:t>
            </a:r>
            <a:r>
              <a:rPr lang="hu-HU" altLang="hu-HU" sz="1000" dirty="0" err="1"/>
              <a:t>Falx</a:t>
            </a:r>
            <a:r>
              <a:rPr lang="hu-HU" altLang="hu-HU" sz="1000" dirty="0"/>
              <a:t> </a:t>
            </a:r>
            <a:r>
              <a:rPr lang="hu-HU" altLang="hu-HU" sz="1000" dirty="0" err="1"/>
              <a:t>cerebri</a:t>
            </a:r>
            <a:endParaRPr lang="hu-HU" altLang="hu-HU" sz="1000" dirty="0"/>
          </a:p>
          <a:p>
            <a:pPr>
              <a:lnSpc>
                <a:spcPct val="50000"/>
              </a:lnSpc>
              <a:spcBef>
                <a:spcPct val="50000"/>
              </a:spcBef>
            </a:pPr>
            <a:r>
              <a:rPr lang="hu-HU" altLang="hu-HU" sz="1000" dirty="0"/>
              <a:t>5. </a:t>
            </a:r>
            <a:r>
              <a:rPr lang="hu-HU" altLang="hu-HU" sz="1000" dirty="0" err="1"/>
              <a:t>Ventriculus</a:t>
            </a:r>
            <a:r>
              <a:rPr lang="hu-HU" altLang="hu-HU" sz="1000" dirty="0"/>
              <a:t> lat.</a:t>
            </a:r>
          </a:p>
          <a:p>
            <a:pPr>
              <a:lnSpc>
                <a:spcPct val="50000"/>
              </a:lnSpc>
              <a:spcBef>
                <a:spcPct val="50000"/>
              </a:spcBef>
            </a:pPr>
            <a:r>
              <a:rPr lang="hu-HU" altLang="hu-HU" sz="1000" dirty="0"/>
              <a:t>6. </a:t>
            </a:r>
            <a:r>
              <a:rPr lang="hu-HU" altLang="hu-HU" sz="1000" dirty="0" err="1"/>
              <a:t>Septum</a:t>
            </a:r>
            <a:r>
              <a:rPr lang="hu-HU" altLang="hu-HU" sz="1000" dirty="0"/>
              <a:t> </a:t>
            </a:r>
            <a:r>
              <a:rPr lang="hu-HU" altLang="hu-HU" sz="1000" dirty="0" err="1"/>
              <a:t>pellucidum</a:t>
            </a:r>
            <a:endParaRPr lang="hu-HU" altLang="hu-HU" sz="1000" dirty="0"/>
          </a:p>
          <a:p>
            <a:pPr>
              <a:lnSpc>
                <a:spcPct val="50000"/>
              </a:lnSpc>
              <a:spcBef>
                <a:spcPct val="50000"/>
              </a:spcBef>
            </a:pPr>
            <a:r>
              <a:rPr lang="hu-HU" altLang="hu-HU" sz="1000" dirty="0"/>
              <a:t>7. </a:t>
            </a:r>
            <a:r>
              <a:rPr lang="hu-HU" altLang="hu-HU" sz="1000" dirty="0" err="1"/>
              <a:t>Sulcus</a:t>
            </a:r>
            <a:r>
              <a:rPr lang="hu-HU" altLang="hu-HU" sz="1000" dirty="0"/>
              <a:t> </a:t>
            </a:r>
            <a:r>
              <a:rPr lang="hu-HU" altLang="hu-HU" sz="1000" dirty="0" err="1"/>
              <a:t>lateralis</a:t>
            </a:r>
            <a:endParaRPr lang="hu-HU" altLang="hu-HU" sz="1000" dirty="0"/>
          </a:p>
          <a:p>
            <a:pPr>
              <a:lnSpc>
                <a:spcPct val="50000"/>
              </a:lnSpc>
              <a:spcBef>
                <a:spcPct val="50000"/>
              </a:spcBef>
            </a:pPr>
            <a:r>
              <a:rPr lang="hu-HU" altLang="hu-HU" sz="1000" dirty="0"/>
              <a:t>8. </a:t>
            </a:r>
            <a:r>
              <a:rPr lang="hu-HU" altLang="hu-HU" sz="1000" dirty="0" err="1"/>
              <a:t>Insula</a:t>
            </a:r>
            <a:endParaRPr lang="hu-HU" altLang="hu-HU" sz="1000" dirty="0"/>
          </a:p>
          <a:p>
            <a:pPr>
              <a:lnSpc>
                <a:spcPct val="50000"/>
              </a:lnSpc>
              <a:spcBef>
                <a:spcPct val="50000"/>
              </a:spcBef>
            </a:pPr>
            <a:r>
              <a:rPr lang="hu-HU" altLang="hu-HU" sz="1000" dirty="0"/>
              <a:t>9. </a:t>
            </a:r>
            <a:r>
              <a:rPr lang="hu-HU" altLang="hu-HU" sz="1000" dirty="0" err="1"/>
              <a:t>Plexus</a:t>
            </a:r>
            <a:r>
              <a:rPr lang="hu-HU" altLang="hu-HU" sz="1000" dirty="0"/>
              <a:t> </a:t>
            </a:r>
            <a:r>
              <a:rPr lang="hu-HU" altLang="hu-HU" sz="1000" dirty="0" err="1"/>
              <a:t>choroideus</a:t>
            </a:r>
            <a:r>
              <a:rPr lang="hu-HU" altLang="hu-HU" sz="1000" dirty="0"/>
              <a:t> </a:t>
            </a:r>
            <a:r>
              <a:rPr lang="hu-HU" altLang="hu-HU" sz="1000" dirty="0" err="1"/>
              <a:t>ventr.lat</a:t>
            </a:r>
            <a:r>
              <a:rPr lang="hu-HU" altLang="hu-HU" sz="1000" dirty="0"/>
              <a:t>.</a:t>
            </a:r>
          </a:p>
          <a:p>
            <a:pPr>
              <a:lnSpc>
                <a:spcPct val="50000"/>
              </a:lnSpc>
              <a:spcBef>
                <a:spcPct val="50000"/>
              </a:spcBef>
            </a:pPr>
            <a:r>
              <a:rPr lang="hu-HU" altLang="hu-HU" sz="1000" dirty="0"/>
              <a:t>10. </a:t>
            </a:r>
            <a:r>
              <a:rPr lang="hu-HU" altLang="hu-HU" sz="1000" dirty="0" err="1"/>
              <a:t>Columna</a:t>
            </a:r>
            <a:r>
              <a:rPr lang="hu-HU" altLang="hu-HU" sz="1000" dirty="0"/>
              <a:t> </a:t>
            </a:r>
            <a:r>
              <a:rPr lang="hu-HU" altLang="hu-HU" sz="1000" dirty="0" err="1"/>
              <a:t>fornicis</a:t>
            </a:r>
            <a:endParaRPr lang="hu-HU" altLang="hu-HU" sz="1000" dirty="0"/>
          </a:p>
          <a:p>
            <a:pPr>
              <a:lnSpc>
                <a:spcPct val="50000"/>
              </a:lnSpc>
              <a:spcBef>
                <a:spcPct val="50000"/>
              </a:spcBef>
            </a:pPr>
            <a:r>
              <a:rPr lang="hu-HU" altLang="hu-HU" sz="1000" dirty="0"/>
              <a:t>11. </a:t>
            </a:r>
            <a:r>
              <a:rPr lang="hu-HU" altLang="hu-HU" sz="1000" dirty="0" err="1"/>
              <a:t>Tela</a:t>
            </a:r>
            <a:r>
              <a:rPr lang="hu-HU" altLang="hu-HU" sz="1000" dirty="0"/>
              <a:t> </a:t>
            </a:r>
            <a:r>
              <a:rPr lang="hu-HU" altLang="hu-HU" sz="1000" dirty="0" err="1"/>
              <a:t>choroidea</a:t>
            </a:r>
            <a:r>
              <a:rPr lang="hu-HU" altLang="hu-HU" sz="1000" dirty="0"/>
              <a:t> </a:t>
            </a:r>
            <a:r>
              <a:rPr lang="hu-HU" altLang="hu-HU" sz="1000" dirty="0" err="1"/>
              <a:t>ventr</a:t>
            </a:r>
            <a:r>
              <a:rPr lang="hu-HU" altLang="hu-HU" sz="1000" dirty="0"/>
              <a:t>. </a:t>
            </a:r>
            <a:r>
              <a:rPr lang="hu-HU" altLang="hu-HU" sz="1000" dirty="0" err="1"/>
              <a:t>tertiii</a:t>
            </a:r>
            <a:endParaRPr lang="hu-HU" altLang="hu-HU" sz="1000" dirty="0"/>
          </a:p>
          <a:p>
            <a:pPr>
              <a:lnSpc>
                <a:spcPct val="50000"/>
              </a:lnSpc>
              <a:spcBef>
                <a:spcPct val="50000"/>
              </a:spcBef>
            </a:pPr>
            <a:r>
              <a:rPr lang="hu-HU" altLang="hu-HU" sz="1000" dirty="0"/>
              <a:t>12. </a:t>
            </a:r>
            <a:r>
              <a:rPr lang="hu-HU" altLang="hu-HU" sz="1000" dirty="0" err="1"/>
              <a:t>Ventr</a:t>
            </a:r>
            <a:r>
              <a:rPr lang="hu-HU" altLang="hu-HU" sz="1000" dirty="0"/>
              <a:t>. </a:t>
            </a:r>
            <a:r>
              <a:rPr lang="hu-HU" altLang="hu-HU" sz="1000" dirty="0" err="1"/>
              <a:t>tertius</a:t>
            </a:r>
            <a:endParaRPr lang="hu-HU" altLang="hu-HU" sz="1000" dirty="0"/>
          </a:p>
          <a:p>
            <a:pPr>
              <a:lnSpc>
                <a:spcPct val="50000"/>
              </a:lnSpc>
              <a:spcBef>
                <a:spcPct val="50000"/>
              </a:spcBef>
            </a:pPr>
            <a:r>
              <a:rPr lang="hu-HU" altLang="hu-HU" sz="1000" dirty="0"/>
              <a:t>13. Thalamus</a:t>
            </a:r>
          </a:p>
          <a:p>
            <a:pPr>
              <a:lnSpc>
                <a:spcPct val="50000"/>
              </a:lnSpc>
              <a:spcBef>
                <a:spcPct val="50000"/>
              </a:spcBef>
            </a:pPr>
            <a:endParaRPr lang="hu-HU" altLang="hu-HU" sz="1000" dirty="0"/>
          </a:p>
        </p:txBody>
      </p:sp>
      <p:sp>
        <p:nvSpPr>
          <p:cNvPr id="22533" name="Text Box 5"/>
          <p:cNvSpPr txBox="1">
            <a:spLocks noChangeArrowheads="1"/>
          </p:cNvSpPr>
          <p:nvPr/>
        </p:nvSpPr>
        <p:spPr bwMode="auto">
          <a:xfrm>
            <a:off x="4953000" y="4572000"/>
            <a:ext cx="3429000" cy="1768475"/>
          </a:xfrm>
          <a:prstGeom prst="rect">
            <a:avLst/>
          </a:prstGeom>
          <a:noFill/>
          <a:ln w="9525">
            <a:noFill/>
            <a:miter lim="800000"/>
            <a:headEnd/>
            <a:tailEnd/>
          </a:ln>
          <a:effectLst/>
        </p:spPr>
        <p:txBody>
          <a:bodyPr>
            <a:spAutoFit/>
          </a:bodyPr>
          <a:lstStyle/>
          <a:p>
            <a:pPr>
              <a:spcBef>
                <a:spcPct val="50000"/>
              </a:spcBef>
            </a:pPr>
            <a:r>
              <a:rPr lang="hu-HU" altLang="hu-HU" sz="1000"/>
              <a:t>14. Lobus temporalis</a:t>
            </a:r>
          </a:p>
          <a:p>
            <a:pPr>
              <a:lnSpc>
                <a:spcPct val="50000"/>
              </a:lnSpc>
              <a:spcBef>
                <a:spcPct val="50000"/>
              </a:spcBef>
            </a:pPr>
            <a:r>
              <a:rPr lang="hu-HU" altLang="hu-HU" sz="1000"/>
              <a:t>15. Hippocampus</a:t>
            </a:r>
          </a:p>
          <a:p>
            <a:pPr>
              <a:lnSpc>
                <a:spcPct val="50000"/>
              </a:lnSpc>
              <a:spcBef>
                <a:spcPct val="50000"/>
              </a:spcBef>
            </a:pPr>
            <a:r>
              <a:rPr lang="hu-HU" altLang="hu-HU" sz="1000"/>
              <a:t>16. Fimbria hippocampi</a:t>
            </a:r>
          </a:p>
          <a:p>
            <a:pPr>
              <a:lnSpc>
                <a:spcPct val="50000"/>
              </a:lnSpc>
              <a:spcBef>
                <a:spcPct val="50000"/>
              </a:spcBef>
            </a:pPr>
            <a:r>
              <a:rPr lang="hu-HU" altLang="hu-HU" sz="1000"/>
              <a:t>17. Fossa  interpeduncularis</a:t>
            </a:r>
          </a:p>
          <a:p>
            <a:pPr>
              <a:lnSpc>
                <a:spcPct val="50000"/>
              </a:lnSpc>
              <a:spcBef>
                <a:spcPct val="50000"/>
              </a:spcBef>
            </a:pPr>
            <a:r>
              <a:rPr lang="hu-HU" altLang="hu-HU" sz="1000"/>
              <a:t>18. Plexus choroideus ventr. lat. (cornu inf.)</a:t>
            </a:r>
          </a:p>
          <a:p>
            <a:pPr>
              <a:lnSpc>
                <a:spcPct val="50000"/>
              </a:lnSpc>
              <a:spcBef>
                <a:spcPct val="50000"/>
              </a:spcBef>
            </a:pPr>
            <a:r>
              <a:rPr lang="hu-HU" altLang="hu-HU" sz="1000"/>
              <a:t>19. Ventriculus lat., cornu inf.</a:t>
            </a:r>
          </a:p>
          <a:p>
            <a:pPr>
              <a:lnSpc>
                <a:spcPct val="50000"/>
              </a:lnSpc>
              <a:spcBef>
                <a:spcPct val="50000"/>
              </a:spcBef>
            </a:pPr>
            <a:r>
              <a:rPr lang="hu-HU" altLang="hu-HU" sz="1000"/>
              <a:t>20. Sulcus hippocampi</a:t>
            </a:r>
          </a:p>
          <a:p>
            <a:pPr>
              <a:lnSpc>
                <a:spcPct val="50000"/>
              </a:lnSpc>
              <a:spcBef>
                <a:spcPct val="50000"/>
              </a:spcBef>
            </a:pPr>
            <a:r>
              <a:rPr lang="hu-HU" altLang="hu-HU" sz="1000"/>
              <a:t>21. Pons</a:t>
            </a:r>
          </a:p>
          <a:p>
            <a:pPr>
              <a:lnSpc>
                <a:spcPct val="50000"/>
              </a:lnSpc>
              <a:spcBef>
                <a:spcPct val="50000"/>
              </a:spcBef>
            </a:pPr>
            <a:r>
              <a:rPr lang="hu-HU" altLang="hu-HU" sz="1000"/>
              <a:t>22. Gyrus parahippocampalis</a:t>
            </a:r>
          </a:p>
          <a:p>
            <a:pPr>
              <a:lnSpc>
                <a:spcPct val="50000"/>
              </a:lnSpc>
              <a:spcBef>
                <a:spcPct val="50000"/>
              </a:spcBef>
            </a:pPr>
            <a:r>
              <a:rPr lang="hu-HU" altLang="hu-HU" sz="1000"/>
              <a:t>23. Sulcus collateralis</a:t>
            </a:r>
          </a:p>
          <a:p>
            <a:pPr>
              <a:lnSpc>
                <a:spcPct val="50000"/>
              </a:lnSpc>
              <a:spcBef>
                <a:spcPct val="50000"/>
              </a:spcBef>
            </a:pPr>
            <a:r>
              <a:rPr lang="hu-HU" altLang="hu-HU" sz="1000"/>
              <a:t>24. Medulla oblongata</a:t>
            </a:r>
          </a:p>
        </p:txBody>
      </p:sp>
      <p:pic>
        <p:nvPicPr>
          <p:cNvPr id="6" name="Kép 5"/>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748654" y="71293"/>
            <a:ext cx="7992887" cy="4223285"/>
          </a:xfrm>
          <a:prstGeom prst="rect">
            <a:avLst/>
          </a:prstGeom>
          <a:noFill/>
          <a:ln>
            <a:noFill/>
          </a:ln>
          <a:effectLst/>
        </p:spPr>
      </p:pic>
    </p:spTree>
    <p:extLst>
      <p:ext uri="{BB962C8B-B14F-4D97-AF65-F5344CB8AC3E}">
        <p14:creationId xmlns:p14="http://schemas.microsoft.com/office/powerpoint/2010/main" val="20525464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Kép 11"/>
          <p:cNvPicPr/>
          <p:nvPr/>
        </p:nvPicPr>
        <p:blipFill>
          <a:blip r:embed="rId2" cstate="email">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455964" y="426822"/>
            <a:ext cx="7848871" cy="4023156"/>
          </a:xfrm>
          <a:prstGeom prst="rect">
            <a:avLst/>
          </a:prstGeom>
          <a:noFill/>
          <a:ln>
            <a:noFill/>
          </a:ln>
          <a:effectLst/>
        </p:spPr>
      </p:pic>
      <p:sp>
        <p:nvSpPr>
          <p:cNvPr id="25603" name="Line 3"/>
          <p:cNvSpPr>
            <a:spLocks noChangeShapeType="1"/>
          </p:cNvSpPr>
          <p:nvPr/>
        </p:nvSpPr>
        <p:spPr bwMode="auto">
          <a:xfrm flipH="1">
            <a:off x="7315200" y="2438400"/>
            <a:ext cx="762000" cy="533400"/>
          </a:xfrm>
          <a:prstGeom prst="line">
            <a:avLst/>
          </a:prstGeom>
          <a:noFill/>
          <a:ln w="9525">
            <a:solidFill>
              <a:schemeClr val="tx1"/>
            </a:solidFill>
            <a:round/>
            <a:headEnd/>
            <a:tailEnd type="triangle" w="med" len="med"/>
          </a:ln>
          <a:effectLst/>
        </p:spPr>
        <p:txBody>
          <a:bodyPr wrap="none" anchor="ctr"/>
          <a:lstStyle/>
          <a:p>
            <a:endParaRPr lang="hu-HU"/>
          </a:p>
        </p:txBody>
      </p:sp>
      <p:sp>
        <p:nvSpPr>
          <p:cNvPr id="25604" name="Text Box 4"/>
          <p:cNvSpPr txBox="1">
            <a:spLocks noChangeArrowheads="1"/>
          </p:cNvSpPr>
          <p:nvPr/>
        </p:nvSpPr>
        <p:spPr bwMode="auto">
          <a:xfrm>
            <a:off x="8001000" y="2209800"/>
            <a:ext cx="990600" cy="304800"/>
          </a:xfrm>
          <a:prstGeom prst="rect">
            <a:avLst/>
          </a:prstGeom>
          <a:noFill/>
          <a:ln w="9525">
            <a:noFill/>
            <a:miter lim="800000"/>
            <a:headEnd/>
            <a:tailEnd/>
          </a:ln>
          <a:effectLst/>
        </p:spPr>
        <p:txBody>
          <a:bodyPr>
            <a:spAutoFit/>
          </a:bodyPr>
          <a:lstStyle/>
          <a:p>
            <a:pPr>
              <a:spcBef>
                <a:spcPct val="50000"/>
              </a:spcBef>
            </a:pPr>
            <a:r>
              <a:rPr lang="hu-HU" altLang="hu-HU" sz="1400"/>
              <a:t>Scala med.</a:t>
            </a:r>
            <a:endParaRPr lang="hu-HU" altLang="hu-HU"/>
          </a:p>
        </p:txBody>
      </p:sp>
      <p:sp>
        <p:nvSpPr>
          <p:cNvPr id="25605" name="Line 6"/>
          <p:cNvSpPr>
            <a:spLocks noChangeShapeType="1"/>
          </p:cNvSpPr>
          <p:nvPr/>
        </p:nvSpPr>
        <p:spPr bwMode="auto">
          <a:xfrm flipH="1" flipV="1">
            <a:off x="7239000" y="3352800"/>
            <a:ext cx="533400" cy="533400"/>
          </a:xfrm>
          <a:prstGeom prst="line">
            <a:avLst/>
          </a:prstGeom>
          <a:noFill/>
          <a:ln w="9525">
            <a:solidFill>
              <a:schemeClr val="tx1"/>
            </a:solidFill>
            <a:round/>
            <a:headEnd/>
            <a:tailEnd type="triangle" w="med" len="med"/>
          </a:ln>
          <a:effectLst/>
        </p:spPr>
        <p:txBody>
          <a:bodyPr wrap="none" anchor="ctr"/>
          <a:lstStyle/>
          <a:p>
            <a:endParaRPr lang="hu-HU"/>
          </a:p>
        </p:txBody>
      </p:sp>
      <p:sp>
        <p:nvSpPr>
          <p:cNvPr id="25606" name="Text Box 7"/>
          <p:cNvSpPr txBox="1">
            <a:spLocks noChangeArrowheads="1"/>
          </p:cNvSpPr>
          <p:nvPr/>
        </p:nvSpPr>
        <p:spPr bwMode="auto">
          <a:xfrm>
            <a:off x="7696200" y="3810000"/>
            <a:ext cx="1143000" cy="304800"/>
          </a:xfrm>
          <a:prstGeom prst="rect">
            <a:avLst/>
          </a:prstGeom>
          <a:noFill/>
          <a:ln w="9525">
            <a:noFill/>
            <a:miter lim="800000"/>
            <a:headEnd/>
            <a:tailEnd/>
          </a:ln>
          <a:effectLst/>
        </p:spPr>
        <p:txBody>
          <a:bodyPr>
            <a:spAutoFit/>
          </a:bodyPr>
          <a:lstStyle/>
          <a:p>
            <a:pPr>
              <a:spcBef>
                <a:spcPct val="50000"/>
              </a:spcBef>
            </a:pPr>
            <a:r>
              <a:rPr lang="hu-HU" altLang="hu-HU" sz="1400"/>
              <a:t>Scala post.</a:t>
            </a:r>
          </a:p>
        </p:txBody>
      </p:sp>
      <p:sp>
        <p:nvSpPr>
          <p:cNvPr id="25607" name="Line 8"/>
          <p:cNvSpPr>
            <a:spLocks noChangeShapeType="1"/>
          </p:cNvSpPr>
          <p:nvPr/>
        </p:nvSpPr>
        <p:spPr bwMode="auto">
          <a:xfrm flipH="1" flipV="1">
            <a:off x="7086600" y="3124200"/>
            <a:ext cx="838200" cy="228600"/>
          </a:xfrm>
          <a:prstGeom prst="line">
            <a:avLst/>
          </a:prstGeom>
          <a:noFill/>
          <a:ln w="9525">
            <a:solidFill>
              <a:schemeClr val="tx1"/>
            </a:solidFill>
            <a:round/>
            <a:headEnd/>
            <a:tailEnd type="triangle" w="med" len="med"/>
          </a:ln>
          <a:effectLst/>
        </p:spPr>
        <p:txBody>
          <a:bodyPr wrap="none" anchor="ctr"/>
          <a:lstStyle/>
          <a:p>
            <a:endParaRPr lang="hu-HU"/>
          </a:p>
        </p:txBody>
      </p:sp>
      <p:sp>
        <p:nvSpPr>
          <p:cNvPr id="25608" name="Text Box 9"/>
          <p:cNvSpPr txBox="1">
            <a:spLocks noChangeArrowheads="1"/>
          </p:cNvSpPr>
          <p:nvPr/>
        </p:nvSpPr>
        <p:spPr bwMode="auto">
          <a:xfrm>
            <a:off x="7848600" y="3200400"/>
            <a:ext cx="1066800" cy="304800"/>
          </a:xfrm>
          <a:prstGeom prst="rect">
            <a:avLst/>
          </a:prstGeom>
          <a:noFill/>
          <a:ln w="9525">
            <a:noFill/>
            <a:miter lim="800000"/>
            <a:headEnd/>
            <a:tailEnd/>
          </a:ln>
          <a:effectLst/>
        </p:spPr>
        <p:txBody>
          <a:bodyPr>
            <a:spAutoFit/>
          </a:bodyPr>
          <a:lstStyle/>
          <a:p>
            <a:pPr>
              <a:spcBef>
                <a:spcPct val="50000"/>
              </a:spcBef>
            </a:pPr>
            <a:r>
              <a:rPr lang="hu-HU" altLang="hu-HU" sz="1400"/>
              <a:t>Tentorium</a:t>
            </a:r>
          </a:p>
        </p:txBody>
      </p:sp>
      <p:sp>
        <p:nvSpPr>
          <p:cNvPr id="25609" name="Text Box 10"/>
          <p:cNvSpPr txBox="1">
            <a:spLocks noChangeArrowheads="1"/>
          </p:cNvSpPr>
          <p:nvPr/>
        </p:nvSpPr>
        <p:spPr bwMode="auto">
          <a:xfrm>
            <a:off x="323528" y="116632"/>
            <a:ext cx="527720" cy="369332"/>
          </a:xfrm>
          <a:prstGeom prst="rect">
            <a:avLst/>
          </a:prstGeom>
          <a:noFill/>
          <a:ln w="9525">
            <a:noFill/>
            <a:miter lim="800000"/>
            <a:headEnd/>
            <a:tailEnd/>
          </a:ln>
          <a:effectLst/>
        </p:spPr>
        <p:txBody>
          <a:bodyPr wrap="square">
            <a:spAutoFit/>
          </a:bodyPr>
          <a:lstStyle/>
          <a:p>
            <a:pPr>
              <a:spcBef>
                <a:spcPct val="50000"/>
              </a:spcBef>
            </a:pPr>
            <a:r>
              <a:rPr lang="hu-HU" altLang="hu-HU" sz="1800" dirty="0"/>
              <a:t>T1</a:t>
            </a:r>
          </a:p>
        </p:txBody>
      </p:sp>
      <p:sp>
        <p:nvSpPr>
          <p:cNvPr id="25610" name="Text Box 11"/>
          <p:cNvSpPr txBox="1">
            <a:spLocks noChangeArrowheads="1"/>
          </p:cNvSpPr>
          <p:nvPr/>
        </p:nvSpPr>
        <p:spPr bwMode="auto">
          <a:xfrm>
            <a:off x="533400" y="4572000"/>
            <a:ext cx="4191000" cy="1768475"/>
          </a:xfrm>
          <a:prstGeom prst="rect">
            <a:avLst/>
          </a:prstGeom>
          <a:noFill/>
          <a:ln w="9525">
            <a:noFill/>
            <a:miter lim="800000"/>
            <a:headEnd/>
            <a:tailEnd/>
          </a:ln>
          <a:effectLst/>
        </p:spPr>
        <p:txBody>
          <a:bodyPr>
            <a:spAutoFit/>
          </a:bodyPr>
          <a:lstStyle/>
          <a:p>
            <a:pPr>
              <a:spcBef>
                <a:spcPct val="50000"/>
              </a:spcBef>
            </a:pPr>
            <a:r>
              <a:rPr lang="hu-HU" altLang="hu-HU" sz="1000"/>
              <a:t>1. Calvaria</a:t>
            </a:r>
          </a:p>
          <a:p>
            <a:pPr>
              <a:lnSpc>
                <a:spcPct val="50000"/>
              </a:lnSpc>
              <a:spcBef>
                <a:spcPct val="50000"/>
              </a:spcBef>
            </a:pPr>
            <a:r>
              <a:rPr lang="hu-HU" altLang="hu-HU" sz="1000"/>
              <a:t>2. Cavum subdurale</a:t>
            </a:r>
          </a:p>
          <a:p>
            <a:pPr>
              <a:lnSpc>
                <a:spcPct val="50000"/>
              </a:lnSpc>
              <a:spcBef>
                <a:spcPct val="50000"/>
              </a:spcBef>
            </a:pPr>
            <a:r>
              <a:rPr lang="hu-HU" altLang="hu-HU" sz="1000"/>
              <a:t>3. Sinus sagittalis sup. et dura mater</a:t>
            </a:r>
          </a:p>
          <a:p>
            <a:pPr>
              <a:lnSpc>
                <a:spcPct val="50000"/>
              </a:lnSpc>
              <a:spcBef>
                <a:spcPct val="50000"/>
              </a:spcBef>
            </a:pPr>
            <a:r>
              <a:rPr lang="hu-HU" altLang="hu-HU" sz="1000"/>
              <a:t>4. Cavum subarachnoidale</a:t>
            </a:r>
          </a:p>
          <a:p>
            <a:pPr>
              <a:lnSpc>
                <a:spcPct val="50000"/>
              </a:lnSpc>
              <a:spcBef>
                <a:spcPct val="50000"/>
              </a:spcBef>
            </a:pPr>
            <a:r>
              <a:rPr lang="hu-HU" altLang="hu-HU" sz="1000"/>
              <a:t>5. Falx cerebri</a:t>
            </a:r>
          </a:p>
          <a:p>
            <a:pPr>
              <a:lnSpc>
                <a:spcPct val="50000"/>
              </a:lnSpc>
              <a:spcBef>
                <a:spcPct val="50000"/>
              </a:spcBef>
            </a:pPr>
            <a:r>
              <a:rPr lang="hu-HU" altLang="hu-HU" sz="1000"/>
              <a:t>6. Lobus parietalis</a:t>
            </a:r>
          </a:p>
          <a:p>
            <a:pPr>
              <a:lnSpc>
                <a:spcPct val="50000"/>
              </a:lnSpc>
              <a:spcBef>
                <a:spcPct val="50000"/>
              </a:spcBef>
            </a:pPr>
            <a:r>
              <a:rPr lang="hu-HU" altLang="hu-HU" sz="1000"/>
              <a:t>7. Ventriculus lat. pars centralis</a:t>
            </a:r>
          </a:p>
          <a:p>
            <a:pPr>
              <a:lnSpc>
                <a:spcPct val="50000"/>
              </a:lnSpc>
              <a:spcBef>
                <a:spcPct val="50000"/>
              </a:spcBef>
            </a:pPr>
            <a:r>
              <a:rPr lang="hu-HU" altLang="hu-HU" sz="1000"/>
              <a:t>8. Crus fornicics</a:t>
            </a:r>
          </a:p>
          <a:p>
            <a:pPr>
              <a:lnSpc>
                <a:spcPct val="50000"/>
              </a:lnSpc>
              <a:spcBef>
                <a:spcPct val="50000"/>
              </a:spcBef>
            </a:pPr>
            <a:r>
              <a:rPr lang="hu-HU" altLang="hu-HU" sz="1000"/>
              <a:t>9. Plexus choroideus</a:t>
            </a:r>
          </a:p>
          <a:p>
            <a:pPr>
              <a:lnSpc>
                <a:spcPct val="50000"/>
              </a:lnSpc>
              <a:spcBef>
                <a:spcPct val="50000"/>
              </a:spcBef>
            </a:pPr>
            <a:r>
              <a:rPr lang="hu-HU" altLang="hu-HU" sz="1000"/>
              <a:t>10. Corpus pineale et  recessus suprapinealis</a:t>
            </a:r>
          </a:p>
          <a:p>
            <a:pPr>
              <a:lnSpc>
                <a:spcPct val="50000"/>
              </a:lnSpc>
              <a:spcBef>
                <a:spcPct val="50000"/>
              </a:spcBef>
            </a:pPr>
            <a:r>
              <a:rPr lang="hu-HU" altLang="hu-HU" sz="1000"/>
              <a:t>11. Pulvinar thalami</a:t>
            </a:r>
          </a:p>
        </p:txBody>
      </p:sp>
      <p:sp>
        <p:nvSpPr>
          <p:cNvPr id="25611" name="Text Box 12"/>
          <p:cNvSpPr txBox="1">
            <a:spLocks noChangeArrowheads="1"/>
          </p:cNvSpPr>
          <p:nvPr/>
        </p:nvSpPr>
        <p:spPr bwMode="auto">
          <a:xfrm>
            <a:off x="4267200" y="4800600"/>
            <a:ext cx="3276600" cy="1463675"/>
          </a:xfrm>
          <a:prstGeom prst="rect">
            <a:avLst/>
          </a:prstGeom>
          <a:noFill/>
          <a:ln w="9525">
            <a:noFill/>
            <a:miter lim="800000"/>
            <a:headEnd/>
            <a:tailEnd/>
          </a:ln>
          <a:effectLst/>
        </p:spPr>
        <p:txBody>
          <a:bodyPr>
            <a:spAutoFit/>
          </a:bodyPr>
          <a:lstStyle/>
          <a:p>
            <a:pPr>
              <a:spcBef>
                <a:spcPct val="50000"/>
              </a:spcBef>
            </a:pPr>
            <a:r>
              <a:rPr lang="hu-HU" altLang="hu-HU" sz="1000"/>
              <a:t>12. Lobus temporalis</a:t>
            </a:r>
          </a:p>
          <a:p>
            <a:pPr>
              <a:lnSpc>
                <a:spcPct val="50000"/>
              </a:lnSpc>
              <a:spcBef>
                <a:spcPct val="50000"/>
              </a:spcBef>
            </a:pPr>
            <a:r>
              <a:rPr lang="hu-HU" altLang="hu-HU" sz="1000"/>
              <a:t>13. Colliculus sup.</a:t>
            </a:r>
          </a:p>
          <a:p>
            <a:pPr>
              <a:lnSpc>
                <a:spcPct val="50000"/>
              </a:lnSpc>
              <a:spcBef>
                <a:spcPct val="50000"/>
              </a:spcBef>
            </a:pPr>
            <a:r>
              <a:rPr lang="hu-HU" altLang="hu-HU" sz="1000"/>
              <a:t>14. Colliculus inf.</a:t>
            </a:r>
          </a:p>
          <a:p>
            <a:pPr>
              <a:lnSpc>
                <a:spcPct val="50000"/>
              </a:lnSpc>
              <a:spcBef>
                <a:spcPct val="50000"/>
              </a:spcBef>
            </a:pPr>
            <a:r>
              <a:rPr lang="hu-HU" altLang="hu-HU" sz="1000"/>
              <a:t>15. Ventriculus lat., cornu inf.</a:t>
            </a:r>
          </a:p>
          <a:p>
            <a:pPr>
              <a:lnSpc>
                <a:spcPct val="50000"/>
              </a:lnSpc>
              <a:spcBef>
                <a:spcPct val="50000"/>
              </a:spcBef>
            </a:pPr>
            <a:r>
              <a:rPr lang="hu-HU" altLang="hu-HU" sz="1000"/>
              <a:t>16. Pedunculus cerebellaris sup. </a:t>
            </a:r>
          </a:p>
          <a:p>
            <a:pPr>
              <a:lnSpc>
                <a:spcPct val="50000"/>
              </a:lnSpc>
              <a:spcBef>
                <a:spcPct val="50000"/>
              </a:spcBef>
            </a:pPr>
            <a:r>
              <a:rPr lang="hu-HU" altLang="hu-HU" sz="1000"/>
              <a:t>17. Ventriculus quartus</a:t>
            </a:r>
          </a:p>
          <a:p>
            <a:pPr>
              <a:lnSpc>
                <a:spcPct val="50000"/>
              </a:lnSpc>
              <a:spcBef>
                <a:spcPct val="50000"/>
              </a:spcBef>
            </a:pPr>
            <a:r>
              <a:rPr lang="hu-HU" altLang="hu-HU" sz="1000"/>
              <a:t>18. Tentorium cerebelli</a:t>
            </a:r>
          </a:p>
          <a:p>
            <a:pPr>
              <a:lnSpc>
                <a:spcPct val="50000"/>
              </a:lnSpc>
              <a:spcBef>
                <a:spcPct val="50000"/>
              </a:spcBef>
            </a:pPr>
            <a:r>
              <a:rPr lang="hu-HU" altLang="hu-HU" sz="1000"/>
              <a:t>19. Vermis cerebelli</a:t>
            </a:r>
          </a:p>
          <a:p>
            <a:pPr>
              <a:lnSpc>
                <a:spcPct val="50000"/>
              </a:lnSpc>
              <a:spcBef>
                <a:spcPct val="50000"/>
              </a:spcBef>
            </a:pPr>
            <a:r>
              <a:rPr lang="hu-HU" altLang="hu-HU" sz="1000"/>
              <a:t>20. Hemispherium cerebelli</a:t>
            </a:r>
          </a:p>
        </p:txBody>
      </p:sp>
    </p:spTree>
    <p:extLst>
      <p:ext uri="{BB962C8B-B14F-4D97-AF65-F5344CB8AC3E}">
        <p14:creationId xmlns:p14="http://schemas.microsoft.com/office/powerpoint/2010/main" val="30125670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778098"/>
          </a:xfrm>
          <a:solidFill>
            <a:schemeClr val="bg1"/>
          </a:solidFill>
        </p:spPr>
        <p:txBody>
          <a:bodyPr/>
          <a:lstStyle/>
          <a:p>
            <a:r>
              <a:rPr lang="hu-HU" sz="2800" dirty="0" err="1"/>
              <a:t>Saggital</a:t>
            </a:r>
            <a:r>
              <a:rPr lang="hu-HU" sz="2800" dirty="0"/>
              <a:t> </a:t>
            </a:r>
            <a:r>
              <a:rPr lang="hu-HU" sz="2800" dirty="0" err="1"/>
              <a:t>sections</a:t>
            </a:r>
            <a:endParaRPr lang="hu-HU" sz="2800" dirty="0"/>
          </a:p>
        </p:txBody>
      </p:sp>
      <p:pic>
        <p:nvPicPr>
          <p:cNvPr id="4" name="Inhaltsplatzhalter 3" descr="Benning12_03-04.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5496" y="1268760"/>
            <a:ext cx="8959840" cy="5472608"/>
          </a:xfrm>
        </p:spPr>
      </p:pic>
      <p:sp>
        <p:nvSpPr>
          <p:cNvPr id="5" name="Textfeld 4"/>
          <p:cNvSpPr txBox="1"/>
          <p:nvPr/>
        </p:nvSpPr>
        <p:spPr>
          <a:xfrm>
            <a:off x="0" y="980728"/>
            <a:ext cx="827584" cy="369332"/>
          </a:xfrm>
          <a:prstGeom prst="rect">
            <a:avLst/>
          </a:prstGeom>
          <a:noFill/>
        </p:spPr>
        <p:txBody>
          <a:bodyPr wrap="square" rtlCol="0">
            <a:spAutoFit/>
          </a:bodyPr>
          <a:lstStyle/>
          <a:p>
            <a:r>
              <a:rPr lang="hu-HU" dirty="0"/>
              <a:t>T2</a:t>
            </a:r>
          </a:p>
        </p:txBody>
      </p:sp>
      <p:sp>
        <p:nvSpPr>
          <p:cNvPr id="6" name="Textfeld 5"/>
          <p:cNvSpPr txBox="1"/>
          <p:nvPr/>
        </p:nvSpPr>
        <p:spPr>
          <a:xfrm>
            <a:off x="8604448" y="980728"/>
            <a:ext cx="504056" cy="369332"/>
          </a:xfrm>
          <a:prstGeom prst="rect">
            <a:avLst/>
          </a:prstGeom>
          <a:noFill/>
        </p:spPr>
        <p:txBody>
          <a:bodyPr wrap="square" rtlCol="0">
            <a:spAutoFit/>
          </a:bodyPr>
          <a:lstStyle/>
          <a:p>
            <a:r>
              <a:rPr lang="hu-HU" dirty="0"/>
              <a:t>T1</a:t>
            </a:r>
          </a:p>
        </p:txBody>
      </p:sp>
    </p:spTree>
    <p:extLst>
      <p:ext uri="{BB962C8B-B14F-4D97-AF65-F5344CB8AC3E}">
        <p14:creationId xmlns:p14="http://schemas.microsoft.com/office/powerpoint/2010/main" val="30397981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ép 7"/>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460103" y="932699"/>
            <a:ext cx="7632848" cy="4671228"/>
          </a:xfrm>
          <a:prstGeom prst="rect">
            <a:avLst/>
          </a:prstGeom>
          <a:noFill/>
          <a:ln>
            <a:noFill/>
          </a:ln>
          <a:effectLst/>
        </p:spPr>
      </p:pic>
      <p:sp>
        <p:nvSpPr>
          <p:cNvPr id="2" name="Titel 1"/>
          <p:cNvSpPr>
            <a:spLocks noGrp="1"/>
          </p:cNvSpPr>
          <p:nvPr>
            <p:ph type="title"/>
          </p:nvPr>
        </p:nvSpPr>
        <p:spPr>
          <a:xfrm>
            <a:off x="416859" y="142156"/>
            <a:ext cx="8229600" cy="584646"/>
          </a:xfrm>
          <a:solidFill>
            <a:schemeClr val="bg1"/>
          </a:solidFill>
        </p:spPr>
        <p:txBody>
          <a:bodyPr/>
          <a:lstStyle/>
          <a:p>
            <a:r>
              <a:rPr lang="hu-HU" sz="2800" dirty="0" err="1"/>
              <a:t>Horizontal</a:t>
            </a:r>
            <a:r>
              <a:rPr lang="hu-HU" sz="2800" dirty="0"/>
              <a:t> </a:t>
            </a:r>
            <a:r>
              <a:rPr lang="hu-HU" sz="2800" dirty="0" err="1"/>
              <a:t>sections</a:t>
            </a:r>
            <a:endParaRPr lang="hu-HU" sz="2800" dirty="0"/>
          </a:p>
        </p:txBody>
      </p:sp>
      <p:sp>
        <p:nvSpPr>
          <p:cNvPr id="5" name="Text Box 4"/>
          <p:cNvSpPr txBox="1">
            <a:spLocks noChangeArrowheads="1"/>
          </p:cNvSpPr>
          <p:nvPr/>
        </p:nvSpPr>
        <p:spPr bwMode="auto">
          <a:xfrm>
            <a:off x="827584" y="5589240"/>
            <a:ext cx="3352800" cy="1217898"/>
          </a:xfrm>
          <a:prstGeom prst="rect">
            <a:avLst/>
          </a:prstGeom>
          <a:noFill/>
          <a:ln w="9525">
            <a:noFill/>
            <a:miter lim="800000"/>
            <a:headEnd/>
            <a:tailEnd/>
          </a:ln>
          <a:effectLst/>
        </p:spPr>
        <p:txBody>
          <a:bodyPr>
            <a:spAutoFit/>
          </a:bodyPr>
          <a:lstStyle/>
          <a:p>
            <a:pPr>
              <a:spcBef>
                <a:spcPct val="50000"/>
              </a:spcBef>
            </a:pPr>
            <a:r>
              <a:rPr lang="hu-HU" altLang="hu-HU" sz="1200" dirty="0"/>
              <a:t>1. Lobus frontalis</a:t>
            </a:r>
          </a:p>
          <a:p>
            <a:pPr>
              <a:lnSpc>
                <a:spcPct val="50000"/>
              </a:lnSpc>
              <a:spcBef>
                <a:spcPct val="50000"/>
              </a:spcBef>
            </a:pPr>
            <a:r>
              <a:rPr lang="hu-HU" altLang="hu-HU" sz="1200" dirty="0"/>
              <a:t>2. Fissura longitudinalis cerebri</a:t>
            </a:r>
          </a:p>
          <a:p>
            <a:pPr>
              <a:lnSpc>
                <a:spcPct val="50000"/>
              </a:lnSpc>
              <a:spcBef>
                <a:spcPct val="50000"/>
              </a:spcBef>
            </a:pPr>
            <a:r>
              <a:rPr lang="hu-HU" altLang="hu-HU" sz="1200" dirty="0"/>
              <a:t>3. Genu corporis callosi</a:t>
            </a:r>
          </a:p>
          <a:p>
            <a:pPr>
              <a:lnSpc>
                <a:spcPct val="50000"/>
              </a:lnSpc>
              <a:spcBef>
                <a:spcPct val="50000"/>
              </a:spcBef>
            </a:pPr>
            <a:r>
              <a:rPr lang="hu-HU" altLang="hu-HU" sz="1200" dirty="0"/>
              <a:t>4. Ventriculus lat. cornu ant.</a:t>
            </a:r>
          </a:p>
          <a:p>
            <a:pPr>
              <a:lnSpc>
                <a:spcPct val="50000"/>
              </a:lnSpc>
              <a:spcBef>
                <a:spcPct val="50000"/>
              </a:spcBef>
            </a:pPr>
            <a:r>
              <a:rPr lang="hu-HU" altLang="hu-HU" sz="1200" dirty="0"/>
              <a:t>5. Septum pellucidum</a:t>
            </a:r>
          </a:p>
          <a:p>
            <a:pPr>
              <a:lnSpc>
                <a:spcPct val="50000"/>
              </a:lnSpc>
              <a:spcBef>
                <a:spcPct val="50000"/>
              </a:spcBef>
            </a:pPr>
            <a:r>
              <a:rPr lang="hu-HU" altLang="hu-HU" sz="1200" dirty="0"/>
              <a:t>6. Caput nuclei caudati</a:t>
            </a:r>
          </a:p>
        </p:txBody>
      </p:sp>
      <p:sp>
        <p:nvSpPr>
          <p:cNvPr id="6" name="Text Box 6"/>
          <p:cNvSpPr txBox="1">
            <a:spLocks noChangeArrowheads="1"/>
          </p:cNvSpPr>
          <p:nvPr/>
        </p:nvSpPr>
        <p:spPr bwMode="auto">
          <a:xfrm>
            <a:off x="4637584" y="5589240"/>
            <a:ext cx="3657600" cy="1217898"/>
          </a:xfrm>
          <a:prstGeom prst="rect">
            <a:avLst/>
          </a:prstGeom>
          <a:noFill/>
          <a:ln w="9525">
            <a:noFill/>
            <a:miter lim="800000"/>
            <a:headEnd/>
            <a:tailEnd/>
          </a:ln>
          <a:effectLst/>
        </p:spPr>
        <p:txBody>
          <a:bodyPr>
            <a:spAutoFit/>
          </a:bodyPr>
          <a:lstStyle/>
          <a:p>
            <a:pPr>
              <a:spcBef>
                <a:spcPct val="50000"/>
              </a:spcBef>
            </a:pPr>
            <a:r>
              <a:rPr lang="hu-HU" altLang="hu-HU" sz="1200"/>
              <a:t>7. Operculum temporale</a:t>
            </a:r>
          </a:p>
          <a:p>
            <a:pPr>
              <a:lnSpc>
                <a:spcPct val="50000"/>
              </a:lnSpc>
              <a:spcBef>
                <a:spcPct val="50000"/>
              </a:spcBef>
            </a:pPr>
            <a:r>
              <a:rPr lang="hu-HU" altLang="hu-HU" sz="1200"/>
              <a:t>8. Insula</a:t>
            </a:r>
          </a:p>
          <a:p>
            <a:pPr>
              <a:lnSpc>
                <a:spcPct val="50000"/>
              </a:lnSpc>
              <a:spcBef>
                <a:spcPct val="50000"/>
              </a:spcBef>
            </a:pPr>
            <a:r>
              <a:rPr lang="hu-HU" altLang="hu-HU" sz="1200"/>
              <a:t>9. Ventriculus lateralis, pars centralis</a:t>
            </a:r>
          </a:p>
          <a:p>
            <a:pPr>
              <a:lnSpc>
                <a:spcPct val="50000"/>
              </a:lnSpc>
              <a:spcBef>
                <a:spcPct val="50000"/>
              </a:spcBef>
            </a:pPr>
            <a:r>
              <a:rPr lang="hu-HU" altLang="hu-HU" sz="1200"/>
              <a:t>10. Plexus choroideus</a:t>
            </a:r>
          </a:p>
          <a:p>
            <a:pPr>
              <a:lnSpc>
                <a:spcPct val="50000"/>
              </a:lnSpc>
              <a:spcBef>
                <a:spcPct val="50000"/>
              </a:spcBef>
            </a:pPr>
            <a:r>
              <a:rPr lang="hu-HU" altLang="hu-HU" sz="1200"/>
              <a:t>11. Falx cerebri</a:t>
            </a:r>
          </a:p>
          <a:p>
            <a:pPr>
              <a:lnSpc>
                <a:spcPct val="50000"/>
              </a:lnSpc>
              <a:spcBef>
                <a:spcPct val="50000"/>
              </a:spcBef>
            </a:pPr>
            <a:r>
              <a:rPr lang="hu-HU" altLang="hu-HU" sz="1200"/>
              <a:t>12. Sinus sagittalis sup.</a:t>
            </a:r>
          </a:p>
        </p:txBody>
      </p:sp>
      <p:sp>
        <p:nvSpPr>
          <p:cNvPr id="7" name="Textfeld 6"/>
          <p:cNvSpPr txBox="1"/>
          <p:nvPr/>
        </p:nvSpPr>
        <p:spPr>
          <a:xfrm>
            <a:off x="323528" y="692696"/>
            <a:ext cx="467544" cy="369332"/>
          </a:xfrm>
          <a:prstGeom prst="rect">
            <a:avLst/>
          </a:prstGeom>
          <a:noFill/>
        </p:spPr>
        <p:txBody>
          <a:bodyPr wrap="square" rtlCol="0">
            <a:spAutoFit/>
          </a:bodyPr>
          <a:lstStyle/>
          <a:p>
            <a:r>
              <a:rPr lang="hu-HU" dirty="0"/>
              <a:t>T2</a:t>
            </a:r>
          </a:p>
        </p:txBody>
      </p:sp>
    </p:spTree>
    <p:extLst>
      <p:ext uri="{BB962C8B-B14F-4D97-AF65-F5344CB8AC3E}">
        <p14:creationId xmlns:p14="http://schemas.microsoft.com/office/powerpoint/2010/main" val="11550862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3"/>
          <p:cNvSpPr txBox="1">
            <a:spLocks noChangeArrowheads="1"/>
          </p:cNvSpPr>
          <p:nvPr/>
        </p:nvSpPr>
        <p:spPr bwMode="auto">
          <a:xfrm>
            <a:off x="899592" y="116632"/>
            <a:ext cx="6172200" cy="366713"/>
          </a:xfrm>
          <a:prstGeom prst="rect">
            <a:avLst/>
          </a:prstGeom>
          <a:noFill/>
          <a:ln w="9525">
            <a:noFill/>
            <a:miter lim="800000"/>
            <a:headEnd/>
            <a:tailEnd/>
          </a:ln>
          <a:effectLst/>
        </p:spPr>
        <p:txBody>
          <a:bodyPr>
            <a:spAutoFit/>
          </a:bodyPr>
          <a:lstStyle/>
          <a:p>
            <a:pPr>
              <a:spcBef>
                <a:spcPct val="50000"/>
              </a:spcBef>
            </a:pPr>
            <a:r>
              <a:rPr lang="hu-HU" altLang="hu-HU" sz="1800" dirty="0"/>
              <a:t>T2</a:t>
            </a:r>
          </a:p>
        </p:txBody>
      </p:sp>
      <p:sp>
        <p:nvSpPr>
          <p:cNvPr id="30724" name="Text Box 5"/>
          <p:cNvSpPr txBox="1">
            <a:spLocks noChangeArrowheads="1"/>
          </p:cNvSpPr>
          <p:nvPr/>
        </p:nvSpPr>
        <p:spPr bwMode="auto">
          <a:xfrm>
            <a:off x="1066800" y="5195888"/>
            <a:ext cx="3276600" cy="1463675"/>
          </a:xfrm>
          <a:prstGeom prst="rect">
            <a:avLst/>
          </a:prstGeom>
          <a:noFill/>
          <a:ln w="9525">
            <a:noFill/>
            <a:miter lim="800000"/>
            <a:headEnd/>
            <a:tailEnd/>
          </a:ln>
          <a:effectLst/>
        </p:spPr>
        <p:txBody>
          <a:bodyPr>
            <a:spAutoFit/>
          </a:bodyPr>
          <a:lstStyle/>
          <a:p>
            <a:pPr>
              <a:spcBef>
                <a:spcPct val="50000"/>
              </a:spcBef>
            </a:pPr>
            <a:r>
              <a:rPr lang="hu-HU" altLang="hu-HU" sz="1000"/>
              <a:t>1. Gyri orbitales</a:t>
            </a:r>
          </a:p>
          <a:p>
            <a:pPr>
              <a:lnSpc>
                <a:spcPct val="50000"/>
              </a:lnSpc>
              <a:spcBef>
                <a:spcPct val="50000"/>
              </a:spcBef>
            </a:pPr>
            <a:r>
              <a:rPr lang="hu-HU" altLang="hu-HU" sz="1000"/>
              <a:t>2. Fissura longitudinalis cerebri et falx cerebri</a:t>
            </a:r>
          </a:p>
          <a:p>
            <a:pPr>
              <a:lnSpc>
                <a:spcPct val="50000"/>
              </a:lnSpc>
              <a:spcBef>
                <a:spcPct val="50000"/>
              </a:spcBef>
            </a:pPr>
            <a:r>
              <a:rPr lang="hu-HU" altLang="hu-HU" sz="1000"/>
              <a:t>3. Forceps minor</a:t>
            </a:r>
          </a:p>
          <a:p>
            <a:pPr>
              <a:lnSpc>
                <a:spcPct val="50000"/>
              </a:lnSpc>
              <a:spcBef>
                <a:spcPct val="50000"/>
              </a:spcBef>
            </a:pPr>
            <a:r>
              <a:rPr lang="hu-HU" altLang="hu-HU" sz="1000"/>
              <a:t>4. A. cerebri ant.</a:t>
            </a:r>
          </a:p>
          <a:p>
            <a:pPr>
              <a:lnSpc>
                <a:spcPct val="50000"/>
              </a:lnSpc>
              <a:spcBef>
                <a:spcPct val="50000"/>
              </a:spcBef>
            </a:pPr>
            <a:r>
              <a:rPr lang="hu-HU" altLang="hu-HU" sz="1000"/>
              <a:t>5. Ventriculus lat., cornu ant.</a:t>
            </a:r>
          </a:p>
          <a:p>
            <a:pPr>
              <a:lnSpc>
                <a:spcPct val="50000"/>
              </a:lnSpc>
              <a:spcBef>
                <a:spcPct val="50000"/>
              </a:spcBef>
            </a:pPr>
            <a:r>
              <a:rPr lang="hu-HU" altLang="hu-HU" sz="1000"/>
              <a:t>6. Operculum frontale</a:t>
            </a:r>
          </a:p>
          <a:p>
            <a:pPr>
              <a:lnSpc>
                <a:spcPct val="50000"/>
              </a:lnSpc>
              <a:spcBef>
                <a:spcPct val="50000"/>
              </a:spcBef>
            </a:pPr>
            <a:r>
              <a:rPr lang="hu-HU" altLang="hu-HU" sz="1000"/>
              <a:t>7. Fossa lateralis</a:t>
            </a:r>
          </a:p>
          <a:p>
            <a:pPr>
              <a:lnSpc>
                <a:spcPct val="50000"/>
              </a:lnSpc>
              <a:spcBef>
                <a:spcPct val="50000"/>
              </a:spcBef>
            </a:pPr>
            <a:r>
              <a:rPr lang="hu-HU" altLang="hu-HU" sz="1000"/>
              <a:t>8. Caput nuclei caudati</a:t>
            </a:r>
          </a:p>
          <a:p>
            <a:pPr>
              <a:lnSpc>
                <a:spcPct val="50000"/>
              </a:lnSpc>
              <a:spcBef>
                <a:spcPct val="50000"/>
              </a:spcBef>
            </a:pPr>
            <a:r>
              <a:rPr lang="hu-HU" altLang="hu-HU" sz="1000"/>
              <a:t>9. Septum pellucidum</a:t>
            </a:r>
          </a:p>
        </p:txBody>
      </p:sp>
      <p:sp>
        <p:nvSpPr>
          <p:cNvPr id="30725" name="Text Box 7"/>
          <p:cNvSpPr txBox="1">
            <a:spLocks noChangeArrowheads="1"/>
          </p:cNvSpPr>
          <p:nvPr/>
        </p:nvSpPr>
        <p:spPr bwMode="auto">
          <a:xfrm>
            <a:off x="5105400" y="5118100"/>
            <a:ext cx="3429000" cy="1616075"/>
          </a:xfrm>
          <a:prstGeom prst="rect">
            <a:avLst/>
          </a:prstGeom>
          <a:noFill/>
          <a:ln w="9525">
            <a:noFill/>
            <a:miter lim="800000"/>
            <a:headEnd/>
            <a:tailEnd/>
          </a:ln>
          <a:effectLst/>
        </p:spPr>
        <p:txBody>
          <a:bodyPr>
            <a:spAutoFit/>
          </a:bodyPr>
          <a:lstStyle/>
          <a:p>
            <a:pPr>
              <a:spcBef>
                <a:spcPct val="50000"/>
              </a:spcBef>
            </a:pPr>
            <a:r>
              <a:rPr lang="hu-HU" altLang="hu-HU" sz="1000"/>
              <a:t>10. Gyri insulares</a:t>
            </a:r>
          </a:p>
          <a:p>
            <a:pPr>
              <a:lnSpc>
                <a:spcPct val="50000"/>
              </a:lnSpc>
              <a:spcBef>
                <a:spcPct val="50000"/>
              </a:spcBef>
            </a:pPr>
            <a:r>
              <a:rPr lang="hu-HU" altLang="hu-HU" sz="1000"/>
              <a:t>11. Fornix</a:t>
            </a:r>
          </a:p>
          <a:p>
            <a:pPr>
              <a:lnSpc>
                <a:spcPct val="50000"/>
              </a:lnSpc>
              <a:spcBef>
                <a:spcPct val="50000"/>
              </a:spcBef>
            </a:pPr>
            <a:r>
              <a:rPr lang="hu-HU" altLang="hu-HU" sz="1000"/>
              <a:t>12. Foramen interventriculare</a:t>
            </a:r>
          </a:p>
          <a:p>
            <a:pPr>
              <a:lnSpc>
                <a:spcPct val="50000"/>
              </a:lnSpc>
              <a:spcBef>
                <a:spcPct val="50000"/>
              </a:spcBef>
            </a:pPr>
            <a:r>
              <a:rPr lang="hu-HU" altLang="hu-HU" sz="1000"/>
              <a:t>13. Thalamus</a:t>
            </a:r>
          </a:p>
          <a:p>
            <a:pPr>
              <a:lnSpc>
                <a:spcPct val="50000"/>
              </a:lnSpc>
              <a:spcBef>
                <a:spcPct val="50000"/>
              </a:spcBef>
            </a:pPr>
            <a:r>
              <a:rPr lang="hu-HU" altLang="hu-HU" sz="1000"/>
              <a:t>14. A. cerebri  media</a:t>
            </a:r>
          </a:p>
          <a:p>
            <a:pPr>
              <a:lnSpc>
                <a:spcPct val="50000"/>
              </a:lnSpc>
              <a:spcBef>
                <a:spcPct val="50000"/>
              </a:spcBef>
            </a:pPr>
            <a:r>
              <a:rPr lang="hu-HU" altLang="hu-HU" sz="1000"/>
              <a:t>15. Vena cerebri interna</a:t>
            </a:r>
          </a:p>
          <a:p>
            <a:pPr>
              <a:lnSpc>
                <a:spcPct val="50000"/>
              </a:lnSpc>
              <a:spcBef>
                <a:spcPct val="50000"/>
              </a:spcBef>
            </a:pPr>
            <a:r>
              <a:rPr lang="hu-HU" altLang="hu-HU" sz="1000"/>
              <a:t>16. Ventriculus lat.</a:t>
            </a:r>
          </a:p>
          <a:p>
            <a:pPr>
              <a:lnSpc>
                <a:spcPct val="50000"/>
              </a:lnSpc>
              <a:spcBef>
                <a:spcPct val="50000"/>
              </a:spcBef>
            </a:pPr>
            <a:r>
              <a:rPr lang="hu-HU" altLang="hu-HU" sz="1000"/>
              <a:t>17. Forceps maior</a:t>
            </a:r>
          </a:p>
          <a:p>
            <a:pPr>
              <a:lnSpc>
                <a:spcPct val="50000"/>
              </a:lnSpc>
              <a:spcBef>
                <a:spcPct val="50000"/>
              </a:spcBef>
            </a:pPr>
            <a:r>
              <a:rPr lang="hu-HU" altLang="hu-HU" sz="1000"/>
              <a:t>18. Lobus occipitalis</a:t>
            </a:r>
          </a:p>
          <a:p>
            <a:pPr>
              <a:lnSpc>
                <a:spcPct val="50000"/>
              </a:lnSpc>
              <a:spcBef>
                <a:spcPct val="50000"/>
              </a:spcBef>
            </a:pPr>
            <a:r>
              <a:rPr lang="hu-HU" altLang="hu-HU" sz="1000"/>
              <a:t>19. Sinus sagitalis sup.</a:t>
            </a:r>
          </a:p>
        </p:txBody>
      </p:sp>
      <p:pic>
        <p:nvPicPr>
          <p:cNvPr id="6" name="Kép 5"/>
          <p:cNvPicPr/>
          <p:nvPr/>
        </p:nvPicPr>
        <p:blipFill>
          <a:blip r:embed="rId2" cstate="email">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899592" y="483345"/>
            <a:ext cx="7634807" cy="4680158"/>
          </a:xfrm>
          <a:prstGeom prst="rect">
            <a:avLst/>
          </a:prstGeom>
          <a:noFill/>
          <a:ln>
            <a:noFill/>
          </a:ln>
          <a:effectLst/>
        </p:spPr>
      </p:pic>
    </p:spTree>
    <p:extLst>
      <p:ext uri="{BB962C8B-B14F-4D97-AF65-F5344CB8AC3E}">
        <p14:creationId xmlns:p14="http://schemas.microsoft.com/office/powerpoint/2010/main" val="2612973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3233240" y="260350"/>
            <a:ext cx="2775953" cy="523220"/>
          </a:xfrm>
          <a:prstGeom prst="rect">
            <a:avLst/>
          </a:prstGeom>
          <a:solidFill>
            <a:schemeClr val="bg1"/>
          </a:solidFill>
          <a:ln>
            <a:noFill/>
          </a:ln>
          <a:effec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hu-HU" altLang="hu-HU" sz="2800" b="1" dirty="0" err="1">
                <a:solidFill>
                  <a:srgbClr val="333399"/>
                </a:solidFill>
                <a:latin typeface="Calibri" pitchFamily="34" charset="0"/>
              </a:rPr>
              <a:t>Veins</a:t>
            </a:r>
            <a:r>
              <a:rPr lang="hu-HU" altLang="hu-HU" sz="2800" b="1" dirty="0">
                <a:solidFill>
                  <a:srgbClr val="333399"/>
                </a:solidFill>
                <a:latin typeface="Calibri" pitchFamily="34" charset="0"/>
              </a:rPr>
              <a:t> of </a:t>
            </a:r>
            <a:r>
              <a:rPr lang="hu-HU" altLang="hu-HU" sz="2800" b="1" dirty="0" err="1">
                <a:solidFill>
                  <a:srgbClr val="333399"/>
                </a:solidFill>
                <a:latin typeface="Calibri" pitchFamily="34" charset="0"/>
              </a:rPr>
              <a:t>the</a:t>
            </a:r>
            <a:r>
              <a:rPr lang="hu-HU" altLang="hu-HU" sz="2800" b="1" dirty="0">
                <a:solidFill>
                  <a:srgbClr val="333399"/>
                </a:solidFill>
                <a:latin typeface="Calibri" pitchFamily="34" charset="0"/>
              </a:rPr>
              <a:t> </a:t>
            </a:r>
            <a:r>
              <a:rPr lang="hu-HU" altLang="hu-HU" sz="2800" b="1" dirty="0" err="1">
                <a:solidFill>
                  <a:srgbClr val="333399"/>
                </a:solidFill>
                <a:latin typeface="Calibri" pitchFamily="34" charset="0"/>
              </a:rPr>
              <a:t>head</a:t>
            </a:r>
            <a:endParaRPr lang="hu-HU" altLang="hu-HU" sz="2800" b="1" dirty="0">
              <a:solidFill>
                <a:srgbClr val="333399"/>
              </a:solidFill>
              <a:latin typeface="Calibri" pitchFamily="34" charset="0"/>
            </a:endParaRPr>
          </a:p>
        </p:txBody>
      </p:sp>
      <p:pic>
        <p:nvPicPr>
          <p:cNvPr id="21507" name="Picture 5" descr="Arteries_and_Veins_of_the_Head_%26_Neck_L"/>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4213" y="404813"/>
            <a:ext cx="1800225"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8" descr="fej 1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79838" y="1052513"/>
            <a:ext cx="5113337" cy="493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399FF"/>
                </a:solidFill>
                <a:miter lim="800000"/>
                <a:headEnd/>
                <a:tailEnd/>
              </a14:hiddenLine>
            </a:ext>
          </a:extLst>
        </p:spPr>
      </p:pic>
      <p:pic>
        <p:nvPicPr>
          <p:cNvPr id="21509" name="Picture 10" descr="image-1-cut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1188" y="2781300"/>
            <a:ext cx="3082925"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 Box 11"/>
          <p:cNvSpPr txBox="1">
            <a:spLocks noChangeArrowheads="1"/>
          </p:cNvSpPr>
          <p:nvPr/>
        </p:nvSpPr>
        <p:spPr bwMode="auto">
          <a:xfrm>
            <a:off x="323850" y="5805488"/>
            <a:ext cx="35321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hu-HU" altLang="hu-HU" b="1">
                <a:solidFill>
                  <a:srgbClr val="333399"/>
                </a:solidFill>
                <a:latin typeface="Calibri" pitchFamily="34" charset="0"/>
              </a:rPr>
              <a:t>Ismétlés: sinus cavernosus</a:t>
            </a:r>
          </a:p>
        </p:txBody>
      </p:sp>
    </p:spTree>
    <p:extLst>
      <p:ext uri="{BB962C8B-B14F-4D97-AF65-F5344CB8AC3E}">
        <p14:creationId xmlns:p14="http://schemas.microsoft.com/office/powerpoint/2010/main" val="657090473"/>
      </p:ext>
    </p:extLst>
  </p:cSld>
  <p:clrMapOvr>
    <a:masterClrMapping/>
  </p:clrMapOvr>
  <p:transition>
    <p:zoom/>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4"/>
          <p:cNvSpPr txBox="1">
            <a:spLocks noChangeArrowheads="1"/>
          </p:cNvSpPr>
          <p:nvPr/>
        </p:nvSpPr>
        <p:spPr bwMode="auto">
          <a:xfrm>
            <a:off x="555005" y="107340"/>
            <a:ext cx="632619" cy="369332"/>
          </a:xfrm>
          <a:prstGeom prst="rect">
            <a:avLst/>
          </a:prstGeom>
          <a:noFill/>
          <a:ln w="9525">
            <a:noFill/>
            <a:miter lim="800000"/>
            <a:headEnd/>
            <a:tailEnd/>
          </a:ln>
          <a:effectLst/>
        </p:spPr>
        <p:txBody>
          <a:bodyPr wrap="square">
            <a:spAutoFit/>
          </a:bodyPr>
          <a:lstStyle/>
          <a:p>
            <a:pPr algn="ctr">
              <a:spcBef>
                <a:spcPct val="50000"/>
              </a:spcBef>
            </a:pPr>
            <a:r>
              <a:rPr lang="hu-HU" altLang="hu-HU" sz="1800" dirty="0"/>
              <a:t>T2</a:t>
            </a:r>
          </a:p>
        </p:txBody>
      </p:sp>
      <p:sp>
        <p:nvSpPr>
          <p:cNvPr id="31748" name="Text Box 5"/>
          <p:cNvSpPr txBox="1">
            <a:spLocks noChangeArrowheads="1"/>
          </p:cNvSpPr>
          <p:nvPr/>
        </p:nvSpPr>
        <p:spPr bwMode="auto">
          <a:xfrm>
            <a:off x="914400" y="5181600"/>
            <a:ext cx="3505200" cy="1311275"/>
          </a:xfrm>
          <a:prstGeom prst="rect">
            <a:avLst/>
          </a:prstGeom>
          <a:noFill/>
          <a:ln w="9525">
            <a:noFill/>
            <a:miter lim="800000"/>
            <a:headEnd/>
            <a:tailEnd/>
          </a:ln>
          <a:effectLst/>
        </p:spPr>
        <p:txBody>
          <a:bodyPr>
            <a:spAutoFit/>
          </a:bodyPr>
          <a:lstStyle/>
          <a:p>
            <a:pPr>
              <a:spcBef>
                <a:spcPct val="50000"/>
              </a:spcBef>
            </a:pPr>
            <a:r>
              <a:rPr lang="hu-HU" altLang="hu-HU" sz="1000"/>
              <a:t>1. Cavum nasi</a:t>
            </a:r>
          </a:p>
          <a:p>
            <a:pPr>
              <a:lnSpc>
                <a:spcPct val="50000"/>
              </a:lnSpc>
              <a:spcBef>
                <a:spcPct val="50000"/>
              </a:spcBef>
            </a:pPr>
            <a:r>
              <a:rPr lang="hu-HU" altLang="hu-HU" sz="1000"/>
              <a:t>2. Bulbus oculi</a:t>
            </a:r>
          </a:p>
          <a:p>
            <a:pPr>
              <a:lnSpc>
                <a:spcPct val="50000"/>
              </a:lnSpc>
              <a:spcBef>
                <a:spcPct val="50000"/>
              </a:spcBef>
            </a:pPr>
            <a:r>
              <a:rPr lang="hu-HU" altLang="hu-HU" sz="1000"/>
              <a:t>3. Nervus opticus</a:t>
            </a:r>
          </a:p>
          <a:p>
            <a:pPr>
              <a:lnSpc>
                <a:spcPct val="50000"/>
              </a:lnSpc>
              <a:spcBef>
                <a:spcPct val="50000"/>
              </a:spcBef>
            </a:pPr>
            <a:r>
              <a:rPr lang="hu-HU" altLang="hu-HU" sz="1000"/>
              <a:t>4. Gyrus rectus</a:t>
            </a:r>
          </a:p>
          <a:p>
            <a:pPr>
              <a:lnSpc>
                <a:spcPct val="50000"/>
              </a:lnSpc>
              <a:spcBef>
                <a:spcPct val="50000"/>
              </a:spcBef>
            </a:pPr>
            <a:r>
              <a:rPr lang="hu-HU" altLang="hu-HU" sz="1000"/>
              <a:t>5. A. cerebri ant.</a:t>
            </a:r>
          </a:p>
          <a:p>
            <a:pPr>
              <a:lnSpc>
                <a:spcPct val="50000"/>
              </a:lnSpc>
              <a:spcBef>
                <a:spcPct val="50000"/>
              </a:spcBef>
            </a:pPr>
            <a:r>
              <a:rPr lang="hu-HU" altLang="hu-HU" sz="1000"/>
              <a:t>6. Operculum temporale</a:t>
            </a:r>
          </a:p>
          <a:p>
            <a:pPr>
              <a:lnSpc>
                <a:spcPct val="50000"/>
              </a:lnSpc>
              <a:spcBef>
                <a:spcPct val="50000"/>
              </a:spcBef>
            </a:pPr>
            <a:r>
              <a:rPr lang="hu-HU" altLang="hu-HU" sz="1000"/>
              <a:t>7. Sulcus lateralis</a:t>
            </a:r>
          </a:p>
          <a:p>
            <a:pPr>
              <a:lnSpc>
                <a:spcPct val="50000"/>
              </a:lnSpc>
              <a:spcBef>
                <a:spcPct val="50000"/>
              </a:spcBef>
            </a:pPr>
            <a:r>
              <a:rPr lang="hu-HU" altLang="hu-HU" sz="1000"/>
              <a:t>8. Thalamus</a:t>
            </a:r>
          </a:p>
        </p:txBody>
      </p:sp>
      <p:sp>
        <p:nvSpPr>
          <p:cNvPr id="31749" name="Text Box 7"/>
          <p:cNvSpPr txBox="1">
            <a:spLocks noChangeArrowheads="1"/>
          </p:cNvSpPr>
          <p:nvPr/>
        </p:nvSpPr>
        <p:spPr bwMode="auto">
          <a:xfrm>
            <a:off x="4038600" y="5181600"/>
            <a:ext cx="3962400" cy="1158875"/>
          </a:xfrm>
          <a:prstGeom prst="rect">
            <a:avLst/>
          </a:prstGeom>
          <a:noFill/>
          <a:ln w="9525">
            <a:noFill/>
            <a:miter lim="800000"/>
            <a:headEnd/>
            <a:tailEnd/>
          </a:ln>
          <a:effectLst/>
        </p:spPr>
        <p:txBody>
          <a:bodyPr>
            <a:spAutoFit/>
          </a:bodyPr>
          <a:lstStyle/>
          <a:p>
            <a:pPr>
              <a:spcBef>
                <a:spcPct val="50000"/>
              </a:spcBef>
            </a:pPr>
            <a:r>
              <a:rPr lang="hu-HU" altLang="hu-HU" sz="1000"/>
              <a:t>9. Ventriculus tertius</a:t>
            </a:r>
          </a:p>
          <a:p>
            <a:pPr>
              <a:lnSpc>
                <a:spcPct val="50000"/>
              </a:lnSpc>
              <a:spcBef>
                <a:spcPct val="50000"/>
              </a:spcBef>
            </a:pPr>
            <a:r>
              <a:rPr lang="hu-HU" altLang="hu-HU" sz="1000"/>
              <a:t>10. Gyri insulares</a:t>
            </a:r>
          </a:p>
          <a:p>
            <a:pPr>
              <a:lnSpc>
                <a:spcPct val="50000"/>
              </a:lnSpc>
              <a:spcBef>
                <a:spcPct val="50000"/>
              </a:spcBef>
            </a:pPr>
            <a:r>
              <a:rPr lang="hu-HU" altLang="hu-HU" sz="1000"/>
              <a:t>11. Vena cerebri interna</a:t>
            </a:r>
          </a:p>
          <a:p>
            <a:pPr>
              <a:lnSpc>
                <a:spcPct val="50000"/>
              </a:lnSpc>
              <a:spcBef>
                <a:spcPct val="50000"/>
              </a:spcBef>
            </a:pPr>
            <a:r>
              <a:rPr lang="hu-HU" altLang="hu-HU" sz="1000"/>
              <a:t>12. Forceps maior</a:t>
            </a:r>
          </a:p>
          <a:p>
            <a:pPr>
              <a:lnSpc>
                <a:spcPct val="50000"/>
              </a:lnSpc>
              <a:spcBef>
                <a:spcPct val="50000"/>
              </a:spcBef>
            </a:pPr>
            <a:r>
              <a:rPr lang="hu-HU" altLang="hu-HU" sz="1000"/>
              <a:t>13. Trigonum collaterale</a:t>
            </a:r>
          </a:p>
          <a:p>
            <a:pPr>
              <a:lnSpc>
                <a:spcPct val="50000"/>
              </a:lnSpc>
              <a:spcBef>
                <a:spcPct val="50000"/>
              </a:spcBef>
            </a:pPr>
            <a:r>
              <a:rPr lang="hu-HU" altLang="hu-HU" sz="1000"/>
              <a:t>14. Sinus rectus</a:t>
            </a:r>
          </a:p>
          <a:p>
            <a:pPr>
              <a:lnSpc>
                <a:spcPct val="50000"/>
              </a:lnSpc>
              <a:spcBef>
                <a:spcPct val="50000"/>
              </a:spcBef>
            </a:pPr>
            <a:r>
              <a:rPr lang="hu-HU" altLang="hu-HU" sz="1000"/>
              <a:t>15. Sinus sagittalis sup.</a:t>
            </a:r>
          </a:p>
        </p:txBody>
      </p:sp>
      <p:pic>
        <p:nvPicPr>
          <p:cNvPr id="6" name="Kép 5"/>
          <p:cNvPicPr/>
          <p:nvPr/>
        </p:nvPicPr>
        <p:blipFill>
          <a:blip r:embed="rId2" cstate="email">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683568" y="476673"/>
            <a:ext cx="7704856" cy="4704928"/>
          </a:xfrm>
          <a:prstGeom prst="rect">
            <a:avLst/>
          </a:prstGeom>
          <a:noFill/>
          <a:ln>
            <a:noFill/>
          </a:ln>
          <a:effectLst/>
        </p:spPr>
      </p:pic>
    </p:spTree>
    <p:extLst>
      <p:ext uri="{BB962C8B-B14F-4D97-AF65-F5344CB8AC3E}">
        <p14:creationId xmlns:p14="http://schemas.microsoft.com/office/powerpoint/2010/main" val="10799533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 Box 3"/>
          <p:cNvSpPr txBox="1">
            <a:spLocks noChangeArrowheads="1"/>
          </p:cNvSpPr>
          <p:nvPr/>
        </p:nvSpPr>
        <p:spPr bwMode="auto">
          <a:xfrm>
            <a:off x="755576" y="0"/>
            <a:ext cx="5715000" cy="366713"/>
          </a:xfrm>
          <a:prstGeom prst="rect">
            <a:avLst/>
          </a:prstGeom>
          <a:noFill/>
          <a:ln w="9525">
            <a:noFill/>
            <a:miter lim="800000"/>
            <a:headEnd/>
            <a:tailEnd/>
          </a:ln>
          <a:effectLst/>
        </p:spPr>
        <p:txBody>
          <a:bodyPr>
            <a:spAutoFit/>
          </a:bodyPr>
          <a:lstStyle/>
          <a:p>
            <a:pPr>
              <a:spcBef>
                <a:spcPct val="50000"/>
              </a:spcBef>
            </a:pPr>
            <a:r>
              <a:rPr lang="hu-HU" altLang="hu-HU" sz="1800" dirty="0"/>
              <a:t>T2</a:t>
            </a:r>
          </a:p>
        </p:txBody>
      </p:sp>
      <p:sp>
        <p:nvSpPr>
          <p:cNvPr id="32772" name="Text Box 4"/>
          <p:cNvSpPr txBox="1">
            <a:spLocks noChangeArrowheads="1"/>
          </p:cNvSpPr>
          <p:nvPr/>
        </p:nvSpPr>
        <p:spPr bwMode="auto">
          <a:xfrm>
            <a:off x="1004888" y="5072063"/>
            <a:ext cx="3505200" cy="1768475"/>
          </a:xfrm>
          <a:prstGeom prst="rect">
            <a:avLst/>
          </a:prstGeom>
          <a:noFill/>
          <a:ln w="9525">
            <a:noFill/>
            <a:miter lim="800000"/>
            <a:headEnd/>
            <a:tailEnd/>
          </a:ln>
          <a:effectLst/>
        </p:spPr>
        <p:txBody>
          <a:bodyPr>
            <a:spAutoFit/>
          </a:bodyPr>
          <a:lstStyle/>
          <a:p>
            <a:pPr>
              <a:spcBef>
                <a:spcPct val="50000"/>
              </a:spcBef>
            </a:pPr>
            <a:r>
              <a:rPr lang="hu-HU" altLang="hu-HU" sz="1000"/>
              <a:t>1. Septum nasi</a:t>
            </a:r>
          </a:p>
          <a:p>
            <a:pPr>
              <a:lnSpc>
                <a:spcPct val="50000"/>
              </a:lnSpc>
              <a:spcBef>
                <a:spcPct val="50000"/>
              </a:spcBef>
            </a:pPr>
            <a:r>
              <a:rPr lang="hu-HU" altLang="hu-HU" sz="1000"/>
              <a:t>2. Bulbus oculi</a:t>
            </a:r>
          </a:p>
          <a:p>
            <a:pPr>
              <a:lnSpc>
                <a:spcPct val="50000"/>
              </a:lnSpc>
              <a:spcBef>
                <a:spcPct val="50000"/>
              </a:spcBef>
            </a:pPr>
            <a:r>
              <a:rPr lang="hu-HU" altLang="hu-HU" sz="1000"/>
              <a:t>3. Orbita</a:t>
            </a:r>
          </a:p>
          <a:p>
            <a:pPr>
              <a:lnSpc>
                <a:spcPct val="50000"/>
              </a:lnSpc>
              <a:spcBef>
                <a:spcPct val="50000"/>
              </a:spcBef>
            </a:pPr>
            <a:r>
              <a:rPr lang="hu-HU" altLang="hu-HU" sz="1000"/>
              <a:t>4. Cellulae ethmoidales</a:t>
            </a:r>
          </a:p>
          <a:p>
            <a:pPr>
              <a:lnSpc>
                <a:spcPct val="50000"/>
              </a:lnSpc>
              <a:spcBef>
                <a:spcPct val="50000"/>
              </a:spcBef>
            </a:pPr>
            <a:r>
              <a:rPr lang="hu-HU" altLang="hu-HU" sz="1000"/>
              <a:t>5. Nervus opticus</a:t>
            </a:r>
          </a:p>
          <a:p>
            <a:pPr>
              <a:lnSpc>
                <a:spcPct val="50000"/>
              </a:lnSpc>
              <a:spcBef>
                <a:spcPct val="50000"/>
              </a:spcBef>
            </a:pPr>
            <a:r>
              <a:rPr lang="hu-HU" altLang="hu-HU" sz="1000"/>
              <a:t>6. Gyrus rectus</a:t>
            </a:r>
          </a:p>
          <a:p>
            <a:pPr>
              <a:lnSpc>
                <a:spcPct val="50000"/>
              </a:lnSpc>
              <a:spcBef>
                <a:spcPct val="50000"/>
              </a:spcBef>
            </a:pPr>
            <a:r>
              <a:rPr lang="hu-HU" altLang="hu-HU" sz="1000"/>
              <a:t>7. Lobus temporalis</a:t>
            </a:r>
          </a:p>
          <a:p>
            <a:pPr>
              <a:lnSpc>
                <a:spcPct val="50000"/>
              </a:lnSpc>
              <a:spcBef>
                <a:spcPct val="50000"/>
              </a:spcBef>
            </a:pPr>
            <a:r>
              <a:rPr lang="hu-HU" altLang="hu-HU" sz="1000"/>
              <a:t>8. A. cerebri  med.</a:t>
            </a:r>
          </a:p>
          <a:p>
            <a:pPr>
              <a:lnSpc>
                <a:spcPct val="50000"/>
              </a:lnSpc>
              <a:spcBef>
                <a:spcPct val="50000"/>
              </a:spcBef>
            </a:pPr>
            <a:r>
              <a:rPr lang="hu-HU" altLang="hu-HU" sz="1000"/>
              <a:t>9. Fossa et cisterna interpeduncularis</a:t>
            </a:r>
          </a:p>
          <a:p>
            <a:pPr>
              <a:lnSpc>
                <a:spcPct val="50000"/>
              </a:lnSpc>
              <a:spcBef>
                <a:spcPct val="50000"/>
              </a:spcBef>
            </a:pPr>
            <a:r>
              <a:rPr lang="hu-HU" altLang="hu-HU" sz="1000"/>
              <a:t>10. A. cerebri ant.</a:t>
            </a:r>
          </a:p>
          <a:p>
            <a:pPr>
              <a:lnSpc>
                <a:spcPct val="50000"/>
              </a:lnSpc>
              <a:spcBef>
                <a:spcPct val="50000"/>
              </a:spcBef>
            </a:pPr>
            <a:r>
              <a:rPr lang="hu-HU" altLang="hu-HU" sz="1000"/>
              <a:t>11. Tractus opticus</a:t>
            </a:r>
          </a:p>
        </p:txBody>
      </p:sp>
      <p:sp>
        <p:nvSpPr>
          <p:cNvPr id="32773" name="Text Box 5"/>
          <p:cNvSpPr txBox="1">
            <a:spLocks noChangeArrowheads="1"/>
          </p:cNvSpPr>
          <p:nvPr/>
        </p:nvSpPr>
        <p:spPr bwMode="auto">
          <a:xfrm>
            <a:off x="4849813" y="5057775"/>
            <a:ext cx="3429000" cy="1768475"/>
          </a:xfrm>
          <a:prstGeom prst="rect">
            <a:avLst/>
          </a:prstGeom>
          <a:noFill/>
          <a:ln w="9525">
            <a:noFill/>
            <a:miter lim="800000"/>
            <a:headEnd/>
            <a:tailEnd/>
          </a:ln>
          <a:effectLst/>
        </p:spPr>
        <p:txBody>
          <a:bodyPr>
            <a:spAutoFit/>
          </a:bodyPr>
          <a:lstStyle/>
          <a:p>
            <a:pPr>
              <a:spcBef>
                <a:spcPct val="50000"/>
              </a:spcBef>
            </a:pPr>
            <a:r>
              <a:rPr lang="hu-HU" altLang="hu-HU" sz="1000"/>
              <a:t>12. Mesencephalon</a:t>
            </a:r>
          </a:p>
          <a:p>
            <a:pPr>
              <a:lnSpc>
                <a:spcPct val="50000"/>
              </a:lnSpc>
              <a:spcBef>
                <a:spcPct val="50000"/>
              </a:spcBef>
            </a:pPr>
            <a:r>
              <a:rPr lang="hu-HU" altLang="hu-HU" sz="1000"/>
              <a:t>13. A. cerebri post.</a:t>
            </a:r>
          </a:p>
          <a:p>
            <a:pPr>
              <a:lnSpc>
                <a:spcPct val="50000"/>
              </a:lnSpc>
              <a:spcBef>
                <a:spcPct val="50000"/>
              </a:spcBef>
            </a:pPr>
            <a:r>
              <a:rPr lang="hu-HU" altLang="hu-HU" sz="1000"/>
              <a:t>14. Cisterna ambiens</a:t>
            </a:r>
          </a:p>
          <a:p>
            <a:pPr>
              <a:lnSpc>
                <a:spcPct val="50000"/>
              </a:lnSpc>
              <a:spcBef>
                <a:spcPct val="50000"/>
              </a:spcBef>
            </a:pPr>
            <a:r>
              <a:rPr lang="hu-HU" altLang="hu-HU" sz="1000"/>
              <a:t>15. Cisterna venae magnae</a:t>
            </a:r>
          </a:p>
          <a:p>
            <a:pPr>
              <a:lnSpc>
                <a:spcPct val="50000"/>
              </a:lnSpc>
              <a:spcBef>
                <a:spcPct val="50000"/>
              </a:spcBef>
            </a:pPr>
            <a:r>
              <a:rPr lang="hu-HU" altLang="hu-HU" sz="1000"/>
              <a:t>16. Trigonum collaterale</a:t>
            </a:r>
          </a:p>
          <a:p>
            <a:pPr>
              <a:lnSpc>
                <a:spcPct val="50000"/>
              </a:lnSpc>
              <a:spcBef>
                <a:spcPct val="50000"/>
              </a:spcBef>
            </a:pPr>
            <a:r>
              <a:rPr lang="hu-HU" altLang="hu-HU" sz="1000"/>
              <a:t>17. Vena cerebri magna (Galeni)</a:t>
            </a:r>
          </a:p>
          <a:p>
            <a:pPr>
              <a:lnSpc>
                <a:spcPct val="50000"/>
              </a:lnSpc>
              <a:spcBef>
                <a:spcPct val="50000"/>
              </a:spcBef>
            </a:pPr>
            <a:r>
              <a:rPr lang="hu-HU" altLang="hu-HU" sz="1000"/>
              <a:t>18. Sinus rectus</a:t>
            </a:r>
          </a:p>
          <a:p>
            <a:pPr>
              <a:lnSpc>
                <a:spcPct val="50000"/>
              </a:lnSpc>
              <a:spcBef>
                <a:spcPct val="50000"/>
              </a:spcBef>
            </a:pPr>
            <a:r>
              <a:rPr lang="hu-HU" altLang="hu-HU" sz="1000"/>
              <a:t>19. Fissura calcarina</a:t>
            </a:r>
          </a:p>
          <a:p>
            <a:pPr>
              <a:lnSpc>
                <a:spcPct val="50000"/>
              </a:lnSpc>
              <a:spcBef>
                <a:spcPct val="50000"/>
              </a:spcBef>
            </a:pPr>
            <a:r>
              <a:rPr lang="hu-HU" altLang="hu-HU" sz="1000"/>
              <a:t>20. Calcar avis</a:t>
            </a:r>
          </a:p>
          <a:p>
            <a:pPr>
              <a:lnSpc>
                <a:spcPct val="50000"/>
              </a:lnSpc>
              <a:spcBef>
                <a:spcPct val="50000"/>
              </a:spcBef>
            </a:pPr>
            <a:r>
              <a:rPr lang="hu-HU" altLang="hu-HU" sz="1000"/>
              <a:t>21. Ventriculus lateralis, cornu posterius</a:t>
            </a:r>
          </a:p>
          <a:p>
            <a:pPr>
              <a:lnSpc>
                <a:spcPct val="50000"/>
              </a:lnSpc>
              <a:spcBef>
                <a:spcPct val="50000"/>
              </a:spcBef>
            </a:pPr>
            <a:r>
              <a:rPr lang="hu-HU" altLang="hu-HU" sz="1000"/>
              <a:t>22. Sinus sagittalis sup.</a:t>
            </a:r>
          </a:p>
        </p:txBody>
      </p:sp>
      <p:pic>
        <p:nvPicPr>
          <p:cNvPr id="6" name="Kép 5"/>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755576" y="366713"/>
            <a:ext cx="7704856" cy="4893627"/>
          </a:xfrm>
          <a:prstGeom prst="rect">
            <a:avLst/>
          </a:prstGeom>
          <a:noFill/>
          <a:ln>
            <a:noFill/>
          </a:ln>
          <a:effectLst/>
        </p:spPr>
      </p:pic>
    </p:spTree>
    <p:extLst>
      <p:ext uri="{BB962C8B-B14F-4D97-AF65-F5344CB8AC3E}">
        <p14:creationId xmlns:p14="http://schemas.microsoft.com/office/powerpoint/2010/main" val="3037106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Box 3"/>
          <p:cNvSpPr txBox="1">
            <a:spLocks noChangeArrowheads="1"/>
          </p:cNvSpPr>
          <p:nvPr/>
        </p:nvSpPr>
        <p:spPr bwMode="auto">
          <a:xfrm>
            <a:off x="683568" y="0"/>
            <a:ext cx="6324600" cy="366713"/>
          </a:xfrm>
          <a:prstGeom prst="rect">
            <a:avLst/>
          </a:prstGeom>
          <a:noFill/>
          <a:ln w="9525">
            <a:noFill/>
            <a:miter lim="800000"/>
            <a:headEnd/>
            <a:tailEnd/>
          </a:ln>
          <a:effectLst/>
        </p:spPr>
        <p:txBody>
          <a:bodyPr>
            <a:spAutoFit/>
          </a:bodyPr>
          <a:lstStyle/>
          <a:p>
            <a:pPr>
              <a:spcBef>
                <a:spcPct val="50000"/>
              </a:spcBef>
            </a:pPr>
            <a:r>
              <a:rPr lang="hu-HU" altLang="hu-HU" sz="1800" dirty="0"/>
              <a:t>T2</a:t>
            </a:r>
          </a:p>
        </p:txBody>
      </p:sp>
      <p:sp>
        <p:nvSpPr>
          <p:cNvPr id="33796" name="Text Box 4"/>
          <p:cNvSpPr txBox="1">
            <a:spLocks noChangeArrowheads="1"/>
          </p:cNvSpPr>
          <p:nvPr/>
        </p:nvSpPr>
        <p:spPr bwMode="auto">
          <a:xfrm>
            <a:off x="914400" y="5257800"/>
            <a:ext cx="3352800" cy="1463675"/>
          </a:xfrm>
          <a:prstGeom prst="rect">
            <a:avLst/>
          </a:prstGeom>
          <a:noFill/>
          <a:ln w="9525">
            <a:noFill/>
            <a:miter lim="800000"/>
            <a:headEnd/>
            <a:tailEnd/>
          </a:ln>
          <a:effectLst/>
        </p:spPr>
        <p:txBody>
          <a:bodyPr>
            <a:spAutoFit/>
          </a:bodyPr>
          <a:lstStyle/>
          <a:p>
            <a:pPr>
              <a:spcBef>
                <a:spcPct val="50000"/>
              </a:spcBef>
            </a:pPr>
            <a:r>
              <a:rPr lang="hu-HU" altLang="hu-HU" sz="1000"/>
              <a:t>1. Septum nasi</a:t>
            </a:r>
          </a:p>
          <a:p>
            <a:pPr>
              <a:lnSpc>
                <a:spcPct val="50000"/>
              </a:lnSpc>
              <a:spcBef>
                <a:spcPct val="50000"/>
              </a:spcBef>
            </a:pPr>
            <a:r>
              <a:rPr lang="hu-HU" altLang="hu-HU" sz="1000"/>
              <a:t>2. Cellulae ethmoidales</a:t>
            </a:r>
          </a:p>
          <a:p>
            <a:pPr>
              <a:lnSpc>
                <a:spcPct val="50000"/>
              </a:lnSpc>
              <a:spcBef>
                <a:spcPct val="50000"/>
              </a:spcBef>
            </a:pPr>
            <a:r>
              <a:rPr lang="hu-HU" altLang="hu-HU" sz="1000"/>
              <a:t>3. Bulbus oculi</a:t>
            </a:r>
          </a:p>
          <a:p>
            <a:pPr>
              <a:lnSpc>
                <a:spcPct val="50000"/>
              </a:lnSpc>
              <a:spcBef>
                <a:spcPct val="50000"/>
              </a:spcBef>
            </a:pPr>
            <a:r>
              <a:rPr lang="hu-HU" altLang="hu-HU" sz="1000"/>
              <a:t>4. Orbita</a:t>
            </a:r>
          </a:p>
          <a:p>
            <a:pPr>
              <a:lnSpc>
                <a:spcPct val="50000"/>
              </a:lnSpc>
              <a:spcBef>
                <a:spcPct val="50000"/>
              </a:spcBef>
            </a:pPr>
            <a:r>
              <a:rPr lang="hu-HU" altLang="hu-HU" sz="1000"/>
              <a:t>5. Sinus sphenoidalis</a:t>
            </a:r>
          </a:p>
          <a:p>
            <a:pPr>
              <a:lnSpc>
                <a:spcPct val="50000"/>
              </a:lnSpc>
              <a:spcBef>
                <a:spcPct val="50000"/>
              </a:spcBef>
            </a:pPr>
            <a:r>
              <a:rPr lang="hu-HU" altLang="hu-HU" sz="1000"/>
              <a:t>6. A. carotis int.</a:t>
            </a:r>
          </a:p>
          <a:p>
            <a:pPr>
              <a:lnSpc>
                <a:spcPct val="50000"/>
              </a:lnSpc>
              <a:spcBef>
                <a:spcPct val="50000"/>
              </a:spcBef>
            </a:pPr>
            <a:r>
              <a:rPr lang="hu-HU" altLang="hu-HU" sz="1000"/>
              <a:t>7. Cisterna chiasmatis et infundibulum</a:t>
            </a:r>
          </a:p>
          <a:p>
            <a:pPr>
              <a:lnSpc>
                <a:spcPct val="50000"/>
              </a:lnSpc>
              <a:spcBef>
                <a:spcPct val="50000"/>
              </a:spcBef>
            </a:pPr>
            <a:r>
              <a:rPr lang="hu-HU" altLang="hu-HU" sz="1000"/>
              <a:t>8. Dorsum sellae</a:t>
            </a:r>
          </a:p>
          <a:p>
            <a:pPr>
              <a:lnSpc>
                <a:spcPct val="50000"/>
              </a:lnSpc>
              <a:spcBef>
                <a:spcPct val="50000"/>
              </a:spcBef>
            </a:pPr>
            <a:r>
              <a:rPr lang="hu-HU" altLang="hu-HU" sz="1000"/>
              <a:t>9. Fossa et cisterna interpeduncularis</a:t>
            </a:r>
          </a:p>
        </p:txBody>
      </p:sp>
      <p:sp>
        <p:nvSpPr>
          <p:cNvPr id="33797" name="Text Box 5"/>
          <p:cNvSpPr txBox="1">
            <a:spLocks noChangeArrowheads="1"/>
          </p:cNvSpPr>
          <p:nvPr/>
        </p:nvSpPr>
        <p:spPr bwMode="auto">
          <a:xfrm>
            <a:off x="4419600" y="5334000"/>
            <a:ext cx="3657600" cy="1311275"/>
          </a:xfrm>
          <a:prstGeom prst="rect">
            <a:avLst/>
          </a:prstGeom>
          <a:noFill/>
          <a:ln w="9525">
            <a:noFill/>
            <a:miter lim="800000"/>
            <a:headEnd/>
            <a:tailEnd/>
          </a:ln>
          <a:effectLst/>
        </p:spPr>
        <p:txBody>
          <a:bodyPr>
            <a:spAutoFit/>
          </a:bodyPr>
          <a:lstStyle/>
          <a:p>
            <a:pPr>
              <a:spcBef>
                <a:spcPct val="50000"/>
              </a:spcBef>
            </a:pPr>
            <a:r>
              <a:rPr lang="hu-HU" altLang="hu-HU" sz="1000"/>
              <a:t>10. Crus cerebri</a:t>
            </a:r>
          </a:p>
          <a:p>
            <a:pPr>
              <a:lnSpc>
                <a:spcPct val="50000"/>
              </a:lnSpc>
              <a:spcBef>
                <a:spcPct val="50000"/>
              </a:spcBef>
            </a:pPr>
            <a:r>
              <a:rPr lang="hu-HU" altLang="hu-HU" sz="1000"/>
              <a:t>11. Ventriculus lat., cornu inf. </a:t>
            </a:r>
          </a:p>
          <a:p>
            <a:pPr>
              <a:lnSpc>
                <a:spcPct val="50000"/>
              </a:lnSpc>
              <a:spcBef>
                <a:spcPct val="50000"/>
              </a:spcBef>
            </a:pPr>
            <a:r>
              <a:rPr lang="hu-HU" altLang="hu-HU" sz="1000"/>
              <a:t>12. Cisterna ambiens</a:t>
            </a:r>
          </a:p>
          <a:p>
            <a:pPr>
              <a:lnSpc>
                <a:spcPct val="50000"/>
              </a:lnSpc>
              <a:spcBef>
                <a:spcPct val="50000"/>
              </a:spcBef>
            </a:pPr>
            <a:r>
              <a:rPr lang="hu-HU" altLang="hu-HU" sz="1000"/>
              <a:t>13. Tectum mesencephali</a:t>
            </a:r>
          </a:p>
          <a:p>
            <a:pPr>
              <a:lnSpc>
                <a:spcPct val="50000"/>
              </a:lnSpc>
              <a:spcBef>
                <a:spcPct val="50000"/>
              </a:spcBef>
            </a:pPr>
            <a:r>
              <a:rPr lang="hu-HU" altLang="hu-HU" sz="1000"/>
              <a:t>14. Cisterna venae magnae</a:t>
            </a:r>
          </a:p>
          <a:p>
            <a:pPr>
              <a:lnSpc>
                <a:spcPct val="50000"/>
              </a:lnSpc>
              <a:spcBef>
                <a:spcPct val="50000"/>
              </a:spcBef>
            </a:pPr>
            <a:r>
              <a:rPr lang="hu-HU" altLang="hu-HU" sz="1000"/>
              <a:t>15. V. cerebri magna (Galeni)</a:t>
            </a:r>
          </a:p>
          <a:p>
            <a:pPr>
              <a:lnSpc>
                <a:spcPct val="50000"/>
              </a:lnSpc>
              <a:spcBef>
                <a:spcPct val="50000"/>
              </a:spcBef>
            </a:pPr>
            <a:r>
              <a:rPr lang="hu-HU" altLang="hu-HU" sz="1000"/>
              <a:t>16. Radiatio optica</a:t>
            </a:r>
          </a:p>
          <a:p>
            <a:pPr>
              <a:lnSpc>
                <a:spcPct val="50000"/>
              </a:lnSpc>
              <a:spcBef>
                <a:spcPct val="50000"/>
              </a:spcBef>
            </a:pPr>
            <a:r>
              <a:rPr lang="hu-HU" altLang="hu-HU" sz="1000"/>
              <a:t>17. Sinus sagittalis sup.</a:t>
            </a:r>
          </a:p>
        </p:txBody>
      </p:sp>
      <p:pic>
        <p:nvPicPr>
          <p:cNvPr id="6" name="Kép 5"/>
          <p:cNvPicPr/>
          <p:nvPr/>
        </p:nvPicPr>
        <p:blipFill>
          <a:blip r:embed="rId2" cstate="email">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683568" y="476672"/>
            <a:ext cx="7632848" cy="4857327"/>
          </a:xfrm>
          <a:prstGeom prst="rect">
            <a:avLst/>
          </a:prstGeom>
          <a:noFill/>
          <a:ln>
            <a:noFill/>
          </a:ln>
          <a:effectLst/>
        </p:spPr>
      </p:pic>
    </p:spTree>
    <p:extLst>
      <p:ext uri="{BB962C8B-B14F-4D97-AF65-F5344CB8AC3E}">
        <p14:creationId xmlns:p14="http://schemas.microsoft.com/office/powerpoint/2010/main" val="6037089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4" descr="astrocytom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16013" y="709890"/>
            <a:ext cx="6264299" cy="6170335"/>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id="{E5363F4C-BCE3-4C19-9B23-1BD01BF69126}"/>
              </a:ext>
            </a:extLst>
          </p:cNvPr>
          <p:cNvSpPr txBox="1"/>
          <p:nvPr/>
        </p:nvSpPr>
        <p:spPr>
          <a:xfrm>
            <a:off x="3027281" y="116632"/>
            <a:ext cx="1518364" cy="369332"/>
          </a:xfrm>
          <a:prstGeom prst="rect">
            <a:avLst/>
          </a:prstGeom>
          <a:solidFill>
            <a:schemeClr val="bg1"/>
          </a:solidFill>
        </p:spPr>
        <p:txBody>
          <a:bodyPr wrap="none" rtlCol="0">
            <a:spAutoFit/>
          </a:bodyPr>
          <a:lstStyle/>
          <a:p>
            <a:pPr algn="l"/>
            <a:r>
              <a:rPr lang="hu-HU" dirty="0" err="1"/>
              <a:t>meningeoma</a:t>
            </a:r>
            <a:endParaRPr lang="hu-HU" dirty="0"/>
          </a:p>
        </p:txBody>
      </p:sp>
    </p:spTree>
    <p:extLst>
      <p:ext uri="{BB962C8B-B14F-4D97-AF65-F5344CB8AC3E}">
        <p14:creationId xmlns:p14="http://schemas.microsoft.com/office/powerpoint/2010/main" val="14027996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3" name="Picture 5" descr="hypoph adenom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35375" y="2836863"/>
            <a:ext cx="5508625" cy="4021137"/>
          </a:xfrm>
          <a:prstGeom prst="rect">
            <a:avLst/>
          </a:prstGeom>
          <a:noFill/>
          <a:extLst>
            <a:ext uri="{909E8E84-426E-40DD-AFC4-6F175D3DCCD1}">
              <a14:hiddenFill xmlns:a14="http://schemas.microsoft.com/office/drawing/2010/main">
                <a:solidFill>
                  <a:srgbClr val="FFFFFF"/>
                </a:solidFill>
              </a14:hiddenFill>
            </a:ext>
          </a:extLst>
        </p:spPr>
      </p:pic>
      <p:sp>
        <p:nvSpPr>
          <p:cNvPr id="53254" name="Text Box 6"/>
          <p:cNvSpPr txBox="1">
            <a:spLocks noChangeArrowheads="1"/>
          </p:cNvSpPr>
          <p:nvPr/>
        </p:nvSpPr>
        <p:spPr bwMode="auto">
          <a:xfrm>
            <a:off x="4572000" y="868364"/>
            <a:ext cx="2808288" cy="366712"/>
          </a:xfrm>
          <a:prstGeom prst="rect">
            <a:avLst/>
          </a:prstGeom>
          <a:solidFill>
            <a:schemeClr val="bg1"/>
          </a:solidFill>
          <a:ln>
            <a:noFill/>
          </a:ln>
          <a:effectLst/>
          <a:extLst/>
        </p:spPr>
        <p:txBody>
          <a:bodyPr>
            <a:spAutoFit/>
          </a:bodyPr>
          <a:lstStyle/>
          <a:p>
            <a:pPr algn="ctr">
              <a:spcBef>
                <a:spcPct val="50000"/>
              </a:spcBef>
            </a:pPr>
            <a:r>
              <a:rPr lang="hu-HU" altLang="hu-HU"/>
              <a:t>adenoma</a:t>
            </a:r>
          </a:p>
        </p:txBody>
      </p:sp>
      <p:pic>
        <p:nvPicPr>
          <p:cNvPr id="53255" name="Picture 7" descr="hypoph megnagy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090988" cy="4797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1860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87624" y="1052736"/>
            <a:ext cx="7308304" cy="5481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églalap 1"/>
          <p:cNvSpPr/>
          <p:nvPr/>
        </p:nvSpPr>
        <p:spPr>
          <a:xfrm>
            <a:off x="3059832" y="548680"/>
            <a:ext cx="1903085" cy="369332"/>
          </a:xfrm>
          <a:prstGeom prst="rect">
            <a:avLst/>
          </a:prstGeom>
          <a:solidFill>
            <a:schemeClr val="bg1"/>
          </a:solidFill>
        </p:spPr>
        <p:txBody>
          <a:bodyPr wrap="none">
            <a:spAutoFit/>
          </a:bodyPr>
          <a:lstStyle/>
          <a:p>
            <a:r>
              <a:rPr lang="hu-HU" dirty="0" err="1"/>
              <a:t>Clivus</a:t>
            </a:r>
            <a:r>
              <a:rPr lang="hu-HU" dirty="0"/>
              <a:t> </a:t>
            </a:r>
            <a:r>
              <a:rPr lang="hu-HU" dirty="0" err="1"/>
              <a:t>chordoma</a:t>
            </a:r>
            <a:endParaRPr lang="hu-HU" dirty="0"/>
          </a:p>
        </p:txBody>
      </p:sp>
    </p:spTree>
    <p:extLst>
      <p:ext uri="{BB962C8B-B14F-4D97-AF65-F5344CB8AC3E}">
        <p14:creationId xmlns:p14="http://schemas.microsoft.com/office/powerpoint/2010/main" val="34852143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56325" y="908050"/>
            <a:ext cx="2665413"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48263" y="3573463"/>
            <a:ext cx="324326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r="-1315"/>
          <a:stretch>
            <a:fillRect/>
          </a:stretch>
        </p:blipFill>
        <p:spPr bwMode="auto">
          <a:xfrm>
            <a:off x="468313" y="3789363"/>
            <a:ext cx="4032250"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Rectangle 5"/>
          <p:cNvSpPr>
            <a:spLocks noChangeArrowheads="1"/>
          </p:cNvSpPr>
          <p:nvPr/>
        </p:nvSpPr>
        <p:spPr bwMode="auto">
          <a:xfrm>
            <a:off x="0" y="549275"/>
            <a:ext cx="6156325" cy="3095625"/>
          </a:xfrm>
          <a:prstGeom prst="rect">
            <a:avLst/>
          </a:prstGeom>
          <a:solidFill>
            <a:schemeClr val="bg1"/>
          </a:solidFill>
          <a:ln>
            <a:noFill/>
          </a:ln>
          <a:effectLst/>
          <a:extLst/>
        </p:spPr>
        <p:txBody>
          <a:bodyPr/>
          <a:lstStyle>
            <a:lvl1pPr marL="342900" indent="-342900">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lvl="1">
              <a:buFontTx/>
              <a:buNone/>
            </a:pPr>
            <a:r>
              <a:rPr lang="hu-HU" altLang="hu-HU" sz="1700" dirty="0">
                <a:solidFill>
                  <a:srgbClr val="CC0066"/>
                </a:solidFill>
                <a:latin typeface="Calibri" pitchFamily="34" charset="0"/>
              </a:rPr>
              <a:t>www.instantanatomy.net</a:t>
            </a:r>
          </a:p>
          <a:p>
            <a:pPr lvl="1">
              <a:buFontTx/>
              <a:buNone/>
            </a:pPr>
            <a:r>
              <a:rPr lang="en-US" altLang="hu-HU" sz="1600" dirty="0">
                <a:latin typeface="Calibri" pitchFamily="34" charset="0"/>
              </a:rPr>
              <a:t>http://hu.shvoong.com/medicine-and-health/1255208-koponya-fejl%C5%91d%C3%A9se/</a:t>
            </a:r>
            <a:endParaRPr lang="en-US" altLang="hu-HU" sz="1600" dirty="0">
              <a:solidFill>
                <a:srgbClr val="0066CC"/>
              </a:solidFill>
              <a:latin typeface="Calibri" pitchFamily="34" charset="0"/>
            </a:endParaRPr>
          </a:p>
          <a:p>
            <a:pPr lvl="1">
              <a:buFontTx/>
              <a:buNone/>
            </a:pPr>
            <a:r>
              <a:rPr lang="en-US" altLang="hu-HU" sz="1800" dirty="0">
                <a:solidFill>
                  <a:srgbClr val="CC0066"/>
                </a:solidFill>
                <a:latin typeface="Calibri" pitchFamily="34" charset="0"/>
              </a:rPr>
              <a:t>http://www.gwc.maricopa.edu/class/bio201/skull/skulltt.htm</a:t>
            </a:r>
            <a:endParaRPr lang="hu-HU" altLang="hu-HU" sz="1800" dirty="0">
              <a:solidFill>
                <a:srgbClr val="CC0066"/>
              </a:solidFill>
              <a:latin typeface="Calibri" pitchFamily="34" charset="0"/>
            </a:endParaRPr>
          </a:p>
          <a:p>
            <a:pPr lvl="1">
              <a:buFontTx/>
              <a:buNone/>
            </a:pPr>
            <a:r>
              <a:rPr lang="en-US" altLang="hu-HU" sz="1800" dirty="0">
                <a:latin typeface="Calibri" pitchFamily="34" charset="0"/>
              </a:rPr>
              <a:t>http://www.med.wayne.edu/diagradiology/Anatomy_Modules/axialpages/Home_Page.html</a:t>
            </a:r>
            <a:endParaRPr lang="hu-HU" altLang="hu-HU" sz="1800" dirty="0">
              <a:latin typeface="Calibri" pitchFamily="34" charset="0"/>
            </a:endParaRPr>
          </a:p>
          <a:p>
            <a:pPr lvl="1">
              <a:buFontTx/>
              <a:buNone/>
            </a:pPr>
            <a:r>
              <a:rPr lang="en-US" altLang="hu-HU" sz="1800" dirty="0">
                <a:solidFill>
                  <a:srgbClr val="CC0066"/>
                </a:solidFill>
                <a:latin typeface="Calibri" pitchFamily="34" charset="0"/>
              </a:rPr>
              <a:t>http://www.anatomiedesmenschen.de/ie/neuro/schaedelbasis/schaedelbasis.pdf</a:t>
            </a:r>
          </a:p>
        </p:txBody>
      </p:sp>
    </p:spTree>
    <p:extLst>
      <p:ext uri="{BB962C8B-B14F-4D97-AF65-F5344CB8AC3E}">
        <p14:creationId xmlns:p14="http://schemas.microsoft.com/office/powerpoint/2010/main" val="717174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Cím 1"/>
          <p:cNvSpPr>
            <a:spLocks noGrp="1"/>
          </p:cNvSpPr>
          <p:nvPr>
            <p:ph type="title"/>
          </p:nvPr>
        </p:nvSpPr>
        <p:spPr>
          <a:xfrm>
            <a:off x="446856" y="188640"/>
            <a:ext cx="8229600" cy="418058"/>
          </a:xfrm>
        </p:spPr>
        <p:txBody>
          <a:bodyPr/>
          <a:lstStyle/>
          <a:p>
            <a:r>
              <a:rPr lang="hu-HU" sz="2800" b="1" dirty="0" err="1">
                <a:solidFill>
                  <a:srgbClr val="FFC000"/>
                </a:solidFill>
              </a:rPr>
              <a:t>Veins</a:t>
            </a:r>
            <a:r>
              <a:rPr lang="hu-HU" sz="2800" b="1" dirty="0">
                <a:solidFill>
                  <a:srgbClr val="FFC000"/>
                </a:solidFill>
              </a:rPr>
              <a:t> </a:t>
            </a:r>
            <a:r>
              <a:rPr lang="hu-HU" sz="2800" b="1" dirty="0" smtClean="0">
                <a:solidFill>
                  <a:srgbClr val="FFC000"/>
                </a:solidFill>
              </a:rPr>
              <a:t> </a:t>
            </a:r>
            <a:endParaRPr lang="de-DE" sz="2800" b="1" dirty="0">
              <a:solidFill>
                <a:srgbClr val="FFC000"/>
              </a:solidFill>
            </a:endParaRPr>
          </a:p>
        </p:txBody>
      </p:sp>
      <p:sp>
        <p:nvSpPr>
          <p:cNvPr id="3" name="Tartalom helye 2"/>
          <p:cNvSpPr>
            <a:spLocks noGrp="1"/>
          </p:cNvSpPr>
          <p:nvPr>
            <p:ph idx="1"/>
          </p:nvPr>
        </p:nvSpPr>
        <p:spPr>
          <a:xfrm>
            <a:off x="467544" y="764704"/>
            <a:ext cx="8229600" cy="864096"/>
          </a:xfrm>
          <a:solidFill>
            <a:schemeClr val="bg1"/>
          </a:solidFill>
        </p:spPr>
        <p:txBody>
          <a:bodyPr rtlCol="0">
            <a:normAutofit/>
          </a:bodyPr>
          <a:lstStyle/>
          <a:p>
            <a:pPr fontAlgn="auto">
              <a:spcAft>
                <a:spcPts val="0"/>
              </a:spcAft>
              <a:buFont typeface="Arial" pitchFamily="34" charset="0"/>
              <a:buChar char="•"/>
              <a:defRPr/>
            </a:pPr>
            <a:r>
              <a:rPr lang="hu-HU" sz="1800" dirty="0" err="1"/>
              <a:t>Emissary</a:t>
            </a:r>
            <a:r>
              <a:rPr lang="hu-HU" sz="1800" dirty="0"/>
              <a:t> </a:t>
            </a:r>
            <a:r>
              <a:rPr lang="hu-HU" sz="1800" dirty="0" err="1"/>
              <a:t>veins</a:t>
            </a:r>
            <a:r>
              <a:rPr lang="hu-HU" sz="1800" dirty="0"/>
              <a:t>: </a:t>
            </a:r>
            <a:r>
              <a:rPr lang="hu-HU" sz="1800" dirty="0" err="1"/>
              <a:t>connection</a:t>
            </a:r>
            <a:r>
              <a:rPr lang="hu-HU" sz="1800" dirty="0"/>
              <a:t> </a:t>
            </a:r>
            <a:r>
              <a:rPr lang="hu-HU" sz="1800" dirty="0" err="1"/>
              <a:t>between</a:t>
            </a:r>
            <a:r>
              <a:rPr lang="hu-HU" sz="1800" dirty="0"/>
              <a:t> </a:t>
            </a:r>
            <a:r>
              <a:rPr lang="hu-HU" sz="1800" dirty="0" err="1"/>
              <a:t>the</a:t>
            </a:r>
            <a:r>
              <a:rPr lang="hu-HU" sz="1800" dirty="0"/>
              <a:t> </a:t>
            </a:r>
            <a:r>
              <a:rPr lang="hu-HU" sz="1800" dirty="0" err="1"/>
              <a:t>veins</a:t>
            </a:r>
            <a:r>
              <a:rPr lang="hu-HU" sz="1800" dirty="0"/>
              <a:t> of </a:t>
            </a:r>
            <a:r>
              <a:rPr lang="hu-HU" sz="1800" dirty="0" err="1"/>
              <a:t>the</a:t>
            </a:r>
            <a:r>
              <a:rPr lang="hu-HU" sz="1800" dirty="0"/>
              <a:t> </a:t>
            </a:r>
            <a:r>
              <a:rPr lang="hu-HU" sz="1800" dirty="0" err="1"/>
              <a:t>skin</a:t>
            </a:r>
            <a:r>
              <a:rPr lang="hu-HU" sz="1800" dirty="0"/>
              <a:t> and </a:t>
            </a:r>
            <a:r>
              <a:rPr lang="hu-HU" sz="1800" dirty="0" err="1"/>
              <a:t>the</a:t>
            </a:r>
            <a:r>
              <a:rPr lang="hu-HU" sz="1800" dirty="0"/>
              <a:t> </a:t>
            </a:r>
            <a:r>
              <a:rPr lang="hu-HU" sz="1800" dirty="0" err="1"/>
              <a:t>veins</a:t>
            </a:r>
            <a:r>
              <a:rPr lang="hu-HU" sz="1800" dirty="0"/>
              <a:t> of </a:t>
            </a:r>
            <a:r>
              <a:rPr lang="hu-HU" sz="1800" dirty="0" err="1"/>
              <a:t>the</a:t>
            </a:r>
            <a:r>
              <a:rPr lang="hu-HU" sz="1800" dirty="0"/>
              <a:t> </a:t>
            </a:r>
            <a:r>
              <a:rPr lang="hu-HU" sz="1800" dirty="0" err="1"/>
              <a:t>meninges</a:t>
            </a:r>
            <a:r>
              <a:rPr lang="hu-HU" sz="1800" dirty="0"/>
              <a:t> (</a:t>
            </a:r>
            <a:r>
              <a:rPr lang="hu-HU" sz="1800" dirty="0" err="1"/>
              <a:t>Infection</a:t>
            </a:r>
            <a:r>
              <a:rPr lang="hu-HU" sz="1800" dirty="0"/>
              <a:t>!)</a:t>
            </a:r>
          </a:p>
          <a:p>
            <a:pPr marL="0" indent="0" fontAlgn="auto">
              <a:spcAft>
                <a:spcPts val="0"/>
              </a:spcAft>
              <a:buNone/>
              <a:defRPr/>
            </a:pPr>
            <a:endParaRPr lang="de-DE" dirty="0"/>
          </a:p>
        </p:txBody>
      </p:sp>
      <p:pic>
        <p:nvPicPr>
          <p:cNvPr id="1026" name="Picture 2" descr="KapcsolÃ³dÃ³ kÃ©p"/>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5536" y="3501008"/>
            <a:ext cx="2866237" cy="21431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apcsolÃ³dÃ³ kÃ©p"/>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635896" y="1930517"/>
            <a:ext cx="5400600" cy="3573029"/>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395536" y="2204864"/>
            <a:ext cx="3240360" cy="830997"/>
          </a:xfrm>
          <a:prstGeom prst="rect">
            <a:avLst/>
          </a:prstGeom>
          <a:noFill/>
        </p:spPr>
        <p:txBody>
          <a:bodyPr wrap="square" rtlCol="0">
            <a:spAutoFit/>
          </a:bodyPr>
          <a:lstStyle/>
          <a:p>
            <a:r>
              <a:rPr lang="hu-HU" sz="1600" dirty="0" err="1">
                <a:solidFill>
                  <a:schemeClr val="bg1"/>
                </a:solidFill>
              </a:rPr>
              <a:t>Spf</a:t>
            </a:r>
            <a:r>
              <a:rPr lang="hu-HU" sz="1600" dirty="0">
                <a:solidFill>
                  <a:schemeClr val="bg1"/>
                </a:solidFill>
              </a:rPr>
              <a:t>. </a:t>
            </a:r>
            <a:r>
              <a:rPr lang="hu-HU" sz="1600" dirty="0" err="1">
                <a:solidFill>
                  <a:schemeClr val="bg1"/>
                </a:solidFill>
              </a:rPr>
              <a:t>veins</a:t>
            </a:r>
            <a:endParaRPr lang="hu-HU" sz="1600" dirty="0">
              <a:solidFill>
                <a:schemeClr val="bg1"/>
              </a:solidFill>
            </a:endParaRPr>
          </a:p>
          <a:p>
            <a:r>
              <a:rPr lang="hu-HU" sz="1600" dirty="0">
                <a:solidFill>
                  <a:schemeClr val="bg1"/>
                </a:solidFill>
              </a:rPr>
              <a:t>		</a:t>
            </a:r>
            <a:r>
              <a:rPr lang="hu-HU" sz="1600" dirty="0" err="1">
                <a:solidFill>
                  <a:schemeClr val="bg1"/>
                </a:solidFill>
              </a:rPr>
              <a:t>vv</a:t>
            </a:r>
            <a:r>
              <a:rPr lang="hu-HU" sz="1600" dirty="0">
                <a:solidFill>
                  <a:schemeClr val="bg1"/>
                </a:solidFill>
              </a:rPr>
              <a:t>. </a:t>
            </a:r>
            <a:r>
              <a:rPr lang="hu-HU" sz="1600" dirty="0" err="1">
                <a:solidFill>
                  <a:schemeClr val="bg1"/>
                </a:solidFill>
              </a:rPr>
              <a:t>diploicae</a:t>
            </a:r>
            <a:endParaRPr lang="hu-HU" sz="1600" dirty="0">
              <a:solidFill>
                <a:schemeClr val="bg1"/>
              </a:solidFill>
            </a:endParaRPr>
          </a:p>
          <a:p>
            <a:r>
              <a:rPr lang="hu-HU" sz="1600" dirty="0">
                <a:solidFill>
                  <a:schemeClr val="bg1"/>
                </a:solidFill>
              </a:rPr>
              <a:t>	</a:t>
            </a:r>
            <a:r>
              <a:rPr lang="hu-HU" sz="1600" dirty="0" err="1">
                <a:solidFill>
                  <a:schemeClr val="bg1"/>
                </a:solidFill>
              </a:rPr>
              <a:t>vv</a:t>
            </a:r>
            <a:r>
              <a:rPr lang="hu-HU" sz="1600" dirty="0">
                <a:solidFill>
                  <a:schemeClr val="bg1"/>
                </a:solidFill>
              </a:rPr>
              <a:t>. </a:t>
            </a:r>
            <a:r>
              <a:rPr lang="hu-HU" sz="1600" dirty="0" err="1">
                <a:solidFill>
                  <a:schemeClr val="bg1"/>
                </a:solidFill>
              </a:rPr>
              <a:t>emissariae</a:t>
            </a:r>
            <a:endParaRPr lang="hu-HU" sz="1600" dirty="0">
              <a:solidFill>
                <a:schemeClr val="bg1"/>
              </a:solidFill>
            </a:endParaRPr>
          </a:p>
        </p:txBody>
      </p:sp>
      <p:cxnSp>
        <p:nvCxnSpPr>
          <p:cNvPr id="7" name="Egyenes összekötő nyíllal 6"/>
          <p:cNvCxnSpPr/>
          <p:nvPr/>
        </p:nvCxnSpPr>
        <p:spPr bwMode="auto">
          <a:xfrm>
            <a:off x="683568" y="2620362"/>
            <a:ext cx="432048" cy="1096669"/>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Egyenes összekötő nyíllal 8"/>
          <p:cNvCxnSpPr/>
          <p:nvPr/>
        </p:nvCxnSpPr>
        <p:spPr bwMode="auto">
          <a:xfrm flipH="1">
            <a:off x="1331640" y="3035861"/>
            <a:ext cx="497014" cy="969203"/>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Egyenes összekötő nyíllal 10"/>
          <p:cNvCxnSpPr/>
          <p:nvPr/>
        </p:nvCxnSpPr>
        <p:spPr bwMode="auto">
          <a:xfrm flipH="1">
            <a:off x="2015716" y="2708920"/>
            <a:ext cx="1116124" cy="1008111"/>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1886899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trigagaka"/>
          <p:cNvPicPr>
            <a:picLocks noGrp="1" noChangeAspect="1" noChangeArrowheads="1"/>
          </p:cNvPicPr>
          <p:nvPr>
            <p:ph type="title"/>
          </p:nvPr>
        </p:nvPicPr>
        <p:blipFill>
          <a:blip r:embed="rId3" cstate="print">
            <a:extLst>
              <a:ext uri="{28A0092B-C50C-407E-A947-70E740481C1C}">
                <a14:useLocalDpi xmlns:a14="http://schemas.microsoft.com/office/drawing/2010/main"/>
              </a:ext>
            </a:extLst>
          </a:blip>
          <a:srcRect/>
          <a:stretch>
            <a:fillRect/>
          </a:stretch>
        </p:blipFill>
        <p:spPr>
          <a:xfrm>
            <a:off x="355600" y="1268413"/>
            <a:ext cx="2403475" cy="3384550"/>
          </a:xfrm>
          <a:extLst/>
        </p:spPr>
        <p:style>
          <a:lnRef idx="1">
            <a:schemeClr val="dk1"/>
          </a:lnRef>
          <a:fillRef idx="2">
            <a:schemeClr val="dk1"/>
          </a:fillRef>
          <a:effectRef idx="1">
            <a:schemeClr val="dk1"/>
          </a:effectRef>
          <a:fontRef idx="minor">
            <a:schemeClr val="dk1"/>
          </a:fontRef>
        </p:style>
      </p:pic>
      <p:pic>
        <p:nvPicPr>
          <p:cNvPr id="15368" name="Picture 8" descr="punctumnerv"/>
          <p:cNvPicPr>
            <a:picLocks noGrp="1" noChangeAspect="1" noChangeArrowheads="1"/>
          </p:cNvPicPr>
          <p:nvPr>
            <p:ph sz="half" idx="1"/>
          </p:nvPr>
        </p:nvPicPr>
        <p:blipFill>
          <a:blip r:embed="rId4" cstate="print">
            <a:extLst>
              <a:ext uri="{28A0092B-C50C-407E-A947-70E740481C1C}">
                <a14:useLocalDpi xmlns:a14="http://schemas.microsoft.com/office/drawing/2010/main"/>
              </a:ext>
            </a:extLst>
          </a:blip>
          <a:srcRect/>
          <a:stretch>
            <a:fillRect/>
          </a:stretch>
        </p:blipFill>
        <p:spPr>
          <a:xfrm>
            <a:off x="3563938" y="1341438"/>
            <a:ext cx="2243137" cy="3311525"/>
          </a:xfrm>
          <a:extLst/>
        </p:spPr>
        <p:style>
          <a:lnRef idx="1">
            <a:schemeClr val="dk1"/>
          </a:lnRef>
          <a:fillRef idx="2">
            <a:schemeClr val="dk1"/>
          </a:fillRef>
          <a:effectRef idx="1">
            <a:schemeClr val="dk1"/>
          </a:effectRef>
          <a:fontRef idx="minor">
            <a:schemeClr val="dk1"/>
          </a:fontRef>
        </p:style>
      </p:pic>
      <p:pic>
        <p:nvPicPr>
          <p:cNvPr id="15370" name="Picture 10" descr="fejtetőérnerv"/>
          <p:cNvPicPr>
            <a:picLocks noGrp="1" noChangeAspect="1" noChangeArrowheads="1"/>
          </p:cNvPicPr>
          <p:nvPr>
            <p:ph sz="half" idx="2"/>
          </p:nvPr>
        </p:nvPicPr>
        <p:blipFill>
          <a:blip r:embed="rId5" cstate="print">
            <a:extLst>
              <a:ext uri="{28A0092B-C50C-407E-A947-70E740481C1C}">
                <a14:useLocalDpi xmlns:a14="http://schemas.microsoft.com/office/drawing/2010/main"/>
              </a:ext>
            </a:extLst>
          </a:blip>
          <a:srcRect/>
          <a:stretch>
            <a:fillRect/>
          </a:stretch>
        </p:blipFill>
        <p:spPr>
          <a:xfrm>
            <a:off x="6227763" y="1412875"/>
            <a:ext cx="2573337" cy="3240088"/>
          </a:xfrm>
          <a:extLst/>
        </p:spPr>
        <p:style>
          <a:lnRef idx="1">
            <a:schemeClr val="dk1"/>
          </a:lnRef>
          <a:fillRef idx="2">
            <a:schemeClr val="dk1"/>
          </a:fillRef>
          <a:effectRef idx="1">
            <a:schemeClr val="dk1"/>
          </a:effectRef>
          <a:fontRef idx="minor">
            <a:schemeClr val="dk1"/>
          </a:fontRef>
        </p:style>
      </p:pic>
      <p:sp>
        <p:nvSpPr>
          <p:cNvPr id="8197" name="Text Box 7"/>
          <p:cNvSpPr txBox="1">
            <a:spLocks noChangeArrowheads="1"/>
          </p:cNvSpPr>
          <p:nvPr/>
        </p:nvSpPr>
        <p:spPr bwMode="auto">
          <a:xfrm>
            <a:off x="5848350" y="2538413"/>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4000" b="1">
                <a:solidFill>
                  <a:schemeClr val="tx2"/>
                </a:solidFill>
                <a:latin typeface="Times New Roman" pitchFamily="18" charset="0"/>
              </a:defRPr>
            </a:lvl1pPr>
            <a:lvl2pPr marL="742950" indent="-285750" eaLnBrk="0" hangingPunct="0">
              <a:defRPr sz="4000" b="1">
                <a:solidFill>
                  <a:schemeClr val="tx2"/>
                </a:solidFill>
                <a:latin typeface="Times New Roman" pitchFamily="18" charset="0"/>
              </a:defRPr>
            </a:lvl2pPr>
            <a:lvl3pPr marL="1143000" indent="-228600" eaLnBrk="0" hangingPunct="0">
              <a:defRPr sz="4000" b="1">
                <a:solidFill>
                  <a:schemeClr val="tx2"/>
                </a:solidFill>
                <a:latin typeface="Times New Roman" pitchFamily="18" charset="0"/>
              </a:defRPr>
            </a:lvl3pPr>
            <a:lvl4pPr marL="1600200" indent="-228600" eaLnBrk="0" hangingPunct="0">
              <a:defRPr sz="4000" b="1">
                <a:solidFill>
                  <a:schemeClr val="tx2"/>
                </a:solidFill>
                <a:latin typeface="Times New Roman" pitchFamily="18" charset="0"/>
              </a:defRPr>
            </a:lvl4pPr>
            <a:lvl5pPr marL="2057400" indent="-228600" eaLnBrk="0" hangingPunct="0">
              <a:defRPr sz="4000" b="1">
                <a:solidFill>
                  <a:schemeClr val="tx2"/>
                </a:solidFill>
                <a:latin typeface="Times New Roman" pitchFamily="18" charset="0"/>
              </a:defRPr>
            </a:lvl5pPr>
            <a:lvl6pPr marL="2514600" indent="-228600" eaLnBrk="0" fontAlgn="base" hangingPunct="0">
              <a:spcBef>
                <a:spcPct val="0"/>
              </a:spcBef>
              <a:spcAft>
                <a:spcPct val="0"/>
              </a:spcAft>
              <a:defRPr sz="4000" b="1">
                <a:solidFill>
                  <a:schemeClr val="tx2"/>
                </a:solidFill>
                <a:latin typeface="Times New Roman" pitchFamily="18" charset="0"/>
              </a:defRPr>
            </a:lvl6pPr>
            <a:lvl7pPr marL="2971800" indent="-228600" eaLnBrk="0" fontAlgn="base" hangingPunct="0">
              <a:spcBef>
                <a:spcPct val="0"/>
              </a:spcBef>
              <a:spcAft>
                <a:spcPct val="0"/>
              </a:spcAft>
              <a:defRPr sz="4000" b="1">
                <a:solidFill>
                  <a:schemeClr val="tx2"/>
                </a:solidFill>
                <a:latin typeface="Times New Roman" pitchFamily="18" charset="0"/>
              </a:defRPr>
            </a:lvl7pPr>
            <a:lvl8pPr marL="3429000" indent="-228600" eaLnBrk="0" fontAlgn="base" hangingPunct="0">
              <a:spcBef>
                <a:spcPct val="0"/>
              </a:spcBef>
              <a:spcAft>
                <a:spcPct val="0"/>
              </a:spcAft>
              <a:defRPr sz="4000" b="1">
                <a:solidFill>
                  <a:schemeClr val="tx2"/>
                </a:solidFill>
                <a:latin typeface="Times New Roman" pitchFamily="18" charset="0"/>
              </a:defRPr>
            </a:lvl8pPr>
            <a:lvl9pPr marL="3886200" indent="-228600" eaLnBrk="0" fontAlgn="base" hangingPunct="0">
              <a:spcBef>
                <a:spcPct val="0"/>
              </a:spcBef>
              <a:spcAft>
                <a:spcPct val="0"/>
              </a:spcAft>
              <a:defRPr sz="4000" b="1">
                <a:solidFill>
                  <a:schemeClr val="tx2"/>
                </a:solidFill>
                <a:latin typeface="Times New Roman" pitchFamily="18" charset="0"/>
              </a:defRPr>
            </a:lvl9pPr>
          </a:lstStyle>
          <a:p>
            <a:pPr eaLnBrk="1" hangingPunct="1"/>
            <a:endParaRPr lang="en-US" altLang="hu-HU" sz="1600">
              <a:solidFill>
                <a:srgbClr val="FFC000"/>
              </a:solidFill>
            </a:endParaRPr>
          </a:p>
        </p:txBody>
      </p:sp>
      <p:sp>
        <p:nvSpPr>
          <p:cNvPr id="15373" name="Text Box 13"/>
          <p:cNvSpPr txBox="1">
            <a:spLocks noChangeArrowheads="1"/>
          </p:cNvSpPr>
          <p:nvPr/>
        </p:nvSpPr>
        <p:spPr bwMode="auto">
          <a:xfrm>
            <a:off x="323850" y="4943475"/>
            <a:ext cx="1659621" cy="400110"/>
          </a:xfrm>
          <a:prstGeom prst="rect">
            <a:avLst/>
          </a:prstGeom>
          <a:ln>
            <a:noFill/>
            <a:headEnd/>
            <a:tailEnd/>
          </a:ln>
          <a:extLst/>
        </p:spPr>
        <p:style>
          <a:lnRef idx="2">
            <a:schemeClr val="dk1"/>
          </a:lnRef>
          <a:fillRef idx="1">
            <a:schemeClr val="lt1"/>
          </a:fillRef>
          <a:effectRef idx="0">
            <a:schemeClr val="dk1"/>
          </a:effectRef>
          <a:fontRef idx="minor">
            <a:schemeClr val="dk1"/>
          </a:fontRef>
        </p:style>
        <p:txBody>
          <a:bodyPr wrap="none">
            <a:spAutoFit/>
          </a:bodyPr>
          <a:lstStyle>
            <a:lvl1pPr eaLnBrk="0" hangingPunct="0">
              <a:defRPr sz="4000" b="1">
                <a:solidFill>
                  <a:schemeClr val="tx2"/>
                </a:solidFill>
                <a:latin typeface="Times New Roman" pitchFamily="18" charset="0"/>
              </a:defRPr>
            </a:lvl1pPr>
            <a:lvl2pPr marL="742950" indent="-285750" eaLnBrk="0" hangingPunct="0">
              <a:defRPr sz="4000" b="1">
                <a:solidFill>
                  <a:schemeClr val="tx2"/>
                </a:solidFill>
                <a:latin typeface="Times New Roman" pitchFamily="18" charset="0"/>
              </a:defRPr>
            </a:lvl2pPr>
            <a:lvl3pPr marL="1143000" indent="-228600" eaLnBrk="0" hangingPunct="0">
              <a:defRPr sz="4000" b="1">
                <a:solidFill>
                  <a:schemeClr val="tx2"/>
                </a:solidFill>
                <a:latin typeface="Times New Roman" pitchFamily="18" charset="0"/>
              </a:defRPr>
            </a:lvl3pPr>
            <a:lvl4pPr marL="1600200" indent="-228600" eaLnBrk="0" hangingPunct="0">
              <a:defRPr sz="4000" b="1">
                <a:solidFill>
                  <a:schemeClr val="tx2"/>
                </a:solidFill>
                <a:latin typeface="Times New Roman" pitchFamily="18" charset="0"/>
              </a:defRPr>
            </a:lvl4pPr>
            <a:lvl5pPr marL="2057400" indent="-228600" eaLnBrk="0" hangingPunct="0">
              <a:defRPr sz="4000" b="1">
                <a:solidFill>
                  <a:schemeClr val="tx2"/>
                </a:solidFill>
                <a:latin typeface="Times New Roman" pitchFamily="18" charset="0"/>
              </a:defRPr>
            </a:lvl5pPr>
            <a:lvl6pPr marL="2514600" indent="-228600" eaLnBrk="0" fontAlgn="base" hangingPunct="0">
              <a:spcBef>
                <a:spcPct val="0"/>
              </a:spcBef>
              <a:spcAft>
                <a:spcPct val="0"/>
              </a:spcAft>
              <a:defRPr sz="4000" b="1">
                <a:solidFill>
                  <a:schemeClr val="tx2"/>
                </a:solidFill>
                <a:latin typeface="Times New Roman" pitchFamily="18" charset="0"/>
              </a:defRPr>
            </a:lvl6pPr>
            <a:lvl7pPr marL="2971800" indent="-228600" eaLnBrk="0" fontAlgn="base" hangingPunct="0">
              <a:spcBef>
                <a:spcPct val="0"/>
              </a:spcBef>
              <a:spcAft>
                <a:spcPct val="0"/>
              </a:spcAft>
              <a:defRPr sz="4000" b="1">
                <a:solidFill>
                  <a:schemeClr val="tx2"/>
                </a:solidFill>
                <a:latin typeface="Times New Roman" pitchFamily="18" charset="0"/>
              </a:defRPr>
            </a:lvl7pPr>
            <a:lvl8pPr marL="3429000" indent="-228600" eaLnBrk="0" fontAlgn="base" hangingPunct="0">
              <a:spcBef>
                <a:spcPct val="0"/>
              </a:spcBef>
              <a:spcAft>
                <a:spcPct val="0"/>
              </a:spcAft>
              <a:defRPr sz="4000" b="1">
                <a:solidFill>
                  <a:schemeClr val="tx2"/>
                </a:solidFill>
                <a:latin typeface="Times New Roman" pitchFamily="18" charset="0"/>
              </a:defRPr>
            </a:lvl8pPr>
            <a:lvl9pPr marL="3886200" indent="-228600" eaLnBrk="0" fontAlgn="base" hangingPunct="0">
              <a:spcBef>
                <a:spcPct val="0"/>
              </a:spcBef>
              <a:spcAft>
                <a:spcPct val="0"/>
              </a:spcAft>
              <a:defRPr sz="4000" b="1">
                <a:solidFill>
                  <a:schemeClr val="tx2"/>
                </a:solidFill>
                <a:latin typeface="Times New Roman" pitchFamily="18" charset="0"/>
              </a:defRPr>
            </a:lvl9pPr>
          </a:lstStyle>
          <a:p>
            <a:pPr eaLnBrk="1" hangingPunct="1"/>
            <a:r>
              <a:rPr lang="hu-HU" altLang="hu-HU" sz="2000" dirty="0" err="1">
                <a:solidFill>
                  <a:schemeClr val="bg1"/>
                </a:solidFill>
              </a:rPr>
              <a:t>Trigeminal</a:t>
            </a:r>
            <a:r>
              <a:rPr lang="hu-HU" altLang="hu-HU" sz="2000" dirty="0">
                <a:solidFill>
                  <a:schemeClr val="bg1"/>
                </a:solidFill>
              </a:rPr>
              <a:t> </a:t>
            </a:r>
            <a:r>
              <a:rPr lang="hu-HU" altLang="hu-HU" sz="2000" dirty="0" err="1">
                <a:solidFill>
                  <a:schemeClr val="bg1"/>
                </a:solidFill>
              </a:rPr>
              <a:t>n.</a:t>
            </a:r>
            <a:endParaRPr lang="hu-HU" altLang="hu-HU" sz="2000" dirty="0">
              <a:solidFill>
                <a:schemeClr val="bg1"/>
              </a:solidFill>
            </a:endParaRPr>
          </a:p>
        </p:txBody>
      </p:sp>
      <p:sp>
        <p:nvSpPr>
          <p:cNvPr id="15374" name="Text Box 14"/>
          <p:cNvSpPr txBox="1">
            <a:spLocks noChangeArrowheads="1"/>
          </p:cNvSpPr>
          <p:nvPr/>
        </p:nvSpPr>
        <p:spPr bwMode="auto">
          <a:xfrm>
            <a:off x="3823494" y="5444332"/>
            <a:ext cx="2071687" cy="302455"/>
          </a:xfrm>
          <a:prstGeom prst="rect">
            <a:avLst/>
          </a:prstGeom>
          <a:ln>
            <a:noFill/>
            <a:headEnd/>
            <a:tailEnd/>
          </a:ln>
          <a:extLst/>
        </p:spPr>
        <p:style>
          <a:lnRef idx="2">
            <a:schemeClr val="dk1"/>
          </a:lnRef>
          <a:fillRef idx="1">
            <a:schemeClr val="lt1"/>
          </a:fillRef>
          <a:effectRef idx="0">
            <a:schemeClr val="dk1"/>
          </a:effectRef>
          <a:fontRef idx="minor">
            <a:schemeClr val="dk1"/>
          </a:fontRef>
        </p:style>
        <p:txBody>
          <a:bodyPr>
            <a:spAutoFit/>
          </a:bodyPr>
          <a:lstStyle>
            <a:lvl1pPr eaLnBrk="0" hangingPunct="0">
              <a:defRPr sz="4000" b="1">
                <a:solidFill>
                  <a:schemeClr val="tx2"/>
                </a:solidFill>
                <a:latin typeface="Times New Roman" pitchFamily="18" charset="0"/>
              </a:defRPr>
            </a:lvl1pPr>
            <a:lvl2pPr marL="742950" indent="-285750" eaLnBrk="0" hangingPunct="0">
              <a:defRPr sz="4000" b="1">
                <a:solidFill>
                  <a:schemeClr val="tx2"/>
                </a:solidFill>
                <a:latin typeface="Times New Roman" pitchFamily="18" charset="0"/>
              </a:defRPr>
            </a:lvl2pPr>
            <a:lvl3pPr marL="1143000" indent="-228600" eaLnBrk="0" hangingPunct="0">
              <a:defRPr sz="4000" b="1">
                <a:solidFill>
                  <a:schemeClr val="tx2"/>
                </a:solidFill>
                <a:latin typeface="Times New Roman" pitchFamily="18" charset="0"/>
              </a:defRPr>
            </a:lvl3pPr>
            <a:lvl4pPr marL="1600200" indent="-228600" eaLnBrk="0" hangingPunct="0">
              <a:defRPr sz="4000" b="1">
                <a:solidFill>
                  <a:schemeClr val="tx2"/>
                </a:solidFill>
                <a:latin typeface="Times New Roman" pitchFamily="18" charset="0"/>
              </a:defRPr>
            </a:lvl4pPr>
            <a:lvl5pPr marL="2057400" indent="-228600" eaLnBrk="0" hangingPunct="0">
              <a:defRPr sz="4000" b="1">
                <a:solidFill>
                  <a:schemeClr val="tx2"/>
                </a:solidFill>
                <a:latin typeface="Times New Roman" pitchFamily="18" charset="0"/>
              </a:defRPr>
            </a:lvl5pPr>
            <a:lvl6pPr marL="2514600" indent="-228600" eaLnBrk="0" fontAlgn="base" hangingPunct="0">
              <a:spcBef>
                <a:spcPct val="0"/>
              </a:spcBef>
              <a:spcAft>
                <a:spcPct val="0"/>
              </a:spcAft>
              <a:defRPr sz="4000" b="1">
                <a:solidFill>
                  <a:schemeClr val="tx2"/>
                </a:solidFill>
                <a:latin typeface="Times New Roman" pitchFamily="18" charset="0"/>
              </a:defRPr>
            </a:lvl6pPr>
            <a:lvl7pPr marL="2971800" indent="-228600" eaLnBrk="0" fontAlgn="base" hangingPunct="0">
              <a:spcBef>
                <a:spcPct val="0"/>
              </a:spcBef>
              <a:spcAft>
                <a:spcPct val="0"/>
              </a:spcAft>
              <a:defRPr sz="4000" b="1">
                <a:solidFill>
                  <a:schemeClr val="tx2"/>
                </a:solidFill>
                <a:latin typeface="Times New Roman" pitchFamily="18" charset="0"/>
              </a:defRPr>
            </a:lvl7pPr>
            <a:lvl8pPr marL="3429000" indent="-228600" eaLnBrk="0" fontAlgn="base" hangingPunct="0">
              <a:spcBef>
                <a:spcPct val="0"/>
              </a:spcBef>
              <a:spcAft>
                <a:spcPct val="0"/>
              </a:spcAft>
              <a:defRPr sz="4000" b="1">
                <a:solidFill>
                  <a:schemeClr val="tx2"/>
                </a:solidFill>
                <a:latin typeface="Times New Roman" pitchFamily="18" charset="0"/>
              </a:defRPr>
            </a:lvl8pPr>
            <a:lvl9pPr marL="3886200" indent="-228600" eaLnBrk="0" fontAlgn="base" hangingPunct="0">
              <a:spcBef>
                <a:spcPct val="0"/>
              </a:spcBef>
              <a:spcAft>
                <a:spcPct val="0"/>
              </a:spcAft>
              <a:defRPr sz="4000" b="1">
                <a:solidFill>
                  <a:schemeClr val="tx2"/>
                </a:solidFill>
                <a:latin typeface="Times New Roman" pitchFamily="18" charset="0"/>
              </a:defRPr>
            </a:lvl9pPr>
          </a:lstStyle>
          <a:p>
            <a:pPr eaLnBrk="1" hangingPunct="1">
              <a:lnSpc>
                <a:spcPct val="65000"/>
              </a:lnSpc>
              <a:spcBef>
                <a:spcPct val="50000"/>
              </a:spcBef>
            </a:pPr>
            <a:r>
              <a:rPr lang="hu-HU" altLang="hu-HU" sz="2000" dirty="0">
                <a:solidFill>
                  <a:schemeClr val="bg1"/>
                </a:solidFill>
              </a:rPr>
              <a:t> </a:t>
            </a:r>
            <a:r>
              <a:rPr lang="hu-HU" altLang="hu-HU" sz="2000" dirty="0" err="1">
                <a:solidFill>
                  <a:schemeClr val="bg1"/>
                </a:solidFill>
              </a:rPr>
              <a:t>cervical</a:t>
            </a:r>
            <a:r>
              <a:rPr lang="hu-HU" altLang="hu-HU" sz="2000" dirty="0">
                <a:solidFill>
                  <a:schemeClr val="bg1"/>
                </a:solidFill>
              </a:rPr>
              <a:t> </a:t>
            </a:r>
            <a:r>
              <a:rPr lang="hu-HU" altLang="hu-HU" sz="2000" dirty="0" err="1">
                <a:solidFill>
                  <a:schemeClr val="bg1"/>
                </a:solidFill>
              </a:rPr>
              <a:t>plexus</a:t>
            </a:r>
            <a:endParaRPr lang="hu-HU" altLang="hu-HU" sz="2000" dirty="0">
              <a:solidFill>
                <a:schemeClr val="bg1"/>
              </a:solidFill>
            </a:endParaRPr>
          </a:p>
        </p:txBody>
      </p:sp>
      <p:sp>
        <p:nvSpPr>
          <p:cNvPr id="15375" name="Text Box 15"/>
          <p:cNvSpPr txBox="1">
            <a:spLocks noChangeArrowheads="1"/>
          </p:cNvSpPr>
          <p:nvPr/>
        </p:nvSpPr>
        <p:spPr bwMode="auto">
          <a:xfrm>
            <a:off x="5292725" y="836613"/>
            <a:ext cx="2232025" cy="523220"/>
          </a:xfrm>
          <a:prstGeom prst="rect">
            <a:avLst/>
          </a:prstGeom>
          <a:ln>
            <a:noFill/>
            <a:headEnd/>
            <a:tailEnd/>
          </a:ln>
          <a:extLst/>
        </p:spPr>
        <p:style>
          <a:lnRef idx="2">
            <a:schemeClr val="dk1"/>
          </a:lnRef>
          <a:fillRef idx="1">
            <a:schemeClr val="lt1"/>
          </a:fillRef>
          <a:effectRef idx="0">
            <a:schemeClr val="dk1"/>
          </a:effectRef>
          <a:fontRef idx="minor">
            <a:schemeClr val="dk1"/>
          </a:fontRef>
        </p:style>
        <p:txBody>
          <a:bodyPr>
            <a:spAutoFit/>
          </a:bodyPr>
          <a:lstStyle>
            <a:lvl1pPr eaLnBrk="0" hangingPunct="0">
              <a:defRPr sz="4000" b="1">
                <a:solidFill>
                  <a:schemeClr val="tx2"/>
                </a:solidFill>
                <a:latin typeface="Times New Roman" pitchFamily="18" charset="0"/>
              </a:defRPr>
            </a:lvl1pPr>
            <a:lvl2pPr marL="742950" indent="-285750" eaLnBrk="0" hangingPunct="0">
              <a:defRPr sz="4000" b="1">
                <a:solidFill>
                  <a:schemeClr val="tx2"/>
                </a:solidFill>
                <a:latin typeface="Times New Roman" pitchFamily="18" charset="0"/>
              </a:defRPr>
            </a:lvl2pPr>
            <a:lvl3pPr marL="1143000" indent="-228600" eaLnBrk="0" hangingPunct="0">
              <a:defRPr sz="4000" b="1">
                <a:solidFill>
                  <a:schemeClr val="tx2"/>
                </a:solidFill>
                <a:latin typeface="Times New Roman" pitchFamily="18" charset="0"/>
              </a:defRPr>
            </a:lvl3pPr>
            <a:lvl4pPr marL="1600200" indent="-228600" eaLnBrk="0" hangingPunct="0">
              <a:defRPr sz="4000" b="1">
                <a:solidFill>
                  <a:schemeClr val="tx2"/>
                </a:solidFill>
                <a:latin typeface="Times New Roman" pitchFamily="18" charset="0"/>
              </a:defRPr>
            </a:lvl4pPr>
            <a:lvl5pPr marL="2057400" indent="-228600" eaLnBrk="0" hangingPunct="0">
              <a:defRPr sz="4000" b="1">
                <a:solidFill>
                  <a:schemeClr val="tx2"/>
                </a:solidFill>
                <a:latin typeface="Times New Roman" pitchFamily="18" charset="0"/>
              </a:defRPr>
            </a:lvl5pPr>
            <a:lvl6pPr marL="2514600" indent="-228600" eaLnBrk="0" fontAlgn="base" hangingPunct="0">
              <a:spcBef>
                <a:spcPct val="0"/>
              </a:spcBef>
              <a:spcAft>
                <a:spcPct val="0"/>
              </a:spcAft>
              <a:defRPr sz="4000" b="1">
                <a:solidFill>
                  <a:schemeClr val="tx2"/>
                </a:solidFill>
                <a:latin typeface="Times New Roman" pitchFamily="18" charset="0"/>
              </a:defRPr>
            </a:lvl6pPr>
            <a:lvl7pPr marL="2971800" indent="-228600" eaLnBrk="0" fontAlgn="base" hangingPunct="0">
              <a:spcBef>
                <a:spcPct val="0"/>
              </a:spcBef>
              <a:spcAft>
                <a:spcPct val="0"/>
              </a:spcAft>
              <a:defRPr sz="4000" b="1">
                <a:solidFill>
                  <a:schemeClr val="tx2"/>
                </a:solidFill>
                <a:latin typeface="Times New Roman" pitchFamily="18" charset="0"/>
              </a:defRPr>
            </a:lvl7pPr>
            <a:lvl8pPr marL="3429000" indent="-228600" eaLnBrk="0" fontAlgn="base" hangingPunct="0">
              <a:spcBef>
                <a:spcPct val="0"/>
              </a:spcBef>
              <a:spcAft>
                <a:spcPct val="0"/>
              </a:spcAft>
              <a:defRPr sz="4000" b="1">
                <a:solidFill>
                  <a:schemeClr val="tx2"/>
                </a:solidFill>
                <a:latin typeface="Times New Roman" pitchFamily="18" charset="0"/>
              </a:defRPr>
            </a:lvl8pPr>
            <a:lvl9pPr marL="3886200" indent="-228600" eaLnBrk="0" fontAlgn="base" hangingPunct="0">
              <a:spcBef>
                <a:spcPct val="0"/>
              </a:spcBef>
              <a:spcAft>
                <a:spcPct val="0"/>
              </a:spcAft>
              <a:defRPr sz="4000" b="1">
                <a:solidFill>
                  <a:schemeClr val="tx2"/>
                </a:solidFill>
                <a:latin typeface="Times New Roman" pitchFamily="18" charset="0"/>
              </a:defRPr>
            </a:lvl9pPr>
          </a:lstStyle>
          <a:p>
            <a:pPr eaLnBrk="1" hangingPunct="1">
              <a:spcBef>
                <a:spcPct val="50000"/>
              </a:spcBef>
            </a:pPr>
            <a:r>
              <a:rPr lang="hu-HU" altLang="hu-HU" sz="2800" dirty="0">
                <a:solidFill>
                  <a:schemeClr val="bg1"/>
                </a:solidFill>
              </a:rPr>
              <a:t>V/3 V/2 V/1</a:t>
            </a:r>
          </a:p>
        </p:txBody>
      </p:sp>
      <p:sp>
        <p:nvSpPr>
          <p:cNvPr id="15377" name="Line 17"/>
          <p:cNvSpPr>
            <a:spLocks noChangeShapeType="1"/>
          </p:cNvSpPr>
          <p:nvPr/>
        </p:nvSpPr>
        <p:spPr bwMode="auto">
          <a:xfrm>
            <a:off x="6372225" y="1341438"/>
            <a:ext cx="215900" cy="863600"/>
          </a:xfrm>
          <a:prstGeom prst="line">
            <a:avLst/>
          </a:prstGeom>
          <a:noFill/>
          <a:ln w="57150">
            <a:solidFill>
              <a:srgbClr val="33CC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solidFill>
                <a:srgbClr val="FFC000"/>
              </a:solidFill>
            </a:endParaRPr>
          </a:p>
        </p:txBody>
      </p:sp>
      <p:sp>
        <p:nvSpPr>
          <p:cNvPr id="15378" name="Line 18"/>
          <p:cNvSpPr>
            <a:spLocks noChangeShapeType="1"/>
          </p:cNvSpPr>
          <p:nvPr/>
        </p:nvSpPr>
        <p:spPr bwMode="auto">
          <a:xfrm>
            <a:off x="5795963" y="1341438"/>
            <a:ext cx="720725" cy="1439862"/>
          </a:xfrm>
          <a:prstGeom prst="line">
            <a:avLst/>
          </a:prstGeom>
          <a:noFill/>
          <a:ln w="57150">
            <a:solidFill>
              <a:srgbClr val="FFBD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solidFill>
                <a:srgbClr val="FFC000"/>
              </a:solidFill>
            </a:endParaRPr>
          </a:p>
        </p:txBody>
      </p:sp>
      <p:sp>
        <p:nvSpPr>
          <p:cNvPr id="15379" name="Line 19"/>
          <p:cNvSpPr>
            <a:spLocks noChangeShapeType="1"/>
          </p:cNvSpPr>
          <p:nvPr/>
        </p:nvSpPr>
        <p:spPr bwMode="auto">
          <a:xfrm flipH="1" flipV="1">
            <a:off x="5076056" y="3645023"/>
            <a:ext cx="268007" cy="1871539"/>
          </a:xfrm>
          <a:prstGeom prst="line">
            <a:avLst/>
          </a:prstGeom>
          <a:noFill/>
          <a:ln w="57150">
            <a:solidFill>
              <a:srgbClr val="3399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solidFill>
                <a:srgbClr val="FFC000"/>
              </a:solidFill>
            </a:endParaRPr>
          </a:p>
        </p:txBody>
      </p:sp>
      <p:sp>
        <p:nvSpPr>
          <p:cNvPr id="15382" name="Line 22"/>
          <p:cNvSpPr>
            <a:spLocks noChangeShapeType="1"/>
          </p:cNvSpPr>
          <p:nvPr/>
        </p:nvSpPr>
        <p:spPr bwMode="auto">
          <a:xfrm flipV="1">
            <a:off x="6495001" y="4437063"/>
            <a:ext cx="360362" cy="10795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solidFill>
                <a:srgbClr val="FFC000"/>
              </a:solidFill>
            </a:endParaRPr>
          </a:p>
        </p:txBody>
      </p:sp>
      <p:sp>
        <p:nvSpPr>
          <p:cNvPr id="15383" name="Line 23"/>
          <p:cNvSpPr>
            <a:spLocks noChangeShapeType="1"/>
          </p:cNvSpPr>
          <p:nvPr/>
        </p:nvSpPr>
        <p:spPr bwMode="auto">
          <a:xfrm flipH="1" flipV="1">
            <a:off x="7215726" y="4437063"/>
            <a:ext cx="792162" cy="10795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solidFill>
                <a:srgbClr val="FFC000"/>
              </a:solidFill>
            </a:endParaRPr>
          </a:p>
        </p:txBody>
      </p:sp>
      <p:sp>
        <p:nvSpPr>
          <p:cNvPr id="15384" name="Oval 24"/>
          <p:cNvSpPr>
            <a:spLocks noChangeArrowheads="1"/>
          </p:cNvSpPr>
          <p:nvPr/>
        </p:nvSpPr>
        <p:spPr bwMode="auto">
          <a:xfrm>
            <a:off x="4643438" y="2995613"/>
            <a:ext cx="215900" cy="217487"/>
          </a:xfrm>
          <a:prstGeom prst="ellipse">
            <a:avLst/>
          </a:prstGeom>
          <a:noFill/>
          <a:ln w="5715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4000" b="1">
                <a:solidFill>
                  <a:schemeClr val="tx2"/>
                </a:solidFill>
                <a:latin typeface="Times New Roman" pitchFamily="18" charset="0"/>
              </a:defRPr>
            </a:lvl1pPr>
            <a:lvl2pPr marL="742950" indent="-285750" eaLnBrk="0" hangingPunct="0">
              <a:defRPr sz="4000" b="1">
                <a:solidFill>
                  <a:schemeClr val="tx2"/>
                </a:solidFill>
                <a:latin typeface="Times New Roman" pitchFamily="18" charset="0"/>
              </a:defRPr>
            </a:lvl2pPr>
            <a:lvl3pPr marL="1143000" indent="-228600" eaLnBrk="0" hangingPunct="0">
              <a:defRPr sz="4000" b="1">
                <a:solidFill>
                  <a:schemeClr val="tx2"/>
                </a:solidFill>
                <a:latin typeface="Times New Roman" pitchFamily="18" charset="0"/>
              </a:defRPr>
            </a:lvl3pPr>
            <a:lvl4pPr marL="1600200" indent="-228600" eaLnBrk="0" hangingPunct="0">
              <a:defRPr sz="4000" b="1">
                <a:solidFill>
                  <a:schemeClr val="tx2"/>
                </a:solidFill>
                <a:latin typeface="Times New Roman" pitchFamily="18" charset="0"/>
              </a:defRPr>
            </a:lvl4pPr>
            <a:lvl5pPr marL="2057400" indent="-228600" eaLnBrk="0" hangingPunct="0">
              <a:defRPr sz="4000" b="1">
                <a:solidFill>
                  <a:schemeClr val="tx2"/>
                </a:solidFill>
                <a:latin typeface="Times New Roman" pitchFamily="18" charset="0"/>
              </a:defRPr>
            </a:lvl5pPr>
            <a:lvl6pPr marL="2514600" indent="-228600" eaLnBrk="0" fontAlgn="base" hangingPunct="0">
              <a:spcBef>
                <a:spcPct val="0"/>
              </a:spcBef>
              <a:spcAft>
                <a:spcPct val="0"/>
              </a:spcAft>
              <a:defRPr sz="4000" b="1">
                <a:solidFill>
                  <a:schemeClr val="tx2"/>
                </a:solidFill>
                <a:latin typeface="Times New Roman" pitchFamily="18" charset="0"/>
              </a:defRPr>
            </a:lvl6pPr>
            <a:lvl7pPr marL="2971800" indent="-228600" eaLnBrk="0" fontAlgn="base" hangingPunct="0">
              <a:spcBef>
                <a:spcPct val="0"/>
              </a:spcBef>
              <a:spcAft>
                <a:spcPct val="0"/>
              </a:spcAft>
              <a:defRPr sz="4000" b="1">
                <a:solidFill>
                  <a:schemeClr val="tx2"/>
                </a:solidFill>
                <a:latin typeface="Times New Roman" pitchFamily="18" charset="0"/>
              </a:defRPr>
            </a:lvl7pPr>
            <a:lvl8pPr marL="3429000" indent="-228600" eaLnBrk="0" fontAlgn="base" hangingPunct="0">
              <a:spcBef>
                <a:spcPct val="0"/>
              </a:spcBef>
              <a:spcAft>
                <a:spcPct val="0"/>
              </a:spcAft>
              <a:defRPr sz="4000" b="1">
                <a:solidFill>
                  <a:schemeClr val="tx2"/>
                </a:solidFill>
                <a:latin typeface="Times New Roman" pitchFamily="18" charset="0"/>
              </a:defRPr>
            </a:lvl8pPr>
            <a:lvl9pPr marL="3886200" indent="-228600" eaLnBrk="0" fontAlgn="base" hangingPunct="0">
              <a:spcBef>
                <a:spcPct val="0"/>
              </a:spcBef>
              <a:spcAft>
                <a:spcPct val="0"/>
              </a:spcAft>
              <a:defRPr sz="4000" b="1">
                <a:solidFill>
                  <a:schemeClr val="tx2"/>
                </a:solidFill>
                <a:latin typeface="Times New Roman" pitchFamily="18" charset="0"/>
              </a:defRPr>
            </a:lvl9pPr>
          </a:lstStyle>
          <a:p>
            <a:pPr eaLnBrk="1" hangingPunct="1"/>
            <a:endParaRPr lang="en-US" altLang="hu-HU">
              <a:solidFill>
                <a:srgbClr val="FFC000"/>
              </a:solidFill>
            </a:endParaRPr>
          </a:p>
        </p:txBody>
      </p:sp>
      <p:sp>
        <p:nvSpPr>
          <p:cNvPr id="15385" name="Text Box 25"/>
          <p:cNvSpPr txBox="1">
            <a:spLocks noChangeArrowheads="1"/>
          </p:cNvSpPr>
          <p:nvPr/>
        </p:nvSpPr>
        <p:spPr bwMode="auto">
          <a:xfrm>
            <a:off x="2843213" y="4508500"/>
            <a:ext cx="1584325" cy="276999"/>
          </a:xfrm>
          <a:prstGeom prst="rect">
            <a:avLst/>
          </a:prstGeom>
          <a:solidFill>
            <a:schemeClr val="tx1"/>
          </a:solidFill>
          <a:ln w="57150">
            <a:noFill/>
            <a:miter lim="800000"/>
            <a:headEnd/>
            <a:tailEnd/>
          </a:ln>
          <a:effectLst/>
          <a:extLst/>
        </p:spPr>
        <p:txBody>
          <a:bodyPr>
            <a:spAutoFit/>
          </a:bodyPr>
          <a:lstStyle>
            <a:lvl1pPr eaLnBrk="0" hangingPunct="0">
              <a:defRPr sz="4000" b="1">
                <a:solidFill>
                  <a:schemeClr val="tx2"/>
                </a:solidFill>
                <a:latin typeface="Times New Roman" pitchFamily="18" charset="0"/>
              </a:defRPr>
            </a:lvl1pPr>
            <a:lvl2pPr marL="742950" indent="-285750" eaLnBrk="0" hangingPunct="0">
              <a:defRPr sz="4000" b="1">
                <a:solidFill>
                  <a:schemeClr val="tx2"/>
                </a:solidFill>
                <a:latin typeface="Times New Roman" pitchFamily="18" charset="0"/>
              </a:defRPr>
            </a:lvl2pPr>
            <a:lvl3pPr marL="1143000" indent="-228600" eaLnBrk="0" hangingPunct="0">
              <a:defRPr sz="4000" b="1">
                <a:solidFill>
                  <a:schemeClr val="tx2"/>
                </a:solidFill>
                <a:latin typeface="Times New Roman" pitchFamily="18" charset="0"/>
              </a:defRPr>
            </a:lvl3pPr>
            <a:lvl4pPr marL="1600200" indent="-228600" eaLnBrk="0" hangingPunct="0">
              <a:defRPr sz="4000" b="1">
                <a:solidFill>
                  <a:schemeClr val="tx2"/>
                </a:solidFill>
                <a:latin typeface="Times New Roman" pitchFamily="18" charset="0"/>
              </a:defRPr>
            </a:lvl4pPr>
            <a:lvl5pPr marL="2057400" indent="-228600" eaLnBrk="0" hangingPunct="0">
              <a:defRPr sz="4000" b="1">
                <a:solidFill>
                  <a:schemeClr val="tx2"/>
                </a:solidFill>
                <a:latin typeface="Times New Roman" pitchFamily="18" charset="0"/>
              </a:defRPr>
            </a:lvl5pPr>
            <a:lvl6pPr marL="2514600" indent="-228600" eaLnBrk="0" fontAlgn="base" hangingPunct="0">
              <a:spcBef>
                <a:spcPct val="0"/>
              </a:spcBef>
              <a:spcAft>
                <a:spcPct val="0"/>
              </a:spcAft>
              <a:defRPr sz="4000" b="1">
                <a:solidFill>
                  <a:schemeClr val="tx2"/>
                </a:solidFill>
                <a:latin typeface="Times New Roman" pitchFamily="18" charset="0"/>
              </a:defRPr>
            </a:lvl6pPr>
            <a:lvl7pPr marL="2971800" indent="-228600" eaLnBrk="0" fontAlgn="base" hangingPunct="0">
              <a:spcBef>
                <a:spcPct val="0"/>
              </a:spcBef>
              <a:spcAft>
                <a:spcPct val="0"/>
              </a:spcAft>
              <a:defRPr sz="4000" b="1">
                <a:solidFill>
                  <a:schemeClr val="tx2"/>
                </a:solidFill>
                <a:latin typeface="Times New Roman" pitchFamily="18" charset="0"/>
              </a:defRPr>
            </a:lvl7pPr>
            <a:lvl8pPr marL="3429000" indent="-228600" eaLnBrk="0" fontAlgn="base" hangingPunct="0">
              <a:spcBef>
                <a:spcPct val="0"/>
              </a:spcBef>
              <a:spcAft>
                <a:spcPct val="0"/>
              </a:spcAft>
              <a:defRPr sz="4000" b="1">
                <a:solidFill>
                  <a:schemeClr val="tx2"/>
                </a:solidFill>
                <a:latin typeface="Times New Roman" pitchFamily="18" charset="0"/>
              </a:defRPr>
            </a:lvl8pPr>
            <a:lvl9pPr marL="3886200" indent="-228600" eaLnBrk="0" fontAlgn="base" hangingPunct="0">
              <a:spcBef>
                <a:spcPct val="0"/>
              </a:spcBef>
              <a:spcAft>
                <a:spcPct val="0"/>
              </a:spcAft>
              <a:defRPr sz="4000" b="1">
                <a:solidFill>
                  <a:schemeClr val="tx2"/>
                </a:solidFill>
                <a:latin typeface="Times New Roman" pitchFamily="18" charset="0"/>
              </a:defRPr>
            </a:lvl9pPr>
          </a:lstStyle>
          <a:p>
            <a:pPr eaLnBrk="1" hangingPunct="1">
              <a:spcBef>
                <a:spcPct val="50000"/>
              </a:spcBef>
            </a:pPr>
            <a:r>
              <a:rPr lang="hu-HU" altLang="hu-HU" sz="1200" dirty="0" err="1">
                <a:solidFill>
                  <a:schemeClr val="bg1"/>
                </a:solidFill>
              </a:rPr>
              <a:t>Punctum</a:t>
            </a:r>
            <a:r>
              <a:rPr lang="hu-HU" altLang="hu-HU" sz="1200" dirty="0">
                <a:solidFill>
                  <a:schemeClr val="bg1"/>
                </a:solidFill>
              </a:rPr>
              <a:t> </a:t>
            </a:r>
            <a:r>
              <a:rPr lang="hu-HU" altLang="hu-HU" sz="1200" dirty="0" err="1">
                <a:solidFill>
                  <a:schemeClr val="bg1"/>
                </a:solidFill>
              </a:rPr>
              <a:t>nervosum</a:t>
            </a:r>
            <a:endParaRPr lang="hu-HU" altLang="hu-HU" sz="1200" dirty="0">
              <a:solidFill>
                <a:schemeClr val="bg1"/>
              </a:solidFill>
            </a:endParaRPr>
          </a:p>
        </p:txBody>
      </p:sp>
      <p:sp>
        <p:nvSpPr>
          <p:cNvPr id="15386" name="Line 26"/>
          <p:cNvSpPr>
            <a:spLocks noChangeShapeType="1"/>
          </p:cNvSpPr>
          <p:nvPr/>
        </p:nvSpPr>
        <p:spPr bwMode="auto">
          <a:xfrm flipV="1">
            <a:off x="3851275" y="3284538"/>
            <a:ext cx="792163" cy="1296987"/>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solidFill>
                <a:srgbClr val="FFC000"/>
              </a:solidFill>
            </a:endParaRPr>
          </a:p>
        </p:txBody>
      </p:sp>
      <p:sp>
        <p:nvSpPr>
          <p:cNvPr id="8212" name="Line 28"/>
          <p:cNvSpPr>
            <a:spLocks noChangeShapeType="1"/>
          </p:cNvSpPr>
          <p:nvPr/>
        </p:nvSpPr>
        <p:spPr bwMode="auto">
          <a:xfrm>
            <a:off x="7092950" y="1268413"/>
            <a:ext cx="0" cy="504825"/>
          </a:xfrm>
          <a:prstGeom prst="line">
            <a:avLst/>
          </a:prstGeom>
          <a:noFill/>
          <a:ln w="57150">
            <a:solidFill>
              <a:srgbClr val="F9D607"/>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solidFill>
                <a:srgbClr val="FFC000"/>
              </a:solidFill>
            </a:endParaRPr>
          </a:p>
        </p:txBody>
      </p:sp>
      <p:sp>
        <p:nvSpPr>
          <p:cNvPr id="2" name="Szövegdoboz 1"/>
          <p:cNvSpPr txBox="1"/>
          <p:nvPr/>
        </p:nvSpPr>
        <p:spPr>
          <a:xfrm>
            <a:off x="1509416" y="206753"/>
            <a:ext cx="2938625" cy="461665"/>
          </a:xfrm>
          <a:prstGeom prst="rect">
            <a:avLst/>
          </a:prstGeom>
          <a:noFill/>
        </p:spPr>
        <p:txBody>
          <a:bodyPr wrap="none" rtlCol="0">
            <a:spAutoFit/>
          </a:bodyPr>
          <a:lstStyle/>
          <a:p>
            <a:r>
              <a:rPr lang="hu-HU" altLang="hu-HU" sz="2400" b="1" dirty="0" err="1">
                <a:solidFill>
                  <a:srgbClr val="FFC000"/>
                </a:solidFill>
                <a:latin typeface="Arial" panose="020B0604020202020204" pitchFamily="34" charset="0"/>
                <a:cs typeface="Arial" panose="020B0604020202020204" pitchFamily="34" charset="0"/>
              </a:rPr>
              <a:t>Nerves</a:t>
            </a:r>
            <a:r>
              <a:rPr lang="hu-HU" altLang="hu-HU" sz="2400" b="1" dirty="0">
                <a:solidFill>
                  <a:srgbClr val="FFC000"/>
                </a:solidFill>
                <a:latin typeface="Arial" panose="020B0604020202020204" pitchFamily="34" charset="0"/>
                <a:cs typeface="Arial" panose="020B0604020202020204" pitchFamily="34" charset="0"/>
              </a:rPr>
              <a:t> of </a:t>
            </a:r>
            <a:r>
              <a:rPr lang="hu-HU" altLang="hu-HU" sz="2400" b="1" dirty="0" err="1">
                <a:solidFill>
                  <a:srgbClr val="FFC000"/>
                </a:solidFill>
                <a:latin typeface="Arial" panose="020B0604020202020204" pitchFamily="34" charset="0"/>
                <a:cs typeface="Arial" panose="020B0604020202020204" pitchFamily="34" charset="0"/>
              </a:rPr>
              <a:t>the</a:t>
            </a:r>
            <a:r>
              <a:rPr lang="hu-HU" altLang="hu-HU" sz="2400" b="1" dirty="0">
                <a:solidFill>
                  <a:srgbClr val="FFC000"/>
                </a:solidFill>
                <a:latin typeface="Arial" panose="020B0604020202020204" pitchFamily="34" charset="0"/>
                <a:cs typeface="Arial" panose="020B0604020202020204" pitchFamily="34" charset="0"/>
              </a:rPr>
              <a:t> </a:t>
            </a:r>
            <a:r>
              <a:rPr lang="hu-HU" altLang="hu-HU" sz="2400" b="1" dirty="0" err="1">
                <a:solidFill>
                  <a:srgbClr val="FFC000"/>
                </a:solidFill>
                <a:latin typeface="Arial" panose="020B0604020202020204" pitchFamily="34" charset="0"/>
                <a:cs typeface="Arial" panose="020B0604020202020204" pitchFamily="34" charset="0"/>
              </a:rPr>
              <a:t>head</a:t>
            </a:r>
            <a:endParaRPr lang="hu-HU" altLang="hu-HU" sz="2400" b="1" dirty="0">
              <a:solidFill>
                <a:srgbClr val="FFC000"/>
              </a:solidFill>
              <a:latin typeface="Arial" panose="020B0604020202020204" pitchFamily="34" charset="0"/>
              <a:cs typeface="Arial" panose="020B0604020202020204" pitchFamily="34" charset="0"/>
            </a:endParaRPr>
          </a:p>
        </p:txBody>
      </p:sp>
      <p:sp>
        <p:nvSpPr>
          <p:cNvPr id="3" name="Szövegdoboz 2"/>
          <p:cNvSpPr txBox="1"/>
          <p:nvPr/>
        </p:nvSpPr>
        <p:spPr>
          <a:xfrm>
            <a:off x="6156325" y="5223792"/>
            <a:ext cx="2956662" cy="369332"/>
          </a:xfrm>
          <a:prstGeom prst="rect">
            <a:avLst/>
          </a:prstGeom>
          <a:solidFill>
            <a:schemeClr val="tx1"/>
          </a:solidFill>
        </p:spPr>
        <p:txBody>
          <a:bodyPr wrap="square" rtlCol="0">
            <a:spAutoFit/>
          </a:bodyPr>
          <a:lstStyle/>
          <a:p>
            <a:r>
              <a:rPr lang="hu-HU" b="1" dirty="0">
                <a:solidFill>
                  <a:schemeClr val="bg1"/>
                </a:solidFill>
                <a:latin typeface="Times New Roman" panose="02020603050405020304" pitchFamily="18" charset="0"/>
                <a:cs typeface="Times New Roman" panose="02020603050405020304" pitchFamily="18" charset="0"/>
              </a:rPr>
              <a:t>C2 and C3 </a:t>
            </a:r>
            <a:r>
              <a:rPr lang="hu-HU" b="1" dirty="0" err="1">
                <a:solidFill>
                  <a:schemeClr val="bg1"/>
                </a:solidFill>
                <a:latin typeface="Times New Roman" panose="02020603050405020304" pitchFamily="18" charset="0"/>
                <a:cs typeface="Times New Roman" panose="02020603050405020304" pitchFamily="18" charset="0"/>
              </a:rPr>
              <a:t>ramus</a:t>
            </a:r>
            <a:r>
              <a:rPr lang="hu-HU" b="1" dirty="0">
                <a:solidFill>
                  <a:schemeClr val="bg1"/>
                </a:solidFill>
                <a:latin typeface="Times New Roman" panose="02020603050405020304" pitchFamily="18" charset="0"/>
                <a:cs typeface="Times New Roman" panose="02020603050405020304" pitchFamily="18" charset="0"/>
              </a:rPr>
              <a:t> </a:t>
            </a:r>
            <a:r>
              <a:rPr lang="hu-HU" b="1" dirty="0" err="1">
                <a:solidFill>
                  <a:schemeClr val="bg1"/>
                </a:solidFill>
                <a:latin typeface="Times New Roman" panose="02020603050405020304" pitchFamily="18" charset="0"/>
                <a:cs typeface="Times New Roman" panose="02020603050405020304" pitchFamily="18" charset="0"/>
              </a:rPr>
              <a:t>dorsalis</a:t>
            </a:r>
            <a:endParaRPr lang="hu-HU"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3193543"/>
      </p:ext>
    </p:extLst>
  </p:cSld>
  <p:clrMapOvr>
    <a:masterClrMapping/>
  </p:clrMapOvr>
  <p:timing>
    <p:tnLst>
      <p:par>
        <p:cTn id="1" dur="indefinite" restart="never" nodeType="tmRoot"/>
      </p:par>
    </p:tnLst>
  </p:timing>
</p:sld>
</file>

<file path=ppt/theme/theme1.xml><?xml version="1.0" encoding="utf-8"?>
<a:theme xmlns:a="http://schemas.openxmlformats.org/drawingml/2006/main" name="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hu-HU" sz="4000" b="1" i="0" u="none" strike="noStrike" cap="none" normalizeH="0" baseline="0" smtClean="0">
            <a:ln>
              <a:noFill/>
            </a:ln>
            <a:solidFill>
              <a:schemeClr val="tx2"/>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hu-HU" sz="4000" b="1" i="0" u="none" strike="noStrike" cap="none" normalizeH="0" baseline="0" smtClean="0">
            <a:ln>
              <a:noFill/>
            </a:ln>
            <a:solidFill>
              <a:schemeClr val="tx2"/>
            </a:solidFill>
            <a:effectLst/>
            <a:latin typeface="Times New Roman" pitchFamily="18" charset="0"/>
          </a:defRPr>
        </a:defPPr>
      </a:lstStyle>
    </a:lnDef>
    <a:txDef>
      <a:spPr>
        <a:solidFill>
          <a:schemeClr val="bg1"/>
        </a:solidFill>
      </a:spPr>
      <a:bodyPr wrap="none" rtlCol="0">
        <a:spAutoFit/>
      </a:bodyPr>
      <a:lstStyle>
        <a:defPPr algn="l">
          <a:defRPr smtClean="0"/>
        </a:defPPr>
      </a:lstStyle>
    </a:txDef>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hu-HU" sz="4000" b="1" i="0" u="none" strike="noStrike" cap="none" normalizeH="0" baseline="0" smtClean="0">
            <a:ln>
              <a:noFill/>
            </a:ln>
            <a:solidFill>
              <a:schemeClr val="tx2"/>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hu-HU" sz="4000" b="1" i="0" u="none" strike="noStrike" cap="none" normalizeH="0" baseline="0" smtClean="0">
            <a:ln>
              <a:noFill/>
            </a:ln>
            <a:solidFill>
              <a:schemeClr val="tx2"/>
            </a:solidFill>
            <a:effectLst/>
            <a:latin typeface="Times New Roman" pitchFamily="18" charset="0"/>
          </a:defRPr>
        </a:defPPr>
      </a:lstStyle>
    </a:lnDef>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Alapértelmezett terv">
  <a:themeElements>
    <a:clrScheme name="Alapértelmezett terv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lapértelmezett terv">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hu-HU" altLang="hu-HU"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hu-HU" altLang="hu-HU"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Alapértelmezett terv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lapértelmezett terv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lapértelmezett terv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lapértelmezett terv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Alapértelmezett terv">
  <a:themeElements>
    <a:clrScheme name="Alapértelmezett terv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lapértelmezett terv">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hu-HU" altLang="hu-HU"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hu-HU" altLang="hu-HU"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Alapértelmezett terv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lapértelmezett terv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lapértelmezett terv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lapértelmezett terv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éma">
  <a:themeElements>
    <a:clrScheme name="Hullá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2199</TotalTime>
  <Words>2886</Words>
  <Application>Microsoft Office PowerPoint</Application>
  <PresentationFormat>Diavetítés a képernyőre (4:3 oldalarány)</PresentationFormat>
  <Paragraphs>630</Paragraphs>
  <Slides>76</Slides>
  <Notes>8</Notes>
  <HiddenSlides>0</HiddenSlides>
  <MMClips>0</MMClips>
  <ScaleCrop>false</ScaleCrop>
  <HeadingPairs>
    <vt:vector size="8" baseType="variant">
      <vt:variant>
        <vt:lpstr>Használt betűtípusok</vt:lpstr>
      </vt:variant>
      <vt:variant>
        <vt:i4>4</vt:i4>
      </vt:variant>
      <vt:variant>
        <vt:lpstr>Téma</vt:lpstr>
      </vt:variant>
      <vt:variant>
        <vt:i4>5</vt:i4>
      </vt:variant>
      <vt:variant>
        <vt:lpstr>Beágyazott OLE kiszolgálók</vt:lpstr>
      </vt:variant>
      <vt:variant>
        <vt:i4>1</vt:i4>
      </vt:variant>
      <vt:variant>
        <vt:lpstr>Diacímek</vt:lpstr>
      </vt:variant>
      <vt:variant>
        <vt:i4>76</vt:i4>
      </vt:variant>
    </vt:vector>
  </HeadingPairs>
  <TitlesOfParts>
    <vt:vector size="86" baseType="lpstr">
      <vt:lpstr>Arial</vt:lpstr>
      <vt:lpstr>Calibri</vt:lpstr>
      <vt:lpstr>Times New Roman</vt:lpstr>
      <vt:lpstr>Verdana</vt:lpstr>
      <vt:lpstr>Alapértelmezett terv</vt:lpstr>
      <vt:lpstr>4_Alapértelmezett terv</vt:lpstr>
      <vt:lpstr>6_Alapértelmezett terv</vt:lpstr>
      <vt:lpstr>7_Alapértelmezett terv</vt:lpstr>
      <vt:lpstr>Office-téma</vt:lpstr>
      <vt:lpstr>Image</vt:lpstr>
      <vt:lpstr>Topographical and sectional anatomy of the head. Spaces and content of the neurocranium.</vt:lpstr>
      <vt:lpstr>PowerPoint-bemutató</vt:lpstr>
      <vt:lpstr>PowerPoint-bemutató</vt:lpstr>
      <vt:lpstr>PowerPoint-bemutató</vt:lpstr>
      <vt:lpstr>PowerPoint-bemutató</vt:lpstr>
      <vt:lpstr>PowerPoint-bemutató</vt:lpstr>
      <vt:lpstr>PowerPoint-bemutató</vt:lpstr>
      <vt:lpstr>Veins  </vt:lpstr>
      <vt:lpstr>PowerPoint-bemutató</vt:lpstr>
      <vt:lpstr>PowerPoint-bemutató</vt:lpstr>
      <vt:lpstr>PowerPoint-bemutató</vt:lpstr>
      <vt:lpstr>Regions of the head</vt:lpstr>
      <vt:lpstr>PowerPoint-bemutató</vt:lpstr>
      <vt:lpstr>PowerPoint-bemutató</vt:lpstr>
      <vt:lpstr>PowerPoint-bemutató</vt:lpstr>
      <vt:lpstr>PowerPoint-bemutató</vt:lpstr>
      <vt:lpstr>PowerPoint-bemutató</vt:lpstr>
      <vt:lpstr>PowerPoint-bemutató</vt:lpstr>
      <vt:lpstr>Regio occipitalis et parietalis</vt:lpstr>
      <vt:lpstr>PowerPoint-bemutató</vt:lpstr>
      <vt:lpstr>Cavitas cranii</vt:lpstr>
      <vt:lpstr>PowerPoint-bemutató</vt:lpstr>
      <vt:lpstr>Basis cranii interna</vt:lpstr>
      <vt:lpstr>Basis cranii interna</vt:lpstr>
      <vt:lpstr>Basis cranii interna</vt:lpstr>
      <vt:lpstr>Meninges</vt:lpstr>
      <vt:lpstr>PowerPoint-bemutató</vt:lpstr>
      <vt:lpstr>PowerPoint-bemutató</vt:lpstr>
      <vt:lpstr>PowerPoint-bemutató</vt:lpstr>
      <vt:lpstr>PowerPoint-bemutató</vt:lpstr>
      <vt:lpstr>Meninges</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Brain</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Superficial veins</vt:lpstr>
      <vt:lpstr>Deep veins</vt:lpstr>
      <vt:lpstr>Deep veins inferior view</vt:lpstr>
      <vt:lpstr>Deep veis superior view</vt:lpstr>
      <vt:lpstr>PowerPoint-bemutató</vt:lpstr>
      <vt:lpstr>PowerPoint-bemutató</vt:lpstr>
      <vt:lpstr>Imagings, sectional anatomy </vt:lpstr>
      <vt:lpstr>PowerPoint-bemutató</vt:lpstr>
      <vt:lpstr>PowerPoint-bemutató</vt:lpstr>
      <vt:lpstr>PowerPoint-bemutató</vt:lpstr>
      <vt:lpstr>Saggital sections</vt:lpstr>
      <vt:lpstr>Horizontal sections</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Company>SE Humánmorfológia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Fej radiológiai és tájanatómiája. Intracraniális anatómia</dc:title>
  <dc:creator>csaki</dc:creator>
  <cp:lastModifiedBy>Gergely Cséplő</cp:lastModifiedBy>
  <cp:revision>112</cp:revision>
  <dcterms:created xsi:type="dcterms:W3CDTF">2017-02-08T11:11:15Z</dcterms:created>
  <dcterms:modified xsi:type="dcterms:W3CDTF">2019-04-05T08:54:29Z</dcterms:modified>
</cp:coreProperties>
</file>