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1061D-B343-4327-A6B6-1420D8BDBE50}" type="datetimeFigureOut">
              <a:rPr lang="hu-HU" smtClean="0"/>
              <a:t>2019.03.27.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736A-2280-47D1-95A5-A1C513DF5C8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7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8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tanar</cp:lastModifiedBy>
  <cp:revision>1</cp:revision>
  <dcterms:created xsi:type="dcterms:W3CDTF">2019-03-27T13:39:27Z</dcterms:created>
  <dcterms:modified xsi:type="dcterms:W3CDTF">2019-03-27T13:39:28Z</dcterms:modified>
</cp:coreProperties>
</file>