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10160000" cy="7620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BF0A-897B-430D-8888-7144831FD8FA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7C69-486F-4030-8E37-17485DB70A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BF0A-897B-430D-8888-7144831FD8FA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7C69-486F-4030-8E37-17485DB70A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BF0A-897B-430D-8888-7144831FD8FA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7C69-486F-4030-8E37-17485DB70A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BF0A-897B-430D-8888-7144831FD8FA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7C69-486F-4030-8E37-17485DB70A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BF0A-897B-430D-8888-7144831FD8FA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7C69-486F-4030-8E37-17485DB70A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BF0A-897B-430D-8888-7144831FD8FA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7C69-486F-4030-8E37-17485DB70A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BF0A-897B-430D-8888-7144831FD8FA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7C69-486F-4030-8E37-17485DB70A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BF0A-897B-430D-8888-7144831FD8FA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7C69-486F-4030-8E37-17485DB70A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BF0A-897B-430D-8888-7144831FD8FA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7C69-486F-4030-8E37-17485DB70A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BF0A-897B-430D-8888-7144831FD8FA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7C69-486F-4030-8E37-17485DB70A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BF0A-897B-430D-8888-7144831FD8FA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7C69-486F-4030-8E37-17485DB70A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CBF0A-897B-430D-8888-7144831FD8FA}" type="datetimeFigureOut">
              <a:rPr lang="hu-HU" smtClean="0"/>
              <a:t>2019.03.16.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7C69-486F-4030-8E37-17485DB70A39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Szabadkézi sokszög 2"/>
          <p:cNvSpPr/>
          <p:nvPr/>
        </p:nvSpPr>
        <p:spPr>
          <a:xfrm>
            <a:off x="2571242" y="2027173"/>
            <a:ext cx="8256" cy="241301"/>
          </a:xfrm>
          <a:custGeom>
            <a:avLst/>
            <a:gdLst/>
            <a:ahLst/>
            <a:cxnLst/>
            <a:rect l="0" t="0" r="0" b="0"/>
            <a:pathLst>
              <a:path w="8256" h="241301">
                <a:moveTo>
                  <a:pt x="0" y="0"/>
                </a:moveTo>
                <a:lnTo>
                  <a:pt x="8255" y="241300"/>
                </a:lnTo>
              </a:path>
            </a:pathLst>
          </a:custGeom>
          <a:ln w="127000" cap="flat" cmpd="sng" algn="ctr">
            <a:solidFill>
              <a:srgbClr val="00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badkézi sokszög 3"/>
          <p:cNvSpPr/>
          <p:nvPr/>
        </p:nvSpPr>
        <p:spPr>
          <a:xfrm>
            <a:off x="2537919" y="1957364"/>
            <a:ext cx="316728" cy="342940"/>
          </a:xfrm>
          <a:custGeom>
            <a:avLst/>
            <a:gdLst/>
            <a:ahLst/>
            <a:cxnLst/>
            <a:rect l="0" t="0" r="0" b="0"/>
            <a:pathLst>
              <a:path w="316728" h="342940">
                <a:moveTo>
                  <a:pt x="24963" y="86493"/>
                </a:moveTo>
                <a:lnTo>
                  <a:pt x="36481" y="52752"/>
                </a:lnTo>
                <a:lnTo>
                  <a:pt x="46724" y="37288"/>
                </a:lnTo>
                <a:lnTo>
                  <a:pt x="60523" y="24252"/>
                </a:lnTo>
                <a:lnTo>
                  <a:pt x="98624" y="7459"/>
                </a:lnTo>
                <a:lnTo>
                  <a:pt x="129897" y="0"/>
                </a:lnTo>
                <a:lnTo>
                  <a:pt x="148339" y="1207"/>
                </a:lnTo>
                <a:lnTo>
                  <a:pt x="155291" y="4673"/>
                </a:lnTo>
                <a:lnTo>
                  <a:pt x="165481" y="15920"/>
                </a:lnTo>
                <a:lnTo>
                  <a:pt x="168161" y="35095"/>
                </a:lnTo>
                <a:lnTo>
                  <a:pt x="165345" y="57177"/>
                </a:lnTo>
                <a:lnTo>
                  <a:pt x="153364" y="84279"/>
                </a:lnTo>
                <a:lnTo>
                  <a:pt x="105349" y="146613"/>
                </a:lnTo>
                <a:lnTo>
                  <a:pt x="77657" y="175132"/>
                </a:lnTo>
                <a:lnTo>
                  <a:pt x="76734" y="179794"/>
                </a:lnTo>
                <a:lnTo>
                  <a:pt x="78893" y="183827"/>
                </a:lnTo>
                <a:lnTo>
                  <a:pt x="83106" y="187440"/>
                </a:lnTo>
                <a:lnTo>
                  <a:pt x="88688" y="188925"/>
                </a:lnTo>
                <a:lnTo>
                  <a:pt x="146904" y="180975"/>
                </a:lnTo>
                <a:lnTo>
                  <a:pt x="200234" y="178607"/>
                </a:lnTo>
                <a:lnTo>
                  <a:pt x="246449" y="182557"/>
                </a:lnTo>
                <a:lnTo>
                  <a:pt x="290818" y="203950"/>
                </a:lnTo>
                <a:lnTo>
                  <a:pt x="305844" y="215434"/>
                </a:lnTo>
                <a:lnTo>
                  <a:pt x="315604" y="229785"/>
                </a:lnTo>
                <a:lnTo>
                  <a:pt x="316727" y="237494"/>
                </a:lnTo>
                <a:lnTo>
                  <a:pt x="313044" y="253457"/>
                </a:lnTo>
                <a:lnTo>
                  <a:pt x="300575" y="273621"/>
                </a:lnTo>
                <a:lnTo>
                  <a:pt x="271898" y="302645"/>
                </a:lnTo>
                <a:lnTo>
                  <a:pt x="248832" y="316959"/>
                </a:lnTo>
                <a:lnTo>
                  <a:pt x="197170" y="340023"/>
                </a:lnTo>
                <a:lnTo>
                  <a:pt x="138179" y="342939"/>
                </a:lnTo>
                <a:lnTo>
                  <a:pt x="76319" y="332787"/>
                </a:lnTo>
                <a:lnTo>
                  <a:pt x="22127" y="335046"/>
                </a:lnTo>
                <a:lnTo>
                  <a:pt x="0" y="336125"/>
                </a:lnTo>
              </a:path>
            </a:pathLst>
          </a:custGeom>
          <a:ln w="25400" cap="flat" cmpd="sng" algn="ctr">
            <a:solidFill>
              <a:srgbClr val="00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1739356" y="1196339"/>
            <a:ext cx="2951504" cy="2208296"/>
            <a:chOff x="1739356" y="1196339"/>
            <a:chExt cx="2951504" cy="2208296"/>
          </a:xfrm>
        </p:grpSpPr>
        <p:sp>
          <p:nvSpPr>
            <p:cNvPr id="5" name="Szabadkézi sokszög 4"/>
            <p:cNvSpPr/>
            <p:nvPr/>
          </p:nvSpPr>
          <p:spPr>
            <a:xfrm>
              <a:off x="2895724" y="2091383"/>
              <a:ext cx="363979" cy="170615"/>
            </a:xfrm>
            <a:custGeom>
              <a:avLst/>
              <a:gdLst/>
              <a:ahLst/>
              <a:cxnLst/>
              <a:rect l="0" t="0" r="0" b="0"/>
              <a:pathLst>
                <a:path w="363979" h="170615">
                  <a:moveTo>
                    <a:pt x="0" y="118895"/>
                  </a:moveTo>
                  <a:lnTo>
                    <a:pt x="15118" y="77240"/>
                  </a:lnTo>
                  <a:lnTo>
                    <a:pt x="39362" y="47138"/>
                  </a:lnTo>
                  <a:lnTo>
                    <a:pt x="60048" y="34661"/>
                  </a:lnTo>
                  <a:lnTo>
                    <a:pt x="78155" y="33072"/>
                  </a:lnTo>
                  <a:lnTo>
                    <a:pt x="115496" y="39586"/>
                  </a:lnTo>
                  <a:lnTo>
                    <a:pt x="130228" y="49438"/>
                  </a:lnTo>
                  <a:lnTo>
                    <a:pt x="142014" y="63062"/>
                  </a:lnTo>
                  <a:lnTo>
                    <a:pt x="157114" y="96874"/>
                  </a:lnTo>
                  <a:lnTo>
                    <a:pt x="169990" y="148868"/>
                  </a:lnTo>
                  <a:lnTo>
                    <a:pt x="168624" y="167350"/>
                  </a:lnTo>
                  <a:lnTo>
                    <a:pt x="166965" y="170614"/>
                  </a:lnTo>
                  <a:lnTo>
                    <a:pt x="164934" y="170016"/>
                  </a:lnTo>
                  <a:lnTo>
                    <a:pt x="157659" y="155924"/>
                  </a:lnTo>
                  <a:lnTo>
                    <a:pt x="153282" y="140899"/>
                  </a:lnTo>
                  <a:lnTo>
                    <a:pt x="151741" y="111649"/>
                  </a:lnTo>
                  <a:lnTo>
                    <a:pt x="161498" y="62068"/>
                  </a:lnTo>
                  <a:lnTo>
                    <a:pt x="173797" y="40523"/>
                  </a:lnTo>
                  <a:lnTo>
                    <a:pt x="189153" y="22428"/>
                  </a:lnTo>
                  <a:lnTo>
                    <a:pt x="209831" y="9773"/>
                  </a:lnTo>
                  <a:lnTo>
                    <a:pt x="216626" y="9164"/>
                  </a:lnTo>
                  <a:lnTo>
                    <a:pt x="229107" y="13419"/>
                  </a:lnTo>
                  <a:lnTo>
                    <a:pt x="233175" y="18992"/>
                  </a:lnTo>
                  <a:lnTo>
                    <a:pt x="238900" y="44504"/>
                  </a:lnTo>
                  <a:lnTo>
                    <a:pt x="242948" y="107163"/>
                  </a:lnTo>
                  <a:lnTo>
                    <a:pt x="254534" y="133602"/>
                  </a:lnTo>
                  <a:lnTo>
                    <a:pt x="264446" y="147313"/>
                  </a:lnTo>
                  <a:lnTo>
                    <a:pt x="279947" y="154639"/>
                  </a:lnTo>
                  <a:lnTo>
                    <a:pt x="289257" y="156593"/>
                  </a:lnTo>
                  <a:lnTo>
                    <a:pt x="297314" y="156046"/>
                  </a:lnTo>
                  <a:lnTo>
                    <a:pt x="311196" y="150508"/>
                  </a:lnTo>
                  <a:lnTo>
                    <a:pt x="329408" y="136994"/>
                  </a:lnTo>
                  <a:lnTo>
                    <a:pt x="351203" y="109218"/>
                  </a:lnTo>
                  <a:lnTo>
                    <a:pt x="361294" y="84284"/>
                  </a:lnTo>
                  <a:lnTo>
                    <a:pt x="363978" y="64373"/>
                  </a:lnTo>
                  <a:lnTo>
                    <a:pt x="360241" y="45661"/>
                  </a:lnTo>
                  <a:lnTo>
                    <a:pt x="351491" y="29024"/>
                  </a:lnTo>
                  <a:lnTo>
                    <a:pt x="338357" y="15466"/>
                  </a:lnTo>
                  <a:lnTo>
                    <a:pt x="315369" y="1854"/>
                  </a:lnTo>
                  <a:lnTo>
                    <a:pt x="296723" y="0"/>
                  </a:lnTo>
                  <a:lnTo>
                    <a:pt x="277033" y="3183"/>
                  </a:lnTo>
                  <a:lnTo>
                    <a:pt x="259037" y="10761"/>
                  </a:lnTo>
                  <a:lnTo>
                    <a:pt x="253128" y="18144"/>
                  </a:lnTo>
                  <a:lnTo>
                    <a:pt x="241311" y="606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3320098" y="2080938"/>
              <a:ext cx="133137" cy="104378"/>
            </a:xfrm>
            <a:custGeom>
              <a:avLst/>
              <a:gdLst/>
              <a:ahLst/>
              <a:cxnLst/>
              <a:rect l="0" t="0" r="0" b="0"/>
              <a:pathLst>
                <a:path w="133137" h="104378">
                  <a:moveTo>
                    <a:pt x="0" y="4524"/>
                  </a:moveTo>
                  <a:lnTo>
                    <a:pt x="924" y="60372"/>
                  </a:lnTo>
                  <a:lnTo>
                    <a:pt x="4417" y="78347"/>
                  </a:lnTo>
                  <a:lnTo>
                    <a:pt x="7567" y="82401"/>
                  </a:lnTo>
                  <a:lnTo>
                    <a:pt x="11517" y="83254"/>
                  </a:lnTo>
                  <a:lnTo>
                    <a:pt x="15999" y="81974"/>
                  </a:lnTo>
                  <a:lnTo>
                    <a:pt x="19912" y="78347"/>
                  </a:lnTo>
                  <a:lnTo>
                    <a:pt x="32834" y="52596"/>
                  </a:lnTo>
                  <a:lnTo>
                    <a:pt x="48707" y="20800"/>
                  </a:lnTo>
                  <a:lnTo>
                    <a:pt x="64255" y="512"/>
                  </a:lnTo>
                  <a:lnTo>
                    <a:pt x="69649" y="0"/>
                  </a:lnTo>
                  <a:lnTo>
                    <a:pt x="75094" y="3357"/>
                  </a:lnTo>
                  <a:lnTo>
                    <a:pt x="80573" y="9294"/>
                  </a:lnTo>
                  <a:lnTo>
                    <a:pt x="86661" y="25752"/>
                  </a:lnTo>
                  <a:lnTo>
                    <a:pt x="91216" y="44469"/>
                  </a:lnTo>
                  <a:lnTo>
                    <a:pt x="114410" y="87516"/>
                  </a:lnTo>
                  <a:lnTo>
                    <a:pt x="122656" y="96883"/>
                  </a:lnTo>
                  <a:lnTo>
                    <a:pt x="133136" y="1043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3523763" y="1953800"/>
              <a:ext cx="420415" cy="256479"/>
            </a:xfrm>
            <a:custGeom>
              <a:avLst/>
              <a:gdLst/>
              <a:ahLst/>
              <a:cxnLst/>
              <a:rect l="0" t="0" r="0" b="0"/>
              <a:pathLst>
                <a:path w="420415" h="256479">
                  <a:moveTo>
                    <a:pt x="70929" y="131662"/>
                  </a:moveTo>
                  <a:lnTo>
                    <a:pt x="56719" y="119300"/>
                  </a:lnTo>
                  <a:lnTo>
                    <a:pt x="43349" y="112916"/>
                  </a:lnTo>
                  <a:lnTo>
                    <a:pt x="36825" y="113617"/>
                  </a:lnTo>
                  <a:lnTo>
                    <a:pt x="24645" y="121793"/>
                  </a:lnTo>
                  <a:lnTo>
                    <a:pt x="7392" y="141990"/>
                  </a:lnTo>
                  <a:lnTo>
                    <a:pt x="1085" y="162448"/>
                  </a:lnTo>
                  <a:lnTo>
                    <a:pt x="0" y="195025"/>
                  </a:lnTo>
                  <a:lnTo>
                    <a:pt x="4272" y="212523"/>
                  </a:lnTo>
                  <a:lnTo>
                    <a:pt x="12334" y="226464"/>
                  </a:lnTo>
                  <a:lnTo>
                    <a:pt x="24547" y="236358"/>
                  </a:lnTo>
                  <a:lnTo>
                    <a:pt x="31687" y="240291"/>
                  </a:lnTo>
                  <a:lnTo>
                    <a:pt x="49482" y="242195"/>
                  </a:lnTo>
                  <a:lnTo>
                    <a:pt x="59405" y="241409"/>
                  </a:lnTo>
                  <a:lnTo>
                    <a:pt x="91039" y="227050"/>
                  </a:lnTo>
                  <a:lnTo>
                    <a:pt x="138228" y="181197"/>
                  </a:lnTo>
                  <a:lnTo>
                    <a:pt x="157640" y="142508"/>
                  </a:lnTo>
                  <a:lnTo>
                    <a:pt x="175225" y="89354"/>
                  </a:lnTo>
                  <a:lnTo>
                    <a:pt x="177838" y="26882"/>
                  </a:lnTo>
                  <a:lnTo>
                    <a:pt x="174534" y="8355"/>
                  </a:lnTo>
                  <a:lnTo>
                    <a:pt x="170510" y="3229"/>
                  </a:lnTo>
                  <a:lnTo>
                    <a:pt x="165053" y="737"/>
                  </a:lnTo>
                  <a:lnTo>
                    <a:pt x="158642" y="0"/>
                  </a:lnTo>
                  <a:lnTo>
                    <a:pt x="153443" y="4131"/>
                  </a:lnTo>
                  <a:lnTo>
                    <a:pt x="145201" y="21049"/>
                  </a:lnTo>
                  <a:lnTo>
                    <a:pt x="138512" y="76290"/>
                  </a:lnTo>
                  <a:lnTo>
                    <a:pt x="142115" y="129456"/>
                  </a:lnTo>
                  <a:lnTo>
                    <a:pt x="145331" y="191719"/>
                  </a:lnTo>
                  <a:lnTo>
                    <a:pt x="147451" y="215677"/>
                  </a:lnTo>
                  <a:lnTo>
                    <a:pt x="154557" y="232489"/>
                  </a:lnTo>
                  <a:lnTo>
                    <a:pt x="158116" y="234938"/>
                  </a:lnTo>
                  <a:lnTo>
                    <a:pt x="161413" y="233797"/>
                  </a:lnTo>
                  <a:lnTo>
                    <a:pt x="197878" y="181028"/>
                  </a:lnTo>
                  <a:lnTo>
                    <a:pt x="219129" y="144327"/>
                  </a:lnTo>
                  <a:lnTo>
                    <a:pt x="225203" y="141954"/>
                  </a:lnTo>
                  <a:lnTo>
                    <a:pt x="232025" y="142222"/>
                  </a:lnTo>
                  <a:lnTo>
                    <a:pt x="239348" y="144249"/>
                  </a:lnTo>
                  <a:lnTo>
                    <a:pt x="244229" y="149299"/>
                  </a:lnTo>
                  <a:lnTo>
                    <a:pt x="260703" y="209633"/>
                  </a:lnTo>
                  <a:lnTo>
                    <a:pt x="269611" y="229186"/>
                  </a:lnTo>
                  <a:lnTo>
                    <a:pt x="275499" y="233661"/>
                  </a:lnTo>
                  <a:lnTo>
                    <a:pt x="282199" y="234795"/>
                  </a:lnTo>
                  <a:lnTo>
                    <a:pt x="296115" y="231123"/>
                  </a:lnTo>
                  <a:lnTo>
                    <a:pt x="308463" y="223328"/>
                  </a:lnTo>
                  <a:lnTo>
                    <a:pt x="325811" y="204126"/>
                  </a:lnTo>
                  <a:lnTo>
                    <a:pt x="347785" y="156412"/>
                  </a:lnTo>
                  <a:lnTo>
                    <a:pt x="349805" y="155559"/>
                  </a:lnTo>
                  <a:lnTo>
                    <a:pt x="362660" y="215866"/>
                  </a:lnTo>
                  <a:lnTo>
                    <a:pt x="365269" y="226629"/>
                  </a:lnTo>
                  <a:lnTo>
                    <a:pt x="375564" y="243520"/>
                  </a:lnTo>
                  <a:lnTo>
                    <a:pt x="382193" y="250613"/>
                  </a:lnTo>
                  <a:lnTo>
                    <a:pt x="389386" y="254417"/>
                  </a:lnTo>
                  <a:lnTo>
                    <a:pt x="420414" y="2564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badkézi sokszög 7"/>
            <p:cNvSpPr/>
            <p:nvPr/>
          </p:nvSpPr>
          <p:spPr>
            <a:xfrm>
              <a:off x="3877608" y="2010573"/>
              <a:ext cx="8322" cy="16643"/>
            </a:xfrm>
            <a:custGeom>
              <a:avLst/>
              <a:gdLst/>
              <a:ahLst/>
              <a:cxnLst/>
              <a:rect l="0" t="0" r="0" b="0"/>
              <a:pathLst>
                <a:path w="8322" h="16643">
                  <a:moveTo>
                    <a:pt x="8321" y="1664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3996570" y="2059975"/>
              <a:ext cx="95222" cy="141736"/>
            </a:xfrm>
            <a:custGeom>
              <a:avLst/>
              <a:gdLst/>
              <a:ahLst/>
              <a:cxnLst/>
              <a:rect l="0" t="0" r="0" b="0"/>
              <a:pathLst>
                <a:path w="95222" h="141736">
                  <a:moveTo>
                    <a:pt x="14175" y="50450"/>
                  </a:moveTo>
                  <a:lnTo>
                    <a:pt x="5340" y="59285"/>
                  </a:lnTo>
                  <a:lnTo>
                    <a:pt x="1003" y="73484"/>
                  </a:lnTo>
                  <a:lnTo>
                    <a:pt x="0" y="92123"/>
                  </a:lnTo>
                  <a:lnTo>
                    <a:pt x="2635" y="112734"/>
                  </a:lnTo>
                  <a:lnTo>
                    <a:pt x="11820" y="129291"/>
                  </a:lnTo>
                  <a:lnTo>
                    <a:pt x="18152" y="136295"/>
                  </a:lnTo>
                  <a:lnTo>
                    <a:pt x="25148" y="140040"/>
                  </a:lnTo>
                  <a:lnTo>
                    <a:pt x="40316" y="141735"/>
                  </a:lnTo>
                  <a:lnTo>
                    <a:pt x="53838" y="136941"/>
                  </a:lnTo>
                  <a:lnTo>
                    <a:pt x="77586" y="118797"/>
                  </a:lnTo>
                  <a:lnTo>
                    <a:pt x="90080" y="98438"/>
                  </a:lnTo>
                  <a:lnTo>
                    <a:pt x="95221" y="70422"/>
                  </a:lnTo>
                  <a:lnTo>
                    <a:pt x="92327" y="43116"/>
                  </a:lnTo>
                  <a:lnTo>
                    <a:pt x="81196" y="17458"/>
                  </a:lnTo>
                  <a:lnTo>
                    <a:pt x="68925" y="5585"/>
                  </a:lnTo>
                  <a:lnTo>
                    <a:pt x="61770" y="1124"/>
                  </a:lnTo>
                  <a:lnTo>
                    <a:pt x="54226" y="0"/>
                  </a:lnTo>
                  <a:lnTo>
                    <a:pt x="38447" y="3681"/>
                  </a:lnTo>
                  <a:lnTo>
                    <a:pt x="32205" y="8176"/>
                  </a:lnTo>
                  <a:lnTo>
                    <a:pt x="22805" y="20567"/>
                  </a:lnTo>
                  <a:lnTo>
                    <a:pt x="5854" y="587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abadkézi sokszög 9"/>
            <p:cNvSpPr/>
            <p:nvPr/>
          </p:nvSpPr>
          <p:spPr>
            <a:xfrm>
              <a:off x="4168845" y="1941357"/>
              <a:ext cx="522015" cy="293885"/>
            </a:xfrm>
            <a:custGeom>
              <a:avLst/>
              <a:gdLst/>
              <a:ahLst/>
              <a:cxnLst/>
              <a:rect l="0" t="0" r="0" b="0"/>
              <a:pathLst>
                <a:path w="522015" h="293885">
                  <a:moveTo>
                    <a:pt x="0" y="119142"/>
                  </a:moveTo>
                  <a:lnTo>
                    <a:pt x="51196" y="73646"/>
                  </a:lnTo>
                  <a:lnTo>
                    <a:pt x="76534" y="26344"/>
                  </a:lnTo>
                  <a:lnTo>
                    <a:pt x="80243" y="6399"/>
                  </a:lnTo>
                  <a:lnTo>
                    <a:pt x="79383" y="1450"/>
                  </a:lnTo>
                  <a:lnTo>
                    <a:pt x="76960" y="0"/>
                  </a:lnTo>
                  <a:lnTo>
                    <a:pt x="73496" y="883"/>
                  </a:lnTo>
                  <a:lnTo>
                    <a:pt x="59786" y="15377"/>
                  </a:lnTo>
                  <a:lnTo>
                    <a:pt x="27628" y="72864"/>
                  </a:lnTo>
                  <a:lnTo>
                    <a:pt x="19897" y="105533"/>
                  </a:lnTo>
                  <a:lnTo>
                    <a:pt x="19536" y="160781"/>
                  </a:lnTo>
                  <a:lnTo>
                    <a:pt x="28308" y="200716"/>
                  </a:lnTo>
                  <a:lnTo>
                    <a:pt x="38469" y="215802"/>
                  </a:lnTo>
                  <a:lnTo>
                    <a:pt x="52230" y="227746"/>
                  </a:lnTo>
                  <a:lnTo>
                    <a:pt x="67592" y="236136"/>
                  </a:lnTo>
                  <a:lnTo>
                    <a:pt x="86131" y="238016"/>
                  </a:lnTo>
                  <a:lnTo>
                    <a:pt x="105773" y="234845"/>
                  </a:lnTo>
                  <a:lnTo>
                    <a:pt x="123749" y="227272"/>
                  </a:lnTo>
                  <a:lnTo>
                    <a:pt x="145045" y="208195"/>
                  </a:lnTo>
                  <a:lnTo>
                    <a:pt x="172018" y="168742"/>
                  </a:lnTo>
                  <a:lnTo>
                    <a:pt x="178154" y="150432"/>
                  </a:lnTo>
                  <a:lnTo>
                    <a:pt x="180881" y="126885"/>
                  </a:lnTo>
                  <a:lnTo>
                    <a:pt x="179759" y="121530"/>
                  </a:lnTo>
                  <a:lnTo>
                    <a:pt x="177162" y="120734"/>
                  </a:lnTo>
                  <a:lnTo>
                    <a:pt x="173582" y="122977"/>
                  </a:lnTo>
                  <a:lnTo>
                    <a:pt x="167138" y="135331"/>
                  </a:lnTo>
                  <a:lnTo>
                    <a:pt x="160777" y="163079"/>
                  </a:lnTo>
                  <a:lnTo>
                    <a:pt x="161139" y="183048"/>
                  </a:lnTo>
                  <a:lnTo>
                    <a:pt x="167463" y="201169"/>
                  </a:lnTo>
                  <a:lnTo>
                    <a:pt x="172663" y="206187"/>
                  </a:lnTo>
                  <a:lnTo>
                    <a:pt x="178903" y="208607"/>
                  </a:lnTo>
                  <a:lnTo>
                    <a:pt x="185837" y="209296"/>
                  </a:lnTo>
                  <a:lnTo>
                    <a:pt x="200938" y="205130"/>
                  </a:lnTo>
                  <a:lnTo>
                    <a:pt x="222568" y="192389"/>
                  </a:lnTo>
                  <a:lnTo>
                    <a:pt x="233905" y="181282"/>
                  </a:lnTo>
                  <a:lnTo>
                    <a:pt x="251795" y="143522"/>
                  </a:lnTo>
                  <a:lnTo>
                    <a:pt x="253847" y="142792"/>
                  </a:lnTo>
                  <a:lnTo>
                    <a:pt x="256128" y="154308"/>
                  </a:lnTo>
                  <a:lnTo>
                    <a:pt x="259441" y="196595"/>
                  </a:lnTo>
                  <a:lnTo>
                    <a:pt x="266627" y="212429"/>
                  </a:lnTo>
                  <a:lnTo>
                    <a:pt x="272981" y="216467"/>
                  </a:lnTo>
                  <a:lnTo>
                    <a:pt x="289903" y="218488"/>
                  </a:lnTo>
                  <a:lnTo>
                    <a:pt x="304821" y="213838"/>
                  </a:lnTo>
                  <a:lnTo>
                    <a:pt x="360613" y="173490"/>
                  </a:lnTo>
                  <a:lnTo>
                    <a:pt x="391644" y="148266"/>
                  </a:lnTo>
                  <a:lnTo>
                    <a:pt x="408902" y="141331"/>
                  </a:lnTo>
                  <a:lnTo>
                    <a:pt x="428900" y="138250"/>
                  </a:lnTo>
                  <a:lnTo>
                    <a:pt x="460950" y="145349"/>
                  </a:lnTo>
                  <a:lnTo>
                    <a:pt x="485034" y="159164"/>
                  </a:lnTo>
                  <a:lnTo>
                    <a:pt x="503881" y="179386"/>
                  </a:lnTo>
                  <a:lnTo>
                    <a:pt x="516760" y="202944"/>
                  </a:lnTo>
                  <a:lnTo>
                    <a:pt x="522014" y="231908"/>
                  </a:lnTo>
                  <a:lnTo>
                    <a:pt x="518312" y="250622"/>
                  </a:lnTo>
                  <a:lnTo>
                    <a:pt x="514736" y="259495"/>
                  </a:lnTo>
                  <a:lnTo>
                    <a:pt x="503366" y="271820"/>
                  </a:lnTo>
                  <a:lnTo>
                    <a:pt x="465979" y="2938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1739356" y="1894078"/>
              <a:ext cx="2196500" cy="1510557"/>
            </a:xfrm>
            <a:custGeom>
              <a:avLst/>
              <a:gdLst/>
              <a:ahLst/>
              <a:cxnLst/>
              <a:rect l="0" t="0" r="0" b="0"/>
              <a:pathLst>
                <a:path w="2196500" h="1510557">
                  <a:moveTo>
                    <a:pt x="266016" y="0"/>
                  </a:moveTo>
                  <a:lnTo>
                    <a:pt x="226896" y="50702"/>
                  </a:lnTo>
                  <a:lnTo>
                    <a:pt x="193875" y="107085"/>
                  </a:lnTo>
                  <a:lnTo>
                    <a:pt x="160614" y="169586"/>
                  </a:lnTo>
                  <a:lnTo>
                    <a:pt x="132879" y="227185"/>
                  </a:lnTo>
                  <a:lnTo>
                    <a:pt x="110690" y="280639"/>
                  </a:lnTo>
                  <a:lnTo>
                    <a:pt x="89425" y="333865"/>
                  </a:lnTo>
                  <a:lnTo>
                    <a:pt x="67928" y="390642"/>
                  </a:lnTo>
                  <a:lnTo>
                    <a:pt x="47281" y="448567"/>
                  </a:lnTo>
                  <a:lnTo>
                    <a:pt x="35877" y="502398"/>
                  </a:lnTo>
                  <a:lnTo>
                    <a:pt x="24721" y="559054"/>
                  </a:lnTo>
                  <a:lnTo>
                    <a:pt x="11764" y="615036"/>
                  </a:lnTo>
                  <a:lnTo>
                    <a:pt x="4134" y="678396"/>
                  </a:lnTo>
                  <a:lnTo>
                    <a:pt x="610" y="734763"/>
                  </a:lnTo>
                  <a:lnTo>
                    <a:pt x="0" y="782923"/>
                  </a:lnTo>
                  <a:lnTo>
                    <a:pt x="743" y="833250"/>
                  </a:lnTo>
                  <a:lnTo>
                    <a:pt x="5484" y="887815"/>
                  </a:lnTo>
                  <a:lnTo>
                    <a:pt x="10020" y="949023"/>
                  </a:lnTo>
                  <a:lnTo>
                    <a:pt x="22190" y="1008923"/>
                  </a:lnTo>
                  <a:lnTo>
                    <a:pt x="39521" y="1066395"/>
                  </a:lnTo>
                  <a:lnTo>
                    <a:pt x="64027" y="1129791"/>
                  </a:lnTo>
                  <a:lnTo>
                    <a:pt x="86748" y="1184541"/>
                  </a:lnTo>
                  <a:lnTo>
                    <a:pt x="116223" y="1244893"/>
                  </a:lnTo>
                  <a:lnTo>
                    <a:pt x="154154" y="1300544"/>
                  </a:lnTo>
                  <a:lnTo>
                    <a:pt x="207219" y="1363504"/>
                  </a:lnTo>
                  <a:lnTo>
                    <a:pt x="265413" y="1415630"/>
                  </a:lnTo>
                  <a:lnTo>
                    <a:pt x="319002" y="1451905"/>
                  </a:lnTo>
                  <a:lnTo>
                    <a:pt x="370107" y="1474362"/>
                  </a:lnTo>
                  <a:lnTo>
                    <a:pt x="422179" y="1490901"/>
                  </a:lnTo>
                  <a:lnTo>
                    <a:pt x="477906" y="1502147"/>
                  </a:lnTo>
                  <a:lnTo>
                    <a:pt x="533977" y="1507793"/>
                  </a:lnTo>
                  <a:lnTo>
                    <a:pt x="554305" y="1510556"/>
                  </a:lnTo>
                  <a:lnTo>
                    <a:pt x="611722" y="1506878"/>
                  </a:lnTo>
                  <a:lnTo>
                    <a:pt x="674645" y="1499619"/>
                  </a:lnTo>
                  <a:lnTo>
                    <a:pt x="733096" y="1489281"/>
                  </a:lnTo>
                  <a:lnTo>
                    <a:pt x="785426" y="1473919"/>
                  </a:lnTo>
                  <a:lnTo>
                    <a:pt x="837303" y="1462877"/>
                  </a:lnTo>
                  <a:lnTo>
                    <a:pt x="895847" y="1441427"/>
                  </a:lnTo>
                  <a:lnTo>
                    <a:pt x="956513" y="1420236"/>
                  </a:lnTo>
                  <a:lnTo>
                    <a:pt x="1013741" y="1396329"/>
                  </a:lnTo>
                  <a:lnTo>
                    <a:pt x="1074014" y="1369172"/>
                  </a:lnTo>
                  <a:lnTo>
                    <a:pt x="1130628" y="1342544"/>
                  </a:lnTo>
                  <a:lnTo>
                    <a:pt x="1186982" y="1311716"/>
                  </a:lnTo>
                  <a:lnTo>
                    <a:pt x="1250209" y="1279693"/>
                  </a:lnTo>
                  <a:lnTo>
                    <a:pt x="1305619" y="1250469"/>
                  </a:lnTo>
                  <a:lnTo>
                    <a:pt x="1364364" y="1217295"/>
                  </a:lnTo>
                  <a:lnTo>
                    <a:pt x="1422640" y="1184513"/>
                  </a:lnTo>
                  <a:lnTo>
                    <a:pt x="1478286" y="1153622"/>
                  </a:lnTo>
                  <a:lnTo>
                    <a:pt x="1538984" y="1115007"/>
                  </a:lnTo>
                  <a:lnTo>
                    <a:pt x="1597375" y="1080606"/>
                  </a:lnTo>
                  <a:lnTo>
                    <a:pt x="1654706" y="1045450"/>
                  </a:lnTo>
                  <a:lnTo>
                    <a:pt x="1714221" y="1001291"/>
                  </a:lnTo>
                  <a:lnTo>
                    <a:pt x="1768701" y="966976"/>
                  </a:lnTo>
                  <a:lnTo>
                    <a:pt x="1825755" y="926512"/>
                  </a:lnTo>
                  <a:lnTo>
                    <a:pt x="1882179" y="882035"/>
                  </a:lnTo>
                  <a:lnTo>
                    <a:pt x="1940845" y="832105"/>
                  </a:lnTo>
                  <a:lnTo>
                    <a:pt x="2002237" y="776631"/>
                  </a:lnTo>
                  <a:lnTo>
                    <a:pt x="2053303" y="719080"/>
                  </a:lnTo>
                  <a:lnTo>
                    <a:pt x="2093771" y="662653"/>
                  </a:lnTo>
                  <a:lnTo>
                    <a:pt x="2140249" y="601541"/>
                  </a:lnTo>
                  <a:lnTo>
                    <a:pt x="2170760" y="541010"/>
                  </a:lnTo>
                  <a:lnTo>
                    <a:pt x="2196499" y="4826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2105225" y="1196339"/>
              <a:ext cx="1880558" cy="731024"/>
            </a:xfrm>
            <a:custGeom>
              <a:avLst/>
              <a:gdLst/>
              <a:ahLst/>
              <a:cxnLst/>
              <a:rect l="0" t="0" r="0" b="0"/>
              <a:pathLst>
                <a:path w="1880558" h="731024">
                  <a:moveTo>
                    <a:pt x="1880557" y="731023"/>
                  </a:moveTo>
                  <a:lnTo>
                    <a:pt x="1873914" y="674251"/>
                  </a:lnTo>
                  <a:lnTo>
                    <a:pt x="1856579" y="619905"/>
                  </a:lnTo>
                  <a:lnTo>
                    <a:pt x="1832090" y="560657"/>
                  </a:lnTo>
                  <a:lnTo>
                    <a:pt x="1792840" y="502322"/>
                  </a:lnTo>
                  <a:lnTo>
                    <a:pt x="1747310" y="442793"/>
                  </a:lnTo>
                  <a:lnTo>
                    <a:pt x="1696919" y="385347"/>
                  </a:lnTo>
                  <a:lnTo>
                    <a:pt x="1638465" y="330486"/>
                  </a:lnTo>
                  <a:lnTo>
                    <a:pt x="1580283" y="277048"/>
                  </a:lnTo>
                  <a:lnTo>
                    <a:pt x="1522210" y="234261"/>
                  </a:lnTo>
                  <a:lnTo>
                    <a:pt x="1481999" y="211578"/>
                  </a:lnTo>
                  <a:lnTo>
                    <a:pt x="1430702" y="175934"/>
                  </a:lnTo>
                  <a:lnTo>
                    <a:pt x="1368525" y="147075"/>
                  </a:lnTo>
                  <a:lnTo>
                    <a:pt x="1305707" y="117962"/>
                  </a:lnTo>
                  <a:lnTo>
                    <a:pt x="1248948" y="93922"/>
                  </a:lnTo>
                  <a:lnTo>
                    <a:pt x="1192581" y="76508"/>
                  </a:lnTo>
                  <a:lnTo>
                    <a:pt x="1134499" y="59799"/>
                  </a:lnTo>
                  <a:lnTo>
                    <a:pt x="1075342" y="43151"/>
                  </a:lnTo>
                  <a:lnTo>
                    <a:pt x="1024246" y="32055"/>
                  </a:lnTo>
                  <a:lnTo>
                    <a:pt x="965904" y="20961"/>
                  </a:lnTo>
                  <a:lnTo>
                    <a:pt x="907446" y="13678"/>
                  </a:lnTo>
                  <a:lnTo>
                    <a:pt x="849452" y="3976"/>
                  </a:lnTo>
                  <a:lnTo>
                    <a:pt x="794612" y="313"/>
                  </a:lnTo>
                  <a:lnTo>
                    <a:pt x="735256" y="0"/>
                  </a:lnTo>
                  <a:lnTo>
                    <a:pt x="685476" y="4580"/>
                  </a:lnTo>
                  <a:lnTo>
                    <a:pt x="626867" y="11179"/>
                  </a:lnTo>
                  <a:lnTo>
                    <a:pt x="567233" y="19459"/>
                  </a:lnTo>
                  <a:lnTo>
                    <a:pt x="508863" y="34941"/>
                  </a:lnTo>
                  <a:lnTo>
                    <a:pt x="450336" y="55176"/>
                  </a:lnTo>
                  <a:lnTo>
                    <a:pt x="396435" y="86399"/>
                  </a:lnTo>
                  <a:lnTo>
                    <a:pt x="335046" y="129830"/>
                  </a:lnTo>
                  <a:lnTo>
                    <a:pt x="274868" y="181780"/>
                  </a:lnTo>
                  <a:lnTo>
                    <a:pt x="225432" y="232854"/>
                  </a:lnTo>
                  <a:lnTo>
                    <a:pt x="185596" y="291207"/>
                  </a:lnTo>
                  <a:lnTo>
                    <a:pt x="155278" y="348874"/>
                  </a:lnTo>
                  <a:lnTo>
                    <a:pt x="125174" y="407874"/>
                  </a:lnTo>
                  <a:lnTo>
                    <a:pt x="89097" y="465601"/>
                  </a:lnTo>
                  <a:lnTo>
                    <a:pt x="56249" y="520336"/>
                  </a:lnTo>
                  <a:lnTo>
                    <a:pt x="27051" y="582008"/>
                  </a:lnTo>
                  <a:lnTo>
                    <a:pt x="0" y="6311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3971586" y="2967253"/>
            <a:ext cx="771412" cy="982125"/>
            <a:chOff x="3971586" y="2967253"/>
            <a:chExt cx="771412" cy="982125"/>
          </a:xfrm>
        </p:grpSpPr>
        <p:sp>
          <p:nvSpPr>
            <p:cNvPr id="14" name="Szabadkézi sokszög 13"/>
            <p:cNvSpPr/>
            <p:nvPr/>
          </p:nvSpPr>
          <p:spPr>
            <a:xfrm>
              <a:off x="4414744" y="3425027"/>
              <a:ext cx="123917" cy="183188"/>
            </a:xfrm>
            <a:custGeom>
              <a:avLst/>
              <a:gdLst/>
              <a:ahLst/>
              <a:cxnLst/>
              <a:rect l="0" t="0" r="0" b="0"/>
              <a:pathLst>
                <a:path w="123917" h="183188">
                  <a:moveTo>
                    <a:pt x="20374" y="141582"/>
                  </a:moveTo>
                  <a:lnTo>
                    <a:pt x="11540" y="128330"/>
                  </a:lnTo>
                  <a:lnTo>
                    <a:pt x="0" y="75737"/>
                  </a:lnTo>
                  <a:lnTo>
                    <a:pt x="1188" y="50265"/>
                  </a:lnTo>
                  <a:lnTo>
                    <a:pt x="10797" y="17733"/>
                  </a:lnTo>
                  <a:lnTo>
                    <a:pt x="19508" y="4560"/>
                  </a:lnTo>
                  <a:lnTo>
                    <a:pt x="25344" y="1232"/>
                  </a:lnTo>
                  <a:lnTo>
                    <a:pt x="39225" y="0"/>
                  </a:lnTo>
                  <a:lnTo>
                    <a:pt x="52175" y="5000"/>
                  </a:lnTo>
                  <a:lnTo>
                    <a:pt x="64094" y="14310"/>
                  </a:lnTo>
                  <a:lnTo>
                    <a:pt x="80275" y="36071"/>
                  </a:lnTo>
                  <a:lnTo>
                    <a:pt x="100469" y="91962"/>
                  </a:lnTo>
                  <a:lnTo>
                    <a:pt x="117423" y="149077"/>
                  </a:lnTo>
                  <a:lnTo>
                    <a:pt x="123916" y="171848"/>
                  </a:lnTo>
                  <a:lnTo>
                    <a:pt x="123611" y="175628"/>
                  </a:lnTo>
                  <a:lnTo>
                    <a:pt x="120227" y="1831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4418476" y="3508361"/>
              <a:ext cx="124817" cy="41607"/>
            </a:xfrm>
            <a:custGeom>
              <a:avLst/>
              <a:gdLst/>
              <a:ahLst/>
              <a:cxnLst/>
              <a:rect l="0" t="0" r="0" b="0"/>
              <a:pathLst>
                <a:path w="124817" h="41607">
                  <a:moveTo>
                    <a:pt x="0" y="41606"/>
                  </a:moveTo>
                  <a:lnTo>
                    <a:pt x="15136" y="28320"/>
                  </a:lnTo>
                  <a:lnTo>
                    <a:pt x="57867" y="6903"/>
                  </a:lnTo>
                  <a:lnTo>
                    <a:pt x="108044" y="910"/>
                  </a:lnTo>
                  <a:lnTo>
                    <a:pt x="12481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4277314" y="2967253"/>
              <a:ext cx="160089" cy="216589"/>
            </a:xfrm>
            <a:custGeom>
              <a:avLst/>
              <a:gdLst/>
              <a:ahLst/>
              <a:cxnLst/>
              <a:rect l="0" t="0" r="0" b="0"/>
              <a:pathLst>
                <a:path w="160089" h="216589">
                  <a:moveTo>
                    <a:pt x="16346" y="216588"/>
                  </a:moveTo>
                  <a:lnTo>
                    <a:pt x="1953" y="163547"/>
                  </a:lnTo>
                  <a:lnTo>
                    <a:pt x="0" y="105059"/>
                  </a:lnTo>
                  <a:lnTo>
                    <a:pt x="4161" y="47682"/>
                  </a:lnTo>
                  <a:lnTo>
                    <a:pt x="11298" y="18612"/>
                  </a:lnTo>
                  <a:lnTo>
                    <a:pt x="15754" y="11564"/>
                  </a:lnTo>
                  <a:lnTo>
                    <a:pt x="28102" y="1266"/>
                  </a:lnTo>
                  <a:lnTo>
                    <a:pt x="34354" y="0"/>
                  </a:lnTo>
                  <a:lnTo>
                    <a:pt x="40371" y="1005"/>
                  </a:lnTo>
                  <a:lnTo>
                    <a:pt x="67731" y="15904"/>
                  </a:lnTo>
                  <a:lnTo>
                    <a:pt x="104745" y="66297"/>
                  </a:lnTo>
                  <a:lnTo>
                    <a:pt x="138357" y="123854"/>
                  </a:lnTo>
                  <a:lnTo>
                    <a:pt x="160088" y="174877"/>
                  </a:lnTo>
                  <a:lnTo>
                    <a:pt x="158402" y="181384"/>
                  </a:lnTo>
                  <a:lnTo>
                    <a:pt x="153580" y="186647"/>
                  </a:lnTo>
                  <a:lnTo>
                    <a:pt x="132841" y="19994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4310303" y="3089734"/>
              <a:ext cx="124816" cy="27539"/>
            </a:xfrm>
            <a:custGeom>
              <a:avLst/>
              <a:gdLst/>
              <a:ahLst/>
              <a:cxnLst/>
              <a:rect l="0" t="0" r="0" b="0"/>
              <a:pathLst>
                <a:path w="124816" h="27539">
                  <a:moveTo>
                    <a:pt x="0" y="27538"/>
                  </a:moveTo>
                  <a:lnTo>
                    <a:pt x="20853" y="15177"/>
                  </a:lnTo>
                  <a:lnTo>
                    <a:pt x="74679" y="0"/>
                  </a:lnTo>
                  <a:lnTo>
                    <a:pt x="124815" y="25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3971586" y="3759121"/>
              <a:ext cx="133208" cy="190257"/>
            </a:xfrm>
            <a:custGeom>
              <a:avLst/>
              <a:gdLst/>
              <a:ahLst/>
              <a:cxnLst/>
              <a:rect l="0" t="0" r="0" b="0"/>
              <a:pathLst>
                <a:path w="133208" h="190257">
                  <a:moveTo>
                    <a:pt x="30838" y="173614"/>
                  </a:moveTo>
                  <a:lnTo>
                    <a:pt x="11278" y="114934"/>
                  </a:lnTo>
                  <a:lnTo>
                    <a:pt x="0" y="71239"/>
                  </a:lnTo>
                  <a:lnTo>
                    <a:pt x="744" y="42195"/>
                  </a:lnTo>
                  <a:lnTo>
                    <a:pt x="5444" y="24599"/>
                  </a:lnTo>
                  <a:lnTo>
                    <a:pt x="13696" y="7532"/>
                  </a:lnTo>
                  <a:lnTo>
                    <a:pt x="19410" y="2797"/>
                  </a:lnTo>
                  <a:lnTo>
                    <a:pt x="25993" y="564"/>
                  </a:lnTo>
                  <a:lnTo>
                    <a:pt x="33155" y="0"/>
                  </a:lnTo>
                  <a:lnTo>
                    <a:pt x="46044" y="4304"/>
                  </a:lnTo>
                  <a:lnTo>
                    <a:pt x="69386" y="22135"/>
                  </a:lnTo>
                  <a:lnTo>
                    <a:pt x="86227" y="42439"/>
                  </a:lnTo>
                  <a:lnTo>
                    <a:pt x="112424" y="102157"/>
                  </a:lnTo>
                  <a:lnTo>
                    <a:pt x="133078" y="156543"/>
                  </a:lnTo>
                  <a:lnTo>
                    <a:pt x="133207" y="164082"/>
                  </a:lnTo>
                  <a:lnTo>
                    <a:pt x="122369" y="1902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3994103" y="3849524"/>
              <a:ext cx="116495" cy="41606"/>
            </a:xfrm>
            <a:custGeom>
              <a:avLst/>
              <a:gdLst/>
              <a:ahLst/>
              <a:cxnLst/>
              <a:rect l="0" t="0" r="0" b="0"/>
              <a:pathLst>
                <a:path w="116495" h="41606">
                  <a:moveTo>
                    <a:pt x="0" y="41605"/>
                  </a:moveTo>
                  <a:lnTo>
                    <a:pt x="14210" y="29244"/>
                  </a:lnTo>
                  <a:lnTo>
                    <a:pt x="73499" y="8409"/>
                  </a:lnTo>
                  <a:lnTo>
                    <a:pt x="11649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abadkézi sokszög 19"/>
            <p:cNvSpPr/>
            <p:nvPr/>
          </p:nvSpPr>
          <p:spPr>
            <a:xfrm>
              <a:off x="4543292" y="3108951"/>
              <a:ext cx="183064" cy="66570"/>
            </a:xfrm>
            <a:custGeom>
              <a:avLst/>
              <a:gdLst/>
              <a:ahLst/>
              <a:cxnLst/>
              <a:rect l="0" t="0" r="0" b="0"/>
              <a:pathLst>
                <a:path w="183064" h="66570">
                  <a:moveTo>
                    <a:pt x="0" y="0"/>
                  </a:moveTo>
                  <a:lnTo>
                    <a:pt x="55507" y="16859"/>
                  </a:lnTo>
                  <a:lnTo>
                    <a:pt x="113360" y="30539"/>
                  </a:lnTo>
                  <a:lnTo>
                    <a:pt x="155563" y="44076"/>
                  </a:lnTo>
                  <a:lnTo>
                    <a:pt x="170841" y="52874"/>
                  </a:lnTo>
                  <a:lnTo>
                    <a:pt x="183063" y="665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4593218" y="3475077"/>
              <a:ext cx="141459" cy="66570"/>
            </a:xfrm>
            <a:custGeom>
              <a:avLst/>
              <a:gdLst/>
              <a:ahLst/>
              <a:cxnLst/>
              <a:rect l="0" t="0" r="0" b="0"/>
              <a:pathLst>
                <a:path w="141459" h="66570">
                  <a:moveTo>
                    <a:pt x="0" y="66569"/>
                  </a:moveTo>
                  <a:lnTo>
                    <a:pt x="63098" y="27448"/>
                  </a:lnTo>
                  <a:lnTo>
                    <a:pt x="123354" y="6010"/>
                  </a:lnTo>
                  <a:lnTo>
                    <a:pt x="14145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4210450" y="3574930"/>
              <a:ext cx="532548" cy="366127"/>
            </a:xfrm>
            <a:custGeom>
              <a:avLst/>
              <a:gdLst/>
              <a:ahLst/>
              <a:cxnLst/>
              <a:rect l="0" t="0" r="0" b="0"/>
              <a:pathLst>
                <a:path w="532548" h="366127">
                  <a:moveTo>
                    <a:pt x="0" y="366126"/>
                  </a:moveTo>
                  <a:lnTo>
                    <a:pt x="41655" y="351009"/>
                  </a:lnTo>
                  <a:lnTo>
                    <a:pt x="103633" y="305001"/>
                  </a:lnTo>
                  <a:lnTo>
                    <a:pt x="163608" y="259681"/>
                  </a:lnTo>
                  <a:lnTo>
                    <a:pt x="218258" y="212717"/>
                  </a:lnTo>
                  <a:lnTo>
                    <a:pt x="279994" y="166939"/>
                  </a:lnTo>
                  <a:lnTo>
                    <a:pt x="316911" y="139677"/>
                  </a:lnTo>
                  <a:lnTo>
                    <a:pt x="380049" y="97869"/>
                  </a:lnTo>
                  <a:lnTo>
                    <a:pt x="442644" y="57872"/>
                  </a:lnTo>
                  <a:lnTo>
                    <a:pt x="499358" y="23811"/>
                  </a:lnTo>
                  <a:lnTo>
                    <a:pt x="53254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4846190" y="3144378"/>
            <a:ext cx="1970311" cy="328469"/>
            <a:chOff x="4846190" y="3144378"/>
            <a:chExt cx="1970311" cy="328469"/>
          </a:xfrm>
        </p:grpSpPr>
        <p:sp>
          <p:nvSpPr>
            <p:cNvPr id="24" name="Szabadkézi sokszög 23"/>
            <p:cNvSpPr/>
            <p:nvPr/>
          </p:nvSpPr>
          <p:spPr>
            <a:xfrm>
              <a:off x="4846190" y="3151798"/>
              <a:ext cx="820979" cy="256710"/>
            </a:xfrm>
            <a:custGeom>
              <a:avLst/>
              <a:gdLst/>
              <a:ahLst/>
              <a:cxnLst/>
              <a:rect l="0" t="0" r="0" b="0"/>
              <a:pathLst>
                <a:path w="820979" h="256710">
                  <a:moveTo>
                    <a:pt x="96512" y="140216"/>
                  </a:moveTo>
                  <a:lnTo>
                    <a:pt x="87677" y="126964"/>
                  </a:lnTo>
                  <a:lnTo>
                    <a:pt x="81377" y="123061"/>
                  </a:lnTo>
                  <a:lnTo>
                    <a:pt x="64514" y="118723"/>
                  </a:lnTo>
                  <a:lnTo>
                    <a:pt x="56689" y="119415"/>
                  </a:lnTo>
                  <a:lnTo>
                    <a:pt x="43063" y="125116"/>
                  </a:lnTo>
                  <a:lnTo>
                    <a:pt x="24996" y="138721"/>
                  </a:lnTo>
                  <a:lnTo>
                    <a:pt x="7932" y="158881"/>
                  </a:lnTo>
                  <a:lnTo>
                    <a:pt x="1670" y="176865"/>
                  </a:lnTo>
                  <a:lnTo>
                    <a:pt x="0" y="186838"/>
                  </a:lnTo>
                  <a:lnTo>
                    <a:pt x="3075" y="205316"/>
                  </a:lnTo>
                  <a:lnTo>
                    <a:pt x="6484" y="214127"/>
                  </a:lnTo>
                  <a:lnTo>
                    <a:pt x="17668" y="226381"/>
                  </a:lnTo>
                  <a:lnTo>
                    <a:pt x="24534" y="230944"/>
                  </a:lnTo>
                  <a:lnTo>
                    <a:pt x="39559" y="233548"/>
                  </a:lnTo>
                  <a:lnTo>
                    <a:pt x="55482" y="230699"/>
                  </a:lnTo>
                  <a:lnTo>
                    <a:pt x="71805" y="223268"/>
                  </a:lnTo>
                  <a:lnTo>
                    <a:pt x="83374" y="211337"/>
                  </a:lnTo>
                  <a:lnTo>
                    <a:pt x="90673" y="195864"/>
                  </a:lnTo>
                  <a:lnTo>
                    <a:pt x="94782" y="173757"/>
                  </a:lnTo>
                  <a:lnTo>
                    <a:pt x="95359" y="175521"/>
                  </a:lnTo>
                  <a:lnTo>
                    <a:pt x="95743" y="180395"/>
                  </a:lnTo>
                  <a:lnTo>
                    <a:pt x="114514" y="216013"/>
                  </a:lnTo>
                  <a:lnTo>
                    <a:pt x="125778" y="230302"/>
                  </a:lnTo>
                  <a:lnTo>
                    <a:pt x="140030" y="239735"/>
                  </a:lnTo>
                  <a:lnTo>
                    <a:pt x="155610" y="242078"/>
                  </a:lnTo>
                  <a:lnTo>
                    <a:pt x="163647" y="241408"/>
                  </a:lnTo>
                  <a:lnTo>
                    <a:pt x="177509" y="235733"/>
                  </a:lnTo>
                  <a:lnTo>
                    <a:pt x="205892" y="212605"/>
                  </a:lnTo>
                  <a:lnTo>
                    <a:pt x="225589" y="189402"/>
                  </a:lnTo>
                  <a:lnTo>
                    <a:pt x="245391" y="139388"/>
                  </a:lnTo>
                  <a:lnTo>
                    <a:pt x="260389" y="77696"/>
                  </a:lnTo>
                  <a:lnTo>
                    <a:pt x="259714" y="44029"/>
                  </a:lnTo>
                  <a:lnTo>
                    <a:pt x="251202" y="7803"/>
                  </a:lnTo>
                  <a:lnTo>
                    <a:pt x="246792" y="2939"/>
                  </a:lnTo>
                  <a:lnTo>
                    <a:pt x="241077" y="621"/>
                  </a:lnTo>
                  <a:lnTo>
                    <a:pt x="234494" y="0"/>
                  </a:lnTo>
                  <a:lnTo>
                    <a:pt x="229181" y="2360"/>
                  </a:lnTo>
                  <a:lnTo>
                    <a:pt x="220812" y="12378"/>
                  </a:lnTo>
                  <a:lnTo>
                    <a:pt x="208830" y="53772"/>
                  </a:lnTo>
                  <a:lnTo>
                    <a:pt x="207970" y="98520"/>
                  </a:lnTo>
                  <a:lnTo>
                    <a:pt x="219911" y="153148"/>
                  </a:lnTo>
                  <a:lnTo>
                    <a:pt x="244634" y="205535"/>
                  </a:lnTo>
                  <a:lnTo>
                    <a:pt x="257574" y="218864"/>
                  </a:lnTo>
                  <a:lnTo>
                    <a:pt x="275036" y="226022"/>
                  </a:lnTo>
                  <a:lnTo>
                    <a:pt x="284870" y="227930"/>
                  </a:lnTo>
                  <a:lnTo>
                    <a:pt x="303194" y="225120"/>
                  </a:lnTo>
                  <a:lnTo>
                    <a:pt x="326638" y="213142"/>
                  </a:lnTo>
                  <a:lnTo>
                    <a:pt x="339324" y="201289"/>
                  </a:lnTo>
                  <a:lnTo>
                    <a:pt x="355937" y="173824"/>
                  </a:lnTo>
                  <a:lnTo>
                    <a:pt x="373344" y="124895"/>
                  </a:lnTo>
                  <a:lnTo>
                    <a:pt x="373523" y="120757"/>
                  </a:lnTo>
                  <a:lnTo>
                    <a:pt x="371793" y="119847"/>
                  </a:lnTo>
                  <a:lnTo>
                    <a:pt x="368790" y="121089"/>
                  </a:lnTo>
                  <a:lnTo>
                    <a:pt x="365455" y="132332"/>
                  </a:lnTo>
                  <a:lnTo>
                    <a:pt x="364062" y="180201"/>
                  </a:lnTo>
                  <a:lnTo>
                    <a:pt x="374414" y="230256"/>
                  </a:lnTo>
                  <a:lnTo>
                    <a:pt x="386777" y="251851"/>
                  </a:lnTo>
                  <a:lnTo>
                    <a:pt x="393573" y="255320"/>
                  </a:lnTo>
                  <a:lnTo>
                    <a:pt x="410986" y="256709"/>
                  </a:lnTo>
                  <a:lnTo>
                    <a:pt x="418033" y="253936"/>
                  </a:lnTo>
                  <a:lnTo>
                    <a:pt x="428329" y="243458"/>
                  </a:lnTo>
                  <a:lnTo>
                    <a:pt x="439323" y="217548"/>
                  </a:lnTo>
                  <a:lnTo>
                    <a:pt x="445117" y="164771"/>
                  </a:lnTo>
                  <a:lnTo>
                    <a:pt x="445410" y="153812"/>
                  </a:lnTo>
                  <a:lnTo>
                    <a:pt x="449304" y="146507"/>
                  </a:lnTo>
                  <a:lnTo>
                    <a:pt x="455598" y="141636"/>
                  </a:lnTo>
                  <a:lnTo>
                    <a:pt x="463492" y="138389"/>
                  </a:lnTo>
                  <a:lnTo>
                    <a:pt x="482125" y="137247"/>
                  </a:lnTo>
                  <a:lnTo>
                    <a:pt x="534204" y="138901"/>
                  </a:lnTo>
                  <a:lnTo>
                    <a:pt x="552693" y="135625"/>
                  </a:lnTo>
                  <a:lnTo>
                    <a:pt x="574278" y="124166"/>
                  </a:lnTo>
                  <a:lnTo>
                    <a:pt x="576821" y="118421"/>
                  </a:lnTo>
                  <a:lnTo>
                    <a:pt x="576667" y="111818"/>
                  </a:lnTo>
                  <a:lnTo>
                    <a:pt x="574715" y="104642"/>
                  </a:lnTo>
                  <a:lnTo>
                    <a:pt x="570640" y="100782"/>
                  </a:lnTo>
                  <a:lnTo>
                    <a:pt x="565151" y="99134"/>
                  </a:lnTo>
                  <a:lnTo>
                    <a:pt x="558717" y="98960"/>
                  </a:lnTo>
                  <a:lnTo>
                    <a:pt x="536410" y="107549"/>
                  </a:lnTo>
                  <a:lnTo>
                    <a:pt x="525320" y="121691"/>
                  </a:lnTo>
                  <a:lnTo>
                    <a:pt x="510667" y="156486"/>
                  </a:lnTo>
                  <a:lnTo>
                    <a:pt x="509564" y="173335"/>
                  </a:lnTo>
                  <a:lnTo>
                    <a:pt x="516389" y="206752"/>
                  </a:lnTo>
                  <a:lnTo>
                    <a:pt x="528388" y="227321"/>
                  </a:lnTo>
                  <a:lnTo>
                    <a:pt x="548072" y="245126"/>
                  </a:lnTo>
                  <a:lnTo>
                    <a:pt x="568410" y="249097"/>
                  </a:lnTo>
                  <a:lnTo>
                    <a:pt x="591009" y="246855"/>
                  </a:lnTo>
                  <a:lnTo>
                    <a:pt x="618402" y="235197"/>
                  </a:lnTo>
                  <a:lnTo>
                    <a:pt x="632336" y="225268"/>
                  </a:lnTo>
                  <a:lnTo>
                    <a:pt x="642226" y="212226"/>
                  </a:lnTo>
                  <a:lnTo>
                    <a:pt x="646159" y="204864"/>
                  </a:lnTo>
                  <a:lnTo>
                    <a:pt x="649705" y="202731"/>
                  </a:lnTo>
                  <a:lnTo>
                    <a:pt x="652993" y="204082"/>
                  </a:lnTo>
                  <a:lnTo>
                    <a:pt x="684960" y="237624"/>
                  </a:lnTo>
                  <a:lnTo>
                    <a:pt x="703214" y="243605"/>
                  </a:lnTo>
                  <a:lnTo>
                    <a:pt x="724887" y="245339"/>
                  </a:lnTo>
                  <a:lnTo>
                    <a:pt x="753607" y="240192"/>
                  </a:lnTo>
                  <a:lnTo>
                    <a:pt x="791044" y="222355"/>
                  </a:lnTo>
                  <a:lnTo>
                    <a:pt x="810808" y="204001"/>
                  </a:lnTo>
                  <a:lnTo>
                    <a:pt x="816793" y="196608"/>
                  </a:lnTo>
                  <a:lnTo>
                    <a:pt x="820978" y="176066"/>
                  </a:lnTo>
                  <a:lnTo>
                    <a:pt x="818832" y="154300"/>
                  </a:lnTo>
                  <a:lnTo>
                    <a:pt x="811715" y="138463"/>
                  </a:lnTo>
                  <a:lnTo>
                    <a:pt x="799922" y="127726"/>
                  </a:lnTo>
                  <a:lnTo>
                    <a:pt x="784510" y="120796"/>
                  </a:lnTo>
                  <a:lnTo>
                    <a:pt x="755966" y="117820"/>
                  </a:lnTo>
                  <a:lnTo>
                    <a:pt x="708128" y="127051"/>
                  </a:lnTo>
                  <a:lnTo>
                    <a:pt x="691630" y="137139"/>
                  </a:lnTo>
                  <a:lnTo>
                    <a:pt x="679058" y="150868"/>
                  </a:lnTo>
                  <a:lnTo>
                    <a:pt x="670389" y="166215"/>
                  </a:lnTo>
                  <a:lnTo>
                    <a:pt x="668385" y="182282"/>
                  </a:lnTo>
                  <a:lnTo>
                    <a:pt x="670665" y="2067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5724881" y="3144378"/>
              <a:ext cx="571959" cy="274038"/>
            </a:xfrm>
            <a:custGeom>
              <a:avLst/>
              <a:gdLst/>
              <a:ahLst/>
              <a:cxnLst/>
              <a:rect l="0" t="0" r="0" b="0"/>
              <a:pathLst>
                <a:path w="571959" h="274038">
                  <a:moveTo>
                    <a:pt x="0" y="147636"/>
                  </a:moveTo>
                  <a:lnTo>
                    <a:pt x="57861" y="89775"/>
                  </a:lnTo>
                  <a:lnTo>
                    <a:pt x="68246" y="77541"/>
                  </a:lnTo>
                  <a:lnTo>
                    <a:pt x="88418" y="29907"/>
                  </a:lnTo>
                  <a:lnTo>
                    <a:pt x="94154" y="9944"/>
                  </a:lnTo>
                  <a:lnTo>
                    <a:pt x="92355" y="4066"/>
                  </a:lnTo>
                  <a:lnTo>
                    <a:pt x="87458" y="1072"/>
                  </a:lnTo>
                  <a:lnTo>
                    <a:pt x="80494" y="0"/>
                  </a:lnTo>
                  <a:lnTo>
                    <a:pt x="74003" y="2984"/>
                  </a:lnTo>
                  <a:lnTo>
                    <a:pt x="61860" y="16162"/>
                  </a:lnTo>
                  <a:lnTo>
                    <a:pt x="45640" y="61398"/>
                  </a:lnTo>
                  <a:lnTo>
                    <a:pt x="30676" y="119718"/>
                  </a:lnTo>
                  <a:lnTo>
                    <a:pt x="26656" y="155595"/>
                  </a:lnTo>
                  <a:lnTo>
                    <a:pt x="34299" y="191086"/>
                  </a:lnTo>
                  <a:lnTo>
                    <a:pt x="48275" y="220606"/>
                  </a:lnTo>
                  <a:lnTo>
                    <a:pt x="63677" y="233384"/>
                  </a:lnTo>
                  <a:lnTo>
                    <a:pt x="72962" y="238086"/>
                  </a:lnTo>
                  <a:lnTo>
                    <a:pt x="95605" y="240844"/>
                  </a:lnTo>
                  <a:lnTo>
                    <a:pt x="138975" y="235081"/>
                  </a:lnTo>
                  <a:lnTo>
                    <a:pt x="154531" y="225332"/>
                  </a:lnTo>
                  <a:lnTo>
                    <a:pt x="190161" y="187591"/>
                  </a:lnTo>
                  <a:lnTo>
                    <a:pt x="199469" y="167859"/>
                  </a:lnTo>
                  <a:lnTo>
                    <a:pt x="200472" y="162967"/>
                  </a:lnTo>
                  <a:lnTo>
                    <a:pt x="199292" y="161555"/>
                  </a:lnTo>
                  <a:lnTo>
                    <a:pt x="196656" y="162463"/>
                  </a:lnTo>
                  <a:lnTo>
                    <a:pt x="191262" y="170868"/>
                  </a:lnTo>
                  <a:lnTo>
                    <a:pt x="186707" y="184774"/>
                  </a:lnTo>
                  <a:lnTo>
                    <a:pt x="184683" y="203282"/>
                  </a:lnTo>
                  <a:lnTo>
                    <a:pt x="192377" y="234493"/>
                  </a:lnTo>
                  <a:lnTo>
                    <a:pt x="206368" y="258329"/>
                  </a:lnTo>
                  <a:lnTo>
                    <a:pt x="213393" y="262112"/>
                  </a:lnTo>
                  <a:lnTo>
                    <a:pt x="231060" y="263850"/>
                  </a:lnTo>
                  <a:lnTo>
                    <a:pt x="248774" y="256609"/>
                  </a:lnTo>
                  <a:lnTo>
                    <a:pt x="271874" y="236939"/>
                  </a:lnTo>
                  <a:lnTo>
                    <a:pt x="313267" y="173626"/>
                  </a:lnTo>
                  <a:lnTo>
                    <a:pt x="318867" y="170510"/>
                  </a:lnTo>
                  <a:lnTo>
                    <a:pt x="324450" y="171206"/>
                  </a:lnTo>
                  <a:lnTo>
                    <a:pt x="330021" y="174444"/>
                  </a:lnTo>
                  <a:lnTo>
                    <a:pt x="338676" y="187904"/>
                  </a:lnTo>
                  <a:lnTo>
                    <a:pt x="356184" y="222261"/>
                  </a:lnTo>
                  <a:lnTo>
                    <a:pt x="363196" y="226972"/>
                  </a:lnTo>
                  <a:lnTo>
                    <a:pt x="380850" y="229741"/>
                  </a:lnTo>
                  <a:lnTo>
                    <a:pt x="396092" y="225424"/>
                  </a:lnTo>
                  <a:lnTo>
                    <a:pt x="409030" y="216418"/>
                  </a:lnTo>
                  <a:lnTo>
                    <a:pt x="466408" y="155719"/>
                  </a:lnTo>
                  <a:lnTo>
                    <a:pt x="486651" y="135341"/>
                  </a:lnTo>
                  <a:lnTo>
                    <a:pt x="503520" y="128304"/>
                  </a:lnTo>
                  <a:lnTo>
                    <a:pt x="513195" y="126427"/>
                  </a:lnTo>
                  <a:lnTo>
                    <a:pt x="521495" y="127949"/>
                  </a:lnTo>
                  <a:lnTo>
                    <a:pt x="535648" y="137037"/>
                  </a:lnTo>
                  <a:lnTo>
                    <a:pt x="554012" y="157748"/>
                  </a:lnTo>
                  <a:lnTo>
                    <a:pt x="566746" y="185869"/>
                  </a:lnTo>
                  <a:lnTo>
                    <a:pt x="571958" y="222040"/>
                  </a:lnTo>
                  <a:lnTo>
                    <a:pt x="569085" y="253200"/>
                  </a:lnTo>
                  <a:lnTo>
                    <a:pt x="564302" y="260542"/>
                  </a:lnTo>
                  <a:lnTo>
                    <a:pt x="549125" y="271165"/>
                  </a:lnTo>
                  <a:lnTo>
                    <a:pt x="532518" y="274037"/>
                  </a:lnTo>
                  <a:lnTo>
                    <a:pt x="499257" y="268348"/>
                  </a:lnTo>
                  <a:lnTo>
                    <a:pt x="474299" y="2558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6348959" y="3322996"/>
              <a:ext cx="93537" cy="94706"/>
            </a:xfrm>
            <a:custGeom>
              <a:avLst/>
              <a:gdLst/>
              <a:ahLst/>
              <a:cxnLst/>
              <a:rect l="0" t="0" r="0" b="0"/>
              <a:pathLst>
                <a:path w="93537" h="94706">
                  <a:moveTo>
                    <a:pt x="8321" y="43908"/>
                  </a:moveTo>
                  <a:lnTo>
                    <a:pt x="37632" y="84638"/>
                  </a:lnTo>
                  <a:lnTo>
                    <a:pt x="51859" y="93753"/>
                  </a:lnTo>
                  <a:lnTo>
                    <a:pt x="59536" y="94705"/>
                  </a:lnTo>
                  <a:lnTo>
                    <a:pt x="75463" y="90831"/>
                  </a:lnTo>
                  <a:lnTo>
                    <a:pt x="86856" y="80480"/>
                  </a:lnTo>
                  <a:lnTo>
                    <a:pt x="91188" y="73836"/>
                  </a:lnTo>
                  <a:lnTo>
                    <a:pt x="93536" y="56593"/>
                  </a:lnTo>
                  <a:lnTo>
                    <a:pt x="90574" y="38451"/>
                  </a:lnTo>
                  <a:lnTo>
                    <a:pt x="83093" y="24224"/>
                  </a:lnTo>
                  <a:lnTo>
                    <a:pt x="71139" y="14203"/>
                  </a:lnTo>
                  <a:lnTo>
                    <a:pt x="40864" y="236"/>
                  </a:lnTo>
                  <a:lnTo>
                    <a:pt x="32791" y="0"/>
                  </a:lnTo>
                  <a:lnTo>
                    <a:pt x="16423" y="4669"/>
                  </a:lnTo>
                  <a:lnTo>
                    <a:pt x="10948" y="8503"/>
                  </a:lnTo>
                  <a:lnTo>
                    <a:pt x="0" y="272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6534853" y="3183841"/>
              <a:ext cx="281648" cy="289006"/>
            </a:xfrm>
            <a:custGeom>
              <a:avLst/>
              <a:gdLst/>
              <a:ahLst/>
              <a:cxnLst/>
              <a:rect l="0" t="0" r="0" b="0"/>
              <a:pathLst>
                <a:path w="281648" h="289006">
                  <a:moveTo>
                    <a:pt x="13812" y="0"/>
                  </a:moveTo>
                  <a:lnTo>
                    <a:pt x="7225" y="51844"/>
                  </a:lnTo>
                  <a:lnTo>
                    <a:pt x="0" y="108083"/>
                  </a:lnTo>
                  <a:lnTo>
                    <a:pt x="194" y="159178"/>
                  </a:lnTo>
                  <a:lnTo>
                    <a:pt x="4793" y="213544"/>
                  </a:lnTo>
                  <a:lnTo>
                    <a:pt x="5181" y="208321"/>
                  </a:lnTo>
                  <a:lnTo>
                    <a:pt x="9881" y="158552"/>
                  </a:lnTo>
                  <a:lnTo>
                    <a:pt x="26321" y="125829"/>
                  </a:lnTo>
                  <a:lnTo>
                    <a:pt x="36630" y="112630"/>
                  </a:lnTo>
                  <a:lnTo>
                    <a:pt x="57247" y="99221"/>
                  </a:lnTo>
                  <a:lnTo>
                    <a:pt x="80922" y="89392"/>
                  </a:lnTo>
                  <a:lnTo>
                    <a:pt x="99728" y="88423"/>
                  </a:lnTo>
                  <a:lnTo>
                    <a:pt x="109922" y="89459"/>
                  </a:lnTo>
                  <a:lnTo>
                    <a:pt x="117641" y="92924"/>
                  </a:lnTo>
                  <a:lnTo>
                    <a:pt x="128684" y="104169"/>
                  </a:lnTo>
                  <a:lnTo>
                    <a:pt x="131074" y="111051"/>
                  </a:lnTo>
                  <a:lnTo>
                    <a:pt x="131264" y="126094"/>
                  </a:lnTo>
                  <a:lnTo>
                    <a:pt x="125801" y="139560"/>
                  </a:lnTo>
                  <a:lnTo>
                    <a:pt x="107227" y="163272"/>
                  </a:lnTo>
                  <a:lnTo>
                    <a:pt x="67590" y="189734"/>
                  </a:lnTo>
                  <a:lnTo>
                    <a:pt x="50965" y="195273"/>
                  </a:lnTo>
                  <a:lnTo>
                    <a:pt x="41354" y="196750"/>
                  </a:lnTo>
                  <a:lnTo>
                    <a:pt x="25744" y="193461"/>
                  </a:lnTo>
                  <a:lnTo>
                    <a:pt x="18993" y="189995"/>
                  </a:lnTo>
                  <a:lnTo>
                    <a:pt x="17266" y="186759"/>
                  </a:lnTo>
                  <a:lnTo>
                    <a:pt x="18888" y="183678"/>
                  </a:lnTo>
                  <a:lnTo>
                    <a:pt x="22743" y="180699"/>
                  </a:lnTo>
                  <a:lnTo>
                    <a:pt x="27162" y="180562"/>
                  </a:lnTo>
                  <a:lnTo>
                    <a:pt x="37004" y="185341"/>
                  </a:lnTo>
                  <a:lnTo>
                    <a:pt x="93118" y="230347"/>
                  </a:lnTo>
                  <a:lnTo>
                    <a:pt x="154757" y="275680"/>
                  </a:lnTo>
                  <a:lnTo>
                    <a:pt x="181005" y="286216"/>
                  </a:lnTo>
                  <a:lnTo>
                    <a:pt x="201224" y="289005"/>
                  </a:lnTo>
                  <a:lnTo>
                    <a:pt x="220073" y="285313"/>
                  </a:lnTo>
                  <a:lnTo>
                    <a:pt x="243812" y="272839"/>
                  </a:lnTo>
                  <a:lnTo>
                    <a:pt x="268400" y="252058"/>
                  </a:lnTo>
                  <a:lnTo>
                    <a:pt x="281040" y="231243"/>
                  </a:lnTo>
                  <a:lnTo>
                    <a:pt x="281647" y="226277"/>
                  </a:lnTo>
                  <a:lnTo>
                    <a:pt x="280201" y="222967"/>
                  </a:lnTo>
                  <a:lnTo>
                    <a:pt x="271764" y="216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Szabadkézi sokszög 2"/>
          <p:cNvSpPr/>
          <p:nvPr/>
        </p:nvSpPr>
        <p:spPr>
          <a:xfrm>
            <a:off x="5134086" y="3771099"/>
            <a:ext cx="8322" cy="124816"/>
          </a:xfrm>
          <a:custGeom>
            <a:avLst/>
            <a:gdLst/>
            <a:ahLst/>
            <a:cxnLst/>
            <a:rect l="0" t="0" r="0" b="0"/>
            <a:pathLst>
              <a:path w="8322" h="124816">
                <a:moveTo>
                  <a:pt x="0" y="0"/>
                </a:moveTo>
                <a:lnTo>
                  <a:pt x="0" y="56772"/>
                </a:lnTo>
                <a:lnTo>
                  <a:pt x="6587" y="116764"/>
                </a:lnTo>
                <a:lnTo>
                  <a:pt x="8321" y="12481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4801244" y="2409631"/>
            <a:ext cx="2122964" cy="645859"/>
            <a:chOff x="4801244" y="2409631"/>
            <a:chExt cx="2122964" cy="645859"/>
          </a:xfrm>
        </p:grpSpPr>
        <p:sp>
          <p:nvSpPr>
            <p:cNvPr id="4" name="Szabadkézi sokszög 3"/>
            <p:cNvSpPr/>
            <p:nvPr/>
          </p:nvSpPr>
          <p:spPr>
            <a:xfrm>
              <a:off x="5308828" y="2547904"/>
              <a:ext cx="576667" cy="241312"/>
            </a:xfrm>
            <a:custGeom>
              <a:avLst/>
              <a:gdLst/>
              <a:ahLst/>
              <a:cxnLst/>
              <a:rect l="0" t="0" r="0" b="0"/>
              <a:pathLst>
                <a:path w="576667" h="241312">
                  <a:moveTo>
                    <a:pt x="0" y="0"/>
                  </a:moveTo>
                  <a:lnTo>
                    <a:pt x="5719" y="21779"/>
                  </a:lnTo>
                  <a:lnTo>
                    <a:pt x="7979" y="77427"/>
                  </a:lnTo>
                  <a:lnTo>
                    <a:pt x="8276" y="139692"/>
                  </a:lnTo>
                  <a:lnTo>
                    <a:pt x="8302" y="154542"/>
                  </a:lnTo>
                  <a:lnTo>
                    <a:pt x="8320" y="98590"/>
                  </a:lnTo>
                  <a:lnTo>
                    <a:pt x="12739" y="55225"/>
                  </a:lnTo>
                  <a:lnTo>
                    <a:pt x="24320" y="26533"/>
                  </a:lnTo>
                  <a:lnTo>
                    <a:pt x="39463" y="4883"/>
                  </a:lnTo>
                  <a:lnTo>
                    <a:pt x="45725" y="1406"/>
                  </a:lnTo>
                  <a:lnTo>
                    <a:pt x="60078" y="9"/>
                  </a:lnTo>
                  <a:lnTo>
                    <a:pt x="73238" y="4935"/>
                  </a:lnTo>
                  <a:lnTo>
                    <a:pt x="79336" y="8838"/>
                  </a:lnTo>
                  <a:lnTo>
                    <a:pt x="88577" y="20570"/>
                  </a:lnTo>
                  <a:lnTo>
                    <a:pt x="102043" y="50703"/>
                  </a:lnTo>
                  <a:lnTo>
                    <a:pt x="107366" y="107272"/>
                  </a:lnTo>
                  <a:lnTo>
                    <a:pt x="112432" y="147957"/>
                  </a:lnTo>
                  <a:lnTo>
                    <a:pt x="114711" y="151338"/>
                  </a:lnTo>
                  <a:lnTo>
                    <a:pt x="117155" y="150819"/>
                  </a:lnTo>
                  <a:lnTo>
                    <a:pt x="122335" y="142845"/>
                  </a:lnTo>
                  <a:lnTo>
                    <a:pt x="150527" y="82075"/>
                  </a:lnTo>
                  <a:lnTo>
                    <a:pt x="172116" y="43025"/>
                  </a:lnTo>
                  <a:lnTo>
                    <a:pt x="185594" y="30525"/>
                  </a:lnTo>
                  <a:lnTo>
                    <a:pt x="193072" y="25898"/>
                  </a:lnTo>
                  <a:lnTo>
                    <a:pt x="198057" y="27436"/>
                  </a:lnTo>
                  <a:lnTo>
                    <a:pt x="201380" y="33084"/>
                  </a:lnTo>
                  <a:lnTo>
                    <a:pt x="214029" y="88124"/>
                  </a:lnTo>
                  <a:lnTo>
                    <a:pt x="225196" y="151215"/>
                  </a:lnTo>
                  <a:lnTo>
                    <a:pt x="231375" y="170758"/>
                  </a:lnTo>
                  <a:lnTo>
                    <a:pt x="240285" y="185607"/>
                  </a:lnTo>
                  <a:lnTo>
                    <a:pt x="245250" y="188458"/>
                  </a:lnTo>
                  <a:lnTo>
                    <a:pt x="250409" y="188509"/>
                  </a:lnTo>
                  <a:lnTo>
                    <a:pt x="255697" y="186694"/>
                  </a:lnTo>
                  <a:lnTo>
                    <a:pt x="266504" y="177280"/>
                  </a:lnTo>
                  <a:lnTo>
                    <a:pt x="288509" y="144220"/>
                  </a:lnTo>
                  <a:lnTo>
                    <a:pt x="310170" y="87357"/>
                  </a:lnTo>
                  <a:lnTo>
                    <a:pt x="319803" y="57218"/>
                  </a:lnTo>
                  <a:lnTo>
                    <a:pt x="309231" y="113146"/>
                  </a:lnTo>
                  <a:lnTo>
                    <a:pt x="319579" y="173292"/>
                  </a:lnTo>
                  <a:lnTo>
                    <a:pt x="324000" y="178398"/>
                  </a:lnTo>
                  <a:lnTo>
                    <a:pt x="329722" y="180878"/>
                  </a:lnTo>
                  <a:lnTo>
                    <a:pt x="336309" y="181606"/>
                  </a:lnTo>
                  <a:lnTo>
                    <a:pt x="342550" y="179318"/>
                  </a:lnTo>
                  <a:lnTo>
                    <a:pt x="354415" y="169380"/>
                  </a:lnTo>
                  <a:lnTo>
                    <a:pt x="376175" y="134680"/>
                  </a:lnTo>
                  <a:lnTo>
                    <a:pt x="385335" y="114179"/>
                  </a:lnTo>
                  <a:lnTo>
                    <a:pt x="385404" y="114951"/>
                  </a:lnTo>
                  <a:lnTo>
                    <a:pt x="383550" y="134221"/>
                  </a:lnTo>
                  <a:lnTo>
                    <a:pt x="385303" y="197335"/>
                  </a:lnTo>
                  <a:lnTo>
                    <a:pt x="394306" y="223966"/>
                  </a:lnTo>
                  <a:lnTo>
                    <a:pt x="398781" y="232522"/>
                  </a:lnTo>
                  <a:lnTo>
                    <a:pt x="404538" y="236376"/>
                  </a:lnTo>
                  <a:lnTo>
                    <a:pt x="411150" y="237096"/>
                  </a:lnTo>
                  <a:lnTo>
                    <a:pt x="418332" y="235728"/>
                  </a:lnTo>
                  <a:lnTo>
                    <a:pt x="431242" y="224345"/>
                  </a:lnTo>
                  <a:lnTo>
                    <a:pt x="467024" y="166402"/>
                  </a:lnTo>
                  <a:lnTo>
                    <a:pt x="488067" y="108173"/>
                  </a:lnTo>
                  <a:lnTo>
                    <a:pt x="493671" y="91531"/>
                  </a:lnTo>
                  <a:lnTo>
                    <a:pt x="498309" y="87833"/>
                  </a:lnTo>
                  <a:lnTo>
                    <a:pt x="504174" y="87217"/>
                  </a:lnTo>
                  <a:lnTo>
                    <a:pt x="517164" y="91463"/>
                  </a:lnTo>
                  <a:lnTo>
                    <a:pt x="529100" y="99514"/>
                  </a:lnTo>
                  <a:lnTo>
                    <a:pt x="538103" y="111722"/>
                  </a:lnTo>
                  <a:lnTo>
                    <a:pt x="570500" y="174881"/>
                  </a:lnTo>
                  <a:lnTo>
                    <a:pt x="576536" y="191446"/>
                  </a:lnTo>
                  <a:lnTo>
                    <a:pt x="576666" y="199747"/>
                  </a:lnTo>
                  <a:lnTo>
                    <a:pt x="571880" y="216366"/>
                  </a:lnTo>
                  <a:lnTo>
                    <a:pt x="566165" y="222832"/>
                  </a:lnTo>
                  <a:lnTo>
                    <a:pt x="549954" y="232482"/>
                  </a:lnTo>
                  <a:lnTo>
                    <a:pt x="507584" y="2413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abadkézi sokszög 4"/>
            <p:cNvSpPr/>
            <p:nvPr/>
          </p:nvSpPr>
          <p:spPr>
            <a:xfrm>
              <a:off x="5961825" y="2645179"/>
              <a:ext cx="599925" cy="287366"/>
            </a:xfrm>
            <a:custGeom>
              <a:avLst/>
              <a:gdLst/>
              <a:ahLst/>
              <a:cxnLst/>
              <a:rect l="0" t="0" r="0" b="0"/>
              <a:pathLst>
                <a:path w="599925" h="287366">
                  <a:moveTo>
                    <a:pt x="112540" y="27541"/>
                  </a:moveTo>
                  <a:lnTo>
                    <a:pt x="108123" y="14289"/>
                  </a:lnTo>
                  <a:lnTo>
                    <a:pt x="98557" y="5317"/>
                  </a:lnTo>
                  <a:lnTo>
                    <a:pt x="92123" y="1631"/>
                  </a:lnTo>
                  <a:lnTo>
                    <a:pt x="75113" y="0"/>
                  </a:lnTo>
                  <a:lnTo>
                    <a:pt x="57074" y="3281"/>
                  </a:lnTo>
                  <a:lnTo>
                    <a:pt x="42893" y="10904"/>
                  </a:lnTo>
                  <a:lnTo>
                    <a:pt x="13013" y="45280"/>
                  </a:lnTo>
                  <a:lnTo>
                    <a:pt x="7357" y="53235"/>
                  </a:lnTo>
                  <a:lnTo>
                    <a:pt x="1073" y="74402"/>
                  </a:lnTo>
                  <a:lnTo>
                    <a:pt x="0" y="107378"/>
                  </a:lnTo>
                  <a:lnTo>
                    <a:pt x="4275" y="124970"/>
                  </a:lnTo>
                  <a:lnTo>
                    <a:pt x="12338" y="138952"/>
                  </a:lnTo>
                  <a:lnTo>
                    <a:pt x="27017" y="148865"/>
                  </a:lnTo>
                  <a:lnTo>
                    <a:pt x="36109" y="152802"/>
                  </a:lnTo>
                  <a:lnTo>
                    <a:pt x="56073" y="154712"/>
                  </a:lnTo>
                  <a:lnTo>
                    <a:pt x="77273" y="151555"/>
                  </a:lnTo>
                  <a:lnTo>
                    <a:pt x="109076" y="138456"/>
                  </a:lnTo>
                  <a:lnTo>
                    <a:pt x="149272" y="106113"/>
                  </a:lnTo>
                  <a:lnTo>
                    <a:pt x="162974" y="84414"/>
                  </a:lnTo>
                  <a:lnTo>
                    <a:pt x="165578" y="83023"/>
                  </a:lnTo>
                  <a:lnTo>
                    <a:pt x="167314" y="85794"/>
                  </a:lnTo>
                  <a:lnTo>
                    <a:pt x="168472" y="91340"/>
                  </a:lnTo>
                  <a:lnTo>
                    <a:pt x="163420" y="152201"/>
                  </a:lnTo>
                  <a:lnTo>
                    <a:pt x="167166" y="183129"/>
                  </a:lnTo>
                  <a:lnTo>
                    <a:pt x="171147" y="188590"/>
                  </a:lnTo>
                  <a:lnTo>
                    <a:pt x="176574" y="191305"/>
                  </a:lnTo>
                  <a:lnTo>
                    <a:pt x="182966" y="192191"/>
                  </a:lnTo>
                  <a:lnTo>
                    <a:pt x="194999" y="188244"/>
                  </a:lnTo>
                  <a:lnTo>
                    <a:pt x="206511" y="179401"/>
                  </a:lnTo>
                  <a:lnTo>
                    <a:pt x="222463" y="158829"/>
                  </a:lnTo>
                  <a:lnTo>
                    <a:pt x="240720" y="116137"/>
                  </a:lnTo>
                  <a:lnTo>
                    <a:pt x="230376" y="165955"/>
                  </a:lnTo>
                  <a:lnTo>
                    <a:pt x="233849" y="197477"/>
                  </a:lnTo>
                  <a:lnTo>
                    <a:pt x="240728" y="214324"/>
                  </a:lnTo>
                  <a:lnTo>
                    <a:pt x="245151" y="221405"/>
                  </a:lnTo>
                  <a:lnTo>
                    <a:pt x="252723" y="226126"/>
                  </a:lnTo>
                  <a:lnTo>
                    <a:pt x="273463" y="231371"/>
                  </a:lnTo>
                  <a:lnTo>
                    <a:pt x="290694" y="228771"/>
                  </a:lnTo>
                  <a:lnTo>
                    <a:pt x="335055" y="205087"/>
                  </a:lnTo>
                  <a:lnTo>
                    <a:pt x="378530" y="156812"/>
                  </a:lnTo>
                  <a:lnTo>
                    <a:pt x="404743" y="102287"/>
                  </a:lnTo>
                  <a:lnTo>
                    <a:pt x="421740" y="58023"/>
                  </a:lnTo>
                  <a:lnTo>
                    <a:pt x="423163" y="38315"/>
                  </a:lnTo>
                  <a:lnTo>
                    <a:pt x="422248" y="29176"/>
                  </a:lnTo>
                  <a:lnTo>
                    <a:pt x="418864" y="24933"/>
                  </a:lnTo>
                  <a:lnTo>
                    <a:pt x="413835" y="23953"/>
                  </a:lnTo>
                  <a:lnTo>
                    <a:pt x="407709" y="25149"/>
                  </a:lnTo>
                  <a:lnTo>
                    <a:pt x="395970" y="36340"/>
                  </a:lnTo>
                  <a:lnTo>
                    <a:pt x="362992" y="90817"/>
                  </a:lnTo>
                  <a:lnTo>
                    <a:pt x="343594" y="149367"/>
                  </a:lnTo>
                  <a:lnTo>
                    <a:pt x="339394" y="196488"/>
                  </a:lnTo>
                  <a:lnTo>
                    <a:pt x="342186" y="216350"/>
                  </a:lnTo>
                  <a:lnTo>
                    <a:pt x="348974" y="231957"/>
                  </a:lnTo>
                  <a:lnTo>
                    <a:pt x="353373" y="238708"/>
                  </a:lnTo>
                  <a:lnTo>
                    <a:pt x="377234" y="257044"/>
                  </a:lnTo>
                  <a:lnTo>
                    <a:pt x="387006" y="259130"/>
                  </a:lnTo>
                  <a:lnTo>
                    <a:pt x="407726" y="256518"/>
                  </a:lnTo>
                  <a:lnTo>
                    <a:pt x="431348" y="244651"/>
                  </a:lnTo>
                  <a:lnTo>
                    <a:pt x="467313" y="213201"/>
                  </a:lnTo>
                  <a:lnTo>
                    <a:pt x="472022" y="212336"/>
                  </a:lnTo>
                  <a:lnTo>
                    <a:pt x="476086" y="214532"/>
                  </a:lnTo>
                  <a:lnTo>
                    <a:pt x="479719" y="218770"/>
                  </a:lnTo>
                  <a:lnTo>
                    <a:pt x="483757" y="233341"/>
                  </a:lnTo>
                  <a:lnTo>
                    <a:pt x="490766" y="268412"/>
                  </a:lnTo>
                  <a:lnTo>
                    <a:pt x="495054" y="275030"/>
                  </a:lnTo>
                  <a:lnTo>
                    <a:pt x="507214" y="284850"/>
                  </a:lnTo>
                  <a:lnTo>
                    <a:pt x="526795" y="287365"/>
                  </a:lnTo>
                  <a:lnTo>
                    <a:pt x="538489" y="286741"/>
                  </a:lnTo>
                  <a:lnTo>
                    <a:pt x="558878" y="278652"/>
                  </a:lnTo>
                  <a:lnTo>
                    <a:pt x="590151" y="255275"/>
                  </a:lnTo>
                  <a:lnTo>
                    <a:pt x="597556" y="239087"/>
                  </a:lnTo>
                  <a:lnTo>
                    <a:pt x="599924" y="219565"/>
                  </a:lnTo>
                  <a:lnTo>
                    <a:pt x="597893" y="198561"/>
                  </a:lnTo>
                  <a:lnTo>
                    <a:pt x="591444" y="181830"/>
                  </a:lnTo>
                  <a:lnTo>
                    <a:pt x="581490" y="168229"/>
                  </a:lnTo>
                  <a:lnTo>
                    <a:pt x="567819" y="156021"/>
                  </a:lnTo>
                  <a:lnTo>
                    <a:pt x="550033" y="149363"/>
                  </a:lnTo>
                  <a:lnTo>
                    <a:pt x="530725" y="147328"/>
                  </a:lnTo>
                  <a:lnTo>
                    <a:pt x="512898" y="149506"/>
                  </a:lnTo>
                  <a:lnTo>
                    <a:pt x="498195" y="158486"/>
                  </a:lnTo>
                  <a:lnTo>
                    <a:pt x="479521" y="181602"/>
                  </a:lnTo>
                  <a:lnTo>
                    <a:pt x="461063" y="218128"/>
                  </a:lnTo>
                  <a:lnTo>
                    <a:pt x="459439" y="235213"/>
                  </a:lnTo>
                  <a:lnTo>
                    <a:pt x="462024" y="2605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6542657" y="2872425"/>
              <a:ext cx="381551" cy="183065"/>
            </a:xfrm>
            <a:custGeom>
              <a:avLst/>
              <a:gdLst/>
              <a:ahLst/>
              <a:cxnLst/>
              <a:rect l="0" t="0" r="0" b="0"/>
              <a:pathLst>
                <a:path w="381551" h="183065">
                  <a:moveTo>
                    <a:pt x="14328" y="0"/>
                  </a:moveTo>
                  <a:lnTo>
                    <a:pt x="5494" y="13252"/>
                  </a:lnTo>
                  <a:lnTo>
                    <a:pt x="0" y="43580"/>
                  </a:lnTo>
                  <a:lnTo>
                    <a:pt x="2790" y="73010"/>
                  </a:lnTo>
                  <a:lnTo>
                    <a:pt x="6637" y="78259"/>
                  </a:lnTo>
                  <a:lnTo>
                    <a:pt x="11974" y="80834"/>
                  </a:lnTo>
                  <a:lnTo>
                    <a:pt x="18306" y="81627"/>
                  </a:lnTo>
                  <a:lnTo>
                    <a:pt x="24377" y="79381"/>
                  </a:lnTo>
                  <a:lnTo>
                    <a:pt x="53023" y="52744"/>
                  </a:lnTo>
                  <a:lnTo>
                    <a:pt x="86432" y="12256"/>
                  </a:lnTo>
                  <a:lnTo>
                    <a:pt x="92908" y="9095"/>
                  </a:lnTo>
                  <a:lnTo>
                    <a:pt x="107500" y="8049"/>
                  </a:lnTo>
                  <a:lnTo>
                    <a:pt x="111577" y="11838"/>
                  </a:lnTo>
                  <a:lnTo>
                    <a:pt x="113370" y="18062"/>
                  </a:lnTo>
                  <a:lnTo>
                    <a:pt x="111476" y="42026"/>
                  </a:lnTo>
                  <a:lnTo>
                    <a:pt x="102552" y="79390"/>
                  </a:lnTo>
                  <a:lnTo>
                    <a:pt x="102730" y="88060"/>
                  </a:lnTo>
                  <a:lnTo>
                    <a:pt x="107859" y="102625"/>
                  </a:lnTo>
                  <a:lnTo>
                    <a:pt x="112740" y="105399"/>
                  </a:lnTo>
                  <a:lnTo>
                    <a:pt x="118768" y="105400"/>
                  </a:lnTo>
                  <a:lnTo>
                    <a:pt x="125560" y="103551"/>
                  </a:lnTo>
                  <a:lnTo>
                    <a:pt x="138037" y="94100"/>
                  </a:lnTo>
                  <a:lnTo>
                    <a:pt x="143954" y="87697"/>
                  </a:lnTo>
                  <a:lnTo>
                    <a:pt x="147898" y="87126"/>
                  </a:lnTo>
                  <a:lnTo>
                    <a:pt x="150527" y="90444"/>
                  </a:lnTo>
                  <a:lnTo>
                    <a:pt x="155298" y="102143"/>
                  </a:lnTo>
                  <a:lnTo>
                    <a:pt x="163582" y="113506"/>
                  </a:lnTo>
                  <a:lnTo>
                    <a:pt x="183059" y="125882"/>
                  </a:lnTo>
                  <a:lnTo>
                    <a:pt x="203349" y="127447"/>
                  </a:lnTo>
                  <a:lnTo>
                    <a:pt x="260875" y="119444"/>
                  </a:lnTo>
                  <a:lnTo>
                    <a:pt x="322009" y="111960"/>
                  </a:lnTo>
                  <a:lnTo>
                    <a:pt x="342767" y="113863"/>
                  </a:lnTo>
                  <a:lnTo>
                    <a:pt x="359390" y="120256"/>
                  </a:lnTo>
                  <a:lnTo>
                    <a:pt x="366411" y="124550"/>
                  </a:lnTo>
                  <a:lnTo>
                    <a:pt x="376679" y="136717"/>
                  </a:lnTo>
                  <a:lnTo>
                    <a:pt x="380711" y="143845"/>
                  </a:lnTo>
                  <a:lnTo>
                    <a:pt x="381550" y="150446"/>
                  </a:lnTo>
                  <a:lnTo>
                    <a:pt x="377552" y="162711"/>
                  </a:lnTo>
                  <a:lnTo>
                    <a:pt x="364904" y="180012"/>
                  </a:lnTo>
                  <a:lnTo>
                    <a:pt x="358068" y="182878"/>
                  </a:lnTo>
                  <a:lnTo>
                    <a:pt x="313886" y="1830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6773333" y="2839141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832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badkézi sokszög 7"/>
            <p:cNvSpPr/>
            <p:nvPr/>
          </p:nvSpPr>
          <p:spPr>
            <a:xfrm>
              <a:off x="4903502" y="2409631"/>
              <a:ext cx="114091" cy="223695"/>
            </a:xfrm>
            <a:custGeom>
              <a:avLst/>
              <a:gdLst/>
              <a:ahLst/>
              <a:cxnLst/>
              <a:rect l="0" t="0" r="0" b="0"/>
              <a:pathLst>
                <a:path w="114091" h="223695">
                  <a:moveTo>
                    <a:pt x="30879" y="13458"/>
                  </a:moveTo>
                  <a:lnTo>
                    <a:pt x="26462" y="206"/>
                  </a:lnTo>
                  <a:lnTo>
                    <a:pt x="25161" y="0"/>
                  </a:lnTo>
                  <a:lnTo>
                    <a:pt x="20245" y="58851"/>
                  </a:lnTo>
                  <a:lnTo>
                    <a:pt x="11006" y="111285"/>
                  </a:lnTo>
                  <a:lnTo>
                    <a:pt x="0" y="170926"/>
                  </a:lnTo>
                  <a:lnTo>
                    <a:pt x="513" y="191617"/>
                  </a:lnTo>
                  <a:lnTo>
                    <a:pt x="6905" y="206977"/>
                  </a:lnTo>
                  <a:lnTo>
                    <a:pt x="18375" y="217502"/>
                  </a:lnTo>
                  <a:lnTo>
                    <a:pt x="25316" y="221603"/>
                  </a:lnTo>
                  <a:lnTo>
                    <a:pt x="45357" y="223694"/>
                  </a:lnTo>
                  <a:lnTo>
                    <a:pt x="99917" y="215092"/>
                  </a:lnTo>
                  <a:lnTo>
                    <a:pt x="114090" y="2131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4801244" y="2547904"/>
              <a:ext cx="208027" cy="16644"/>
            </a:xfrm>
            <a:custGeom>
              <a:avLst/>
              <a:gdLst/>
              <a:ahLst/>
              <a:cxnLst/>
              <a:rect l="0" t="0" r="0" b="0"/>
              <a:pathLst>
                <a:path w="208027" h="16644">
                  <a:moveTo>
                    <a:pt x="0" y="16643"/>
                  </a:moveTo>
                  <a:lnTo>
                    <a:pt x="13253" y="7808"/>
                  </a:lnTo>
                  <a:lnTo>
                    <a:pt x="39163" y="2314"/>
                  </a:lnTo>
                  <a:lnTo>
                    <a:pt x="94406" y="305"/>
                  </a:lnTo>
                  <a:lnTo>
                    <a:pt x="154610" y="41"/>
                  </a:lnTo>
                  <a:lnTo>
                    <a:pt x="20802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abadkézi sokszög 9"/>
            <p:cNvSpPr/>
            <p:nvPr/>
          </p:nvSpPr>
          <p:spPr>
            <a:xfrm>
              <a:off x="5075839" y="2606152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0"/>
                  </a:moveTo>
                  <a:lnTo>
                    <a:pt x="0" y="83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6658692" y="2281695"/>
            <a:ext cx="1840993" cy="1207995"/>
            <a:chOff x="6658692" y="2281695"/>
            <a:chExt cx="1840993" cy="1207995"/>
          </a:xfrm>
        </p:grpSpPr>
        <p:sp>
          <p:nvSpPr>
            <p:cNvPr id="12" name="Szabadkézi sokszög 11"/>
            <p:cNvSpPr/>
            <p:nvPr/>
          </p:nvSpPr>
          <p:spPr>
            <a:xfrm>
              <a:off x="6765011" y="2298273"/>
              <a:ext cx="1630927" cy="1123343"/>
            </a:xfrm>
            <a:custGeom>
              <a:avLst/>
              <a:gdLst/>
              <a:ahLst/>
              <a:cxnLst/>
              <a:rect l="0" t="0" r="0" b="0"/>
              <a:pathLst>
                <a:path w="1630927" h="1123343">
                  <a:moveTo>
                    <a:pt x="1630926" y="0"/>
                  </a:moveTo>
                  <a:lnTo>
                    <a:pt x="1573764" y="23444"/>
                  </a:lnTo>
                  <a:lnTo>
                    <a:pt x="1518855" y="46199"/>
                  </a:lnTo>
                  <a:lnTo>
                    <a:pt x="1455576" y="80498"/>
                  </a:lnTo>
                  <a:lnTo>
                    <a:pt x="1396986" y="117740"/>
                  </a:lnTo>
                  <a:lnTo>
                    <a:pt x="1335749" y="155646"/>
                  </a:lnTo>
                  <a:lnTo>
                    <a:pt x="1272968" y="202183"/>
                  </a:lnTo>
                  <a:lnTo>
                    <a:pt x="1220716" y="240797"/>
                  </a:lnTo>
                  <a:lnTo>
                    <a:pt x="1162995" y="274550"/>
                  </a:lnTo>
                  <a:lnTo>
                    <a:pt x="1100674" y="314461"/>
                  </a:lnTo>
                  <a:lnTo>
                    <a:pt x="1039603" y="351797"/>
                  </a:lnTo>
                  <a:lnTo>
                    <a:pt x="984588" y="385675"/>
                  </a:lnTo>
                  <a:lnTo>
                    <a:pt x="923802" y="432025"/>
                  </a:lnTo>
                  <a:lnTo>
                    <a:pt x="870594" y="467169"/>
                  </a:lnTo>
                  <a:lnTo>
                    <a:pt x="815418" y="501155"/>
                  </a:lnTo>
                  <a:lnTo>
                    <a:pt x="759983" y="541117"/>
                  </a:lnTo>
                  <a:lnTo>
                    <a:pt x="704516" y="582506"/>
                  </a:lnTo>
                  <a:lnTo>
                    <a:pt x="649042" y="617497"/>
                  </a:lnTo>
                  <a:lnTo>
                    <a:pt x="586595" y="665837"/>
                  </a:lnTo>
                  <a:lnTo>
                    <a:pt x="528468" y="707309"/>
                  </a:lnTo>
                  <a:lnTo>
                    <a:pt x="468030" y="751498"/>
                  </a:lnTo>
                  <a:lnTo>
                    <a:pt x="408765" y="799049"/>
                  </a:lnTo>
                  <a:lnTo>
                    <a:pt x="352178" y="843049"/>
                  </a:lnTo>
                  <a:lnTo>
                    <a:pt x="291395" y="892241"/>
                  </a:lnTo>
                  <a:lnTo>
                    <a:pt x="232225" y="942801"/>
                  </a:lnTo>
                  <a:lnTo>
                    <a:pt x="171350" y="992972"/>
                  </a:lnTo>
                  <a:lnTo>
                    <a:pt x="109711" y="1038396"/>
                  </a:lnTo>
                  <a:lnTo>
                    <a:pt x="50141" y="1084442"/>
                  </a:lnTo>
                  <a:lnTo>
                    <a:pt x="0" y="11233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6658692" y="3305120"/>
              <a:ext cx="247778" cy="184570"/>
            </a:xfrm>
            <a:custGeom>
              <a:avLst/>
              <a:gdLst/>
              <a:ahLst/>
              <a:cxnLst/>
              <a:rect l="0" t="0" r="0" b="0"/>
              <a:pathLst>
                <a:path w="247778" h="184570">
                  <a:moveTo>
                    <a:pt x="114641" y="0"/>
                  </a:moveTo>
                  <a:lnTo>
                    <a:pt x="74338" y="57161"/>
                  </a:lnTo>
                  <a:lnTo>
                    <a:pt x="34280" y="116431"/>
                  </a:lnTo>
                  <a:lnTo>
                    <a:pt x="927" y="166416"/>
                  </a:lnTo>
                  <a:lnTo>
                    <a:pt x="0" y="172889"/>
                  </a:lnTo>
                  <a:lnTo>
                    <a:pt x="2156" y="178130"/>
                  </a:lnTo>
                  <a:lnTo>
                    <a:pt x="6367" y="182548"/>
                  </a:lnTo>
                  <a:lnTo>
                    <a:pt x="11948" y="184569"/>
                  </a:lnTo>
                  <a:lnTo>
                    <a:pt x="25545" y="184349"/>
                  </a:lnTo>
                  <a:lnTo>
                    <a:pt x="83138" y="165129"/>
                  </a:lnTo>
                  <a:lnTo>
                    <a:pt x="139496" y="144232"/>
                  </a:lnTo>
                  <a:lnTo>
                    <a:pt x="190605" y="126734"/>
                  </a:lnTo>
                  <a:lnTo>
                    <a:pt x="247777" y="108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8121343" y="2281695"/>
              <a:ext cx="378342" cy="274532"/>
            </a:xfrm>
            <a:custGeom>
              <a:avLst/>
              <a:gdLst/>
              <a:ahLst/>
              <a:cxnLst/>
              <a:rect l="0" t="0" r="0" b="0"/>
              <a:pathLst>
                <a:path w="378342" h="274532">
                  <a:moveTo>
                    <a:pt x="0" y="41541"/>
                  </a:moveTo>
                  <a:lnTo>
                    <a:pt x="58680" y="21981"/>
                  </a:lnTo>
                  <a:lnTo>
                    <a:pt x="120477" y="8238"/>
                  </a:lnTo>
                  <a:lnTo>
                    <a:pt x="183850" y="1576"/>
                  </a:lnTo>
                  <a:lnTo>
                    <a:pt x="244068" y="260"/>
                  </a:lnTo>
                  <a:lnTo>
                    <a:pt x="305958" y="0"/>
                  </a:lnTo>
                  <a:lnTo>
                    <a:pt x="362973" y="4366"/>
                  </a:lnTo>
                  <a:lnTo>
                    <a:pt x="371420" y="8437"/>
                  </a:lnTo>
                  <a:lnTo>
                    <a:pt x="376127" y="13924"/>
                  </a:lnTo>
                  <a:lnTo>
                    <a:pt x="378341" y="20356"/>
                  </a:lnTo>
                  <a:lnTo>
                    <a:pt x="377042" y="27418"/>
                  </a:lnTo>
                  <a:lnTo>
                    <a:pt x="368204" y="42661"/>
                  </a:lnTo>
                  <a:lnTo>
                    <a:pt x="309209" y="91380"/>
                  </a:lnTo>
                  <a:lnTo>
                    <a:pt x="247718" y="145942"/>
                  </a:lnTo>
                  <a:lnTo>
                    <a:pt x="186349" y="204907"/>
                  </a:lnTo>
                  <a:lnTo>
                    <a:pt x="134059" y="261100"/>
                  </a:lnTo>
                  <a:lnTo>
                    <a:pt x="116494" y="2745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6" name="Szabadkézi sokszög 15"/>
          <p:cNvSpPr/>
          <p:nvPr/>
        </p:nvSpPr>
        <p:spPr>
          <a:xfrm>
            <a:off x="4967665" y="3036461"/>
            <a:ext cx="208028" cy="185110"/>
          </a:xfrm>
          <a:custGeom>
            <a:avLst/>
            <a:gdLst/>
            <a:ahLst/>
            <a:cxnLst/>
            <a:rect l="0" t="0" r="0" b="0"/>
            <a:pathLst>
              <a:path w="208028" h="185110">
                <a:moveTo>
                  <a:pt x="208027" y="10706"/>
                </a:moveTo>
                <a:lnTo>
                  <a:pt x="199192" y="1872"/>
                </a:lnTo>
                <a:lnTo>
                  <a:pt x="182527" y="0"/>
                </a:lnTo>
                <a:lnTo>
                  <a:pt x="125500" y="11227"/>
                </a:lnTo>
                <a:lnTo>
                  <a:pt x="91667" y="26322"/>
                </a:lnTo>
                <a:lnTo>
                  <a:pt x="86999" y="32211"/>
                </a:lnTo>
                <a:lnTo>
                  <a:pt x="84812" y="38911"/>
                </a:lnTo>
                <a:lnTo>
                  <a:pt x="84278" y="46152"/>
                </a:lnTo>
                <a:lnTo>
                  <a:pt x="88616" y="59128"/>
                </a:lnTo>
                <a:lnTo>
                  <a:pt x="97632" y="71059"/>
                </a:lnTo>
                <a:lnTo>
                  <a:pt x="157181" y="122561"/>
                </a:lnTo>
                <a:lnTo>
                  <a:pt x="166321" y="137158"/>
                </a:lnTo>
                <a:lnTo>
                  <a:pt x="167279" y="144934"/>
                </a:lnTo>
                <a:lnTo>
                  <a:pt x="163412" y="160970"/>
                </a:lnTo>
                <a:lnTo>
                  <a:pt x="153065" y="172412"/>
                </a:lnTo>
                <a:lnTo>
                  <a:pt x="146422" y="176757"/>
                </a:lnTo>
                <a:lnTo>
                  <a:pt x="119404" y="182873"/>
                </a:lnTo>
                <a:lnTo>
                  <a:pt x="66221" y="185109"/>
                </a:lnTo>
                <a:lnTo>
                  <a:pt x="13953" y="178833"/>
                </a:lnTo>
                <a:lnTo>
                  <a:pt x="0" y="1771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5" name="Csoportba foglalás 34"/>
          <p:cNvGrpSpPr/>
          <p:nvPr/>
        </p:nvGrpSpPr>
        <p:grpSpPr>
          <a:xfrm>
            <a:off x="4684750" y="2840161"/>
            <a:ext cx="1972089" cy="1571659"/>
            <a:chOff x="4684750" y="2840161"/>
            <a:chExt cx="1972089" cy="1571659"/>
          </a:xfrm>
        </p:grpSpPr>
        <p:sp>
          <p:nvSpPr>
            <p:cNvPr id="17" name="Szabadkézi sokszög 16"/>
            <p:cNvSpPr/>
            <p:nvPr/>
          </p:nvSpPr>
          <p:spPr>
            <a:xfrm>
              <a:off x="5261456" y="3056548"/>
              <a:ext cx="754663" cy="398352"/>
            </a:xfrm>
            <a:custGeom>
              <a:avLst/>
              <a:gdLst/>
              <a:ahLst/>
              <a:cxnLst/>
              <a:rect l="0" t="0" r="0" b="0"/>
              <a:pathLst>
                <a:path w="754663" h="398352">
                  <a:moveTo>
                    <a:pt x="30730" y="23904"/>
                  </a:moveTo>
                  <a:lnTo>
                    <a:pt x="8987" y="66483"/>
                  </a:lnTo>
                  <a:lnTo>
                    <a:pt x="0" y="101451"/>
                  </a:lnTo>
                  <a:lnTo>
                    <a:pt x="668" y="130399"/>
                  </a:lnTo>
                  <a:lnTo>
                    <a:pt x="2368" y="139279"/>
                  </a:lnTo>
                  <a:lnTo>
                    <a:pt x="6274" y="146124"/>
                  </a:lnTo>
                  <a:lnTo>
                    <a:pt x="18012" y="156195"/>
                  </a:lnTo>
                  <a:lnTo>
                    <a:pt x="25025" y="158326"/>
                  </a:lnTo>
                  <a:lnTo>
                    <a:pt x="40214" y="158228"/>
                  </a:lnTo>
                  <a:lnTo>
                    <a:pt x="53745" y="150172"/>
                  </a:lnTo>
                  <a:lnTo>
                    <a:pt x="92927" y="113097"/>
                  </a:lnTo>
                  <a:lnTo>
                    <a:pt x="117468" y="54323"/>
                  </a:lnTo>
                  <a:lnTo>
                    <a:pt x="100800" y="116163"/>
                  </a:lnTo>
                  <a:lnTo>
                    <a:pt x="99261" y="146983"/>
                  </a:lnTo>
                  <a:lnTo>
                    <a:pt x="109017" y="197139"/>
                  </a:lnTo>
                  <a:lnTo>
                    <a:pt x="113432" y="204113"/>
                  </a:lnTo>
                  <a:lnTo>
                    <a:pt x="125734" y="214327"/>
                  </a:lnTo>
                  <a:lnTo>
                    <a:pt x="132898" y="215572"/>
                  </a:lnTo>
                  <a:lnTo>
                    <a:pt x="148254" y="212024"/>
                  </a:lnTo>
                  <a:lnTo>
                    <a:pt x="161859" y="201818"/>
                  </a:lnTo>
                  <a:lnTo>
                    <a:pt x="191339" y="163759"/>
                  </a:lnTo>
                  <a:lnTo>
                    <a:pt x="219146" y="106901"/>
                  </a:lnTo>
                  <a:lnTo>
                    <a:pt x="243435" y="49700"/>
                  </a:lnTo>
                  <a:lnTo>
                    <a:pt x="262475" y="7371"/>
                  </a:lnTo>
                  <a:lnTo>
                    <a:pt x="262890" y="2712"/>
                  </a:lnTo>
                  <a:lnTo>
                    <a:pt x="260393" y="530"/>
                  </a:lnTo>
                  <a:lnTo>
                    <a:pt x="255954" y="0"/>
                  </a:lnTo>
                  <a:lnTo>
                    <a:pt x="246092" y="4343"/>
                  </a:lnTo>
                  <a:lnTo>
                    <a:pt x="240873" y="8089"/>
                  </a:lnTo>
                  <a:lnTo>
                    <a:pt x="232609" y="22114"/>
                  </a:lnTo>
                  <a:lnTo>
                    <a:pt x="220293" y="45871"/>
                  </a:lnTo>
                  <a:lnTo>
                    <a:pt x="207398" y="67086"/>
                  </a:lnTo>
                  <a:lnTo>
                    <a:pt x="194758" y="103522"/>
                  </a:lnTo>
                  <a:lnTo>
                    <a:pt x="190926" y="145407"/>
                  </a:lnTo>
                  <a:lnTo>
                    <a:pt x="200566" y="189888"/>
                  </a:lnTo>
                  <a:lnTo>
                    <a:pt x="212853" y="210741"/>
                  </a:lnTo>
                  <a:lnTo>
                    <a:pt x="219638" y="215030"/>
                  </a:lnTo>
                  <a:lnTo>
                    <a:pt x="237040" y="219796"/>
                  </a:lnTo>
                  <a:lnTo>
                    <a:pt x="254636" y="216983"/>
                  </a:lnTo>
                  <a:lnTo>
                    <a:pt x="277671" y="205004"/>
                  </a:lnTo>
                  <a:lnTo>
                    <a:pt x="289336" y="194075"/>
                  </a:lnTo>
                  <a:lnTo>
                    <a:pt x="307454" y="156438"/>
                  </a:lnTo>
                  <a:lnTo>
                    <a:pt x="308428" y="140130"/>
                  </a:lnTo>
                  <a:lnTo>
                    <a:pt x="307394" y="131899"/>
                  </a:lnTo>
                  <a:lnTo>
                    <a:pt x="310402" y="126411"/>
                  </a:lnTo>
                  <a:lnTo>
                    <a:pt x="316106" y="122752"/>
                  </a:lnTo>
                  <a:lnTo>
                    <a:pt x="341803" y="117603"/>
                  </a:lnTo>
                  <a:lnTo>
                    <a:pt x="383619" y="115863"/>
                  </a:lnTo>
                  <a:lnTo>
                    <a:pt x="400527" y="120556"/>
                  </a:lnTo>
                  <a:lnTo>
                    <a:pt x="407624" y="124397"/>
                  </a:lnTo>
                  <a:lnTo>
                    <a:pt x="412356" y="130655"/>
                  </a:lnTo>
                  <a:lnTo>
                    <a:pt x="417614" y="147471"/>
                  </a:lnTo>
                  <a:lnTo>
                    <a:pt x="416156" y="173312"/>
                  </a:lnTo>
                  <a:lnTo>
                    <a:pt x="402150" y="223576"/>
                  </a:lnTo>
                  <a:lnTo>
                    <a:pt x="403159" y="228210"/>
                  </a:lnTo>
                  <a:lnTo>
                    <a:pt x="406605" y="230375"/>
                  </a:lnTo>
                  <a:lnTo>
                    <a:pt x="411677" y="230893"/>
                  </a:lnTo>
                  <a:lnTo>
                    <a:pt x="416907" y="228465"/>
                  </a:lnTo>
                  <a:lnTo>
                    <a:pt x="477301" y="168143"/>
                  </a:lnTo>
                  <a:lnTo>
                    <a:pt x="498355" y="155913"/>
                  </a:lnTo>
                  <a:lnTo>
                    <a:pt x="505203" y="155364"/>
                  </a:lnTo>
                  <a:lnTo>
                    <a:pt x="517742" y="159685"/>
                  </a:lnTo>
                  <a:lnTo>
                    <a:pt x="527013" y="170235"/>
                  </a:lnTo>
                  <a:lnTo>
                    <a:pt x="533292" y="185094"/>
                  </a:lnTo>
                  <a:lnTo>
                    <a:pt x="535901" y="213327"/>
                  </a:lnTo>
                  <a:lnTo>
                    <a:pt x="526536" y="256635"/>
                  </a:lnTo>
                  <a:lnTo>
                    <a:pt x="528613" y="261344"/>
                  </a:lnTo>
                  <a:lnTo>
                    <a:pt x="533696" y="263558"/>
                  </a:lnTo>
                  <a:lnTo>
                    <a:pt x="540782" y="264110"/>
                  </a:lnTo>
                  <a:lnTo>
                    <a:pt x="547356" y="261704"/>
                  </a:lnTo>
                  <a:lnTo>
                    <a:pt x="576876" y="234789"/>
                  </a:lnTo>
                  <a:lnTo>
                    <a:pt x="595583" y="211435"/>
                  </a:lnTo>
                  <a:lnTo>
                    <a:pt x="577053" y="257717"/>
                  </a:lnTo>
                  <a:lnTo>
                    <a:pt x="573215" y="286518"/>
                  </a:lnTo>
                  <a:lnTo>
                    <a:pt x="576374" y="292360"/>
                  </a:lnTo>
                  <a:lnTo>
                    <a:pt x="582179" y="295331"/>
                  </a:lnTo>
                  <a:lnTo>
                    <a:pt x="589747" y="296386"/>
                  </a:lnTo>
                  <a:lnTo>
                    <a:pt x="603087" y="292628"/>
                  </a:lnTo>
                  <a:lnTo>
                    <a:pt x="615179" y="283870"/>
                  </a:lnTo>
                  <a:lnTo>
                    <a:pt x="669735" y="228221"/>
                  </a:lnTo>
                  <a:lnTo>
                    <a:pt x="669382" y="229457"/>
                  </a:lnTo>
                  <a:lnTo>
                    <a:pt x="644387" y="283334"/>
                  </a:lnTo>
                  <a:lnTo>
                    <a:pt x="640931" y="303162"/>
                  </a:lnTo>
                  <a:lnTo>
                    <a:pt x="642783" y="309003"/>
                  </a:lnTo>
                  <a:lnTo>
                    <a:pt x="646792" y="311974"/>
                  </a:lnTo>
                  <a:lnTo>
                    <a:pt x="652238" y="313029"/>
                  </a:lnTo>
                  <a:lnTo>
                    <a:pt x="665686" y="309271"/>
                  </a:lnTo>
                  <a:lnTo>
                    <a:pt x="686385" y="296759"/>
                  </a:lnTo>
                  <a:lnTo>
                    <a:pt x="711906" y="274231"/>
                  </a:lnTo>
                  <a:lnTo>
                    <a:pt x="706757" y="281549"/>
                  </a:lnTo>
                  <a:lnTo>
                    <a:pt x="683929" y="334717"/>
                  </a:lnTo>
                  <a:lnTo>
                    <a:pt x="682543" y="344833"/>
                  </a:lnTo>
                  <a:lnTo>
                    <a:pt x="685934" y="361005"/>
                  </a:lnTo>
                  <a:lnTo>
                    <a:pt x="689428" y="367906"/>
                  </a:lnTo>
                  <a:lnTo>
                    <a:pt x="700705" y="378040"/>
                  </a:lnTo>
                  <a:lnTo>
                    <a:pt x="736735" y="394169"/>
                  </a:lnTo>
                  <a:lnTo>
                    <a:pt x="754662" y="3983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6088089" y="3380009"/>
              <a:ext cx="260866" cy="199706"/>
            </a:xfrm>
            <a:custGeom>
              <a:avLst/>
              <a:gdLst/>
              <a:ahLst/>
              <a:cxnLst/>
              <a:rect l="0" t="0" r="0" b="0"/>
              <a:pathLst>
                <a:path w="260866" h="199706">
                  <a:moveTo>
                    <a:pt x="19560" y="0"/>
                  </a:moveTo>
                  <a:lnTo>
                    <a:pt x="2702" y="59627"/>
                  </a:lnTo>
                  <a:lnTo>
                    <a:pt x="0" y="70262"/>
                  </a:lnTo>
                  <a:lnTo>
                    <a:pt x="48" y="79201"/>
                  </a:lnTo>
                  <a:lnTo>
                    <a:pt x="5032" y="94064"/>
                  </a:lnTo>
                  <a:lnTo>
                    <a:pt x="11724" y="98768"/>
                  </a:lnTo>
                  <a:lnTo>
                    <a:pt x="31487" y="103994"/>
                  </a:lnTo>
                  <a:lnTo>
                    <a:pt x="50749" y="101385"/>
                  </a:lnTo>
                  <a:lnTo>
                    <a:pt x="74721" y="89520"/>
                  </a:lnTo>
                  <a:lnTo>
                    <a:pt x="81297" y="84643"/>
                  </a:lnTo>
                  <a:lnTo>
                    <a:pt x="83832" y="84166"/>
                  </a:lnTo>
                  <a:lnTo>
                    <a:pt x="83673" y="86621"/>
                  </a:lnTo>
                  <a:lnTo>
                    <a:pt x="74549" y="110491"/>
                  </a:lnTo>
                  <a:lnTo>
                    <a:pt x="74202" y="125846"/>
                  </a:lnTo>
                  <a:lnTo>
                    <a:pt x="78054" y="140991"/>
                  </a:lnTo>
                  <a:lnTo>
                    <a:pt x="85930" y="153886"/>
                  </a:lnTo>
                  <a:lnTo>
                    <a:pt x="92468" y="157140"/>
                  </a:lnTo>
                  <a:lnTo>
                    <a:pt x="109595" y="158290"/>
                  </a:lnTo>
                  <a:lnTo>
                    <a:pt x="117490" y="155453"/>
                  </a:lnTo>
                  <a:lnTo>
                    <a:pt x="131194" y="144904"/>
                  </a:lnTo>
                  <a:lnTo>
                    <a:pt x="138517" y="128505"/>
                  </a:lnTo>
                  <a:lnTo>
                    <a:pt x="140470" y="118954"/>
                  </a:lnTo>
                  <a:lnTo>
                    <a:pt x="137709" y="100946"/>
                  </a:lnTo>
                  <a:lnTo>
                    <a:pt x="134384" y="92261"/>
                  </a:lnTo>
                  <a:lnTo>
                    <a:pt x="123293" y="80144"/>
                  </a:lnTo>
                  <a:lnTo>
                    <a:pt x="114665" y="74451"/>
                  </a:lnTo>
                  <a:lnTo>
                    <a:pt x="173388" y="105924"/>
                  </a:lnTo>
                  <a:lnTo>
                    <a:pt x="234375" y="138730"/>
                  </a:lnTo>
                  <a:lnTo>
                    <a:pt x="255999" y="155340"/>
                  </a:lnTo>
                  <a:lnTo>
                    <a:pt x="259472" y="161808"/>
                  </a:lnTo>
                  <a:lnTo>
                    <a:pt x="260865" y="176390"/>
                  </a:lnTo>
                  <a:lnTo>
                    <a:pt x="259018" y="182313"/>
                  </a:lnTo>
                  <a:lnTo>
                    <a:pt x="244228" y="1997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6390165" y="3565257"/>
              <a:ext cx="175143" cy="197522"/>
            </a:xfrm>
            <a:custGeom>
              <a:avLst/>
              <a:gdLst/>
              <a:ahLst/>
              <a:cxnLst/>
              <a:rect l="0" t="0" r="0" b="0"/>
              <a:pathLst>
                <a:path w="175143" h="197522">
                  <a:moveTo>
                    <a:pt x="91931" y="31100"/>
                  </a:moveTo>
                  <a:lnTo>
                    <a:pt x="87514" y="17847"/>
                  </a:lnTo>
                  <a:lnTo>
                    <a:pt x="77948" y="8876"/>
                  </a:lnTo>
                  <a:lnTo>
                    <a:pt x="63527" y="2731"/>
                  </a:lnTo>
                  <a:lnTo>
                    <a:pt x="44790" y="0"/>
                  </a:lnTo>
                  <a:lnTo>
                    <a:pt x="29066" y="3717"/>
                  </a:lnTo>
                  <a:lnTo>
                    <a:pt x="3905" y="21171"/>
                  </a:lnTo>
                  <a:lnTo>
                    <a:pt x="887" y="28179"/>
                  </a:lnTo>
                  <a:lnTo>
                    <a:pt x="0" y="45827"/>
                  </a:lnTo>
                  <a:lnTo>
                    <a:pt x="2907" y="52937"/>
                  </a:lnTo>
                  <a:lnTo>
                    <a:pt x="13534" y="63303"/>
                  </a:lnTo>
                  <a:lnTo>
                    <a:pt x="20250" y="65512"/>
                  </a:lnTo>
                  <a:lnTo>
                    <a:pt x="35110" y="65502"/>
                  </a:lnTo>
                  <a:lnTo>
                    <a:pt x="59070" y="60298"/>
                  </a:lnTo>
                  <a:lnTo>
                    <a:pt x="79318" y="48483"/>
                  </a:lnTo>
                  <a:lnTo>
                    <a:pt x="82598" y="48236"/>
                  </a:lnTo>
                  <a:lnTo>
                    <a:pt x="83860" y="50845"/>
                  </a:lnTo>
                  <a:lnTo>
                    <a:pt x="84645" y="61140"/>
                  </a:lnTo>
                  <a:lnTo>
                    <a:pt x="95206" y="98337"/>
                  </a:lnTo>
                  <a:lnTo>
                    <a:pt x="107591" y="118412"/>
                  </a:lnTo>
                  <a:lnTo>
                    <a:pt x="158056" y="174453"/>
                  </a:lnTo>
                  <a:lnTo>
                    <a:pt x="175142" y="1975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abadkézi sokszög 19"/>
            <p:cNvSpPr/>
            <p:nvPr/>
          </p:nvSpPr>
          <p:spPr>
            <a:xfrm>
              <a:off x="5795302" y="3571394"/>
              <a:ext cx="395559" cy="399411"/>
            </a:xfrm>
            <a:custGeom>
              <a:avLst/>
              <a:gdLst/>
              <a:ahLst/>
              <a:cxnLst/>
              <a:rect l="0" t="0" r="0" b="0"/>
              <a:pathLst>
                <a:path w="395559" h="399411">
                  <a:moveTo>
                    <a:pt x="54394" y="0"/>
                  </a:moveTo>
                  <a:lnTo>
                    <a:pt x="35649" y="34745"/>
                  </a:lnTo>
                  <a:lnTo>
                    <a:pt x="18395" y="94920"/>
                  </a:lnTo>
                  <a:lnTo>
                    <a:pt x="6117" y="153763"/>
                  </a:lnTo>
                  <a:lnTo>
                    <a:pt x="0" y="184980"/>
                  </a:lnTo>
                  <a:lnTo>
                    <a:pt x="565" y="184341"/>
                  </a:lnTo>
                  <a:lnTo>
                    <a:pt x="23690" y="124416"/>
                  </a:lnTo>
                  <a:lnTo>
                    <a:pt x="43809" y="91452"/>
                  </a:lnTo>
                  <a:lnTo>
                    <a:pt x="57086" y="79785"/>
                  </a:lnTo>
                  <a:lnTo>
                    <a:pt x="64510" y="75379"/>
                  </a:lnTo>
                  <a:lnTo>
                    <a:pt x="80156" y="72949"/>
                  </a:lnTo>
                  <a:lnTo>
                    <a:pt x="88211" y="73596"/>
                  </a:lnTo>
                  <a:lnTo>
                    <a:pt x="102092" y="79245"/>
                  </a:lnTo>
                  <a:lnTo>
                    <a:pt x="108382" y="83340"/>
                  </a:lnTo>
                  <a:lnTo>
                    <a:pt x="117837" y="95287"/>
                  </a:lnTo>
                  <a:lnTo>
                    <a:pt x="121653" y="102356"/>
                  </a:lnTo>
                  <a:lnTo>
                    <a:pt x="123427" y="120073"/>
                  </a:lnTo>
                  <a:lnTo>
                    <a:pt x="109525" y="182785"/>
                  </a:lnTo>
                  <a:lnTo>
                    <a:pt x="101446" y="207943"/>
                  </a:lnTo>
                  <a:lnTo>
                    <a:pt x="103329" y="211669"/>
                  </a:lnTo>
                  <a:lnTo>
                    <a:pt x="108282" y="212304"/>
                  </a:lnTo>
                  <a:lnTo>
                    <a:pt x="121799" y="208078"/>
                  </a:lnTo>
                  <a:lnTo>
                    <a:pt x="182087" y="166277"/>
                  </a:lnTo>
                  <a:lnTo>
                    <a:pt x="197130" y="165741"/>
                  </a:lnTo>
                  <a:lnTo>
                    <a:pt x="201327" y="169666"/>
                  </a:lnTo>
                  <a:lnTo>
                    <a:pt x="203200" y="175980"/>
                  </a:lnTo>
                  <a:lnTo>
                    <a:pt x="201419" y="200072"/>
                  </a:lnTo>
                  <a:lnTo>
                    <a:pt x="189014" y="262391"/>
                  </a:lnTo>
                  <a:lnTo>
                    <a:pt x="193121" y="278724"/>
                  </a:lnTo>
                  <a:lnTo>
                    <a:pt x="196805" y="285669"/>
                  </a:lnTo>
                  <a:lnTo>
                    <a:pt x="202035" y="289374"/>
                  </a:lnTo>
                  <a:lnTo>
                    <a:pt x="208295" y="290919"/>
                  </a:lnTo>
                  <a:lnTo>
                    <a:pt x="215242" y="291025"/>
                  </a:lnTo>
                  <a:lnTo>
                    <a:pt x="242689" y="282339"/>
                  </a:lnTo>
                  <a:lnTo>
                    <a:pt x="271810" y="262838"/>
                  </a:lnTo>
                  <a:lnTo>
                    <a:pt x="301028" y="235675"/>
                  </a:lnTo>
                  <a:lnTo>
                    <a:pt x="302027" y="233855"/>
                  </a:lnTo>
                  <a:lnTo>
                    <a:pt x="295741" y="236764"/>
                  </a:lnTo>
                  <a:lnTo>
                    <a:pt x="288633" y="246686"/>
                  </a:lnTo>
                  <a:lnTo>
                    <a:pt x="268886" y="290266"/>
                  </a:lnTo>
                  <a:lnTo>
                    <a:pt x="265294" y="311454"/>
                  </a:lnTo>
                  <a:lnTo>
                    <a:pt x="267110" y="317658"/>
                  </a:lnTo>
                  <a:lnTo>
                    <a:pt x="271095" y="320870"/>
                  </a:lnTo>
                  <a:lnTo>
                    <a:pt x="276525" y="322087"/>
                  </a:lnTo>
                  <a:lnTo>
                    <a:pt x="289954" y="318508"/>
                  </a:lnTo>
                  <a:lnTo>
                    <a:pt x="310643" y="306097"/>
                  </a:lnTo>
                  <a:lnTo>
                    <a:pt x="351079" y="268942"/>
                  </a:lnTo>
                  <a:lnTo>
                    <a:pt x="353886" y="268053"/>
                  </a:lnTo>
                  <a:lnTo>
                    <a:pt x="354832" y="270233"/>
                  </a:lnTo>
                  <a:lnTo>
                    <a:pt x="347361" y="330718"/>
                  </a:lnTo>
                  <a:lnTo>
                    <a:pt x="353437" y="357175"/>
                  </a:lnTo>
                  <a:lnTo>
                    <a:pt x="361736" y="374167"/>
                  </a:lnTo>
                  <a:lnTo>
                    <a:pt x="374054" y="386033"/>
                  </a:lnTo>
                  <a:lnTo>
                    <a:pt x="395558" y="3994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6243987" y="3904236"/>
              <a:ext cx="240218" cy="266274"/>
            </a:xfrm>
            <a:custGeom>
              <a:avLst/>
              <a:gdLst/>
              <a:ahLst/>
              <a:cxnLst/>
              <a:rect l="0" t="0" r="0" b="0"/>
              <a:pathLst>
                <a:path w="240218" h="266274">
                  <a:moveTo>
                    <a:pt x="46725" y="0"/>
                  </a:moveTo>
                  <a:lnTo>
                    <a:pt x="7605" y="50701"/>
                  </a:lnTo>
                  <a:lnTo>
                    <a:pt x="1601" y="69378"/>
                  </a:lnTo>
                  <a:lnTo>
                    <a:pt x="0" y="79536"/>
                  </a:lnTo>
                  <a:lnTo>
                    <a:pt x="3153" y="95753"/>
                  </a:lnTo>
                  <a:lnTo>
                    <a:pt x="6582" y="102667"/>
                  </a:lnTo>
                  <a:lnTo>
                    <a:pt x="12567" y="106352"/>
                  </a:lnTo>
                  <a:lnTo>
                    <a:pt x="29078" y="107980"/>
                  </a:lnTo>
                  <a:lnTo>
                    <a:pt x="54749" y="103698"/>
                  </a:lnTo>
                  <a:lnTo>
                    <a:pt x="59470" y="106114"/>
                  </a:lnTo>
                  <a:lnTo>
                    <a:pt x="61694" y="111423"/>
                  </a:lnTo>
                  <a:lnTo>
                    <a:pt x="64996" y="155925"/>
                  </a:lnTo>
                  <a:lnTo>
                    <a:pt x="72104" y="173775"/>
                  </a:lnTo>
                  <a:lnTo>
                    <a:pt x="83892" y="186023"/>
                  </a:lnTo>
                  <a:lnTo>
                    <a:pt x="90919" y="190584"/>
                  </a:lnTo>
                  <a:lnTo>
                    <a:pt x="106123" y="193185"/>
                  </a:lnTo>
                  <a:lnTo>
                    <a:pt x="114060" y="192584"/>
                  </a:lnTo>
                  <a:lnTo>
                    <a:pt x="120276" y="189411"/>
                  </a:lnTo>
                  <a:lnTo>
                    <a:pt x="129649" y="178487"/>
                  </a:lnTo>
                  <a:lnTo>
                    <a:pt x="131593" y="171691"/>
                  </a:lnTo>
                  <a:lnTo>
                    <a:pt x="131288" y="156744"/>
                  </a:lnTo>
                  <a:lnTo>
                    <a:pt x="121501" y="132735"/>
                  </a:lnTo>
                  <a:lnTo>
                    <a:pt x="106891" y="112471"/>
                  </a:lnTo>
                  <a:lnTo>
                    <a:pt x="106251" y="109189"/>
                  </a:lnTo>
                  <a:lnTo>
                    <a:pt x="108598" y="107926"/>
                  </a:lnTo>
                  <a:lnTo>
                    <a:pt x="112937" y="108008"/>
                  </a:lnTo>
                  <a:lnTo>
                    <a:pt x="160015" y="131322"/>
                  </a:lnTo>
                  <a:lnTo>
                    <a:pt x="212865" y="170895"/>
                  </a:lnTo>
                  <a:lnTo>
                    <a:pt x="224732" y="185051"/>
                  </a:lnTo>
                  <a:lnTo>
                    <a:pt x="239884" y="216739"/>
                  </a:lnTo>
                  <a:lnTo>
                    <a:pt x="240217" y="224929"/>
                  </a:lnTo>
                  <a:lnTo>
                    <a:pt x="235656" y="241426"/>
                  </a:lnTo>
                  <a:lnTo>
                    <a:pt x="230002" y="247859"/>
                  </a:lnTo>
                  <a:lnTo>
                    <a:pt x="213857" y="257473"/>
                  </a:lnTo>
                  <a:lnTo>
                    <a:pt x="163220" y="2662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6452423" y="4208073"/>
              <a:ext cx="204416" cy="203747"/>
            </a:xfrm>
            <a:custGeom>
              <a:avLst/>
              <a:gdLst/>
              <a:ahLst/>
              <a:cxnLst/>
              <a:rect l="0" t="0" r="0" b="0"/>
              <a:pathLst>
                <a:path w="204416" h="203747">
                  <a:moveTo>
                    <a:pt x="104562" y="62288"/>
                  </a:moveTo>
                  <a:lnTo>
                    <a:pt x="108979" y="49037"/>
                  </a:lnTo>
                  <a:lnTo>
                    <a:pt x="106218" y="35134"/>
                  </a:lnTo>
                  <a:lnTo>
                    <a:pt x="97902" y="20634"/>
                  </a:lnTo>
                  <a:lnTo>
                    <a:pt x="84960" y="8026"/>
                  </a:lnTo>
                  <a:lnTo>
                    <a:pt x="65031" y="1189"/>
                  </a:lnTo>
                  <a:lnTo>
                    <a:pt x="43539" y="0"/>
                  </a:lnTo>
                  <a:lnTo>
                    <a:pt x="27823" y="5635"/>
                  </a:lnTo>
                  <a:lnTo>
                    <a:pt x="8579" y="19204"/>
                  </a:lnTo>
                  <a:lnTo>
                    <a:pt x="1807" y="34511"/>
                  </a:lnTo>
                  <a:lnTo>
                    <a:pt x="0" y="43770"/>
                  </a:lnTo>
                  <a:lnTo>
                    <a:pt x="1570" y="50867"/>
                  </a:lnTo>
                  <a:lnTo>
                    <a:pt x="5391" y="56524"/>
                  </a:lnTo>
                  <a:lnTo>
                    <a:pt x="17032" y="65274"/>
                  </a:lnTo>
                  <a:lnTo>
                    <a:pt x="31451" y="72244"/>
                  </a:lnTo>
                  <a:lnTo>
                    <a:pt x="47105" y="73493"/>
                  </a:lnTo>
                  <a:lnTo>
                    <a:pt x="63308" y="70042"/>
                  </a:lnTo>
                  <a:lnTo>
                    <a:pt x="87100" y="57703"/>
                  </a:lnTo>
                  <a:lnTo>
                    <a:pt x="101649" y="46034"/>
                  </a:lnTo>
                  <a:lnTo>
                    <a:pt x="95871" y="49209"/>
                  </a:lnTo>
                  <a:lnTo>
                    <a:pt x="88989" y="61714"/>
                  </a:lnTo>
                  <a:lnTo>
                    <a:pt x="84697" y="78676"/>
                  </a:lnTo>
                  <a:lnTo>
                    <a:pt x="85872" y="95460"/>
                  </a:lnTo>
                  <a:lnTo>
                    <a:pt x="100801" y="128835"/>
                  </a:lnTo>
                  <a:lnTo>
                    <a:pt x="126987" y="166042"/>
                  </a:lnTo>
                  <a:lnTo>
                    <a:pt x="171639" y="200828"/>
                  </a:lnTo>
                  <a:lnTo>
                    <a:pt x="178866" y="203650"/>
                  </a:lnTo>
                  <a:lnTo>
                    <a:pt x="204415" y="2037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5616707" y="3421615"/>
              <a:ext cx="66569" cy="391090"/>
            </a:xfrm>
            <a:custGeom>
              <a:avLst/>
              <a:gdLst/>
              <a:ahLst/>
              <a:cxnLst/>
              <a:rect l="0" t="0" r="0" b="0"/>
              <a:pathLst>
                <a:path w="66569" h="391090">
                  <a:moveTo>
                    <a:pt x="66568" y="0"/>
                  </a:moveTo>
                  <a:lnTo>
                    <a:pt x="47008" y="58680"/>
                  </a:lnTo>
                  <a:lnTo>
                    <a:pt x="36954" y="94390"/>
                  </a:lnTo>
                  <a:lnTo>
                    <a:pt x="31544" y="147056"/>
                  </a:lnTo>
                  <a:lnTo>
                    <a:pt x="20111" y="204893"/>
                  </a:lnTo>
                  <a:lnTo>
                    <a:pt x="12682" y="260678"/>
                  </a:lnTo>
                  <a:lnTo>
                    <a:pt x="1539" y="320125"/>
                  </a:lnTo>
                  <a:lnTo>
                    <a:pt x="203" y="369668"/>
                  </a:lnTo>
                  <a:lnTo>
                    <a:pt x="0" y="3910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abadkézi sokszög 23"/>
            <p:cNvSpPr/>
            <p:nvPr/>
          </p:nvSpPr>
          <p:spPr>
            <a:xfrm>
              <a:off x="4831268" y="2897389"/>
              <a:ext cx="11583" cy="382769"/>
            </a:xfrm>
            <a:custGeom>
              <a:avLst/>
              <a:gdLst/>
              <a:ahLst/>
              <a:cxnLst/>
              <a:rect l="0" t="0" r="0" b="0"/>
              <a:pathLst>
                <a:path w="11583" h="382769">
                  <a:moveTo>
                    <a:pt x="11582" y="0"/>
                  </a:moveTo>
                  <a:lnTo>
                    <a:pt x="0" y="34745"/>
                  </a:lnTo>
                  <a:lnTo>
                    <a:pt x="2548" y="94920"/>
                  </a:lnTo>
                  <a:lnTo>
                    <a:pt x="3167" y="156445"/>
                  </a:lnTo>
                  <a:lnTo>
                    <a:pt x="3248" y="213355"/>
                  </a:lnTo>
                  <a:lnTo>
                    <a:pt x="8978" y="275328"/>
                  </a:lnTo>
                  <a:lnTo>
                    <a:pt x="11239" y="334799"/>
                  </a:lnTo>
                  <a:lnTo>
                    <a:pt x="11582" y="3827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4684750" y="2840161"/>
              <a:ext cx="232990" cy="198686"/>
            </a:xfrm>
            <a:custGeom>
              <a:avLst/>
              <a:gdLst/>
              <a:ahLst/>
              <a:cxnLst/>
              <a:rect l="0" t="0" r="0" b="0"/>
              <a:pathLst>
                <a:path w="232990" h="198686">
                  <a:moveTo>
                    <a:pt x="0" y="198685"/>
                  </a:moveTo>
                  <a:lnTo>
                    <a:pt x="12361" y="184474"/>
                  </a:lnTo>
                  <a:lnTo>
                    <a:pt x="47266" y="122872"/>
                  </a:lnTo>
                  <a:lnTo>
                    <a:pt x="83379" y="65494"/>
                  </a:lnTo>
                  <a:lnTo>
                    <a:pt x="133141" y="7516"/>
                  </a:lnTo>
                  <a:lnTo>
                    <a:pt x="138687" y="1897"/>
                  </a:lnTo>
                  <a:lnTo>
                    <a:pt x="144233" y="0"/>
                  </a:lnTo>
                  <a:lnTo>
                    <a:pt x="149780" y="585"/>
                  </a:lnTo>
                  <a:lnTo>
                    <a:pt x="155327" y="2824"/>
                  </a:lnTo>
                  <a:lnTo>
                    <a:pt x="171969" y="19227"/>
                  </a:lnTo>
                  <a:lnTo>
                    <a:pt x="209875" y="82555"/>
                  </a:lnTo>
                  <a:lnTo>
                    <a:pt x="230307" y="140816"/>
                  </a:lnTo>
                  <a:lnTo>
                    <a:pt x="232989" y="1487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4726355" y="3196946"/>
              <a:ext cx="183064" cy="117857"/>
            </a:xfrm>
            <a:custGeom>
              <a:avLst/>
              <a:gdLst/>
              <a:ahLst/>
              <a:cxnLst/>
              <a:rect l="0" t="0" r="0" b="0"/>
              <a:pathLst>
                <a:path w="183064" h="117857">
                  <a:moveTo>
                    <a:pt x="0" y="0"/>
                  </a:moveTo>
                  <a:lnTo>
                    <a:pt x="19560" y="58681"/>
                  </a:lnTo>
                  <a:lnTo>
                    <a:pt x="37182" y="90693"/>
                  </a:lnTo>
                  <a:lnTo>
                    <a:pt x="47652" y="103795"/>
                  </a:lnTo>
                  <a:lnTo>
                    <a:pt x="68360" y="117149"/>
                  </a:lnTo>
                  <a:lnTo>
                    <a:pt x="76084" y="117856"/>
                  </a:lnTo>
                  <a:lnTo>
                    <a:pt x="92062" y="113710"/>
                  </a:lnTo>
                  <a:lnTo>
                    <a:pt x="112235" y="100979"/>
                  </a:lnTo>
                  <a:lnTo>
                    <a:pt x="158184" y="42880"/>
                  </a:lnTo>
                  <a:lnTo>
                    <a:pt x="183063" y="166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5475249" y="3404049"/>
              <a:ext cx="266275" cy="159024"/>
            </a:xfrm>
            <a:custGeom>
              <a:avLst/>
              <a:gdLst/>
              <a:ahLst/>
              <a:cxnLst/>
              <a:rect l="0" t="0" r="0" b="0"/>
              <a:pathLst>
                <a:path w="266275" h="159024">
                  <a:moveTo>
                    <a:pt x="0" y="142381"/>
                  </a:moveTo>
                  <a:lnTo>
                    <a:pt x="15136" y="122452"/>
                  </a:lnTo>
                  <a:lnTo>
                    <a:pt x="75933" y="70624"/>
                  </a:lnTo>
                  <a:lnTo>
                    <a:pt x="133198" y="31455"/>
                  </a:lnTo>
                  <a:lnTo>
                    <a:pt x="174750" y="3700"/>
                  </a:lnTo>
                  <a:lnTo>
                    <a:pt x="193854" y="0"/>
                  </a:lnTo>
                  <a:lnTo>
                    <a:pt x="204125" y="308"/>
                  </a:lnTo>
                  <a:lnTo>
                    <a:pt x="211898" y="4211"/>
                  </a:lnTo>
                  <a:lnTo>
                    <a:pt x="222999" y="18411"/>
                  </a:lnTo>
                  <a:lnTo>
                    <a:pt x="246598" y="75863"/>
                  </a:lnTo>
                  <a:lnTo>
                    <a:pt x="263793" y="134063"/>
                  </a:lnTo>
                  <a:lnTo>
                    <a:pt x="266274" y="1590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>
              <a:off x="5550139" y="3696209"/>
              <a:ext cx="149779" cy="167221"/>
            </a:xfrm>
            <a:custGeom>
              <a:avLst/>
              <a:gdLst/>
              <a:ahLst/>
              <a:cxnLst/>
              <a:rect l="0" t="0" r="0" b="0"/>
              <a:pathLst>
                <a:path w="149779" h="167221">
                  <a:moveTo>
                    <a:pt x="0" y="0"/>
                  </a:moveTo>
                  <a:lnTo>
                    <a:pt x="8474" y="61567"/>
                  </a:lnTo>
                  <a:lnTo>
                    <a:pt x="19801" y="107515"/>
                  </a:lnTo>
                  <a:lnTo>
                    <a:pt x="43256" y="150878"/>
                  </a:lnTo>
                  <a:lnTo>
                    <a:pt x="54358" y="161978"/>
                  </a:lnTo>
                  <a:lnTo>
                    <a:pt x="61202" y="166233"/>
                  </a:lnTo>
                  <a:lnTo>
                    <a:pt x="68538" y="167220"/>
                  </a:lnTo>
                  <a:lnTo>
                    <a:pt x="84086" y="163386"/>
                  </a:lnTo>
                  <a:lnTo>
                    <a:pt x="97776" y="153053"/>
                  </a:lnTo>
                  <a:lnTo>
                    <a:pt x="126391" y="121549"/>
                  </a:lnTo>
                  <a:lnTo>
                    <a:pt x="149778" y="74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>
              <a:off x="4834528" y="4120583"/>
              <a:ext cx="191385" cy="33285"/>
            </a:xfrm>
            <a:custGeom>
              <a:avLst/>
              <a:gdLst/>
              <a:ahLst/>
              <a:cxnLst/>
              <a:rect l="0" t="0" r="0" b="0"/>
              <a:pathLst>
                <a:path w="191385" h="33285">
                  <a:moveTo>
                    <a:pt x="0" y="0"/>
                  </a:moveTo>
                  <a:lnTo>
                    <a:pt x="13253" y="8834"/>
                  </a:lnTo>
                  <a:lnTo>
                    <a:pt x="70263" y="20373"/>
                  </a:lnTo>
                  <a:lnTo>
                    <a:pt x="124938" y="24358"/>
                  </a:lnTo>
                  <a:lnTo>
                    <a:pt x="177412" y="31496"/>
                  </a:lnTo>
                  <a:lnTo>
                    <a:pt x="191384" y="332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5000950" y="4178030"/>
              <a:ext cx="262893" cy="215119"/>
            </a:xfrm>
            <a:custGeom>
              <a:avLst/>
              <a:gdLst/>
              <a:ahLst/>
              <a:cxnLst/>
              <a:rect l="0" t="0" r="0" b="0"/>
              <a:pathLst>
                <a:path w="262893" h="215119">
                  <a:moveTo>
                    <a:pt x="0" y="50726"/>
                  </a:moveTo>
                  <a:lnTo>
                    <a:pt x="4417" y="63978"/>
                  </a:lnTo>
                  <a:lnTo>
                    <a:pt x="9416" y="67882"/>
                  </a:lnTo>
                  <a:lnTo>
                    <a:pt x="24833" y="72219"/>
                  </a:lnTo>
                  <a:lnTo>
                    <a:pt x="49887" y="70244"/>
                  </a:lnTo>
                  <a:lnTo>
                    <a:pt x="74878" y="59386"/>
                  </a:lnTo>
                  <a:lnTo>
                    <a:pt x="95431" y="44458"/>
                  </a:lnTo>
                  <a:lnTo>
                    <a:pt x="98754" y="38226"/>
                  </a:lnTo>
                  <a:lnTo>
                    <a:pt x="99980" y="23906"/>
                  </a:lnTo>
                  <a:lnTo>
                    <a:pt x="96240" y="19902"/>
                  </a:lnTo>
                  <a:lnTo>
                    <a:pt x="90047" y="18158"/>
                  </a:lnTo>
                  <a:lnTo>
                    <a:pt x="82221" y="17919"/>
                  </a:lnTo>
                  <a:lnTo>
                    <a:pt x="75154" y="20534"/>
                  </a:lnTo>
                  <a:lnTo>
                    <a:pt x="44779" y="47812"/>
                  </a:lnTo>
                  <a:lnTo>
                    <a:pt x="41872" y="55255"/>
                  </a:lnTo>
                  <a:lnTo>
                    <a:pt x="41107" y="73388"/>
                  </a:lnTo>
                  <a:lnTo>
                    <a:pt x="46315" y="88843"/>
                  </a:lnTo>
                  <a:lnTo>
                    <a:pt x="50292" y="95553"/>
                  </a:lnTo>
                  <a:lnTo>
                    <a:pt x="56642" y="100027"/>
                  </a:lnTo>
                  <a:lnTo>
                    <a:pt x="73560" y="104997"/>
                  </a:lnTo>
                  <a:lnTo>
                    <a:pt x="103876" y="103378"/>
                  </a:lnTo>
                  <a:lnTo>
                    <a:pt x="131863" y="97043"/>
                  </a:lnTo>
                  <a:lnTo>
                    <a:pt x="153305" y="84893"/>
                  </a:lnTo>
                  <a:lnTo>
                    <a:pt x="171369" y="65164"/>
                  </a:lnTo>
                  <a:lnTo>
                    <a:pt x="177116" y="62201"/>
                  </a:lnTo>
                  <a:lnTo>
                    <a:pt x="182797" y="62074"/>
                  </a:lnTo>
                  <a:lnTo>
                    <a:pt x="188432" y="63839"/>
                  </a:lnTo>
                  <a:lnTo>
                    <a:pt x="191266" y="67789"/>
                  </a:lnTo>
                  <a:lnTo>
                    <a:pt x="193923" y="129324"/>
                  </a:lnTo>
                  <a:lnTo>
                    <a:pt x="198943" y="188803"/>
                  </a:lnTo>
                  <a:lnTo>
                    <a:pt x="199366" y="211330"/>
                  </a:lnTo>
                  <a:lnTo>
                    <a:pt x="198555" y="215118"/>
                  </a:lnTo>
                  <a:lnTo>
                    <a:pt x="197089" y="213945"/>
                  </a:lnTo>
                  <a:lnTo>
                    <a:pt x="193919" y="202780"/>
                  </a:lnTo>
                  <a:lnTo>
                    <a:pt x="185888" y="144257"/>
                  </a:lnTo>
                  <a:lnTo>
                    <a:pt x="183435" y="89456"/>
                  </a:lnTo>
                  <a:lnTo>
                    <a:pt x="192164" y="34071"/>
                  </a:lnTo>
                  <a:lnTo>
                    <a:pt x="194677" y="22981"/>
                  </a:lnTo>
                  <a:lnTo>
                    <a:pt x="199127" y="14662"/>
                  </a:lnTo>
                  <a:lnTo>
                    <a:pt x="211467" y="2954"/>
                  </a:lnTo>
                  <a:lnTo>
                    <a:pt x="218641" y="387"/>
                  </a:lnTo>
                  <a:lnTo>
                    <a:pt x="234009" y="0"/>
                  </a:lnTo>
                  <a:lnTo>
                    <a:pt x="241065" y="3040"/>
                  </a:lnTo>
                  <a:lnTo>
                    <a:pt x="253837" y="13815"/>
                  </a:lnTo>
                  <a:lnTo>
                    <a:pt x="260745" y="30315"/>
                  </a:lnTo>
                  <a:lnTo>
                    <a:pt x="262892" y="49051"/>
                  </a:lnTo>
                  <a:lnTo>
                    <a:pt x="260764" y="66624"/>
                  </a:lnTo>
                  <a:lnTo>
                    <a:pt x="254271" y="81214"/>
                  </a:lnTo>
                  <a:lnTo>
                    <a:pt x="235035" y="105648"/>
                  </a:lnTo>
                  <a:lnTo>
                    <a:pt x="229730" y="107681"/>
                  </a:lnTo>
                  <a:lnTo>
                    <a:pt x="224345" y="107187"/>
                  </a:lnTo>
                  <a:lnTo>
                    <a:pt x="208026" y="1006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5350433" y="4195472"/>
              <a:ext cx="58249" cy="99890"/>
            </a:xfrm>
            <a:custGeom>
              <a:avLst/>
              <a:gdLst/>
              <a:ahLst/>
              <a:cxnLst/>
              <a:rect l="0" t="0" r="0" b="0"/>
              <a:pathLst>
                <a:path w="58249" h="99890">
                  <a:moveTo>
                    <a:pt x="0" y="0"/>
                  </a:moveTo>
                  <a:lnTo>
                    <a:pt x="925" y="55848"/>
                  </a:lnTo>
                  <a:lnTo>
                    <a:pt x="7568" y="81575"/>
                  </a:lnTo>
                  <a:lnTo>
                    <a:pt x="15999" y="95119"/>
                  </a:lnTo>
                  <a:lnTo>
                    <a:pt x="21761" y="98546"/>
                  </a:lnTo>
                  <a:lnTo>
                    <a:pt x="35559" y="99889"/>
                  </a:lnTo>
                  <a:lnTo>
                    <a:pt x="46007" y="97403"/>
                  </a:lnTo>
                  <a:lnTo>
                    <a:pt x="58248" y="9153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5383718" y="4128904"/>
              <a:ext cx="1" cy="8321"/>
            </a:xfrm>
            <a:custGeom>
              <a:avLst/>
              <a:gdLst/>
              <a:ahLst/>
              <a:cxnLst/>
              <a:rect l="0" t="0" r="0" b="0"/>
              <a:pathLst>
                <a:path w="1" h="8321">
                  <a:moveTo>
                    <a:pt x="0" y="832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5516855" y="4087298"/>
              <a:ext cx="7165" cy="216349"/>
            </a:xfrm>
            <a:custGeom>
              <a:avLst/>
              <a:gdLst/>
              <a:ahLst/>
              <a:cxnLst/>
              <a:rect l="0" t="0" r="0" b="0"/>
              <a:pathLst>
                <a:path w="7165" h="216349">
                  <a:moveTo>
                    <a:pt x="0" y="0"/>
                  </a:moveTo>
                  <a:lnTo>
                    <a:pt x="7164" y="55162"/>
                  </a:lnTo>
                  <a:lnTo>
                    <a:pt x="1582" y="118189"/>
                  </a:lnTo>
                  <a:lnTo>
                    <a:pt x="312" y="172304"/>
                  </a:lnTo>
                  <a:lnTo>
                    <a:pt x="0" y="2163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>
              <a:off x="5466928" y="4124519"/>
              <a:ext cx="449338" cy="270659"/>
            </a:xfrm>
            <a:custGeom>
              <a:avLst/>
              <a:gdLst/>
              <a:ahLst/>
              <a:cxnLst/>
              <a:rect l="0" t="0" r="0" b="0"/>
              <a:pathLst>
                <a:path w="449338" h="270659">
                  <a:moveTo>
                    <a:pt x="0" y="120880"/>
                  </a:moveTo>
                  <a:lnTo>
                    <a:pt x="58681" y="101319"/>
                  </a:lnTo>
                  <a:lnTo>
                    <a:pt x="108212" y="73227"/>
                  </a:lnTo>
                  <a:lnTo>
                    <a:pt x="128731" y="52519"/>
                  </a:lnTo>
                  <a:lnTo>
                    <a:pt x="156340" y="4227"/>
                  </a:lnTo>
                  <a:lnTo>
                    <a:pt x="156927" y="582"/>
                  </a:lnTo>
                  <a:lnTo>
                    <a:pt x="154544" y="0"/>
                  </a:lnTo>
                  <a:lnTo>
                    <a:pt x="150182" y="1462"/>
                  </a:lnTo>
                  <a:lnTo>
                    <a:pt x="140404" y="12947"/>
                  </a:lnTo>
                  <a:lnTo>
                    <a:pt x="130820" y="31304"/>
                  </a:lnTo>
                  <a:lnTo>
                    <a:pt x="119598" y="80757"/>
                  </a:lnTo>
                  <a:lnTo>
                    <a:pt x="121525" y="135041"/>
                  </a:lnTo>
                  <a:lnTo>
                    <a:pt x="128285" y="155218"/>
                  </a:lnTo>
                  <a:lnTo>
                    <a:pt x="132676" y="163188"/>
                  </a:lnTo>
                  <a:lnTo>
                    <a:pt x="137452" y="165727"/>
                  </a:lnTo>
                  <a:lnTo>
                    <a:pt x="142486" y="164647"/>
                  </a:lnTo>
                  <a:lnTo>
                    <a:pt x="147690" y="161152"/>
                  </a:lnTo>
                  <a:lnTo>
                    <a:pt x="155939" y="149873"/>
                  </a:lnTo>
                  <a:lnTo>
                    <a:pt x="168768" y="120031"/>
                  </a:lnTo>
                  <a:lnTo>
                    <a:pt x="172609" y="116616"/>
                  </a:lnTo>
                  <a:lnTo>
                    <a:pt x="177018" y="116188"/>
                  </a:lnTo>
                  <a:lnTo>
                    <a:pt x="181807" y="117752"/>
                  </a:lnTo>
                  <a:lnTo>
                    <a:pt x="234673" y="167896"/>
                  </a:lnTo>
                  <a:lnTo>
                    <a:pt x="242433" y="170716"/>
                  </a:lnTo>
                  <a:lnTo>
                    <a:pt x="258451" y="171382"/>
                  </a:lnTo>
                  <a:lnTo>
                    <a:pt x="283064" y="162142"/>
                  </a:lnTo>
                  <a:lnTo>
                    <a:pt x="294693" y="150313"/>
                  </a:lnTo>
                  <a:lnTo>
                    <a:pt x="299088" y="143275"/>
                  </a:lnTo>
                  <a:lnTo>
                    <a:pt x="301506" y="128060"/>
                  </a:lnTo>
                  <a:lnTo>
                    <a:pt x="300857" y="120119"/>
                  </a:lnTo>
                  <a:lnTo>
                    <a:pt x="297650" y="113900"/>
                  </a:lnTo>
                  <a:lnTo>
                    <a:pt x="286690" y="104525"/>
                  </a:lnTo>
                  <a:lnTo>
                    <a:pt x="280809" y="103505"/>
                  </a:lnTo>
                  <a:lnTo>
                    <a:pt x="275040" y="104674"/>
                  </a:lnTo>
                  <a:lnTo>
                    <a:pt x="269344" y="107302"/>
                  </a:lnTo>
                  <a:lnTo>
                    <a:pt x="260550" y="117618"/>
                  </a:lnTo>
                  <a:lnTo>
                    <a:pt x="256910" y="124253"/>
                  </a:lnTo>
                  <a:lnTo>
                    <a:pt x="255332" y="141486"/>
                  </a:lnTo>
                  <a:lnTo>
                    <a:pt x="258637" y="160549"/>
                  </a:lnTo>
                  <a:lnTo>
                    <a:pt x="266270" y="178266"/>
                  </a:lnTo>
                  <a:lnTo>
                    <a:pt x="272743" y="184100"/>
                  </a:lnTo>
                  <a:lnTo>
                    <a:pt x="289798" y="190583"/>
                  </a:lnTo>
                  <a:lnTo>
                    <a:pt x="324608" y="189815"/>
                  </a:lnTo>
                  <a:lnTo>
                    <a:pt x="343359" y="183569"/>
                  </a:lnTo>
                  <a:lnTo>
                    <a:pt x="374881" y="160075"/>
                  </a:lnTo>
                  <a:lnTo>
                    <a:pt x="412830" y="112347"/>
                  </a:lnTo>
                  <a:lnTo>
                    <a:pt x="425371" y="83115"/>
                  </a:lnTo>
                  <a:lnTo>
                    <a:pt x="426107" y="51032"/>
                  </a:lnTo>
                  <a:lnTo>
                    <a:pt x="422755" y="42879"/>
                  </a:lnTo>
                  <a:lnTo>
                    <a:pt x="411635" y="31355"/>
                  </a:lnTo>
                  <a:lnTo>
                    <a:pt x="405711" y="29761"/>
                  </a:lnTo>
                  <a:lnTo>
                    <a:pt x="399913" y="30548"/>
                  </a:lnTo>
                  <a:lnTo>
                    <a:pt x="394198" y="32922"/>
                  </a:lnTo>
                  <a:lnTo>
                    <a:pt x="377321" y="49514"/>
                  </a:lnTo>
                  <a:lnTo>
                    <a:pt x="361694" y="80895"/>
                  </a:lnTo>
                  <a:lnTo>
                    <a:pt x="354437" y="111087"/>
                  </a:lnTo>
                  <a:lnTo>
                    <a:pt x="359331" y="151956"/>
                  </a:lnTo>
                  <a:lnTo>
                    <a:pt x="369044" y="178473"/>
                  </a:lnTo>
                  <a:lnTo>
                    <a:pt x="395172" y="219721"/>
                  </a:lnTo>
                  <a:lnTo>
                    <a:pt x="449337" y="2706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1" name="Csoportba foglalás 50"/>
          <p:cNvGrpSpPr/>
          <p:nvPr/>
        </p:nvGrpSpPr>
        <p:grpSpPr>
          <a:xfrm>
            <a:off x="4068992" y="3389666"/>
            <a:ext cx="1348011" cy="656391"/>
            <a:chOff x="4068992" y="3389666"/>
            <a:chExt cx="1348011" cy="656391"/>
          </a:xfrm>
        </p:grpSpPr>
        <p:sp>
          <p:nvSpPr>
            <p:cNvPr id="36" name="Szabadkézi sokszög 35"/>
            <p:cNvSpPr/>
            <p:nvPr/>
          </p:nvSpPr>
          <p:spPr>
            <a:xfrm>
              <a:off x="4601539" y="3945841"/>
              <a:ext cx="75326" cy="100216"/>
            </a:xfrm>
            <a:custGeom>
              <a:avLst/>
              <a:gdLst/>
              <a:ahLst/>
              <a:cxnLst/>
              <a:rect l="0" t="0" r="0" b="0"/>
              <a:pathLst>
                <a:path w="75326" h="100216">
                  <a:moveTo>
                    <a:pt x="0" y="0"/>
                  </a:moveTo>
                  <a:lnTo>
                    <a:pt x="15999" y="34745"/>
                  </a:lnTo>
                  <a:lnTo>
                    <a:pt x="71015" y="95815"/>
                  </a:lnTo>
                  <a:lnTo>
                    <a:pt x="75325" y="100215"/>
                  </a:lnTo>
                  <a:lnTo>
                    <a:pt x="74890" y="998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abadkézi sokszög 36"/>
            <p:cNvSpPr/>
            <p:nvPr/>
          </p:nvSpPr>
          <p:spPr>
            <a:xfrm>
              <a:off x="4588801" y="3874789"/>
              <a:ext cx="98525" cy="96016"/>
            </a:xfrm>
            <a:custGeom>
              <a:avLst/>
              <a:gdLst/>
              <a:ahLst/>
              <a:cxnLst/>
              <a:rect l="0" t="0" r="0" b="0"/>
              <a:pathLst>
                <a:path w="98525" h="96016">
                  <a:moveTo>
                    <a:pt x="4417" y="96015"/>
                  </a:moveTo>
                  <a:lnTo>
                    <a:pt x="0" y="82763"/>
                  </a:lnTo>
                  <a:lnTo>
                    <a:pt x="1670" y="56852"/>
                  </a:lnTo>
                  <a:lnTo>
                    <a:pt x="11442" y="22532"/>
                  </a:lnTo>
                  <a:lnTo>
                    <a:pt x="20175" y="9115"/>
                  </a:lnTo>
                  <a:lnTo>
                    <a:pt x="26942" y="4797"/>
                  </a:lnTo>
                  <a:lnTo>
                    <a:pt x="44322" y="0"/>
                  </a:lnTo>
                  <a:lnTo>
                    <a:pt x="52285" y="570"/>
                  </a:lnTo>
                  <a:lnTo>
                    <a:pt x="66064" y="6134"/>
                  </a:lnTo>
                  <a:lnTo>
                    <a:pt x="84218" y="19663"/>
                  </a:lnTo>
                  <a:lnTo>
                    <a:pt x="96890" y="39799"/>
                  </a:lnTo>
                  <a:lnTo>
                    <a:pt x="98524" y="55313"/>
                  </a:lnTo>
                  <a:lnTo>
                    <a:pt x="97666" y="63333"/>
                  </a:lnTo>
                  <a:lnTo>
                    <a:pt x="94320" y="69604"/>
                  </a:lnTo>
                  <a:lnTo>
                    <a:pt x="83205" y="79037"/>
                  </a:lnTo>
                  <a:lnTo>
                    <a:pt x="78207" y="80998"/>
                  </a:lnTo>
                  <a:lnTo>
                    <a:pt x="73951" y="81381"/>
                  </a:lnTo>
                  <a:lnTo>
                    <a:pt x="62665" y="793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Szabadkézi sokszög 37"/>
            <p:cNvSpPr/>
            <p:nvPr/>
          </p:nvSpPr>
          <p:spPr>
            <a:xfrm>
              <a:off x="4734676" y="3796062"/>
              <a:ext cx="41606" cy="119404"/>
            </a:xfrm>
            <a:custGeom>
              <a:avLst/>
              <a:gdLst/>
              <a:ahLst/>
              <a:cxnLst/>
              <a:rect l="0" t="0" r="0" b="0"/>
              <a:pathLst>
                <a:path w="41606" h="119404">
                  <a:moveTo>
                    <a:pt x="0" y="66568"/>
                  </a:moveTo>
                  <a:lnTo>
                    <a:pt x="36079" y="119403"/>
                  </a:lnTo>
                  <a:lnTo>
                    <a:pt x="35142" y="111007"/>
                  </a:lnTo>
                  <a:lnTo>
                    <a:pt x="26084" y="82126"/>
                  </a:lnTo>
                  <a:lnTo>
                    <a:pt x="6608" y="41462"/>
                  </a:lnTo>
                  <a:lnTo>
                    <a:pt x="5402" y="24900"/>
                  </a:lnTo>
                  <a:lnTo>
                    <a:pt x="6375" y="16599"/>
                  </a:lnTo>
                  <a:lnTo>
                    <a:pt x="10722" y="11066"/>
                  </a:lnTo>
                  <a:lnTo>
                    <a:pt x="4160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Szabadkézi sokszög 38"/>
            <p:cNvSpPr/>
            <p:nvPr/>
          </p:nvSpPr>
          <p:spPr>
            <a:xfrm>
              <a:off x="4817886" y="3754587"/>
              <a:ext cx="79505" cy="77087"/>
            </a:xfrm>
            <a:custGeom>
              <a:avLst/>
              <a:gdLst/>
              <a:ahLst/>
              <a:cxnLst/>
              <a:rect l="0" t="0" r="0" b="0"/>
              <a:pathLst>
                <a:path w="79505" h="77087">
                  <a:moveTo>
                    <a:pt x="0" y="58117"/>
                  </a:moveTo>
                  <a:lnTo>
                    <a:pt x="14211" y="70479"/>
                  </a:lnTo>
                  <a:lnTo>
                    <a:pt x="27581" y="76863"/>
                  </a:lnTo>
                  <a:lnTo>
                    <a:pt x="35030" y="77086"/>
                  </a:lnTo>
                  <a:lnTo>
                    <a:pt x="50702" y="72403"/>
                  </a:lnTo>
                  <a:lnTo>
                    <a:pt x="64448" y="61693"/>
                  </a:lnTo>
                  <a:lnTo>
                    <a:pt x="70702" y="54953"/>
                  </a:lnTo>
                  <a:lnTo>
                    <a:pt x="77652" y="37603"/>
                  </a:lnTo>
                  <a:lnTo>
                    <a:pt x="79504" y="27799"/>
                  </a:lnTo>
                  <a:lnTo>
                    <a:pt x="76633" y="11974"/>
                  </a:lnTo>
                  <a:lnTo>
                    <a:pt x="73278" y="5166"/>
                  </a:lnTo>
                  <a:lnTo>
                    <a:pt x="68268" y="1551"/>
                  </a:lnTo>
                  <a:lnTo>
                    <a:pt x="62154" y="65"/>
                  </a:lnTo>
                  <a:lnTo>
                    <a:pt x="55305" y="0"/>
                  </a:lnTo>
                  <a:lnTo>
                    <a:pt x="42763" y="4859"/>
                  </a:lnTo>
                  <a:lnTo>
                    <a:pt x="36830" y="8743"/>
                  </a:lnTo>
                  <a:lnTo>
                    <a:pt x="27772" y="20455"/>
                  </a:lnTo>
                  <a:lnTo>
                    <a:pt x="21589" y="33982"/>
                  </a:lnTo>
                  <a:lnTo>
                    <a:pt x="16642" y="5811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Szabadkézi sokszög 39"/>
            <p:cNvSpPr/>
            <p:nvPr/>
          </p:nvSpPr>
          <p:spPr>
            <a:xfrm>
              <a:off x="4959344" y="3675463"/>
              <a:ext cx="66590" cy="116633"/>
            </a:xfrm>
            <a:custGeom>
              <a:avLst/>
              <a:gdLst/>
              <a:ahLst/>
              <a:cxnLst/>
              <a:rect l="0" t="0" r="0" b="0"/>
              <a:pathLst>
                <a:path w="66590" h="116633">
                  <a:moveTo>
                    <a:pt x="0" y="45709"/>
                  </a:moveTo>
                  <a:lnTo>
                    <a:pt x="15118" y="95838"/>
                  </a:lnTo>
                  <a:lnTo>
                    <a:pt x="25231" y="116036"/>
                  </a:lnTo>
                  <a:lnTo>
                    <a:pt x="24217" y="116632"/>
                  </a:lnTo>
                  <a:lnTo>
                    <a:pt x="21693" y="115181"/>
                  </a:lnTo>
                  <a:lnTo>
                    <a:pt x="13721" y="95468"/>
                  </a:lnTo>
                  <a:lnTo>
                    <a:pt x="8795" y="34113"/>
                  </a:lnTo>
                  <a:lnTo>
                    <a:pt x="13463" y="17133"/>
                  </a:lnTo>
                  <a:lnTo>
                    <a:pt x="17296" y="10017"/>
                  </a:lnTo>
                  <a:lnTo>
                    <a:pt x="23550" y="5272"/>
                  </a:lnTo>
                  <a:lnTo>
                    <a:pt x="40361" y="0"/>
                  </a:lnTo>
                  <a:lnTo>
                    <a:pt x="48172" y="1368"/>
                  </a:lnTo>
                  <a:lnTo>
                    <a:pt x="61783" y="10284"/>
                  </a:lnTo>
                  <a:lnTo>
                    <a:pt x="65227" y="16545"/>
                  </a:lnTo>
                  <a:lnTo>
                    <a:pt x="66589" y="30899"/>
                  </a:lnTo>
                  <a:lnTo>
                    <a:pt x="61647" y="44058"/>
                  </a:lnTo>
                  <a:lnTo>
                    <a:pt x="57740" y="50156"/>
                  </a:lnTo>
                  <a:lnTo>
                    <a:pt x="52362" y="54221"/>
                  </a:lnTo>
                  <a:lnTo>
                    <a:pt x="24963" y="6235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Szabadkézi sokszög 40"/>
            <p:cNvSpPr/>
            <p:nvPr/>
          </p:nvSpPr>
          <p:spPr>
            <a:xfrm>
              <a:off x="5075839" y="3621320"/>
              <a:ext cx="66569" cy="74340"/>
            </a:xfrm>
            <a:custGeom>
              <a:avLst/>
              <a:gdLst/>
              <a:ahLst/>
              <a:cxnLst/>
              <a:rect l="0" t="0" r="0" b="0"/>
              <a:pathLst>
                <a:path w="66569" h="74340">
                  <a:moveTo>
                    <a:pt x="0" y="24963"/>
                  </a:moveTo>
                  <a:lnTo>
                    <a:pt x="0" y="74339"/>
                  </a:lnTo>
                  <a:lnTo>
                    <a:pt x="0" y="67864"/>
                  </a:lnTo>
                  <a:lnTo>
                    <a:pt x="8835" y="43427"/>
                  </a:lnTo>
                  <a:lnTo>
                    <a:pt x="23164" y="21599"/>
                  </a:lnTo>
                  <a:lnTo>
                    <a:pt x="36183" y="11757"/>
                  </a:lnTo>
                  <a:lnTo>
                    <a:pt x="6656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abadkézi sokszög 41"/>
            <p:cNvSpPr/>
            <p:nvPr/>
          </p:nvSpPr>
          <p:spPr>
            <a:xfrm>
              <a:off x="5171274" y="3637962"/>
              <a:ext cx="21061" cy="83211"/>
            </a:xfrm>
            <a:custGeom>
              <a:avLst/>
              <a:gdLst/>
              <a:ahLst/>
              <a:cxnLst/>
              <a:rect l="0" t="0" r="0" b="0"/>
              <a:pathLst>
                <a:path w="21061" h="83211">
                  <a:moveTo>
                    <a:pt x="4418" y="0"/>
                  </a:moveTo>
                  <a:lnTo>
                    <a:pt x="0" y="13252"/>
                  </a:lnTo>
                  <a:lnTo>
                    <a:pt x="297" y="27155"/>
                  </a:lnTo>
                  <a:lnTo>
                    <a:pt x="10518" y="65008"/>
                  </a:lnTo>
                  <a:lnTo>
                    <a:pt x="21060" y="832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Szabadkézi sokszög 42"/>
            <p:cNvSpPr/>
            <p:nvPr/>
          </p:nvSpPr>
          <p:spPr>
            <a:xfrm>
              <a:off x="5225618" y="3612999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Szabadkézi sokszög 43"/>
            <p:cNvSpPr/>
            <p:nvPr/>
          </p:nvSpPr>
          <p:spPr>
            <a:xfrm>
              <a:off x="5289913" y="3620053"/>
              <a:ext cx="127090" cy="76157"/>
            </a:xfrm>
            <a:custGeom>
              <a:avLst/>
              <a:gdLst/>
              <a:ahLst/>
              <a:cxnLst/>
              <a:rect l="0" t="0" r="0" b="0"/>
              <a:pathLst>
                <a:path w="127090" h="76157">
                  <a:moveTo>
                    <a:pt x="43878" y="9588"/>
                  </a:moveTo>
                  <a:lnTo>
                    <a:pt x="35044" y="753"/>
                  </a:lnTo>
                  <a:lnTo>
                    <a:pt x="29668" y="0"/>
                  </a:lnTo>
                  <a:lnTo>
                    <a:pt x="16297" y="4094"/>
                  </a:lnTo>
                  <a:lnTo>
                    <a:pt x="6041" y="14542"/>
                  </a:lnTo>
                  <a:lnTo>
                    <a:pt x="2012" y="21212"/>
                  </a:lnTo>
                  <a:lnTo>
                    <a:pt x="0" y="36019"/>
                  </a:lnTo>
                  <a:lnTo>
                    <a:pt x="757" y="43851"/>
                  </a:lnTo>
                  <a:lnTo>
                    <a:pt x="4961" y="49072"/>
                  </a:lnTo>
                  <a:lnTo>
                    <a:pt x="19493" y="54873"/>
                  </a:lnTo>
                  <a:lnTo>
                    <a:pt x="25773" y="53646"/>
                  </a:lnTo>
                  <a:lnTo>
                    <a:pt x="30883" y="50055"/>
                  </a:lnTo>
                  <a:lnTo>
                    <a:pt x="35215" y="44887"/>
                  </a:lnTo>
                  <a:lnTo>
                    <a:pt x="40877" y="42366"/>
                  </a:lnTo>
                  <a:lnTo>
                    <a:pt x="54563" y="42031"/>
                  </a:lnTo>
                  <a:lnTo>
                    <a:pt x="77863" y="51457"/>
                  </a:lnTo>
                  <a:lnTo>
                    <a:pt x="109808" y="71625"/>
                  </a:lnTo>
                  <a:lnTo>
                    <a:pt x="127089" y="761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Szabadkézi sokszög 44"/>
            <p:cNvSpPr/>
            <p:nvPr/>
          </p:nvSpPr>
          <p:spPr>
            <a:xfrm>
              <a:off x="4068992" y="3485400"/>
              <a:ext cx="498252" cy="121213"/>
            </a:xfrm>
            <a:custGeom>
              <a:avLst/>
              <a:gdLst/>
              <a:ahLst/>
              <a:cxnLst/>
              <a:rect l="0" t="0" r="0" b="0"/>
              <a:pathLst>
                <a:path w="498252" h="121213">
                  <a:moveTo>
                    <a:pt x="0" y="36067"/>
                  </a:moveTo>
                  <a:lnTo>
                    <a:pt x="19560" y="94748"/>
                  </a:lnTo>
                  <a:lnTo>
                    <a:pt x="28690" y="121212"/>
                  </a:lnTo>
                  <a:lnTo>
                    <a:pt x="26337" y="78181"/>
                  </a:lnTo>
                  <a:lnTo>
                    <a:pt x="32664" y="48340"/>
                  </a:lnTo>
                  <a:lnTo>
                    <a:pt x="41021" y="33509"/>
                  </a:lnTo>
                  <a:lnTo>
                    <a:pt x="53365" y="23219"/>
                  </a:lnTo>
                  <a:lnTo>
                    <a:pt x="60540" y="19181"/>
                  </a:lnTo>
                  <a:lnTo>
                    <a:pt x="68097" y="18338"/>
                  </a:lnTo>
                  <a:lnTo>
                    <a:pt x="83890" y="22332"/>
                  </a:lnTo>
                  <a:lnTo>
                    <a:pt x="108375" y="34976"/>
                  </a:lnTo>
                  <a:lnTo>
                    <a:pt x="119975" y="50067"/>
                  </a:lnTo>
                  <a:lnTo>
                    <a:pt x="127287" y="69102"/>
                  </a:lnTo>
                  <a:lnTo>
                    <a:pt x="130537" y="89889"/>
                  </a:lnTo>
                  <a:lnTo>
                    <a:pt x="133253" y="95062"/>
                  </a:lnTo>
                  <a:lnTo>
                    <a:pt x="136913" y="96662"/>
                  </a:lnTo>
                  <a:lnTo>
                    <a:pt x="141202" y="95879"/>
                  </a:lnTo>
                  <a:lnTo>
                    <a:pt x="150898" y="85148"/>
                  </a:lnTo>
                  <a:lnTo>
                    <a:pt x="174110" y="35993"/>
                  </a:lnTo>
                  <a:lnTo>
                    <a:pt x="190129" y="2768"/>
                  </a:lnTo>
                  <a:lnTo>
                    <a:pt x="194246" y="0"/>
                  </a:lnTo>
                  <a:lnTo>
                    <a:pt x="197914" y="927"/>
                  </a:lnTo>
                  <a:lnTo>
                    <a:pt x="201285" y="4319"/>
                  </a:lnTo>
                  <a:lnTo>
                    <a:pt x="216190" y="46416"/>
                  </a:lnTo>
                  <a:lnTo>
                    <a:pt x="227411" y="84750"/>
                  </a:lnTo>
                  <a:lnTo>
                    <a:pt x="232044" y="89787"/>
                  </a:lnTo>
                  <a:lnTo>
                    <a:pt x="237907" y="92221"/>
                  </a:lnTo>
                  <a:lnTo>
                    <a:pt x="244589" y="92919"/>
                  </a:lnTo>
                  <a:lnTo>
                    <a:pt x="249968" y="90610"/>
                  </a:lnTo>
                  <a:lnTo>
                    <a:pt x="258410" y="80649"/>
                  </a:lnTo>
                  <a:lnTo>
                    <a:pt x="268361" y="55030"/>
                  </a:lnTo>
                  <a:lnTo>
                    <a:pt x="274288" y="19712"/>
                  </a:lnTo>
                  <a:lnTo>
                    <a:pt x="276239" y="19617"/>
                  </a:lnTo>
                  <a:lnTo>
                    <a:pt x="280873" y="26907"/>
                  </a:lnTo>
                  <a:lnTo>
                    <a:pt x="299601" y="84696"/>
                  </a:lnTo>
                  <a:lnTo>
                    <a:pt x="302360" y="93450"/>
                  </a:lnTo>
                  <a:lnTo>
                    <a:pt x="307898" y="98361"/>
                  </a:lnTo>
                  <a:lnTo>
                    <a:pt x="315288" y="100710"/>
                  </a:lnTo>
                  <a:lnTo>
                    <a:pt x="323913" y="101352"/>
                  </a:lnTo>
                  <a:lnTo>
                    <a:pt x="330588" y="99006"/>
                  </a:lnTo>
                  <a:lnTo>
                    <a:pt x="340469" y="89003"/>
                  </a:lnTo>
                  <a:lnTo>
                    <a:pt x="351230" y="63360"/>
                  </a:lnTo>
                  <a:lnTo>
                    <a:pt x="355857" y="32340"/>
                  </a:lnTo>
                  <a:lnTo>
                    <a:pt x="352811" y="4144"/>
                  </a:lnTo>
                  <a:lnTo>
                    <a:pt x="351702" y="1841"/>
                  </a:lnTo>
                  <a:lnTo>
                    <a:pt x="350963" y="4004"/>
                  </a:lnTo>
                  <a:lnTo>
                    <a:pt x="351066" y="17194"/>
                  </a:lnTo>
                  <a:lnTo>
                    <a:pt x="361153" y="76431"/>
                  </a:lnTo>
                  <a:lnTo>
                    <a:pt x="369070" y="108123"/>
                  </a:lnTo>
                  <a:lnTo>
                    <a:pt x="373636" y="113691"/>
                  </a:lnTo>
                  <a:lnTo>
                    <a:pt x="379454" y="116477"/>
                  </a:lnTo>
                  <a:lnTo>
                    <a:pt x="386106" y="117411"/>
                  </a:lnTo>
                  <a:lnTo>
                    <a:pt x="391465" y="114335"/>
                  </a:lnTo>
                  <a:lnTo>
                    <a:pt x="399886" y="101055"/>
                  </a:lnTo>
                  <a:lnTo>
                    <a:pt x="418624" y="48153"/>
                  </a:lnTo>
                  <a:lnTo>
                    <a:pt x="422670" y="16123"/>
                  </a:lnTo>
                  <a:lnTo>
                    <a:pt x="426936" y="9827"/>
                  </a:lnTo>
                  <a:lnTo>
                    <a:pt x="433478" y="6555"/>
                  </a:lnTo>
                  <a:lnTo>
                    <a:pt x="441538" y="5298"/>
                  </a:lnTo>
                  <a:lnTo>
                    <a:pt x="448761" y="7233"/>
                  </a:lnTo>
                  <a:lnTo>
                    <a:pt x="479406" y="33332"/>
                  </a:lnTo>
                  <a:lnTo>
                    <a:pt x="496359" y="54364"/>
                  </a:lnTo>
                  <a:lnTo>
                    <a:pt x="498251" y="61209"/>
                  </a:lnTo>
                  <a:lnTo>
                    <a:pt x="497664" y="67621"/>
                  </a:lnTo>
                  <a:lnTo>
                    <a:pt x="495423" y="73745"/>
                  </a:lnTo>
                  <a:lnTo>
                    <a:pt x="485537" y="83015"/>
                  </a:lnTo>
                  <a:lnTo>
                    <a:pt x="471898" y="89293"/>
                  </a:lnTo>
                  <a:lnTo>
                    <a:pt x="441016" y="943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Szabadkézi sokszög 45"/>
            <p:cNvSpPr/>
            <p:nvPr/>
          </p:nvSpPr>
          <p:spPr>
            <a:xfrm>
              <a:off x="4612007" y="3454899"/>
              <a:ext cx="56102" cy="124816"/>
            </a:xfrm>
            <a:custGeom>
              <a:avLst/>
              <a:gdLst/>
              <a:ahLst/>
              <a:cxnLst/>
              <a:rect l="0" t="0" r="0" b="0"/>
              <a:pathLst>
                <a:path w="56102" h="124816">
                  <a:moveTo>
                    <a:pt x="47779" y="0"/>
                  </a:moveTo>
                  <a:lnTo>
                    <a:pt x="17452" y="23163"/>
                  </a:lnTo>
                  <a:lnTo>
                    <a:pt x="5098" y="47955"/>
                  </a:lnTo>
                  <a:lnTo>
                    <a:pt x="0" y="78722"/>
                  </a:lnTo>
                  <a:lnTo>
                    <a:pt x="3738" y="95392"/>
                  </a:lnTo>
                  <a:lnTo>
                    <a:pt x="7324" y="102426"/>
                  </a:lnTo>
                  <a:lnTo>
                    <a:pt x="18704" y="112708"/>
                  </a:lnTo>
                  <a:lnTo>
                    <a:pt x="32083" y="119434"/>
                  </a:lnTo>
                  <a:lnTo>
                    <a:pt x="56101" y="1248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Szabadkézi sokszög 46"/>
            <p:cNvSpPr/>
            <p:nvPr/>
          </p:nvSpPr>
          <p:spPr>
            <a:xfrm>
              <a:off x="4726355" y="356307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Szabadkézi sokszög 47"/>
            <p:cNvSpPr/>
            <p:nvPr/>
          </p:nvSpPr>
          <p:spPr>
            <a:xfrm>
              <a:off x="4817886" y="3430385"/>
              <a:ext cx="366128" cy="114607"/>
            </a:xfrm>
            <a:custGeom>
              <a:avLst/>
              <a:gdLst/>
              <a:ahLst/>
              <a:cxnLst/>
              <a:rect l="0" t="0" r="0" b="0"/>
              <a:pathLst>
                <a:path w="366128" h="114607">
                  <a:moveTo>
                    <a:pt x="0" y="16192"/>
                  </a:moveTo>
                  <a:lnTo>
                    <a:pt x="19560" y="79290"/>
                  </a:lnTo>
                  <a:lnTo>
                    <a:pt x="27780" y="111113"/>
                  </a:lnTo>
                  <a:lnTo>
                    <a:pt x="30539" y="114606"/>
                  </a:lnTo>
                  <a:lnTo>
                    <a:pt x="33304" y="113237"/>
                  </a:lnTo>
                  <a:lnTo>
                    <a:pt x="36071" y="108626"/>
                  </a:lnTo>
                  <a:lnTo>
                    <a:pt x="36680" y="93640"/>
                  </a:lnTo>
                  <a:lnTo>
                    <a:pt x="34656" y="44095"/>
                  </a:lnTo>
                  <a:lnTo>
                    <a:pt x="37901" y="25820"/>
                  </a:lnTo>
                  <a:lnTo>
                    <a:pt x="42834" y="19838"/>
                  </a:lnTo>
                  <a:lnTo>
                    <a:pt x="58177" y="13190"/>
                  </a:lnTo>
                  <a:lnTo>
                    <a:pt x="65598" y="13266"/>
                  </a:lnTo>
                  <a:lnTo>
                    <a:pt x="78773" y="18282"/>
                  </a:lnTo>
                  <a:lnTo>
                    <a:pt x="101004" y="31502"/>
                  </a:lnTo>
                  <a:lnTo>
                    <a:pt x="112075" y="44262"/>
                  </a:lnTo>
                  <a:lnTo>
                    <a:pt x="119154" y="60103"/>
                  </a:lnTo>
                  <a:lnTo>
                    <a:pt x="122299" y="79471"/>
                  </a:lnTo>
                  <a:lnTo>
                    <a:pt x="124063" y="83341"/>
                  </a:lnTo>
                  <a:lnTo>
                    <a:pt x="126163" y="83148"/>
                  </a:lnTo>
                  <a:lnTo>
                    <a:pt x="130962" y="75537"/>
                  </a:lnTo>
                  <a:lnTo>
                    <a:pt x="152576" y="15911"/>
                  </a:lnTo>
                  <a:lnTo>
                    <a:pt x="156267" y="12307"/>
                  </a:lnTo>
                  <a:lnTo>
                    <a:pt x="160576" y="11753"/>
                  </a:lnTo>
                  <a:lnTo>
                    <a:pt x="165298" y="13233"/>
                  </a:lnTo>
                  <a:lnTo>
                    <a:pt x="169371" y="17918"/>
                  </a:lnTo>
                  <a:lnTo>
                    <a:pt x="198474" y="78357"/>
                  </a:lnTo>
                  <a:lnTo>
                    <a:pt x="203507" y="79825"/>
                  </a:lnTo>
                  <a:lnTo>
                    <a:pt x="208712" y="78030"/>
                  </a:lnTo>
                  <a:lnTo>
                    <a:pt x="214031" y="74060"/>
                  </a:lnTo>
                  <a:lnTo>
                    <a:pt x="222406" y="62252"/>
                  </a:lnTo>
                  <a:lnTo>
                    <a:pt x="243952" y="7645"/>
                  </a:lnTo>
                  <a:lnTo>
                    <a:pt x="245846" y="5871"/>
                  </a:lnTo>
                  <a:lnTo>
                    <a:pt x="247108" y="8388"/>
                  </a:lnTo>
                  <a:lnTo>
                    <a:pt x="261066" y="58315"/>
                  </a:lnTo>
                  <a:lnTo>
                    <a:pt x="265576" y="62766"/>
                  </a:lnTo>
                  <a:lnTo>
                    <a:pt x="271356" y="64808"/>
                  </a:lnTo>
                  <a:lnTo>
                    <a:pt x="277983" y="65245"/>
                  </a:lnTo>
                  <a:lnTo>
                    <a:pt x="283326" y="62763"/>
                  </a:lnTo>
                  <a:lnTo>
                    <a:pt x="291727" y="52608"/>
                  </a:lnTo>
                  <a:lnTo>
                    <a:pt x="301655" y="31297"/>
                  </a:lnTo>
                  <a:lnTo>
                    <a:pt x="306650" y="0"/>
                  </a:lnTo>
                  <a:lnTo>
                    <a:pt x="315339" y="34213"/>
                  </a:lnTo>
                  <a:lnTo>
                    <a:pt x="323831" y="50090"/>
                  </a:lnTo>
                  <a:lnTo>
                    <a:pt x="336234" y="61460"/>
                  </a:lnTo>
                  <a:lnTo>
                    <a:pt x="353880" y="70594"/>
                  </a:lnTo>
                  <a:lnTo>
                    <a:pt x="366127" y="7444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Szabadkézi sokszög 48"/>
            <p:cNvSpPr/>
            <p:nvPr/>
          </p:nvSpPr>
          <p:spPr>
            <a:xfrm>
              <a:off x="5224645" y="3389666"/>
              <a:ext cx="67542" cy="90354"/>
            </a:xfrm>
            <a:custGeom>
              <a:avLst/>
              <a:gdLst/>
              <a:ahLst/>
              <a:cxnLst/>
              <a:rect l="0" t="0" r="0" b="0"/>
              <a:pathLst>
                <a:path w="67542" h="90354">
                  <a:moveTo>
                    <a:pt x="34257" y="15306"/>
                  </a:moveTo>
                  <a:lnTo>
                    <a:pt x="38674" y="2055"/>
                  </a:lnTo>
                  <a:lnTo>
                    <a:pt x="37202" y="0"/>
                  </a:lnTo>
                  <a:lnTo>
                    <a:pt x="33447" y="479"/>
                  </a:lnTo>
                  <a:lnTo>
                    <a:pt x="28169" y="2648"/>
                  </a:lnTo>
                  <a:lnTo>
                    <a:pt x="19840" y="12454"/>
                  </a:lnTo>
                  <a:lnTo>
                    <a:pt x="170" y="49311"/>
                  </a:lnTo>
                  <a:lnTo>
                    <a:pt x="0" y="65553"/>
                  </a:lnTo>
                  <a:lnTo>
                    <a:pt x="7937" y="79552"/>
                  </a:lnTo>
                  <a:lnTo>
                    <a:pt x="13937" y="85873"/>
                  </a:lnTo>
                  <a:lnTo>
                    <a:pt x="20710" y="89163"/>
                  </a:lnTo>
                  <a:lnTo>
                    <a:pt x="35633" y="90353"/>
                  </a:lnTo>
                  <a:lnTo>
                    <a:pt x="67541" y="818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abadkézi sokszög 49"/>
            <p:cNvSpPr/>
            <p:nvPr/>
          </p:nvSpPr>
          <p:spPr>
            <a:xfrm>
              <a:off x="5333791" y="3454899"/>
              <a:ext cx="8323" cy="1"/>
            </a:xfrm>
            <a:custGeom>
              <a:avLst/>
              <a:gdLst/>
              <a:ahLst/>
              <a:cxnLst/>
              <a:rect l="0" t="0" r="0" b="0"/>
              <a:pathLst>
                <a:path w="8323" h="1">
                  <a:moveTo>
                    <a:pt x="0" y="0"/>
                  </a:moveTo>
                  <a:lnTo>
                    <a:pt x="832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3" name="Csoportba foglalás 12"/>
          <p:cNvGrpSpPr/>
          <p:nvPr/>
        </p:nvGrpSpPr>
        <p:grpSpPr>
          <a:xfrm>
            <a:off x="4929964" y="1666110"/>
            <a:ext cx="1893296" cy="1681533"/>
            <a:chOff x="4929964" y="1666110"/>
            <a:chExt cx="1893296" cy="1681533"/>
          </a:xfrm>
        </p:grpSpPr>
        <p:sp>
          <p:nvSpPr>
            <p:cNvPr id="3" name="Szabadkézi sokszög 2"/>
            <p:cNvSpPr/>
            <p:nvPr/>
          </p:nvSpPr>
          <p:spPr>
            <a:xfrm>
              <a:off x="5084160" y="1714967"/>
              <a:ext cx="83197" cy="1557873"/>
            </a:xfrm>
            <a:custGeom>
              <a:avLst/>
              <a:gdLst/>
              <a:ahLst/>
              <a:cxnLst/>
              <a:rect l="0" t="0" r="0" b="0"/>
              <a:pathLst>
                <a:path w="83197" h="1557873">
                  <a:moveTo>
                    <a:pt x="0" y="0"/>
                  </a:moveTo>
                  <a:lnTo>
                    <a:pt x="0" y="56773"/>
                  </a:lnTo>
                  <a:lnTo>
                    <a:pt x="0" y="111119"/>
                  </a:lnTo>
                  <a:lnTo>
                    <a:pt x="0" y="166798"/>
                  </a:lnTo>
                  <a:lnTo>
                    <a:pt x="0" y="226762"/>
                  </a:lnTo>
                  <a:lnTo>
                    <a:pt x="0" y="278330"/>
                  </a:lnTo>
                  <a:lnTo>
                    <a:pt x="0" y="335498"/>
                  </a:lnTo>
                  <a:lnTo>
                    <a:pt x="0" y="395518"/>
                  </a:lnTo>
                  <a:lnTo>
                    <a:pt x="6586" y="455125"/>
                  </a:lnTo>
                  <a:lnTo>
                    <a:pt x="7978" y="517049"/>
                  </a:lnTo>
                  <a:lnTo>
                    <a:pt x="14862" y="579508"/>
                  </a:lnTo>
                  <a:lnTo>
                    <a:pt x="16291" y="641779"/>
                  </a:lnTo>
                  <a:lnTo>
                    <a:pt x="19061" y="703503"/>
                  </a:lnTo>
                  <a:lnTo>
                    <a:pt x="23797" y="757495"/>
                  </a:lnTo>
                  <a:lnTo>
                    <a:pt x="24618" y="807225"/>
                  </a:lnTo>
                  <a:lnTo>
                    <a:pt x="31504" y="870605"/>
                  </a:lnTo>
                  <a:lnTo>
                    <a:pt x="37350" y="924154"/>
                  </a:lnTo>
                  <a:lnTo>
                    <a:pt x="46483" y="983630"/>
                  </a:lnTo>
                  <a:lnTo>
                    <a:pt x="49830" y="1032328"/>
                  </a:lnTo>
                  <a:lnTo>
                    <a:pt x="55343" y="1081890"/>
                  </a:lnTo>
                  <a:lnTo>
                    <a:pt x="58311" y="1131709"/>
                  </a:lnTo>
                  <a:lnTo>
                    <a:pt x="63711" y="1180678"/>
                  </a:lnTo>
                  <a:lnTo>
                    <a:pt x="66004" y="1241575"/>
                  </a:lnTo>
                  <a:lnTo>
                    <a:pt x="70874" y="1302331"/>
                  </a:lnTo>
                  <a:lnTo>
                    <a:pt x="76826" y="1363751"/>
                  </a:lnTo>
                  <a:lnTo>
                    <a:pt x="82370" y="1425726"/>
                  </a:lnTo>
                  <a:lnTo>
                    <a:pt x="83100" y="1483563"/>
                  </a:lnTo>
                  <a:lnTo>
                    <a:pt x="83196" y="1539347"/>
                  </a:lnTo>
                  <a:lnTo>
                    <a:pt x="82280" y="1556016"/>
                  </a:lnTo>
                  <a:lnTo>
                    <a:pt x="80741" y="1557872"/>
                  </a:lnTo>
                  <a:lnTo>
                    <a:pt x="74889" y="15560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5104706" y="3154509"/>
              <a:ext cx="187481" cy="193134"/>
            </a:xfrm>
            <a:custGeom>
              <a:avLst/>
              <a:gdLst/>
              <a:ahLst/>
              <a:cxnLst/>
              <a:rect l="0" t="0" r="0" b="0"/>
              <a:pathLst>
                <a:path w="187481" h="193134">
                  <a:moveTo>
                    <a:pt x="4417" y="74889"/>
                  </a:moveTo>
                  <a:lnTo>
                    <a:pt x="0" y="88141"/>
                  </a:lnTo>
                  <a:lnTo>
                    <a:pt x="3603" y="145151"/>
                  </a:lnTo>
                  <a:lnTo>
                    <a:pt x="13011" y="173371"/>
                  </a:lnTo>
                  <a:lnTo>
                    <a:pt x="24879" y="185844"/>
                  </a:lnTo>
                  <a:lnTo>
                    <a:pt x="31927" y="190464"/>
                  </a:lnTo>
                  <a:lnTo>
                    <a:pt x="47154" y="193133"/>
                  </a:lnTo>
                  <a:lnTo>
                    <a:pt x="55098" y="192550"/>
                  </a:lnTo>
                  <a:lnTo>
                    <a:pt x="68856" y="186971"/>
                  </a:lnTo>
                  <a:lnTo>
                    <a:pt x="81134" y="177403"/>
                  </a:lnTo>
                  <a:lnTo>
                    <a:pt x="120856" y="117899"/>
                  </a:lnTo>
                  <a:lnTo>
                    <a:pt x="165288" y="57531"/>
                  </a:lnTo>
                  <a:lnTo>
                    <a:pt x="180083" y="33072"/>
                  </a:lnTo>
                  <a:lnTo>
                    <a:pt x="18748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abadkézi sokszög 4"/>
            <p:cNvSpPr/>
            <p:nvPr/>
          </p:nvSpPr>
          <p:spPr>
            <a:xfrm>
              <a:off x="4929964" y="1666110"/>
              <a:ext cx="245729" cy="290169"/>
            </a:xfrm>
            <a:custGeom>
              <a:avLst/>
              <a:gdLst/>
              <a:ahLst/>
              <a:cxnLst/>
              <a:rect l="0" t="0" r="0" b="0"/>
              <a:pathLst>
                <a:path w="245729" h="290169">
                  <a:moveTo>
                    <a:pt x="4417" y="290168"/>
                  </a:moveTo>
                  <a:lnTo>
                    <a:pt x="0" y="276916"/>
                  </a:lnTo>
                  <a:lnTo>
                    <a:pt x="2762" y="263013"/>
                  </a:lnTo>
                  <a:lnTo>
                    <a:pt x="28153" y="202412"/>
                  </a:lnTo>
                  <a:lnTo>
                    <a:pt x="66453" y="141517"/>
                  </a:lnTo>
                  <a:lnTo>
                    <a:pt x="100351" y="87472"/>
                  </a:lnTo>
                  <a:lnTo>
                    <a:pt x="139336" y="24206"/>
                  </a:lnTo>
                  <a:lnTo>
                    <a:pt x="146975" y="7391"/>
                  </a:lnTo>
                  <a:lnTo>
                    <a:pt x="152156" y="2722"/>
                  </a:lnTo>
                  <a:lnTo>
                    <a:pt x="158383" y="534"/>
                  </a:lnTo>
                  <a:lnTo>
                    <a:pt x="165309" y="0"/>
                  </a:lnTo>
                  <a:lnTo>
                    <a:pt x="171774" y="2417"/>
                  </a:lnTo>
                  <a:lnTo>
                    <a:pt x="183890" y="12500"/>
                  </a:lnTo>
                  <a:lnTo>
                    <a:pt x="205810" y="48216"/>
                  </a:lnTo>
                  <a:lnTo>
                    <a:pt x="227447" y="101838"/>
                  </a:lnTo>
                  <a:lnTo>
                    <a:pt x="245728" y="1570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5358755" y="2297441"/>
              <a:ext cx="607437" cy="206730"/>
            </a:xfrm>
            <a:custGeom>
              <a:avLst/>
              <a:gdLst/>
              <a:ahLst/>
              <a:cxnLst/>
              <a:rect l="0" t="0" r="0" b="0"/>
              <a:pathLst>
                <a:path w="607437" h="206730">
                  <a:moveTo>
                    <a:pt x="0" y="0"/>
                  </a:moveTo>
                  <a:lnTo>
                    <a:pt x="14392" y="60848"/>
                  </a:lnTo>
                  <a:lnTo>
                    <a:pt x="22064" y="114988"/>
                  </a:lnTo>
                  <a:lnTo>
                    <a:pt x="28999" y="171987"/>
                  </a:lnTo>
                  <a:lnTo>
                    <a:pt x="32438" y="206729"/>
                  </a:lnTo>
                  <a:lnTo>
                    <a:pt x="35700" y="149815"/>
                  </a:lnTo>
                  <a:lnTo>
                    <a:pt x="47470" y="95234"/>
                  </a:lnTo>
                  <a:lnTo>
                    <a:pt x="60775" y="58979"/>
                  </a:lnTo>
                  <a:lnTo>
                    <a:pt x="80936" y="29525"/>
                  </a:lnTo>
                  <a:lnTo>
                    <a:pt x="88166" y="26155"/>
                  </a:lnTo>
                  <a:lnTo>
                    <a:pt x="106061" y="24876"/>
                  </a:lnTo>
                  <a:lnTo>
                    <a:pt x="114162" y="28604"/>
                  </a:lnTo>
                  <a:lnTo>
                    <a:pt x="128093" y="42607"/>
                  </a:lnTo>
                  <a:lnTo>
                    <a:pt x="141915" y="66865"/>
                  </a:lnTo>
                  <a:lnTo>
                    <a:pt x="153506" y="128103"/>
                  </a:lnTo>
                  <a:lnTo>
                    <a:pt x="161156" y="161025"/>
                  </a:lnTo>
                  <a:lnTo>
                    <a:pt x="163835" y="165598"/>
                  </a:lnTo>
                  <a:lnTo>
                    <a:pt x="166546" y="165872"/>
                  </a:lnTo>
                  <a:lnTo>
                    <a:pt x="172948" y="157856"/>
                  </a:lnTo>
                  <a:lnTo>
                    <a:pt x="201883" y="101631"/>
                  </a:lnTo>
                  <a:lnTo>
                    <a:pt x="227317" y="42614"/>
                  </a:lnTo>
                  <a:lnTo>
                    <a:pt x="234474" y="25411"/>
                  </a:lnTo>
                  <a:lnTo>
                    <a:pt x="238602" y="21564"/>
                  </a:lnTo>
                  <a:lnTo>
                    <a:pt x="243203" y="20848"/>
                  </a:lnTo>
                  <a:lnTo>
                    <a:pt x="248119" y="22219"/>
                  </a:lnTo>
                  <a:lnTo>
                    <a:pt x="251397" y="26832"/>
                  </a:lnTo>
                  <a:lnTo>
                    <a:pt x="256010" y="50994"/>
                  </a:lnTo>
                  <a:lnTo>
                    <a:pt x="264425" y="114058"/>
                  </a:lnTo>
                  <a:lnTo>
                    <a:pt x="277243" y="155701"/>
                  </a:lnTo>
                  <a:lnTo>
                    <a:pt x="281907" y="164822"/>
                  </a:lnTo>
                  <a:lnTo>
                    <a:pt x="286866" y="169053"/>
                  </a:lnTo>
                  <a:lnTo>
                    <a:pt x="292021" y="170025"/>
                  </a:lnTo>
                  <a:lnTo>
                    <a:pt x="297307" y="168823"/>
                  </a:lnTo>
                  <a:lnTo>
                    <a:pt x="317998" y="153881"/>
                  </a:lnTo>
                  <a:lnTo>
                    <a:pt x="328710" y="137117"/>
                  </a:lnTo>
                  <a:lnTo>
                    <a:pt x="359180" y="75122"/>
                  </a:lnTo>
                  <a:lnTo>
                    <a:pt x="368485" y="49995"/>
                  </a:lnTo>
                  <a:lnTo>
                    <a:pt x="370472" y="49048"/>
                  </a:lnTo>
                  <a:lnTo>
                    <a:pt x="372681" y="60322"/>
                  </a:lnTo>
                  <a:lnTo>
                    <a:pt x="374292" y="119937"/>
                  </a:lnTo>
                  <a:lnTo>
                    <a:pt x="378818" y="148333"/>
                  </a:lnTo>
                  <a:lnTo>
                    <a:pt x="390432" y="169896"/>
                  </a:lnTo>
                  <a:lnTo>
                    <a:pt x="405585" y="187997"/>
                  </a:lnTo>
                  <a:lnTo>
                    <a:pt x="411847" y="190050"/>
                  </a:lnTo>
                  <a:lnTo>
                    <a:pt x="426203" y="187401"/>
                  </a:lnTo>
                  <a:lnTo>
                    <a:pt x="439363" y="177595"/>
                  </a:lnTo>
                  <a:lnTo>
                    <a:pt x="480741" y="123605"/>
                  </a:lnTo>
                  <a:lnTo>
                    <a:pt x="500021" y="80198"/>
                  </a:lnTo>
                  <a:lnTo>
                    <a:pt x="505343" y="47082"/>
                  </a:lnTo>
                  <a:lnTo>
                    <a:pt x="505165" y="43407"/>
                  </a:lnTo>
                  <a:lnTo>
                    <a:pt x="504122" y="44655"/>
                  </a:lnTo>
                  <a:lnTo>
                    <a:pt x="501423" y="56829"/>
                  </a:lnTo>
                  <a:lnTo>
                    <a:pt x="502155" y="97381"/>
                  </a:lnTo>
                  <a:lnTo>
                    <a:pt x="507020" y="115396"/>
                  </a:lnTo>
                  <a:lnTo>
                    <a:pt x="530429" y="157955"/>
                  </a:lnTo>
                  <a:lnTo>
                    <a:pt x="543625" y="169747"/>
                  </a:lnTo>
                  <a:lnTo>
                    <a:pt x="577117" y="192747"/>
                  </a:lnTo>
                  <a:lnTo>
                    <a:pt x="607436" y="1997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6061339" y="2325048"/>
              <a:ext cx="276065" cy="163655"/>
            </a:xfrm>
            <a:custGeom>
              <a:avLst/>
              <a:gdLst/>
              <a:ahLst/>
              <a:cxnLst/>
              <a:rect l="0" t="0" r="0" b="0"/>
              <a:pathLst>
                <a:path w="276065" h="163655">
                  <a:moveTo>
                    <a:pt x="54631" y="38961"/>
                  </a:moveTo>
                  <a:lnTo>
                    <a:pt x="59048" y="25709"/>
                  </a:lnTo>
                  <a:lnTo>
                    <a:pt x="57576" y="22730"/>
                  </a:lnTo>
                  <a:lnTo>
                    <a:pt x="53821" y="21669"/>
                  </a:lnTo>
                  <a:lnTo>
                    <a:pt x="48543" y="21886"/>
                  </a:lnTo>
                  <a:lnTo>
                    <a:pt x="35283" y="29523"/>
                  </a:lnTo>
                  <a:lnTo>
                    <a:pt x="27864" y="35443"/>
                  </a:lnTo>
                  <a:lnTo>
                    <a:pt x="8588" y="65861"/>
                  </a:lnTo>
                  <a:lnTo>
                    <a:pt x="0" y="104152"/>
                  </a:lnTo>
                  <a:lnTo>
                    <a:pt x="1873" y="135940"/>
                  </a:lnTo>
                  <a:lnTo>
                    <a:pt x="8377" y="151713"/>
                  </a:lnTo>
                  <a:lnTo>
                    <a:pt x="12701" y="158508"/>
                  </a:lnTo>
                  <a:lnTo>
                    <a:pt x="19281" y="162114"/>
                  </a:lnTo>
                  <a:lnTo>
                    <a:pt x="36454" y="163654"/>
                  </a:lnTo>
                  <a:lnTo>
                    <a:pt x="62497" y="159323"/>
                  </a:lnTo>
                  <a:lnTo>
                    <a:pt x="87781" y="143350"/>
                  </a:lnTo>
                  <a:lnTo>
                    <a:pt x="113605" y="118822"/>
                  </a:lnTo>
                  <a:lnTo>
                    <a:pt x="121831" y="104041"/>
                  </a:lnTo>
                  <a:lnTo>
                    <a:pt x="125319" y="102688"/>
                  </a:lnTo>
                  <a:lnTo>
                    <a:pt x="128568" y="105484"/>
                  </a:lnTo>
                  <a:lnTo>
                    <a:pt x="144844" y="132128"/>
                  </a:lnTo>
                  <a:lnTo>
                    <a:pt x="160061" y="142931"/>
                  </a:lnTo>
                  <a:lnTo>
                    <a:pt x="169297" y="147106"/>
                  </a:lnTo>
                  <a:lnTo>
                    <a:pt x="189420" y="149279"/>
                  </a:lnTo>
                  <a:lnTo>
                    <a:pt x="209767" y="146239"/>
                  </a:lnTo>
                  <a:lnTo>
                    <a:pt x="235891" y="134131"/>
                  </a:lnTo>
                  <a:lnTo>
                    <a:pt x="255754" y="117908"/>
                  </a:lnTo>
                  <a:lnTo>
                    <a:pt x="267602" y="103635"/>
                  </a:lnTo>
                  <a:lnTo>
                    <a:pt x="274101" y="85580"/>
                  </a:lnTo>
                  <a:lnTo>
                    <a:pt x="276064" y="66153"/>
                  </a:lnTo>
                  <a:lnTo>
                    <a:pt x="273855" y="48273"/>
                  </a:lnTo>
                  <a:lnTo>
                    <a:pt x="264860" y="31080"/>
                  </a:lnTo>
                  <a:lnTo>
                    <a:pt x="251617" y="16043"/>
                  </a:lnTo>
                  <a:lnTo>
                    <a:pt x="236485" y="6278"/>
                  </a:lnTo>
                  <a:lnTo>
                    <a:pt x="203538" y="0"/>
                  </a:lnTo>
                  <a:lnTo>
                    <a:pt x="168915" y="2557"/>
                  </a:lnTo>
                  <a:lnTo>
                    <a:pt x="148878" y="11687"/>
                  </a:lnTo>
                  <a:lnTo>
                    <a:pt x="113415" y="40148"/>
                  </a:lnTo>
                  <a:lnTo>
                    <a:pt x="108613" y="48074"/>
                  </a:lnTo>
                  <a:lnTo>
                    <a:pt x="105743" y="64276"/>
                  </a:lnTo>
                  <a:lnTo>
                    <a:pt x="108122" y="70631"/>
                  </a:lnTo>
                  <a:lnTo>
                    <a:pt x="118161" y="80157"/>
                  </a:lnTo>
                  <a:lnTo>
                    <a:pt x="129403" y="85007"/>
                  </a:lnTo>
                  <a:lnTo>
                    <a:pt x="146163" y="888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badkézi sokszög 7"/>
            <p:cNvSpPr/>
            <p:nvPr/>
          </p:nvSpPr>
          <p:spPr>
            <a:xfrm>
              <a:off x="6332317" y="2265305"/>
              <a:ext cx="202096" cy="156953"/>
            </a:xfrm>
            <a:custGeom>
              <a:avLst/>
              <a:gdLst/>
              <a:ahLst/>
              <a:cxnLst/>
              <a:rect l="0" t="0" r="0" b="0"/>
              <a:pathLst>
                <a:path w="202096" h="156953">
                  <a:moveTo>
                    <a:pt x="0" y="98704"/>
                  </a:moveTo>
                  <a:lnTo>
                    <a:pt x="62724" y="38728"/>
                  </a:lnTo>
                  <a:lnTo>
                    <a:pt x="96985" y="1961"/>
                  </a:lnTo>
                  <a:lnTo>
                    <a:pt x="104413" y="0"/>
                  </a:lnTo>
                  <a:lnTo>
                    <a:pt x="122528" y="2752"/>
                  </a:lnTo>
                  <a:lnTo>
                    <a:pt x="129763" y="6999"/>
                  </a:lnTo>
                  <a:lnTo>
                    <a:pt x="173216" y="60042"/>
                  </a:lnTo>
                  <a:lnTo>
                    <a:pt x="201903" y="123353"/>
                  </a:lnTo>
                  <a:lnTo>
                    <a:pt x="202095" y="130854"/>
                  </a:lnTo>
                  <a:lnTo>
                    <a:pt x="197377" y="144120"/>
                  </a:lnTo>
                  <a:lnTo>
                    <a:pt x="191681" y="148397"/>
                  </a:lnTo>
                  <a:lnTo>
                    <a:pt x="175491" y="153150"/>
                  </a:lnTo>
                  <a:lnTo>
                    <a:pt x="124816" y="1569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6563185" y="2259825"/>
              <a:ext cx="260075" cy="220680"/>
            </a:xfrm>
            <a:custGeom>
              <a:avLst/>
              <a:gdLst/>
              <a:ahLst/>
              <a:cxnLst/>
              <a:rect l="0" t="0" r="0" b="0"/>
              <a:pathLst>
                <a:path w="260075" h="220680">
                  <a:moveTo>
                    <a:pt x="135258" y="70900"/>
                  </a:moveTo>
                  <a:lnTo>
                    <a:pt x="141845" y="41280"/>
                  </a:lnTo>
                  <a:lnTo>
                    <a:pt x="142423" y="31738"/>
                  </a:lnTo>
                  <a:lnTo>
                    <a:pt x="138134" y="16204"/>
                  </a:lnTo>
                  <a:lnTo>
                    <a:pt x="134402" y="9473"/>
                  </a:lnTo>
                  <a:lnTo>
                    <a:pt x="127291" y="4985"/>
                  </a:lnTo>
                  <a:lnTo>
                    <a:pt x="107062" y="0"/>
                  </a:lnTo>
                  <a:lnTo>
                    <a:pt x="87593" y="2715"/>
                  </a:lnTo>
                  <a:lnTo>
                    <a:pt x="63505" y="14639"/>
                  </a:lnTo>
                  <a:lnTo>
                    <a:pt x="17304" y="56018"/>
                  </a:lnTo>
                  <a:lnTo>
                    <a:pt x="2202" y="79743"/>
                  </a:lnTo>
                  <a:lnTo>
                    <a:pt x="0" y="96095"/>
                  </a:lnTo>
                  <a:lnTo>
                    <a:pt x="707" y="104339"/>
                  </a:lnTo>
                  <a:lnTo>
                    <a:pt x="8889" y="118430"/>
                  </a:lnTo>
                  <a:lnTo>
                    <a:pt x="14955" y="124776"/>
                  </a:lnTo>
                  <a:lnTo>
                    <a:pt x="21771" y="128082"/>
                  </a:lnTo>
                  <a:lnTo>
                    <a:pt x="36743" y="129290"/>
                  </a:lnTo>
                  <a:lnTo>
                    <a:pt x="60765" y="120355"/>
                  </a:lnTo>
                  <a:lnTo>
                    <a:pt x="81032" y="105997"/>
                  </a:lnTo>
                  <a:lnTo>
                    <a:pt x="98748" y="85614"/>
                  </a:lnTo>
                  <a:lnTo>
                    <a:pt x="105163" y="67577"/>
                  </a:lnTo>
                  <a:lnTo>
                    <a:pt x="107090" y="54631"/>
                  </a:lnTo>
                  <a:lnTo>
                    <a:pt x="104864" y="61204"/>
                  </a:lnTo>
                  <a:lnTo>
                    <a:pt x="107248" y="81279"/>
                  </a:lnTo>
                  <a:lnTo>
                    <a:pt x="122644" y="104794"/>
                  </a:lnTo>
                  <a:lnTo>
                    <a:pt x="174050" y="159530"/>
                  </a:lnTo>
                  <a:lnTo>
                    <a:pt x="236411" y="197185"/>
                  </a:lnTo>
                  <a:lnTo>
                    <a:pt x="247400" y="205923"/>
                  </a:lnTo>
                  <a:lnTo>
                    <a:pt x="260074" y="2206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abadkézi sokszög 9"/>
            <p:cNvSpPr/>
            <p:nvPr/>
          </p:nvSpPr>
          <p:spPr>
            <a:xfrm>
              <a:off x="5159049" y="2197588"/>
              <a:ext cx="133138" cy="237262"/>
            </a:xfrm>
            <a:custGeom>
              <a:avLst/>
              <a:gdLst/>
              <a:ahLst/>
              <a:cxnLst/>
              <a:rect l="0" t="0" r="0" b="0"/>
              <a:pathLst>
                <a:path w="133138" h="237262">
                  <a:moveTo>
                    <a:pt x="0" y="0"/>
                  </a:moveTo>
                  <a:lnTo>
                    <a:pt x="8835" y="8835"/>
                  </a:lnTo>
                  <a:lnTo>
                    <a:pt x="21744" y="41673"/>
                  </a:lnTo>
                  <a:lnTo>
                    <a:pt x="31583" y="94680"/>
                  </a:lnTo>
                  <a:lnTo>
                    <a:pt x="33873" y="145401"/>
                  </a:lnTo>
                  <a:lnTo>
                    <a:pt x="44822" y="204893"/>
                  </a:lnTo>
                  <a:lnTo>
                    <a:pt x="57249" y="227644"/>
                  </a:lnTo>
                  <a:lnTo>
                    <a:pt x="64979" y="232199"/>
                  </a:lnTo>
                  <a:lnTo>
                    <a:pt x="85894" y="237261"/>
                  </a:lnTo>
                  <a:lnTo>
                    <a:pt x="103203" y="234580"/>
                  </a:lnTo>
                  <a:lnTo>
                    <a:pt x="116135" y="227225"/>
                  </a:lnTo>
                  <a:lnTo>
                    <a:pt x="133137" y="2080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5159049" y="2335314"/>
              <a:ext cx="116496" cy="20375"/>
            </a:xfrm>
            <a:custGeom>
              <a:avLst/>
              <a:gdLst/>
              <a:ahLst/>
              <a:cxnLst/>
              <a:rect l="0" t="0" r="0" b="0"/>
              <a:pathLst>
                <a:path w="116496" h="20375">
                  <a:moveTo>
                    <a:pt x="0" y="20374"/>
                  </a:moveTo>
                  <a:lnTo>
                    <a:pt x="13252" y="11540"/>
                  </a:lnTo>
                  <a:lnTo>
                    <a:pt x="70262" y="0"/>
                  </a:lnTo>
                  <a:lnTo>
                    <a:pt x="116495" y="373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5308828" y="2413935"/>
              <a:ext cx="1" cy="16644"/>
            </a:xfrm>
            <a:custGeom>
              <a:avLst/>
              <a:gdLst/>
              <a:ahLst/>
              <a:cxnLst/>
              <a:rect l="0" t="0" r="0" b="0"/>
              <a:pathLst>
                <a:path w="1" h="16644">
                  <a:moveTo>
                    <a:pt x="0" y="0"/>
                  </a:moveTo>
                  <a:lnTo>
                    <a:pt x="0" y="166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501687" y="3689891"/>
            <a:ext cx="2496315" cy="413218"/>
            <a:chOff x="4501687" y="3689891"/>
            <a:chExt cx="2496315" cy="413218"/>
          </a:xfrm>
        </p:grpSpPr>
        <p:sp>
          <p:nvSpPr>
            <p:cNvPr id="14" name="Szabadkézi sokszög 13"/>
            <p:cNvSpPr/>
            <p:nvPr/>
          </p:nvSpPr>
          <p:spPr>
            <a:xfrm>
              <a:off x="5016386" y="3699281"/>
              <a:ext cx="184367" cy="303362"/>
            </a:xfrm>
            <a:custGeom>
              <a:avLst/>
              <a:gdLst/>
              <a:ahLst/>
              <a:cxnLst/>
              <a:rect l="0" t="0" r="0" b="0"/>
              <a:pathLst>
                <a:path w="184367" h="303362">
                  <a:moveTo>
                    <a:pt x="159306" y="4417"/>
                  </a:moveTo>
                  <a:lnTo>
                    <a:pt x="146054" y="0"/>
                  </a:lnTo>
                  <a:lnTo>
                    <a:pt x="132151" y="297"/>
                  </a:lnTo>
                  <a:lnTo>
                    <a:pt x="106264" y="8127"/>
                  </a:lnTo>
                  <a:lnTo>
                    <a:pt x="49123" y="31441"/>
                  </a:lnTo>
                  <a:lnTo>
                    <a:pt x="15191" y="51977"/>
                  </a:lnTo>
                  <a:lnTo>
                    <a:pt x="4955" y="65311"/>
                  </a:lnTo>
                  <a:lnTo>
                    <a:pt x="932" y="72750"/>
                  </a:lnTo>
                  <a:lnTo>
                    <a:pt x="98" y="79558"/>
                  </a:lnTo>
                  <a:lnTo>
                    <a:pt x="4104" y="92054"/>
                  </a:lnTo>
                  <a:lnTo>
                    <a:pt x="21172" y="109485"/>
                  </a:lnTo>
                  <a:lnTo>
                    <a:pt x="75230" y="138655"/>
                  </a:lnTo>
                  <a:lnTo>
                    <a:pt x="124173" y="172079"/>
                  </a:lnTo>
                  <a:lnTo>
                    <a:pt x="179743" y="229158"/>
                  </a:lnTo>
                  <a:lnTo>
                    <a:pt x="183101" y="237455"/>
                  </a:lnTo>
                  <a:lnTo>
                    <a:pt x="184366" y="254070"/>
                  </a:lnTo>
                  <a:lnTo>
                    <a:pt x="181560" y="260535"/>
                  </a:lnTo>
                  <a:lnTo>
                    <a:pt x="164359" y="274975"/>
                  </a:lnTo>
                  <a:lnTo>
                    <a:pt x="140771" y="289630"/>
                  </a:lnTo>
                  <a:lnTo>
                    <a:pt x="110770" y="299314"/>
                  </a:lnTo>
                  <a:lnTo>
                    <a:pt x="56497" y="303361"/>
                  </a:lnTo>
                  <a:lnTo>
                    <a:pt x="23341" y="299376"/>
                  </a:lnTo>
                  <a:lnTo>
                    <a:pt x="15038" y="295361"/>
                  </a:lnTo>
                  <a:lnTo>
                    <a:pt x="3347" y="283504"/>
                  </a:lnTo>
                  <a:lnTo>
                    <a:pt x="784" y="278309"/>
                  </a:lnTo>
                  <a:lnTo>
                    <a:pt x="0" y="273920"/>
                  </a:lnTo>
                  <a:lnTo>
                    <a:pt x="1206" y="262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5325471" y="3689891"/>
              <a:ext cx="906995" cy="338329"/>
            </a:xfrm>
            <a:custGeom>
              <a:avLst/>
              <a:gdLst/>
              <a:ahLst/>
              <a:cxnLst/>
              <a:rect l="0" t="0" r="0" b="0"/>
              <a:pathLst>
                <a:path w="906995" h="338329">
                  <a:moveTo>
                    <a:pt x="0" y="121980"/>
                  </a:moveTo>
                  <a:lnTo>
                    <a:pt x="0" y="104311"/>
                  </a:lnTo>
                  <a:lnTo>
                    <a:pt x="924" y="102805"/>
                  </a:lnTo>
                  <a:lnTo>
                    <a:pt x="4417" y="110992"/>
                  </a:lnTo>
                  <a:lnTo>
                    <a:pt x="4120" y="124494"/>
                  </a:lnTo>
                  <a:lnTo>
                    <a:pt x="813" y="160179"/>
                  </a:lnTo>
                  <a:lnTo>
                    <a:pt x="9158" y="213794"/>
                  </a:lnTo>
                  <a:lnTo>
                    <a:pt x="15165" y="233978"/>
                  </a:lnTo>
                  <a:lnTo>
                    <a:pt x="23998" y="249112"/>
                  </a:lnTo>
                  <a:lnTo>
                    <a:pt x="29867" y="252038"/>
                  </a:lnTo>
                  <a:lnTo>
                    <a:pt x="36553" y="252140"/>
                  </a:lnTo>
                  <a:lnTo>
                    <a:pt x="50454" y="247322"/>
                  </a:lnTo>
                  <a:lnTo>
                    <a:pt x="62796" y="239018"/>
                  </a:lnTo>
                  <a:lnTo>
                    <a:pt x="71980" y="224231"/>
                  </a:lnTo>
                  <a:lnTo>
                    <a:pt x="97862" y="165531"/>
                  </a:lnTo>
                  <a:lnTo>
                    <a:pt x="102666" y="153356"/>
                  </a:lnTo>
                  <a:lnTo>
                    <a:pt x="102652" y="153992"/>
                  </a:lnTo>
                  <a:lnTo>
                    <a:pt x="92852" y="202187"/>
                  </a:lnTo>
                  <a:lnTo>
                    <a:pt x="94171" y="259573"/>
                  </a:lnTo>
                  <a:lnTo>
                    <a:pt x="99176" y="277438"/>
                  </a:lnTo>
                  <a:lnTo>
                    <a:pt x="107564" y="291542"/>
                  </a:lnTo>
                  <a:lnTo>
                    <a:pt x="119922" y="301508"/>
                  </a:lnTo>
                  <a:lnTo>
                    <a:pt x="127100" y="305460"/>
                  </a:lnTo>
                  <a:lnTo>
                    <a:pt x="142473" y="307386"/>
                  </a:lnTo>
                  <a:lnTo>
                    <a:pt x="158551" y="304236"/>
                  </a:lnTo>
                  <a:lnTo>
                    <a:pt x="174942" y="296672"/>
                  </a:lnTo>
                  <a:lnTo>
                    <a:pt x="195347" y="277600"/>
                  </a:lnTo>
                  <a:lnTo>
                    <a:pt x="234745" y="218932"/>
                  </a:lnTo>
                  <a:lnTo>
                    <a:pt x="254845" y="163259"/>
                  </a:lnTo>
                  <a:lnTo>
                    <a:pt x="270866" y="105238"/>
                  </a:lnTo>
                  <a:lnTo>
                    <a:pt x="279986" y="47010"/>
                  </a:lnTo>
                  <a:lnTo>
                    <a:pt x="281613" y="26407"/>
                  </a:lnTo>
                  <a:lnTo>
                    <a:pt x="277405" y="9853"/>
                  </a:lnTo>
                  <a:lnTo>
                    <a:pt x="273694" y="2850"/>
                  </a:lnTo>
                  <a:lnTo>
                    <a:pt x="269371" y="31"/>
                  </a:lnTo>
                  <a:lnTo>
                    <a:pt x="264640" y="0"/>
                  </a:lnTo>
                  <a:lnTo>
                    <a:pt x="259637" y="1829"/>
                  </a:lnTo>
                  <a:lnTo>
                    <a:pt x="249147" y="13723"/>
                  </a:lnTo>
                  <a:lnTo>
                    <a:pt x="227346" y="55909"/>
                  </a:lnTo>
                  <a:lnTo>
                    <a:pt x="212801" y="108758"/>
                  </a:lnTo>
                  <a:lnTo>
                    <a:pt x="211435" y="163714"/>
                  </a:lnTo>
                  <a:lnTo>
                    <a:pt x="223267" y="225377"/>
                  </a:lnTo>
                  <a:lnTo>
                    <a:pt x="232058" y="244673"/>
                  </a:lnTo>
                  <a:lnTo>
                    <a:pt x="244594" y="257564"/>
                  </a:lnTo>
                  <a:lnTo>
                    <a:pt x="269711" y="270019"/>
                  </a:lnTo>
                  <a:lnTo>
                    <a:pt x="279660" y="273373"/>
                  </a:lnTo>
                  <a:lnTo>
                    <a:pt x="298110" y="272169"/>
                  </a:lnTo>
                  <a:lnTo>
                    <a:pt x="314632" y="265469"/>
                  </a:lnTo>
                  <a:lnTo>
                    <a:pt x="328138" y="256328"/>
                  </a:lnTo>
                  <a:lnTo>
                    <a:pt x="337839" y="243636"/>
                  </a:lnTo>
                  <a:lnTo>
                    <a:pt x="351601" y="208471"/>
                  </a:lnTo>
                  <a:lnTo>
                    <a:pt x="352582" y="190007"/>
                  </a:lnTo>
                  <a:lnTo>
                    <a:pt x="352867" y="161552"/>
                  </a:lnTo>
                  <a:lnTo>
                    <a:pt x="354513" y="151136"/>
                  </a:lnTo>
                  <a:lnTo>
                    <a:pt x="358384" y="143266"/>
                  </a:lnTo>
                  <a:lnTo>
                    <a:pt x="370081" y="132057"/>
                  </a:lnTo>
                  <a:lnTo>
                    <a:pt x="386991" y="126459"/>
                  </a:lnTo>
                  <a:lnTo>
                    <a:pt x="405910" y="124896"/>
                  </a:lnTo>
                  <a:lnTo>
                    <a:pt x="423563" y="127283"/>
                  </a:lnTo>
                  <a:lnTo>
                    <a:pt x="438189" y="133891"/>
                  </a:lnTo>
                  <a:lnTo>
                    <a:pt x="444679" y="138242"/>
                  </a:lnTo>
                  <a:lnTo>
                    <a:pt x="454354" y="152939"/>
                  </a:lnTo>
                  <a:lnTo>
                    <a:pt x="468099" y="192507"/>
                  </a:lnTo>
                  <a:lnTo>
                    <a:pt x="469079" y="211573"/>
                  </a:lnTo>
                  <a:lnTo>
                    <a:pt x="466590" y="250831"/>
                  </a:lnTo>
                  <a:lnTo>
                    <a:pt x="468235" y="254109"/>
                  </a:lnTo>
                  <a:lnTo>
                    <a:pt x="471181" y="252596"/>
                  </a:lnTo>
                  <a:lnTo>
                    <a:pt x="478460" y="241978"/>
                  </a:lnTo>
                  <a:lnTo>
                    <a:pt x="513564" y="180040"/>
                  </a:lnTo>
                  <a:lnTo>
                    <a:pt x="529901" y="155209"/>
                  </a:lnTo>
                  <a:lnTo>
                    <a:pt x="536330" y="150605"/>
                  </a:lnTo>
                  <a:lnTo>
                    <a:pt x="543390" y="148460"/>
                  </a:lnTo>
                  <a:lnTo>
                    <a:pt x="550870" y="147954"/>
                  </a:lnTo>
                  <a:lnTo>
                    <a:pt x="555857" y="152241"/>
                  </a:lnTo>
                  <a:lnTo>
                    <a:pt x="561398" y="169330"/>
                  </a:lnTo>
                  <a:lnTo>
                    <a:pt x="565247" y="228810"/>
                  </a:lnTo>
                  <a:lnTo>
                    <a:pt x="565441" y="240353"/>
                  </a:lnTo>
                  <a:lnTo>
                    <a:pt x="568345" y="247124"/>
                  </a:lnTo>
                  <a:lnTo>
                    <a:pt x="573054" y="250713"/>
                  </a:lnTo>
                  <a:lnTo>
                    <a:pt x="578967" y="252181"/>
                  </a:lnTo>
                  <a:lnTo>
                    <a:pt x="584758" y="250386"/>
                  </a:lnTo>
                  <a:lnTo>
                    <a:pt x="596124" y="240996"/>
                  </a:lnTo>
                  <a:lnTo>
                    <a:pt x="626685" y="180659"/>
                  </a:lnTo>
                  <a:lnTo>
                    <a:pt x="644160" y="135887"/>
                  </a:lnTo>
                  <a:lnTo>
                    <a:pt x="633744" y="197094"/>
                  </a:lnTo>
                  <a:lnTo>
                    <a:pt x="635042" y="258902"/>
                  </a:lnTo>
                  <a:lnTo>
                    <a:pt x="636935" y="268735"/>
                  </a:lnTo>
                  <a:lnTo>
                    <a:pt x="641894" y="274367"/>
                  </a:lnTo>
                  <a:lnTo>
                    <a:pt x="648899" y="277196"/>
                  </a:lnTo>
                  <a:lnTo>
                    <a:pt x="657268" y="278157"/>
                  </a:lnTo>
                  <a:lnTo>
                    <a:pt x="673962" y="274295"/>
                  </a:lnTo>
                  <a:lnTo>
                    <a:pt x="689703" y="265490"/>
                  </a:lnTo>
                  <a:lnTo>
                    <a:pt x="732034" y="213145"/>
                  </a:lnTo>
                  <a:lnTo>
                    <a:pt x="751468" y="177406"/>
                  </a:lnTo>
                  <a:lnTo>
                    <a:pt x="751534" y="178347"/>
                  </a:lnTo>
                  <a:lnTo>
                    <a:pt x="741884" y="231532"/>
                  </a:lnTo>
                  <a:lnTo>
                    <a:pt x="745378" y="261381"/>
                  </a:lnTo>
                  <a:lnTo>
                    <a:pt x="754728" y="276701"/>
                  </a:lnTo>
                  <a:lnTo>
                    <a:pt x="761104" y="283375"/>
                  </a:lnTo>
                  <a:lnTo>
                    <a:pt x="768129" y="285975"/>
                  </a:lnTo>
                  <a:lnTo>
                    <a:pt x="775586" y="285859"/>
                  </a:lnTo>
                  <a:lnTo>
                    <a:pt x="790343" y="280800"/>
                  </a:lnTo>
                  <a:lnTo>
                    <a:pt x="803065" y="272388"/>
                  </a:lnTo>
                  <a:lnTo>
                    <a:pt x="812418" y="260020"/>
                  </a:lnTo>
                  <a:lnTo>
                    <a:pt x="841864" y="200574"/>
                  </a:lnTo>
                  <a:lnTo>
                    <a:pt x="842309" y="196565"/>
                  </a:lnTo>
                  <a:lnTo>
                    <a:pt x="840756" y="196667"/>
                  </a:lnTo>
                  <a:lnTo>
                    <a:pt x="837872" y="199509"/>
                  </a:lnTo>
                  <a:lnTo>
                    <a:pt x="833813" y="225594"/>
                  </a:lnTo>
                  <a:lnTo>
                    <a:pt x="837028" y="253766"/>
                  </a:lnTo>
                  <a:lnTo>
                    <a:pt x="858081" y="296545"/>
                  </a:lnTo>
                  <a:lnTo>
                    <a:pt x="879457" y="325554"/>
                  </a:lnTo>
                  <a:lnTo>
                    <a:pt x="890441" y="332651"/>
                  </a:lnTo>
                  <a:lnTo>
                    <a:pt x="906994" y="3383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6317924" y="3845156"/>
              <a:ext cx="363513" cy="160136"/>
            </a:xfrm>
            <a:custGeom>
              <a:avLst/>
              <a:gdLst/>
              <a:ahLst/>
              <a:cxnLst/>
              <a:rect l="0" t="0" r="0" b="0"/>
              <a:pathLst>
                <a:path w="363513" h="160136">
                  <a:moveTo>
                    <a:pt x="14393" y="0"/>
                  </a:moveTo>
                  <a:lnTo>
                    <a:pt x="0" y="59627"/>
                  </a:lnTo>
                  <a:lnTo>
                    <a:pt x="883" y="89475"/>
                  </a:lnTo>
                  <a:lnTo>
                    <a:pt x="5615" y="106335"/>
                  </a:lnTo>
                  <a:lnTo>
                    <a:pt x="13882" y="119992"/>
                  </a:lnTo>
                  <a:lnTo>
                    <a:pt x="21449" y="124374"/>
                  </a:lnTo>
                  <a:lnTo>
                    <a:pt x="42184" y="129242"/>
                  </a:lnTo>
                  <a:lnTo>
                    <a:pt x="75431" y="127565"/>
                  </a:lnTo>
                  <a:lnTo>
                    <a:pt x="92680" y="121107"/>
                  </a:lnTo>
                  <a:lnTo>
                    <a:pt x="99869" y="116796"/>
                  </a:lnTo>
                  <a:lnTo>
                    <a:pt x="110322" y="104609"/>
                  </a:lnTo>
                  <a:lnTo>
                    <a:pt x="115275" y="95495"/>
                  </a:lnTo>
                  <a:lnTo>
                    <a:pt x="111313" y="100689"/>
                  </a:lnTo>
                  <a:lnTo>
                    <a:pt x="110785" y="112244"/>
                  </a:lnTo>
                  <a:lnTo>
                    <a:pt x="114557" y="126625"/>
                  </a:lnTo>
                  <a:lnTo>
                    <a:pt x="122397" y="142262"/>
                  </a:lnTo>
                  <a:lnTo>
                    <a:pt x="134511" y="153526"/>
                  </a:lnTo>
                  <a:lnTo>
                    <a:pt x="141624" y="157824"/>
                  </a:lnTo>
                  <a:lnTo>
                    <a:pt x="159390" y="160135"/>
                  </a:lnTo>
                  <a:lnTo>
                    <a:pt x="177764" y="157155"/>
                  </a:lnTo>
                  <a:lnTo>
                    <a:pt x="192094" y="149667"/>
                  </a:lnTo>
                  <a:lnTo>
                    <a:pt x="195731" y="143233"/>
                  </a:lnTo>
                  <a:lnTo>
                    <a:pt x="197306" y="126221"/>
                  </a:lnTo>
                  <a:lnTo>
                    <a:pt x="192459" y="108798"/>
                  </a:lnTo>
                  <a:lnTo>
                    <a:pt x="183215" y="92734"/>
                  </a:lnTo>
                  <a:lnTo>
                    <a:pt x="162418" y="74218"/>
                  </a:lnTo>
                  <a:lnTo>
                    <a:pt x="146750" y="65962"/>
                  </a:lnTo>
                  <a:lnTo>
                    <a:pt x="143312" y="61541"/>
                  </a:lnTo>
                  <a:lnTo>
                    <a:pt x="142869" y="56745"/>
                  </a:lnTo>
                  <a:lnTo>
                    <a:pt x="144423" y="51698"/>
                  </a:lnTo>
                  <a:lnTo>
                    <a:pt x="151006" y="48334"/>
                  </a:lnTo>
                  <a:lnTo>
                    <a:pt x="207914" y="42491"/>
                  </a:lnTo>
                  <a:lnTo>
                    <a:pt x="267899" y="53264"/>
                  </a:lnTo>
                  <a:lnTo>
                    <a:pt x="313365" y="69108"/>
                  </a:lnTo>
                  <a:lnTo>
                    <a:pt x="347119" y="89260"/>
                  </a:lnTo>
                  <a:lnTo>
                    <a:pt x="358894" y="102541"/>
                  </a:lnTo>
                  <a:lnTo>
                    <a:pt x="363329" y="109966"/>
                  </a:lnTo>
                  <a:lnTo>
                    <a:pt x="363512" y="116765"/>
                  </a:lnTo>
                  <a:lnTo>
                    <a:pt x="360860" y="123147"/>
                  </a:lnTo>
                  <a:lnTo>
                    <a:pt x="356318" y="129251"/>
                  </a:lnTo>
                  <a:lnTo>
                    <a:pt x="341411" y="136032"/>
                  </a:lnTo>
                  <a:lnTo>
                    <a:pt x="313951" y="1414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6797980" y="3909145"/>
              <a:ext cx="200022" cy="193964"/>
            </a:xfrm>
            <a:custGeom>
              <a:avLst/>
              <a:gdLst/>
              <a:ahLst/>
              <a:cxnLst/>
              <a:rect l="0" t="0" r="0" b="0"/>
              <a:pathLst>
                <a:path w="200022" h="193964">
                  <a:moveTo>
                    <a:pt x="83527" y="27543"/>
                  </a:moveTo>
                  <a:lnTo>
                    <a:pt x="87944" y="14290"/>
                  </a:lnTo>
                  <a:lnTo>
                    <a:pt x="86471" y="9462"/>
                  </a:lnTo>
                  <a:lnTo>
                    <a:pt x="82717" y="5318"/>
                  </a:lnTo>
                  <a:lnTo>
                    <a:pt x="77439" y="1632"/>
                  </a:lnTo>
                  <a:lnTo>
                    <a:pt x="59247" y="0"/>
                  </a:lnTo>
                  <a:lnTo>
                    <a:pt x="38527" y="3282"/>
                  </a:lnTo>
                  <a:lnTo>
                    <a:pt x="23154" y="10905"/>
                  </a:lnTo>
                  <a:lnTo>
                    <a:pt x="4104" y="30009"/>
                  </a:lnTo>
                  <a:lnTo>
                    <a:pt x="992" y="37508"/>
                  </a:lnTo>
                  <a:lnTo>
                    <a:pt x="0" y="53237"/>
                  </a:lnTo>
                  <a:lnTo>
                    <a:pt x="2879" y="59465"/>
                  </a:lnTo>
                  <a:lnTo>
                    <a:pt x="13474" y="68851"/>
                  </a:lnTo>
                  <a:lnTo>
                    <a:pt x="35033" y="79333"/>
                  </a:lnTo>
                  <a:lnTo>
                    <a:pt x="42876" y="79636"/>
                  </a:lnTo>
                  <a:lnTo>
                    <a:pt x="58988" y="75042"/>
                  </a:lnTo>
                  <a:lnTo>
                    <a:pt x="79235" y="62059"/>
                  </a:lnTo>
                  <a:lnTo>
                    <a:pt x="84364" y="61649"/>
                  </a:lnTo>
                  <a:lnTo>
                    <a:pt x="88708" y="64148"/>
                  </a:lnTo>
                  <a:lnTo>
                    <a:pt x="141394" y="126454"/>
                  </a:lnTo>
                  <a:lnTo>
                    <a:pt x="189224" y="177297"/>
                  </a:lnTo>
                  <a:lnTo>
                    <a:pt x="200021" y="1939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4577103" y="3695377"/>
              <a:ext cx="149253" cy="263758"/>
            </a:xfrm>
            <a:custGeom>
              <a:avLst/>
              <a:gdLst/>
              <a:ahLst/>
              <a:cxnLst/>
              <a:rect l="0" t="0" r="0" b="0"/>
              <a:pathLst>
                <a:path w="149253" h="263758">
                  <a:moveTo>
                    <a:pt x="16115" y="0"/>
                  </a:moveTo>
                  <a:lnTo>
                    <a:pt x="9529" y="29620"/>
                  </a:lnTo>
                  <a:lnTo>
                    <a:pt x="5481" y="89475"/>
                  </a:lnTo>
                  <a:lnTo>
                    <a:pt x="0" y="150329"/>
                  </a:lnTo>
                  <a:lnTo>
                    <a:pt x="3994" y="189849"/>
                  </a:lnTo>
                  <a:lnTo>
                    <a:pt x="14611" y="229159"/>
                  </a:lnTo>
                  <a:lnTo>
                    <a:pt x="23459" y="243923"/>
                  </a:lnTo>
                  <a:lnTo>
                    <a:pt x="36022" y="254183"/>
                  </a:lnTo>
                  <a:lnTo>
                    <a:pt x="51775" y="260900"/>
                  </a:lnTo>
                  <a:lnTo>
                    <a:pt x="82360" y="263757"/>
                  </a:lnTo>
                  <a:lnTo>
                    <a:pt x="117515" y="258234"/>
                  </a:lnTo>
                  <a:lnTo>
                    <a:pt x="133914" y="250065"/>
                  </a:lnTo>
                  <a:lnTo>
                    <a:pt x="139027" y="245297"/>
                  </a:lnTo>
                  <a:lnTo>
                    <a:pt x="149252" y="2246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4501687" y="3812275"/>
              <a:ext cx="199706" cy="24561"/>
            </a:xfrm>
            <a:custGeom>
              <a:avLst/>
              <a:gdLst/>
              <a:ahLst/>
              <a:cxnLst/>
              <a:rect l="0" t="0" r="0" b="0"/>
              <a:pathLst>
                <a:path w="199706" h="24561">
                  <a:moveTo>
                    <a:pt x="0" y="24560"/>
                  </a:moveTo>
                  <a:lnTo>
                    <a:pt x="13252" y="15725"/>
                  </a:lnTo>
                  <a:lnTo>
                    <a:pt x="73008" y="4186"/>
                  </a:lnTo>
                  <a:lnTo>
                    <a:pt x="136232" y="0"/>
                  </a:lnTo>
                  <a:lnTo>
                    <a:pt x="199705" y="79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abadkézi sokszög 19"/>
            <p:cNvSpPr/>
            <p:nvPr/>
          </p:nvSpPr>
          <p:spPr>
            <a:xfrm>
              <a:off x="4784602" y="3911724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9" name="Csoportba foglalás 28"/>
          <p:cNvGrpSpPr/>
          <p:nvPr/>
        </p:nvGrpSpPr>
        <p:grpSpPr>
          <a:xfrm>
            <a:off x="4951023" y="4602371"/>
            <a:ext cx="2499211" cy="432696"/>
            <a:chOff x="4951023" y="4602371"/>
            <a:chExt cx="2499211" cy="432696"/>
          </a:xfrm>
        </p:grpSpPr>
        <p:sp>
          <p:nvSpPr>
            <p:cNvPr id="22" name="Szabadkézi sokszög 21"/>
            <p:cNvSpPr/>
            <p:nvPr/>
          </p:nvSpPr>
          <p:spPr>
            <a:xfrm>
              <a:off x="5034576" y="4602371"/>
              <a:ext cx="149438" cy="329531"/>
            </a:xfrm>
            <a:custGeom>
              <a:avLst/>
              <a:gdLst/>
              <a:ahLst/>
              <a:cxnLst/>
              <a:rect l="0" t="0" r="0" b="0"/>
              <a:pathLst>
                <a:path w="149438" h="329531">
                  <a:moveTo>
                    <a:pt x="7979" y="0"/>
                  </a:moveTo>
                  <a:lnTo>
                    <a:pt x="2260" y="63416"/>
                  </a:lnTo>
                  <a:lnTo>
                    <a:pt x="0" y="126261"/>
                  </a:lnTo>
                  <a:lnTo>
                    <a:pt x="650" y="183143"/>
                  </a:lnTo>
                  <a:lnTo>
                    <a:pt x="11188" y="231909"/>
                  </a:lnTo>
                  <a:lnTo>
                    <a:pt x="31344" y="286472"/>
                  </a:lnTo>
                  <a:lnTo>
                    <a:pt x="51576" y="308419"/>
                  </a:lnTo>
                  <a:lnTo>
                    <a:pt x="67112" y="320755"/>
                  </a:lnTo>
                  <a:lnTo>
                    <a:pt x="85727" y="327470"/>
                  </a:lnTo>
                  <a:lnTo>
                    <a:pt x="105404" y="329530"/>
                  </a:lnTo>
                  <a:lnTo>
                    <a:pt x="123395" y="327364"/>
                  </a:lnTo>
                  <a:lnTo>
                    <a:pt x="130226" y="323643"/>
                  </a:lnTo>
                  <a:lnTo>
                    <a:pt x="149437" y="2995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4951023" y="4760471"/>
              <a:ext cx="199707" cy="16643"/>
            </a:xfrm>
            <a:custGeom>
              <a:avLst/>
              <a:gdLst/>
              <a:ahLst/>
              <a:cxnLst/>
              <a:rect l="0" t="0" r="0" b="0"/>
              <a:pathLst>
                <a:path w="199707" h="16643">
                  <a:moveTo>
                    <a:pt x="0" y="0"/>
                  </a:moveTo>
                  <a:lnTo>
                    <a:pt x="63416" y="0"/>
                  </a:lnTo>
                  <a:lnTo>
                    <a:pt x="116968" y="2466"/>
                  </a:lnTo>
                  <a:lnTo>
                    <a:pt x="176483" y="13269"/>
                  </a:lnTo>
                  <a:lnTo>
                    <a:pt x="199706" y="166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abadkézi sokszög 23"/>
            <p:cNvSpPr/>
            <p:nvPr/>
          </p:nvSpPr>
          <p:spPr>
            <a:xfrm>
              <a:off x="5275544" y="4901929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1664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5466928" y="4749447"/>
              <a:ext cx="667364" cy="186044"/>
            </a:xfrm>
            <a:custGeom>
              <a:avLst/>
              <a:gdLst/>
              <a:ahLst/>
              <a:cxnLst/>
              <a:rect l="0" t="0" r="0" b="0"/>
              <a:pathLst>
                <a:path w="667364" h="186044">
                  <a:moveTo>
                    <a:pt x="0" y="11024"/>
                  </a:moveTo>
                  <a:lnTo>
                    <a:pt x="11582" y="50187"/>
                  </a:lnTo>
                  <a:lnTo>
                    <a:pt x="9034" y="106759"/>
                  </a:lnTo>
                  <a:lnTo>
                    <a:pt x="8462" y="142594"/>
                  </a:lnTo>
                  <a:lnTo>
                    <a:pt x="12744" y="81996"/>
                  </a:lnTo>
                  <a:lnTo>
                    <a:pt x="23440" y="45178"/>
                  </a:lnTo>
                  <a:lnTo>
                    <a:pt x="42400" y="13662"/>
                  </a:lnTo>
                  <a:lnTo>
                    <a:pt x="47683" y="7235"/>
                  </a:lnTo>
                  <a:lnTo>
                    <a:pt x="53978" y="3875"/>
                  </a:lnTo>
                  <a:lnTo>
                    <a:pt x="68369" y="2608"/>
                  </a:lnTo>
                  <a:lnTo>
                    <a:pt x="81545" y="7592"/>
                  </a:lnTo>
                  <a:lnTo>
                    <a:pt x="87648" y="11510"/>
                  </a:lnTo>
                  <a:lnTo>
                    <a:pt x="96894" y="25725"/>
                  </a:lnTo>
                  <a:lnTo>
                    <a:pt x="103161" y="44370"/>
                  </a:lnTo>
                  <a:lnTo>
                    <a:pt x="111931" y="97382"/>
                  </a:lnTo>
                  <a:lnTo>
                    <a:pt x="119560" y="130403"/>
                  </a:lnTo>
                  <a:lnTo>
                    <a:pt x="123161" y="134989"/>
                  </a:lnTo>
                  <a:lnTo>
                    <a:pt x="127411" y="135273"/>
                  </a:lnTo>
                  <a:lnTo>
                    <a:pt x="132093" y="132688"/>
                  </a:lnTo>
                  <a:lnTo>
                    <a:pt x="135215" y="127267"/>
                  </a:lnTo>
                  <a:lnTo>
                    <a:pt x="153271" y="71974"/>
                  </a:lnTo>
                  <a:lnTo>
                    <a:pt x="177087" y="11182"/>
                  </a:lnTo>
                  <a:lnTo>
                    <a:pt x="181853" y="2809"/>
                  </a:lnTo>
                  <a:lnTo>
                    <a:pt x="185955" y="0"/>
                  </a:lnTo>
                  <a:lnTo>
                    <a:pt x="189614" y="901"/>
                  </a:lnTo>
                  <a:lnTo>
                    <a:pt x="192978" y="4276"/>
                  </a:lnTo>
                  <a:lnTo>
                    <a:pt x="196715" y="17887"/>
                  </a:lnTo>
                  <a:lnTo>
                    <a:pt x="206029" y="78195"/>
                  </a:lnTo>
                  <a:lnTo>
                    <a:pt x="212049" y="117673"/>
                  </a:lnTo>
                  <a:lnTo>
                    <a:pt x="223909" y="143709"/>
                  </a:lnTo>
                  <a:lnTo>
                    <a:pt x="236350" y="155671"/>
                  </a:lnTo>
                  <a:lnTo>
                    <a:pt x="243551" y="160156"/>
                  </a:lnTo>
                  <a:lnTo>
                    <a:pt x="251125" y="161296"/>
                  </a:lnTo>
                  <a:lnTo>
                    <a:pt x="266937" y="157632"/>
                  </a:lnTo>
                  <a:lnTo>
                    <a:pt x="287016" y="145173"/>
                  </a:lnTo>
                  <a:lnTo>
                    <a:pt x="296449" y="130126"/>
                  </a:lnTo>
                  <a:lnTo>
                    <a:pt x="318792" y="69424"/>
                  </a:lnTo>
                  <a:lnTo>
                    <a:pt x="322823" y="39937"/>
                  </a:lnTo>
                  <a:lnTo>
                    <a:pt x="322465" y="36771"/>
                  </a:lnTo>
                  <a:lnTo>
                    <a:pt x="321301" y="38359"/>
                  </a:lnTo>
                  <a:lnTo>
                    <a:pt x="319600" y="43116"/>
                  </a:lnTo>
                  <a:lnTo>
                    <a:pt x="323663" y="105286"/>
                  </a:lnTo>
                  <a:lnTo>
                    <a:pt x="333101" y="134183"/>
                  </a:lnTo>
                  <a:lnTo>
                    <a:pt x="347609" y="160312"/>
                  </a:lnTo>
                  <a:lnTo>
                    <a:pt x="353782" y="165099"/>
                  </a:lnTo>
                  <a:lnTo>
                    <a:pt x="360670" y="167365"/>
                  </a:lnTo>
                  <a:lnTo>
                    <a:pt x="368036" y="167951"/>
                  </a:lnTo>
                  <a:lnTo>
                    <a:pt x="374796" y="165568"/>
                  </a:lnTo>
                  <a:lnTo>
                    <a:pt x="387238" y="155525"/>
                  </a:lnTo>
                  <a:lnTo>
                    <a:pt x="409368" y="126476"/>
                  </a:lnTo>
                  <a:lnTo>
                    <a:pt x="426632" y="81359"/>
                  </a:lnTo>
                  <a:lnTo>
                    <a:pt x="431497" y="45806"/>
                  </a:lnTo>
                  <a:lnTo>
                    <a:pt x="431896" y="47156"/>
                  </a:lnTo>
                  <a:lnTo>
                    <a:pt x="432648" y="106470"/>
                  </a:lnTo>
                  <a:lnTo>
                    <a:pt x="440254" y="149009"/>
                  </a:lnTo>
                  <a:lnTo>
                    <a:pt x="448690" y="167581"/>
                  </a:lnTo>
                  <a:lnTo>
                    <a:pt x="461069" y="180149"/>
                  </a:lnTo>
                  <a:lnTo>
                    <a:pt x="468253" y="184795"/>
                  </a:lnTo>
                  <a:lnTo>
                    <a:pt x="474891" y="186043"/>
                  </a:lnTo>
                  <a:lnTo>
                    <a:pt x="481166" y="185026"/>
                  </a:lnTo>
                  <a:lnTo>
                    <a:pt x="487198" y="182500"/>
                  </a:lnTo>
                  <a:lnTo>
                    <a:pt x="504523" y="165691"/>
                  </a:lnTo>
                  <a:lnTo>
                    <a:pt x="523457" y="127067"/>
                  </a:lnTo>
                  <a:lnTo>
                    <a:pt x="543597" y="69245"/>
                  </a:lnTo>
                  <a:lnTo>
                    <a:pt x="560280" y="19343"/>
                  </a:lnTo>
                  <a:lnTo>
                    <a:pt x="563980" y="15645"/>
                  </a:lnTo>
                  <a:lnTo>
                    <a:pt x="568295" y="15030"/>
                  </a:lnTo>
                  <a:lnTo>
                    <a:pt x="578021" y="19277"/>
                  </a:lnTo>
                  <a:lnTo>
                    <a:pt x="593893" y="32988"/>
                  </a:lnTo>
                  <a:lnTo>
                    <a:pt x="637960" y="94442"/>
                  </a:lnTo>
                  <a:lnTo>
                    <a:pt x="666815" y="144179"/>
                  </a:lnTo>
                  <a:lnTo>
                    <a:pt x="667363" y="152494"/>
                  </a:lnTo>
                  <a:lnTo>
                    <a:pt x="663040" y="169130"/>
                  </a:lnTo>
                  <a:lnTo>
                    <a:pt x="656525" y="174675"/>
                  </a:lnTo>
                  <a:lnTo>
                    <a:pt x="636959" y="180837"/>
                  </a:lnTo>
                  <a:lnTo>
                    <a:pt x="628043" y="180631"/>
                  </a:lnTo>
                  <a:lnTo>
                    <a:pt x="613205" y="175471"/>
                  </a:lnTo>
                  <a:lnTo>
                    <a:pt x="605378" y="169479"/>
                  </a:lnTo>
                  <a:lnTo>
                    <a:pt x="599116" y="16080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6225170" y="4659036"/>
              <a:ext cx="703886" cy="315531"/>
            </a:xfrm>
            <a:custGeom>
              <a:avLst/>
              <a:gdLst/>
              <a:ahLst/>
              <a:cxnLst/>
              <a:rect l="0" t="0" r="0" b="0"/>
              <a:pathLst>
                <a:path w="703886" h="315531">
                  <a:moveTo>
                    <a:pt x="82184" y="109756"/>
                  </a:moveTo>
                  <a:lnTo>
                    <a:pt x="73350" y="100921"/>
                  </a:lnTo>
                  <a:lnTo>
                    <a:pt x="59150" y="96584"/>
                  </a:lnTo>
                  <a:lnTo>
                    <a:pt x="50186" y="95427"/>
                  </a:lnTo>
                  <a:lnTo>
                    <a:pt x="42361" y="97430"/>
                  </a:lnTo>
                  <a:lnTo>
                    <a:pt x="28735" y="107052"/>
                  </a:lnTo>
                  <a:lnTo>
                    <a:pt x="10668" y="128062"/>
                  </a:lnTo>
                  <a:lnTo>
                    <a:pt x="4171" y="146245"/>
                  </a:lnTo>
                  <a:lnTo>
                    <a:pt x="0" y="188053"/>
                  </a:lnTo>
                  <a:lnTo>
                    <a:pt x="3695" y="220891"/>
                  </a:lnTo>
                  <a:lnTo>
                    <a:pt x="10626" y="238046"/>
                  </a:lnTo>
                  <a:lnTo>
                    <a:pt x="30142" y="264125"/>
                  </a:lnTo>
                  <a:lnTo>
                    <a:pt x="55156" y="277023"/>
                  </a:lnTo>
                  <a:lnTo>
                    <a:pt x="72946" y="278711"/>
                  </a:lnTo>
                  <a:lnTo>
                    <a:pt x="90097" y="275454"/>
                  </a:lnTo>
                  <a:lnTo>
                    <a:pt x="132057" y="253162"/>
                  </a:lnTo>
                  <a:lnTo>
                    <a:pt x="152640" y="228266"/>
                  </a:lnTo>
                  <a:lnTo>
                    <a:pt x="175857" y="169337"/>
                  </a:lnTo>
                  <a:lnTo>
                    <a:pt x="175788" y="139018"/>
                  </a:lnTo>
                  <a:lnTo>
                    <a:pt x="174173" y="136661"/>
                  </a:lnTo>
                  <a:lnTo>
                    <a:pt x="172171" y="139712"/>
                  </a:lnTo>
                  <a:lnTo>
                    <a:pt x="167402" y="163627"/>
                  </a:lnTo>
                  <a:lnTo>
                    <a:pt x="166584" y="220470"/>
                  </a:lnTo>
                  <a:lnTo>
                    <a:pt x="173041" y="248576"/>
                  </a:lnTo>
                  <a:lnTo>
                    <a:pt x="181429" y="262677"/>
                  </a:lnTo>
                  <a:lnTo>
                    <a:pt x="187179" y="266253"/>
                  </a:lnTo>
                  <a:lnTo>
                    <a:pt x="200964" y="267760"/>
                  </a:lnTo>
                  <a:lnTo>
                    <a:pt x="207599" y="265018"/>
                  </a:lnTo>
                  <a:lnTo>
                    <a:pt x="219902" y="254576"/>
                  </a:lnTo>
                  <a:lnTo>
                    <a:pt x="232807" y="233102"/>
                  </a:lnTo>
                  <a:lnTo>
                    <a:pt x="243601" y="206545"/>
                  </a:lnTo>
                  <a:lnTo>
                    <a:pt x="242603" y="216098"/>
                  </a:lnTo>
                  <a:lnTo>
                    <a:pt x="255524" y="264899"/>
                  </a:lnTo>
                  <a:lnTo>
                    <a:pt x="264316" y="279178"/>
                  </a:lnTo>
                  <a:lnTo>
                    <a:pt x="276853" y="289222"/>
                  </a:lnTo>
                  <a:lnTo>
                    <a:pt x="284079" y="293195"/>
                  </a:lnTo>
                  <a:lnTo>
                    <a:pt x="301970" y="295144"/>
                  </a:lnTo>
                  <a:lnTo>
                    <a:pt x="320400" y="292004"/>
                  </a:lnTo>
                  <a:lnTo>
                    <a:pt x="334755" y="284444"/>
                  </a:lnTo>
                  <a:lnTo>
                    <a:pt x="357649" y="260957"/>
                  </a:lnTo>
                  <a:lnTo>
                    <a:pt x="389447" y="200014"/>
                  </a:lnTo>
                  <a:lnTo>
                    <a:pt x="412131" y="145562"/>
                  </a:lnTo>
                  <a:lnTo>
                    <a:pt x="421132" y="91215"/>
                  </a:lnTo>
                  <a:lnTo>
                    <a:pt x="418638" y="32574"/>
                  </a:lnTo>
                  <a:lnTo>
                    <a:pt x="407261" y="3368"/>
                  </a:lnTo>
                  <a:lnTo>
                    <a:pt x="402453" y="0"/>
                  </a:lnTo>
                  <a:lnTo>
                    <a:pt x="397399" y="527"/>
                  </a:lnTo>
                  <a:lnTo>
                    <a:pt x="386851" y="8510"/>
                  </a:lnTo>
                  <a:lnTo>
                    <a:pt x="371442" y="28598"/>
                  </a:lnTo>
                  <a:lnTo>
                    <a:pt x="350057" y="77256"/>
                  </a:lnTo>
                  <a:lnTo>
                    <a:pt x="343076" y="125193"/>
                  </a:lnTo>
                  <a:lnTo>
                    <a:pt x="347360" y="186086"/>
                  </a:lnTo>
                  <a:lnTo>
                    <a:pt x="355426" y="225856"/>
                  </a:lnTo>
                  <a:lnTo>
                    <a:pt x="384884" y="275340"/>
                  </a:lnTo>
                  <a:lnTo>
                    <a:pt x="395774" y="288441"/>
                  </a:lnTo>
                  <a:lnTo>
                    <a:pt x="411709" y="297962"/>
                  </a:lnTo>
                  <a:lnTo>
                    <a:pt x="421135" y="301795"/>
                  </a:lnTo>
                  <a:lnTo>
                    <a:pt x="456490" y="302773"/>
                  </a:lnTo>
                  <a:lnTo>
                    <a:pt x="487408" y="292789"/>
                  </a:lnTo>
                  <a:lnTo>
                    <a:pt x="509718" y="278120"/>
                  </a:lnTo>
                  <a:lnTo>
                    <a:pt x="528040" y="257646"/>
                  </a:lnTo>
                  <a:lnTo>
                    <a:pt x="542305" y="231425"/>
                  </a:lnTo>
                  <a:lnTo>
                    <a:pt x="542408" y="232474"/>
                  </a:lnTo>
                  <a:lnTo>
                    <a:pt x="541553" y="235947"/>
                  </a:lnTo>
                  <a:lnTo>
                    <a:pt x="544766" y="254087"/>
                  </a:lnTo>
                  <a:lnTo>
                    <a:pt x="560778" y="284141"/>
                  </a:lnTo>
                  <a:lnTo>
                    <a:pt x="571028" y="296975"/>
                  </a:lnTo>
                  <a:lnTo>
                    <a:pt x="591612" y="310179"/>
                  </a:lnTo>
                  <a:lnTo>
                    <a:pt x="619695" y="315530"/>
                  </a:lnTo>
                  <a:lnTo>
                    <a:pt x="647021" y="312698"/>
                  </a:lnTo>
                  <a:lnTo>
                    <a:pt x="661750" y="305969"/>
                  </a:lnTo>
                  <a:lnTo>
                    <a:pt x="674460" y="295890"/>
                  </a:lnTo>
                  <a:lnTo>
                    <a:pt x="691087" y="274622"/>
                  </a:lnTo>
                  <a:lnTo>
                    <a:pt x="701356" y="249829"/>
                  </a:lnTo>
                  <a:lnTo>
                    <a:pt x="703885" y="220396"/>
                  </a:lnTo>
                  <a:lnTo>
                    <a:pt x="701200" y="202384"/>
                  </a:lnTo>
                  <a:lnTo>
                    <a:pt x="694459" y="187599"/>
                  </a:lnTo>
                  <a:lnTo>
                    <a:pt x="675065" y="163040"/>
                  </a:lnTo>
                  <a:lnTo>
                    <a:pt x="654489" y="150404"/>
                  </a:lnTo>
                  <a:lnTo>
                    <a:pt x="630827" y="140805"/>
                  </a:lnTo>
                  <a:lnTo>
                    <a:pt x="614489" y="139890"/>
                  </a:lnTo>
                  <a:lnTo>
                    <a:pt x="576981" y="146835"/>
                  </a:lnTo>
                  <a:lnTo>
                    <a:pt x="553722" y="158855"/>
                  </a:lnTo>
                  <a:lnTo>
                    <a:pt x="535120" y="178545"/>
                  </a:lnTo>
                  <a:lnTo>
                    <a:pt x="522315" y="206363"/>
                  </a:lnTo>
                  <a:lnTo>
                    <a:pt x="517082" y="238027"/>
                  </a:lnTo>
                  <a:lnTo>
                    <a:pt x="520789" y="257372"/>
                  </a:lnTo>
                  <a:lnTo>
                    <a:pt x="528600" y="273367"/>
                  </a:lnTo>
                  <a:lnTo>
                    <a:pt x="548163" y="2928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6906469" y="4851418"/>
              <a:ext cx="543765" cy="183649"/>
            </a:xfrm>
            <a:custGeom>
              <a:avLst/>
              <a:gdLst/>
              <a:ahLst/>
              <a:cxnLst/>
              <a:rect l="0" t="0" r="0" b="0"/>
              <a:pathLst>
                <a:path w="543765" h="183649">
                  <a:moveTo>
                    <a:pt x="0" y="50511"/>
                  </a:moveTo>
                  <a:lnTo>
                    <a:pt x="2465" y="84252"/>
                  </a:lnTo>
                  <a:lnTo>
                    <a:pt x="15118" y="124536"/>
                  </a:lnTo>
                  <a:lnTo>
                    <a:pt x="23978" y="137652"/>
                  </a:lnTo>
                  <a:lnTo>
                    <a:pt x="30778" y="141889"/>
                  </a:lnTo>
                  <a:lnTo>
                    <a:pt x="48197" y="146597"/>
                  </a:lnTo>
                  <a:lnTo>
                    <a:pt x="55245" y="145079"/>
                  </a:lnTo>
                  <a:lnTo>
                    <a:pt x="60869" y="141293"/>
                  </a:lnTo>
                  <a:lnTo>
                    <a:pt x="85405" y="107564"/>
                  </a:lnTo>
                  <a:lnTo>
                    <a:pt x="114564" y="50441"/>
                  </a:lnTo>
                  <a:lnTo>
                    <a:pt x="131626" y="17213"/>
                  </a:lnTo>
                  <a:lnTo>
                    <a:pt x="144485" y="5510"/>
                  </a:lnTo>
                  <a:lnTo>
                    <a:pt x="151797" y="1095"/>
                  </a:lnTo>
                  <a:lnTo>
                    <a:pt x="159446" y="0"/>
                  </a:lnTo>
                  <a:lnTo>
                    <a:pt x="175340" y="3715"/>
                  </a:lnTo>
                  <a:lnTo>
                    <a:pt x="181613" y="8219"/>
                  </a:lnTo>
                  <a:lnTo>
                    <a:pt x="191048" y="20620"/>
                  </a:lnTo>
                  <a:lnTo>
                    <a:pt x="197141" y="47613"/>
                  </a:lnTo>
                  <a:lnTo>
                    <a:pt x="199369" y="107372"/>
                  </a:lnTo>
                  <a:lnTo>
                    <a:pt x="204056" y="148446"/>
                  </a:lnTo>
                  <a:lnTo>
                    <a:pt x="207229" y="151859"/>
                  </a:lnTo>
                  <a:lnTo>
                    <a:pt x="211193" y="151361"/>
                  </a:lnTo>
                  <a:lnTo>
                    <a:pt x="215685" y="148255"/>
                  </a:lnTo>
                  <a:lnTo>
                    <a:pt x="223141" y="137407"/>
                  </a:lnTo>
                  <a:lnTo>
                    <a:pt x="243996" y="76359"/>
                  </a:lnTo>
                  <a:lnTo>
                    <a:pt x="253313" y="44043"/>
                  </a:lnTo>
                  <a:lnTo>
                    <a:pt x="243342" y="101601"/>
                  </a:lnTo>
                  <a:lnTo>
                    <a:pt x="244063" y="122219"/>
                  </a:lnTo>
                  <a:lnTo>
                    <a:pt x="250547" y="140629"/>
                  </a:lnTo>
                  <a:lnTo>
                    <a:pt x="256714" y="146647"/>
                  </a:lnTo>
                  <a:lnTo>
                    <a:pt x="273428" y="153335"/>
                  </a:lnTo>
                  <a:lnTo>
                    <a:pt x="303630" y="152682"/>
                  </a:lnTo>
                  <a:lnTo>
                    <a:pt x="320168" y="146463"/>
                  </a:lnTo>
                  <a:lnTo>
                    <a:pt x="377205" y="98282"/>
                  </a:lnTo>
                  <a:lnTo>
                    <a:pt x="420833" y="70008"/>
                  </a:lnTo>
                  <a:lnTo>
                    <a:pt x="452705" y="62144"/>
                  </a:lnTo>
                  <a:lnTo>
                    <a:pt x="495683" y="66129"/>
                  </a:lnTo>
                  <a:lnTo>
                    <a:pt x="514314" y="70704"/>
                  </a:lnTo>
                  <a:lnTo>
                    <a:pt x="521317" y="75068"/>
                  </a:lnTo>
                  <a:lnTo>
                    <a:pt x="531563" y="87313"/>
                  </a:lnTo>
                  <a:lnTo>
                    <a:pt x="542529" y="109801"/>
                  </a:lnTo>
                  <a:lnTo>
                    <a:pt x="543764" y="128329"/>
                  </a:lnTo>
                  <a:lnTo>
                    <a:pt x="540306" y="147967"/>
                  </a:lnTo>
                  <a:lnTo>
                    <a:pt x="532606" y="165940"/>
                  </a:lnTo>
                  <a:lnTo>
                    <a:pt x="526115" y="171843"/>
                  </a:lnTo>
                  <a:lnTo>
                    <a:pt x="490943" y="1836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>
              <a:off x="7181064" y="4727187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9" name="Csoportba foglalás 38"/>
          <p:cNvGrpSpPr/>
          <p:nvPr/>
        </p:nvGrpSpPr>
        <p:grpSpPr>
          <a:xfrm>
            <a:off x="5367076" y="5442797"/>
            <a:ext cx="1664210" cy="324522"/>
            <a:chOff x="5367076" y="5442797"/>
            <a:chExt cx="1664210" cy="324522"/>
          </a:xfrm>
        </p:grpSpPr>
        <p:sp>
          <p:nvSpPr>
            <p:cNvPr id="30" name="Szabadkézi sokszög 29"/>
            <p:cNvSpPr/>
            <p:nvPr/>
          </p:nvSpPr>
          <p:spPr>
            <a:xfrm>
              <a:off x="5436091" y="5442797"/>
              <a:ext cx="114049" cy="235565"/>
            </a:xfrm>
            <a:custGeom>
              <a:avLst/>
              <a:gdLst/>
              <a:ahLst/>
              <a:cxnLst/>
              <a:rect l="0" t="0" r="0" b="0"/>
              <a:pathLst>
                <a:path w="114049" h="235565">
                  <a:moveTo>
                    <a:pt x="30837" y="0"/>
                  </a:moveTo>
                  <a:lnTo>
                    <a:pt x="11277" y="58681"/>
                  </a:lnTo>
                  <a:lnTo>
                    <a:pt x="0" y="104841"/>
                  </a:lnTo>
                  <a:lnTo>
                    <a:pt x="2454" y="151894"/>
                  </a:lnTo>
                  <a:lnTo>
                    <a:pt x="9278" y="181224"/>
                  </a:lnTo>
                  <a:lnTo>
                    <a:pt x="19407" y="196423"/>
                  </a:lnTo>
                  <a:lnTo>
                    <a:pt x="50768" y="226085"/>
                  </a:lnTo>
                  <a:lnTo>
                    <a:pt x="65583" y="233927"/>
                  </a:lnTo>
                  <a:lnTo>
                    <a:pt x="81413" y="235564"/>
                  </a:lnTo>
                  <a:lnTo>
                    <a:pt x="89518" y="234706"/>
                  </a:lnTo>
                  <a:lnTo>
                    <a:pt x="95845" y="231360"/>
                  </a:lnTo>
                  <a:lnTo>
                    <a:pt x="114048" y="2080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5367076" y="5526008"/>
              <a:ext cx="149780" cy="41606"/>
            </a:xfrm>
            <a:custGeom>
              <a:avLst/>
              <a:gdLst/>
              <a:ahLst/>
              <a:cxnLst/>
              <a:rect l="0" t="0" r="0" b="0"/>
              <a:pathLst>
                <a:path w="149780" h="41606">
                  <a:moveTo>
                    <a:pt x="0" y="0"/>
                  </a:moveTo>
                  <a:lnTo>
                    <a:pt x="63097" y="19560"/>
                  </a:lnTo>
                  <a:lnTo>
                    <a:pt x="114302" y="29183"/>
                  </a:lnTo>
                  <a:lnTo>
                    <a:pt x="149779" y="416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5608386" y="5634181"/>
              <a:ext cx="8322" cy="16644"/>
            </a:xfrm>
            <a:custGeom>
              <a:avLst/>
              <a:gdLst/>
              <a:ahLst/>
              <a:cxnLst/>
              <a:rect l="0" t="0" r="0" b="0"/>
              <a:pathLst>
                <a:path w="8322" h="16644">
                  <a:moveTo>
                    <a:pt x="0" y="16643"/>
                  </a:moveTo>
                  <a:lnTo>
                    <a:pt x="832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5792705" y="5551656"/>
              <a:ext cx="114002" cy="160437"/>
            </a:xfrm>
            <a:custGeom>
              <a:avLst/>
              <a:gdLst/>
              <a:ahLst/>
              <a:cxnLst/>
              <a:rect l="0" t="0" r="0" b="0"/>
              <a:pathLst>
                <a:path w="114002" h="160437">
                  <a:moveTo>
                    <a:pt x="90276" y="15957"/>
                  </a:moveTo>
                  <a:lnTo>
                    <a:pt x="77024" y="7122"/>
                  </a:lnTo>
                  <a:lnTo>
                    <a:pt x="51113" y="1628"/>
                  </a:lnTo>
                  <a:lnTo>
                    <a:pt x="20013" y="0"/>
                  </a:lnTo>
                  <a:lnTo>
                    <a:pt x="11999" y="2546"/>
                  </a:lnTo>
                  <a:lnTo>
                    <a:pt x="5731" y="7016"/>
                  </a:lnTo>
                  <a:lnTo>
                    <a:pt x="628" y="12770"/>
                  </a:lnTo>
                  <a:lnTo>
                    <a:pt x="0" y="18455"/>
                  </a:lnTo>
                  <a:lnTo>
                    <a:pt x="2355" y="24095"/>
                  </a:lnTo>
                  <a:lnTo>
                    <a:pt x="18922" y="40866"/>
                  </a:lnTo>
                  <a:lnTo>
                    <a:pt x="81168" y="85297"/>
                  </a:lnTo>
                  <a:lnTo>
                    <a:pt x="111996" y="113036"/>
                  </a:lnTo>
                  <a:lnTo>
                    <a:pt x="114001" y="119507"/>
                  </a:lnTo>
                  <a:lnTo>
                    <a:pt x="111299" y="134095"/>
                  </a:lnTo>
                  <a:lnTo>
                    <a:pt x="107065" y="140019"/>
                  </a:lnTo>
                  <a:lnTo>
                    <a:pt x="94964" y="149067"/>
                  </a:lnTo>
                  <a:lnTo>
                    <a:pt x="72557" y="159359"/>
                  </a:lnTo>
                  <a:lnTo>
                    <a:pt x="54047" y="160436"/>
                  </a:lnTo>
                  <a:lnTo>
                    <a:pt x="35343" y="156909"/>
                  </a:lnTo>
                  <a:lnTo>
                    <a:pt x="20866" y="149177"/>
                  </a:lnTo>
                  <a:lnTo>
                    <a:pt x="17190" y="145451"/>
                  </a:lnTo>
                  <a:lnTo>
                    <a:pt x="15664" y="142042"/>
                  </a:lnTo>
                  <a:lnTo>
                    <a:pt x="15386" y="1324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>
              <a:off x="5974512" y="5565034"/>
              <a:ext cx="166422" cy="163108"/>
            </a:xfrm>
            <a:custGeom>
              <a:avLst/>
              <a:gdLst/>
              <a:ahLst/>
              <a:cxnLst/>
              <a:rect l="0" t="0" r="0" b="0"/>
              <a:pathLst>
                <a:path w="166422" h="163108">
                  <a:moveTo>
                    <a:pt x="0" y="52505"/>
                  </a:moveTo>
                  <a:lnTo>
                    <a:pt x="8835" y="61340"/>
                  </a:lnTo>
                  <a:lnTo>
                    <a:pt x="23034" y="65677"/>
                  </a:lnTo>
                  <a:lnTo>
                    <a:pt x="31998" y="66834"/>
                  </a:lnTo>
                  <a:lnTo>
                    <a:pt x="49355" y="63188"/>
                  </a:lnTo>
                  <a:lnTo>
                    <a:pt x="65390" y="54479"/>
                  </a:lnTo>
                  <a:lnTo>
                    <a:pt x="78680" y="41363"/>
                  </a:lnTo>
                  <a:lnTo>
                    <a:pt x="82040" y="33058"/>
                  </a:lnTo>
                  <a:lnTo>
                    <a:pt x="83306" y="13968"/>
                  </a:lnTo>
                  <a:lnTo>
                    <a:pt x="79576" y="7398"/>
                  </a:lnTo>
                  <a:lnTo>
                    <a:pt x="73391" y="3018"/>
                  </a:lnTo>
                  <a:lnTo>
                    <a:pt x="65570" y="98"/>
                  </a:lnTo>
                  <a:lnTo>
                    <a:pt x="58506" y="0"/>
                  </a:lnTo>
                  <a:lnTo>
                    <a:pt x="45727" y="4823"/>
                  </a:lnTo>
                  <a:lnTo>
                    <a:pt x="28137" y="17934"/>
                  </a:lnTo>
                  <a:lnTo>
                    <a:pt x="21751" y="33134"/>
                  </a:lnTo>
                  <a:lnTo>
                    <a:pt x="19837" y="52217"/>
                  </a:lnTo>
                  <a:lnTo>
                    <a:pt x="24883" y="82828"/>
                  </a:lnTo>
                  <a:lnTo>
                    <a:pt x="47873" y="127005"/>
                  </a:lnTo>
                  <a:lnTo>
                    <a:pt x="72843" y="147825"/>
                  </a:lnTo>
                  <a:lnTo>
                    <a:pt x="99247" y="161288"/>
                  </a:lnTo>
                  <a:lnTo>
                    <a:pt x="116225" y="163107"/>
                  </a:lnTo>
                  <a:lnTo>
                    <a:pt x="166421" y="1523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6182538" y="5536149"/>
              <a:ext cx="166422" cy="146903"/>
            </a:xfrm>
            <a:custGeom>
              <a:avLst/>
              <a:gdLst/>
              <a:ahLst/>
              <a:cxnLst/>
              <a:rect l="0" t="0" r="0" b="0"/>
              <a:pathLst>
                <a:path w="166422" h="146903">
                  <a:moveTo>
                    <a:pt x="0" y="23143"/>
                  </a:moveTo>
                  <a:lnTo>
                    <a:pt x="0" y="86558"/>
                  </a:lnTo>
                  <a:lnTo>
                    <a:pt x="4418" y="144986"/>
                  </a:lnTo>
                  <a:lnTo>
                    <a:pt x="5719" y="146902"/>
                  </a:lnTo>
                  <a:lnTo>
                    <a:pt x="7550" y="128435"/>
                  </a:lnTo>
                  <a:lnTo>
                    <a:pt x="8220" y="73455"/>
                  </a:lnTo>
                  <a:lnTo>
                    <a:pt x="13207" y="54441"/>
                  </a:lnTo>
                  <a:lnTo>
                    <a:pt x="22512" y="39827"/>
                  </a:lnTo>
                  <a:lnTo>
                    <a:pt x="43345" y="22128"/>
                  </a:lnTo>
                  <a:lnTo>
                    <a:pt x="68933" y="10618"/>
                  </a:lnTo>
                  <a:lnTo>
                    <a:pt x="126988" y="0"/>
                  </a:lnTo>
                  <a:lnTo>
                    <a:pt x="166421" y="650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6353674" y="5561591"/>
              <a:ext cx="134054" cy="125480"/>
            </a:xfrm>
            <a:custGeom>
              <a:avLst/>
              <a:gdLst/>
              <a:ahLst/>
              <a:cxnLst/>
              <a:rect l="0" t="0" r="0" b="0"/>
              <a:pathLst>
                <a:path w="134054" h="125480">
                  <a:moveTo>
                    <a:pt x="11927" y="14343"/>
                  </a:moveTo>
                  <a:lnTo>
                    <a:pt x="346" y="49088"/>
                  </a:lnTo>
                  <a:lnTo>
                    <a:pt x="0" y="64919"/>
                  </a:lnTo>
                  <a:lnTo>
                    <a:pt x="7311" y="97682"/>
                  </a:lnTo>
                  <a:lnTo>
                    <a:pt x="12548" y="104111"/>
                  </a:lnTo>
                  <a:lnTo>
                    <a:pt x="28229" y="113720"/>
                  </a:lnTo>
                  <a:lnTo>
                    <a:pt x="57849" y="124328"/>
                  </a:lnTo>
                  <a:lnTo>
                    <a:pt x="76716" y="125479"/>
                  </a:lnTo>
                  <a:lnTo>
                    <a:pt x="94347" y="121984"/>
                  </a:lnTo>
                  <a:lnTo>
                    <a:pt x="111429" y="114267"/>
                  </a:lnTo>
                  <a:lnTo>
                    <a:pt x="123335" y="102208"/>
                  </a:lnTo>
                  <a:lnTo>
                    <a:pt x="130784" y="86678"/>
                  </a:lnTo>
                  <a:lnTo>
                    <a:pt x="134053" y="58068"/>
                  </a:lnTo>
                  <a:lnTo>
                    <a:pt x="131541" y="40248"/>
                  </a:lnTo>
                  <a:lnTo>
                    <a:pt x="122412" y="25548"/>
                  </a:lnTo>
                  <a:lnTo>
                    <a:pt x="109109" y="13776"/>
                  </a:lnTo>
                  <a:lnTo>
                    <a:pt x="93951" y="5461"/>
                  </a:lnTo>
                  <a:lnTo>
                    <a:pt x="65406" y="0"/>
                  </a:lnTo>
                  <a:lnTo>
                    <a:pt x="37943" y="2799"/>
                  </a:lnTo>
                  <a:lnTo>
                    <a:pt x="23181" y="9521"/>
                  </a:lnTo>
                  <a:lnTo>
                    <a:pt x="16656" y="13902"/>
                  </a:lnTo>
                  <a:lnTo>
                    <a:pt x="6940" y="26166"/>
                  </a:lnTo>
                  <a:lnTo>
                    <a:pt x="1390" y="38089"/>
                  </a:lnTo>
                  <a:lnTo>
                    <a:pt x="1204" y="41268"/>
                  </a:lnTo>
                  <a:lnTo>
                    <a:pt x="3606" y="476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abadkézi sokszög 36"/>
            <p:cNvSpPr/>
            <p:nvPr/>
          </p:nvSpPr>
          <p:spPr>
            <a:xfrm>
              <a:off x="6581949" y="5532265"/>
              <a:ext cx="109307" cy="164921"/>
            </a:xfrm>
            <a:custGeom>
              <a:avLst/>
              <a:gdLst/>
              <a:ahLst/>
              <a:cxnLst/>
              <a:rect l="0" t="0" r="0" b="0"/>
              <a:pathLst>
                <a:path w="109307" h="164921">
                  <a:moveTo>
                    <a:pt x="66568" y="35348"/>
                  </a:moveTo>
                  <a:lnTo>
                    <a:pt x="62150" y="17678"/>
                  </a:lnTo>
                  <a:lnTo>
                    <a:pt x="58075" y="11549"/>
                  </a:lnTo>
                  <a:lnTo>
                    <a:pt x="46152" y="2273"/>
                  </a:lnTo>
                  <a:lnTo>
                    <a:pt x="31607" y="0"/>
                  </a:lnTo>
                  <a:lnTo>
                    <a:pt x="23845" y="687"/>
                  </a:lnTo>
                  <a:lnTo>
                    <a:pt x="18670" y="4845"/>
                  </a:lnTo>
                  <a:lnTo>
                    <a:pt x="12921" y="19325"/>
                  </a:lnTo>
                  <a:lnTo>
                    <a:pt x="13236" y="26515"/>
                  </a:lnTo>
                  <a:lnTo>
                    <a:pt x="18518" y="39435"/>
                  </a:lnTo>
                  <a:lnTo>
                    <a:pt x="74943" y="101899"/>
                  </a:lnTo>
                  <a:lnTo>
                    <a:pt x="101708" y="130575"/>
                  </a:lnTo>
                  <a:lnTo>
                    <a:pt x="109306" y="145164"/>
                  </a:lnTo>
                  <a:lnTo>
                    <a:pt x="108929" y="151088"/>
                  </a:lnTo>
                  <a:lnTo>
                    <a:pt x="105904" y="155962"/>
                  </a:lnTo>
                  <a:lnTo>
                    <a:pt x="101112" y="160137"/>
                  </a:lnTo>
                  <a:lnTo>
                    <a:pt x="83462" y="164774"/>
                  </a:lnTo>
                  <a:lnTo>
                    <a:pt x="52466" y="164920"/>
                  </a:lnTo>
                  <a:lnTo>
                    <a:pt x="35338" y="160428"/>
                  </a:lnTo>
                  <a:lnTo>
                    <a:pt x="21561" y="152268"/>
                  </a:lnTo>
                  <a:lnTo>
                    <a:pt x="0" y="1268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Szabadkézi sokszög 37"/>
            <p:cNvSpPr/>
            <p:nvPr/>
          </p:nvSpPr>
          <p:spPr>
            <a:xfrm>
              <a:off x="6773109" y="5556792"/>
              <a:ext cx="258177" cy="210527"/>
            </a:xfrm>
            <a:custGeom>
              <a:avLst/>
              <a:gdLst/>
              <a:ahLst/>
              <a:cxnLst/>
              <a:rect l="0" t="0" r="0" b="0"/>
              <a:pathLst>
                <a:path w="258177" h="210527">
                  <a:moveTo>
                    <a:pt x="91755" y="69068"/>
                  </a:moveTo>
                  <a:lnTo>
                    <a:pt x="100590" y="55816"/>
                  </a:lnTo>
                  <a:lnTo>
                    <a:pt x="102462" y="41914"/>
                  </a:lnTo>
                  <a:lnTo>
                    <a:pt x="101667" y="34323"/>
                  </a:lnTo>
                  <a:lnTo>
                    <a:pt x="95852" y="20959"/>
                  </a:lnTo>
                  <a:lnTo>
                    <a:pt x="91713" y="14805"/>
                  </a:lnTo>
                  <a:lnTo>
                    <a:pt x="79717" y="5504"/>
                  </a:lnTo>
                  <a:lnTo>
                    <a:pt x="72635" y="1729"/>
                  </a:lnTo>
                  <a:lnTo>
                    <a:pt x="57370" y="0"/>
                  </a:lnTo>
                  <a:lnTo>
                    <a:pt x="24969" y="6423"/>
                  </a:lnTo>
                  <a:lnTo>
                    <a:pt x="10914" y="18728"/>
                  </a:lnTo>
                  <a:lnTo>
                    <a:pt x="4576" y="27187"/>
                  </a:lnTo>
                  <a:lnTo>
                    <a:pt x="0" y="46448"/>
                  </a:lnTo>
                  <a:lnTo>
                    <a:pt x="4597" y="84529"/>
                  </a:lnTo>
                  <a:lnTo>
                    <a:pt x="8687" y="91395"/>
                  </a:lnTo>
                  <a:lnTo>
                    <a:pt x="20627" y="101489"/>
                  </a:lnTo>
                  <a:lnTo>
                    <a:pt x="42943" y="112370"/>
                  </a:lnTo>
                  <a:lnTo>
                    <a:pt x="58967" y="113585"/>
                  </a:lnTo>
                  <a:lnTo>
                    <a:pt x="74409" y="110118"/>
                  </a:lnTo>
                  <a:lnTo>
                    <a:pt x="87436" y="102414"/>
                  </a:lnTo>
                  <a:lnTo>
                    <a:pt x="96924" y="90360"/>
                  </a:lnTo>
                  <a:lnTo>
                    <a:pt x="103299" y="74833"/>
                  </a:lnTo>
                  <a:lnTo>
                    <a:pt x="106131" y="55605"/>
                  </a:lnTo>
                  <a:lnTo>
                    <a:pt x="102459" y="39662"/>
                  </a:lnTo>
                  <a:lnTo>
                    <a:pt x="97437" y="31036"/>
                  </a:lnTo>
                  <a:lnTo>
                    <a:pt x="97392" y="32619"/>
                  </a:lnTo>
                  <a:lnTo>
                    <a:pt x="107291" y="62522"/>
                  </a:lnTo>
                  <a:lnTo>
                    <a:pt x="131171" y="98169"/>
                  </a:lnTo>
                  <a:lnTo>
                    <a:pt x="192110" y="156633"/>
                  </a:lnTo>
                  <a:lnTo>
                    <a:pt x="246679" y="205034"/>
                  </a:lnTo>
                  <a:lnTo>
                    <a:pt x="258176" y="2105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3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" name="Csoportba foglalás 8"/>
          <p:cNvGrpSpPr/>
          <p:nvPr/>
        </p:nvGrpSpPr>
        <p:grpSpPr>
          <a:xfrm>
            <a:off x="6016118" y="1174099"/>
            <a:ext cx="1248158" cy="532548"/>
            <a:chOff x="6016118" y="1174099"/>
            <a:chExt cx="1248158" cy="532548"/>
          </a:xfrm>
        </p:grpSpPr>
        <p:sp>
          <p:nvSpPr>
            <p:cNvPr id="3" name="Szabadkézi sokszög 2"/>
            <p:cNvSpPr/>
            <p:nvPr/>
          </p:nvSpPr>
          <p:spPr>
            <a:xfrm>
              <a:off x="6016118" y="1498620"/>
              <a:ext cx="141458" cy="208027"/>
            </a:xfrm>
            <a:custGeom>
              <a:avLst/>
              <a:gdLst/>
              <a:ahLst/>
              <a:cxnLst/>
              <a:rect l="0" t="0" r="0" b="0"/>
              <a:pathLst>
                <a:path w="141458" h="208027">
                  <a:moveTo>
                    <a:pt x="0" y="208026"/>
                  </a:moveTo>
                  <a:lnTo>
                    <a:pt x="50290" y="150187"/>
                  </a:lnTo>
                  <a:lnTo>
                    <a:pt x="74413" y="120513"/>
                  </a:lnTo>
                  <a:lnTo>
                    <a:pt x="108131" y="60335"/>
                  </a:lnTo>
                  <a:lnTo>
                    <a:pt x="14145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6232465" y="1348414"/>
              <a:ext cx="265748" cy="201519"/>
            </a:xfrm>
            <a:custGeom>
              <a:avLst/>
              <a:gdLst/>
              <a:ahLst/>
              <a:cxnLst/>
              <a:rect l="0" t="0" r="0" b="0"/>
              <a:pathLst>
                <a:path w="265748" h="201519">
                  <a:moveTo>
                    <a:pt x="0" y="91959"/>
                  </a:moveTo>
                  <a:lnTo>
                    <a:pt x="57861" y="39439"/>
                  </a:lnTo>
                  <a:lnTo>
                    <a:pt x="80360" y="8236"/>
                  </a:lnTo>
                  <a:lnTo>
                    <a:pt x="81310" y="3784"/>
                  </a:lnTo>
                  <a:lnTo>
                    <a:pt x="79170" y="1741"/>
                  </a:lnTo>
                  <a:lnTo>
                    <a:pt x="74969" y="1303"/>
                  </a:lnTo>
                  <a:lnTo>
                    <a:pt x="62906" y="8213"/>
                  </a:lnTo>
                  <a:lnTo>
                    <a:pt x="49223" y="21454"/>
                  </a:lnTo>
                  <a:lnTo>
                    <a:pt x="24106" y="66295"/>
                  </a:lnTo>
                  <a:lnTo>
                    <a:pt x="22424" y="85792"/>
                  </a:lnTo>
                  <a:lnTo>
                    <a:pt x="25684" y="104936"/>
                  </a:lnTo>
                  <a:lnTo>
                    <a:pt x="33296" y="119608"/>
                  </a:lnTo>
                  <a:lnTo>
                    <a:pt x="40689" y="123335"/>
                  </a:lnTo>
                  <a:lnTo>
                    <a:pt x="61230" y="125012"/>
                  </a:lnTo>
                  <a:lnTo>
                    <a:pt x="94367" y="116340"/>
                  </a:lnTo>
                  <a:lnTo>
                    <a:pt x="131128" y="96843"/>
                  </a:lnTo>
                  <a:lnTo>
                    <a:pt x="168774" y="63239"/>
                  </a:lnTo>
                  <a:lnTo>
                    <a:pt x="188836" y="32970"/>
                  </a:lnTo>
                  <a:lnTo>
                    <a:pt x="193950" y="22287"/>
                  </a:lnTo>
                  <a:lnTo>
                    <a:pt x="194019" y="23322"/>
                  </a:lnTo>
                  <a:lnTo>
                    <a:pt x="182563" y="78057"/>
                  </a:lnTo>
                  <a:lnTo>
                    <a:pt x="176287" y="131332"/>
                  </a:lnTo>
                  <a:lnTo>
                    <a:pt x="183997" y="188687"/>
                  </a:lnTo>
                  <a:lnTo>
                    <a:pt x="187176" y="201518"/>
                  </a:lnTo>
                  <a:lnTo>
                    <a:pt x="186729" y="201056"/>
                  </a:lnTo>
                  <a:lnTo>
                    <a:pt x="185507" y="197974"/>
                  </a:lnTo>
                  <a:lnTo>
                    <a:pt x="183277" y="141608"/>
                  </a:lnTo>
                  <a:lnTo>
                    <a:pt x="192142" y="83967"/>
                  </a:lnTo>
                  <a:lnTo>
                    <a:pt x="202395" y="52917"/>
                  </a:lnTo>
                  <a:lnTo>
                    <a:pt x="222426" y="21993"/>
                  </a:lnTo>
                  <a:lnTo>
                    <a:pt x="238694" y="3838"/>
                  </a:lnTo>
                  <a:lnTo>
                    <a:pt x="245114" y="852"/>
                  </a:lnTo>
                  <a:lnTo>
                    <a:pt x="259642" y="0"/>
                  </a:lnTo>
                  <a:lnTo>
                    <a:pt x="263702" y="4765"/>
                  </a:lnTo>
                  <a:lnTo>
                    <a:pt x="265747" y="22387"/>
                  </a:lnTo>
                  <a:lnTo>
                    <a:pt x="261700" y="53881"/>
                  </a:lnTo>
                  <a:lnTo>
                    <a:pt x="245406" y="91012"/>
                  </a:lnTo>
                  <a:lnTo>
                    <a:pt x="232559" y="111094"/>
                  </a:lnTo>
                  <a:lnTo>
                    <a:pt x="231778" y="110263"/>
                  </a:lnTo>
                  <a:lnTo>
                    <a:pt x="237167" y="89000"/>
                  </a:lnTo>
                  <a:lnTo>
                    <a:pt x="249631" y="586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abadkézi sokszög 4"/>
            <p:cNvSpPr/>
            <p:nvPr/>
          </p:nvSpPr>
          <p:spPr>
            <a:xfrm>
              <a:off x="6515380" y="1332475"/>
              <a:ext cx="116496" cy="132862"/>
            </a:xfrm>
            <a:custGeom>
              <a:avLst/>
              <a:gdLst/>
              <a:ahLst/>
              <a:cxnLst/>
              <a:rect l="0" t="0" r="0" b="0"/>
              <a:pathLst>
                <a:path w="116496" h="132862">
                  <a:moveTo>
                    <a:pt x="0" y="24687"/>
                  </a:moveTo>
                  <a:lnTo>
                    <a:pt x="34745" y="1524"/>
                  </a:lnTo>
                  <a:lnTo>
                    <a:pt x="41655" y="0"/>
                  </a:lnTo>
                  <a:lnTo>
                    <a:pt x="48110" y="832"/>
                  </a:lnTo>
                  <a:lnTo>
                    <a:pt x="54263" y="3237"/>
                  </a:lnTo>
                  <a:lnTo>
                    <a:pt x="57440" y="8538"/>
                  </a:lnTo>
                  <a:lnTo>
                    <a:pt x="58324" y="53950"/>
                  </a:lnTo>
                  <a:lnTo>
                    <a:pt x="54393" y="90461"/>
                  </a:lnTo>
                  <a:lnTo>
                    <a:pt x="59924" y="107545"/>
                  </a:lnTo>
                  <a:lnTo>
                    <a:pt x="71012" y="119452"/>
                  </a:lnTo>
                  <a:lnTo>
                    <a:pt x="85186" y="126902"/>
                  </a:lnTo>
                  <a:lnTo>
                    <a:pt x="116495" y="1328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6615233" y="1257310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6706765" y="1174099"/>
              <a:ext cx="16642" cy="257954"/>
            </a:xfrm>
            <a:custGeom>
              <a:avLst/>
              <a:gdLst/>
              <a:ahLst/>
              <a:cxnLst/>
              <a:rect l="0" t="0" r="0" b="0"/>
              <a:pathLst>
                <a:path w="16642" h="257954">
                  <a:moveTo>
                    <a:pt x="16641" y="0"/>
                  </a:moveTo>
                  <a:lnTo>
                    <a:pt x="16641" y="50745"/>
                  </a:lnTo>
                  <a:lnTo>
                    <a:pt x="16641" y="98657"/>
                  </a:lnTo>
                  <a:lnTo>
                    <a:pt x="16641" y="158617"/>
                  </a:lnTo>
                  <a:lnTo>
                    <a:pt x="12224" y="214042"/>
                  </a:lnTo>
                  <a:lnTo>
                    <a:pt x="0" y="2579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badkézi sokszög 7"/>
            <p:cNvSpPr/>
            <p:nvPr/>
          </p:nvSpPr>
          <p:spPr>
            <a:xfrm>
              <a:off x="6665159" y="1190534"/>
              <a:ext cx="599117" cy="220231"/>
            </a:xfrm>
            <a:custGeom>
              <a:avLst/>
              <a:gdLst/>
              <a:ahLst/>
              <a:cxnLst/>
              <a:rect l="0" t="0" r="0" b="0"/>
              <a:pathLst>
                <a:path w="599117" h="220231">
                  <a:moveTo>
                    <a:pt x="0" y="141665"/>
                  </a:moveTo>
                  <a:lnTo>
                    <a:pt x="21779" y="129304"/>
                  </a:lnTo>
                  <a:lnTo>
                    <a:pt x="77427" y="114127"/>
                  </a:lnTo>
                  <a:lnTo>
                    <a:pt x="106460" y="101249"/>
                  </a:lnTo>
                  <a:lnTo>
                    <a:pt x="132629" y="81305"/>
                  </a:lnTo>
                  <a:lnTo>
                    <a:pt x="149115" y="57829"/>
                  </a:lnTo>
                  <a:lnTo>
                    <a:pt x="162044" y="24122"/>
                  </a:lnTo>
                  <a:lnTo>
                    <a:pt x="164476" y="4056"/>
                  </a:lnTo>
                  <a:lnTo>
                    <a:pt x="162351" y="0"/>
                  </a:lnTo>
                  <a:lnTo>
                    <a:pt x="158160" y="69"/>
                  </a:lnTo>
                  <a:lnTo>
                    <a:pt x="152593" y="2889"/>
                  </a:lnTo>
                  <a:lnTo>
                    <a:pt x="135922" y="24527"/>
                  </a:lnTo>
                  <a:lnTo>
                    <a:pt x="117227" y="84794"/>
                  </a:lnTo>
                  <a:lnTo>
                    <a:pt x="109962" y="139164"/>
                  </a:lnTo>
                  <a:lnTo>
                    <a:pt x="110875" y="196753"/>
                  </a:lnTo>
                  <a:lnTo>
                    <a:pt x="112748" y="206127"/>
                  </a:lnTo>
                  <a:lnTo>
                    <a:pt x="116771" y="210527"/>
                  </a:lnTo>
                  <a:lnTo>
                    <a:pt x="122226" y="211612"/>
                  </a:lnTo>
                  <a:lnTo>
                    <a:pt x="128637" y="210486"/>
                  </a:lnTo>
                  <a:lnTo>
                    <a:pt x="140691" y="201838"/>
                  </a:lnTo>
                  <a:lnTo>
                    <a:pt x="157873" y="178910"/>
                  </a:lnTo>
                  <a:lnTo>
                    <a:pt x="175828" y="142448"/>
                  </a:lnTo>
                  <a:lnTo>
                    <a:pt x="179164" y="139413"/>
                  </a:lnTo>
                  <a:lnTo>
                    <a:pt x="182313" y="140164"/>
                  </a:lnTo>
                  <a:lnTo>
                    <a:pt x="188277" y="148395"/>
                  </a:lnTo>
                  <a:lnTo>
                    <a:pt x="211866" y="191258"/>
                  </a:lnTo>
                  <a:lnTo>
                    <a:pt x="222368" y="204079"/>
                  </a:lnTo>
                  <a:lnTo>
                    <a:pt x="229607" y="207313"/>
                  </a:lnTo>
                  <a:lnTo>
                    <a:pt x="247512" y="208441"/>
                  </a:lnTo>
                  <a:lnTo>
                    <a:pt x="265331" y="200929"/>
                  </a:lnTo>
                  <a:lnTo>
                    <a:pt x="299371" y="177924"/>
                  </a:lnTo>
                  <a:lnTo>
                    <a:pt x="304981" y="170461"/>
                  </a:lnTo>
                  <a:lnTo>
                    <a:pt x="311214" y="152306"/>
                  </a:lnTo>
                  <a:lnTo>
                    <a:pt x="311026" y="144136"/>
                  </a:lnTo>
                  <a:lnTo>
                    <a:pt x="305888" y="130128"/>
                  </a:lnTo>
                  <a:lnTo>
                    <a:pt x="301928" y="128426"/>
                  </a:lnTo>
                  <a:lnTo>
                    <a:pt x="297440" y="130066"/>
                  </a:lnTo>
                  <a:lnTo>
                    <a:pt x="292599" y="133932"/>
                  </a:lnTo>
                  <a:lnTo>
                    <a:pt x="281368" y="157043"/>
                  </a:lnTo>
                  <a:lnTo>
                    <a:pt x="280070" y="176853"/>
                  </a:lnTo>
                  <a:lnTo>
                    <a:pt x="283500" y="196136"/>
                  </a:lnTo>
                  <a:lnTo>
                    <a:pt x="291189" y="210870"/>
                  </a:lnTo>
                  <a:lnTo>
                    <a:pt x="297677" y="214614"/>
                  </a:lnTo>
                  <a:lnTo>
                    <a:pt x="314748" y="216309"/>
                  </a:lnTo>
                  <a:lnTo>
                    <a:pt x="340733" y="212064"/>
                  </a:lnTo>
                  <a:lnTo>
                    <a:pt x="361581" y="200534"/>
                  </a:lnTo>
                  <a:lnTo>
                    <a:pt x="389987" y="173429"/>
                  </a:lnTo>
                  <a:lnTo>
                    <a:pt x="430148" y="111069"/>
                  </a:lnTo>
                  <a:lnTo>
                    <a:pt x="437796" y="79797"/>
                  </a:lnTo>
                  <a:lnTo>
                    <a:pt x="440062" y="47109"/>
                  </a:lnTo>
                  <a:lnTo>
                    <a:pt x="435661" y="27525"/>
                  </a:lnTo>
                  <a:lnTo>
                    <a:pt x="431899" y="18419"/>
                  </a:lnTo>
                  <a:lnTo>
                    <a:pt x="426617" y="14198"/>
                  </a:lnTo>
                  <a:lnTo>
                    <a:pt x="420321" y="13233"/>
                  </a:lnTo>
                  <a:lnTo>
                    <a:pt x="413351" y="14438"/>
                  </a:lnTo>
                  <a:lnTo>
                    <a:pt x="400676" y="25640"/>
                  </a:lnTo>
                  <a:lnTo>
                    <a:pt x="377471" y="67382"/>
                  </a:lnTo>
                  <a:lnTo>
                    <a:pt x="365070" y="106609"/>
                  </a:lnTo>
                  <a:lnTo>
                    <a:pt x="364375" y="143092"/>
                  </a:lnTo>
                  <a:lnTo>
                    <a:pt x="370279" y="161099"/>
                  </a:lnTo>
                  <a:lnTo>
                    <a:pt x="379991" y="175266"/>
                  </a:lnTo>
                  <a:lnTo>
                    <a:pt x="411292" y="199427"/>
                  </a:lnTo>
                  <a:lnTo>
                    <a:pt x="432428" y="208943"/>
                  </a:lnTo>
                  <a:lnTo>
                    <a:pt x="483665" y="217517"/>
                  </a:lnTo>
                  <a:lnTo>
                    <a:pt x="519604" y="220230"/>
                  </a:lnTo>
                  <a:lnTo>
                    <a:pt x="577867" y="214412"/>
                  </a:lnTo>
                  <a:lnTo>
                    <a:pt x="599116" y="2082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4668108" y="1661739"/>
            <a:ext cx="2546233" cy="960794"/>
            <a:chOff x="4668108" y="1661739"/>
            <a:chExt cx="2546233" cy="960794"/>
          </a:xfrm>
        </p:grpSpPr>
        <p:sp>
          <p:nvSpPr>
            <p:cNvPr id="10" name="Szabadkézi sokszög 9"/>
            <p:cNvSpPr/>
            <p:nvPr/>
          </p:nvSpPr>
          <p:spPr>
            <a:xfrm>
              <a:off x="6432170" y="1827045"/>
              <a:ext cx="215984" cy="732856"/>
            </a:xfrm>
            <a:custGeom>
              <a:avLst/>
              <a:gdLst/>
              <a:ahLst/>
              <a:cxnLst/>
              <a:rect l="0" t="0" r="0" b="0"/>
              <a:pathLst>
                <a:path w="215984" h="732856">
                  <a:moveTo>
                    <a:pt x="0" y="4417"/>
                  </a:moveTo>
                  <a:lnTo>
                    <a:pt x="13252" y="0"/>
                  </a:lnTo>
                  <a:lnTo>
                    <a:pt x="27155" y="296"/>
                  </a:lnTo>
                  <a:lnTo>
                    <a:pt x="41655" y="4435"/>
                  </a:lnTo>
                  <a:lnTo>
                    <a:pt x="71757" y="27340"/>
                  </a:lnTo>
                  <a:lnTo>
                    <a:pt x="84234" y="47883"/>
                  </a:lnTo>
                  <a:lnTo>
                    <a:pt x="95809" y="80599"/>
                  </a:lnTo>
                  <a:lnTo>
                    <a:pt x="106140" y="137740"/>
                  </a:lnTo>
                  <a:lnTo>
                    <a:pt x="114949" y="190644"/>
                  </a:lnTo>
                  <a:lnTo>
                    <a:pt x="116292" y="248244"/>
                  </a:lnTo>
                  <a:lnTo>
                    <a:pt x="116455" y="301698"/>
                  </a:lnTo>
                  <a:lnTo>
                    <a:pt x="116487" y="355848"/>
                  </a:lnTo>
                  <a:lnTo>
                    <a:pt x="116494" y="414448"/>
                  </a:lnTo>
                  <a:lnTo>
                    <a:pt x="116495" y="470333"/>
                  </a:lnTo>
                  <a:lnTo>
                    <a:pt x="122213" y="531580"/>
                  </a:lnTo>
                  <a:lnTo>
                    <a:pt x="131230" y="594811"/>
                  </a:lnTo>
                  <a:lnTo>
                    <a:pt x="141362" y="658290"/>
                  </a:lnTo>
                  <a:lnTo>
                    <a:pt x="152905" y="702926"/>
                  </a:lnTo>
                  <a:lnTo>
                    <a:pt x="165396" y="723795"/>
                  </a:lnTo>
                  <a:lnTo>
                    <a:pt x="172209" y="728086"/>
                  </a:lnTo>
                  <a:lnTo>
                    <a:pt x="189642" y="732855"/>
                  </a:lnTo>
                  <a:lnTo>
                    <a:pt x="196695" y="731353"/>
                  </a:lnTo>
                  <a:lnTo>
                    <a:pt x="202321" y="727578"/>
                  </a:lnTo>
                  <a:lnTo>
                    <a:pt x="206996" y="722287"/>
                  </a:lnTo>
                  <a:lnTo>
                    <a:pt x="212191" y="706547"/>
                  </a:lnTo>
                  <a:lnTo>
                    <a:pt x="215983" y="644685"/>
                  </a:lnTo>
                  <a:lnTo>
                    <a:pt x="215374" y="590529"/>
                  </a:lnTo>
                  <a:lnTo>
                    <a:pt x="207868" y="529716"/>
                  </a:lnTo>
                  <a:lnTo>
                    <a:pt x="200963" y="468677"/>
                  </a:lnTo>
                  <a:lnTo>
                    <a:pt x="197405" y="405701"/>
                  </a:lnTo>
                  <a:lnTo>
                    <a:pt x="191252" y="343806"/>
                  </a:lnTo>
                  <a:lnTo>
                    <a:pt x="183904" y="281265"/>
                  </a:lnTo>
                  <a:lnTo>
                    <a:pt x="183174" y="226243"/>
                  </a:lnTo>
                  <a:lnTo>
                    <a:pt x="185543" y="164243"/>
                  </a:lnTo>
                  <a:lnTo>
                    <a:pt x="190614" y="108195"/>
                  </a:lnTo>
                  <a:lnTo>
                    <a:pt x="191384" y="709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6989680" y="1670270"/>
              <a:ext cx="166422" cy="310972"/>
            </a:xfrm>
            <a:custGeom>
              <a:avLst/>
              <a:gdLst/>
              <a:ahLst/>
              <a:cxnLst/>
              <a:rect l="0" t="0" r="0" b="0"/>
              <a:pathLst>
                <a:path w="166422" h="310972">
                  <a:moveTo>
                    <a:pt x="0" y="19734"/>
                  </a:moveTo>
                  <a:lnTo>
                    <a:pt x="14211" y="7373"/>
                  </a:lnTo>
                  <a:lnTo>
                    <a:pt x="27581" y="988"/>
                  </a:lnTo>
                  <a:lnTo>
                    <a:pt x="42769" y="0"/>
                  </a:lnTo>
                  <a:lnTo>
                    <a:pt x="75119" y="6899"/>
                  </a:lnTo>
                  <a:lnTo>
                    <a:pt x="95503" y="18910"/>
                  </a:lnTo>
                  <a:lnTo>
                    <a:pt x="124608" y="47420"/>
                  </a:lnTo>
                  <a:lnTo>
                    <a:pt x="134893" y="63474"/>
                  </a:lnTo>
                  <a:lnTo>
                    <a:pt x="144958" y="93304"/>
                  </a:lnTo>
                  <a:lnTo>
                    <a:pt x="155074" y="152828"/>
                  </a:lnTo>
                  <a:lnTo>
                    <a:pt x="157702" y="205931"/>
                  </a:lnTo>
                  <a:lnTo>
                    <a:pt x="162482" y="267754"/>
                  </a:lnTo>
                  <a:lnTo>
                    <a:pt x="166421" y="3109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7147780" y="1681683"/>
              <a:ext cx="66561" cy="772415"/>
            </a:xfrm>
            <a:custGeom>
              <a:avLst/>
              <a:gdLst/>
              <a:ahLst/>
              <a:cxnLst/>
              <a:rect l="0" t="0" r="0" b="0"/>
              <a:pathLst>
                <a:path w="66561" h="772415">
                  <a:moveTo>
                    <a:pt x="0" y="282916"/>
                  </a:moveTo>
                  <a:lnTo>
                    <a:pt x="6586" y="312536"/>
                  </a:lnTo>
                  <a:lnTo>
                    <a:pt x="14755" y="368270"/>
                  </a:lnTo>
                  <a:lnTo>
                    <a:pt x="22112" y="421882"/>
                  </a:lnTo>
                  <a:lnTo>
                    <a:pt x="21935" y="466035"/>
                  </a:lnTo>
                  <a:lnTo>
                    <a:pt x="17339" y="521460"/>
                  </a:lnTo>
                  <a:lnTo>
                    <a:pt x="16734" y="576927"/>
                  </a:lnTo>
                  <a:lnTo>
                    <a:pt x="14189" y="638986"/>
                  </a:lnTo>
                  <a:lnTo>
                    <a:pt x="9094" y="695966"/>
                  </a:lnTo>
                  <a:lnTo>
                    <a:pt x="8423" y="751638"/>
                  </a:lnTo>
                  <a:lnTo>
                    <a:pt x="11162" y="759969"/>
                  </a:lnTo>
                  <a:lnTo>
                    <a:pt x="21604" y="771692"/>
                  </a:lnTo>
                  <a:lnTo>
                    <a:pt x="26421" y="772414"/>
                  </a:lnTo>
                  <a:lnTo>
                    <a:pt x="30558" y="770121"/>
                  </a:lnTo>
                  <a:lnTo>
                    <a:pt x="37620" y="760178"/>
                  </a:lnTo>
                  <a:lnTo>
                    <a:pt x="60973" y="698759"/>
                  </a:lnTo>
                  <a:lnTo>
                    <a:pt x="66078" y="637442"/>
                  </a:lnTo>
                  <a:lnTo>
                    <a:pt x="66504" y="582407"/>
                  </a:lnTo>
                  <a:lnTo>
                    <a:pt x="66560" y="526067"/>
                  </a:lnTo>
                  <a:lnTo>
                    <a:pt x="62150" y="468778"/>
                  </a:lnTo>
                  <a:lnTo>
                    <a:pt x="58761" y="415691"/>
                  </a:lnTo>
                  <a:lnTo>
                    <a:pt x="57391" y="360531"/>
                  </a:lnTo>
                  <a:lnTo>
                    <a:pt x="51091" y="300682"/>
                  </a:lnTo>
                  <a:lnTo>
                    <a:pt x="43494" y="245945"/>
                  </a:lnTo>
                  <a:lnTo>
                    <a:pt x="35211" y="192166"/>
                  </a:lnTo>
                  <a:lnTo>
                    <a:pt x="20266" y="132209"/>
                  </a:lnTo>
                  <a:lnTo>
                    <a:pt x="17119" y="72907"/>
                  </a:lnTo>
                  <a:lnTo>
                    <a:pt x="29939" y="11466"/>
                  </a:lnTo>
                  <a:lnTo>
                    <a:pt x="3328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6606912" y="1661739"/>
              <a:ext cx="416054" cy="227972"/>
            </a:xfrm>
            <a:custGeom>
              <a:avLst/>
              <a:gdLst/>
              <a:ahLst/>
              <a:cxnLst/>
              <a:rect l="0" t="0" r="0" b="0"/>
              <a:pathLst>
                <a:path w="416054" h="227972">
                  <a:moveTo>
                    <a:pt x="416053" y="28265"/>
                  </a:moveTo>
                  <a:lnTo>
                    <a:pt x="381307" y="9519"/>
                  </a:lnTo>
                  <a:lnTo>
                    <a:pt x="352955" y="727"/>
                  </a:lnTo>
                  <a:lnTo>
                    <a:pt x="334385" y="0"/>
                  </a:lnTo>
                  <a:lnTo>
                    <a:pt x="279078" y="3792"/>
                  </a:lnTo>
                  <a:lnTo>
                    <a:pt x="226537" y="14827"/>
                  </a:lnTo>
                  <a:lnTo>
                    <a:pt x="192678" y="32220"/>
                  </a:lnTo>
                  <a:lnTo>
                    <a:pt x="131240" y="73446"/>
                  </a:lnTo>
                  <a:lnTo>
                    <a:pt x="74437" y="128636"/>
                  </a:lnTo>
                  <a:lnTo>
                    <a:pt x="30809" y="185471"/>
                  </a:lnTo>
                  <a:lnTo>
                    <a:pt x="0" y="22797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6107649" y="1758618"/>
              <a:ext cx="332843" cy="835430"/>
            </a:xfrm>
            <a:custGeom>
              <a:avLst/>
              <a:gdLst/>
              <a:ahLst/>
              <a:cxnLst/>
              <a:rect l="0" t="0" r="0" b="0"/>
              <a:pathLst>
                <a:path w="332843" h="835430">
                  <a:moveTo>
                    <a:pt x="332842" y="39560"/>
                  </a:moveTo>
                  <a:lnTo>
                    <a:pt x="303531" y="12098"/>
                  </a:lnTo>
                  <a:lnTo>
                    <a:pt x="289304" y="4857"/>
                  </a:lnTo>
                  <a:lnTo>
                    <a:pt x="261283" y="0"/>
                  </a:lnTo>
                  <a:lnTo>
                    <a:pt x="225326" y="5002"/>
                  </a:lnTo>
                  <a:lnTo>
                    <a:pt x="200825" y="13192"/>
                  </a:lnTo>
                  <a:lnTo>
                    <a:pt x="187567" y="21985"/>
                  </a:lnTo>
                  <a:lnTo>
                    <a:pt x="177977" y="34523"/>
                  </a:lnTo>
                  <a:lnTo>
                    <a:pt x="148351" y="89679"/>
                  </a:lnTo>
                  <a:lnTo>
                    <a:pt x="135780" y="140169"/>
                  </a:lnTo>
                  <a:lnTo>
                    <a:pt x="133485" y="195910"/>
                  </a:lnTo>
                  <a:lnTo>
                    <a:pt x="137600" y="253120"/>
                  </a:lnTo>
                  <a:lnTo>
                    <a:pt x="152701" y="312753"/>
                  </a:lnTo>
                  <a:lnTo>
                    <a:pt x="169208" y="375540"/>
                  </a:lnTo>
                  <a:lnTo>
                    <a:pt x="188612" y="438667"/>
                  </a:lnTo>
                  <a:lnTo>
                    <a:pt x="208026" y="499666"/>
                  </a:lnTo>
                  <a:lnTo>
                    <a:pt x="216176" y="558732"/>
                  </a:lnTo>
                  <a:lnTo>
                    <a:pt x="223367" y="620603"/>
                  </a:lnTo>
                  <a:lnTo>
                    <a:pt x="228618" y="670676"/>
                  </a:lnTo>
                  <a:lnTo>
                    <a:pt x="222549" y="728359"/>
                  </a:lnTo>
                  <a:lnTo>
                    <a:pt x="205128" y="788346"/>
                  </a:lnTo>
                  <a:lnTo>
                    <a:pt x="193209" y="820793"/>
                  </a:lnTo>
                  <a:lnTo>
                    <a:pt x="184182" y="833954"/>
                  </a:lnTo>
                  <a:lnTo>
                    <a:pt x="180111" y="835429"/>
                  </a:lnTo>
                  <a:lnTo>
                    <a:pt x="176472" y="833640"/>
                  </a:lnTo>
                  <a:lnTo>
                    <a:pt x="169964" y="824254"/>
                  </a:lnTo>
                  <a:lnTo>
                    <a:pt x="147035" y="763265"/>
                  </a:lnTo>
                  <a:lnTo>
                    <a:pt x="127591" y="703382"/>
                  </a:lnTo>
                  <a:lnTo>
                    <a:pt x="113721" y="644891"/>
                  </a:lnTo>
                  <a:lnTo>
                    <a:pt x="99852" y="588837"/>
                  </a:lnTo>
                  <a:lnTo>
                    <a:pt x="91702" y="528493"/>
                  </a:lnTo>
                  <a:lnTo>
                    <a:pt x="83153" y="466165"/>
                  </a:lnTo>
                  <a:lnTo>
                    <a:pt x="76160" y="406745"/>
                  </a:lnTo>
                  <a:lnTo>
                    <a:pt x="63419" y="343845"/>
                  </a:lnTo>
                  <a:lnTo>
                    <a:pt x="56463" y="284963"/>
                  </a:lnTo>
                  <a:lnTo>
                    <a:pt x="48035" y="224717"/>
                  </a:lnTo>
                  <a:lnTo>
                    <a:pt x="33118" y="163829"/>
                  </a:lnTo>
                  <a:lnTo>
                    <a:pt x="19394" y="109755"/>
                  </a:lnTo>
                  <a:lnTo>
                    <a:pt x="0" y="478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5441965" y="1721097"/>
              <a:ext cx="357806" cy="518442"/>
            </a:xfrm>
            <a:custGeom>
              <a:avLst/>
              <a:gdLst/>
              <a:ahLst/>
              <a:cxnLst/>
              <a:rect l="0" t="0" r="0" b="0"/>
              <a:pathLst>
                <a:path w="357806" h="518442">
                  <a:moveTo>
                    <a:pt x="357805" y="10513"/>
                  </a:moveTo>
                  <a:lnTo>
                    <a:pt x="348970" y="1678"/>
                  </a:lnTo>
                  <a:lnTo>
                    <a:pt x="343594" y="0"/>
                  </a:lnTo>
                  <a:lnTo>
                    <a:pt x="322776" y="2056"/>
                  </a:lnTo>
                  <a:lnTo>
                    <a:pt x="299965" y="9445"/>
                  </a:lnTo>
                  <a:lnTo>
                    <a:pt x="252529" y="49519"/>
                  </a:lnTo>
                  <a:lnTo>
                    <a:pt x="218304" y="110588"/>
                  </a:lnTo>
                  <a:lnTo>
                    <a:pt x="199877" y="169363"/>
                  </a:lnTo>
                  <a:lnTo>
                    <a:pt x="189664" y="232781"/>
                  </a:lnTo>
                  <a:lnTo>
                    <a:pt x="183932" y="289757"/>
                  </a:lnTo>
                  <a:lnTo>
                    <a:pt x="183178" y="353053"/>
                  </a:lnTo>
                  <a:lnTo>
                    <a:pt x="187490" y="416478"/>
                  </a:lnTo>
                  <a:lnTo>
                    <a:pt x="183878" y="472433"/>
                  </a:lnTo>
                  <a:lnTo>
                    <a:pt x="178887" y="500252"/>
                  </a:lnTo>
                  <a:lnTo>
                    <a:pt x="174732" y="507125"/>
                  </a:lnTo>
                  <a:lnTo>
                    <a:pt x="162718" y="517227"/>
                  </a:lnTo>
                  <a:lnTo>
                    <a:pt x="156556" y="518441"/>
                  </a:lnTo>
                  <a:lnTo>
                    <a:pt x="150599" y="517402"/>
                  </a:lnTo>
                  <a:lnTo>
                    <a:pt x="139048" y="511316"/>
                  </a:lnTo>
                  <a:lnTo>
                    <a:pt x="127752" y="502447"/>
                  </a:lnTo>
                  <a:lnTo>
                    <a:pt x="94319" y="452041"/>
                  </a:lnTo>
                  <a:lnTo>
                    <a:pt x="86502" y="422300"/>
                  </a:lnTo>
                  <a:lnTo>
                    <a:pt x="83644" y="359070"/>
                  </a:lnTo>
                  <a:lnTo>
                    <a:pt x="83296" y="304340"/>
                  </a:lnTo>
                  <a:lnTo>
                    <a:pt x="84152" y="250862"/>
                  </a:lnTo>
                  <a:lnTo>
                    <a:pt x="89838" y="187579"/>
                  </a:lnTo>
                  <a:lnTo>
                    <a:pt x="77271" y="128064"/>
                  </a:lnTo>
                  <a:lnTo>
                    <a:pt x="71941" y="110835"/>
                  </a:lnTo>
                  <a:lnTo>
                    <a:pt x="67377" y="104206"/>
                  </a:lnTo>
                  <a:lnTo>
                    <a:pt x="54909" y="94376"/>
                  </a:lnTo>
                  <a:lnTo>
                    <a:pt x="14548" y="79998"/>
                  </a:lnTo>
                  <a:lnTo>
                    <a:pt x="0" y="770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4668108" y="1725368"/>
              <a:ext cx="590795" cy="897165"/>
            </a:xfrm>
            <a:custGeom>
              <a:avLst/>
              <a:gdLst/>
              <a:ahLst/>
              <a:cxnLst/>
              <a:rect l="0" t="0" r="0" b="0"/>
              <a:pathLst>
                <a:path w="590795" h="897165">
                  <a:moveTo>
                    <a:pt x="590794" y="39526"/>
                  </a:moveTo>
                  <a:lnTo>
                    <a:pt x="571789" y="31958"/>
                  </a:lnTo>
                  <a:lnTo>
                    <a:pt x="539278" y="12801"/>
                  </a:lnTo>
                  <a:lnTo>
                    <a:pt x="506345" y="1819"/>
                  </a:lnTo>
                  <a:lnTo>
                    <a:pt x="474960" y="0"/>
                  </a:lnTo>
                  <a:lnTo>
                    <a:pt x="418696" y="9654"/>
                  </a:lnTo>
                  <a:lnTo>
                    <a:pt x="366434" y="37868"/>
                  </a:lnTo>
                  <a:lnTo>
                    <a:pt x="347623" y="59067"/>
                  </a:lnTo>
                  <a:lnTo>
                    <a:pt x="327166" y="98894"/>
                  </a:lnTo>
                  <a:lnTo>
                    <a:pt x="308111" y="157854"/>
                  </a:lnTo>
                  <a:lnTo>
                    <a:pt x="294041" y="211736"/>
                  </a:lnTo>
                  <a:lnTo>
                    <a:pt x="277371" y="271441"/>
                  </a:lnTo>
                  <a:lnTo>
                    <a:pt x="260726" y="328990"/>
                  </a:lnTo>
                  <a:lnTo>
                    <a:pt x="246857" y="388012"/>
                  </a:lnTo>
                  <a:lnTo>
                    <a:pt x="232989" y="449226"/>
                  </a:lnTo>
                  <a:lnTo>
                    <a:pt x="221894" y="503120"/>
                  </a:lnTo>
                  <a:lnTo>
                    <a:pt x="214612" y="565538"/>
                  </a:lnTo>
                  <a:lnTo>
                    <a:pt x="208893" y="626686"/>
                  </a:lnTo>
                  <a:lnTo>
                    <a:pt x="208140" y="682907"/>
                  </a:lnTo>
                  <a:lnTo>
                    <a:pt x="205575" y="742600"/>
                  </a:lnTo>
                  <a:lnTo>
                    <a:pt x="197755" y="802957"/>
                  </a:lnTo>
                  <a:lnTo>
                    <a:pt x="184655" y="845466"/>
                  </a:lnTo>
                  <a:lnTo>
                    <a:pt x="144077" y="893665"/>
                  </a:lnTo>
                  <a:lnTo>
                    <a:pt x="137656" y="896490"/>
                  </a:lnTo>
                  <a:lnTo>
                    <a:pt x="123126" y="897164"/>
                  </a:lnTo>
                  <a:lnTo>
                    <a:pt x="117217" y="894200"/>
                  </a:lnTo>
                  <a:lnTo>
                    <a:pt x="108186" y="883511"/>
                  </a:lnTo>
                  <a:lnTo>
                    <a:pt x="97904" y="857481"/>
                  </a:lnTo>
                  <a:lnTo>
                    <a:pt x="92371" y="802194"/>
                  </a:lnTo>
                  <a:lnTo>
                    <a:pt x="96114" y="749022"/>
                  </a:lnTo>
                  <a:lnTo>
                    <a:pt x="99360" y="689223"/>
                  </a:lnTo>
                  <a:lnTo>
                    <a:pt x="105506" y="633180"/>
                  </a:lnTo>
                  <a:lnTo>
                    <a:pt x="107822" y="577632"/>
                  </a:lnTo>
                  <a:lnTo>
                    <a:pt x="114714" y="526269"/>
                  </a:lnTo>
                  <a:lnTo>
                    <a:pt x="121978" y="467216"/>
                  </a:lnTo>
                  <a:lnTo>
                    <a:pt x="124442" y="411271"/>
                  </a:lnTo>
                  <a:lnTo>
                    <a:pt x="133817" y="355735"/>
                  </a:lnTo>
                  <a:lnTo>
                    <a:pt x="147094" y="299329"/>
                  </a:lnTo>
                  <a:lnTo>
                    <a:pt x="156468" y="237614"/>
                  </a:lnTo>
                  <a:lnTo>
                    <a:pt x="165121" y="177155"/>
                  </a:lnTo>
                  <a:lnTo>
                    <a:pt x="170370" y="125063"/>
                  </a:lnTo>
                  <a:lnTo>
                    <a:pt x="162783" y="85494"/>
                  </a:lnTo>
                  <a:lnTo>
                    <a:pt x="150652" y="61878"/>
                  </a:lnTo>
                  <a:lnTo>
                    <a:pt x="135347" y="43170"/>
                  </a:lnTo>
                  <a:lnTo>
                    <a:pt x="119634" y="36523"/>
                  </a:lnTo>
                  <a:lnTo>
                    <a:pt x="100323" y="34493"/>
                  </a:lnTo>
                  <a:lnTo>
                    <a:pt x="51266" y="43098"/>
                  </a:lnTo>
                  <a:lnTo>
                    <a:pt x="25360" y="55274"/>
                  </a:lnTo>
                  <a:lnTo>
                    <a:pt x="13428" y="65325"/>
                  </a:lnTo>
                  <a:lnTo>
                    <a:pt x="0" y="811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5250581" y="1764894"/>
              <a:ext cx="174743" cy="16643"/>
            </a:xfrm>
            <a:custGeom>
              <a:avLst/>
              <a:gdLst/>
              <a:ahLst/>
              <a:cxnLst/>
              <a:rect l="0" t="0" r="0" b="0"/>
              <a:pathLst>
                <a:path w="174743" h="16643">
                  <a:moveTo>
                    <a:pt x="0" y="0"/>
                  </a:moveTo>
                  <a:lnTo>
                    <a:pt x="59627" y="14393"/>
                  </a:lnTo>
                  <a:lnTo>
                    <a:pt x="113903" y="16346"/>
                  </a:lnTo>
                  <a:lnTo>
                    <a:pt x="174742" y="166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5758165" y="1714967"/>
              <a:ext cx="349485" cy="91533"/>
            </a:xfrm>
            <a:custGeom>
              <a:avLst/>
              <a:gdLst/>
              <a:ahLst/>
              <a:cxnLst/>
              <a:rect l="0" t="0" r="0" b="0"/>
              <a:pathLst>
                <a:path w="349485" h="91533">
                  <a:moveTo>
                    <a:pt x="349484" y="91532"/>
                  </a:moveTo>
                  <a:lnTo>
                    <a:pt x="345067" y="73863"/>
                  </a:lnTo>
                  <a:lnTo>
                    <a:pt x="340992" y="67733"/>
                  </a:lnTo>
                  <a:lnTo>
                    <a:pt x="329068" y="58457"/>
                  </a:lnTo>
                  <a:lnTo>
                    <a:pt x="266585" y="39094"/>
                  </a:lnTo>
                  <a:lnTo>
                    <a:pt x="208433" y="27464"/>
                  </a:lnTo>
                  <a:lnTo>
                    <a:pt x="145614" y="18597"/>
                  </a:lnTo>
                  <a:lnTo>
                    <a:pt x="92250" y="11181"/>
                  </a:lnTo>
                  <a:lnTo>
                    <a:pt x="34199" y="2854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3636298" y="5159881"/>
            <a:ext cx="1589321" cy="291238"/>
            <a:chOff x="3636298" y="5159881"/>
            <a:chExt cx="1589321" cy="291238"/>
          </a:xfrm>
        </p:grpSpPr>
        <p:sp>
          <p:nvSpPr>
            <p:cNvPr id="20" name="Szabadkézi sokszög 19"/>
            <p:cNvSpPr/>
            <p:nvPr/>
          </p:nvSpPr>
          <p:spPr>
            <a:xfrm>
              <a:off x="3636298" y="5159881"/>
              <a:ext cx="626238" cy="256790"/>
            </a:xfrm>
            <a:custGeom>
              <a:avLst/>
              <a:gdLst/>
              <a:ahLst/>
              <a:cxnLst/>
              <a:rect l="0" t="0" r="0" b="0"/>
              <a:pathLst>
                <a:path w="626238" h="256790">
                  <a:moveTo>
                    <a:pt x="0" y="0"/>
                  </a:moveTo>
                  <a:lnTo>
                    <a:pt x="5718" y="57697"/>
                  </a:lnTo>
                  <a:lnTo>
                    <a:pt x="7978" y="118283"/>
                  </a:lnTo>
                  <a:lnTo>
                    <a:pt x="8092" y="121385"/>
                  </a:lnTo>
                  <a:lnTo>
                    <a:pt x="19893" y="61801"/>
                  </a:lnTo>
                  <a:lnTo>
                    <a:pt x="37248" y="26590"/>
                  </a:lnTo>
                  <a:lnTo>
                    <a:pt x="47681" y="13051"/>
                  </a:lnTo>
                  <a:lnTo>
                    <a:pt x="53977" y="9625"/>
                  </a:lnTo>
                  <a:lnTo>
                    <a:pt x="68368" y="8285"/>
                  </a:lnTo>
                  <a:lnTo>
                    <a:pt x="92065" y="17146"/>
                  </a:lnTo>
                  <a:lnTo>
                    <a:pt x="103479" y="28886"/>
                  </a:lnTo>
                  <a:lnTo>
                    <a:pt x="121424" y="68010"/>
                  </a:lnTo>
                  <a:lnTo>
                    <a:pt x="137705" y="130734"/>
                  </a:lnTo>
                  <a:lnTo>
                    <a:pt x="139790" y="152717"/>
                  </a:lnTo>
                  <a:lnTo>
                    <a:pt x="143119" y="159135"/>
                  </a:lnTo>
                  <a:lnTo>
                    <a:pt x="148113" y="162488"/>
                  </a:lnTo>
                  <a:lnTo>
                    <a:pt x="154215" y="163799"/>
                  </a:lnTo>
                  <a:lnTo>
                    <a:pt x="159208" y="160975"/>
                  </a:lnTo>
                  <a:lnTo>
                    <a:pt x="167222" y="147976"/>
                  </a:lnTo>
                  <a:lnTo>
                    <a:pt x="188495" y="91426"/>
                  </a:lnTo>
                  <a:lnTo>
                    <a:pt x="197822" y="67462"/>
                  </a:lnTo>
                  <a:lnTo>
                    <a:pt x="206881" y="54330"/>
                  </a:lnTo>
                  <a:lnTo>
                    <a:pt x="210961" y="52862"/>
                  </a:lnTo>
                  <a:lnTo>
                    <a:pt x="214605" y="54658"/>
                  </a:lnTo>
                  <a:lnTo>
                    <a:pt x="217959" y="58628"/>
                  </a:lnTo>
                  <a:lnTo>
                    <a:pt x="221686" y="72901"/>
                  </a:lnTo>
                  <a:lnTo>
                    <a:pt x="224406" y="136159"/>
                  </a:lnTo>
                  <a:lnTo>
                    <a:pt x="226401" y="161293"/>
                  </a:lnTo>
                  <a:lnTo>
                    <a:pt x="233451" y="184790"/>
                  </a:lnTo>
                  <a:lnTo>
                    <a:pt x="245213" y="200165"/>
                  </a:lnTo>
                  <a:lnTo>
                    <a:pt x="252233" y="205559"/>
                  </a:lnTo>
                  <a:lnTo>
                    <a:pt x="259687" y="207306"/>
                  </a:lnTo>
                  <a:lnTo>
                    <a:pt x="275365" y="204317"/>
                  </a:lnTo>
                  <a:lnTo>
                    <a:pt x="281580" y="200006"/>
                  </a:lnTo>
                  <a:lnTo>
                    <a:pt x="290951" y="187820"/>
                  </a:lnTo>
                  <a:lnTo>
                    <a:pt x="313246" y="127210"/>
                  </a:lnTo>
                  <a:lnTo>
                    <a:pt x="328203" y="80647"/>
                  </a:lnTo>
                  <a:lnTo>
                    <a:pt x="326022" y="90772"/>
                  </a:lnTo>
                  <a:lnTo>
                    <a:pt x="325577" y="147913"/>
                  </a:lnTo>
                  <a:lnTo>
                    <a:pt x="336119" y="207016"/>
                  </a:lnTo>
                  <a:lnTo>
                    <a:pt x="348503" y="234129"/>
                  </a:lnTo>
                  <a:lnTo>
                    <a:pt x="354377" y="236523"/>
                  </a:lnTo>
                  <a:lnTo>
                    <a:pt x="361067" y="235345"/>
                  </a:lnTo>
                  <a:lnTo>
                    <a:pt x="368301" y="231787"/>
                  </a:lnTo>
                  <a:lnTo>
                    <a:pt x="378804" y="220436"/>
                  </a:lnTo>
                  <a:lnTo>
                    <a:pt x="389914" y="195986"/>
                  </a:lnTo>
                  <a:lnTo>
                    <a:pt x="407628" y="139397"/>
                  </a:lnTo>
                  <a:lnTo>
                    <a:pt x="419736" y="98828"/>
                  </a:lnTo>
                  <a:lnTo>
                    <a:pt x="416250" y="161916"/>
                  </a:lnTo>
                  <a:lnTo>
                    <a:pt x="427651" y="223117"/>
                  </a:lnTo>
                  <a:lnTo>
                    <a:pt x="435617" y="249172"/>
                  </a:lnTo>
                  <a:lnTo>
                    <a:pt x="441115" y="253948"/>
                  </a:lnTo>
                  <a:lnTo>
                    <a:pt x="448478" y="256208"/>
                  </a:lnTo>
                  <a:lnTo>
                    <a:pt x="457085" y="256789"/>
                  </a:lnTo>
                  <a:lnTo>
                    <a:pt x="464672" y="253479"/>
                  </a:lnTo>
                  <a:lnTo>
                    <a:pt x="478034" y="239939"/>
                  </a:lnTo>
                  <a:lnTo>
                    <a:pt x="505808" y="186847"/>
                  </a:lnTo>
                  <a:lnTo>
                    <a:pt x="526600" y="126305"/>
                  </a:lnTo>
                  <a:lnTo>
                    <a:pt x="539619" y="104711"/>
                  </a:lnTo>
                  <a:lnTo>
                    <a:pt x="545583" y="101243"/>
                  </a:lnTo>
                  <a:lnTo>
                    <a:pt x="559605" y="99854"/>
                  </a:lnTo>
                  <a:lnTo>
                    <a:pt x="583094" y="108688"/>
                  </a:lnTo>
                  <a:lnTo>
                    <a:pt x="603202" y="127434"/>
                  </a:lnTo>
                  <a:lnTo>
                    <a:pt x="626237" y="182137"/>
                  </a:lnTo>
                  <a:lnTo>
                    <a:pt x="626156" y="212169"/>
                  </a:lnTo>
                  <a:lnTo>
                    <a:pt x="620070" y="228667"/>
                  </a:lnTo>
                  <a:lnTo>
                    <a:pt x="615859" y="235656"/>
                  </a:lnTo>
                  <a:lnTo>
                    <a:pt x="609353" y="239390"/>
                  </a:lnTo>
                  <a:lnTo>
                    <a:pt x="592262" y="241073"/>
                  </a:lnTo>
                  <a:lnTo>
                    <a:pt x="582201" y="238740"/>
                  </a:lnTo>
                  <a:lnTo>
                    <a:pt x="574152" y="2329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4299391" y="5257543"/>
              <a:ext cx="110765" cy="154523"/>
            </a:xfrm>
            <a:custGeom>
              <a:avLst/>
              <a:gdLst/>
              <a:ahLst/>
              <a:cxnLst/>
              <a:rect l="0" t="0" r="0" b="0"/>
              <a:pathLst>
                <a:path w="110765" h="154523">
                  <a:moveTo>
                    <a:pt x="110764" y="10512"/>
                  </a:moveTo>
                  <a:lnTo>
                    <a:pt x="101929" y="1677"/>
                  </a:lnTo>
                  <a:lnTo>
                    <a:pt x="95629" y="0"/>
                  </a:lnTo>
                  <a:lnTo>
                    <a:pt x="78766" y="601"/>
                  </a:lnTo>
                  <a:lnTo>
                    <a:pt x="52898" y="10555"/>
                  </a:lnTo>
                  <a:lnTo>
                    <a:pt x="32084" y="25215"/>
                  </a:lnTo>
                  <a:lnTo>
                    <a:pt x="9409" y="53378"/>
                  </a:lnTo>
                  <a:lnTo>
                    <a:pt x="1615" y="69320"/>
                  </a:lnTo>
                  <a:lnTo>
                    <a:pt x="0" y="88116"/>
                  </a:lnTo>
                  <a:lnTo>
                    <a:pt x="3288" y="106948"/>
                  </a:lnTo>
                  <a:lnTo>
                    <a:pt x="10913" y="121482"/>
                  </a:lnTo>
                  <a:lnTo>
                    <a:pt x="30019" y="140060"/>
                  </a:lnTo>
                  <a:lnTo>
                    <a:pt x="62082" y="152858"/>
                  </a:lnTo>
                  <a:lnTo>
                    <a:pt x="80190" y="154522"/>
                  </a:lnTo>
                  <a:lnTo>
                    <a:pt x="102443" y="1519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4476724" y="5367908"/>
              <a:ext cx="16643" cy="1"/>
            </a:xfrm>
            <a:custGeom>
              <a:avLst/>
              <a:gdLst/>
              <a:ahLst/>
              <a:cxnLst/>
              <a:rect l="0" t="0" r="0" b="0"/>
              <a:pathLst>
                <a:path w="16643" h="1">
                  <a:moveTo>
                    <a:pt x="0" y="0"/>
                  </a:moveTo>
                  <a:lnTo>
                    <a:pt x="1664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4585240" y="5267553"/>
              <a:ext cx="465637" cy="183566"/>
            </a:xfrm>
            <a:custGeom>
              <a:avLst/>
              <a:gdLst/>
              <a:ahLst/>
              <a:cxnLst/>
              <a:rect l="0" t="0" r="0" b="0"/>
              <a:pathLst>
                <a:path w="465637" h="183566">
                  <a:moveTo>
                    <a:pt x="7978" y="502"/>
                  </a:moveTo>
                  <a:lnTo>
                    <a:pt x="2260" y="22281"/>
                  </a:lnTo>
                  <a:lnTo>
                    <a:pt x="0" y="82346"/>
                  </a:lnTo>
                  <a:lnTo>
                    <a:pt x="4176" y="122961"/>
                  </a:lnTo>
                  <a:lnTo>
                    <a:pt x="6368" y="128369"/>
                  </a:lnTo>
                  <a:lnTo>
                    <a:pt x="8754" y="128277"/>
                  </a:lnTo>
                  <a:lnTo>
                    <a:pt x="11269" y="124517"/>
                  </a:lnTo>
                  <a:lnTo>
                    <a:pt x="21024" y="86191"/>
                  </a:lnTo>
                  <a:lnTo>
                    <a:pt x="25404" y="54039"/>
                  </a:lnTo>
                  <a:lnTo>
                    <a:pt x="32981" y="35391"/>
                  </a:lnTo>
                  <a:lnTo>
                    <a:pt x="52061" y="13716"/>
                  </a:lnTo>
                  <a:lnTo>
                    <a:pt x="75280" y="0"/>
                  </a:lnTo>
                  <a:lnTo>
                    <a:pt x="82432" y="168"/>
                  </a:lnTo>
                  <a:lnTo>
                    <a:pt x="89049" y="3053"/>
                  </a:lnTo>
                  <a:lnTo>
                    <a:pt x="95310" y="7750"/>
                  </a:lnTo>
                  <a:lnTo>
                    <a:pt x="104732" y="25297"/>
                  </a:lnTo>
                  <a:lnTo>
                    <a:pt x="112768" y="61165"/>
                  </a:lnTo>
                  <a:lnTo>
                    <a:pt x="117555" y="119917"/>
                  </a:lnTo>
                  <a:lnTo>
                    <a:pt x="124789" y="135553"/>
                  </a:lnTo>
                  <a:lnTo>
                    <a:pt x="129306" y="138613"/>
                  </a:lnTo>
                  <a:lnTo>
                    <a:pt x="134167" y="138804"/>
                  </a:lnTo>
                  <a:lnTo>
                    <a:pt x="139256" y="137082"/>
                  </a:lnTo>
                  <a:lnTo>
                    <a:pt x="147378" y="127773"/>
                  </a:lnTo>
                  <a:lnTo>
                    <a:pt x="179095" y="66842"/>
                  </a:lnTo>
                  <a:lnTo>
                    <a:pt x="185116" y="50327"/>
                  </a:lnTo>
                  <a:lnTo>
                    <a:pt x="187091" y="49436"/>
                  </a:lnTo>
                  <a:lnTo>
                    <a:pt x="189286" y="60774"/>
                  </a:lnTo>
                  <a:lnTo>
                    <a:pt x="195305" y="116018"/>
                  </a:lnTo>
                  <a:lnTo>
                    <a:pt x="206128" y="149163"/>
                  </a:lnTo>
                  <a:lnTo>
                    <a:pt x="215005" y="162420"/>
                  </a:lnTo>
                  <a:lnTo>
                    <a:pt x="221810" y="166695"/>
                  </a:lnTo>
                  <a:lnTo>
                    <a:pt x="239233" y="171444"/>
                  </a:lnTo>
                  <a:lnTo>
                    <a:pt x="247208" y="170862"/>
                  </a:lnTo>
                  <a:lnTo>
                    <a:pt x="260999" y="165283"/>
                  </a:lnTo>
                  <a:lnTo>
                    <a:pt x="279159" y="147330"/>
                  </a:lnTo>
                  <a:lnTo>
                    <a:pt x="300938" y="109771"/>
                  </a:lnTo>
                  <a:lnTo>
                    <a:pt x="318127" y="55755"/>
                  </a:lnTo>
                  <a:lnTo>
                    <a:pt x="322385" y="22626"/>
                  </a:lnTo>
                  <a:lnTo>
                    <a:pt x="322058" y="18025"/>
                  </a:lnTo>
                  <a:lnTo>
                    <a:pt x="320915" y="17732"/>
                  </a:lnTo>
                  <a:lnTo>
                    <a:pt x="319229" y="20309"/>
                  </a:lnTo>
                  <a:lnTo>
                    <a:pt x="316054" y="82861"/>
                  </a:lnTo>
                  <a:lnTo>
                    <a:pt x="320300" y="139291"/>
                  </a:lnTo>
                  <a:lnTo>
                    <a:pt x="325291" y="144803"/>
                  </a:lnTo>
                  <a:lnTo>
                    <a:pt x="332316" y="147554"/>
                  </a:lnTo>
                  <a:lnTo>
                    <a:pt x="340698" y="148463"/>
                  </a:lnTo>
                  <a:lnTo>
                    <a:pt x="347211" y="145371"/>
                  </a:lnTo>
                  <a:lnTo>
                    <a:pt x="371989" y="108212"/>
                  </a:lnTo>
                  <a:lnTo>
                    <a:pt x="394158" y="48399"/>
                  </a:lnTo>
                  <a:lnTo>
                    <a:pt x="392168" y="58148"/>
                  </a:lnTo>
                  <a:lnTo>
                    <a:pt x="391796" y="114220"/>
                  </a:lnTo>
                  <a:lnTo>
                    <a:pt x="398351" y="141137"/>
                  </a:lnTo>
                  <a:lnTo>
                    <a:pt x="416663" y="172616"/>
                  </a:lnTo>
                  <a:lnTo>
                    <a:pt x="421893" y="179040"/>
                  </a:lnTo>
                  <a:lnTo>
                    <a:pt x="429077" y="182397"/>
                  </a:lnTo>
                  <a:lnTo>
                    <a:pt x="465636" y="18356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abadkézi sokszög 23"/>
            <p:cNvSpPr/>
            <p:nvPr/>
          </p:nvSpPr>
          <p:spPr>
            <a:xfrm>
              <a:off x="5062519" y="5293018"/>
              <a:ext cx="88211" cy="144012"/>
            </a:xfrm>
            <a:custGeom>
              <a:avLst/>
              <a:gdLst/>
              <a:ahLst/>
              <a:cxnLst/>
              <a:rect l="0" t="0" r="0" b="0"/>
              <a:pathLst>
                <a:path w="88211" h="144012">
                  <a:moveTo>
                    <a:pt x="79888" y="0"/>
                  </a:moveTo>
                  <a:lnTo>
                    <a:pt x="55165" y="7568"/>
                  </a:lnTo>
                  <a:lnTo>
                    <a:pt x="36402" y="21761"/>
                  </a:lnTo>
                  <a:lnTo>
                    <a:pt x="7890" y="58922"/>
                  </a:lnTo>
                  <a:lnTo>
                    <a:pt x="1661" y="77655"/>
                  </a:lnTo>
                  <a:lnTo>
                    <a:pt x="0" y="87828"/>
                  </a:lnTo>
                  <a:lnTo>
                    <a:pt x="3086" y="104062"/>
                  </a:lnTo>
                  <a:lnTo>
                    <a:pt x="11545" y="117441"/>
                  </a:lnTo>
                  <a:lnTo>
                    <a:pt x="31902" y="134445"/>
                  </a:lnTo>
                  <a:lnTo>
                    <a:pt x="47466" y="142347"/>
                  </a:lnTo>
                  <a:lnTo>
                    <a:pt x="63629" y="144011"/>
                  </a:lnTo>
                  <a:lnTo>
                    <a:pt x="88210" y="1414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5217297" y="5401192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6" name="Csoportba foglalás 45"/>
          <p:cNvGrpSpPr/>
          <p:nvPr/>
        </p:nvGrpSpPr>
        <p:grpSpPr>
          <a:xfrm>
            <a:off x="3106749" y="3586693"/>
            <a:ext cx="2055415" cy="1292877"/>
            <a:chOff x="3106749" y="3586693"/>
            <a:chExt cx="2055415" cy="1292877"/>
          </a:xfrm>
        </p:grpSpPr>
        <p:sp>
          <p:nvSpPr>
            <p:cNvPr id="27" name="Szabadkézi sokszög 26"/>
            <p:cNvSpPr/>
            <p:nvPr/>
          </p:nvSpPr>
          <p:spPr>
            <a:xfrm>
              <a:off x="3286814" y="4045083"/>
              <a:ext cx="108174" cy="299337"/>
            </a:xfrm>
            <a:custGeom>
              <a:avLst/>
              <a:gdLst/>
              <a:ahLst/>
              <a:cxnLst/>
              <a:rect l="0" t="0" r="0" b="0"/>
              <a:pathLst>
                <a:path w="108174" h="299337">
                  <a:moveTo>
                    <a:pt x="0" y="207804"/>
                  </a:moveTo>
                  <a:lnTo>
                    <a:pt x="27461" y="178494"/>
                  </a:lnTo>
                  <a:lnTo>
                    <a:pt x="49747" y="121874"/>
                  </a:lnTo>
                  <a:lnTo>
                    <a:pt x="66552" y="66838"/>
                  </a:lnTo>
                  <a:lnTo>
                    <a:pt x="72419" y="39063"/>
                  </a:lnTo>
                  <a:lnTo>
                    <a:pt x="73242" y="28742"/>
                  </a:lnTo>
                  <a:lnTo>
                    <a:pt x="69226" y="12343"/>
                  </a:lnTo>
                  <a:lnTo>
                    <a:pt x="65566" y="5381"/>
                  </a:lnTo>
                  <a:lnTo>
                    <a:pt x="60353" y="1664"/>
                  </a:lnTo>
                  <a:lnTo>
                    <a:pt x="54103" y="111"/>
                  </a:lnTo>
                  <a:lnTo>
                    <a:pt x="47163" y="0"/>
                  </a:lnTo>
                  <a:lnTo>
                    <a:pt x="41612" y="2700"/>
                  </a:lnTo>
                  <a:lnTo>
                    <a:pt x="32979" y="13096"/>
                  </a:lnTo>
                  <a:lnTo>
                    <a:pt x="19903" y="44220"/>
                  </a:lnTo>
                  <a:lnTo>
                    <a:pt x="10029" y="106282"/>
                  </a:lnTo>
                  <a:lnTo>
                    <a:pt x="9583" y="159945"/>
                  </a:lnTo>
                  <a:lnTo>
                    <a:pt x="19947" y="218441"/>
                  </a:lnTo>
                  <a:lnTo>
                    <a:pt x="32311" y="247630"/>
                  </a:lnTo>
                  <a:lnTo>
                    <a:pt x="52103" y="269428"/>
                  </a:lnTo>
                  <a:lnTo>
                    <a:pt x="108173" y="2993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>
              <a:off x="3528124" y="4311135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>
              <a:off x="3652940" y="4219523"/>
              <a:ext cx="122880" cy="251657"/>
            </a:xfrm>
            <a:custGeom>
              <a:avLst/>
              <a:gdLst/>
              <a:ahLst/>
              <a:cxnLst/>
              <a:rect l="0" t="0" r="0" b="0"/>
              <a:pathLst>
                <a:path w="122880" h="251657">
                  <a:moveTo>
                    <a:pt x="0" y="25043"/>
                  </a:moveTo>
                  <a:lnTo>
                    <a:pt x="5718" y="82740"/>
                  </a:lnTo>
                  <a:lnTo>
                    <a:pt x="7807" y="134204"/>
                  </a:lnTo>
                  <a:lnTo>
                    <a:pt x="13971" y="190327"/>
                  </a:lnTo>
                  <a:lnTo>
                    <a:pt x="20277" y="249855"/>
                  </a:lnTo>
                  <a:lnTo>
                    <a:pt x="18140" y="251656"/>
                  </a:lnTo>
                  <a:lnTo>
                    <a:pt x="14867" y="251008"/>
                  </a:lnTo>
                  <a:lnTo>
                    <a:pt x="12685" y="246878"/>
                  </a:lnTo>
                  <a:lnTo>
                    <a:pt x="2985" y="186372"/>
                  </a:lnTo>
                  <a:lnTo>
                    <a:pt x="393" y="123461"/>
                  </a:lnTo>
                  <a:lnTo>
                    <a:pt x="2517" y="62704"/>
                  </a:lnTo>
                  <a:lnTo>
                    <a:pt x="11532" y="34661"/>
                  </a:lnTo>
                  <a:lnTo>
                    <a:pt x="16009" y="25908"/>
                  </a:lnTo>
                  <a:lnTo>
                    <a:pt x="30845" y="11251"/>
                  </a:lnTo>
                  <a:lnTo>
                    <a:pt x="39979" y="4754"/>
                  </a:lnTo>
                  <a:lnTo>
                    <a:pt x="57524" y="0"/>
                  </a:lnTo>
                  <a:lnTo>
                    <a:pt x="74568" y="1894"/>
                  </a:lnTo>
                  <a:lnTo>
                    <a:pt x="91389" y="8899"/>
                  </a:lnTo>
                  <a:lnTo>
                    <a:pt x="103179" y="20642"/>
                  </a:lnTo>
                  <a:lnTo>
                    <a:pt x="118282" y="50781"/>
                  </a:lnTo>
                  <a:lnTo>
                    <a:pt x="122879" y="79616"/>
                  </a:lnTo>
                  <a:lnTo>
                    <a:pt x="120751" y="87313"/>
                  </a:lnTo>
                  <a:lnTo>
                    <a:pt x="116558" y="93369"/>
                  </a:lnTo>
                  <a:lnTo>
                    <a:pt x="110990" y="98330"/>
                  </a:lnTo>
                  <a:lnTo>
                    <a:pt x="94940" y="103843"/>
                  </a:lnTo>
                  <a:lnTo>
                    <a:pt x="76404" y="105369"/>
                  </a:lnTo>
                  <a:lnTo>
                    <a:pt x="41605" y="999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3852645" y="4202961"/>
              <a:ext cx="133138" cy="154542"/>
            </a:xfrm>
            <a:custGeom>
              <a:avLst/>
              <a:gdLst/>
              <a:ahLst/>
              <a:cxnLst/>
              <a:rect l="0" t="0" r="0" b="0"/>
              <a:pathLst>
                <a:path w="133138" h="154542">
                  <a:moveTo>
                    <a:pt x="0" y="0"/>
                  </a:moveTo>
                  <a:lnTo>
                    <a:pt x="5718" y="21779"/>
                  </a:lnTo>
                  <a:lnTo>
                    <a:pt x="7978" y="77426"/>
                  </a:lnTo>
                  <a:lnTo>
                    <a:pt x="8276" y="139692"/>
                  </a:lnTo>
                  <a:lnTo>
                    <a:pt x="8301" y="154541"/>
                  </a:lnTo>
                  <a:lnTo>
                    <a:pt x="12738" y="92333"/>
                  </a:lnTo>
                  <a:lnTo>
                    <a:pt x="24320" y="66806"/>
                  </a:lnTo>
                  <a:lnTo>
                    <a:pt x="43880" y="46093"/>
                  </a:lnTo>
                  <a:lnTo>
                    <a:pt x="67242" y="32662"/>
                  </a:lnTo>
                  <a:lnTo>
                    <a:pt x="112383" y="19391"/>
                  </a:lnTo>
                  <a:lnTo>
                    <a:pt x="133137" y="166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4019066" y="4233839"/>
              <a:ext cx="133585" cy="124491"/>
            </a:xfrm>
            <a:custGeom>
              <a:avLst/>
              <a:gdLst/>
              <a:ahLst/>
              <a:cxnLst/>
              <a:rect l="0" t="0" r="0" b="0"/>
              <a:pathLst>
                <a:path w="133585" h="124491">
                  <a:moveTo>
                    <a:pt x="0" y="27369"/>
                  </a:moveTo>
                  <a:lnTo>
                    <a:pt x="4417" y="73696"/>
                  </a:lnTo>
                  <a:lnTo>
                    <a:pt x="15999" y="101192"/>
                  </a:lnTo>
                  <a:lnTo>
                    <a:pt x="28375" y="113496"/>
                  </a:lnTo>
                  <a:lnTo>
                    <a:pt x="44046" y="121121"/>
                  </a:lnTo>
                  <a:lnTo>
                    <a:pt x="72736" y="124490"/>
                  </a:lnTo>
                  <a:lnTo>
                    <a:pt x="90574" y="122001"/>
                  </a:lnTo>
                  <a:lnTo>
                    <a:pt x="105283" y="115348"/>
                  </a:lnTo>
                  <a:lnTo>
                    <a:pt x="117983" y="105303"/>
                  </a:lnTo>
                  <a:lnTo>
                    <a:pt x="129792" y="91592"/>
                  </a:lnTo>
                  <a:lnTo>
                    <a:pt x="132756" y="83128"/>
                  </a:lnTo>
                  <a:lnTo>
                    <a:pt x="133584" y="63862"/>
                  </a:lnTo>
                  <a:lnTo>
                    <a:pt x="128852" y="36641"/>
                  </a:lnTo>
                  <a:lnTo>
                    <a:pt x="117177" y="15426"/>
                  </a:lnTo>
                  <a:lnTo>
                    <a:pt x="104778" y="5727"/>
                  </a:lnTo>
                  <a:lnTo>
                    <a:pt x="97589" y="1847"/>
                  </a:lnTo>
                  <a:lnTo>
                    <a:pt x="79739" y="0"/>
                  </a:lnTo>
                  <a:lnTo>
                    <a:pt x="61327" y="3186"/>
                  </a:lnTo>
                  <a:lnTo>
                    <a:pt x="46981" y="10766"/>
                  </a:lnTo>
                  <a:lnTo>
                    <a:pt x="28507" y="29846"/>
                  </a:lnTo>
                  <a:lnTo>
                    <a:pt x="21916" y="45112"/>
                  </a:lnTo>
                  <a:lnTo>
                    <a:pt x="16642" y="689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4246907" y="4227959"/>
              <a:ext cx="99256" cy="239127"/>
            </a:xfrm>
            <a:custGeom>
              <a:avLst/>
              <a:gdLst/>
              <a:ahLst/>
              <a:cxnLst/>
              <a:rect l="0" t="0" r="0" b="0"/>
              <a:pathLst>
                <a:path w="99256" h="239127">
                  <a:moveTo>
                    <a:pt x="5148" y="41570"/>
                  </a:moveTo>
                  <a:lnTo>
                    <a:pt x="10867" y="63349"/>
                  </a:lnTo>
                  <a:lnTo>
                    <a:pt x="13127" y="123414"/>
                  </a:lnTo>
                  <a:lnTo>
                    <a:pt x="13401" y="176834"/>
                  </a:lnTo>
                  <a:lnTo>
                    <a:pt x="17878" y="235278"/>
                  </a:lnTo>
                  <a:lnTo>
                    <a:pt x="19182" y="239126"/>
                  </a:lnTo>
                  <a:lnTo>
                    <a:pt x="20051" y="237993"/>
                  </a:lnTo>
                  <a:lnTo>
                    <a:pt x="20093" y="226873"/>
                  </a:lnTo>
                  <a:lnTo>
                    <a:pt x="10107" y="174671"/>
                  </a:lnTo>
                  <a:lnTo>
                    <a:pt x="409" y="116658"/>
                  </a:lnTo>
                  <a:lnTo>
                    <a:pt x="0" y="67668"/>
                  </a:lnTo>
                  <a:lnTo>
                    <a:pt x="8549" y="26796"/>
                  </a:lnTo>
                  <a:lnTo>
                    <a:pt x="20846" y="4936"/>
                  </a:lnTo>
                  <a:lnTo>
                    <a:pt x="27633" y="1430"/>
                  </a:lnTo>
                  <a:lnTo>
                    <a:pt x="45036" y="0"/>
                  </a:lnTo>
                  <a:lnTo>
                    <a:pt x="60167" y="4912"/>
                  </a:lnTo>
                  <a:lnTo>
                    <a:pt x="66790" y="8810"/>
                  </a:lnTo>
                  <a:lnTo>
                    <a:pt x="84947" y="31966"/>
                  </a:lnTo>
                  <a:lnTo>
                    <a:pt x="97621" y="57832"/>
                  </a:lnTo>
                  <a:lnTo>
                    <a:pt x="99255" y="77151"/>
                  </a:lnTo>
                  <a:lnTo>
                    <a:pt x="95975" y="96215"/>
                  </a:lnTo>
                  <a:lnTo>
                    <a:pt x="88354" y="110852"/>
                  </a:lnTo>
                  <a:lnTo>
                    <a:pt x="81883" y="115495"/>
                  </a:lnTo>
                  <a:lnTo>
                    <a:pt x="64832" y="120654"/>
                  </a:lnTo>
                  <a:lnTo>
                    <a:pt x="57881" y="120181"/>
                  </a:lnTo>
                  <a:lnTo>
                    <a:pt x="52323" y="118016"/>
                  </a:lnTo>
                  <a:lnTo>
                    <a:pt x="38432" y="1081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4401834" y="4211282"/>
              <a:ext cx="21364" cy="175284"/>
            </a:xfrm>
            <a:custGeom>
              <a:avLst/>
              <a:gdLst/>
              <a:ahLst/>
              <a:cxnLst/>
              <a:rect l="0" t="0" r="0" b="0"/>
              <a:pathLst>
                <a:path w="21364" h="175284">
                  <a:moveTo>
                    <a:pt x="0" y="0"/>
                  </a:moveTo>
                  <a:lnTo>
                    <a:pt x="6586" y="29620"/>
                  </a:lnTo>
                  <a:lnTo>
                    <a:pt x="13811" y="81975"/>
                  </a:lnTo>
                  <a:lnTo>
                    <a:pt x="16269" y="143156"/>
                  </a:lnTo>
                  <a:lnTo>
                    <a:pt x="21363" y="175283"/>
                  </a:lnTo>
                  <a:lnTo>
                    <a:pt x="3532" y="117037"/>
                  </a:lnTo>
                  <a:lnTo>
                    <a:pt x="0" y="9153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>
              <a:off x="4418476" y="4227924"/>
              <a:ext cx="108175" cy="41606"/>
            </a:xfrm>
            <a:custGeom>
              <a:avLst/>
              <a:gdLst/>
              <a:ahLst/>
              <a:cxnLst/>
              <a:rect l="0" t="0" r="0" b="0"/>
              <a:pathLst>
                <a:path w="108175" h="41606">
                  <a:moveTo>
                    <a:pt x="0" y="41605"/>
                  </a:moveTo>
                  <a:lnTo>
                    <a:pt x="14211" y="22600"/>
                  </a:lnTo>
                  <a:lnTo>
                    <a:pt x="27581" y="11278"/>
                  </a:lnTo>
                  <a:lnTo>
                    <a:pt x="45234" y="5012"/>
                  </a:lnTo>
                  <a:lnTo>
                    <a:pt x="10817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4551613" y="4236245"/>
              <a:ext cx="41606" cy="99854"/>
            </a:xfrm>
            <a:custGeom>
              <a:avLst/>
              <a:gdLst/>
              <a:ahLst/>
              <a:cxnLst/>
              <a:rect l="0" t="0" r="0" b="0"/>
              <a:pathLst>
                <a:path w="41606" h="99854">
                  <a:moveTo>
                    <a:pt x="0" y="0"/>
                  </a:moveTo>
                  <a:lnTo>
                    <a:pt x="4417" y="46327"/>
                  </a:lnTo>
                  <a:lnTo>
                    <a:pt x="11582" y="73823"/>
                  </a:lnTo>
                  <a:lnTo>
                    <a:pt x="16042" y="80650"/>
                  </a:lnTo>
                  <a:lnTo>
                    <a:pt x="41605" y="998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4626502" y="4161356"/>
              <a:ext cx="1" cy="16643"/>
            </a:xfrm>
            <a:custGeom>
              <a:avLst/>
              <a:gdLst/>
              <a:ahLst/>
              <a:cxnLst/>
              <a:rect l="0" t="0" r="0" b="0"/>
              <a:pathLst>
                <a:path w="1" h="16643">
                  <a:moveTo>
                    <a:pt x="0" y="1664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abadkézi sokszög 36"/>
            <p:cNvSpPr/>
            <p:nvPr/>
          </p:nvSpPr>
          <p:spPr>
            <a:xfrm>
              <a:off x="4695650" y="4210497"/>
              <a:ext cx="197127" cy="150565"/>
            </a:xfrm>
            <a:custGeom>
              <a:avLst/>
              <a:gdLst/>
              <a:ahLst/>
              <a:cxnLst/>
              <a:rect l="0" t="0" r="0" b="0"/>
              <a:pathLst>
                <a:path w="197127" h="150565">
                  <a:moveTo>
                    <a:pt x="80631" y="34069"/>
                  </a:moveTo>
                  <a:lnTo>
                    <a:pt x="80631" y="16400"/>
                  </a:lnTo>
                  <a:lnTo>
                    <a:pt x="77858" y="10270"/>
                  </a:lnTo>
                  <a:lnTo>
                    <a:pt x="67379" y="994"/>
                  </a:lnTo>
                  <a:lnTo>
                    <a:pt x="60702" y="0"/>
                  </a:lnTo>
                  <a:lnTo>
                    <a:pt x="45886" y="3826"/>
                  </a:lnTo>
                  <a:lnTo>
                    <a:pt x="21951" y="20793"/>
                  </a:lnTo>
                  <a:lnTo>
                    <a:pt x="6127" y="43387"/>
                  </a:lnTo>
                  <a:lnTo>
                    <a:pt x="0" y="72066"/>
                  </a:lnTo>
                  <a:lnTo>
                    <a:pt x="3498" y="88247"/>
                  </a:lnTo>
                  <a:lnTo>
                    <a:pt x="7020" y="95151"/>
                  </a:lnTo>
                  <a:lnTo>
                    <a:pt x="18329" y="105288"/>
                  </a:lnTo>
                  <a:lnTo>
                    <a:pt x="33526" y="111950"/>
                  </a:lnTo>
                  <a:lnTo>
                    <a:pt x="52607" y="114911"/>
                  </a:lnTo>
                  <a:lnTo>
                    <a:pt x="70950" y="111296"/>
                  </a:lnTo>
                  <a:lnTo>
                    <a:pt x="79724" y="107743"/>
                  </a:lnTo>
                  <a:lnTo>
                    <a:pt x="91939" y="96399"/>
                  </a:lnTo>
                  <a:lnTo>
                    <a:pt x="96491" y="89491"/>
                  </a:lnTo>
                  <a:lnTo>
                    <a:pt x="102897" y="62099"/>
                  </a:lnTo>
                  <a:lnTo>
                    <a:pt x="99465" y="46219"/>
                  </a:lnTo>
                  <a:lnTo>
                    <a:pt x="95961" y="39395"/>
                  </a:lnTo>
                  <a:lnTo>
                    <a:pt x="93625" y="38544"/>
                  </a:lnTo>
                  <a:lnTo>
                    <a:pt x="92067" y="41676"/>
                  </a:lnTo>
                  <a:lnTo>
                    <a:pt x="91029" y="47461"/>
                  </a:lnTo>
                  <a:lnTo>
                    <a:pt x="94806" y="61286"/>
                  </a:lnTo>
                  <a:lnTo>
                    <a:pt x="109794" y="84663"/>
                  </a:lnTo>
                  <a:lnTo>
                    <a:pt x="162475" y="131515"/>
                  </a:lnTo>
                  <a:lnTo>
                    <a:pt x="183469" y="144920"/>
                  </a:lnTo>
                  <a:lnTo>
                    <a:pt x="197126" y="1505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Szabadkézi sokszög 37"/>
            <p:cNvSpPr/>
            <p:nvPr/>
          </p:nvSpPr>
          <p:spPr>
            <a:xfrm>
              <a:off x="3878830" y="3586693"/>
              <a:ext cx="283820" cy="399922"/>
            </a:xfrm>
            <a:custGeom>
              <a:avLst/>
              <a:gdLst/>
              <a:ahLst/>
              <a:cxnLst/>
              <a:rect l="0" t="0" r="0" b="0"/>
              <a:pathLst>
                <a:path w="283820" h="399922">
                  <a:moveTo>
                    <a:pt x="73667" y="399921"/>
                  </a:moveTo>
                  <a:lnTo>
                    <a:pt x="80832" y="342012"/>
                  </a:lnTo>
                  <a:lnTo>
                    <a:pt x="81836" y="281370"/>
                  </a:lnTo>
                  <a:lnTo>
                    <a:pt x="81958" y="227547"/>
                  </a:lnTo>
                  <a:lnTo>
                    <a:pt x="82907" y="172399"/>
                  </a:lnTo>
                  <a:lnTo>
                    <a:pt x="88573" y="119455"/>
                  </a:lnTo>
                  <a:lnTo>
                    <a:pt x="96743" y="57238"/>
                  </a:lnTo>
                  <a:lnTo>
                    <a:pt x="97373" y="46650"/>
                  </a:lnTo>
                  <a:lnTo>
                    <a:pt x="95018" y="41440"/>
                  </a:lnTo>
                  <a:lnTo>
                    <a:pt x="90675" y="39816"/>
                  </a:lnTo>
                  <a:lnTo>
                    <a:pt x="78453" y="42943"/>
                  </a:lnTo>
                  <a:lnTo>
                    <a:pt x="32676" y="70412"/>
                  </a:lnTo>
                  <a:lnTo>
                    <a:pt x="0" y="99488"/>
                  </a:lnTo>
                  <a:lnTo>
                    <a:pt x="57687" y="40644"/>
                  </a:lnTo>
                  <a:lnTo>
                    <a:pt x="95428" y="3642"/>
                  </a:lnTo>
                  <a:lnTo>
                    <a:pt x="102968" y="749"/>
                  </a:lnTo>
                  <a:lnTo>
                    <a:pt x="121206" y="0"/>
                  </a:lnTo>
                  <a:lnTo>
                    <a:pt x="136709" y="5215"/>
                  </a:lnTo>
                  <a:lnTo>
                    <a:pt x="149763" y="14620"/>
                  </a:lnTo>
                  <a:lnTo>
                    <a:pt x="200065" y="71208"/>
                  </a:lnTo>
                  <a:lnTo>
                    <a:pt x="261427" y="127222"/>
                  </a:lnTo>
                  <a:lnTo>
                    <a:pt x="278155" y="150851"/>
                  </a:lnTo>
                  <a:lnTo>
                    <a:pt x="283819" y="166256"/>
                  </a:lnTo>
                  <a:lnTo>
                    <a:pt x="281694" y="1918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Szabadkézi sokszög 38"/>
            <p:cNvSpPr/>
            <p:nvPr/>
          </p:nvSpPr>
          <p:spPr>
            <a:xfrm>
              <a:off x="3195282" y="4452592"/>
              <a:ext cx="224669" cy="232991"/>
            </a:xfrm>
            <a:custGeom>
              <a:avLst/>
              <a:gdLst/>
              <a:ahLst/>
              <a:cxnLst/>
              <a:rect l="0" t="0" r="0" b="0"/>
              <a:pathLst>
                <a:path w="224669" h="232991">
                  <a:moveTo>
                    <a:pt x="224668" y="0"/>
                  </a:moveTo>
                  <a:lnTo>
                    <a:pt x="161945" y="55559"/>
                  </a:lnTo>
                  <a:lnTo>
                    <a:pt x="102997" y="113381"/>
                  </a:lnTo>
                  <a:lnTo>
                    <a:pt x="56267" y="169482"/>
                  </a:lnTo>
                  <a:lnTo>
                    <a:pt x="27841" y="211055"/>
                  </a:lnTo>
                  <a:lnTo>
                    <a:pt x="0" y="2329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Szabadkézi sokszög 39"/>
            <p:cNvSpPr/>
            <p:nvPr/>
          </p:nvSpPr>
          <p:spPr>
            <a:xfrm>
              <a:off x="3106749" y="4494198"/>
              <a:ext cx="288239" cy="306540"/>
            </a:xfrm>
            <a:custGeom>
              <a:avLst/>
              <a:gdLst/>
              <a:ahLst/>
              <a:cxnLst/>
              <a:rect l="0" t="0" r="0" b="0"/>
              <a:pathLst>
                <a:path w="288239" h="306540">
                  <a:moveTo>
                    <a:pt x="113496" y="0"/>
                  </a:moveTo>
                  <a:lnTo>
                    <a:pt x="100244" y="8834"/>
                  </a:lnTo>
                  <a:lnTo>
                    <a:pt x="83168" y="31998"/>
                  </a:lnTo>
                  <a:lnTo>
                    <a:pt x="49718" y="93009"/>
                  </a:lnTo>
                  <a:lnTo>
                    <a:pt x="19716" y="155692"/>
                  </a:lnTo>
                  <a:lnTo>
                    <a:pt x="10795" y="170898"/>
                  </a:lnTo>
                  <a:lnTo>
                    <a:pt x="0" y="215862"/>
                  </a:lnTo>
                  <a:lnTo>
                    <a:pt x="355" y="249488"/>
                  </a:lnTo>
                  <a:lnTo>
                    <a:pt x="2011" y="260630"/>
                  </a:lnTo>
                  <a:lnTo>
                    <a:pt x="5888" y="268983"/>
                  </a:lnTo>
                  <a:lnTo>
                    <a:pt x="17594" y="280730"/>
                  </a:lnTo>
                  <a:lnTo>
                    <a:pt x="44195" y="292541"/>
                  </a:lnTo>
                  <a:lnTo>
                    <a:pt x="97752" y="299096"/>
                  </a:lnTo>
                  <a:lnTo>
                    <a:pt x="157263" y="306539"/>
                  </a:lnTo>
                  <a:lnTo>
                    <a:pt x="215734" y="305237"/>
                  </a:lnTo>
                  <a:lnTo>
                    <a:pt x="277855" y="300056"/>
                  </a:lnTo>
                  <a:lnTo>
                    <a:pt x="288238" y="2995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Szabadkézi sokszög 40"/>
            <p:cNvSpPr/>
            <p:nvPr/>
          </p:nvSpPr>
          <p:spPr>
            <a:xfrm>
              <a:off x="4077313" y="4502519"/>
              <a:ext cx="116496" cy="332843"/>
            </a:xfrm>
            <a:custGeom>
              <a:avLst/>
              <a:gdLst/>
              <a:ahLst/>
              <a:cxnLst/>
              <a:rect l="0" t="0" r="0" b="0"/>
              <a:pathLst>
                <a:path w="116496" h="332843">
                  <a:moveTo>
                    <a:pt x="0" y="0"/>
                  </a:moveTo>
                  <a:lnTo>
                    <a:pt x="8835" y="8835"/>
                  </a:lnTo>
                  <a:lnTo>
                    <a:pt x="21743" y="41672"/>
                  </a:lnTo>
                  <a:lnTo>
                    <a:pt x="35999" y="94679"/>
                  </a:lnTo>
                  <a:lnTo>
                    <a:pt x="49918" y="153948"/>
                  </a:lnTo>
                  <a:lnTo>
                    <a:pt x="69512" y="206726"/>
                  </a:lnTo>
                  <a:lnTo>
                    <a:pt x="90059" y="263545"/>
                  </a:lnTo>
                  <a:lnTo>
                    <a:pt x="107614" y="311640"/>
                  </a:lnTo>
                  <a:lnTo>
                    <a:pt x="116495" y="3328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abadkézi sokszög 41"/>
            <p:cNvSpPr/>
            <p:nvPr/>
          </p:nvSpPr>
          <p:spPr>
            <a:xfrm>
              <a:off x="4027387" y="4702224"/>
              <a:ext cx="244229" cy="177346"/>
            </a:xfrm>
            <a:custGeom>
              <a:avLst/>
              <a:gdLst/>
              <a:ahLst/>
              <a:cxnLst/>
              <a:rect l="0" t="0" r="0" b="0"/>
              <a:pathLst>
                <a:path w="244229" h="177346">
                  <a:moveTo>
                    <a:pt x="224668" y="0"/>
                  </a:moveTo>
                  <a:lnTo>
                    <a:pt x="227133" y="33741"/>
                  </a:lnTo>
                  <a:lnTo>
                    <a:pt x="244228" y="95976"/>
                  </a:lnTo>
                  <a:lnTo>
                    <a:pt x="243613" y="132501"/>
                  </a:lnTo>
                  <a:lnTo>
                    <a:pt x="233158" y="163767"/>
                  </a:lnTo>
                  <a:lnTo>
                    <a:pt x="226630" y="170199"/>
                  </a:lnTo>
                  <a:lnTo>
                    <a:pt x="209514" y="177345"/>
                  </a:lnTo>
                  <a:lnTo>
                    <a:pt x="174669" y="176952"/>
                  </a:lnTo>
                  <a:lnTo>
                    <a:pt x="119316" y="165981"/>
                  </a:lnTo>
                  <a:lnTo>
                    <a:pt x="57765" y="140689"/>
                  </a:lnTo>
                  <a:lnTo>
                    <a:pt x="27286" y="122123"/>
                  </a:lnTo>
                  <a:lnTo>
                    <a:pt x="8085" y="103986"/>
                  </a:lnTo>
                  <a:lnTo>
                    <a:pt x="0" y="915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Szabadkézi sokszög 42"/>
            <p:cNvSpPr/>
            <p:nvPr/>
          </p:nvSpPr>
          <p:spPr>
            <a:xfrm>
              <a:off x="4826208" y="4452592"/>
              <a:ext cx="266274" cy="110804"/>
            </a:xfrm>
            <a:custGeom>
              <a:avLst/>
              <a:gdLst/>
              <a:ahLst/>
              <a:cxnLst/>
              <a:rect l="0" t="0" r="0" b="0"/>
              <a:pathLst>
                <a:path w="266274" h="110804">
                  <a:moveTo>
                    <a:pt x="0" y="0"/>
                  </a:moveTo>
                  <a:lnTo>
                    <a:pt x="63097" y="31142"/>
                  </a:lnTo>
                  <a:lnTo>
                    <a:pt x="125024" y="61104"/>
                  </a:lnTo>
                  <a:lnTo>
                    <a:pt x="177180" y="85453"/>
                  </a:lnTo>
                  <a:lnTo>
                    <a:pt x="230936" y="109234"/>
                  </a:lnTo>
                  <a:lnTo>
                    <a:pt x="246253" y="110803"/>
                  </a:lnTo>
                  <a:lnTo>
                    <a:pt x="266273" y="1081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Szabadkézi sokszög 43"/>
            <p:cNvSpPr/>
            <p:nvPr/>
          </p:nvSpPr>
          <p:spPr>
            <a:xfrm>
              <a:off x="5075839" y="452748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Szabadkézi sokszög 44"/>
            <p:cNvSpPr/>
            <p:nvPr/>
          </p:nvSpPr>
          <p:spPr>
            <a:xfrm>
              <a:off x="4917739" y="4452592"/>
              <a:ext cx="244425" cy="241312"/>
            </a:xfrm>
            <a:custGeom>
              <a:avLst/>
              <a:gdLst/>
              <a:ahLst/>
              <a:cxnLst/>
              <a:rect l="0" t="0" r="0" b="0"/>
              <a:pathLst>
                <a:path w="244425" h="241312">
                  <a:moveTo>
                    <a:pt x="99853" y="0"/>
                  </a:moveTo>
                  <a:lnTo>
                    <a:pt x="113105" y="4418"/>
                  </a:lnTo>
                  <a:lnTo>
                    <a:pt x="176027" y="55318"/>
                  </a:lnTo>
                  <a:lnTo>
                    <a:pt x="220364" y="103074"/>
                  </a:lnTo>
                  <a:lnTo>
                    <a:pt x="243463" y="157227"/>
                  </a:lnTo>
                  <a:lnTo>
                    <a:pt x="244424" y="174355"/>
                  </a:lnTo>
                  <a:lnTo>
                    <a:pt x="243386" y="182805"/>
                  </a:lnTo>
                  <a:lnTo>
                    <a:pt x="234837" y="197125"/>
                  </a:lnTo>
                  <a:lnTo>
                    <a:pt x="220867" y="208729"/>
                  </a:lnTo>
                  <a:lnTo>
                    <a:pt x="166685" y="226804"/>
                  </a:lnTo>
                  <a:lnTo>
                    <a:pt x="106582" y="232692"/>
                  </a:lnTo>
                  <a:lnTo>
                    <a:pt x="43756" y="239334"/>
                  </a:lnTo>
                  <a:lnTo>
                    <a:pt x="0" y="2413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7" name="Szabadkézi sokszög 46"/>
          <p:cNvSpPr/>
          <p:nvPr/>
        </p:nvSpPr>
        <p:spPr>
          <a:xfrm>
            <a:off x="6232469" y="2555394"/>
            <a:ext cx="648495" cy="2668913"/>
          </a:xfrm>
          <a:custGeom>
            <a:avLst/>
            <a:gdLst/>
            <a:ahLst/>
            <a:cxnLst/>
            <a:rect l="0" t="0" r="0" b="0"/>
            <a:pathLst>
              <a:path w="648495" h="2668913">
                <a:moveTo>
                  <a:pt x="16638" y="49926"/>
                </a:moveTo>
                <a:lnTo>
                  <a:pt x="12221" y="63178"/>
                </a:lnTo>
                <a:lnTo>
                  <a:pt x="12518" y="77080"/>
                </a:lnTo>
                <a:lnTo>
                  <a:pt x="23561" y="137682"/>
                </a:lnTo>
                <a:lnTo>
                  <a:pt x="32001" y="195469"/>
                </a:lnTo>
                <a:lnTo>
                  <a:pt x="40332" y="253676"/>
                </a:lnTo>
                <a:lnTo>
                  <a:pt x="41434" y="308046"/>
                </a:lnTo>
                <a:lnTo>
                  <a:pt x="35861" y="364299"/>
                </a:lnTo>
                <a:lnTo>
                  <a:pt x="33620" y="425993"/>
                </a:lnTo>
                <a:lnTo>
                  <a:pt x="26145" y="486449"/>
                </a:lnTo>
                <a:lnTo>
                  <a:pt x="22650" y="541007"/>
                </a:lnTo>
                <a:lnTo>
                  <a:pt x="17430" y="596360"/>
                </a:lnTo>
                <a:lnTo>
                  <a:pt x="16742" y="651817"/>
                </a:lnTo>
                <a:lnTo>
                  <a:pt x="16652" y="709754"/>
                </a:lnTo>
                <a:lnTo>
                  <a:pt x="12224" y="763249"/>
                </a:lnTo>
                <a:lnTo>
                  <a:pt x="6366" y="825582"/>
                </a:lnTo>
                <a:lnTo>
                  <a:pt x="1254" y="879612"/>
                </a:lnTo>
                <a:lnTo>
                  <a:pt x="244" y="933876"/>
                </a:lnTo>
                <a:lnTo>
                  <a:pt x="28" y="992500"/>
                </a:lnTo>
                <a:lnTo>
                  <a:pt x="0" y="1048388"/>
                </a:lnTo>
                <a:lnTo>
                  <a:pt x="5715" y="1109636"/>
                </a:lnTo>
                <a:lnTo>
                  <a:pt x="7974" y="1167376"/>
                </a:lnTo>
                <a:lnTo>
                  <a:pt x="14858" y="1223149"/>
                </a:lnTo>
                <a:lnTo>
                  <a:pt x="22122" y="1278661"/>
                </a:lnTo>
                <a:lnTo>
                  <a:pt x="24585" y="1334140"/>
                </a:lnTo>
                <a:lnTo>
                  <a:pt x="24885" y="1385163"/>
                </a:lnTo>
                <a:lnTo>
                  <a:pt x="24944" y="1437292"/>
                </a:lnTo>
                <a:lnTo>
                  <a:pt x="31544" y="1499326"/>
                </a:lnTo>
                <a:lnTo>
                  <a:pt x="38770" y="1560107"/>
                </a:lnTo>
                <a:lnTo>
                  <a:pt x="41042" y="1612074"/>
                </a:lnTo>
                <a:lnTo>
                  <a:pt x="42452" y="1674259"/>
                </a:lnTo>
                <a:lnTo>
                  <a:pt x="54863" y="1731123"/>
                </a:lnTo>
                <a:lnTo>
                  <a:pt x="62215" y="1788305"/>
                </a:lnTo>
                <a:lnTo>
                  <a:pt x="68457" y="1846812"/>
                </a:lnTo>
                <a:lnTo>
                  <a:pt x="79757" y="1909328"/>
                </a:lnTo>
                <a:lnTo>
                  <a:pt x="82525" y="1961506"/>
                </a:lnTo>
                <a:lnTo>
                  <a:pt x="83072" y="2012116"/>
                </a:lnTo>
                <a:lnTo>
                  <a:pt x="88898" y="2066630"/>
                </a:lnTo>
                <a:lnTo>
                  <a:pt x="91007" y="2121913"/>
                </a:lnTo>
                <a:lnTo>
                  <a:pt x="91424" y="2172932"/>
                </a:lnTo>
                <a:lnTo>
                  <a:pt x="91513" y="2236411"/>
                </a:lnTo>
                <a:lnTo>
                  <a:pt x="91525" y="2299297"/>
                </a:lnTo>
                <a:lnTo>
                  <a:pt x="95944" y="2357253"/>
                </a:lnTo>
                <a:lnTo>
                  <a:pt x="99334" y="2413054"/>
                </a:lnTo>
                <a:lnTo>
                  <a:pt x="106389" y="2473082"/>
                </a:lnTo>
                <a:lnTo>
                  <a:pt x="113653" y="2527052"/>
                </a:lnTo>
                <a:lnTo>
                  <a:pt x="122884" y="2587694"/>
                </a:lnTo>
                <a:lnTo>
                  <a:pt x="131534" y="2617284"/>
                </a:lnTo>
                <a:lnTo>
                  <a:pt x="150554" y="2644785"/>
                </a:lnTo>
                <a:lnTo>
                  <a:pt x="162140" y="2655682"/>
                </a:lnTo>
                <a:lnTo>
                  <a:pt x="176535" y="2663607"/>
                </a:lnTo>
                <a:lnTo>
                  <a:pt x="204651" y="2668849"/>
                </a:lnTo>
                <a:lnTo>
                  <a:pt x="262069" y="2659281"/>
                </a:lnTo>
                <a:lnTo>
                  <a:pt x="315827" y="2643259"/>
                </a:lnTo>
                <a:lnTo>
                  <a:pt x="327742" y="2632814"/>
                </a:lnTo>
                <a:lnTo>
                  <a:pt x="342926" y="2603508"/>
                </a:lnTo>
                <a:lnTo>
                  <a:pt x="344101" y="2587410"/>
                </a:lnTo>
                <a:lnTo>
                  <a:pt x="338951" y="2531295"/>
                </a:lnTo>
                <a:lnTo>
                  <a:pt x="321613" y="2471450"/>
                </a:lnTo>
                <a:lnTo>
                  <a:pt x="305090" y="2417016"/>
                </a:lnTo>
                <a:lnTo>
                  <a:pt x="288457" y="2359103"/>
                </a:lnTo>
                <a:lnTo>
                  <a:pt x="277055" y="2298173"/>
                </a:lnTo>
                <a:lnTo>
                  <a:pt x="265755" y="2239229"/>
                </a:lnTo>
                <a:lnTo>
                  <a:pt x="246823" y="2175748"/>
                </a:lnTo>
                <a:lnTo>
                  <a:pt x="227436" y="2112852"/>
                </a:lnTo>
                <a:lnTo>
                  <a:pt x="210796" y="2055166"/>
                </a:lnTo>
                <a:lnTo>
                  <a:pt x="194153" y="1996967"/>
                </a:lnTo>
                <a:lnTo>
                  <a:pt x="177511" y="1938724"/>
                </a:lnTo>
                <a:lnTo>
                  <a:pt x="159226" y="1885728"/>
                </a:lnTo>
                <a:lnTo>
                  <a:pt x="139022" y="1823920"/>
                </a:lnTo>
                <a:lnTo>
                  <a:pt x="127322" y="1769399"/>
                </a:lnTo>
                <a:lnTo>
                  <a:pt x="115980" y="1707014"/>
                </a:lnTo>
                <a:lnTo>
                  <a:pt x="110484" y="1676275"/>
                </a:lnTo>
                <a:lnTo>
                  <a:pt x="101831" y="1622344"/>
                </a:lnTo>
                <a:lnTo>
                  <a:pt x="91371" y="1571530"/>
                </a:lnTo>
                <a:lnTo>
                  <a:pt x="83357" y="1508903"/>
                </a:lnTo>
                <a:lnTo>
                  <a:pt x="74367" y="1455639"/>
                </a:lnTo>
                <a:lnTo>
                  <a:pt x="68106" y="1400602"/>
                </a:lnTo>
                <a:lnTo>
                  <a:pt x="64302" y="1342870"/>
                </a:lnTo>
                <a:lnTo>
                  <a:pt x="59041" y="1285216"/>
                </a:lnTo>
                <a:lnTo>
                  <a:pt x="58401" y="1231164"/>
                </a:lnTo>
                <a:lnTo>
                  <a:pt x="58264" y="1168770"/>
                </a:lnTo>
                <a:lnTo>
                  <a:pt x="58246" y="1112385"/>
                </a:lnTo>
                <a:lnTo>
                  <a:pt x="52525" y="1061251"/>
                </a:lnTo>
                <a:lnTo>
                  <a:pt x="50436" y="1006635"/>
                </a:lnTo>
                <a:lnTo>
                  <a:pt x="50023" y="951331"/>
                </a:lnTo>
                <a:lnTo>
                  <a:pt x="49017" y="897740"/>
                </a:lnTo>
                <a:lnTo>
                  <a:pt x="45806" y="858527"/>
                </a:lnTo>
                <a:lnTo>
                  <a:pt x="52026" y="800683"/>
                </a:lnTo>
                <a:lnTo>
                  <a:pt x="69461" y="740682"/>
                </a:lnTo>
                <a:lnTo>
                  <a:pt x="73118" y="736947"/>
                </a:lnTo>
                <a:lnTo>
                  <a:pt x="77405" y="736307"/>
                </a:lnTo>
                <a:lnTo>
                  <a:pt x="82113" y="737729"/>
                </a:lnTo>
                <a:lnTo>
                  <a:pt x="86175" y="741450"/>
                </a:lnTo>
                <a:lnTo>
                  <a:pt x="93155" y="752982"/>
                </a:lnTo>
                <a:lnTo>
                  <a:pt x="98967" y="806675"/>
                </a:lnTo>
                <a:lnTo>
                  <a:pt x="106375" y="862553"/>
                </a:lnTo>
                <a:lnTo>
                  <a:pt x="119393" y="922497"/>
                </a:lnTo>
                <a:lnTo>
                  <a:pt x="133149" y="983834"/>
                </a:lnTo>
                <a:lnTo>
                  <a:pt x="139813" y="1037742"/>
                </a:lnTo>
                <a:lnTo>
                  <a:pt x="150289" y="1091112"/>
                </a:lnTo>
                <a:lnTo>
                  <a:pt x="163996" y="1150132"/>
                </a:lnTo>
                <a:lnTo>
                  <a:pt x="172790" y="1208447"/>
                </a:lnTo>
                <a:lnTo>
                  <a:pt x="183618" y="1270820"/>
                </a:lnTo>
                <a:lnTo>
                  <a:pt x="199750" y="1331896"/>
                </a:lnTo>
                <a:lnTo>
                  <a:pt x="213576" y="1386911"/>
                </a:lnTo>
                <a:lnTo>
                  <a:pt x="227439" y="1442323"/>
                </a:lnTo>
                <a:lnTo>
                  <a:pt x="238841" y="1497789"/>
                </a:lnTo>
                <a:lnTo>
                  <a:pt x="250141" y="1557770"/>
                </a:lnTo>
                <a:lnTo>
                  <a:pt x="263563" y="1611738"/>
                </a:lnTo>
                <a:lnTo>
                  <a:pt x="277373" y="1667013"/>
                </a:lnTo>
                <a:lnTo>
                  <a:pt x="294007" y="1729136"/>
                </a:lnTo>
                <a:lnTo>
                  <a:pt x="310648" y="1792141"/>
                </a:lnTo>
                <a:lnTo>
                  <a:pt x="327290" y="1851233"/>
                </a:lnTo>
                <a:lnTo>
                  <a:pt x="343932" y="1912301"/>
                </a:lnTo>
                <a:lnTo>
                  <a:pt x="353410" y="1970796"/>
                </a:lnTo>
                <a:lnTo>
                  <a:pt x="361833" y="2029065"/>
                </a:lnTo>
                <a:lnTo>
                  <a:pt x="370163" y="2091732"/>
                </a:lnTo>
                <a:lnTo>
                  <a:pt x="373598" y="2142452"/>
                </a:lnTo>
                <a:lnTo>
                  <a:pt x="376742" y="2194522"/>
                </a:lnTo>
                <a:lnTo>
                  <a:pt x="385992" y="2245111"/>
                </a:lnTo>
                <a:lnTo>
                  <a:pt x="392880" y="2308478"/>
                </a:lnTo>
                <a:lnTo>
                  <a:pt x="401298" y="2371810"/>
                </a:lnTo>
                <a:lnTo>
                  <a:pt x="412599" y="2432732"/>
                </a:lnTo>
                <a:lnTo>
                  <a:pt x="422389" y="2494993"/>
                </a:lnTo>
                <a:lnTo>
                  <a:pt x="438307" y="2551843"/>
                </a:lnTo>
                <a:lnTo>
                  <a:pt x="455810" y="2603324"/>
                </a:lnTo>
                <a:lnTo>
                  <a:pt x="496630" y="2651487"/>
                </a:lnTo>
                <a:lnTo>
                  <a:pt x="517587" y="2663819"/>
                </a:lnTo>
                <a:lnTo>
                  <a:pt x="545780" y="2668912"/>
                </a:lnTo>
                <a:lnTo>
                  <a:pt x="573139" y="2666003"/>
                </a:lnTo>
                <a:lnTo>
                  <a:pt x="598812" y="2654869"/>
                </a:lnTo>
                <a:lnTo>
                  <a:pt x="619568" y="2635441"/>
                </a:lnTo>
                <a:lnTo>
                  <a:pt x="633012" y="2612118"/>
                </a:lnTo>
                <a:lnTo>
                  <a:pt x="644914" y="2572745"/>
                </a:lnTo>
                <a:lnTo>
                  <a:pt x="648494" y="2518341"/>
                </a:lnTo>
                <a:lnTo>
                  <a:pt x="642287" y="2467449"/>
                </a:lnTo>
                <a:lnTo>
                  <a:pt x="632157" y="2412881"/>
                </a:lnTo>
                <a:lnTo>
                  <a:pt x="624214" y="2350375"/>
                </a:lnTo>
                <a:lnTo>
                  <a:pt x="612633" y="2293976"/>
                </a:lnTo>
                <a:lnTo>
                  <a:pt x="596307" y="2231696"/>
                </a:lnTo>
                <a:lnTo>
                  <a:pt x="582465" y="2177136"/>
                </a:lnTo>
                <a:lnTo>
                  <a:pt x="568600" y="2116098"/>
                </a:lnTo>
                <a:lnTo>
                  <a:pt x="554732" y="2058191"/>
                </a:lnTo>
                <a:lnTo>
                  <a:pt x="540864" y="1995971"/>
                </a:lnTo>
                <a:lnTo>
                  <a:pt x="529769" y="1941364"/>
                </a:lnTo>
                <a:lnTo>
                  <a:pt x="512955" y="1886062"/>
                </a:lnTo>
                <a:lnTo>
                  <a:pt x="496828" y="1825591"/>
                </a:lnTo>
                <a:lnTo>
                  <a:pt x="480197" y="1763033"/>
                </a:lnTo>
                <a:lnTo>
                  <a:pt x="455485" y="1700302"/>
                </a:lnTo>
                <a:lnTo>
                  <a:pt x="438683" y="1642173"/>
                </a:lnTo>
                <a:lnTo>
                  <a:pt x="421634" y="1580742"/>
                </a:lnTo>
                <a:lnTo>
                  <a:pt x="403866" y="1528624"/>
                </a:lnTo>
                <a:lnTo>
                  <a:pt x="381490" y="1474877"/>
                </a:lnTo>
                <a:lnTo>
                  <a:pt x="363480" y="1415914"/>
                </a:lnTo>
                <a:lnTo>
                  <a:pt x="342301" y="1353187"/>
                </a:lnTo>
                <a:lnTo>
                  <a:pt x="325032" y="1298034"/>
                </a:lnTo>
                <a:lnTo>
                  <a:pt x="304997" y="1237809"/>
                </a:lnTo>
                <a:lnTo>
                  <a:pt x="288810" y="1181904"/>
                </a:lnTo>
                <a:lnTo>
                  <a:pt x="267430" y="1119682"/>
                </a:lnTo>
                <a:lnTo>
                  <a:pt x="247199" y="1058338"/>
                </a:lnTo>
                <a:lnTo>
                  <a:pt x="234659" y="995402"/>
                </a:lnTo>
                <a:lnTo>
                  <a:pt x="214386" y="940734"/>
                </a:lnTo>
                <a:lnTo>
                  <a:pt x="196999" y="883227"/>
                </a:lnTo>
                <a:lnTo>
                  <a:pt x="177516" y="823853"/>
                </a:lnTo>
                <a:lnTo>
                  <a:pt x="160870" y="761501"/>
                </a:lnTo>
                <a:lnTo>
                  <a:pt x="151418" y="704714"/>
                </a:lnTo>
                <a:lnTo>
                  <a:pt x="142531" y="665894"/>
                </a:lnTo>
                <a:lnTo>
                  <a:pt x="123093" y="612646"/>
                </a:lnTo>
                <a:lnTo>
                  <a:pt x="114894" y="557465"/>
                </a:lnTo>
                <a:lnTo>
                  <a:pt x="101487" y="508673"/>
                </a:lnTo>
                <a:lnTo>
                  <a:pt x="89445" y="482019"/>
                </a:lnTo>
                <a:lnTo>
                  <a:pt x="77111" y="424248"/>
                </a:lnTo>
                <a:lnTo>
                  <a:pt x="66687" y="361248"/>
                </a:lnTo>
                <a:lnTo>
                  <a:pt x="58181" y="302462"/>
                </a:lnTo>
                <a:lnTo>
                  <a:pt x="45051" y="248037"/>
                </a:lnTo>
                <a:lnTo>
                  <a:pt x="37638" y="193730"/>
                </a:lnTo>
                <a:lnTo>
                  <a:pt x="33854" y="141036"/>
                </a:lnTo>
                <a:lnTo>
                  <a:pt x="29209" y="83904"/>
                </a:lnTo>
                <a:lnTo>
                  <a:pt x="30546" y="66876"/>
                </a:lnTo>
                <a:lnTo>
                  <a:pt x="28802" y="33344"/>
                </a:lnTo>
                <a:lnTo>
                  <a:pt x="3328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5" name="Csoportba foglalás 54"/>
          <p:cNvGrpSpPr/>
          <p:nvPr/>
        </p:nvGrpSpPr>
        <p:grpSpPr>
          <a:xfrm>
            <a:off x="6515380" y="3503993"/>
            <a:ext cx="1439543" cy="497731"/>
            <a:chOff x="6515380" y="3503993"/>
            <a:chExt cx="1439543" cy="497731"/>
          </a:xfrm>
        </p:grpSpPr>
        <p:sp>
          <p:nvSpPr>
            <p:cNvPr id="48" name="Szabadkézi sokszög 47"/>
            <p:cNvSpPr/>
            <p:nvPr/>
          </p:nvSpPr>
          <p:spPr>
            <a:xfrm>
              <a:off x="6515380" y="3670414"/>
              <a:ext cx="216348" cy="41606"/>
            </a:xfrm>
            <a:custGeom>
              <a:avLst/>
              <a:gdLst/>
              <a:ahLst/>
              <a:cxnLst/>
              <a:rect l="0" t="0" r="0" b="0"/>
              <a:pathLst>
                <a:path w="216348" h="41606">
                  <a:moveTo>
                    <a:pt x="0" y="41605"/>
                  </a:moveTo>
                  <a:lnTo>
                    <a:pt x="56773" y="27412"/>
                  </a:lnTo>
                  <a:lnTo>
                    <a:pt x="117362" y="11991"/>
                  </a:lnTo>
                  <a:lnTo>
                    <a:pt x="172300" y="4387"/>
                  </a:lnTo>
                  <a:lnTo>
                    <a:pt x="21634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Szabadkézi sokszög 48"/>
            <p:cNvSpPr/>
            <p:nvPr/>
          </p:nvSpPr>
          <p:spPr>
            <a:xfrm>
              <a:off x="6831733" y="3570561"/>
              <a:ext cx="399259" cy="174743"/>
            </a:xfrm>
            <a:custGeom>
              <a:avLst/>
              <a:gdLst/>
              <a:ahLst/>
              <a:cxnLst/>
              <a:rect l="0" t="0" r="0" b="0"/>
              <a:pathLst>
                <a:path w="399259" h="174743">
                  <a:moveTo>
                    <a:pt x="8168" y="0"/>
                  </a:moveTo>
                  <a:lnTo>
                    <a:pt x="1583" y="29620"/>
                  </a:lnTo>
                  <a:lnTo>
                    <a:pt x="0" y="91941"/>
                  </a:lnTo>
                  <a:lnTo>
                    <a:pt x="4295" y="131574"/>
                  </a:lnTo>
                  <a:lnTo>
                    <a:pt x="5586" y="133020"/>
                  </a:lnTo>
                  <a:lnTo>
                    <a:pt x="7942" y="78673"/>
                  </a:lnTo>
                  <a:lnTo>
                    <a:pt x="12556" y="26740"/>
                  </a:lnTo>
                  <a:lnTo>
                    <a:pt x="16641" y="19676"/>
                  </a:lnTo>
                  <a:lnTo>
                    <a:pt x="28576" y="9361"/>
                  </a:lnTo>
                  <a:lnTo>
                    <a:pt x="34717" y="8090"/>
                  </a:lnTo>
                  <a:lnTo>
                    <a:pt x="40661" y="9092"/>
                  </a:lnTo>
                  <a:lnTo>
                    <a:pt x="46472" y="11609"/>
                  </a:lnTo>
                  <a:lnTo>
                    <a:pt x="55395" y="21802"/>
                  </a:lnTo>
                  <a:lnTo>
                    <a:pt x="65615" y="48066"/>
                  </a:lnTo>
                  <a:lnTo>
                    <a:pt x="74460" y="104230"/>
                  </a:lnTo>
                  <a:lnTo>
                    <a:pt x="78620" y="123064"/>
                  </a:lnTo>
                  <a:lnTo>
                    <a:pt x="81024" y="126421"/>
                  </a:lnTo>
                  <a:lnTo>
                    <a:pt x="83551" y="125887"/>
                  </a:lnTo>
                  <a:lnTo>
                    <a:pt x="102709" y="97802"/>
                  </a:lnTo>
                  <a:lnTo>
                    <a:pt x="133566" y="43951"/>
                  </a:lnTo>
                  <a:lnTo>
                    <a:pt x="155289" y="19879"/>
                  </a:lnTo>
                  <a:lnTo>
                    <a:pt x="159873" y="18800"/>
                  </a:lnTo>
                  <a:lnTo>
                    <a:pt x="163854" y="20855"/>
                  </a:lnTo>
                  <a:lnTo>
                    <a:pt x="167432" y="24998"/>
                  </a:lnTo>
                  <a:lnTo>
                    <a:pt x="171408" y="39463"/>
                  </a:lnTo>
                  <a:lnTo>
                    <a:pt x="183362" y="93809"/>
                  </a:lnTo>
                  <a:lnTo>
                    <a:pt x="189583" y="112884"/>
                  </a:lnTo>
                  <a:lnTo>
                    <a:pt x="198511" y="127526"/>
                  </a:lnTo>
                  <a:lnTo>
                    <a:pt x="205330" y="131246"/>
                  </a:lnTo>
                  <a:lnTo>
                    <a:pt x="222768" y="132913"/>
                  </a:lnTo>
                  <a:lnTo>
                    <a:pt x="240381" y="128107"/>
                  </a:lnTo>
                  <a:lnTo>
                    <a:pt x="263425" y="115004"/>
                  </a:lnTo>
                  <a:lnTo>
                    <a:pt x="281963" y="96946"/>
                  </a:lnTo>
                  <a:lnTo>
                    <a:pt x="287777" y="89594"/>
                  </a:lnTo>
                  <a:lnTo>
                    <a:pt x="294237" y="71563"/>
                  </a:lnTo>
                  <a:lnTo>
                    <a:pt x="297108" y="58618"/>
                  </a:lnTo>
                  <a:lnTo>
                    <a:pt x="297874" y="60344"/>
                  </a:lnTo>
                  <a:lnTo>
                    <a:pt x="301052" y="98622"/>
                  </a:lnTo>
                  <a:lnTo>
                    <a:pt x="312632" y="123527"/>
                  </a:lnTo>
                  <a:lnTo>
                    <a:pt x="328698" y="143028"/>
                  </a:lnTo>
                  <a:lnTo>
                    <a:pt x="351539" y="159593"/>
                  </a:lnTo>
                  <a:lnTo>
                    <a:pt x="399258" y="1747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abadkézi sokszög 49"/>
            <p:cNvSpPr/>
            <p:nvPr/>
          </p:nvSpPr>
          <p:spPr>
            <a:xfrm>
              <a:off x="7189385" y="3503993"/>
              <a:ext cx="1" cy="24964"/>
            </a:xfrm>
            <a:custGeom>
              <a:avLst/>
              <a:gdLst/>
              <a:ahLst/>
              <a:cxnLst/>
              <a:rect l="0" t="0" r="0" b="0"/>
              <a:pathLst>
                <a:path w="1" h="24964">
                  <a:moveTo>
                    <a:pt x="0" y="24963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abadkézi sokszög 50"/>
            <p:cNvSpPr/>
            <p:nvPr/>
          </p:nvSpPr>
          <p:spPr>
            <a:xfrm>
              <a:off x="7289238" y="3603845"/>
              <a:ext cx="133137" cy="126825"/>
            </a:xfrm>
            <a:custGeom>
              <a:avLst/>
              <a:gdLst/>
              <a:ahLst/>
              <a:cxnLst/>
              <a:rect l="0" t="0" r="0" b="0"/>
              <a:pathLst>
                <a:path w="133137" h="126825">
                  <a:moveTo>
                    <a:pt x="0" y="0"/>
                  </a:moveTo>
                  <a:lnTo>
                    <a:pt x="2464" y="33741"/>
                  </a:lnTo>
                  <a:lnTo>
                    <a:pt x="15143" y="95976"/>
                  </a:lnTo>
                  <a:lnTo>
                    <a:pt x="21140" y="126824"/>
                  </a:lnTo>
                  <a:lnTo>
                    <a:pt x="20565" y="126155"/>
                  </a:lnTo>
                  <a:lnTo>
                    <a:pt x="19257" y="122935"/>
                  </a:lnTo>
                  <a:lnTo>
                    <a:pt x="23802" y="96913"/>
                  </a:lnTo>
                  <a:lnTo>
                    <a:pt x="28454" y="77898"/>
                  </a:lnTo>
                  <a:lnTo>
                    <a:pt x="38534" y="62050"/>
                  </a:lnTo>
                  <a:lnTo>
                    <a:pt x="75580" y="26218"/>
                  </a:lnTo>
                  <a:lnTo>
                    <a:pt x="13313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Szabadkézi sokszög 51"/>
            <p:cNvSpPr/>
            <p:nvPr/>
          </p:nvSpPr>
          <p:spPr>
            <a:xfrm>
              <a:off x="7450865" y="3637129"/>
              <a:ext cx="96326" cy="162942"/>
            </a:xfrm>
            <a:custGeom>
              <a:avLst/>
              <a:gdLst/>
              <a:ahLst/>
              <a:cxnLst/>
              <a:rect l="0" t="0" r="0" b="0"/>
              <a:pathLst>
                <a:path w="96326" h="162942">
                  <a:moveTo>
                    <a:pt x="4794" y="0"/>
                  </a:moveTo>
                  <a:lnTo>
                    <a:pt x="0" y="25648"/>
                  </a:lnTo>
                  <a:lnTo>
                    <a:pt x="10894" y="86387"/>
                  </a:lnTo>
                  <a:lnTo>
                    <a:pt x="24011" y="123800"/>
                  </a:lnTo>
                  <a:lnTo>
                    <a:pt x="44134" y="153483"/>
                  </a:lnTo>
                  <a:lnTo>
                    <a:pt x="59878" y="160671"/>
                  </a:lnTo>
                  <a:lnTo>
                    <a:pt x="76428" y="162941"/>
                  </a:lnTo>
                  <a:lnTo>
                    <a:pt x="96325" y="1581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Szabadkézi sokszög 52"/>
            <p:cNvSpPr/>
            <p:nvPr/>
          </p:nvSpPr>
          <p:spPr>
            <a:xfrm>
              <a:off x="7526131" y="3545598"/>
              <a:ext cx="4418" cy="41606"/>
            </a:xfrm>
            <a:custGeom>
              <a:avLst/>
              <a:gdLst/>
              <a:ahLst/>
              <a:cxnLst/>
              <a:rect l="0" t="0" r="0" b="0"/>
              <a:pathLst>
                <a:path w="4418" h="41606">
                  <a:moveTo>
                    <a:pt x="4417" y="41605"/>
                  </a:moveTo>
                  <a:lnTo>
                    <a:pt x="0" y="28354"/>
                  </a:lnTo>
                  <a:lnTo>
                    <a:pt x="297" y="16916"/>
                  </a:lnTo>
                  <a:lnTo>
                    <a:pt x="4417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Szabadkézi sokszög 53"/>
            <p:cNvSpPr/>
            <p:nvPr/>
          </p:nvSpPr>
          <p:spPr>
            <a:xfrm>
              <a:off x="7567775" y="3634856"/>
              <a:ext cx="387148" cy="366868"/>
            </a:xfrm>
            <a:custGeom>
              <a:avLst/>
              <a:gdLst/>
              <a:ahLst/>
              <a:cxnLst/>
              <a:rect l="0" t="0" r="0" b="0"/>
              <a:pathLst>
                <a:path w="387148" h="366868">
                  <a:moveTo>
                    <a:pt x="95910" y="43879"/>
                  </a:moveTo>
                  <a:lnTo>
                    <a:pt x="104745" y="35044"/>
                  </a:lnTo>
                  <a:lnTo>
                    <a:pt x="106423" y="29668"/>
                  </a:lnTo>
                  <a:lnTo>
                    <a:pt x="105821" y="16298"/>
                  </a:lnTo>
                  <a:lnTo>
                    <a:pt x="102518" y="10698"/>
                  </a:lnTo>
                  <a:lnTo>
                    <a:pt x="91450" y="2011"/>
                  </a:lnTo>
                  <a:lnTo>
                    <a:pt x="72355" y="0"/>
                  </a:lnTo>
                  <a:lnTo>
                    <a:pt x="50308" y="3112"/>
                  </a:lnTo>
                  <a:lnTo>
                    <a:pt x="23226" y="15261"/>
                  </a:lnTo>
                  <a:lnTo>
                    <a:pt x="9365" y="25304"/>
                  </a:lnTo>
                  <a:lnTo>
                    <a:pt x="1972" y="40863"/>
                  </a:lnTo>
                  <a:lnTo>
                    <a:pt x="0" y="50189"/>
                  </a:lnTo>
                  <a:lnTo>
                    <a:pt x="1459" y="57331"/>
                  </a:lnTo>
                  <a:lnTo>
                    <a:pt x="5206" y="63018"/>
                  </a:lnTo>
                  <a:lnTo>
                    <a:pt x="10477" y="67733"/>
                  </a:lnTo>
                  <a:lnTo>
                    <a:pt x="26197" y="72972"/>
                  </a:lnTo>
                  <a:lnTo>
                    <a:pt x="35567" y="74369"/>
                  </a:lnTo>
                  <a:lnTo>
                    <a:pt x="53373" y="70991"/>
                  </a:lnTo>
                  <a:lnTo>
                    <a:pt x="76526" y="58692"/>
                  </a:lnTo>
                  <a:lnTo>
                    <a:pt x="100915" y="37970"/>
                  </a:lnTo>
                  <a:lnTo>
                    <a:pt x="103869" y="31619"/>
                  </a:lnTo>
                  <a:lnTo>
                    <a:pt x="104687" y="17165"/>
                  </a:lnTo>
                  <a:lnTo>
                    <a:pt x="103611" y="14975"/>
                  </a:lnTo>
                  <a:lnTo>
                    <a:pt x="101968" y="16288"/>
                  </a:lnTo>
                  <a:lnTo>
                    <a:pt x="99949" y="19938"/>
                  </a:lnTo>
                  <a:lnTo>
                    <a:pt x="97107" y="42744"/>
                  </a:lnTo>
                  <a:lnTo>
                    <a:pt x="105119" y="99317"/>
                  </a:lnTo>
                  <a:lnTo>
                    <a:pt x="111084" y="161463"/>
                  </a:lnTo>
                  <a:lnTo>
                    <a:pt x="121410" y="221504"/>
                  </a:lnTo>
                  <a:lnTo>
                    <a:pt x="128169" y="281700"/>
                  </a:lnTo>
                  <a:lnTo>
                    <a:pt x="126526" y="324188"/>
                  </a:lnTo>
                  <a:lnTo>
                    <a:pt x="121537" y="341354"/>
                  </a:lnTo>
                  <a:lnTo>
                    <a:pt x="113156" y="355146"/>
                  </a:lnTo>
                  <a:lnTo>
                    <a:pt x="107407" y="357715"/>
                  </a:lnTo>
                  <a:lnTo>
                    <a:pt x="100801" y="357578"/>
                  </a:lnTo>
                  <a:lnTo>
                    <a:pt x="93624" y="355638"/>
                  </a:lnTo>
                  <a:lnTo>
                    <a:pt x="80717" y="343620"/>
                  </a:lnTo>
                  <a:lnTo>
                    <a:pt x="70666" y="325952"/>
                  </a:lnTo>
                  <a:lnTo>
                    <a:pt x="66199" y="305772"/>
                  </a:lnTo>
                  <a:lnTo>
                    <a:pt x="72147" y="251693"/>
                  </a:lnTo>
                  <a:lnTo>
                    <a:pt x="77952" y="231470"/>
                  </a:lnTo>
                  <a:lnTo>
                    <a:pt x="114019" y="179163"/>
                  </a:lnTo>
                  <a:lnTo>
                    <a:pt x="167596" y="117695"/>
                  </a:lnTo>
                  <a:lnTo>
                    <a:pt x="193241" y="83608"/>
                  </a:lnTo>
                  <a:lnTo>
                    <a:pt x="196855" y="75912"/>
                  </a:lnTo>
                  <a:lnTo>
                    <a:pt x="197416" y="72631"/>
                  </a:lnTo>
                  <a:lnTo>
                    <a:pt x="195940" y="72292"/>
                  </a:lnTo>
                  <a:lnTo>
                    <a:pt x="193107" y="73916"/>
                  </a:lnTo>
                  <a:lnTo>
                    <a:pt x="184703" y="89453"/>
                  </a:lnTo>
                  <a:lnTo>
                    <a:pt x="184067" y="103890"/>
                  </a:lnTo>
                  <a:lnTo>
                    <a:pt x="185192" y="111623"/>
                  </a:lnTo>
                  <a:lnTo>
                    <a:pt x="188715" y="117703"/>
                  </a:lnTo>
                  <a:lnTo>
                    <a:pt x="200027" y="126924"/>
                  </a:lnTo>
                  <a:lnTo>
                    <a:pt x="206927" y="127904"/>
                  </a:lnTo>
                  <a:lnTo>
                    <a:pt x="221989" y="124061"/>
                  </a:lnTo>
                  <a:lnTo>
                    <a:pt x="250481" y="111502"/>
                  </a:lnTo>
                  <a:lnTo>
                    <a:pt x="264153" y="98897"/>
                  </a:lnTo>
                  <a:lnTo>
                    <a:pt x="269093" y="91652"/>
                  </a:lnTo>
                  <a:lnTo>
                    <a:pt x="273310" y="89596"/>
                  </a:lnTo>
                  <a:lnTo>
                    <a:pt x="277046" y="90999"/>
                  </a:lnTo>
                  <a:lnTo>
                    <a:pt x="280463" y="94708"/>
                  </a:lnTo>
                  <a:lnTo>
                    <a:pt x="284257" y="108691"/>
                  </a:lnTo>
                  <a:lnTo>
                    <a:pt x="287819" y="165107"/>
                  </a:lnTo>
                  <a:lnTo>
                    <a:pt x="293800" y="219008"/>
                  </a:lnTo>
                  <a:lnTo>
                    <a:pt x="295257" y="274171"/>
                  </a:lnTo>
                  <a:lnTo>
                    <a:pt x="288982" y="334395"/>
                  </a:lnTo>
                  <a:lnTo>
                    <a:pt x="288419" y="345730"/>
                  </a:lnTo>
                  <a:lnTo>
                    <a:pt x="285271" y="354211"/>
                  </a:lnTo>
                  <a:lnTo>
                    <a:pt x="274375" y="366100"/>
                  </a:lnTo>
                  <a:lnTo>
                    <a:pt x="267587" y="366867"/>
                  </a:lnTo>
                  <a:lnTo>
                    <a:pt x="252647" y="360322"/>
                  </a:lnTo>
                  <a:lnTo>
                    <a:pt x="233060" y="336626"/>
                  </a:lnTo>
                  <a:lnTo>
                    <a:pt x="219963" y="310600"/>
                  </a:lnTo>
                  <a:lnTo>
                    <a:pt x="218229" y="293710"/>
                  </a:lnTo>
                  <a:lnTo>
                    <a:pt x="219062" y="285322"/>
                  </a:lnTo>
                  <a:lnTo>
                    <a:pt x="227382" y="271071"/>
                  </a:lnTo>
                  <a:lnTo>
                    <a:pt x="240326" y="259499"/>
                  </a:lnTo>
                  <a:lnTo>
                    <a:pt x="273702" y="244536"/>
                  </a:lnTo>
                  <a:lnTo>
                    <a:pt x="326527" y="230766"/>
                  </a:lnTo>
                  <a:lnTo>
                    <a:pt x="387147" y="22694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4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Szabadkézi sokszög 2"/>
          <p:cNvSpPr/>
          <p:nvPr/>
        </p:nvSpPr>
        <p:spPr>
          <a:xfrm>
            <a:off x="4270249" y="4095703"/>
            <a:ext cx="1021605" cy="888552"/>
          </a:xfrm>
          <a:custGeom>
            <a:avLst/>
            <a:gdLst/>
            <a:ahLst/>
            <a:cxnLst/>
            <a:rect l="0" t="0" r="0" b="0"/>
            <a:pathLst>
              <a:path w="1021605" h="888552">
                <a:moveTo>
                  <a:pt x="672453" y="82711"/>
                </a:moveTo>
                <a:lnTo>
                  <a:pt x="664886" y="63706"/>
                </a:lnTo>
                <a:lnTo>
                  <a:pt x="641311" y="35613"/>
                </a:lnTo>
                <a:lnTo>
                  <a:pt x="616279" y="23349"/>
                </a:lnTo>
                <a:lnTo>
                  <a:pt x="557297" y="5193"/>
                </a:lnTo>
                <a:lnTo>
                  <a:pt x="494568" y="0"/>
                </a:lnTo>
                <a:lnTo>
                  <a:pt x="439415" y="2032"/>
                </a:lnTo>
                <a:lnTo>
                  <a:pt x="383984" y="13702"/>
                </a:lnTo>
                <a:lnTo>
                  <a:pt x="328516" y="27281"/>
                </a:lnTo>
                <a:lnTo>
                  <a:pt x="266365" y="55465"/>
                </a:lnTo>
                <a:lnTo>
                  <a:pt x="207775" y="88301"/>
                </a:lnTo>
                <a:lnTo>
                  <a:pt x="149228" y="132811"/>
                </a:lnTo>
                <a:lnTo>
                  <a:pt x="95625" y="193744"/>
                </a:lnTo>
                <a:lnTo>
                  <a:pt x="59167" y="249299"/>
                </a:lnTo>
                <a:lnTo>
                  <a:pt x="37805" y="305659"/>
                </a:lnTo>
                <a:lnTo>
                  <a:pt x="21837" y="340323"/>
                </a:lnTo>
                <a:lnTo>
                  <a:pt x="11266" y="397724"/>
                </a:lnTo>
                <a:lnTo>
                  <a:pt x="0" y="453150"/>
                </a:lnTo>
                <a:lnTo>
                  <a:pt x="1118" y="511408"/>
                </a:lnTo>
                <a:lnTo>
                  <a:pt x="15325" y="571567"/>
                </a:lnTo>
                <a:lnTo>
                  <a:pt x="34520" y="631778"/>
                </a:lnTo>
                <a:lnTo>
                  <a:pt x="55567" y="681816"/>
                </a:lnTo>
                <a:lnTo>
                  <a:pt x="103891" y="744320"/>
                </a:lnTo>
                <a:lnTo>
                  <a:pt x="165966" y="801072"/>
                </a:lnTo>
                <a:lnTo>
                  <a:pt x="223180" y="837460"/>
                </a:lnTo>
                <a:lnTo>
                  <a:pt x="281368" y="859198"/>
                </a:lnTo>
                <a:lnTo>
                  <a:pt x="335708" y="875971"/>
                </a:lnTo>
                <a:lnTo>
                  <a:pt x="393875" y="883265"/>
                </a:lnTo>
                <a:lnTo>
                  <a:pt x="439191" y="888551"/>
                </a:lnTo>
                <a:lnTo>
                  <a:pt x="501374" y="882574"/>
                </a:lnTo>
                <a:lnTo>
                  <a:pt x="555549" y="870041"/>
                </a:lnTo>
                <a:lnTo>
                  <a:pt x="613013" y="853760"/>
                </a:lnTo>
                <a:lnTo>
                  <a:pt x="672384" y="833453"/>
                </a:lnTo>
                <a:lnTo>
                  <a:pt x="728092" y="803544"/>
                </a:lnTo>
                <a:lnTo>
                  <a:pt x="784675" y="762552"/>
                </a:lnTo>
                <a:lnTo>
                  <a:pt x="842528" y="718226"/>
                </a:lnTo>
                <a:lnTo>
                  <a:pt x="902277" y="659988"/>
                </a:lnTo>
                <a:lnTo>
                  <a:pt x="952585" y="597324"/>
                </a:lnTo>
                <a:lnTo>
                  <a:pt x="990501" y="540293"/>
                </a:lnTo>
                <a:lnTo>
                  <a:pt x="1013400" y="482117"/>
                </a:lnTo>
                <a:lnTo>
                  <a:pt x="1019407" y="452226"/>
                </a:lnTo>
                <a:lnTo>
                  <a:pt x="1021604" y="392885"/>
                </a:lnTo>
                <a:lnTo>
                  <a:pt x="1017476" y="335202"/>
                </a:lnTo>
                <a:lnTo>
                  <a:pt x="1006811" y="299623"/>
                </a:lnTo>
                <a:lnTo>
                  <a:pt x="971775" y="240844"/>
                </a:lnTo>
                <a:lnTo>
                  <a:pt x="920073" y="180887"/>
                </a:lnTo>
                <a:lnTo>
                  <a:pt x="862761" y="129892"/>
                </a:lnTo>
                <a:lnTo>
                  <a:pt x="805527" y="93499"/>
                </a:lnTo>
                <a:lnTo>
                  <a:pt x="747339" y="64596"/>
                </a:lnTo>
                <a:lnTo>
                  <a:pt x="694220" y="49598"/>
                </a:lnTo>
                <a:lnTo>
                  <a:pt x="639169" y="411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4826208" y="2244594"/>
            <a:ext cx="1342331" cy="1015174"/>
            <a:chOff x="4826208" y="2244594"/>
            <a:chExt cx="1342331" cy="1015174"/>
          </a:xfrm>
        </p:grpSpPr>
        <p:sp>
          <p:nvSpPr>
            <p:cNvPr id="4" name="Szabadkézi sokszög 3"/>
            <p:cNvSpPr/>
            <p:nvPr/>
          </p:nvSpPr>
          <p:spPr>
            <a:xfrm>
              <a:off x="4826208" y="2244594"/>
              <a:ext cx="622128" cy="976552"/>
            </a:xfrm>
            <a:custGeom>
              <a:avLst/>
              <a:gdLst/>
              <a:ahLst/>
              <a:cxnLst/>
              <a:rect l="0" t="0" r="0" b="0"/>
              <a:pathLst>
                <a:path w="622128" h="976552">
                  <a:moveTo>
                    <a:pt x="83210" y="144795"/>
                  </a:moveTo>
                  <a:lnTo>
                    <a:pt x="92045" y="153629"/>
                  </a:lnTo>
                  <a:lnTo>
                    <a:pt x="96383" y="167829"/>
                  </a:lnTo>
                  <a:lnTo>
                    <a:pt x="106134" y="224446"/>
                  </a:lnTo>
                  <a:lnTo>
                    <a:pt x="108829" y="283934"/>
                  </a:lnTo>
                  <a:lnTo>
                    <a:pt x="114706" y="336816"/>
                  </a:lnTo>
                  <a:lnTo>
                    <a:pt x="120559" y="391778"/>
                  </a:lnTo>
                  <a:lnTo>
                    <a:pt x="124899" y="445302"/>
                  </a:lnTo>
                  <a:lnTo>
                    <a:pt x="131869" y="506560"/>
                  </a:lnTo>
                  <a:lnTo>
                    <a:pt x="132886" y="569950"/>
                  </a:lnTo>
                  <a:lnTo>
                    <a:pt x="133062" y="619326"/>
                  </a:lnTo>
                  <a:lnTo>
                    <a:pt x="133114" y="669089"/>
                  </a:lnTo>
                  <a:lnTo>
                    <a:pt x="133132" y="730672"/>
                  </a:lnTo>
                  <a:lnTo>
                    <a:pt x="133135" y="783414"/>
                  </a:lnTo>
                  <a:lnTo>
                    <a:pt x="133136" y="843121"/>
                  </a:lnTo>
                  <a:lnTo>
                    <a:pt x="138855" y="899152"/>
                  </a:lnTo>
                  <a:lnTo>
                    <a:pt x="142535" y="930646"/>
                  </a:lnTo>
                  <a:lnTo>
                    <a:pt x="149949" y="945864"/>
                  </a:lnTo>
                  <a:lnTo>
                    <a:pt x="164339" y="956326"/>
                  </a:lnTo>
                  <a:lnTo>
                    <a:pt x="183986" y="963133"/>
                  </a:lnTo>
                  <a:lnTo>
                    <a:pt x="243292" y="967862"/>
                  </a:lnTo>
                  <a:lnTo>
                    <a:pt x="306039" y="970950"/>
                  </a:lnTo>
                  <a:lnTo>
                    <a:pt x="363110" y="976116"/>
                  </a:lnTo>
                  <a:lnTo>
                    <a:pt x="385433" y="976551"/>
                  </a:lnTo>
                  <a:lnTo>
                    <a:pt x="393791" y="973894"/>
                  </a:lnTo>
                  <a:lnTo>
                    <a:pt x="400286" y="969348"/>
                  </a:lnTo>
                  <a:lnTo>
                    <a:pt x="409970" y="956901"/>
                  </a:lnTo>
                  <a:lnTo>
                    <a:pt x="429630" y="903393"/>
                  </a:lnTo>
                  <a:lnTo>
                    <a:pt x="443750" y="849127"/>
                  </a:lnTo>
                  <a:lnTo>
                    <a:pt x="454876" y="798252"/>
                  </a:lnTo>
                  <a:lnTo>
                    <a:pt x="468751" y="738727"/>
                  </a:lnTo>
                  <a:lnTo>
                    <a:pt x="482620" y="681225"/>
                  </a:lnTo>
                  <a:lnTo>
                    <a:pt x="499263" y="620360"/>
                  </a:lnTo>
                  <a:lnTo>
                    <a:pt x="513131" y="563205"/>
                  </a:lnTo>
                  <a:lnTo>
                    <a:pt x="529773" y="508354"/>
                  </a:lnTo>
                  <a:lnTo>
                    <a:pt x="540867" y="450523"/>
                  </a:lnTo>
                  <a:lnTo>
                    <a:pt x="549189" y="402110"/>
                  </a:lnTo>
                  <a:lnTo>
                    <a:pt x="563057" y="339382"/>
                  </a:lnTo>
                  <a:lnTo>
                    <a:pt x="576925" y="281743"/>
                  </a:lnTo>
                  <a:lnTo>
                    <a:pt x="590794" y="224672"/>
                  </a:lnTo>
                  <a:lnTo>
                    <a:pt x="604662" y="169661"/>
                  </a:lnTo>
                  <a:lnTo>
                    <a:pt x="614113" y="109637"/>
                  </a:lnTo>
                  <a:lnTo>
                    <a:pt x="622127" y="57502"/>
                  </a:lnTo>
                  <a:lnTo>
                    <a:pt x="621035" y="23700"/>
                  </a:lnTo>
                  <a:lnTo>
                    <a:pt x="619275" y="14139"/>
                  </a:lnTo>
                  <a:lnTo>
                    <a:pt x="613480" y="7765"/>
                  </a:lnTo>
                  <a:lnTo>
                    <a:pt x="594713" y="682"/>
                  </a:lnTo>
                  <a:lnTo>
                    <a:pt x="575894" y="0"/>
                  </a:lnTo>
                  <a:lnTo>
                    <a:pt x="519490" y="9540"/>
                  </a:lnTo>
                  <a:lnTo>
                    <a:pt x="460686" y="22839"/>
                  </a:lnTo>
                  <a:lnTo>
                    <a:pt x="409055" y="36632"/>
                  </a:lnTo>
                  <a:lnTo>
                    <a:pt x="348151" y="50491"/>
                  </a:lnTo>
                  <a:lnTo>
                    <a:pt x="285392" y="61584"/>
                  </a:lnTo>
                  <a:lnTo>
                    <a:pt x="232348" y="72679"/>
                  </a:lnTo>
                  <a:lnTo>
                    <a:pt x="179143" y="86547"/>
                  </a:lnTo>
                  <a:lnTo>
                    <a:pt x="124641" y="100416"/>
                  </a:lnTo>
                  <a:lnTo>
                    <a:pt x="69102" y="114284"/>
                  </a:lnTo>
                  <a:lnTo>
                    <a:pt x="11242" y="133700"/>
                  </a:lnTo>
                  <a:lnTo>
                    <a:pt x="0" y="1447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abadkézi sokszög 4"/>
            <p:cNvSpPr/>
            <p:nvPr/>
          </p:nvSpPr>
          <p:spPr>
            <a:xfrm>
              <a:off x="5208976" y="2262381"/>
              <a:ext cx="959563" cy="997387"/>
            </a:xfrm>
            <a:custGeom>
              <a:avLst/>
              <a:gdLst/>
              <a:ahLst/>
              <a:cxnLst/>
              <a:rect l="0" t="0" r="0" b="0"/>
              <a:pathLst>
                <a:path w="959563" h="997387">
                  <a:moveTo>
                    <a:pt x="232989" y="10513"/>
                  </a:moveTo>
                  <a:lnTo>
                    <a:pt x="241824" y="1678"/>
                  </a:lnTo>
                  <a:lnTo>
                    <a:pt x="248124" y="0"/>
                  </a:lnTo>
                  <a:lnTo>
                    <a:pt x="284809" y="3951"/>
                  </a:lnTo>
                  <a:lnTo>
                    <a:pt x="314295" y="13499"/>
                  </a:lnTo>
                  <a:lnTo>
                    <a:pt x="368424" y="37473"/>
                  </a:lnTo>
                  <a:lnTo>
                    <a:pt x="430430" y="59884"/>
                  </a:lnTo>
                  <a:lnTo>
                    <a:pt x="487288" y="80878"/>
                  </a:lnTo>
                  <a:lnTo>
                    <a:pt x="546151" y="103309"/>
                  </a:lnTo>
                  <a:lnTo>
                    <a:pt x="603566" y="125074"/>
                  </a:lnTo>
                  <a:lnTo>
                    <a:pt x="661818" y="148189"/>
                  </a:lnTo>
                  <a:lnTo>
                    <a:pt x="725283" y="181435"/>
                  </a:lnTo>
                  <a:lnTo>
                    <a:pt x="785297" y="213702"/>
                  </a:lnTo>
                  <a:lnTo>
                    <a:pt x="839310" y="251865"/>
                  </a:lnTo>
                  <a:lnTo>
                    <a:pt x="898029" y="310397"/>
                  </a:lnTo>
                  <a:lnTo>
                    <a:pt x="950359" y="371700"/>
                  </a:lnTo>
                  <a:lnTo>
                    <a:pt x="958010" y="386463"/>
                  </a:lnTo>
                  <a:lnTo>
                    <a:pt x="959562" y="404736"/>
                  </a:lnTo>
                  <a:lnTo>
                    <a:pt x="956245" y="423335"/>
                  </a:lnTo>
                  <a:lnTo>
                    <a:pt x="943982" y="444202"/>
                  </a:lnTo>
                  <a:lnTo>
                    <a:pt x="920806" y="467819"/>
                  </a:lnTo>
                  <a:lnTo>
                    <a:pt x="862477" y="506982"/>
                  </a:lnTo>
                  <a:lnTo>
                    <a:pt x="806372" y="537537"/>
                  </a:lnTo>
                  <a:lnTo>
                    <a:pt x="745037" y="571782"/>
                  </a:lnTo>
                  <a:lnTo>
                    <a:pt x="682587" y="607075"/>
                  </a:lnTo>
                  <a:lnTo>
                    <a:pt x="624094" y="643868"/>
                  </a:lnTo>
                  <a:lnTo>
                    <a:pt x="563367" y="680291"/>
                  </a:lnTo>
                  <a:lnTo>
                    <a:pt x="508098" y="717431"/>
                  </a:lnTo>
                  <a:lnTo>
                    <a:pt x="446754" y="762166"/>
                  </a:lnTo>
                  <a:lnTo>
                    <a:pt x="389832" y="810977"/>
                  </a:lnTo>
                  <a:lnTo>
                    <a:pt x="333888" y="854987"/>
                  </a:lnTo>
                  <a:lnTo>
                    <a:pt x="274656" y="916973"/>
                  </a:lnTo>
                  <a:lnTo>
                    <a:pt x="213899" y="978190"/>
                  </a:lnTo>
                  <a:lnTo>
                    <a:pt x="202623" y="989473"/>
                  </a:lnTo>
                  <a:lnTo>
                    <a:pt x="186517" y="995720"/>
                  </a:lnTo>
                  <a:lnTo>
                    <a:pt x="177045" y="997386"/>
                  </a:lnTo>
                  <a:lnTo>
                    <a:pt x="156658" y="994306"/>
                  </a:lnTo>
                  <a:lnTo>
                    <a:pt x="110004" y="977855"/>
                  </a:lnTo>
                  <a:lnTo>
                    <a:pt x="49618" y="943953"/>
                  </a:lnTo>
                  <a:lnTo>
                    <a:pt x="23224" y="924649"/>
                  </a:lnTo>
                  <a:lnTo>
                    <a:pt x="0" y="91750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5134086" y="2688946"/>
            <a:ext cx="1181501" cy="797313"/>
            <a:chOff x="5134086" y="2688946"/>
            <a:chExt cx="1181501" cy="797313"/>
          </a:xfrm>
        </p:grpSpPr>
        <p:sp>
          <p:nvSpPr>
            <p:cNvPr id="7" name="Szabadkézi sokszög 6"/>
            <p:cNvSpPr/>
            <p:nvPr/>
          </p:nvSpPr>
          <p:spPr>
            <a:xfrm>
              <a:off x="5239237" y="2688946"/>
              <a:ext cx="1076350" cy="797313"/>
            </a:xfrm>
            <a:custGeom>
              <a:avLst/>
              <a:gdLst/>
              <a:ahLst/>
              <a:cxnLst/>
              <a:rect l="0" t="0" r="0" b="0"/>
              <a:pathLst>
                <a:path w="1076350" h="797313">
                  <a:moveTo>
                    <a:pt x="169444" y="582474"/>
                  </a:moveTo>
                  <a:lnTo>
                    <a:pt x="110763" y="621594"/>
                  </a:lnTo>
                  <a:lnTo>
                    <a:pt x="48692" y="664074"/>
                  </a:lnTo>
                  <a:lnTo>
                    <a:pt x="10783" y="688335"/>
                  </a:lnTo>
                  <a:lnTo>
                    <a:pt x="2649" y="691879"/>
                  </a:lnTo>
                  <a:lnTo>
                    <a:pt x="0" y="695167"/>
                  </a:lnTo>
                  <a:lnTo>
                    <a:pt x="1008" y="698284"/>
                  </a:lnTo>
                  <a:lnTo>
                    <a:pt x="4453" y="701285"/>
                  </a:lnTo>
                  <a:lnTo>
                    <a:pt x="61994" y="712657"/>
                  </a:lnTo>
                  <a:lnTo>
                    <a:pt x="120578" y="721069"/>
                  </a:lnTo>
                  <a:lnTo>
                    <a:pt x="175348" y="727972"/>
                  </a:lnTo>
                  <a:lnTo>
                    <a:pt x="228104" y="734155"/>
                  </a:lnTo>
                  <a:lnTo>
                    <a:pt x="283219" y="739728"/>
                  </a:lnTo>
                  <a:lnTo>
                    <a:pt x="338646" y="744880"/>
                  </a:lnTo>
                  <a:lnTo>
                    <a:pt x="400699" y="748366"/>
                  </a:lnTo>
                  <a:lnTo>
                    <a:pt x="450887" y="753208"/>
                  </a:lnTo>
                  <a:lnTo>
                    <a:pt x="505317" y="756424"/>
                  </a:lnTo>
                  <a:lnTo>
                    <a:pt x="560584" y="759525"/>
                  </a:lnTo>
                  <a:lnTo>
                    <a:pt x="623239" y="764745"/>
                  </a:lnTo>
                  <a:lnTo>
                    <a:pt x="679658" y="765432"/>
                  </a:lnTo>
                  <a:lnTo>
                    <a:pt x="735256" y="767988"/>
                  </a:lnTo>
                  <a:lnTo>
                    <a:pt x="790746" y="773084"/>
                  </a:lnTo>
                  <a:lnTo>
                    <a:pt x="851598" y="779508"/>
                  </a:lnTo>
                  <a:lnTo>
                    <a:pt x="909229" y="781827"/>
                  </a:lnTo>
                  <a:lnTo>
                    <a:pt x="965330" y="791184"/>
                  </a:lnTo>
                  <a:lnTo>
                    <a:pt x="1005386" y="797312"/>
                  </a:lnTo>
                  <a:lnTo>
                    <a:pt x="1022053" y="793220"/>
                  </a:lnTo>
                  <a:lnTo>
                    <a:pt x="1029087" y="789539"/>
                  </a:lnTo>
                  <a:lnTo>
                    <a:pt x="1039368" y="778054"/>
                  </a:lnTo>
                  <a:lnTo>
                    <a:pt x="1046094" y="762778"/>
                  </a:lnTo>
                  <a:lnTo>
                    <a:pt x="1056722" y="706975"/>
                  </a:lnTo>
                  <a:lnTo>
                    <a:pt x="1063809" y="654183"/>
                  </a:lnTo>
                  <a:lnTo>
                    <a:pt x="1074136" y="594131"/>
                  </a:lnTo>
                  <a:lnTo>
                    <a:pt x="1075984" y="535980"/>
                  </a:lnTo>
                  <a:lnTo>
                    <a:pt x="1076349" y="479978"/>
                  </a:lnTo>
                  <a:lnTo>
                    <a:pt x="1073955" y="421934"/>
                  </a:lnTo>
                  <a:lnTo>
                    <a:pt x="1064853" y="370575"/>
                  </a:lnTo>
                  <a:lnTo>
                    <a:pt x="1055076" y="314716"/>
                  </a:lnTo>
                  <a:lnTo>
                    <a:pt x="1047532" y="253089"/>
                  </a:lnTo>
                  <a:lnTo>
                    <a:pt x="1034679" y="192844"/>
                  </a:lnTo>
                  <a:lnTo>
                    <a:pt x="1014301" y="136103"/>
                  </a:lnTo>
                  <a:lnTo>
                    <a:pt x="982035" y="75078"/>
                  </a:lnTo>
                  <a:lnTo>
                    <a:pt x="954383" y="26267"/>
                  </a:lnTo>
                  <a:lnTo>
                    <a:pt x="940830" y="13832"/>
                  </a:lnTo>
                  <a:lnTo>
                    <a:pt x="922537" y="4098"/>
                  </a:lnTo>
                  <a:lnTo>
                    <a:pt x="91001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badkézi sokszög 7"/>
            <p:cNvSpPr/>
            <p:nvPr/>
          </p:nvSpPr>
          <p:spPr>
            <a:xfrm>
              <a:off x="5134086" y="3404556"/>
              <a:ext cx="141459" cy="33286"/>
            </a:xfrm>
            <a:custGeom>
              <a:avLst/>
              <a:gdLst/>
              <a:ahLst/>
              <a:cxnLst/>
              <a:rect l="0" t="0" r="0" b="0"/>
              <a:pathLst>
                <a:path w="141459" h="33286">
                  <a:moveTo>
                    <a:pt x="141458" y="0"/>
                  </a:moveTo>
                  <a:lnTo>
                    <a:pt x="84297" y="16859"/>
                  </a:lnTo>
                  <a:lnTo>
                    <a:pt x="56104" y="22562"/>
                  </a:lnTo>
                  <a:lnTo>
                    <a:pt x="0" y="332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4818943" y="2788799"/>
            <a:ext cx="265218" cy="557511"/>
            <a:chOff x="4818943" y="2788799"/>
            <a:chExt cx="265218" cy="557511"/>
          </a:xfrm>
        </p:grpSpPr>
        <p:sp>
          <p:nvSpPr>
            <p:cNvPr id="10" name="Szabadkézi sokszög 9"/>
            <p:cNvSpPr/>
            <p:nvPr/>
          </p:nvSpPr>
          <p:spPr>
            <a:xfrm>
              <a:off x="4926060" y="2788799"/>
              <a:ext cx="158101" cy="499264"/>
            </a:xfrm>
            <a:custGeom>
              <a:avLst/>
              <a:gdLst/>
              <a:ahLst/>
              <a:cxnLst/>
              <a:rect l="0" t="0" r="0" b="0"/>
              <a:pathLst>
                <a:path w="158101" h="499264">
                  <a:moveTo>
                    <a:pt x="158100" y="0"/>
                  </a:moveTo>
                  <a:lnTo>
                    <a:pt x="158100" y="50744"/>
                  </a:lnTo>
                  <a:lnTo>
                    <a:pt x="158100" y="108129"/>
                  </a:lnTo>
                  <a:lnTo>
                    <a:pt x="158100" y="168458"/>
                  </a:lnTo>
                  <a:lnTo>
                    <a:pt x="155634" y="227037"/>
                  </a:lnTo>
                  <a:lnTo>
                    <a:pt x="146518" y="280610"/>
                  </a:lnTo>
                  <a:lnTo>
                    <a:pt x="130607" y="340494"/>
                  </a:lnTo>
                  <a:lnTo>
                    <a:pt x="102096" y="398621"/>
                  </a:lnTo>
                  <a:lnTo>
                    <a:pt x="89731" y="421674"/>
                  </a:lnTo>
                  <a:lnTo>
                    <a:pt x="71891" y="440216"/>
                  </a:lnTo>
                  <a:lnTo>
                    <a:pt x="16780" y="488455"/>
                  </a:lnTo>
                  <a:lnTo>
                    <a:pt x="0" y="4992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4818943" y="3236869"/>
              <a:ext cx="165365" cy="109441"/>
            </a:xfrm>
            <a:custGeom>
              <a:avLst/>
              <a:gdLst/>
              <a:ahLst/>
              <a:cxnLst/>
              <a:rect l="0" t="0" r="0" b="0"/>
              <a:pathLst>
                <a:path w="165365" h="109441">
                  <a:moveTo>
                    <a:pt x="48870" y="9588"/>
                  </a:moveTo>
                  <a:lnTo>
                    <a:pt x="58458" y="0"/>
                  </a:lnTo>
                  <a:lnTo>
                    <a:pt x="1914" y="48564"/>
                  </a:lnTo>
                  <a:lnTo>
                    <a:pt x="0" y="54988"/>
                  </a:lnTo>
                  <a:lnTo>
                    <a:pt x="2803" y="69522"/>
                  </a:lnTo>
                  <a:lnTo>
                    <a:pt x="7064" y="75431"/>
                  </a:lnTo>
                  <a:lnTo>
                    <a:pt x="19195" y="84463"/>
                  </a:lnTo>
                  <a:lnTo>
                    <a:pt x="46036" y="94746"/>
                  </a:lnTo>
                  <a:lnTo>
                    <a:pt x="99153" y="100280"/>
                  </a:lnTo>
                  <a:lnTo>
                    <a:pt x="155533" y="107632"/>
                  </a:lnTo>
                  <a:lnTo>
                    <a:pt x="165364" y="109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3" name="Szabadkézi sokszög 12"/>
          <p:cNvSpPr/>
          <p:nvPr/>
        </p:nvSpPr>
        <p:spPr>
          <a:xfrm>
            <a:off x="4527500" y="3274702"/>
            <a:ext cx="173879" cy="1011886"/>
          </a:xfrm>
          <a:custGeom>
            <a:avLst/>
            <a:gdLst/>
            <a:ahLst/>
            <a:cxnLst/>
            <a:rect l="0" t="0" r="0" b="0"/>
            <a:pathLst>
              <a:path w="173879" h="1011886">
                <a:moveTo>
                  <a:pt x="49076" y="1011885"/>
                </a:moveTo>
                <a:lnTo>
                  <a:pt x="66745" y="1011885"/>
                </a:lnTo>
                <a:lnTo>
                  <a:pt x="80351" y="1006954"/>
                </a:lnTo>
                <a:lnTo>
                  <a:pt x="104153" y="988722"/>
                </a:lnTo>
                <a:lnTo>
                  <a:pt x="125736" y="954953"/>
                </a:lnTo>
                <a:lnTo>
                  <a:pt x="145823" y="897184"/>
                </a:lnTo>
                <a:lnTo>
                  <a:pt x="161844" y="836304"/>
                </a:lnTo>
                <a:lnTo>
                  <a:pt x="164835" y="785955"/>
                </a:lnTo>
                <a:lnTo>
                  <a:pt x="165425" y="727077"/>
                </a:lnTo>
                <a:lnTo>
                  <a:pt x="169945" y="678483"/>
                </a:lnTo>
                <a:lnTo>
                  <a:pt x="172722" y="628951"/>
                </a:lnTo>
                <a:lnTo>
                  <a:pt x="173545" y="579142"/>
                </a:lnTo>
                <a:lnTo>
                  <a:pt x="173823" y="524050"/>
                </a:lnTo>
                <a:lnTo>
                  <a:pt x="173878" y="466597"/>
                </a:lnTo>
                <a:lnTo>
                  <a:pt x="168171" y="411606"/>
                </a:lnTo>
                <a:lnTo>
                  <a:pt x="166084" y="352649"/>
                </a:lnTo>
                <a:lnTo>
                  <a:pt x="161255" y="300836"/>
                </a:lnTo>
                <a:lnTo>
                  <a:pt x="150473" y="244887"/>
                </a:lnTo>
                <a:lnTo>
                  <a:pt x="133961" y="190826"/>
                </a:lnTo>
                <a:lnTo>
                  <a:pt x="119531" y="155625"/>
                </a:lnTo>
                <a:lnTo>
                  <a:pt x="88419" y="100375"/>
                </a:lnTo>
                <a:lnTo>
                  <a:pt x="55692" y="41011"/>
                </a:lnTo>
                <a:lnTo>
                  <a:pt x="34871" y="12247"/>
                </a:lnTo>
                <a:lnTo>
                  <a:pt x="30360" y="9844"/>
                </a:lnTo>
                <a:lnTo>
                  <a:pt x="26429" y="11016"/>
                </a:lnTo>
                <a:lnTo>
                  <a:pt x="22883" y="14571"/>
                </a:lnTo>
                <a:lnTo>
                  <a:pt x="18943" y="28383"/>
                </a:lnTo>
                <a:lnTo>
                  <a:pt x="9483" y="88838"/>
                </a:lnTo>
                <a:lnTo>
                  <a:pt x="8812" y="99736"/>
                </a:lnTo>
                <a:lnTo>
                  <a:pt x="7441" y="104228"/>
                </a:lnTo>
                <a:lnTo>
                  <a:pt x="5601" y="104449"/>
                </a:lnTo>
                <a:lnTo>
                  <a:pt x="3451" y="101823"/>
                </a:lnTo>
                <a:lnTo>
                  <a:pt x="0" y="71035"/>
                </a:lnTo>
                <a:lnTo>
                  <a:pt x="1251" y="41954"/>
                </a:lnTo>
                <a:lnTo>
                  <a:pt x="8096" y="27301"/>
                </a:lnTo>
                <a:lnTo>
                  <a:pt x="22346" y="8656"/>
                </a:lnTo>
                <a:lnTo>
                  <a:pt x="37813" y="2023"/>
                </a:lnTo>
                <a:lnTo>
                  <a:pt x="56089" y="0"/>
                </a:lnTo>
                <a:lnTo>
                  <a:pt x="73458" y="2183"/>
                </a:lnTo>
                <a:lnTo>
                  <a:pt x="85492" y="8701"/>
                </a:lnTo>
                <a:lnTo>
                  <a:pt x="99002" y="216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5525175" y="3005146"/>
            <a:ext cx="355340" cy="332843"/>
            <a:chOff x="5525175" y="3005146"/>
            <a:chExt cx="355340" cy="332843"/>
          </a:xfrm>
        </p:grpSpPr>
        <p:sp>
          <p:nvSpPr>
            <p:cNvPr id="14" name="Szabadkézi sokszög 13"/>
            <p:cNvSpPr/>
            <p:nvPr/>
          </p:nvSpPr>
          <p:spPr>
            <a:xfrm>
              <a:off x="5616707" y="3179888"/>
              <a:ext cx="8322" cy="158101"/>
            </a:xfrm>
            <a:custGeom>
              <a:avLst/>
              <a:gdLst/>
              <a:ahLst/>
              <a:cxnLst/>
              <a:rect l="0" t="0" r="0" b="0"/>
              <a:pathLst>
                <a:path w="8322" h="158101">
                  <a:moveTo>
                    <a:pt x="8321" y="0"/>
                  </a:moveTo>
                  <a:lnTo>
                    <a:pt x="8321" y="53492"/>
                  </a:lnTo>
                  <a:lnTo>
                    <a:pt x="8321" y="108278"/>
                  </a:lnTo>
                  <a:lnTo>
                    <a:pt x="5856" y="136558"/>
                  </a:lnTo>
                  <a:lnTo>
                    <a:pt x="0" y="15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5541818" y="3146604"/>
              <a:ext cx="191385" cy="41606"/>
            </a:xfrm>
            <a:custGeom>
              <a:avLst/>
              <a:gdLst/>
              <a:ahLst/>
              <a:cxnLst/>
              <a:rect l="0" t="0" r="0" b="0"/>
              <a:pathLst>
                <a:path w="191385" h="41606">
                  <a:moveTo>
                    <a:pt x="0" y="41605"/>
                  </a:moveTo>
                  <a:lnTo>
                    <a:pt x="57161" y="24747"/>
                  </a:lnTo>
                  <a:lnTo>
                    <a:pt x="113009" y="8302"/>
                  </a:lnTo>
                  <a:lnTo>
                    <a:pt x="175360" y="729"/>
                  </a:lnTo>
                  <a:lnTo>
                    <a:pt x="19138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5525175" y="3221493"/>
              <a:ext cx="149780" cy="16643"/>
            </a:xfrm>
            <a:custGeom>
              <a:avLst/>
              <a:gdLst/>
              <a:ahLst/>
              <a:cxnLst/>
              <a:rect l="0" t="0" r="0" b="0"/>
              <a:pathLst>
                <a:path w="149780" h="16643">
                  <a:moveTo>
                    <a:pt x="0" y="16642"/>
                  </a:moveTo>
                  <a:lnTo>
                    <a:pt x="58604" y="10924"/>
                  </a:lnTo>
                  <a:lnTo>
                    <a:pt x="115674" y="2831"/>
                  </a:lnTo>
                  <a:lnTo>
                    <a:pt x="14977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5683275" y="3200015"/>
              <a:ext cx="162864" cy="102524"/>
            </a:xfrm>
            <a:custGeom>
              <a:avLst/>
              <a:gdLst/>
              <a:ahLst/>
              <a:cxnLst/>
              <a:rect l="0" t="0" r="0" b="0"/>
              <a:pathLst>
                <a:path w="162864" h="102524">
                  <a:moveTo>
                    <a:pt x="0" y="29799"/>
                  </a:moveTo>
                  <a:lnTo>
                    <a:pt x="7568" y="54523"/>
                  </a:lnTo>
                  <a:lnTo>
                    <a:pt x="31142" y="84876"/>
                  </a:lnTo>
                  <a:lnTo>
                    <a:pt x="51757" y="97380"/>
                  </a:lnTo>
                  <a:lnTo>
                    <a:pt x="79849" y="102523"/>
                  </a:lnTo>
                  <a:lnTo>
                    <a:pt x="111595" y="99630"/>
                  </a:lnTo>
                  <a:lnTo>
                    <a:pt x="128494" y="92886"/>
                  </a:lnTo>
                  <a:lnTo>
                    <a:pt x="154410" y="73491"/>
                  </a:lnTo>
                  <a:lnTo>
                    <a:pt x="161083" y="57847"/>
                  </a:lnTo>
                  <a:lnTo>
                    <a:pt x="162863" y="48498"/>
                  </a:lnTo>
                  <a:lnTo>
                    <a:pt x="162200" y="40416"/>
                  </a:lnTo>
                  <a:lnTo>
                    <a:pt x="156532" y="26505"/>
                  </a:lnTo>
                  <a:lnTo>
                    <a:pt x="142919" y="14159"/>
                  </a:lnTo>
                  <a:lnTo>
                    <a:pt x="124541" y="4357"/>
                  </a:lnTo>
                  <a:lnTo>
                    <a:pt x="104045" y="0"/>
                  </a:lnTo>
                  <a:lnTo>
                    <a:pt x="76132" y="1965"/>
                  </a:lnTo>
                  <a:lnTo>
                    <a:pt x="61265" y="8491"/>
                  </a:lnTo>
                  <a:lnTo>
                    <a:pt x="36654" y="27748"/>
                  </a:lnTo>
                  <a:lnTo>
                    <a:pt x="30160" y="40907"/>
                  </a:lnTo>
                  <a:lnTo>
                    <a:pt x="24964" y="630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5778334" y="3038430"/>
              <a:ext cx="4795" cy="66570"/>
            </a:xfrm>
            <a:custGeom>
              <a:avLst/>
              <a:gdLst/>
              <a:ahLst/>
              <a:cxnLst/>
              <a:rect l="0" t="0" r="0" b="0"/>
              <a:pathLst>
                <a:path w="4795" h="66570">
                  <a:moveTo>
                    <a:pt x="4794" y="0"/>
                  </a:moveTo>
                  <a:lnTo>
                    <a:pt x="2328" y="33741"/>
                  </a:lnTo>
                  <a:lnTo>
                    <a:pt x="0" y="48280"/>
                  </a:lnTo>
                  <a:lnTo>
                    <a:pt x="4794" y="665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5866339" y="3005146"/>
              <a:ext cx="14176" cy="66570"/>
            </a:xfrm>
            <a:custGeom>
              <a:avLst/>
              <a:gdLst/>
              <a:ahLst/>
              <a:cxnLst/>
              <a:rect l="0" t="0" r="0" b="0"/>
              <a:pathLst>
                <a:path w="14176" h="66570">
                  <a:moveTo>
                    <a:pt x="0" y="0"/>
                  </a:moveTo>
                  <a:lnTo>
                    <a:pt x="8834" y="8835"/>
                  </a:lnTo>
                  <a:lnTo>
                    <a:pt x="13172" y="23034"/>
                  </a:lnTo>
                  <a:lnTo>
                    <a:pt x="14175" y="39823"/>
                  </a:lnTo>
                  <a:lnTo>
                    <a:pt x="8321" y="665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4385192" y="4236661"/>
            <a:ext cx="701231" cy="349485"/>
            <a:chOff x="4385192" y="4236661"/>
            <a:chExt cx="701231" cy="349485"/>
          </a:xfrm>
        </p:grpSpPr>
        <p:sp>
          <p:nvSpPr>
            <p:cNvPr id="21" name="Szabadkézi sokszög 20"/>
            <p:cNvSpPr/>
            <p:nvPr/>
          </p:nvSpPr>
          <p:spPr>
            <a:xfrm>
              <a:off x="4460082" y="4403082"/>
              <a:ext cx="37804" cy="183064"/>
            </a:xfrm>
            <a:custGeom>
              <a:avLst/>
              <a:gdLst/>
              <a:ahLst/>
              <a:cxnLst/>
              <a:rect l="0" t="0" r="0" b="0"/>
              <a:pathLst>
                <a:path w="37804" h="183064">
                  <a:moveTo>
                    <a:pt x="0" y="0"/>
                  </a:moveTo>
                  <a:lnTo>
                    <a:pt x="18986" y="56772"/>
                  </a:lnTo>
                  <a:lnTo>
                    <a:pt x="30156" y="116437"/>
                  </a:lnTo>
                  <a:lnTo>
                    <a:pt x="37803" y="171111"/>
                  </a:lnTo>
                  <a:lnTo>
                    <a:pt x="37221" y="175095"/>
                  </a:lnTo>
                  <a:lnTo>
                    <a:pt x="33284" y="1830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4385192" y="4369798"/>
              <a:ext cx="158101" cy="24964"/>
            </a:xfrm>
            <a:custGeom>
              <a:avLst/>
              <a:gdLst/>
              <a:ahLst/>
              <a:cxnLst/>
              <a:rect l="0" t="0" r="0" b="0"/>
              <a:pathLst>
                <a:path w="158101" h="24964">
                  <a:moveTo>
                    <a:pt x="0" y="24963"/>
                  </a:moveTo>
                  <a:lnTo>
                    <a:pt x="55507" y="8105"/>
                  </a:lnTo>
                  <a:lnTo>
                    <a:pt x="113360" y="1067"/>
                  </a:lnTo>
                  <a:lnTo>
                    <a:pt x="158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4393513" y="4486293"/>
              <a:ext cx="149780" cy="16643"/>
            </a:xfrm>
            <a:custGeom>
              <a:avLst/>
              <a:gdLst/>
              <a:ahLst/>
              <a:cxnLst/>
              <a:rect l="0" t="0" r="0" b="0"/>
              <a:pathLst>
                <a:path w="149780" h="16643">
                  <a:moveTo>
                    <a:pt x="0" y="16642"/>
                  </a:moveTo>
                  <a:lnTo>
                    <a:pt x="29620" y="10056"/>
                  </a:lnTo>
                  <a:lnTo>
                    <a:pt x="91940" y="1887"/>
                  </a:lnTo>
                  <a:lnTo>
                    <a:pt x="14977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abadkézi sokszög 23"/>
            <p:cNvSpPr/>
            <p:nvPr/>
          </p:nvSpPr>
          <p:spPr>
            <a:xfrm>
              <a:off x="4614387" y="4336514"/>
              <a:ext cx="120290" cy="132464"/>
            </a:xfrm>
            <a:custGeom>
              <a:avLst/>
              <a:gdLst/>
              <a:ahLst/>
              <a:cxnLst/>
              <a:rect l="0" t="0" r="0" b="0"/>
              <a:pathLst>
                <a:path w="120290" h="132464">
                  <a:moveTo>
                    <a:pt x="20437" y="0"/>
                  </a:moveTo>
                  <a:lnTo>
                    <a:pt x="3578" y="58382"/>
                  </a:lnTo>
                  <a:lnTo>
                    <a:pt x="0" y="74949"/>
                  </a:lnTo>
                  <a:lnTo>
                    <a:pt x="1491" y="91558"/>
                  </a:lnTo>
                  <a:lnTo>
                    <a:pt x="7702" y="105720"/>
                  </a:lnTo>
                  <a:lnTo>
                    <a:pt x="11947" y="112085"/>
                  </a:lnTo>
                  <a:lnTo>
                    <a:pt x="24060" y="121623"/>
                  </a:lnTo>
                  <a:lnTo>
                    <a:pt x="39613" y="128020"/>
                  </a:lnTo>
                  <a:lnTo>
                    <a:pt x="90478" y="132463"/>
                  </a:lnTo>
                  <a:lnTo>
                    <a:pt x="104882" y="130371"/>
                  </a:lnTo>
                  <a:lnTo>
                    <a:pt x="120289" y="1248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4609860" y="4386440"/>
              <a:ext cx="108175" cy="33285"/>
            </a:xfrm>
            <a:custGeom>
              <a:avLst/>
              <a:gdLst/>
              <a:ahLst/>
              <a:cxnLst/>
              <a:rect l="0" t="0" r="0" b="0"/>
              <a:pathLst>
                <a:path w="108175" h="33285">
                  <a:moveTo>
                    <a:pt x="0" y="33284"/>
                  </a:moveTo>
                  <a:lnTo>
                    <a:pt x="53041" y="18891"/>
                  </a:lnTo>
                  <a:lnTo>
                    <a:pt x="90503" y="12669"/>
                  </a:lnTo>
                  <a:lnTo>
                    <a:pt x="100321" y="7788"/>
                  </a:lnTo>
                  <a:lnTo>
                    <a:pt x="10817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4609860" y="4286587"/>
              <a:ext cx="133138" cy="33285"/>
            </a:xfrm>
            <a:custGeom>
              <a:avLst/>
              <a:gdLst/>
              <a:ahLst/>
              <a:cxnLst/>
              <a:rect l="0" t="0" r="0" b="0"/>
              <a:pathLst>
                <a:path w="133138" h="33285">
                  <a:moveTo>
                    <a:pt x="0" y="33284"/>
                  </a:moveTo>
                  <a:lnTo>
                    <a:pt x="14211" y="20923"/>
                  </a:lnTo>
                  <a:lnTo>
                    <a:pt x="27581" y="14539"/>
                  </a:lnTo>
                  <a:lnTo>
                    <a:pt x="82551" y="6675"/>
                  </a:lnTo>
                  <a:lnTo>
                    <a:pt x="13313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4809565" y="4278266"/>
              <a:ext cx="24964" cy="133138"/>
            </a:xfrm>
            <a:custGeom>
              <a:avLst/>
              <a:gdLst/>
              <a:ahLst/>
              <a:cxnLst/>
              <a:rect l="0" t="0" r="0" b="0"/>
              <a:pathLst>
                <a:path w="24964" h="133138">
                  <a:moveTo>
                    <a:pt x="0" y="0"/>
                  </a:moveTo>
                  <a:lnTo>
                    <a:pt x="14394" y="59628"/>
                  </a:lnTo>
                  <a:lnTo>
                    <a:pt x="23031" y="113420"/>
                  </a:lnTo>
                  <a:lnTo>
                    <a:pt x="24963" y="1331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>
              <a:off x="4767960" y="4259046"/>
              <a:ext cx="138915" cy="166669"/>
            </a:xfrm>
            <a:custGeom>
              <a:avLst/>
              <a:gdLst/>
              <a:ahLst/>
              <a:cxnLst/>
              <a:rect l="0" t="0" r="0" b="0"/>
              <a:pathLst>
                <a:path w="138915" h="166669">
                  <a:moveTo>
                    <a:pt x="0" y="27541"/>
                  </a:moveTo>
                  <a:lnTo>
                    <a:pt x="4418" y="14290"/>
                  </a:lnTo>
                  <a:lnTo>
                    <a:pt x="13982" y="5318"/>
                  </a:lnTo>
                  <a:lnTo>
                    <a:pt x="20417" y="1631"/>
                  </a:lnTo>
                  <a:lnTo>
                    <a:pt x="34962" y="0"/>
                  </a:lnTo>
                  <a:lnTo>
                    <a:pt x="51596" y="3282"/>
                  </a:lnTo>
                  <a:lnTo>
                    <a:pt x="79904" y="15525"/>
                  </a:lnTo>
                  <a:lnTo>
                    <a:pt x="117338" y="41654"/>
                  </a:lnTo>
                  <a:lnTo>
                    <a:pt x="128581" y="55079"/>
                  </a:lnTo>
                  <a:lnTo>
                    <a:pt x="132873" y="62542"/>
                  </a:lnTo>
                  <a:lnTo>
                    <a:pt x="138914" y="95132"/>
                  </a:lnTo>
                  <a:lnTo>
                    <a:pt x="136287" y="125232"/>
                  </a:lnTo>
                  <a:lnTo>
                    <a:pt x="127140" y="140609"/>
                  </a:lnTo>
                  <a:lnTo>
                    <a:pt x="113830" y="152683"/>
                  </a:lnTo>
                  <a:lnTo>
                    <a:pt x="98668" y="161132"/>
                  </a:lnTo>
                  <a:lnTo>
                    <a:pt x="70121" y="166668"/>
                  </a:lnTo>
                  <a:lnTo>
                    <a:pt x="42658" y="163891"/>
                  </a:lnTo>
                  <a:lnTo>
                    <a:pt x="27897" y="157175"/>
                  </a:lnTo>
                  <a:lnTo>
                    <a:pt x="0" y="1357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>
              <a:off x="4909418" y="4354981"/>
              <a:ext cx="177005" cy="103223"/>
            </a:xfrm>
            <a:custGeom>
              <a:avLst/>
              <a:gdLst/>
              <a:ahLst/>
              <a:cxnLst/>
              <a:rect l="0" t="0" r="0" b="0"/>
              <a:pathLst>
                <a:path w="177005" h="103223">
                  <a:moveTo>
                    <a:pt x="33284" y="48101"/>
                  </a:moveTo>
                  <a:lnTo>
                    <a:pt x="47495" y="67106"/>
                  </a:lnTo>
                  <a:lnTo>
                    <a:pt x="79569" y="95200"/>
                  </a:lnTo>
                  <a:lnTo>
                    <a:pt x="96077" y="101393"/>
                  </a:lnTo>
                  <a:lnTo>
                    <a:pt x="115741" y="103222"/>
                  </a:lnTo>
                  <a:lnTo>
                    <a:pt x="136808" y="100952"/>
                  </a:lnTo>
                  <a:lnTo>
                    <a:pt x="153568" y="94397"/>
                  </a:lnTo>
                  <a:lnTo>
                    <a:pt x="160626" y="90060"/>
                  </a:lnTo>
                  <a:lnTo>
                    <a:pt x="170933" y="77844"/>
                  </a:lnTo>
                  <a:lnTo>
                    <a:pt x="174977" y="70703"/>
                  </a:lnTo>
                  <a:lnTo>
                    <a:pt x="177004" y="55373"/>
                  </a:lnTo>
                  <a:lnTo>
                    <a:pt x="176250" y="47402"/>
                  </a:lnTo>
                  <a:lnTo>
                    <a:pt x="168016" y="33614"/>
                  </a:lnTo>
                  <a:lnTo>
                    <a:pt x="155111" y="22246"/>
                  </a:lnTo>
                  <a:lnTo>
                    <a:pt x="121760" y="7415"/>
                  </a:lnTo>
                  <a:lnTo>
                    <a:pt x="79833" y="0"/>
                  </a:lnTo>
                  <a:lnTo>
                    <a:pt x="51391" y="3133"/>
                  </a:lnTo>
                  <a:lnTo>
                    <a:pt x="0" y="231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4992628" y="4236661"/>
              <a:ext cx="8323" cy="66570"/>
            </a:xfrm>
            <a:custGeom>
              <a:avLst/>
              <a:gdLst/>
              <a:ahLst/>
              <a:cxnLst/>
              <a:rect l="0" t="0" r="0" b="0"/>
              <a:pathLst>
                <a:path w="8323" h="66570">
                  <a:moveTo>
                    <a:pt x="0" y="0"/>
                  </a:moveTo>
                  <a:lnTo>
                    <a:pt x="6587" y="29621"/>
                  </a:lnTo>
                  <a:lnTo>
                    <a:pt x="8322" y="665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5067518" y="4261625"/>
              <a:ext cx="8322" cy="49927"/>
            </a:xfrm>
            <a:custGeom>
              <a:avLst/>
              <a:gdLst/>
              <a:ahLst/>
              <a:cxnLst/>
              <a:rect l="0" t="0" r="0" b="0"/>
              <a:pathLst>
                <a:path w="8322" h="49927">
                  <a:moveTo>
                    <a:pt x="8321" y="0"/>
                  </a:moveTo>
                  <a:lnTo>
                    <a:pt x="0" y="499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5891302" y="3235944"/>
            <a:ext cx="3189455" cy="451529"/>
            <a:chOff x="5891302" y="3235944"/>
            <a:chExt cx="3189455" cy="451529"/>
          </a:xfrm>
        </p:grpSpPr>
        <p:sp>
          <p:nvSpPr>
            <p:cNvPr id="33" name="Szabadkézi sokszög 32"/>
            <p:cNvSpPr/>
            <p:nvPr/>
          </p:nvSpPr>
          <p:spPr>
            <a:xfrm>
              <a:off x="5891302" y="3235944"/>
              <a:ext cx="1173269" cy="201898"/>
            </a:xfrm>
            <a:custGeom>
              <a:avLst/>
              <a:gdLst/>
              <a:ahLst/>
              <a:cxnLst/>
              <a:rect l="0" t="0" r="0" b="0"/>
              <a:pathLst>
                <a:path w="1173269" h="201898">
                  <a:moveTo>
                    <a:pt x="0" y="10513"/>
                  </a:moveTo>
                  <a:lnTo>
                    <a:pt x="8835" y="1678"/>
                  </a:lnTo>
                  <a:lnTo>
                    <a:pt x="15135" y="0"/>
                  </a:lnTo>
                  <a:lnTo>
                    <a:pt x="66700" y="6138"/>
                  </a:lnTo>
                  <a:lnTo>
                    <a:pt x="122002" y="12402"/>
                  </a:lnTo>
                  <a:lnTo>
                    <a:pt x="170796" y="21981"/>
                  </a:lnTo>
                  <a:lnTo>
                    <a:pt x="233853" y="32776"/>
                  </a:lnTo>
                  <a:lnTo>
                    <a:pt x="294797" y="41346"/>
                  </a:lnTo>
                  <a:lnTo>
                    <a:pt x="354404" y="49193"/>
                  </a:lnTo>
                  <a:lnTo>
                    <a:pt x="410422" y="56150"/>
                  </a:lnTo>
                  <a:lnTo>
                    <a:pt x="468433" y="68925"/>
                  </a:lnTo>
                  <a:lnTo>
                    <a:pt x="521937" y="79888"/>
                  </a:lnTo>
                  <a:lnTo>
                    <a:pt x="584272" y="91262"/>
                  </a:lnTo>
                  <a:lnTo>
                    <a:pt x="638302" y="97654"/>
                  </a:lnTo>
                  <a:lnTo>
                    <a:pt x="700750" y="110518"/>
                  </a:lnTo>
                  <a:lnTo>
                    <a:pt x="762826" y="124253"/>
                  </a:lnTo>
                  <a:lnTo>
                    <a:pt x="825287" y="133687"/>
                  </a:lnTo>
                  <a:lnTo>
                    <a:pt x="884329" y="144164"/>
                  </a:lnTo>
                  <a:lnTo>
                    <a:pt x="945032" y="157586"/>
                  </a:lnTo>
                  <a:lnTo>
                    <a:pt x="1001195" y="166978"/>
                  </a:lnTo>
                  <a:lnTo>
                    <a:pt x="1052638" y="177449"/>
                  </a:lnTo>
                  <a:lnTo>
                    <a:pt x="1104753" y="188130"/>
                  </a:lnTo>
                  <a:lnTo>
                    <a:pt x="1156929" y="199445"/>
                  </a:lnTo>
                  <a:lnTo>
                    <a:pt x="1173268" y="2018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>
              <a:off x="6889828" y="3337988"/>
              <a:ext cx="260397" cy="257953"/>
            </a:xfrm>
            <a:custGeom>
              <a:avLst/>
              <a:gdLst/>
              <a:ahLst/>
              <a:cxnLst/>
              <a:rect l="0" t="0" r="0" b="0"/>
              <a:pathLst>
                <a:path w="260397" h="257953">
                  <a:moveTo>
                    <a:pt x="108173" y="0"/>
                  </a:moveTo>
                  <a:lnTo>
                    <a:pt x="125842" y="0"/>
                  </a:lnTo>
                  <a:lnTo>
                    <a:pt x="150083" y="8835"/>
                  </a:lnTo>
                  <a:lnTo>
                    <a:pt x="208044" y="57840"/>
                  </a:lnTo>
                  <a:lnTo>
                    <a:pt x="245216" y="92756"/>
                  </a:lnTo>
                  <a:lnTo>
                    <a:pt x="258596" y="116858"/>
                  </a:lnTo>
                  <a:lnTo>
                    <a:pt x="260396" y="133298"/>
                  </a:lnTo>
                  <a:lnTo>
                    <a:pt x="257189" y="148926"/>
                  </a:lnTo>
                  <a:lnTo>
                    <a:pt x="249600" y="162035"/>
                  </a:lnTo>
                  <a:lnTo>
                    <a:pt x="230514" y="179812"/>
                  </a:lnTo>
                  <a:lnTo>
                    <a:pt x="175681" y="209114"/>
                  </a:lnTo>
                  <a:lnTo>
                    <a:pt x="115156" y="224447"/>
                  </a:lnTo>
                  <a:lnTo>
                    <a:pt x="53619" y="239432"/>
                  </a:lnTo>
                  <a:lnTo>
                    <a:pt x="0" y="2579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7273854" y="3371272"/>
              <a:ext cx="15385" cy="316201"/>
            </a:xfrm>
            <a:custGeom>
              <a:avLst/>
              <a:gdLst/>
              <a:ahLst/>
              <a:cxnLst/>
              <a:rect l="0" t="0" r="0" b="0"/>
              <a:pathLst>
                <a:path w="15385" h="316201">
                  <a:moveTo>
                    <a:pt x="15384" y="0"/>
                  </a:moveTo>
                  <a:lnTo>
                    <a:pt x="9665" y="21779"/>
                  </a:lnTo>
                  <a:lnTo>
                    <a:pt x="5112" y="71145"/>
                  </a:lnTo>
                  <a:lnTo>
                    <a:pt x="0" y="129623"/>
                  </a:lnTo>
                  <a:lnTo>
                    <a:pt x="4709" y="191409"/>
                  </a:lnTo>
                  <a:lnTo>
                    <a:pt x="6598" y="246623"/>
                  </a:lnTo>
                  <a:lnTo>
                    <a:pt x="13608" y="306074"/>
                  </a:lnTo>
                  <a:lnTo>
                    <a:pt x="15384" y="31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7230991" y="3327100"/>
              <a:ext cx="172282" cy="168989"/>
            </a:xfrm>
            <a:custGeom>
              <a:avLst/>
              <a:gdLst/>
              <a:ahLst/>
              <a:cxnLst/>
              <a:rect l="0" t="0" r="0" b="0"/>
              <a:pathLst>
                <a:path w="172282" h="168989">
                  <a:moveTo>
                    <a:pt x="0" y="94098"/>
                  </a:moveTo>
                  <a:lnTo>
                    <a:pt x="16041" y="46725"/>
                  </a:lnTo>
                  <a:lnTo>
                    <a:pt x="35571" y="26335"/>
                  </a:lnTo>
                  <a:lnTo>
                    <a:pt x="67020" y="5344"/>
                  </a:lnTo>
                  <a:lnTo>
                    <a:pt x="75190" y="1645"/>
                  </a:lnTo>
                  <a:lnTo>
                    <a:pt x="94130" y="0"/>
                  </a:lnTo>
                  <a:lnTo>
                    <a:pt x="113951" y="3275"/>
                  </a:lnTo>
                  <a:lnTo>
                    <a:pt x="139780" y="15515"/>
                  </a:lnTo>
                  <a:lnTo>
                    <a:pt x="153348" y="25580"/>
                  </a:lnTo>
                  <a:lnTo>
                    <a:pt x="163076" y="41148"/>
                  </a:lnTo>
                  <a:lnTo>
                    <a:pt x="169557" y="60395"/>
                  </a:lnTo>
                  <a:lnTo>
                    <a:pt x="172281" y="91098"/>
                  </a:lnTo>
                  <a:lnTo>
                    <a:pt x="169641" y="109407"/>
                  </a:lnTo>
                  <a:lnTo>
                    <a:pt x="160455" y="124324"/>
                  </a:lnTo>
                  <a:lnTo>
                    <a:pt x="136375" y="148968"/>
                  </a:lnTo>
                  <a:lnTo>
                    <a:pt x="120092" y="155468"/>
                  </a:lnTo>
                  <a:lnTo>
                    <a:pt x="60298" y="166796"/>
                  </a:lnTo>
                  <a:lnTo>
                    <a:pt x="33284" y="1689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abadkézi sokszög 36"/>
            <p:cNvSpPr/>
            <p:nvPr/>
          </p:nvSpPr>
          <p:spPr>
            <a:xfrm>
              <a:off x="7443884" y="3360175"/>
              <a:ext cx="161555" cy="120168"/>
            </a:xfrm>
            <a:custGeom>
              <a:avLst/>
              <a:gdLst/>
              <a:ahLst/>
              <a:cxnLst/>
              <a:rect l="0" t="0" r="0" b="0"/>
              <a:pathLst>
                <a:path w="161555" h="120168">
                  <a:moveTo>
                    <a:pt x="3454" y="69345"/>
                  </a:moveTo>
                  <a:lnTo>
                    <a:pt x="38199" y="53346"/>
                  </a:lnTo>
                  <a:lnTo>
                    <a:pt x="62134" y="38203"/>
                  </a:lnTo>
                  <a:lnTo>
                    <a:pt x="67537" y="31017"/>
                  </a:lnTo>
                  <a:lnTo>
                    <a:pt x="73540" y="13171"/>
                  </a:lnTo>
                  <a:lnTo>
                    <a:pt x="71443" y="6932"/>
                  </a:lnTo>
                  <a:lnTo>
                    <a:pt x="66346" y="2773"/>
                  </a:lnTo>
                  <a:lnTo>
                    <a:pt x="59251" y="0"/>
                  </a:lnTo>
                  <a:lnTo>
                    <a:pt x="51746" y="1"/>
                  </a:lnTo>
                  <a:lnTo>
                    <a:pt x="27932" y="8837"/>
                  </a:lnTo>
                  <a:lnTo>
                    <a:pt x="11560" y="18106"/>
                  </a:lnTo>
                  <a:lnTo>
                    <a:pt x="6084" y="25015"/>
                  </a:lnTo>
                  <a:lnTo>
                    <a:pt x="0" y="42554"/>
                  </a:lnTo>
                  <a:lnTo>
                    <a:pt x="993" y="77638"/>
                  </a:lnTo>
                  <a:lnTo>
                    <a:pt x="4586" y="86892"/>
                  </a:lnTo>
                  <a:lnTo>
                    <a:pt x="15976" y="99641"/>
                  </a:lnTo>
                  <a:lnTo>
                    <a:pt x="42400" y="116434"/>
                  </a:lnTo>
                  <a:lnTo>
                    <a:pt x="62984" y="120167"/>
                  </a:lnTo>
                  <a:lnTo>
                    <a:pt x="125916" y="116884"/>
                  </a:lnTo>
                  <a:lnTo>
                    <a:pt x="147605" y="110243"/>
                  </a:lnTo>
                  <a:lnTo>
                    <a:pt x="161554" y="1026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Szabadkézi sokszög 37"/>
            <p:cNvSpPr/>
            <p:nvPr/>
          </p:nvSpPr>
          <p:spPr>
            <a:xfrm>
              <a:off x="7647043" y="3334138"/>
              <a:ext cx="125202" cy="285714"/>
            </a:xfrm>
            <a:custGeom>
              <a:avLst/>
              <a:gdLst/>
              <a:ahLst/>
              <a:cxnLst/>
              <a:rect l="0" t="0" r="0" b="0"/>
              <a:pathLst>
                <a:path w="125202" h="285714">
                  <a:moveTo>
                    <a:pt x="24963" y="37134"/>
                  </a:moveTo>
                  <a:lnTo>
                    <a:pt x="13382" y="87879"/>
                  </a:lnTo>
                  <a:lnTo>
                    <a:pt x="9321" y="146189"/>
                  </a:lnTo>
                  <a:lnTo>
                    <a:pt x="12870" y="208339"/>
                  </a:lnTo>
                  <a:lnTo>
                    <a:pt x="18611" y="268654"/>
                  </a:lnTo>
                  <a:lnTo>
                    <a:pt x="21216" y="285188"/>
                  </a:lnTo>
                  <a:lnTo>
                    <a:pt x="20616" y="285713"/>
                  </a:lnTo>
                  <a:lnTo>
                    <a:pt x="19292" y="283291"/>
                  </a:lnTo>
                  <a:lnTo>
                    <a:pt x="12457" y="220961"/>
                  </a:lnTo>
                  <a:lnTo>
                    <a:pt x="9138" y="161382"/>
                  </a:lnTo>
                  <a:lnTo>
                    <a:pt x="6017" y="106604"/>
                  </a:lnTo>
                  <a:lnTo>
                    <a:pt x="4248" y="71278"/>
                  </a:lnTo>
                  <a:lnTo>
                    <a:pt x="8360" y="49536"/>
                  </a:lnTo>
                  <a:lnTo>
                    <a:pt x="16352" y="30627"/>
                  </a:lnTo>
                  <a:lnTo>
                    <a:pt x="30998" y="15442"/>
                  </a:lnTo>
                  <a:lnTo>
                    <a:pt x="40081" y="8804"/>
                  </a:lnTo>
                  <a:lnTo>
                    <a:pt x="62501" y="1429"/>
                  </a:lnTo>
                  <a:lnTo>
                    <a:pt x="85101" y="0"/>
                  </a:lnTo>
                  <a:lnTo>
                    <a:pt x="101309" y="5529"/>
                  </a:lnTo>
                  <a:lnTo>
                    <a:pt x="120830" y="23455"/>
                  </a:lnTo>
                  <a:lnTo>
                    <a:pt x="125201" y="43382"/>
                  </a:lnTo>
                  <a:lnTo>
                    <a:pt x="123138" y="64874"/>
                  </a:lnTo>
                  <a:lnTo>
                    <a:pt x="116057" y="80590"/>
                  </a:lnTo>
                  <a:lnTo>
                    <a:pt x="104281" y="91273"/>
                  </a:lnTo>
                  <a:lnTo>
                    <a:pt x="42534" y="114557"/>
                  </a:lnTo>
                  <a:lnTo>
                    <a:pt x="0" y="1203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Szabadkézi sokszög 38"/>
            <p:cNvSpPr/>
            <p:nvPr/>
          </p:nvSpPr>
          <p:spPr>
            <a:xfrm>
              <a:off x="7822974" y="3340455"/>
              <a:ext cx="115866" cy="157819"/>
            </a:xfrm>
            <a:custGeom>
              <a:avLst/>
              <a:gdLst/>
              <a:ahLst/>
              <a:cxnLst/>
              <a:rect l="0" t="0" r="0" b="0"/>
              <a:pathLst>
                <a:path w="115866" h="157819">
                  <a:moveTo>
                    <a:pt x="82021" y="14175"/>
                  </a:moveTo>
                  <a:lnTo>
                    <a:pt x="73187" y="5341"/>
                  </a:lnTo>
                  <a:lnTo>
                    <a:pt x="58987" y="1003"/>
                  </a:lnTo>
                  <a:lnTo>
                    <a:pt x="40349" y="0"/>
                  </a:lnTo>
                  <a:lnTo>
                    <a:pt x="19737" y="2636"/>
                  </a:lnTo>
                  <a:lnTo>
                    <a:pt x="11838" y="6482"/>
                  </a:lnTo>
                  <a:lnTo>
                    <a:pt x="594" y="18152"/>
                  </a:lnTo>
                  <a:lnTo>
                    <a:pt x="0" y="23298"/>
                  </a:lnTo>
                  <a:lnTo>
                    <a:pt x="2377" y="27654"/>
                  </a:lnTo>
                  <a:lnTo>
                    <a:pt x="63240" y="67076"/>
                  </a:lnTo>
                  <a:lnTo>
                    <a:pt x="102285" y="94638"/>
                  </a:lnTo>
                  <a:lnTo>
                    <a:pt x="115865" y="115679"/>
                  </a:lnTo>
                  <a:lnTo>
                    <a:pt x="115679" y="122525"/>
                  </a:lnTo>
                  <a:lnTo>
                    <a:pt x="112781" y="128938"/>
                  </a:lnTo>
                  <a:lnTo>
                    <a:pt x="102164" y="140070"/>
                  </a:lnTo>
                  <a:lnTo>
                    <a:pt x="79669" y="151536"/>
                  </a:lnTo>
                  <a:lnTo>
                    <a:pt x="60326" y="157818"/>
                  </a:lnTo>
                  <a:lnTo>
                    <a:pt x="52765" y="157090"/>
                  </a:lnTo>
                  <a:lnTo>
                    <a:pt x="46799" y="153830"/>
                  </a:lnTo>
                  <a:lnTo>
                    <a:pt x="32095" y="1389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Szabadkézi sokszög 39"/>
            <p:cNvSpPr/>
            <p:nvPr/>
          </p:nvSpPr>
          <p:spPr>
            <a:xfrm>
              <a:off x="7971564" y="3379098"/>
              <a:ext cx="116496" cy="125312"/>
            </a:xfrm>
            <a:custGeom>
              <a:avLst/>
              <a:gdLst/>
              <a:ahLst/>
              <a:cxnLst/>
              <a:rect l="0" t="0" r="0" b="0"/>
              <a:pathLst>
                <a:path w="116496" h="125312">
                  <a:moveTo>
                    <a:pt x="0" y="17138"/>
                  </a:moveTo>
                  <a:lnTo>
                    <a:pt x="19005" y="9570"/>
                  </a:lnTo>
                  <a:lnTo>
                    <a:pt x="30328" y="1138"/>
                  </a:lnTo>
                  <a:lnTo>
                    <a:pt x="35936" y="0"/>
                  </a:lnTo>
                  <a:lnTo>
                    <a:pt x="41524" y="1089"/>
                  </a:lnTo>
                  <a:lnTo>
                    <a:pt x="47098" y="3665"/>
                  </a:lnTo>
                  <a:lnTo>
                    <a:pt x="49890" y="8156"/>
                  </a:lnTo>
                  <a:lnTo>
                    <a:pt x="52470" y="68243"/>
                  </a:lnTo>
                  <a:lnTo>
                    <a:pt x="57528" y="87928"/>
                  </a:lnTo>
                  <a:lnTo>
                    <a:pt x="65941" y="102841"/>
                  </a:lnTo>
                  <a:lnTo>
                    <a:pt x="85489" y="121632"/>
                  </a:lnTo>
                  <a:lnTo>
                    <a:pt x="92126" y="124708"/>
                  </a:lnTo>
                  <a:lnTo>
                    <a:pt x="116495" y="1253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Szabadkézi sokszög 40"/>
            <p:cNvSpPr/>
            <p:nvPr/>
          </p:nvSpPr>
          <p:spPr>
            <a:xfrm>
              <a:off x="8104701" y="327974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abadkézi sokszög 41"/>
            <p:cNvSpPr/>
            <p:nvPr/>
          </p:nvSpPr>
          <p:spPr>
            <a:xfrm>
              <a:off x="8130820" y="3354630"/>
              <a:ext cx="309638" cy="144009"/>
            </a:xfrm>
            <a:custGeom>
              <a:avLst/>
              <a:gdLst/>
              <a:ahLst/>
              <a:cxnLst/>
              <a:rect l="0" t="0" r="0" b="0"/>
              <a:pathLst>
                <a:path w="309638" h="144009">
                  <a:moveTo>
                    <a:pt x="7165" y="0"/>
                  </a:moveTo>
                  <a:lnTo>
                    <a:pt x="2747" y="57909"/>
                  </a:lnTo>
                  <a:lnTo>
                    <a:pt x="0" y="93383"/>
                  </a:lnTo>
                  <a:lnTo>
                    <a:pt x="2388" y="99238"/>
                  </a:lnTo>
                  <a:lnTo>
                    <a:pt x="6754" y="101292"/>
                  </a:lnTo>
                  <a:lnTo>
                    <a:pt x="12438" y="100812"/>
                  </a:lnTo>
                  <a:lnTo>
                    <a:pt x="23686" y="95348"/>
                  </a:lnTo>
                  <a:lnTo>
                    <a:pt x="29274" y="91302"/>
                  </a:lnTo>
                  <a:lnTo>
                    <a:pt x="37948" y="79410"/>
                  </a:lnTo>
                  <a:lnTo>
                    <a:pt x="60691" y="22966"/>
                  </a:lnTo>
                  <a:lnTo>
                    <a:pt x="53263" y="76396"/>
                  </a:lnTo>
                  <a:lnTo>
                    <a:pt x="57239" y="96824"/>
                  </a:lnTo>
                  <a:lnTo>
                    <a:pt x="65169" y="115149"/>
                  </a:lnTo>
                  <a:lnTo>
                    <a:pt x="77323" y="127608"/>
                  </a:lnTo>
                  <a:lnTo>
                    <a:pt x="84448" y="132224"/>
                  </a:lnTo>
                  <a:lnTo>
                    <a:pt x="99760" y="134889"/>
                  </a:lnTo>
                  <a:lnTo>
                    <a:pt x="107726" y="134305"/>
                  </a:lnTo>
                  <a:lnTo>
                    <a:pt x="121509" y="128725"/>
                  </a:lnTo>
                  <a:lnTo>
                    <a:pt x="145424" y="110076"/>
                  </a:lnTo>
                  <a:lnTo>
                    <a:pt x="157948" y="89630"/>
                  </a:lnTo>
                  <a:lnTo>
                    <a:pt x="161311" y="87490"/>
                  </a:lnTo>
                  <a:lnTo>
                    <a:pt x="164478" y="88837"/>
                  </a:lnTo>
                  <a:lnTo>
                    <a:pt x="200634" y="129536"/>
                  </a:lnTo>
                  <a:lnTo>
                    <a:pt x="224129" y="142343"/>
                  </a:lnTo>
                  <a:lnTo>
                    <a:pt x="242894" y="144008"/>
                  </a:lnTo>
                  <a:lnTo>
                    <a:pt x="280657" y="137544"/>
                  </a:lnTo>
                  <a:lnTo>
                    <a:pt x="287497" y="133302"/>
                  </a:lnTo>
                  <a:lnTo>
                    <a:pt x="297561" y="121191"/>
                  </a:lnTo>
                  <a:lnTo>
                    <a:pt x="308426" y="98779"/>
                  </a:lnTo>
                  <a:lnTo>
                    <a:pt x="309637" y="82733"/>
                  </a:lnTo>
                  <a:lnTo>
                    <a:pt x="306169" y="66356"/>
                  </a:lnTo>
                  <a:lnTo>
                    <a:pt x="298463" y="49832"/>
                  </a:lnTo>
                  <a:lnTo>
                    <a:pt x="286410" y="38173"/>
                  </a:lnTo>
                  <a:lnTo>
                    <a:pt x="279313" y="33770"/>
                  </a:lnTo>
                  <a:lnTo>
                    <a:pt x="261564" y="31343"/>
                  </a:lnTo>
                  <a:lnTo>
                    <a:pt x="224454" y="37318"/>
                  </a:lnTo>
                  <a:lnTo>
                    <a:pt x="203245" y="49170"/>
                  </a:lnTo>
                  <a:lnTo>
                    <a:pt x="196014" y="59144"/>
                  </a:lnTo>
                  <a:lnTo>
                    <a:pt x="190228" y="74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Szabadkézi sokszög 42"/>
            <p:cNvSpPr/>
            <p:nvPr/>
          </p:nvSpPr>
          <p:spPr>
            <a:xfrm>
              <a:off x="8427784" y="3417375"/>
              <a:ext cx="652973" cy="252184"/>
            </a:xfrm>
            <a:custGeom>
              <a:avLst/>
              <a:gdLst/>
              <a:ahLst/>
              <a:cxnLst/>
              <a:rect l="0" t="0" r="0" b="0"/>
              <a:pathLst>
                <a:path w="652973" h="252184">
                  <a:moveTo>
                    <a:pt x="101290" y="45429"/>
                  </a:moveTo>
                  <a:lnTo>
                    <a:pt x="105707" y="32177"/>
                  </a:lnTo>
                  <a:lnTo>
                    <a:pt x="105410" y="18274"/>
                  </a:lnTo>
                  <a:lnTo>
                    <a:pt x="104037" y="10683"/>
                  </a:lnTo>
                  <a:lnTo>
                    <a:pt x="99423" y="5623"/>
                  </a:lnTo>
                  <a:lnTo>
                    <a:pt x="84435" y="0"/>
                  </a:lnTo>
                  <a:lnTo>
                    <a:pt x="59621" y="1253"/>
                  </a:lnTo>
                  <a:lnTo>
                    <a:pt x="34704" y="11897"/>
                  </a:lnTo>
                  <a:lnTo>
                    <a:pt x="14171" y="26761"/>
                  </a:lnTo>
                  <a:lnTo>
                    <a:pt x="12700" y="31135"/>
                  </a:lnTo>
                  <a:lnTo>
                    <a:pt x="14493" y="34975"/>
                  </a:lnTo>
                  <a:lnTo>
                    <a:pt x="18462" y="38459"/>
                  </a:lnTo>
                  <a:lnTo>
                    <a:pt x="23882" y="39858"/>
                  </a:lnTo>
                  <a:lnTo>
                    <a:pt x="74234" y="39320"/>
                  </a:lnTo>
                  <a:lnTo>
                    <a:pt x="92039" y="46104"/>
                  </a:lnTo>
                  <a:lnTo>
                    <a:pt x="97896" y="52351"/>
                  </a:lnTo>
                  <a:lnTo>
                    <a:pt x="112486" y="99406"/>
                  </a:lnTo>
                  <a:lnTo>
                    <a:pt x="111900" y="127374"/>
                  </a:lnTo>
                  <a:lnTo>
                    <a:pt x="98230" y="185619"/>
                  </a:lnTo>
                  <a:lnTo>
                    <a:pt x="90111" y="211474"/>
                  </a:lnTo>
                  <a:lnTo>
                    <a:pt x="79680" y="225859"/>
                  </a:lnTo>
                  <a:lnTo>
                    <a:pt x="54799" y="250161"/>
                  </a:lnTo>
                  <a:lnTo>
                    <a:pt x="48107" y="252183"/>
                  </a:lnTo>
                  <a:lnTo>
                    <a:pt x="33274" y="249500"/>
                  </a:lnTo>
                  <a:lnTo>
                    <a:pt x="13747" y="237593"/>
                  </a:lnTo>
                  <a:lnTo>
                    <a:pt x="4443" y="225140"/>
                  </a:lnTo>
                  <a:lnTo>
                    <a:pt x="668" y="217936"/>
                  </a:lnTo>
                  <a:lnTo>
                    <a:pt x="0" y="211285"/>
                  </a:lnTo>
                  <a:lnTo>
                    <a:pt x="4188" y="198963"/>
                  </a:lnTo>
                  <a:lnTo>
                    <a:pt x="21360" y="181630"/>
                  </a:lnTo>
                  <a:lnTo>
                    <a:pt x="60117" y="156106"/>
                  </a:lnTo>
                  <a:lnTo>
                    <a:pt x="118701" y="134715"/>
                  </a:lnTo>
                  <a:lnTo>
                    <a:pt x="182102" y="103479"/>
                  </a:lnTo>
                  <a:lnTo>
                    <a:pt x="238190" y="71998"/>
                  </a:lnTo>
                  <a:lnTo>
                    <a:pt x="251670" y="51760"/>
                  </a:lnTo>
                  <a:lnTo>
                    <a:pt x="261520" y="28197"/>
                  </a:lnTo>
                  <a:lnTo>
                    <a:pt x="260810" y="21922"/>
                  </a:lnTo>
                  <a:lnTo>
                    <a:pt x="257563" y="16813"/>
                  </a:lnTo>
                  <a:lnTo>
                    <a:pt x="252624" y="12483"/>
                  </a:lnTo>
                  <a:lnTo>
                    <a:pt x="245634" y="10521"/>
                  </a:lnTo>
                  <a:lnTo>
                    <a:pt x="228005" y="10807"/>
                  </a:lnTo>
                  <a:lnTo>
                    <a:pt x="212773" y="16481"/>
                  </a:lnTo>
                  <a:lnTo>
                    <a:pt x="187928" y="35191"/>
                  </a:lnTo>
                  <a:lnTo>
                    <a:pt x="175243" y="55647"/>
                  </a:lnTo>
                  <a:lnTo>
                    <a:pt x="173606" y="76166"/>
                  </a:lnTo>
                  <a:lnTo>
                    <a:pt x="176885" y="97922"/>
                  </a:lnTo>
                  <a:lnTo>
                    <a:pt x="189128" y="120565"/>
                  </a:lnTo>
                  <a:lnTo>
                    <a:pt x="199192" y="133064"/>
                  </a:lnTo>
                  <a:lnTo>
                    <a:pt x="219672" y="146079"/>
                  </a:lnTo>
                  <a:lnTo>
                    <a:pt x="247725" y="151374"/>
                  </a:lnTo>
                  <a:lnTo>
                    <a:pt x="283692" y="146519"/>
                  </a:lnTo>
                  <a:lnTo>
                    <a:pt x="317507" y="134191"/>
                  </a:lnTo>
                  <a:lnTo>
                    <a:pt x="333297" y="123710"/>
                  </a:lnTo>
                  <a:lnTo>
                    <a:pt x="351658" y="102216"/>
                  </a:lnTo>
                  <a:lnTo>
                    <a:pt x="370840" y="59169"/>
                  </a:lnTo>
                  <a:lnTo>
                    <a:pt x="353492" y="118290"/>
                  </a:lnTo>
                  <a:lnTo>
                    <a:pt x="344217" y="166074"/>
                  </a:lnTo>
                  <a:lnTo>
                    <a:pt x="345527" y="170238"/>
                  </a:lnTo>
                  <a:lnTo>
                    <a:pt x="348250" y="170240"/>
                  </a:lnTo>
                  <a:lnTo>
                    <a:pt x="356206" y="162846"/>
                  </a:lnTo>
                  <a:lnTo>
                    <a:pt x="398172" y="103387"/>
                  </a:lnTo>
                  <a:lnTo>
                    <a:pt x="421207" y="76978"/>
                  </a:lnTo>
                  <a:lnTo>
                    <a:pt x="435785" y="65306"/>
                  </a:lnTo>
                  <a:lnTo>
                    <a:pt x="439856" y="65152"/>
                  </a:lnTo>
                  <a:lnTo>
                    <a:pt x="441647" y="68748"/>
                  </a:lnTo>
                  <a:lnTo>
                    <a:pt x="441170" y="81680"/>
                  </a:lnTo>
                  <a:lnTo>
                    <a:pt x="435241" y="129544"/>
                  </a:lnTo>
                  <a:lnTo>
                    <a:pt x="439556" y="150306"/>
                  </a:lnTo>
                  <a:lnTo>
                    <a:pt x="452381" y="175123"/>
                  </a:lnTo>
                  <a:lnTo>
                    <a:pt x="470358" y="194188"/>
                  </a:lnTo>
                  <a:lnTo>
                    <a:pt x="486290" y="204924"/>
                  </a:lnTo>
                  <a:lnTo>
                    <a:pt x="516976" y="215242"/>
                  </a:lnTo>
                  <a:lnTo>
                    <a:pt x="541835" y="217980"/>
                  </a:lnTo>
                  <a:lnTo>
                    <a:pt x="563361" y="214266"/>
                  </a:lnTo>
                  <a:lnTo>
                    <a:pt x="599781" y="196815"/>
                  </a:lnTo>
                  <a:lnTo>
                    <a:pt x="638830" y="164595"/>
                  </a:lnTo>
                  <a:lnTo>
                    <a:pt x="651445" y="143608"/>
                  </a:lnTo>
                  <a:lnTo>
                    <a:pt x="652972" y="137694"/>
                  </a:lnTo>
                  <a:lnTo>
                    <a:pt x="650479" y="12031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2" name="Csoportba foglalás 71"/>
          <p:cNvGrpSpPr/>
          <p:nvPr/>
        </p:nvGrpSpPr>
        <p:grpSpPr>
          <a:xfrm>
            <a:off x="5084160" y="4103524"/>
            <a:ext cx="3694547" cy="1148306"/>
            <a:chOff x="5084160" y="4103524"/>
            <a:chExt cx="3694547" cy="1148306"/>
          </a:xfrm>
        </p:grpSpPr>
        <p:sp>
          <p:nvSpPr>
            <p:cNvPr id="45" name="Szabadkézi sokszög 44"/>
            <p:cNvSpPr/>
            <p:nvPr/>
          </p:nvSpPr>
          <p:spPr>
            <a:xfrm>
              <a:off x="5084160" y="4319871"/>
              <a:ext cx="1664211" cy="307880"/>
            </a:xfrm>
            <a:custGeom>
              <a:avLst/>
              <a:gdLst/>
              <a:ahLst/>
              <a:cxnLst/>
              <a:rect l="0" t="0" r="0" b="0"/>
              <a:pathLst>
                <a:path w="1664211" h="307880">
                  <a:moveTo>
                    <a:pt x="0" y="307879"/>
                  </a:moveTo>
                  <a:lnTo>
                    <a:pt x="54941" y="294611"/>
                  </a:lnTo>
                  <a:lnTo>
                    <a:pt x="110877" y="287264"/>
                  </a:lnTo>
                  <a:lnTo>
                    <a:pt x="164757" y="274437"/>
                  </a:lnTo>
                  <a:lnTo>
                    <a:pt x="223182" y="260706"/>
                  </a:lnTo>
                  <a:lnTo>
                    <a:pt x="277538" y="246856"/>
                  </a:lnTo>
                  <a:lnTo>
                    <a:pt x="335330" y="239576"/>
                  </a:lnTo>
                  <a:lnTo>
                    <a:pt x="396793" y="227214"/>
                  </a:lnTo>
                  <a:lnTo>
                    <a:pt x="449916" y="213837"/>
                  </a:lnTo>
                  <a:lnTo>
                    <a:pt x="504925" y="198080"/>
                  </a:lnTo>
                  <a:lnTo>
                    <a:pt x="566025" y="186064"/>
                  </a:lnTo>
                  <a:lnTo>
                    <a:pt x="626035" y="172322"/>
                  </a:lnTo>
                  <a:lnTo>
                    <a:pt x="674584" y="159849"/>
                  </a:lnTo>
                  <a:lnTo>
                    <a:pt x="724103" y="150298"/>
                  </a:lnTo>
                  <a:lnTo>
                    <a:pt x="786116" y="138787"/>
                  </a:lnTo>
                  <a:lnTo>
                    <a:pt x="837689" y="130394"/>
                  </a:lnTo>
                  <a:lnTo>
                    <a:pt x="889541" y="122052"/>
                  </a:lnTo>
                  <a:lnTo>
                    <a:pt x="940038" y="109307"/>
                  </a:lnTo>
                  <a:lnTo>
                    <a:pt x="990133" y="102654"/>
                  </a:lnTo>
                  <a:lnTo>
                    <a:pt x="1051040" y="93763"/>
                  </a:lnTo>
                  <a:lnTo>
                    <a:pt x="1100070" y="85824"/>
                  </a:lnTo>
                  <a:lnTo>
                    <a:pt x="1153326" y="77616"/>
                  </a:lnTo>
                  <a:lnTo>
                    <a:pt x="1216139" y="66560"/>
                  </a:lnTo>
                  <a:lnTo>
                    <a:pt x="1277274" y="55473"/>
                  </a:lnTo>
                  <a:lnTo>
                    <a:pt x="1338660" y="50098"/>
                  </a:lnTo>
                  <a:lnTo>
                    <a:pt x="1390781" y="41092"/>
                  </a:lnTo>
                  <a:lnTo>
                    <a:pt x="1451544" y="33388"/>
                  </a:lnTo>
                  <a:lnTo>
                    <a:pt x="1514195" y="20107"/>
                  </a:lnTo>
                  <a:lnTo>
                    <a:pt x="1569344" y="14862"/>
                  </a:lnTo>
                  <a:lnTo>
                    <a:pt x="1626788" y="8259"/>
                  </a:lnTo>
                  <a:lnTo>
                    <a:pt x="16642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Szabadkézi sokszög 45"/>
            <p:cNvSpPr/>
            <p:nvPr/>
          </p:nvSpPr>
          <p:spPr>
            <a:xfrm>
              <a:off x="6606912" y="4253303"/>
              <a:ext cx="209938" cy="241312"/>
            </a:xfrm>
            <a:custGeom>
              <a:avLst/>
              <a:gdLst/>
              <a:ahLst/>
              <a:cxnLst/>
              <a:rect l="0" t="0" r="0" b="0"/>
              <a:pathLst>
                <a:path w="209938" h="241312">
                  <a:moveTo>
                    <a:pt x="0" y="0"/>
                  </a:moveTo>
                  <a:lnTo>
                    <a:pt x="56772" y="925"/>
                  </a:lnTo>
                  <a:lnTo>
                    <a:pt x="100109" y="11517"/>
                  </a:lnTo>
                  <a:lnTo>
                    <a:pt x="148716" y="31685"/>
                  </a:lnTo>
                  <a:lnTo>
                    <a:pt x="197762" y="69761"/>
                  </a:lnTo>
                  <a:lnTo>
                    <a:pt x="207471" y="84630"/>
                  </a:lnTo>
                  <a:lnTo>
                    <a:pt x="209937" y="100484"/>
                  </a:lnTo>
                  <a:lnTo>
                    <a:pt x="203986" y="133262"/>
                  </a:lnTo>
                  <a:lnTo>
                    <a:pt x="191745" y="147369"/>
                  </a:lnTo>
                  <a:lnTo>
                    <a:pt x="129624" y="194064"/>
                  </a:lnTo>
                  <a:lnTo>
                    <a:pt x="69396" y="226398"/>
                  </a:lnTo>
                  <a:lnTo>
                    <a:pt x="49926" y="2413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Szabadkézi sokszög 46"/>
            <p:cNvSpPr/>
            <p:nvPr/>
          </p:nvSpPr>
          <p:spPr>
            <a:xfrm>
              <a:off x="7047927" y="4120167"/>
              <a:ext cx="16085" cy="266274"/>
            </a:xfrm>
            <a:custGeom>
              <a:avLst/>
              <a:gdLst/>
              <a:ahLst/>
              <a:cxnLst/>
              <a:rect l="0" t="0" r="0" b="0"/>
              <a:pathLst>
                <a:path w="16085" h="266274">
                  <a:moveTo>
                    <a:pt x="0" y="0"/>
                  </a:moveTo>
                  <a:lnTo>
                    <a:pt x="5719" y="57696"/>
                  </a:lnTo>
                  <a:lnTo>
                    <a:pt x="12397" y="113865"/>
                  </a:lnTo>
                  <a:lnTo>
                    <a:pt x="16084" y="175857"/>
                  </a:lnTo>
                  <a:lnTo>
                    <a:pt x="15644" y="235738"/>
                  </a:lnTo>
                  <a:lnTo>
                    <a:pt x="8322" y="2662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Szabadkézi sokszög 47"/>
            <p:cNvSpPr/>
            <p:nvPr/>
          </p:nvSpPr>
          <p:spPr>
            <a:xfrm>
              <a:off x="6948075" y="4261625"/>
              <a:ext cx="191385" cy="7165"/>
            </a:xfrm>
            <a:custGeom>
              <a:avLst/>
              <a:gdLst/>
              <a:ahLst/>
              <a:cxnLst/>
              <a:rect l="0" t="0" r="0" b="0"/>
              <a:pathLst>
                <a:path w="191385" h="7165">
                  <a:moveTo>
                    <a:pt x="0" y="0"/>
                  </a:moveTo>
                  <a:lnTo>
                    <a:pt x="56772" y="924"/>
                  </a:lnTo>
                  <a:lnTo>
                    <a:pt x="111118" y="7164"/>
                  </a:lnTo>
                  <a:lnTo>
                    <a:pt x="163977" y="5703"/>
                  </a:lnTo>
                  <a:lnTo>
                    <a:pt x="19138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Szabadkézi sokszög 48"/>
            <p:cNvSpPr/>
            <p:nvPr/>
          </p:nvSpPr>
          <p:spPr>
            <a:xfrm>
              <a:off x="7122817" y="4103524"/>
              <a:ext cx="49927" cy="299559"/>
            </a:xfrm>
            <a:custGeom>
              <a:avLst/>
              <a:gdLst/>
              <a:ahLst/>
              <a:cxnLst/>
              <a:rect l="0" t="0" r="0" b="0"/>
              <a:pathLst>
                <a:path w="49927" h="299559">
                  <a:moveTo>
                    <a:pt x="0" y="0"/>
                  </a:moveTo>
                  <a:lnTo>
                    <a:pt x="7164" y="57909"/>
                  </a:lnTo>
                  <a:lnTo>
                    <a:pt x="9017" y="118996"/>
                  </a:lnTo>
                  <a:lnTo>
                    <a:pt x="14896" y="171683"/>
                  </a:lnTo>
                  <a:lnTo>
                    <a:pt x="25166" y="231837"/>
                  </a:lnTo>
                  <a:lnTo>
                    <a:pt x="35810" y="269323"/>
                  </a:lnTo>
                  <a:lnTo>
                    <a:pt x="49926" y="2995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abadkézi sokszög 49"/>
            <p:cNvSpPr/>
            <p:nvPr/>
          </p:nvSpPr>
          <p:spPr>
            <a:xfrm>
              <a:off x="7292650" y="4111845"/>
              <a:ext cx="371036" cy="301922"/>
            </a:xfrm>
            <a:custGeom>
              <a:avLst/>
              <a:gdLst/>
              <a:ahLst/>
              <a:cxnLst/>
              <a:rect l="0" t="0" r="0" b="0"/>
              <a:pathLst>
                <a:path w="371036" h="301922">
                  <a:moveTo>
                    <a:pt x="96440" y="0"/>
                  </a:moveTo>
                  <a:lnTo>
                    <a:pt x="77435" y="7568"/>
                  </a:lnTo>
                  <a:lnTo>
                    <a:pt x="49342" y="31142"/>
                  </a:lnTo>
                  <a:lnTo>
                    <a:pt x="21558" y="78900"/>
                  </a:lnTo>
                  <a:lnTo>
                    <a:pt x="1383" y="133323"/>
                  </a:lnTo>
                  <a:lnTo>
                    <a:pt x="0" y="184196"/>
                  </a:lnTo>
                  <a:lnTo>
                    <a:pt x="8385" y="222539"/>
                  </a:lnTo>
                  <a:lnTo>
                    <a:pt x="18473" y="244987"/>
                  </a:lnTo>
                  <a:lnTo>
                    <a:pt x="51108" y="286208"/>
                  </a:lnTo>
                  <a:lnTo>
                    <a:pt x="77256" y="300020"/>
                  </a:lnTo>
                  <a:lnTo>
                    <a:pt x="97776" y="301921"/>
                  </a:lnTo>
                  <a:lnTo>
                    <a:pt x="141083" y="295608"/>
                  </a:lnTo>
                  <a:lnTo>
                    <a:pt x="179532" y="277890"/>
                  </a:lnTo>
                  <a:lnTo>
                    <a:pt x="223866" y="245066"/>
                  </a:lnTo>
                  <a:lnTo>
                    <a:pt x="248412" y="213597"/>
                  </a:lnTo>
                  <a:lnTo>
                    <a:pt x="276653" y="155877"/>
                  </a:lnTo>
                  <a:lnTo>
                    <a:pt x="288932" y="126623"/>
                  </a:lnTo>
                  <a:lnTo>
                    <a:pt x="290474" y="108977"/>
                  </a:lnTo>
                  <a:lnTo>
                    <a:pt x="286324" y="60956"/>
                  </a:lnTo>
                  <a:lnTo>
                    <a:pt x="279145" y="42809"/>
                  </a:lnTo>
                  <a:lnTo>
                    <a:pt x="272792" y="36861"/>
                  </a:lnTo>
                  <a:lnTo>
                    <a:pt x="255872" y="30251"/>
                  </a:lnTo>
                  <a:lnTo>
                    <a:pt x="248032" y="30338"/>
                  </a:lnTo>
                  <a:lnTo>
                    <a:pt x="234389" y="35365"/>
                  </a:lnTo>
                  <a:lnTo>
                    <a:pt x="195831" y="76990"/>
                  </a:lnTo>
                  <a:lnTo>
                    <a:pt x="181294" y="98938"/>
                  </a:lnTo>
                  <a:lnTo>
                    <a:pt x="168837" y="137284"/>
                  </a:lnTo>
                  <a:lnTo>
                    <a:pt x="166625" y="189190"/>
                  </a:lnTo>
                  <a:lnTo>
                    <a:pt x="171088" y="211674"/>
                  </a:lnTo>
                  <a:lnTo>
                    <a:pt x="183997" y="239001"/>
                  </a:lnTo>
                  <a:lnTo>
                    <a:pt x="194218" y="252920"/>
                  </a:lnTo>
                  <a:lnTo>
                    <a:pt x="214786" y="266735"/>
                  </a:lnTo>
                  <a:lnTo>
                    <a:pt x="268766" y="282611"/>
                  </a:lnTo>
                  <a:lnTo>
                    <a:pt x="309606" y="286216"/>
                  </a:lnTo>
                  <a:lnTo>
                    <a:pt x="371035" y="2829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Szabadkézi sokszög 50"/>
            <p:cNvSpPr/>
            <p:nvPr/>
          </p:nvSpPr>
          <p:spPr>
            <a:xfrm>
              <a:off x="7064570" y="4577824"/>
              <a:ext cx="149779" cy="196399"/>
            </a:xfrm>
            <a:custGeom>
              <a:avLst/>
              <a:gdLst/>
              <a:ahLst/>
              <a:cxnLst/>
              <a:rect l="0" t="0" r="0" b="0"/>
              <a:pathLst>
                <a:path w="149779" h="196399">
                  <a:moveTo>
                    <a:pt x="0" y="0"/>
                  </a:moveTo>
                  <a:lnTo>
                    <a:pt x="0" y="56772"/>
                  </a:lnTo>
                  <a:lnTo>
                    <a:pt x="0" y="111119"/>
                  </a:lnTo>
                  <a:lnTo>
                    <a:pt x="4417" y="144283"/>
                  </a:lnTo>
                  <a:lnTo>
                    <a:pt x="11516" y="161513"/>
                  </a:lnTo>
                  <a:lnTo>
                    <a:pt x="31142" y="187641"/>
                  </a:lnTo>
                  <a:lnTo>
                    <a:pt x="46817" y="194343"/>
                  </a:lnTo>
                  <a:lnTo>
                    <a:pt x="65187" y="196398"/>
                  </a:lnTo>
                  <a:lnTo>
                    <a:pt x="82596" y="194229"/>
                  </a:lnTo>
                  <a:lnTo>
                    <a:pt x="99579" y="185252"/>
                  </a:lnTo>
                  <a:lnTo>
                    <a:pt x="149778" y="1414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Szabadkézi sokszög 51"/>
            <p:cNvSpPr/>
            <p:nvPr/>
          </p:nvSpPr>
          <p:spPr>
            <a:xfrm>
              <a:off x="7131138" y="4487628"/>
              <a:ext cx="16643" cy="15308"/>
            </a:xfrm>
            <a:custGeom>
              <a:avLst/>
              <a:gdLst/>
              <a:ahLst/>
              <a:cxnLst/>
              <a:rect l="0" t="0" r="0" b="0"/>
              <a:pathLst>
                <a:path w="16643" h="15308">
                  <a:moveTo>
                    <a:pt x="16642" y="15307"/>
                  </a:moveTo>
                  <a:lnTo>
                    <a:pt x="12225" y="2055"/>
                  </a:lnTo>
                  <a:lnTo>
                    <a:pt x="9999" y="0"/>
                  </a:lnTo>
                  <a:lnTo>
                    <a:pt x="7591" y="480"/>
                  </a:lnTo>
                  <a:lnTo>
                    <a:pt x="0" y="69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Szabadkézi sokszög 52"/>
            <p:cNvSpPr/>
            <p:nvPr/>
          </p:nvSpPr>
          <p:spPr>
            <a:xfrm>
              <a:off x="7230991" y="4619430"/>
              <a:ext cx="249632" cy="152209"/>
            </a:xfrm>
            <a:custGeom>
              <a:avLst/>
              <a:gdLst/>
              <a:ahLst/>
              <a:cxnLst/>
              <a:rect l="0" t="0" r="0" b="0"/>
              <a:pathLst>
                <a:path w="249632" h="152209">
                  <a:moveTo>
                    <a:pt x="0" y="0"/>
                  </a:moveTo>
                  <a:lnTo>
                    <a:pt x="12361" y="21778"/>
                  </a:lnTo>
                  <a:lnTo>
                    <a:pt x="27538" y="77426"/>
                  </a:lnTo>
                  <a:lnTo>
                    <a:pt x="35999" y="110877"/>
                  </a:lnTo>
                  <a:lnTo>
                    <a:pt x="37867" y="113674"/>
                  </a:lnTo>
                  <a:lnTo>
                    <a:pt x="39114" y="110915"/>
                  </a:lnTo>
                  <a:lnTo>
                    <a:pt x="48845" y="67511"/>
                  </a:lnTo>
                  <a:lnTo>
                    <a:pt x="72704" y="18044"/>
                  </a:lnTo>
                  <a:lnTo>
                    <a:pt x="78979" y="13879"/>
                  </a:lnTo>
                  <a:lnTo>
                    <a:pt x="85936" y="12950"/>
                  </a:lnTo>
                  <a:lnTo>
                    <a:pt x="93348" y="14181"/>
                  </a:lnTo>
                  <a:lnTo>
                    <a:pt x="98290" y="18699"/>
                  </a:lnTo>
                  <a:lnTo>
                    <a:pt x="103780" y="33582"/>
                  </a:lnTo>
                  <a:lnTo>
                    <a:pt x="112204" y="90401"/>
                  </a:lnTo>
                  <a:lnTo>
                    <a:pt x="123215" y="123667"/>
                  </a:lnTo>
                  <a:lnTo>
                    <a:pt x="132116" y="136941"/>
                  </a:lnTo>
                  <a:lnTo>
                    <a:pt x="144702" y="146538"/>
                  </a:lnTo>
                  <a:lnTo>
                    <a:pt x="151942" y="150392"/>
                  </a:lnTo>
                  <a:lnTo>
                    <a:pt x="169847" y="152208"/>
                  </a:lnTo>
                  <a:lnTo>
                    <a:pt x="190133" y="149009"/>
                  </a:lnTo>
                  <a:lnTo>
                    <a:pt x="211476" y="141423"/>
                  </a:lnTo>
                  <a:lnTo>
                    <a:pt x="228358" y="126957"/>
                  </a:lnTo>
                  <a:lnTo>
                    <a:pt x="249631" y="998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Szabadkézi sokszög 53"/>
            <p:cNvSpPr/>
            <p:nvPr/>
          </p:nvSpPr>
          <p:spPr>
            <a:xfrm>
              <a:off x="7507472" y="4486293"/>
              <a:ext cx="48040" cy="274595"/>
            </a:xfrm>
            <a:custGeom>
              <a:avLst/>
              <a:gdLst/>
              <a:ahLst/>
              <a:cxnLst/>
              <a:rect l="0" t="0" r="0" b="0"/>
              <a:pathLst>
                <a:path w="48040" h="274595">
                  <a:moveTo>
                    <a:pt x="14755" y="0"/>
                  </a:moveTo>
                  <a:lnTo>
                    <a:pt x="8169" y="29620"/>
                  </a:lnTo>
                  <a:lnTo>
                    <a:pt x="0" y="90285"/>
                  </a:lnTo>
                  <a:lnTo>
                    <a:pt x="4080" y="149272"/>
                  </a:lnTo>
                  <a:lnTo>
                    <a:pt x="10541" y="209820"/>
                  </a:lnTo>
                  <a:lnTo>
                    <a:pt x="22342" y="239376"/>
                  </a:lnTo>
                  <a:lnTo>
                    <a:pt x="48039" y="2745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Szabadkézi sokszög 54"/>
            <p:cNvSpPr/>
            <p:nvPr/>
          </p:nvSpPr>
          <p:spPr>
            <a:xfrm>
              <a:off x="7430696" y="4620650"/>
              <a:ext cx="158100" cy="15423"/>
            </a:xfrm>
            <a:custGeom>
              <a:avLst/>
              <a:gdLst/>
              <a:ahLst/>
              <a:cxnLst/>
              <a:rect l="0" t="0" r="0" b="0"/>
              <a:pathLst>
                <a:path w="158100" h="15423">
                  <a:moveTo>
                    <a:pt x="0" y="15422"/>
                  </a:moveTo>
                  <a:lnTo>
                    <a:pt x="63314" y="1029"/>
                  </a:lnTo>
                  <a:lnTo>
                    <a:pt x="120688" y="0"/>
                  </a:lnTo>
                  <a:lnTo>
                    <a:pt x="158099" y="7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Szabadkézi sokszög 55"/>
            <p:cNvSpPr/>
            <p:nvPr/>
          </p:nvSpPr>
          <p:spPr>
            <a:xfrm>
              <a:off x="7618986" y="4586145"/>
              <a:ext cx="119589" cy="159834"/>
            </a:xfrm>
            <a:custGeom>
              <a:avLst/>
              <a:gdLst/>
              <a:ahLst/>
              <a:cxnLst/>
              <a:rect l="0" t="0" r="0" b="0"/>
              <a:pathLst>
                <a:path w="119589" h="159834">
                  <a:moveTo>
                    <a:pt x="19736" y="8321"/>
                  </a:moveTo>
                  <a:lnTo>
                    <a:pt x="15318" y="21574"/>
                  </a:lnTo>
                  <a:lnTo>
                    <a:pt x="18922" y="83001"/>
                  </a:lnTo>
                  <a:lnTo>
                    <a:pt x="19628" y="141065"/>
                  </a:lnTo>
                  <a:lnTo>
                    <a:pt x="19664" y="152291"/>
                  </a:lnTo>
                  <a:lnTo>
                    <a:pt x="17839" y="157926"/>
                  </a:lnTo>
                  <a:lnTo>
                    <a:pt x="14773" y="159833"/>
                  </a:lnTo>
                  <a:lnTo>
                    <a:pt x="10880" y="159255"/>
                  </a:lnTo>
                  <a:lnTo>
                    <a:pt x="7360" y="156097"/>
                  </a:lnTo>
                  <a:lnTo>
                    <a:pt x="984" y="145191"/>
                  </a:lnTo>
                  <a:lnTo>
                    <a:pt x="0" y="128632"/>
                  </a:lnTo>
                  <a:lnTo>
                    <a:pt x="6900" y="92286"/>
                  </a:lnTo>
                  <a:lnTo>
                    <a:pt x="18912" y="71209"/>
                  </a:lnTo>
                  <a:lnTo>
                    <a:pt x="47422" y="41851"/>
                  </a:lnTo>
                  <a:lnTo>
                    <a:pt x="94864" y="10808"/>
                  </a:lnTo>
                  <a:lnTo>
                    <a:pt x="11958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Szabadkézi sokszög 56"/>
            <p:cNvSpPr/>
            <p:nvPr/>
          </p:nvSpPr>
          <p:spPr>
            <a:xfrm>
              <a:off x="7808669" y="4619430"/>
              <a:ext cx="71364" cy="158100"/>
            </a:xfrm>
            <a:custGeom>
              <a:avLst/>
              <a:gdLst/>
              <a:ahLst/>
              <a:cxnLst/>
              <a:rect l="0" t="0" r="0" b="0"/>
              <a:pathLst>
                <a:path w="71364" h="158100">
                  <a:moveTo>
                    <a:pt x="4795" y="0"/>
                  </a:moveTo>
                  <a:lnTo>
                    <a:pt x="3870" y="55847"/>
                  </a:lnTo>
                  <a:lnTo>
                    <a:pt x="0" y="82499"/>
                  </a:lnTo>
                  <a:lnTo>
                    <a:pt x="2048" y="99536"/>
                  </a:lnTo>
                  <a:lnTo>
                    <a:pt x="12816" y="124722"/>
                  </a:lnTo>
                  <a:lnTo>
                    <a:pt x="27717" y="145333"/>
                  </a:lnTo>
                  <a:lnTo>
                    <a:pt x="43336" y="152426"/>
                  </a:lnTo>
                  <a:lnTo>
                    <a:pt x="71363" y="1580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Szabadkézi sokszög 57"/>
            <p:cNvSpPr/>
            <p:nvPr/>
          </p:nvSpPr>
          <p:spPr>
            <a:xfrm>
              <a:off x="7830106" y="4536219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832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Szabadkézi sokszög 58"/>
            <p:cNvSpPr/>
            <p:nvPr/>
          </p:nvSpPr>
          <p:spPr>
            <a:xfrm>
              <a:off x="7921638" y="4619430"/>
              <a:ext cx="141458" cy="149779"/>
            </a:xfrm>
            <a:custGeom>
              <a:avLst/>
              <a:gdLst/>
              <a:ahLst/>
              <a:cxnLst/>
              <a:rect l="0" t="0" r="0" b="0"/>
              <a:pathLst>
                <a:path w="141458" h="149779">
                  <a:moveTo>
                    <a:pt x="0" y="0"/>
                  </a:moveTo>
                  <a:lnTo>
                    <a:pt x="11581" y="34745"/>
                  </a:lnTo>
                  <a:lnTo>
                    <a:pt x="9033" y="94920"/>
                  </a:lnTo>
                  <a:lnTo>
                    <a:pt x="12949" y="123354"/>
                  </a:lnTo>
                  <a:lnTo>
                    <a:pt x="15105" y="126615"/>
                  </a:lnTo>
                  <a:lnTo>
                    <a:pt x="17466" y="126015"/>
                  </a:lnTo>
                  <a:lnTo>
                    <a:pt x="22556" y="117952"/>
                  </a:lnTo>
                  <a:lnTo>
                    <a:pt x="44392" y="57979"/>
                  </a:lnTo>
                  <a:lnTo>
                    <a:pt x="61022" y="8297"/>
                  </a:lnTo>
                  <a:lnTo>
                    <a:pt x="64720" y="4607"/>
                  </a:lnTo>
                  <a:lnTo>
                    <a:pt x="69033" y="3995"/>
                  </a:lnTo>
                  <a:lnTo>
                    <a:pt x="73760" y="5437"/>
                  </a:lnTo>
                  <a:lnTo>
                    <a:pt x="76910" y="10097"/>
                  </a:lnTo>
                  <a:lnTo>
                    <a:pt x="91893" y="73177"/>
                  </a:lnTo>
                  <a:lnTo>
                    <a:pt x="115386" y="133036"/>
                  </a:lnTo>
                  <a:lnTo>
                    <a:pt x="125556" y="142337"/>
                  </a:lnTo>
                  <a:lnTo>
                    <a:pt x="141457" y="1497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Szabadkézi sokszög 59"/>
            <p:cNvSpPr/>
            <p:nvPr/>
          </p:nvSpPr>
          <p:spPr>
            <a:xfrm>
              <a:off x="8196232" y="4569503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0" y="0"/>
                  </a:moveTo>
                  <a:lnTo>
                    <a:pt x="832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Szabadkézi sokszög 60"/>
            <p:cNvSpPr/>
            <p:nvPr/>
          </p:nvSpPr>
          <p:spPr>
            <a:xfrm>
              <a:off x="8152686" y="4577824"/>
              <a:ext cx="110654" cy="197101"/>
            </a:xfrm>
            <a:custGeom>
              <a:avLst/>
              <a:gdLst/>
              <a:ahLst/>
              <a:cxnLst/>
              <a:rect l="0" t="0" r="0" b="0"/>
              <a:pathLst>
                <a:path w="110654" h="197101">
                  <a:moveTo>
                    <a:pt x="85151" y="0"/>
                  </a:moveTo>
                  <a:lnTo>
                    <a:pt x="51410" y="2465"/>
                  </a:lnTo>
                  <a:lnTo>
                    <a:pt x="18493" y="11582"/>
                  </a:lnTo>
                  <a:lnTo>
                    <a:pt x="12051" y="16042"/>
                  </a:lnTo>
                  <a:lnTo>
                    <a:pt x="2428" y="28395"/>
                  </a:lnTo>
                  <a:lnTo>
                    <a:pt x="0" y="43131"/>
                  </a:lnTo>
                  <a:lnTo>
                    <a:pt x="647" y="50943"/>
                  </a:lnTo>
                  <a:lnTo>
                    <a:pt x="8763" y="64555"/>
                  </a:lnTo>
                  <a:lnTo>
                    <a:pt x="31391" y="82614"/>
                  </a:lnTo>
                  <a:lnTo>
                    <a:pt x="93248" y="126425"/>
                  </a:lnTo>
                  <a:lnTo>
                    <a:pt x="109535" y="150256"/>
                  </a:lnTo>
                  <a:lnTo>
                    <a:pt x="110653" y="158418"/>
                  </a:lnTo>
                  <a:lnTo>
                    <a:pt x="106964" y="174883"/>
                  </a:lnTo>
                  <a:lnTo>
                    <a:pt x="101542" y="181308"/>
                  </a:lnTo>
                  <a:lnTo>
                    <a:pt x="85656" y="190912"/>
                  </a:lnTo>
                  <a:lnTo>
                    <a:pt x="55920" y="197100"/>
                  </a:lnTo>
                  <a:lnTo>
                    <a:pt x="1941" y="1913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Szabadkézi sokszög 61"/>
            <p:cNvSpPr/>
            <p:nvPr/>
          </p:nvSpPr>
          <p:spPr>
            <a:xfrm>
              <a:off x="8355831" y="4619430"/>
              <a:ext cx="40107" cy="183063"/>
            </a:xfrm>
            <a:custGeom>
              <a:avLst/>
              <a:gdLst/>
              <a:ahLst/>
              <a:cxnLst/>
              <a:rect l="0" t="0" r="0" b="0"/>
              <a:pathLst>
                <a:path w="40107" h="183063">
                  <a:moveTo>
                    <a:pt x="15143" y="0"/>
                  </a:moveTo>
                  <a:lnTo>
                    <a:pt x="8500" y="56772"/>
                  </a:lnTo>
                  <a:lnTo>
                    <a:pt x="0" y="115535"/>
                  </a:lnTo>
                  <a:lnTo>
                    <a:pt x="3362" y="147029"/>
                  </a:lnTo>
                  <a:lnTo>
                    <a:pt x="12681" y="162733"/>
                  </a:lnTo>
                  <a:lnTo>
                    <a:pt x="28590" y="177039"/>
                  </a:lnTo>
                  <a:lnTo>
                    <a:pt x="40106" y="1830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Szabadkézi sokszög 62"/>
            <p:cNvSpPr/>
            <p:nvPr/>
          </p:nvSpPr>
          <p:spPr>
            <a:xfrm>
              <a:off x="8429221" y="4561182"/>
              <a:ext cx="8323" cy="16643"/>
            </a:xfrm>
            <a:custGeom>
              <a:avLst/>
              <a:gdLst/>
              <a:ahLst/>
              <a:cxnLst/>
              <a:rect l="0" t="0" r="0" b="0"/>
              <a:pathLst>
                <a:path w="8323" h="16643">
                  <a:moveTo>
                    <a:pt x="8322" y="1664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Szabadkézi sokszög 63"/>
            <p:cNvSpPr/>
            <p:nvPr/>
          </p:nvSpPr>
          <p:spPr>
            <a:xfrm>
              <a:off x="8543421" y="4644393"/>
              <a:ext cx="127112" cy="166422"/>
            </a:xfrm>
            <a:custGeom>
              <a:avLst/>
              <a:gdLst/>
              <a:ahLst/>
              <a:cxnLst/>
              <a:rect l="0" t="0" r="0" b="0"/>
              <a:pathLst>
                <a:path w="127112" h="166422">
                  <a:moveTo>
                    <a:pt x="110469" y="0"/>
                  </a:moveTo>
                  <a:lnTo>
                    <a:pt x="76728" y="2465"/>
                  </a:lnTo>
                  <a:lnTo>
                    <a:pt x="59415" y="8492"/>
                  </a:lnTo>
                  <a:lnTo>
                    <a:pt x="16164" y="38306"/>
                  </a:lnTo>
                  <a:lnTo>
                    <a:pt x="1986" y="59735"/>
                  </a:lnTo>
                  <a:lnTo>
                    <a:pt x="0" y="78016"/>
                  </a:lnTo>
                  <a:lnTo>
                    <a:pt x="3124" y="97543"/>
                  </a:lnTo>
                  <a:lnTo>
                    <a:pt x="10677" y="115468"/>
                  </a:lnTo>
                  <a:lnTo>
                    <a:pt x="27593" y="130215"/>
                  </a:lnTo>
                  <a:lnTo>
                    <a:pt x="71703" y="150331"/>
                  </a:lnTo>
                  <a:lnTo>
                    <a:pt x="127111" y="1664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Szabadkézi sokszög 64"/>
            <p:cNvSpPr/>
            <p:nvPr/>
          </p:nvSpPr>
          <p:spPr>
            <a:xfrm>
              <a:off x="7638722" y="4873001"/>
              <a:ext cx="143022" cy="378829"/>
            </a:xfrm>
            <a:custGeom>
              <a:avLst/>
              <a:gdLst/>
              <a:ahLst/>
              <a:cxnLst/>
              <a:rect l="0" t="0" r="0" b="0"/>
              <a:pathLst>
                <a:path w="143022" h="378829">
                  <a:moveTo>
                    <a:pt x="0" y="129197"/>
                  </a:moveTo>
                  <a:lnTo>
                    <a:pt x="63097" y="105219"/>
                  </a:lnTo>
                  <a:lnTo>
                    <a:pt x="111772" y="73566"/>
                  </a:lnTo>
                  <a:lnTo>
                    <a:pt x="134601" y="44860"/>
                  </a:lnTo>
                  <a:lnTo>
                    <a:pt x="142417" y="28843"/>
                  </a:lnTo>
                  <a:lnTo>
                    <a:pt x="143021" y="20689"/>
                  </a:lnTo>
                  <a:lnTo>
                    <a:pt x="138762" y="4233"/>
                  </a:lnTo>
                  <a:lnTo>
                    <a:pt x="134114" y="584"/>
                  </a:lnTo>
                  <a:lnTo>
                    <a:pt x="128241" y="0"/>
                  </a:lnTo>
                  <a:lnTo>
                    <a:pt x="121551" y="1461"/>
                  </a:lnTo>
                  <a:lnTo>
                    <a:pt x="109188" y="10479"/>
                  </a:lnTo>
                  <a:lnTo>
                    <a:pt x="74852" y="48638"/>
                  </a:lnTo>
                  <a:lnTo>
                    <a:pt x="57209" y="85398"/>
                  </a:lnTo>
                  <a:lnTo>
                    <a:pt x="44960" y="147049"/>
                  </a:lnTo>
                  <a:lnTo>
                    <a:pt x="45065" y="196124"/>
                  </a:lnTo>
                  <a:lnTo>
                    <a:pt x="50951" y="245798"/>
                  </a:lnTo>
                  <a:lnTo>
                    <a:pt x="61224" y="303446"/>
                  </a:lnTo>
                  <a:lnTo>
                    <a:pt x="81502" y="356825"/>
                  </a:lnTo>
                  <a:lnTo>
                    <a:pt x="91531" y="3788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Szabadkézi sokszög 65"/>
            <p:cNvSpPr/>
            <p:nvPr/>
          </p:nvSpPr>
          <p:spPr>
            <a:xfrm>
              <a:off x="7588795" y="5085408"/>
              <a:ext cx="232991" cy="33285"/>
            </a:xfrm>
            <a:custGeom>
              <a:avLst/>
              <a:gdLst/>
              <a:ahLst/>
              <a:cxnLst/>
              <a:rect l="0" t="0" r="0" b="0"/>
              <a:pathLst>
                <a:path w="232991" h="33285">
                  <a:moveTo>
                    <a:pt x="0" y="33284"/>
                  </a:moveTo>
                  <a:lnTo>
                    <a:pt x="8835" y="24450"/>
                  </a:lnTo>
                  <a:lnTo>
                    <a:pt x="36416" y="14538"/>
                  </a:lnTo>
                  <a:lnTo>
                    <a:pt x="94718" y="3830"/>
                  </a:lnTo>
                  <a:lnTo>
                    <a:pt x="147847" y="1135"/>
                  </a:lnTo>
                  <a:lnTo>
                    <a:pt x="206104" y="224"/>
                  </a:lnTo>
                  <a:lnTo>
                    <a:pt x="23299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Szabadkézi sokszög 66"/>
            <p:cNvSpPr/>
            <p:nvPr/>
          </p:nvSpPr>
          <p:spPr>
            <a:xfrm>
              <a:off x="7827531" y="5038609"/>
              <a:ext cx="235565" cy="149412"/>
            </a:xfrm>
            <a:custGeom>
              <a:avLst/>
              <a:gdLst/>
              <a:ahLst/>
              <a:cxnLst/>
              <a:rect l="0" t="0" r="0" b="0"/>
              <a:pathLst>
                <a:path w="235565" h="149412">
                  <a:moveTo>
                    <a:pt x="127391" y="55120"/>
                  </a:moveTo>
                  <a:lnTo>
                    <a:pt x="131808" y="41868"/>
                  </a:lnTo>
                  <a:lnTo>
                    <a:pt x="131260" y="36115"/>
                  </a:lnTo>
                  <a:lnTo>
                    <a:pt x="125720" y="24792"/>
                  </a:lnTo>
                  <a:lnTo>
                    <a:pt x="112206" y="8022"/>
                  </a:lnTo>
                  <a:lnTo>
                    <a:pt x="94446" y="1828"/>
                  </a:lnTo>
                  <a:lnTo>
                    <a:pt x="72992" y="0"/>
                  </a:lnTo>
                  <a:lnTo>
                    <a:pt x="54212" y="2269"/>
                  </a:lnTo>
                  <a:lnTo>
                    <a:pt x="39085" y="8825"/>
                  </a:lnTo>
                  <a:lnTo>
                    <a:pt x="14307" y="28101"/>
                  </a:lnTo>
                  <a:lnTo>
                    <a:pt x="1634" y="48655"/>
                  </a:lnTo>
                  <a:lnTo>
                    <a:pt x="0" y="66732"/>
                  </a:lnTo>
                  <a:lnTo>
                    <a:pt x="858" y="76729"/>
                  </a:lnTo>
                  <a:lnTo>
                    <a:pt x="4204" y="84320"/>
                  </a:lnTo>
                  <a:lnTo>
                    <a:pt x="15318" y="95218"/>
                  </a:lnTo>
                  <a:lnTo>
                    <a:pt x="31969" y="100678"/>
                  </a:lnTo>
                  <a:lnTo>
                    <a:pt x="50772" y="102181"/>
                  </a:lnTo>
                  <a:lnTo>
                    <a:pt x="68375" y="99766"/>
                  </a:lnTo>
                  <a:lnTo>
                    <a:pt x="82979" y="93146"/>
                  </a:lnTo>
                  <a:lnTo>
                    <a:pt x="89462" y="88792"/>
                  </a:lnTo>
                  <a:lnTo>
                    <a:pt x="99131" y="76557"/>
                  </a:lnTo>
                  <a:lnTo>
                    <a:pt x="103004" y="69412"/>
                  </a:lnTo>
                  <a:lnTo>
                    <a:pt x="104841" y="54075"/>
                  </a:lnTo>
                  <a:lnTo>
                    <a:pt x="104036" y="46103"/>
                  </a:lnTo>
                  <a:lnTo>
                    <a:pt x="102576" y="43561"/>
                  </a:lnTo>
                  <a:lnTo>
                    <a:pt x="100677" y="44641"/>
                  </a:lnTo>
                  <a:lnTo>
                    <a:pt x="98487" y="48134"/>
                  </a:lnTo>
                  <a:lnTo>
                    <a:pt x="98519" y="59412"/>
                  </a:lnTo>
                  <a:lnTo>
                    <a:pt x="102539" y="72745"/>
                  </a:lnTo>
                  <a:lnTo>
                    <a:pt x="129780" y="106455"/>
                  </a:lnTo>
                  <a:lnTo>
                    <a:pt x="181908" y="140709"/>
                  </a:lnTo>
                  <a:lnTo>
                    <a:pt x="212681" y="149411"/>
                  </a:lnTo>
                  <a:lnTo>
                    <a:pt x="235564" y="1466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Szabadkézi sokszög 67"/>
            <p:cNvSpPr/>
            <p:nvPr/>
          </p:nvSpPr>
          <p:spPr>
            <a:xfrm>
              <a:off x="8088079" y="4952271"/>
              <a:ext cx="174723" cy="291238"/>
            </a:xfrm>
            <a:custGeom>
              <a:avLst/>
              <a:gdLst/>
              <a:ahLst/>
              <a:cxnLst/>
              <a:rect l="0" t="0" r="0" b="0"/>
              <a:pathLst>
                <a:path w="174723" h="291238">
                  <a:moveTo>
                    <a:pt x="8301" y="0"/>
                  </a:moveTo>
                  <a:lnTo>
                    <a:pt x="751" y="63416"/>
                  </a:lnTo>
                  <a:lnTo>
                    <a:pt x="131" y="116968"/>
                  </a:lnTo>
                  <a:lnTo>
                    <a:pt x="0" y="179256"/>
                  </a:lnTo>
                  <a:lnTo>
                    <a:pt x="4399" y="231210"/>
                  </a:lnTo>
                  <a:lnTo>
                    <a:pt x="6625" y="233652"/>
                  </a:lnTo>
                  <a:lnTo>
                    <a:pt x="9032" y="231582"/>
                  </a:lnTo>
                  <a:lnTo>
                    <a:pt x="11563" y="226504"/>
                  </a:lnTo>
                  <a:lnTo>
                    <a:pt x="20595" y="163748"/>
                  </a:lnTo>
                  <a:lnTo>
                    <a:pt x="32489" y="134811"/>
                  </a:lnTo>
                  <a:lnTo>
                    <a:pt x="47725" y="113088"/>
                  </a:lnTo>
                  <a:lnTo>
                    <a:pt x="68367" y="99357"/>
                  </a:lnTo>
                  <a:lnTo>
                    <a:pt x="75157" y="98598"/>
                  </a:lnTo>
                  <a:lnTo>
                    <a:pt x="87633" y="102685"/>
                  </a:lnTo>
                  <a:lnTo>
                    <a:pt x="91700" y="108213"/>
                  </a:lnTo>
                  <a:lnTo>
                    <a:pt x="96218" y="124217"/>
                  </a:lnTo>
                  <a:lnTo>
                    <a:pt x="95573" y="131813"/>
                  </a:lnTo>
                  <a:lnTo>
                    <a:pt x="85832" y="152263"/>
                  </a:lnTo>
                  <a:lnTo>
                    <a:pt x="76351" y="167526"/>
                  </a:lnTo>
                  <a:lnTo>
                    <a:pt x="51783" y="187294"/>
                  </a:lnTo>
                  <a:lnTo>
                    <a:pt x="25499" y="200445"/>
                  </a:lnTo>
                  <a:lnTo>
                    <a:pt x="23464" y="203897"/>
                  </a:lnTo>
                  <a:lnTo>
                    <a:pt x="25806" y="207123"/>
                  </a:lnTo>
                  <a:lnTo>
                    <a:pt x="85163" y="249825"/>
                  </a:lnTo>
                  <a:lnTo>
                    <a:pt x="145970" y="281310"/>
                  </a:lnTo>
                  <a:lnTo>
                    <a:pt x="174722" y="2912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Szabadkézi sokszög 68"/>
            <p:cNvSpPr/>
            <p:nvPr/>
          </p:nvSpPr>
          <p:spPr>
            <a:xfrm>
              <a:off x="8312727" y="4977234"/>
              <a:ext cx="24964" cy="257954"/>
            </a:xfrm>
            <a:custGeom>
              <a:avLst/>
              <a:gdLst/>
              <a:ahLst/>
              <a:cxnLst/>
              <a:rect l="0" t="0" r="0" b="0"/>
              <a:pathLst>
                <a:path w="24964" h="257954">
                  <a:moveTo>
                    <a:pt x="0" y="0"/>
                  </a:moveTo>
                  <a:lnTo>
                    <a:pt x="0" y="63416"/>
                  </a:lnTo>
                  <a:lnTo>
                    <a:pt x="0" y="116968"/>
                  </a:lnTo>
                  <a:lnTo>
                    <a:pt x="6643" y="173538"/>
                  </a:lnTo>
                  <a:lnTo>
                    <a:pt x="21361" y="231107"/>
                  </a:lnTo>
                  <a:lnTo>
                    <a:pt x="24963" y="2579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Szabadkézi sokszög 69"/>
            <p:cNvSpPr/>
            <p:nvPr/>
          </p:nvSpPr>
          <p:spPr>
            <a:xfrm>
              <a:off x="8271122" y="5126580"/>
              <a:ext cx="169080" cy="90984"/>
            </a:xfrm>
            <a:custGeom>
              <a:avLst/>
              <a:gdLst/>
              <a:ahLst/>
              <a:cxnLst/>
              <a:rect l="0" t="0" r="0" b="0"/>
              <a:pathLst>
                <a:path w="169080" h="90984">
                  <a:moveTo>
                    <a:pt x="0" y="17076"/>
                  </a:moveTo>
                  <a:lnTo>
                    <a:pt x="4417" y="3823"/>
                  </a:lnTo>
                  <a:lnTo>
                    <a:pt x="9416" y="844"/>
                  </a:lnTo>
                  <a:lnTo>
                    <a:pt x="24833" y="0"/>
                  </a:lnTo>
                  <a:lnTo>
                    <a:pt x="49887" y="4722"/>
                  </a:lnTo>
                  <a:lnTo>
                    <a:pt x="70461" y="16394"/>
                  </a:lnTo>
                  <a:lnTo>
                    <a:pt x="127560" y="77904"/>
                  </a:lnTo>
                  <a:lnTo>
                    <a:pt x="138671" y="89106"/>
                  </a:lnTo>
                  <a:lnTo>
                    <a:pt x="144223" y="90983"/>
                  </a:lnTo>
                  <a:lnTo>
                    <a:pt x="149773" y="90386"/>
                  </a:lnTo>
                  <a:lnTo>
                    <a:pt x="155322" y="88138"/>
                  </a:lnTo>
                  <a:lnTo>
                    <a:pt x="163953" y="78245"/>
                  </a:lnTo>
                  <a:lnTo>
                    <a:pt x="167549" y="71724"/>
                  </a:lnTo>
                  <a:lnTo>
                    <a:pt x="169079" y="57081"/>
                  </a:lnTo>
                  <a:lnTo>
                    <a:pt x="165753" y="41328"/>
                  </a:lnTo>
                  <a:lnTo>
                    <a:pt x="158111" y="25081"/>
                  </a:lnTo>
                  <a:lnTo>
                    <a:pt x="146085" y="13545"/>
                  </a:lnTo>
                  <a:lnTo>
                    <a:pt x="138996" y="9175"/>
                  </a:lnTo>
                  <a:lnTo>
                    <a:pt x="123722" y="6784"/>
                  </a:lnTo>
                  <a:lnTo>
                    <a:pt x="115765" y="7441"/>
                  </a:lnTo>
                  <a:lnTo>
                    <a:pt x="101994" y="13102"/>
                  </a:lnTo>
                  <a:lnTo>
                    <a:pt x="90634" y="21781"/>
                  </a:lnTo>
                  <a:lnTo>
                    <a:pt x="74889" y="420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Szabadkézi sokszög 70"/>
            <p:cNvSpPr/>
            <p:nvPr/>
          </p:nvSpPr>
          <p:spPr>
            <a:xfrm>
              <a:off x="8437543" y="5120499"/>
              <a:ext cx="341164" cy="65503"/>
            </a:xfrm>
            <a:custGeom>
              <a:avLst/>
              <a:gdLst/>
              <a:ahLst/>
              <a:cxnLst/>
              <a:rect l="0" t="0" r="0" b="0"/>
              <a:pathLst>
                <a:path w="341164" h="65503">
                  <a:moveTo>
                    <a:pt x="0" y="39799"/>
                  </a:moveTo>
                  <a:lnTo>
                    <a:pt x="27580" y="16635"/>
                  </a:lnTo>
                  <a:lnTo>
                    <a:pt x="45234" y="11012"/>
                  </a:lnTo>
                  <a:lnTo>
                    <a:pt x="55119" y="9513"/>
                  </a:lnTo>
                  <a:lnTo>
                    <a:pt x="73499" y="12778"/>
                  </a:lnTo>
                  <a:lnTo>
                    <a:pt x="82283" y="16238"/>
                  </a:lnTo>
                  <a:lnTo>
                    <a:pt x="94509" y="27478"/>
                  </a:lnTo>
                  <a:lnTo>
                    <a:pt x="99063" y="34358"/>
                  </a:lnTo>
                  <a:lnTo>
                    <a:pt x="107298" y="65502"/>
                  </a:lnTo>
                  <a:lnTo>
                    <a:pt x="109439" y="65255"/>
                  </a:lnTo>
                  <a:lnTo>
                    <a:pt x="143662" y="26629"/>
                  </a:lnTo>
                  <a:lnTo>
                    <a:pt x="181820" y="10522"/>
                  </a:lnTo>
                  <a:lnTo>
                    <a:pt x="240382" y="0"/>
                  </a:lnTo>
                  <a:lnTo>
                    <a:pt x="293450" y="4269"/>
                  </a:lnTo>
                  <a:lnTo>
                    <a:pt x="341163" y="65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5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4" name="Csoportba foglalás 13"/>
          <p:cNvGrpSpPr/>
          <p:nvPr/>
        </p:nvGrpSpPr>
        <p:grpSpPr>
          <a:xfrm>
            <a:off x="3292943" y="3982661"/>
            <a:ext cx="1482815" cy="515107"/>
            <a:chOff x="3292943" y="3982661"/>
            <a:chExt cx="1482815" cy="515107"/>
          </a:xfrm>
        </p:grpSpPr>
        <p:sp>
          <p:nvSpPr>
            <p:cNvPr id="3" name="Szabadkézi sokszög 2"/>
            <p:cNvSpPr/>
            <p:nvPr/>
          </p:nvSpPr>
          <p:spPr>
            <a:xfrm>
              <a:off x="4220592" y="4008578"/>
              <a:ext cx="555166" cy="489190"/>
            </a:xfrm>
            <a:custGeom>
              <a:avLst/>
              <a:gdLst/>
              <a:ahLst/>
              <a:cxnLst/>
              <a:rect l="0" t="0" r="0" b="0"/>
              <a:pathLst>
                <a:path w="555166" h="489190">
                  <a:moveTo>
                    <a:pt x="306058" y="15688"/>
                  </a:moveTo>
                  <a:lnTo>
                    <a:pt x="255313" y="8524"/>
                  </a:lnTo>
                  <a:lnTo>
                    <a:pt x="207193" y="16571"/>
                  </a:lnTo>
                  <a:lnTo>
                    <a:pt x="147314" y="41460"/>
                  </a:lnTo>
                  <a:lnTo>
                    <a:pt x="89003" y="79530"/>
                  </a:lnTo>
                  <a:lnTo>
                    <a:pt x="46887" y="117189"/>
                  </a:lnTo>
                  <a:lnTo>
                    <a:pt x="27198" y="145410"/>
                  </a:lnTo>
                  <a:lnTo>
                    <a:pt x="7399" y="199033"/>
                  </a:lnTo>
                  <a:lnTo>
                    <a:pt x="0" y="243186"/>
                  </a:lnTo>
                  <a:lnTo>
                    <a:pt x="7470" y="296146"/>
                  </a:lnTo>
                  <a:lnTo>
                    <a:pt x="21421" y="344680"/>
                  </a:lnTo>
                  <a:lnTo>
                    <a:pt x="62123" y="402589"/>
                  </a:lnTo>
                  <a:lnTo>
                    <a:pt x="101247" y="438141"/>
                  </a:lnTo>
                  <a:lnTo>
                    <a:pt x="154853" y="466622"/>
                  </a:lnTo>
                  <a:lnTo>
                    <a:pt x="216199" y="483921"/>
                  </a:lnTo>
                  <a:lnTo>
                    <a:pt x="272629" y="489189"/>
                  </a:lnTo>
                  <a:lnTo>
                    <a:pt x="328228" y="483240"/>
                  </a:lnTo>
                  <a:lnTo>
                    <a:pt x="383718" y="465997"/>
                  </a:lnTo>
                  <a:lnTo>
                    <a:pt x="427677" y="446411"/>
                  </a:lnTo>
                  <a:lnTo>
                    <a:pt x="483602" y="394528"/>
                  </a:lnTo>
                  <a:lnTo>
                    <a:pt x="509706" y="357993"/>
                  </a:lnTo>
                  <a:lnTo>
                    <a:pt x="536928" y="300439"/>
                  </a:lnTo>
                  <a:lnTo>
                    <a:pt x="551712" y="250597"/>
                  </a:lnTo>
                  <a:lnTo>
                    <a:pt x="555165" y="191448"/>
                  </a:lnTo>
                  <a:lnTo>
                    <a:pt x="551117" y="159913"/>
                  </a:lnTo>
                  <a:lnTo>
                    <a:pt x="529759" y="109319"/>
                  </a:lnTo>
                  <a:lnTo>
                    <a:pt x="501937" y="66816"/>
                  </a:lnTo>
                  <a:lnTo>
                    <a:pt x="446209" y="18618"/>
                  </a:lnTo>
                  <a:lnTo>
                    <a:pt x="422166" y="6284"/>
                  </a:lnTo>
                  <a:lnTo>
                    <a:pt x="369379" y="0"/>
                  </a:lnTo>
                  <a:lnTo>
                    <a:pt x="310424" y="97"/>
                  </a:lnTo>
                  <a:lnTo>
                    <a:pt x="280539" y="7576"/>
                  </a:lnTo>
                  <a:lnTo>
                    <a:pt x="221292" y="43811"/>
                  </a:lnTo>
                  <a:lnTo>
                    <a:pt x="214526" y="489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4068992" y="4199568"/>
              <a:ext cx="232990" cy="16084"/>
            </a:xfrm>
            <a:custGeom>
              <a:avLst/>
              <a:gdLst/>
              <a:ahLst/>
              <a:cxnLst/>
              <a:rect l="0" t="0" r="0" b="0"/>
              <a:pathLst>
                <a:path w="232990" h="16084">
                  <a:moveTo>
                    <a:pt x="232989" y="16083"/>
                  </a:moveTo>
                  <a:lnTo>
                    <a:pt x="211211" y="10364"/>
                  </a:lnTo>
                  <a:lnTo>
                    <a:pt x="148259" y="2271"/>
                  </a:lnTo>
                  <a:lnTo>
                    <a:pt x="92053" y="0"/>
                  </a:lnTo>
                  <a:lnTo>
                    <a:pt x="30751" y="439"/>
                  </a:lnTo>
                  <a:lnTo>
                    <a:pt x="0" y="77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abadkézi sokszög 4"/>
            <p:cNvSpPr/>
            <p:nvPr/>
          </p:nvSpPr>
          <p:spPr>
            <a:xfrm>
              <a:off x="4634824" y="4174045"/>
              <a:ext cx="24963" cy="191386"/>
            </a:xfrm>
            <a:custGeom>
              <a:avLst/>
              <a:gdLst/>
              <a:ahLst/>
              <a:cxnLst/>
              <a:rect l="0" t="0" r="0" b="0"/>
              <a:pathLst>
                <a:path w="24963" h="191386">
                  <a:moveTo>
                    <a:pt x="24962" y="0"/>
                  </a:moveTo>
                  <a:lnTo>
                    <a:pt x="18319" y="63416"/>
                  </a:lnTo>
                  <a:lnTo>
                    <a:pt x="10569" y="116968"/>
                  </a:lnTo>
                  <a:lnTo>
                    <a:pt x="1932" y="176713"/>
                  </a:lnTo>
                  <a:lnTo>
                    <a:pt x="0" y="1913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4584897" y="4152986"/>
              <a:ext cx="141459" cy="21060"/>
            </a:xfrm>
            <a:custGeom>
              <a:avLst/>
              <a:gdLst/>
              <a:ahLst/>
              <a:cxnLst/>
              <a:rect l="0" t="0" r="0" b="0"/>
              <a:pathLst>
                <a:path w="141459" h="21060">
                  <a:moveTo>
                    <a:pt x="0" y="4417"/>
                  </a:moveTo>
                  <a:lnTo>
                    <a:pt x="13252" y="0"/>
                  </a:lnTo>
                  <a:lnTo>
                    <a:pt x="27155" y="296"/>
                  </a:lnTo>
                  <a:lnTo>
                    <a:pt x="84134" y="6521"/>
                  </a:lnTo>
                  <a:lnTo>
                    <a:pt x="141458" y="210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4568255" y="4257256"/>
              <a:ext cx="166422" cy="33285"/>
            </a:xfrm>
            <a:custGeom>
              <a:avLst/>
              <a:gdLst/>
              <a:ahLst/>
              <a:cxnLst/>
              <a:rect l="0" t="0" r="0" b="0"/>
              <a:pathLst>
                <a:path w="166422" h="33285">
                  <a:moveTo>
                    <a:pt x="0" y="0"/>
                  </a:moveTo>
                  <a:lnTo>
                    <a:pt x="33741" y="2466"/>
                  </a:lnTo>
                  <a:lnTo>
                    <a:pt x="95976" y="19560"/>
                  </a:lnTo>
                  <a:lnTo>
                    <a:pt x="145068" y="30837"/>
                  </a:lnTo>
                  <a:lnTo>
                    <a:pt x="166421" y="332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badkézi sokszög 7"/>
            <p:cNvSpPr/>
            <p:nvPr/>
          </p:nvSpPr>
          <p:spPr>
            <a:xfrm>
              <a:off x="3412401" y="4032587"/>
              <a:ext cx="15871" cy="216349"/>
            </a:xfrm>
            <a:custGeom>
              <a:avLst/>
              <a:gdLst/>
              <a:ahLst/>
              <a:cxnLst/>
              <a:rect l="0" t="0" r="0" b="0"/>
              <a:pathLst>
                <a:path w="15871" h="216349">
                  <a:moveTo>
                    <a:pt x="7549" y="0"/>
                  </a:moveTo>
                  <a:lnTo>
                    <a:pt x="0" y="57697"/>
                  </a:lnTo>
                  <a:lnTo>
                    <a:pt x="3747" y="118283"/>
                  </a:lnTo>
                  <a:lnTo>
                    <a:pt x="11633" y="181334"/>
                  </a:lnTo>
                  <a:lnTo>
                    <a:pt x="15870" y="2163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3292943" y="3991697"/>
              <a:ext cx="268466" cy="57534"/>
            </a:xfrm>
            <a:custGeom>
              <a:avLst/>
              <a:gdLst/>
              <a:ahLst/>
              <a:cxnLst/>
              <a:rect l="0" t="0" r="0" b="0"/>
              <a:pathLst>
                <a:path w="268466" h="57534">
                  <a:moveTo>
                    <a:pt x="10513" y="57533"/>
                  </a:moveTo>
                  <a:lnTo>
                    <a:pt x="1678" y="48698"/>
                  </a:lnTo>
                  <a:lnTo>
                    <a:pt x="0" y="43322"/>
                  </a:lnTo>
                  <a:lnTo>
                    <a:pt x="601" y="29952"/>
                  </a:lnTo>
                  <a:lnTo>
                    <a:pt x="5754" y="25277"/>
                  </a:lnTo>
                  <a:lnTo>
                    <a:pt x="59961" y="12741"/>
                  </a:lnTo>
                  <a:lnTo>
                    <a:pt x="114517" y="2902"/>
                  </a:lnTo>
                  <a:lnTo>
                    <a:pt x="172822" y="0"/>
                  </a:lnTo>
                  <a:lnTo>
                    <a:pt x="220500" y="3844"/>
                  </a:lnTo>
                  <a:lnTo>
                    <a:pt x="268465" y="159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abadkézi sokszög 9"/>
            <p:cNvSpPr/>
            <p:nvPr/>
          </p:nvSpPr>
          <p:spPr>
            <a:xfrm>
              <a:off x="3320098" y="4119754"/>
              <a:ext cx="274595" cy="95898"/>
            </a:xfrm>
            <a:custGeom>
              <a:avLst/>
              <a:gdLst/>
              <a:ahLst/>
              <a:cxnLst/>
              <a:rect l="0" t="0" r="0" b="0"/>
              <a:pathLst>
                <a:path w="274595" h="95898">
                  <a:moveTo>
                    <a:pt x="0" y="62613"/>
                  </a:moveTo>
                  <a:lnTo>
                    <a:pt x="62491" y="61688"/>
                  </a:lnTo>
                  <a:lnTo>
                    <a:pt x="119097" y="51030"/>
                  </a:lnTo>
                  <a:lnTo>
                    <a:pt x="174719" y="37585"/>
                  </a:lnTo>
                  <a:lnTo>
                    <a:pt x="214699" y="26542"/>
                  </a:lnTo>
                  <a:lnTo>
                    <a:pt x="221720" y="21923"/>
                  </a:lnTo>
                  <a:lnTo>
                    <a:pt x="231987" y="9395"/>
                  </a:lnTo>
                  <a:lnTo>
                    <a:pt x="231396" y="4945"/>
                  </a:lnTo>
                  <a:lnTo>
                    <a:pt x="227305" y="1978"/>
                  </a:lnTo>
                  <a:lnTo>
                    <a:pt x="220878" y="0"/>
                  </a:lnTo>
                  <a:lnTo>
                    <a:pt x="206342" y="268"/>
                  </a:lnTo>
                  <a:lnTo>
                    <a:pt x="198582" y="1633"/>
                  </a:lnTo>
                  <a:lnTo>
                    <a:pt x="192484" y="5318"/>
                  </a:lnTo>
                  <a:lnTo>
                    <a:pt x="183244" y="16808"/>
                  </a:lnTo>
                  <a:lnTo>
                    <a:pt x="180986" y="31160"/>
                  </a:lnTo>
                  <a:lnTo>
                    <a:pt x="183989" y="46785"/>
                  </a:lnTo>
                  <a:lnTo>
                    <a:pt x="191487" y="62974"/>
                  </a:lnTo>
                  <a:lnTo>
                    <a:pt x="203449" y="74484"/>
                  </a:lnTo>
                  <a:lnTo>
                    <a:pt x="228243" y="86162"/>
                  </a:lnTo>
                  <a:lnTo>
                    <a:pt x="274594" y="9589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3640040" y="4055840"/>
              <a:ext cx="279564" cy="189465"/>
            </a:xfrm>
            <a:custGeom>
              <a:avLst/>
              <a:gdLst/>
              <a:ahLst/>
              <a:cxnLst/>
              <a:rect l="0" t="0" r="0" b="0"/>
              <a:pathLst>
                <a:path w="279564" h="189465">
                  <a:moveTo>
                    <a:pt x="46184" y="134848"/>
                  </a:moveTo>
                  <a:lnTo>
                    <a:pt x="63853" y="130430"/>
                  </a:lnTo>
                  <a:lnTo>
                    <a:pt x="68134" y="126355"/>
                  </a:lnTo>
                  <a:lnTo>
                    <a:pt x="70063" y="120865"/>
                  </a:lnTo>
                  <a:lnTo>
                    <a:pt x="70424" y="114431"/>
                  </a:lnTo>
                  <a:lnTo>
                    <a:pt x="66967" y="109217"/>
                  </a:lnTo>
                  <a:lnTo>
                    <a:pt x="53263" y="100958"/>
                  </a:lnTo>
                  <a:lnTo>
                    <a:pt x="45356" y="100236"/>
                  </a:lnTo>
                  <a:lnTo>
                    <a:pt x="29174" y="104363"/>
                  </a:lnTo>
                  <a:lnTo>
                    <a:pt x="8887" y="117083"/>
                  </a:lnTo>
                  <a:lnTo>
                    <a:pt x="1871" y="134657"/>
                  </a:lnTo>
                  <a:lnTo>
                    <a:pt x="0" y="145815"/>
                  </a:lnTo>
                  <a:lnTo>
                    <a:pt x="1526" y="154179"/>
                  </a:lnTo>
                  <a:lnTo>
                    <a:pt x="5317" y="160679"/>
                  </a:lnTo>
                  <a:lnTo>
                    <a:pt x="10618" y="165937"/>
                  </a:lnTo>
                  <a:lnTo>
                    <a:pt x="26371" y="171779"/>
                  </a:lnTo>
                  <a:lnTo>
                    <a:pt x="35749" y="173337"/>
                  </a:lnTo>
                  <a:lnTo>
                    <a:pt x="51100" y="170137"/>
                  </a:lnTo>
                  <a:lnTo>
                    <a:pt x="64086" y="161626"/>
                  </a:lnTo>
                  <a:lnTo>
                    <a:pt x="80869" y="141241"/>
                  </a:lnTo>
                  <a:lnTo>
                    <a:pt x="101294" y="86430"/>
                  </a:lnTo>
                  <a:lnTo>
                    <a:pt x="111061" y="32055"/>
                  </a:lnTo>
                  <a:lnTo>
                    <a:pt x="107834" y="3305"/>
                  </a:lnTo>
                  <a:lnTo>
                    <a:pt x="104850" y="0"/>
                  </a:lnTo>
                  <a:lnTo>
                    <a:pt x="101013" y="570"/>
                  </a:lnTo>
                  <a:lnTo>
                    <a:pt x="96605" y="3724"/>
                  </a:lnTo>
                  <a:lnTo>
                    <a:pt x="91707" y="19556"/>
                  </a:lnTo>
                  <a:lnTo>
                    <a:pt x="89230" y="80628"/>
                  </a:lnTo>
                  <a:lnTo>
                    <a:pt x="95510" y="119502"/>
                  </a:lnTo>
                  <a:lnTo>
                    <a:pt x="108671" y="148483"/>
                  </a:lnTo>
                  <a:lnTo>
                    <a:pt x="118951" y="162789"/>
                  </a:lnTo>
                  <a:lnTo>
                    <a:pt x="126130" y="166419"/>
                  </a:lnTo>
                  <a:lnTo>
                    <a:pt x="143970" y="167987"/>
                  </a:lnTo>
                  <a:lnTo>
                    <a:pt x="151130" y="165262"/>
                  </a:lnTo>
                  <a:lnTo>
                    <a:pt x="161553" y="154837"/>
                  </a:lnTo>
                  <a:lnTo>
                    <a:pt x="172618" y="133374"/>
                  </a:lnTo>
                  <a:lnTo>
                    <a:pt x="174852" y="132016"/>
                  </a:lnTo>
                  <a:lnTo>
                    <a:pt x="176342" y="134809"/>
                  </a:lnTo>
                  <a:lnTo>
                    <a:pt x="179846" y="146849"/>
                  </a:lnTo>
                  <a:lnTo>
                    <a:pt x="193139" y="168298"/>
                  </a:lnTo>
                  <a:lnTo>
                    <a:pt x="206727" y="180841"/>
                  </a:lnTo>
                  <a:lnTo>
                    <a:pt x="224477" y="187649"/>
                  </a:lnTo>
                  <a:lnTo>
                    <a:pt x="234388" y="189464"/>
                  </a:lnTo>
                  <a:lnTo>
                    <a:pt x="250331" y="186550"/>
                  </a:lnTo>
                  <a:lnTo>
                    <a:pt x="263581" y="178167"/>
                  </a:lnTo>
                  <a:lnTo>
                    <a:pt x="275633" y="165195"/>
                  </a:lnTo>
                  <a:lnTo>
                    <a:pt x="278663" y="156929"/>
                  </a:lnTo>
                  <a:lnTo>
                    <a:pt x="279563" y="137881"/>
                  </a:lnTo>
                  <a:lnTo>
                    <a:pt x="270454" y="110783"/>
                  </a:lnTo>
                  <a:lnTo>
                    <a:pt x="258656" y="98573"/>
                  </a:lnTo>
                  <a:lnTo>
                    <a:pt x="251627" y="94022"/>
                  </a:lnTo>
                  <a:lnTo>
                    <a:pt x="224064" y="87618"/>
                  </a:lnTo>
                  <a:lnTo>
                    <a:pt x="205679" y="91051"/>
                  </a:lnTo>
                  <a:lnTo>
                    <a:pt x="182199" y="103379"/>
                  </a:lnTo>
                  <a:lnTo>
                    <a:pt x="146037" y="1348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3840301" y="3999303"/>
              <a:ext cx="12345" cy="99854"/>
            </a:xfrm>
            <a:custGeom>
              <a:avLst/>
              <a:gdLst/>
              <a:ahLst/>
              <a:cxnLst/>
              <a:rect l="0" t="0" r="0" b="0"/>
              <a:pathLst>
                <a:path w="12345" h="99854">
                  <a:moveTo>
                    <a:pt x="12344" y="0"/>
                  </a:moveTo>
                  <a:lnTo>
                    <a:pt x="9878" y="33741"/>
                  </a:lnTo>
                  <a:lnTo>
                    <a:pt x="0" y="74025"/>
                  </a:lnTo>
                  <a:lnTo>
                    <a:pt x="4023" y="998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3902571" y="3982661"/>
              <a:ext cx="11583" cy="83211"/>
            </a:xfrm>
            <a:custGeom>
              <a:avLst/>
              <a:gdLst/>
              <a:ahLst/>
              <a:cxnLst/>
              <a:rect l="0" t="0" r="0" b="0"/>
              <a:pathLst>
                <a:path w="11583" h="83211">
                  <a:moveTo>
                    <a:pt x="0" y="0"/>
                  </a:moveTo>
                  <a:lnTo>
                    <a:pt x="11582" y="39163"/>
                  </a:lnTo>
                  <a:lnTo>
                    <a:pt x="8321" y="832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6034589" y="4689950"/>
            <a:ext cx="2303102" cy="938648"/>
            <a:chOff x="6034589" y="4689950"/>
            <a:chExt cx="2303102" cy="938648"/>
          </a:xfrm>
        </p:grpSpPr>
        <p:sp>
          <p:nvSpPr>
            <p:cNvPr id="15" name="Szabadkézi sokszög 14"/>
            <p:cNvSpPr/>
            <p:nvPr/>
          </p:nvSpPr>
          <p:spPr>
            <a:xfrm>
              <a:off x="6034589" y="4689950"/>
              <a:ext cx="446918" cy="516480"/>
            </a:xfrm>
            <a:custGeom>
              <a:avLst/>
              <a:gdLst/>
              <a:ahLst/>
              <a:cxnLst/>
              <a:rect l="0" t="0" r="0" b="0"/>
              <a:pathLst>
                <a:path w="446918" h="516480">
                  <a:moveTo>
                    <a:pt x="380939" y="83211"/>
                  </a:moveTo>
                  <a:lnTo>
                    <a:pt x="394191" y="74376"/>
                  </a:lnTo>
                  <a:lnTo>
                    <a:pt x="394396" y="73623"/>
                  </a:lnTo>
                  <a:lnTo>
                    <a:pt x="334521" y="105892"/>
                  </a:lnTo>
                  <a:lnTo>
                    <a:pt x="278352" y="130737"/>
                  </a:lnTo>
                  <a:lnTo>
                    <a:pt x="246067" y="143212"/>
                  </a:lnTo>
                  <a:lnTo>
                    <a:pt x="228540" y="152408"/>
                  </a:lnTo>
                  <a:lnTo>
                    <a:pt x="170707" y="173228"/>
                  </a:lnTo>
                  <a:lnTo>
                    <a:pt x="114740" y="190820"/>
                  </a:lnTo>
                  <a:lnTo>
                    <a:pt x="57155" y="214563"/>
                  </a:lnTo>
                  <a:lnTo>
                    <a:pt x="34139" y="226606"/>
                  </a:lnTo>
                  <a:lnTo>
                    <a:pt x="22477" y="237549"/>
                  </a:lnTo>
                  <a:lnTo>
                    <a:pt x="14213" y="251658"/>
                  </a:lnTo>
                  <a:lnTo>
                    <a:pt x="5043" y="309607"/>
                  </a:lnTo>
                  <a:lnTo>
                    <a:pt x="0" y="370806"/>
                  </a:lnTo>
                  <a:lnTo>
                    <a:pt x="12443" y="431523"/>
                  </a:lnTo>
                  <a:lnTo>
                    <a:pt x="31479" y="490874"/>
                  </a:lnTo>
                  <a:lnTo>
                    <a:pt x="34245" y="499218"/>
                  </a:lnTo>
                  <a:lnTo>
                    <a:pt x="44714" y="510954"/>
                  </a:lnTo>
                  <a:lnTo>
                    <a:pt x="51389" y="515378"/>
                  </a:lnTo>
                  <a:lnTo>
                    <a:pt x="58613" y="516479"/>
                  </a:lnTo>
                  <a:lnTo>
                    <a:pt x="74036" y="512770"/>
                  </a:lnTo>
                  <a:lnTo>
                    <a:pt x="131859" y="476535"/>
                  </a:lnTo>
                  <a:lnTo>
                    <a:pt x="194005" y="455015"/>
                  </a:lnTo>
                  <a:lnTo>
                    <a:pt x="248023" y="441033"/>
                  </a:lnTo>
                  <a:lnTo>
                    <a:pt x="307804" y="426841"/>
                  </a:lnTo>
                  <a:lnTo>
                    <a:pt x="366186" y="415539"/>
                  </a:lnTo>
                  <a:lnTo>
                    <a:pt x="404631" y="404856"/>
                  </a:lnTo>
                  <a:lnTo>
                    <a:pt x="411527" y="400267"/>
                  </a:lnTo>
                  <a:lnTo>
                    <a:pt x="421654" y="387772"/>
                  </a:lnTo>
                  <a:lnTo>
                    <a:pt x="432553" y="365144"/>
                  </a:lnTo>
                  <a:lnTo>
                    <a:pt x="443021" y="308949"/>
                  </a:lnTo>
                  <a:lnTo>
                    <a:pt x="446917" y="250777"/>
                  </a:lnTo>
                  <a:lnTo>
                    <a:pt x="442973" y="209897"/>
                  </a:lnTo>
                  <a:lnTo>
                    <a:pt x="423519" y="146683"/>
                  </a:lnTo>
                  <a:lnTo>
                    <a:pt x="391876" y="87573"/>
                  </a:lnTo>
                  <a:lnTo>
                    <a:pt x="368888" y="51713"/>
                  </a:lnTo>
                  <a:lnTo>
                    <a:pt x="30604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6340638" y="4924096"/>
              <a:ext cx="407733" cy="23808"/>
            </a:xfrm>
            <a:custGeom>
              <a:avLst/>
              <a:gdLst/>
              <a:ahLst/>
              <a:cxnLst/>
              <a:rect l="0" t="0" r="0" b="0"/>
              <a:pathLst>
                <a:path w="407733" h="23808">
                  <a:moveTo>
                    <a:pt x="0" y="7165"/>
                  </a:moveTo>
                  <a:lnTo>
                    <a:pt x="56773" y="6241"/>
                  </a:lnTo>
                  <a:lnTo>
                    <a:pt x="115536" y="0"/>
                  </a:lnTo>
                  <a:lnTo>
                    <a:pt x="176716" y="5582"/>
                  </a:lnTo>
                  <a:lnTo>
                    <a:pt x="235023" y="6853"/>
                  </a:lnTo>
                  <a:lnTo>
                    <a:pt x="292392" y="12822"/>
                  </a:lnTo>
                  <a:lnTo>
                    <a:pt x="347263" y="19552"/>
                  </a:lnTo>
                  <a:lnTo>
                    <a:pt x="407732" y="2380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6840245" y="4850743"/>
              <a:ext cx="773515" cy="338471"/>
            </a:xfrm>
            <a:custGeom>
              <a:avLst/>
              <a:gdLst/>
              <a:ahLst/>
              <a:cxnLst/>
              <a:rect l="0" t="0" r="0" b="0"/>
              <a:pathLst>
                <a:path w="773515" h="338471">
                  <a:moveTo>
                    <a:pt x="7978" y="22270"/>
                  </a:moveTo>
                  <a:lnTo>
                    <a:pt x="3560" y="75762"/>
                  </a:lnTo>
                  <a:lnTo>
                    <a:pt x="171" y="133014"/>
                  </a:lnTo>
                  <a:lnTo>
                    <a:pt x="0" y="146026"/>
                  </a:lnTo>
                  <a:lnTo>
                    <a:pt x="1735" y="151002"/>
                  </a:lnTo>
                  <a:lnTo>
                    <a:pt x="4740" y="150621"/>
                  </a:lnTo>
                  <a:lnTo>
                    <a:pt x="8592" y="146669"/>
                  </a:lnTo>
                  <a:lnTo>
                    <a:pt x="35759" y="83380"/>
                  </a:lnTo>
                  <a:lnTo>
                    <a:pt x="56414" y="39289"/>
                  </a:lnTo>
                  <a:lnTo>
                    <a:pt x="69261" y="27369"/>
                  </a:lnTo>
                  <a:lnTo>
                    <a:pt x="76570" y="22895"/>
                  </a:lnTo>
                  <a:lnTo>
                    <a:pt x="82367" y="23612"/>
                  </a:lnTo>
                  <a:lnTo>
                    <a:pt x="87156" y="27787"/>
                  </a:lnTo>
                  <a:lnTo>
                    <a:pt x="91274" y="34270"/>
                  </a:lnTo>
                  <a:lnTo>
                    <a:pt x="103203" y="92423"/>
                  </a:lnTo>
                  <a:lnTo>
                    <a:pt x="111841" y="153835"/>
                  </a:lnTo>
                  <a:lnTo>
                    <a:pt x="116051" y="158057"/>
                  </a:lnTo>
                  <a:lnTo>
                    <a:pt x="121632" y="159023"/>
                  </a:lnTo>
                  <a:lnTo>
                    <a:pt x="134304" y="155165"/>
                  </a:lnTo>
                  <a:lnTo>
                    <a:pt x="146100" y="147287"/>
                  </a:lnTo>
                  <a:lnTo>
                    <a:pt x="179897" y="104768"/>
                  </a:lnTo>
                  <a:lnTo>
                    <a:pt x="184536" y="102232"/>
                  </a:lnTo>
                  <a:lnTo>
                    <a:pt x="188553" y="103315"/>
                  </a:lnTo>
                  <a:lnTo>
                    <a:pt x="192155" y="106810"/>
                  </a:lnTo>
                  <a:lnTo>
                    <a:pt x="220870" y="169446"/>
                  </a:lnTo>
                  <a:lnTo>
                    <a:pt x="234808" y="181063"/>
                  </a:lnTo>
                  <a:lnTo>
                    <a:pt x="250249" y="189307"/>
                  </a:lnTo>
                  <a:lnTo>
                    <a:pt x="268823" y="191122"/>
                  </a:lnTo>
                  <a:lnTo>
                    <a:pt x="287556" y="187923"/>
                  </a:lnTo>
                  <a:lnTo>
                    <a:pt x="325016" y="165670"/>
                  </a:lnTo>
                  <a:lnTo>
                    <a:pt x="336261" y="152572"/>
                  </a:lnTo>
                  <a:lnTo>
                    <a:pt x="343416" y="136580"/>
                  </a:lnTo>
                  <a:lnTo>
                    <a:pt x="346596" y="117146"/>
                  </a:lnTo>
                  <a:lnTo>
                    <a:pt x="343079" y="98646"/>
                  </a:lnTo>
                  <a:lnTo>
                    <a:pt x="339552" y="89829"/>
                  </a:lnTo>
                  <a:lnTo>
                    <a:pt x="334427" y="84877"/>
                  </a:lnTo>
                  <a:lnTo>
                    <a:pt x="328237" y="82499"/>
                  </a:lnTo>
                  <a:lnTo>
                    <a:pt x="321336" y="81839"/>
                  </a:lnTo>
                  <a:lnTo>
                    <a:pt x="308738" y="86036"/>
                  </a:lnTo>
                  <a:lnTo>
                    <a:pt x="302789" y="89744"/>
                  </a:lnTo>
                  <a:lnTo>
                    <a:pt x="293714" y="101260"/>
                  </a:lnTo>
                  <a:lnTo>
                    <a:pt x="280355" y="131254"/>
                  </a:lnTo>
                  <a:lnTo>
                    <a:pt x="279428" y="147446"/>
                  </a:lnTo>
                  <a:lnTo>
                    <a:pt x="283024" y="163888"/>
                  </a:lnTo>
                  <a:lnTo>
                    <a:pt x="290785" y="180442"/>
                  </a:lnTo>
                  <a:lnTo>
                    <a:pt x="309968" y="200937"/>
                  </a:lnTo>
                  <a:lnTo>
                    <a:pt x="333220" y="214304"/>
                  </a:lnTo>
                  <a:lnTo>
                    <a:pt x="362092" y="219702"/>
                  </a:lnTo>
                  <a:lnTo>
                    <a:pt x="394070" y="216885"/>
                  </a:lnTo>
                  <a:lnTo>
                    <a:pt x="436158" y="201006"/>
                  </a:lnTo>
                  <a:lnTo>
                    <a:pt x="457928" y="184533"/>
                  </a:lnTo>
                  <a:lnTo>
                    <a:pt x="487540" y="142121"/>
                  </a:lnTo>
                  <a:lnTo>
                    <a:pt x="499965" y="110379"/>
                  </a:lnTo>
                  <a:lnTo>
                    <a:pt x="501541" y="91015"/>
                  </a:lnTo>
                  <a:lnTo>
                    <a:pt x="495020" y="55985"/>
                  </a:lnTo>
                  <a:lnTo>
                    <a:pt x="483073" y="35136"/>
                  </a:lnTo>
                  <a:lnTo>
                    <a:pt x="477261" y="31772"/>
                  </a:lnTo>
                  <a:lnTo>
                    <a:pt x="463405" y="30500"/>
                  </a:lnTo>
                  <a:lnTo>
                    <a:pt x="456752" y="33304"/>
                  </a:lnTo>
                  <a:lnTo>
                    <a:pt x="444428" y="43816"/>
                  </a:lnTo>
                  <a:lnTo>
                    <a:pt x="427095" y="74163"/>
                  </a:lnTo>
                  <a:lnTo>
                    <a:pt x="417958" y="125833"/>
                  </a:lnTo>
                  <a:lnTo>
                    <a:pt x="418224" y="164930"/>
                  </a:lnTo>
                  <a:lnTo>
                    <a:pt x="434543" y="217134"/>
                  </a:lnTo>
                  <a:lnTo>
                    <a:pt x="445345" y="234001"/>
                  </a:lnTo>
                  <a:lnTo>
                    <a:pt x="459390" y="246736"/>
                  </a:lnTo>
                  <a:lnTo>
                    <a:pt x="474879" y="255478"/>
                  </a:lnTo>
                  <a:lnTo>
                    <a:pt x="491008" y="257514"/>
                  </a:lnTo>
                  <a:lnTo>
                    <a:pt x="508347" y="254413"/>
                  </a:lnTo>
                  <a:lnTo>
                    <a:pt x="549612" y="234889"/>
                  </a:lnTo>
                  <a:lnTo>
                    <a:pt x="584541" y="209014"/>
                  </a:lnTo>
                  <a:lnTo>
                    <a:pt x="614041" y="168016"/>
                  </a:lnTo>
                  <a:lnTo>
                    <a:pt x="638336" y="113853"/>
                  </a:lnTo>
                  <a:lnTo>
                    <a:pt x="647334" y="55926"/>
                  </a:lnTo>
                  <a:lnTo>
                    <a:pt x="644012" y="11249"/>
                  </a:lnTo>
                  <a:lnTo>
                    <a:pt x="640026" y="4753"/>
                  </a:lnTo>
                  <a:lnTo>
                    <a:pt x="634595" y="1346"/>
                  </a:lnTo>
                  <a:lnTo>
                    <a:pt x="628202" y="0"/>
                  </a:lnTo>
                  <a:lnTo>
                    <a:pt x="622090" y="1876"/>
                  </a:lnTo>
                  <a:lnTo>
                    <a:pt x="610368" y="11357"/>
                  </a:lnTo>
                  <a:lnTo>
                    <a:pt x="582982" y="45763"/>
                  </a:lnTo>
                  <a:lnTo>
                    <a:pt x="563557" y="88645"/>
                  </a:lnTo>
                  <a:lnTo>
                    <a:pt x="552710" y="142014"/>
                  </a:lnTo>
                  <a:lnTo>
                    <a:pt x="552075" y="198579"/>
                  </a:lnTo>
                  <a:lnTo>
                    <a:pt x="564064" y="250843"/>
                  </a:lnTo>
                  <a:lnTo>
                    <a:pt x="572868" y="265933"/>
                  </a:lnTo>
                  <a:lnTo>
                    <a:pt x="592637" y="284823"/>
                  </a:lnTo>
                  <a:lnTo>
                    <a:pt x="610530" y="291513"/>
                  </a:lnTo>
                  <a:lnTo>
                    <a:pt x="629885" y="293562"/>
                  </a:lnTo>
                  <a:lnTo>
                    <a:pt x="647733" y="291390"/>
                  </a:lnTo>
                  <a:lnTo>
                    <a:pt x="664912" y="282413"/>
                  </a:lnTo>
                  <a:lnTo>
                    <a:pt x="698540" y="254048"/>
                  </a:lnTo>
                  <a:lnTo>
                    <a:pt x="714727" y="229938"/>
                  </a:lnTo>
                  <a:lnTo>
                    <a:pt x="715832" y="221736"/>
                  </a:lnTo>
                  <a:lnTo>
                    <a:pt x="712128" y="205227"/>
                  </a:lnTo>
                  <a:lnTo>
                    <a:pt x="706702" y="200640"/>
                  </a:lnTo>
                  <a:lnTo>
                    <a:pt x="699387" y="198506"/>
                  </a:lnTo>
                  <a:lnTo>
                    <a:pt x="690811" y="198008"/>
                  </a:lnTo>
                  <a:lnTo>
                    <a:pt x="676353" y="202386"/>
                  </a:lnTo>
                  <a:lnTo>
                    <a:pt x="669908" y="206142"/>
                  </a:lnTo>
                  <a:lnTo>
                    <a:pt x="660282" y="220178"/>
                  </a:lnTo>
                  <a:lnTo>
                    <a:pt x="654771" y="237819"/>
                  </a:lnTo>
                  <a:lnTo>
                    <a:pt x="656867" y="263344"/>
                  </a:lnTo>
                  <a:lnTo>
                    <a:pt x="660958" y="280118"/>
                  </a:lnTo>
                  <a:lnTo>
                    <a:pt x="673255" y="294353"/>
                  </a:lnTo>
                  <a:lnTo>
                    <a:pt x="717062" y="323346"/>
                  </a:lnTo>
                  <a:lnTo>
                    <a:pt x="773514" y="3384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7605438" y="4897977"/>
              <a:ext cx="41606" cy="133137"/>
            </a:xfrm>
            <a:custGeom>
              <a:avLst/>
              <a:gdLst/>
              <a:ahLst/>
              <a:cxnLst/>
              <a:rect l="0" t="0" r="0" b="0"/>
              <a:pathLst>
                <a:path w="41606" h="133137">
                  <a:moveTo>
                    <a:pt x="41605" y="0"/>
                  </a:moveTo>
                  <a:lnTo>
                    <a:pt x="32770" y="8834"/>
                  </a:lnTo>
                  <a:lnTo>
                    <a:pt x="14066" y="65030"/>
                  </a:lnTo>
                  <a:lnTo>
                    <a:pt x="2491" y="107970"/>
                  </a:lnTo>
                  <a:lnTo>
                    <a:pt x="0" y="1331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7680712" y="4889656"/>
              <a:ext cx="124431" cy="332842"/>
            </a:xfrm>
            <a:custGeom>
              <a:avLst/>
              <a:gdLst/>
              <a:ahLst/>
              <a:cxnLst/>
              <a:rect l="0" t="0" r="0" b="0"/>
              <a:pathLst>
                <a:path w="124431" h="332842">
                  <a:moveTo>
                    <a:pt x="49541" y="0"/>
                  </a:moveTo>
                  <a:lnTo>
                    <a:pt x="30796" y="57908"/>
                  </a:lnTo>
                  <a:lnTo>
                    <a:pt x="16346" y="113619"/>
                  </a:lnTo>
                  <a:lnTo>
                    <a:pt x="10427" y="148002"/>
                  </a:lnTo>
                  <a:lnTo>
                    <a:pt x="2545" y="206525"/>
                  </a:lnTo>
                  <a:lnTo>
                    <a:pt x="0" y="260893"/>
                  </a:lnTo>
                  <a:lnTo>
                    <a:pt x="2646" y="266385"/>
                  </a:lnTo>
                  <a:lnTo>
                    <a:pt x="7183" y="268196"/>
                  </a:lnTo>
                  <a:lnTo>
                    <a:pt x="12981" y="267555"/>
                  </a:lnTo>
                  <a:lnTo>
                    <a:pt x="17772" y="263430"/>
                  </a:lnTo>
                  <a:lnTo>
                    <a:pt x="47570" y="201354"/>
                  </a:lnTo>
                  <a:lnTo>
                    <a:pt x="60247" y="166746"/>
                  </a:lnTo>
                  <a:lnTo>
                    <a:pt x="64999" y="162015"/>
                  </a:lnTo>
                  <a:lnTo>
                    <a:pt x="70941" y="159785"/>
                  </a:lnTo>
                  <a:lnTo>
                    <a:pt x="77676" y="159223"/>
                  </a:lnTo>
                  <a:lnTo>
                    <a:pt x="82166" y="162547"/>
                  </a:lnTo>
                  <a:lnTo>
                    <a:pt x="87155" y="176102"/>
                  </a:lnTo>
                  <a:lnTo>
                    <a:pt x="84441" y="191988"/>
                  </a:lnTo>
                  <a:lnTo>
                    <a:pt x="62526" y="232144"/>
                  </a:lnTo>
                  <a:lnTo>
                    <a:pt x="43511" y="259702"/>
                  </a:lnTo>
                  <a:lnTo>
                    <a:pt x="39974" y="267440"/>
                  </a:lnTo>
                  <a:lnTo>
                    <a:pt x="39465" y="274448"/>
                  </a:lnTo>
                  <a:lnTo>
                    <a:pt x="43831" y="287165"/>
                  </a:lnTo>
                  <a:lnTo>
                    <a:pt x="61102" y="304720"/>
                  </a:lnTo>
                  <a:lnTo>
                    <a:pt x="96580" y="325369"/>
                  </a:lnTo>
                  <a:lnTo>
                    <a:pt x="124430" y="3328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abadkézi sokszög 19"/>
            <p:cNvSpPr/>
            <p:nvPr/>
          </p:nvSpPr>
          <p:spPr>
            <a:xfrm>
              <a:off x="7880932" y="5076623"/>
              <a:ext cx="83337" cy="149696"/>
            </a:xfrm>
            <a:custGeom>
              <a:avLst/>
              <a:gdLst/>
              <a:ahLst/>
              <a:cxnLst/>
              <a:rect l="0" t="0" r="0" b="0"/>
              <a:pathLst>
                <a:path w="83337" h="149696">
                  <a:moveTo>
                    <a:pt x="65668" y="4417"/>
                  </a:moveTo>
                  <a:lnTo>
                    <a:pt x="52417" y="0"/>
                  </a:lnTo>
                  <a:lnTo>
                    <a:pt x="38514" y="296"/>
                  </a:lnTo>
                  <a:lnTo>
                    <a:pt x="23089" y="4435"/>
                  </a:lnTo>
                  <a:lnTo>
                    <a:pt x="6988" y="12438"/>
                  </a:lnTo>
                  <a:lnTo>
                    <a:pt x="2510" y="18085"/>
                  </a:lnTo>
                  <a:lnTo>
                    <a:pt x="449" y="24624"/>
                  </a:lnTo>
                  <a:lnTo>
                    <a:pt x="0" y="31757"/>
                  </a:lnTo>
                  <a:lnTo>
                    <a:pt x="2473" y="38361"/>
                  </a:lnTo>
                  <a:lnTo>
                    <a:pt x="53387" y="96353"/>
                  </a:lnTo>
                  <a:lnTo>
                    <a:pt x="79689" y="131021"/>
                  </a:lnTo>
                  <a:lnTo>
                    <a:pt x="83336" y="138746"/>
                  </a:lnTo>
                  <a:lnTo>
                    <a:pt x="82070" y="143895"/>
                  </a:lnTo>
                  <a:lnTo>
                    <a:pt x="77527" y="147329"/>
                  </a:lnTo>
                  <a:lnTo>
                    <a:pt x="70801" y="149618"/>
                  </a:lnTo>
                  <a:lnTo>
                    <a:pt x="55930" y="149695"/>
                  </a:lnTo>
                  <a:lnTo>
                    <a:pt x="15742" y="1375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8004816" y="5060265"/>
              <a:ext cx="326164" cy="332056"/>
            </a:xfrm>
            <a:custGeom>
              <a:avLst/>
              <a:gdLst/>
              <a:ahLst/>
              <a:cxnLst/>
              <a:rect l="0" t="0" r="0" b="0"/>
              <a:pathLst>
                <a:path w="326164" h="332056">
                  <a:moveTo>
                    <a:pt x="33316" y="120627"/>
                  </a:moveTo>
                  <a:lnTo>
                    <a:pt x="67057" y="118161"/>
                  </a:lnTo>
                  <a:lnTo>
                    <a:pt x="75226" y="116210"/>
                  </a:lnTo>
                  <a:lnTo>
                    <a:pt x="78823" y="112135"/>
                  </a:lnTo>
                  <a:lnTo>
                    <a:pt x="79371" y="106645"/>
                  </a:lnTo>
                  <a:lnTo>
                    <a:pt x="77888" y="100211"/>
                  </a:lnTo>
                  <a:lnTo>
                    <a:pt x="72277" y="96846"/>
                  </a:lnTo>
                  <a:lnTo>
                    <a:pt x="53714" y="95573"/>
                  </a:lnTo>
                  <a:lnTo>
                    <a:pt x="26108" y="104472"/>
                  </a:lnTo>
                  <a:lnTo>
                    <a:pt x="4779" y="118820"/>
                  </a:lnTo>
                  <a:lnTo>
                    <a:pt x="1348" y="124970"/>
                  </a:lnTo>
                  <a:lnTo>
                    <a:pt x="0" y="139200"/>
                  </a:lnTo>
                  <a:lnTo>
                    <a:pt x="4949" y="152304"/>
                  </a:lnTo>
                  <a:lnTo>
                    <a:pt x="8857" y="158387"/>
                  </a:lnTo>
                  <a:lnTo>
                    <a:pt x="20596" y="167612"/>
                  </a:lnTo>
                  <a:lnTo>
                    <a:pt x="35984" y="173869"/>
                  </a:lnTo>
                  <a:lnTo>
                    <a:pt x="64514" y="176467"/>
                  </a:lnTo>
                  <a:lnTo>
                    <a:pt x="90946" y="170868"/>
                  </a:lnTo>
                  <a:lnTo>
                    <a:pt x="122260" y="152878"/>
                  </a:lnTo>
                  <a:lnTo>
                    <a:pt x="146526" y="131518"/>
                  </a:lnTo>
                  <a:lnTo>
                    <a:pt x="150395" y="131586"/>
                  </a:lnTo>
                  <a:lnTo>
                    <a:pt x="152974" y="135329"/>
                  </a:lnTo>
                  <a:lnTo>
                    <a:pt x="154693" y="141524"/>
                  </a:lnTo>
                  <a:lnTo>
                    <a:pt x="152696" y="172328"/>
                  </a:lnTo>
                  <a:lnTo>
                    <a:pt x="134553" y="232790"/>
                  </a:lnTo>
                  <a:lnTo>
                    <a:pt x="111915" y="284800"/>
                  </a:lnTo>
                  <a:lnTo>
                    <a:pt x="78731" y="330983"/>
                  </a:lnTo>
                  <a:lnTo>
                    <a:pt x="75612" y="332055"/>
                  </a:lnTo>
                  <a:lnTo>
                    <a:pt x="74458" y="329072"/>
                  </a:lnTo>
                  <a:lnTo>
                    <a:pt x="74612" y="323385"/>
                  </a:lnTo>
                  <a:lnTo>
                    <a:pt x="83664" y="302129"/>
                  </a:lnTo>
                  <a:lnTo>
                    <a:pt x="137642" y="241156"/>
                  </a:lnTo>
                  <a:lnTo>
                    <a:pt x="199725" y="178889"/>
                  </a:lnTo>
                  <a:lnTo>
                    <a:pt x="255211" y="116237"/>
                  </a:lnTo>
                  <a:lnTo>
                    <a:pt x="295659" y="58734"/>
                  </a:lnTo>
                  <a:lnTo>
                    <a:pt x="325581" y="4543"/>
                  </a:lnTo>
                  <a:lnTo>
                    <a:pt x="326163" y="708"/>
                  </a:lnTo>
                  <a:lnTo>
                    <a:pt x="324702" y="0"/>
                  </a:lnTo>
                  <a:lnTo>
                    <a:pt x="321879" y="1377"/>
                  </a:lnTo>
                  <a:lnTo>
                    <a:pt x="293564" y="50218"/>
                  </a:lnTo>
                  <a:lnTo>
                    <a:pt x="272298" y="112483"/>
                  </a:lnTo>
                  <a:lnTo>
                    <a:pt x="267489" y="164664"/>
                  </a:lnTo>
                  <a:lnTo>
                    <a:pt x="270878" y="222843"/>
                  </a:lnTo>
                  <a:lnTo>
                    <a:pt x="274626" y="2454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8212874" y="5180892"/>
              <a:ext cx="124817" cy="49928"/>
            </a:xfrm>
            <a:custGeom>
              <a:avLst/>
              <a:gdLst/>
              <a:ahLst/>
              <a:cxnLst/>
              <a:rect l="0" t="0" r="0" b="0"/>
              <a:pathLst>
                <a:path w="124817" h="49928">
                  <a:moveTo>
                    <a:pt x="0" y="0"/>
                  </a:moveTo>
                  <a:lnTo>
                    <a:pt x="53491" y="16000"/>
                  </a:lnTo>
                  <a:lnTo>
                    <a:pt x="103347" y="43541"/>
                  </a:lnTo>
                  <a:lnTo>
                    <a:pt x="124816" y="499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8171269" y="508104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abadkézi sokszög 23"/>
            <p:cNvSpPr/>
            <p:nvPr/>
          </p:nvSpPr>
          <p:spPr>
            <a:xfrm>
              <a:off x="7072992" y="5222497"/>
              <a:ext cx="474199" cy="291238"/>
            </a:xfrm>
            <a:custGeom>
              <a:avLst/>
              <a:gdLst/>
              <a:ahLst/>
              <a:cxnLst/>
              <a:rect l="0" t="0" r="0" b="0"/>
              <a:pathLst>
                <a:path w="474199" h="291238">
                  <a:moveTo>
                    <a:pt x="8219" y="0"/>
                  </a:moveTo>
                  <a:lnTo>
                    <a:pt x="670" y="62492"/>
                  </a:lnTo>
                  <a:lnTo>
                    <a:pt x="0" y="119097"/>
                  </a:lnTo>
                  <a:lnTo>
                    <a:pt x="842" y="161936"/>
                  </a:lnTo>
                  <a:lnTo>
                    <a:pt x="2377" y="161582"/>
                  </a:lnTo>
                  <a:lnTo>
                    <a:pt x="23109" y="99186"/>
                  </a:lnTo>
                  <a:lnTo>
                    <a:pt x="51968" y="46700"/>
                  </a:lnTo>
                  <a:lnTo>
                    <a:pt x="77814" y="15971"/>
                  </a:lnTo>
                  <a:lnTo>
                    <a:pt x="92775" y="3709"/>
                  </a:lnTo>
                  <a:lnTo>
                    <a:pt x="99723" y="1548"/>
                  </a:lnTo>
                  <a:lnTo>
                    <a:pt x="106204" y="1957"/>
                  </a:lnTo>
                  <a:lnTo>
                    <a:pt x="112374" y="4078"/>
                  </a:lnTo>
                  <a:lnTo>
                    <a:pt x="124160" y="16297"/>
                  </a:lnTo>
                  <a:lnTo>
                    <a:pt x="129893" y="24734"/>
                  </a:lnTo>
                  <a:lnTo>
                    <a:pt x="133796" y="43969"/>
                  </a:lnTo>
                  <a:lnTo>
                    <a:pt x="132211" y="103109"/>
                  </a:lnTo>
                  <a:lnTo>
                    <a:pt x="125884" y="160572"/>
                  </a:lnTo>
                  <a:lnTo>
                    <a:pt x="130165" y="180464"/>
                  </a:lnTo>
                  <a:lnTo>
                    <a:pt x="133896" y="189652"/>
                  </a:lnTo>
                  <a:lnTo>
                    <a:pt x="139156" y="193928"/>
                  </a:lnTo>
                  <a:lnTo>
                    <a:pt x="145437" y="194929"/>
                  </a:lnTo>
                  <a:lnTo>
                    <a:pt x="152397" y="193747"/>
                  </a:lnTo>
                  <a:lnTo>
                    <a:pt x="165063" y="185038"/>
                  </a:lnTo>
                  <a:lnTo>
                    <a:pt x="182589" y="162075"/>
                  </a:lnTo>
                  <a:lnTo>
                    <a:pt x="213747" y="101937"/>
                  </a:lnTo>
                  <a:lnTo>
                    <a:pt x="226292" y="77973"/>
                  </a:lnTo>
                  <a:lnTo>
                    <a:pt x="231264" y="71398"/>
                  </a:lnTo>
                  <a:lnTo>
                    <a:pt x="234579" y="71637"/>
                  </a:lnTo>
                  <a:lnTo>
                    <a:pt x="236789" y="76420"/>
                  </a:lnTo>
                  <a:lnTo>
                    <a:pt x="238320" y="92212"/>
                  </a:lnTo>
                  <a:lnTo>
                    <a:pt x="233486" y="148161"/>
                  </a:lnTo>
                  <a:lnTo>
                    <a:pt x="234914" y="178783"/>
                  </a:lnTo>
                  <a:lnTo>
                    <a:pt x="241801" y="193797"/>
                  </a:lnTo>
                  <a:lnTo>
                    <a:pt x="253491" y="204168"/>
                  </a:lnTo>
                  <a:lnTo>
                    <a:pt x="260492" y="208228"/>
                  </a:lnTo>
                  <a:lnTo>
                    <a:pt x="267008" y="209085"/>
                  </a:lnTo>
                  <a:lnTo>
                    <a:pt x="279180" y="205107"/>
                  </a:lnTo>
                  <a:lnTo>
                    <a:pt x="296427" y="192472"/>
                  </a:lnTo>
                  <a:lnTo>
                    <a:pt x="329945" y="149144"/>
                  </a:lnTo>
                  <a:lnTo>
                    <a:pt x="343659" y="121917"/>
                  </a:lnTo>
                  <a:lnTo>
                    <a:pt x="343718" y="122883"/>
                  </a:lnTo>
                  <a:lnTo>
                    <a:pt x="341849" y="142427"/>
                  </a:lnTo>
                  <a:lnTo>
                    <a:pt x="343014" y="196135"/>
                  </a:lnTo>
                  <a:lnTo>
                    <a:pt x="349942" y="214761"/>
                  </a:lnTo>
                  <a:lnTo>
                    <a:pt x="355303" y="219913"/>
                  </a:lnTo>
                  <a:lnTo>
                    <a:pt x="361651" y="222422"/>
                  </a:lnTo>
                  <a:lnTo>
                    <a:pt x="368656" y="223171"/>
                  </a:lnTo>
                  <a:lnTo>
                    <a:pt x="381371" y="219072"/>
                  </a:lnTo>
                  <a:lnTo>
                    <a:pt x="387350" y="215390"/>
                  </a:lnTo>
                  <a:lnTo>
                    <a:pt x="396459" y="203903"/>
                  </a:lnTo>
                  <a:lnTo>
                    <a:pt x="427088" y="147769"/>
                  </a:lnTo>
                  <a:lnTo>
                    <a:pt x="424519" y="203677"/>
                  </a:lnTo>
                  <a:lnTo>
                    <a:pt x="426231" y="226434"/>
                  </a:lnTo>
                  <a:lnTo>
                    <a:pt x="447450" y="266689"/>
                  </a:lnTo>
                  <a:lnTo>
                    <a:pt x="474198" y="2912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7635933" y="5372276"/>
              <a:ext cx="202495" cy="224670"/>
            </a:xfrm>
            <a:custGeom>
              <a:avLst/>
              <a:gdLst/>
              <a:ahLst/>
              <a:cxnLst/>
              <a:rect l="0" t="0" r="0" b="0"/>
              <a:pathLst>
                <a:path w="202495" h="224670">
                  <a:moveTo>
                    <a:pt x="36073" y="0"/>
                  </a:moveTo>
                  <a:lnTo>
                    <a:pt x="12909" y="27581"/>
                  </a:lnTo>
                  <a:lnTo>
                    <a:pt x="1370" y="50702"/>
                  </a:lnTo>
                  <a:lnTo>
                    <a:pt x="0" y="69379"/>
                  </a:lnTo>
                  <a:lnTo>
                    <a:pt x="6656" y="107086"/>
                  </a:lnTo>
                  <a:lnTo>
                    <a:pt x="18625" y="128397"/>
                  </a:lnTo>
                  <a:lnTo>
                    <a:pt x="33557" y="138119"/>
                  </a:lnTo>
                  <a:lnTo>
                    <a:pt x="51597" y="143672"/>
                  </a:lnTo>
                  <a:lnTo>
                    <a:pt x="68861" y="143059"/>
                  </a:lnTo>
                  <a:lnTo>
                    <a:pt x="94173" y="133098"/>
                  </a:lnTo>
                  <a:lnTo>
                    <a:pt x="119240" y="118435"/>
                  </a:lnTo>
                  <a:lnTo>
                    <a:pt x="130975" y="105338"/>
                  </a:lnTo>
                  <a:lnTo>
                    <a:pt x="147293" y="71743"/>
                  </a:lnTo>
                  <a:lnTo>
                    <a:pt x="144636" y="81354"/>
                  </a:lnTo>
                  <a:lnTo>
                    <a:pt x="137921" y="111916"/>
                  </a:lnTo>
                  <a:lnTo>
                    <a:pt x="138661" y="131102"/>
                  </a:lnTo>
                  <a:lnTo>
                    <a:pt x="154204" y="166019"/>
                  </a:lnTo>
                  <a:lnTo>
                    <a:pt x="185996" y="207261"/>
                  </a:lnTo>
                  <a:lnTo>
                    <a:pt x="202494" y="2246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7846748" y="5405561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832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7913659" y="5463808"/>
              <a:ext cx="307537" cy="164790"/>
            </a:xfrm>
            <a:custGeom>
              <a:avLst/>
              <a:gdLst/>
              <a:ahLst/>
              <a:cxnLst/>
              <a:rect l="0" t="0" r="0" b="0"/>
              <a:pathLst>
                <a:path w="307537" h="164790">
                  <a:moveTo>
                    <a:pt x="7979" y="0"/>
                  </a:moveTo>
                  <a:lnTo>
                    <a:pt x="5513" y="33740"/>
                  </a:lnTo>
                  <a:lnTo>
                    <a:pt x="171" y="92302"/>
                  </a:lnTo>
                  <a:lnTo>
                    <a:pt x="0" y="103140"/>
                  </a:lnTo>
                  <a:lnTo>
                    <a:pt x="2660" y="109440"/>
                  </a:lnTo>
                  <a:lnTo>
                    <a:pt x="7206" y="112717"/>
                  </a:lnTo>
                  <a:lnTo>
                    <a:pt x="13011" y="113976"/>
                  </a:lnTo>
                  <a:lnTo>
                    <a:pt x="19655" y="112042"/>
                  </a:lnTo>
                  <a:lnTo>
                    <a:pt x="53929" y="85945"/>
                  </a:lnTo>
                  <a:lnTo>
                    <a:pt x="67000" y="64913"/>
                  </a:lnTo>
                  <a:lnTo>
                    <a:pt x="76728" y="41115"/>
                  </a:lnTo>
                  <a:lnTo>
                    <a:pt x="78774" y="39429"/>
                  </a:lnTo>
                  <a:lnTo>
                    <a:pt x="80139" y="42003"/>
                  </a:lnTo>
                  <a:lnTo>
                    <a:pt x="85094" y="99614"/>
                  </a:lnTo>
                  <a:lnTo>
                    <a:pt x="90329" y="120087"/>
                  </a:lnTo>
                  <a:lnTo>
                    <a:pt x="98820" y="135349"/>
                  </a:lnTo>
                  <a:lnTo>
                    <a:pt x="122831" y="154338"/>
                  </a:lnTo>
                  <a:lnTo>
                    <a:pt x="153367" y="162841"/>
                  </a:lnTo>
                  <a:lnTo>
                    <a:pt x="201611" y="164789"/>
                  </a:lnTo>
                  <a:lnTo>
                    <a:pt x="257077" y="152166"/>
                  </a:lnTo>
                  <a:lnTo>
                    <a:pt x="274015" y="146833"/>
                  </a:lnTo>
                  <a:lnTo>
                    <a:pt x="288324" y="136450"/>
                  </a:lnTo>
                  <a:lnTo>
                    <a:pt x="307536" y="1164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8" name="Csoportba foglalás 37"/>
          <p:cNvGrpSpPr/>
          <p:nvPr/>
        </p:nvGrpSpPr>
        <p:grpSpPr>
          <a:xfrm>
            <a:off x="4243734" y="1669410"/>
            <a:ext cx="1006848" cy="782179"/>
            <a:chOff x="4243734" y="1669410"/>
            <a:chExt cx="1006848" cy="782179"/>
          </a:xfrm>
        </p:grpSpPr>
        <p:sp>
          <p:nvSpPr>
            <p:cNvPr id="29" name="Szabadkézi sokszög 28"/>
            <p:cNvSpPr/>
            <p:nvPr/>
          </p:nvSpPr>
          <p:spPr>
            <a:xfrm>
              <a:off x="4243734" y="2185315"/>
              <a:ext cx="183064" cy="266274"/>
            </a:xfrm>
            <a:custGeom>
              <a:avLst/>
              <a:gdLst/>
              <a:ahLst/>
              <a:cxnLst/>
              <a:rect l="0" t="0" r="0" b="0"/>
              <a:pathLst>
                <a:path w="183064" h="266274">
                  <a:moveTo>
                    <a:pt x="0" y="266273"/>
                  </a:moveTo>
                  <a:lnTo>
                    <a:pt x="44571" y="207509"/>
                  </a:lnTo>
                  <a:lnTo>
                    <a:pt x="83222" y="147283"/>
                  </a:lnTo>
                  <a:lnTo>
                    <a:pt x="114031" y="92043"/>
                  </a:lnTo>
                  <a:lnTo>
                    <a:pt x="136682" y="50918"/>
                  </a:lnTo>
                  <a:lnTo>
                    <a:pt x="18306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4776281" y="2002595"/>
              <a:ext cx="241312" cy="7979"/>
            </a:xfrm>
            <a:custGeom>
              <a:avLst/>
              <a:gdLst/>
              <a:ahLst/>
              <a:cxnLst/>
              <a:rect l="0" t="0" r="0" b="0"/>
              <a:pathLst>
                <a:path w="241312" h="7979">
                  <a:moveTo>
                    <a:pt x="241311" y="7978"/>
                  </a:moveTo>
                  <a:lnTo>
                    <a:pt x="219532" y="2259"/>
                  </a:lnTo>
                  <a:lnTo>
                    <a:pt x="159467" y="0"/>
                  </a:lnTo>
                  <a:lnTo>
                    <a:pt x="97932" y="6288"/>
                  </a:lnTo>
                  <a:lnTo>
                    <a:pt x="37825" y="7755"/>
                  </a:lnTo>
                  <a:lnTo>
                    <a:pt x="0" y="79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4426797" y="1721892"/>
              <a:ext cx="57730" cy="338608"/>
            </a:xfrm>
            <a:custGeom>
              <a:avLst/>
              <a:gdLst/>
              <a:ahLst/>
              <a:cxnLst/>
              <a:rect l="0" t="0" r="0" b="0"/>
              <a:pathLst>
                <a:path w="57730" h="338608">
                  <a:moveTo>
                    <a:pt x="0" y="188828"/>
                  </a:moveTo>
                  <a:lnTo>
                    <a:pt x="31956" y="130148"/>
                  </a:lnTo>
                  <a:lnTo>
                    <a:pt x="52340" y="73452"/>
                  </a:lnTo>
                  <a:lnTo>
                    <a:pt x="57729" y="10924"/>
                  </a:lnTo>
                  <a:lnTo>
                    <a:pt x="55128" y="4581"/>
                  </a:lnTo>
                  <a:lnTo>
                    <a:pt x="50621" y="1278"/>
                  </a:lnTo>
                  <a:lnTo>
                    <a:pt x="44842" y="0"/>
                  </a:lnTo>
                  <a:lnTo>
                    <a:pt x="40065" y="1921"/>
                  </a:lnTo>
                  <a:lnTo>
                    <a:pt x="32291" y="11453"/>
                  </a:lnTo>
                  <a:lnTo>
                    <a:pt x="11199" y="65270"/>
                  </a:lnTo>
                  <a:lnTo>
                    <a:pt x="1657" y="117243"/>
                  </a:lnTo>
                  <a:lnTo>
                    <a:pt x="327" y="168764"/>
                  </a:lnTo>
                  <a:lnTo>
                    <a:pt x="2530" y="228936"/>
                  </a:lnTo>
                  <a:lnTo>
                    <a:pt x="11595" y="281194"/>
                  </a:lnTo>
                  <a:lnTo>
                    <a:pt x="24963" y="33860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4360229" y="1755616"/>
              <a:ext cx="381078" cy="254958"/>
            </a:xfrm>
            <a:custGeom>
              <a:avLst/>
              <a:gdLst/>
              <a:ahLst/>
              <a:cxnLst/>
              <a:rect l="0" t="0" r="0" b="0"/>
              <a:pathLst>
                <a:path w="381078" h="254958">
                  <a:moveTo>
                    <a:pt x="0" y="254957"/>
                  </a:moveTo>
                  <a:lnTo>
                    <a:pt x="17669" y="254957"/>
                  </a:lnTo>
                  <a:lnTo>
                    <a:pt x="31275" y="250026"/>
                  </a:lnTo>
                  <a:lnTo>
                    <a:pt x="93430" y="212709"/>
                  </a:lnTo>
                  <a:lnTo>
                    <a:pt x="114592" y="194054"/>
                  </a:lnTo>
                  <a:lnTo>
                    <a:pt x="138308" y="158483"/>
                  </a:lnTo>
                  <a:lnTo>
                    <a:pt x="140282" y="149960"/>
                  </a:lnTo>
                  <a:lnTo>
                    <a:pt x="139749" y="142429"/>
                  </a:lnTo>
                  <a:lnTo>
                    <a:pt x="137545" y="135560"/>
                  </a:lnTo>
                  <a:lnTo>
                    <a:pt x="134226" y="132829"/>
                  </a:lnTo>
                  <a:lnTo>
                    <a:pt x="130165" y="132857"/>
                  </a:lnTo>
                  <a:lnTo>
                    <a:pt x="125608" y="134726"/>
                  </a:lnTo>
                  <a:lnTo>
                    <a:pt x="118080" y="144198"/>
                  </a:lnTo>
                  <a:lnTo>
                    <a:pt x="112576" y="158578"/>
                  </a:lnTo>
                  <a:lnTo>
                    <a:pt x="110130" y="177297"/>
                  </a:lnTo>
                  <a:lnTo>
                    <a:pt x="113974" y="193013"/>
                  </a:lnTo>
                  <a:lnTo>
                    <a:pt x="117587" y="199792"/>
                  </a:lnTo>
                  <a:lnTo>
                    <a:pt x="122771" y="203387"/>
                  </a:lnTo>
                  <a:lnTo>
                    <a:pt x="135926" y="204917"/>
                  </a:lnTo>
                  <a:lnTo>
                    <a:pt x="148553" y="200049"/>
                  </a:lnTo>
                  <a:lnTo>
                    <a:pt x="160329" y="190797"/>
                  </a:lnTo>
                  <a:lnTo>
                    <a:pt x="188539" y="154326"/>
                  </a:lnTo>
                  <a:lnTo>
                    <a:pt x="200814" y="125493"/>
                  </a:lnTo>
                  <a:lnTo>
                    <a:pt x="209542" y="71647"/>
                  </a:lnTo>
                  <a:lnTo>
                    <a:pt x="215003" y="27466"/>
                  </a:lnTo>
                  <a:lnTo>
                    <a:pt x="210819" y="10235"/>
                  </a:lnTo>
                  <a:lnTo>
                    <a:pt x="207114" y="3051"/>
                  </a:lnTo>
                  <a:lnTo>
                    <a:pt x="202795" y="111"/>
                  </a:lnTo>
                  <a:lnTo>
                    <a:pt x="198067" y="0"/>
                  </a:lnTo>
                  <a:lnTo>
                    <a:pt x="193065" y="1775"/>
                  </a:lnTo>
                  <a:lnTo>
                    <a:pt x="185043" y="13609"/>
                  </a:lnTo>
                  <a:lnTo>
                    <a:pt x="172359" y="51341"/>
                  </a:lnTo>
                  <a:lnTo>
                    <a:pt x="172598" y="87891"/>
                  </a:lnTo>
                  <a:lnTo>
                    <a:pt x="181886" y="134089"/>
                  </a:lnTo>
                  <a:lnTo>
                    <a:pt x="190553" y="153160"/>
                  </a:lnTo>
                  <a:lnTo>
                    <a:pt x="210245" y="175074"/>
                  </a:lnTo>
                  <a:lnTo>
                    <a:pt x="217827" y="178588"/>
                  </a:lnTo>
                  <a:lnTo>
                    <a:pt x="233647" y="180026"/>
                  </a:lnTo>
                  <a:lnTo>
                    <a:pt x="258147" y="171221"/>
                  </a:lnTo>
                  <a:lnTo>
                    <a:pt x="278556" y="156900"/>
                  </a:lnTo>
                  <a:lnTo>
                    <a:pt x="288066" y="141418"/>
                  </a:lnTo>
                  <a:lnTo>
                    <a:pt x="311721" y="86330"/>
                  </a:lnTo>
                  <a:lnTo>
                    <a:pt x="313284" y="71838"/>
                  </a:lnTo>
                  <a:lnTo>
                    <a:pt x="312407" y="71856"/>
                  </a:lnTo>
                  <a:lnTo>
                    <a:pt x="310897" y="74643"/>
                  </a:lnTo>
                  <a:lnTo>
                    <a:pt x="312665" y="77425"/>
                  </a:lnTo>
                  <a:lnTo>
                    <a:pt x="372723" y="115450"/>
                  </a:lnTo>
                  <a:lnTo>
                    <a:pt x="378845" y="120347"/>
                  </a:lnTo>
                  <a:lnTo>
                    <a:pt x="381077" y="125461"/>
                  </a:lnTo>
                  <a:lnTo>
                    <a:pt x="380716" y="130719"/>
                  </a:lnTo>
                  <a:lnTo>
                    <a:pt x="375384" y="141493"/>
                  </a:lnTo>
                  <a:lnTo>
                    <a:pt x="366851" y="152445"/>
                  </a:lnTo>
                  <a:lnTo>
                    <a:pt x="347233" y="164589"/>
                  </a:lnTo>
                  <a:lnTo>
                    <a:pt x="342436" y="165126"/>
                  </a:lnTo>
                  <a:lnTo>
                    <a:pt x="339238" y="163634"/>
                  </a:lnTo>
                  <a:lnTo>
                    <a:pt x="332842" y="1551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4776281" y="1800355"/>
              <a:ext cx="99854" cy="86919"/>
            </a:xfrm>
            <a:custGeom>
              <a:avLst/>
              <a:gdLst/>
              <a:ahLst/>
              <a:cxnLst/>
              <a:rect l="0" t="0" r="0" b="0"/>
              <a:pathLst>
                <a:path w="99854" h="86919">
                  <a:moveTo>
                    <a:pt x="0" y="10513"/>
                  </a:moveTo>
                  <a:lnTo>
                    <a:pt x="8835" y="1678"/>
                  </a:lnTo>
                  <a:lnTo>
                    <a:pt x="14211" y="0"/>
                  </a:lnTo>
                  <a:lnTo>
                    <a:pt x="27581" y="601"/>
                  </a:lnTo>
                  <a:lnTo>
                    <a:pt x="32256" y="4830"/>
                  </a:lnTo>
                  <a:lnTo>
                    <a:pt x="37450" y="19390"/>
                  </a:lnTo>
                  <a:lnTo>
                    <a:pt x="38494" y="68809"/>
                  </a:lnTo>
                  <a:lnTo>
                    <a:pt x="42305" y="75265"/>
                  </a:lnTo>
                  <a:lnTo>
                    <a:pt x="53935" y="84903"/>
                  </a:lnTo>
                  <a:lnTo>
                    <a:pt x="60920" y="86918"/>
                  </a:lnTo>
                  <a:lnTo>
                    <a:pt x="76077" y="86692"/>
                  </a:lnTo>
                  <a:lnTo>
                    <a:pt x="82153" y="84413"/>
                  </a:lnTo>
                  <a:lnTo>
                    <a:pt x="99853" y="687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>
              <a:off x="4759639" y="1802547"/>
              <a:ext cx="149780" cy="66569"/>
            </a:xfrm>
            <a:custGeom>
              <a:avLst/>
              <a:gdLst/>
              <a:ahLst/>
              <a:cxnLst/>
              <a:rect l="0" t="0" r="0" b="0"/>
              <a:pathLst>
                <a:path w="149780" h="66569">
                  <a:moveTo>
                    <a:pt x="0" y="66568"/>
                  </a:moveTo>
                  <a:lnTo>
                    <a:pt x="56772" y="51450"/>
                  </a:lnTo>
                  <a:lnTo>
                    <a:pt x="111119" y="27207"/>
                  </a:lnTo>
                  <a:lnTo>
                    <a:pt x="14977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4926060" y="1760941"/>
              <a:ext cx="83211" cy="99818"/>
            </a:xfrm>
            <a:custGeom>
              <a:avLst/>
              <a:gdLst/>
              <a:ahLst/>
              <a:cxnLst/>
              <a:rect l="0" t="0" r="0" b="0"/>
              <a:pathLst>
                <a:path w="83211" h="99818">
                  <a:moveTo>
                    <a:pt x="0" y="0"/>
                  </a:moveTo>
                  <a:lnTo>
                    <a:pt x="5719" y="21779"/>
                  </a:lnTo>
                  <a:lnTo>
                    <a:pt x="12396" y="73009"/>
                  </a:lnTo>
                  <a:lnTo>
                    <a:pt x="24219" y="94878"/>
                  </a:lnTo>
                  <a:lnTo>
                    <a:pt x="30939" y="98386"/>
                  </a:lnTo>
                  <a:lnTo>
                    <a:pt x="48268" y="99817"/>
                  </a:lnTo>
                  <a:lnTo>
                    <a:pt x="56217" y="97055"/>
                  </a:lnTo>
                  <a:lnTo>
                    <a:pt x="83210" y="748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4959344" y="1669410"/>
              <a:ext cx="16643" cy="133138"/>
            </a:xfrm>
            <a:custGeom>
              <a:avLst/>
              <a:gdLst/>
              <a:ahLst/>
              <a:cxnLst/>
              <a:rect l="0" t="0" r="0" b="0"/>
              <a:pathLst>
                <a:path w="16643" h="133138">
                  <a:moveTo>
                    <a:pt x="0" y="0"/>
                  </a:moveTo>
                  <a:lnTo>
                    <a:pt x="4418" y="53491"/>
                  </a:lnTo>
                  <a:lnTo>
                    <a:pt x="14394" y="109933"/>
                  </a:lnTo>
                  <a:lnTo>
                    <a:pt x="16642" y="1331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abadkézi sokszög 36"/>
            <p:cNvSpPr/>
            <p:nvPr/>
          </p:nvSpPr>
          <p:spPr>
            <a:xfrm>
              <a:off x="5050876" y="1686052"/>
              <a:ext cx="199706" cy="149420"/>
            </a:xfrm>
            <a:custGeom>
              <a:avLst/>
              <a:gdLst/>
              <a:ahLst/>
              <a:cxnLst/>
              <a:rect l="0" t="0" r="0" b="0"/>
              <a:pathLst>
                <a:path w="199706" h="149420">
                  <a:moveTo>
                    <a:pt x="0" y="66568"/>
                  </a:moveTo>
                  <a:lnTo>
                    <a:pt x="5718" y="123341"/>
                  </a:lnTo>
                  <a:lnTo>
                    <a:pt x="8474" y="149239"/>
                  </a:lnTo>
                  <a:lnTo>
                    <a:pt x="10272" y="149419"/>
                  </a:lnTo>
                  <a:lnTo>
                    <a:pt x="14736" y="142222"/>
                  </a:lnTo>
                  <a:lnTo>
                    <a:pt x="36092" y="82915"/>
                  </a:lnTo>
                  <a:lnTo>
                    <a:pt x="39779" y="79316"/>
                  </a:lnTo>
                  <a:lnTo>
                    <a:pt x="44085" y="78765"/>
                  </a:lnTo>
                  <a:lnTo>
                    <a:pt x="48806" y="80247"/>
                  </a:lnTo>
                  <a:lnTo>
                    <a:pt x="56517" y="89290"/>
                  </a:lnTo>
                  <a:lnTo>
                    <a:pt x="89143" y="137396"/>
                  </a:lnTo>
                  <a:lnTo>
                    <a:pt x="95487" y="140599"/>
                  </a:lnTo>
                  <a:lnTo>
                    <a:pt x="109932" y="141693"/>
                  </a:lnTo>
                  <a:lnTo>
                    <a:pt x="123132" y="136631"/>
                  </a:lnTo>
                  <a:lnTo>
                    <a:pt x="135162" y="127293"/>
                  </a:lnTo>
                  <a:lnTo>
                    <a:pt x="151406" y="106442"/>
                  </a:lnTo>
                  <a:lnTo>
                    <a:pt x="174512" y="49825"/>
                  </a:lnTo>
                  <a:lnTo>
                    <a:pt x="19970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8" name="Csoportba foglalás 47"/>
          <p:cNvGrpSpPr/>
          <p:nvPr/>
        </p:nvGrpSpPr>
        <p:grpSpPr>
          <a:xfrm>
            <a:off x="4460082" y="2504647"/>
            <a:ext cx="1164947" cy="1586189"/>
            <a:chOff x="4460082" y="2504647"/>
            <a:chExt cx="1164947" cy="1586189"/>
          </a:xfrm>
        </p:grpSpPr>
        <p:sp>
          <p:nvSpPr>
            <p:cNvPr id="39" name="Szabadkézi sokszög 38"/>
            <p:cNvSpPr/>
            <p:nvPr/>
          </p:nvSpPr>
          <p:spPr>
            <a:xfrm>
              <a:off x="4460082" y="2965036"/>
              <a:ext cx="490942" cy="1125800"/>
            </a:xfrm>
            <a:custGeom>
              <a:avLst/>
              <a:gdLst/>
              <a:ahLst/>
              <a:cxnLst/>
              <a:rect l="0" t="0" r="0" b="0"/>
              <a:pathLst>
                <a:path w="490942" h="1125800">
                  <a:moveTo>
                    <a:pt x="0" y="1125799"/>
                  </a:moveTo>
                  <a:lnTo>
                    <a:pt x="14192" y="1069026"/>
                  </a:lnTo>
                  <a:lnTo>
                    <a:pt x="30538" y="1010286"/>
                  </a:lnTo>
                  <a:lnTo>
                    <a:pt x="52393" y="948649"/>
                  </a:lnTo>
                  <a:lnTo>
                    <a:pt x="74375" y="890863"/>
                  </a:lnTo>
                  <a:lnTo>
                    <a:pt x="89614" y="837080"/>
                  </a:lnTo>
                  <a:lnTo>
                    <a:pt x="109781" y="781829"/>
                  </a:lnTo>
                  <a:lnTo>
                    <a:pt x="128454" y="730833"/>
                  </a:lnTo>
                  <a:lnTo>
                    <a:pt x="147484" y="678710"/>
                  </a:lnTo>
                  <a:lnTo>
                    <a:pt x="164837" y="628110"/>
                  </a:lnTo>
                  <a:lnTo>
                    <a:pt x="186071" y="573599"/>
                  </a:lnTo>
                  <a:lnTo>
                    <a:pt x="208072" y="518316"/>
                  </a:lnTo>
                  <a:lnTo>
                    <a:pt x="225807" y="467297"/>
                  </a:lnTo>
                  <a:lnTo>
                    <a:pt x="247681" y="403818"/>
                  </a:lnTo>
                  <a:lnTo>
                    <a:pt x="268961" y="346651"/>
                  </a:lnTo>
                  <a:lnTo>
                    <a:pt x="285312" y="290954"/>
                  </a:lnTo>
                  <a:lnTo>
                    <a:pt x="306715" y="231520"/>
                  </a:lnTo>
                  <a:lnTo>
                    <a:pt x="329837" y="169136"/>
                  </a:lnTo>
                  <a:lnTo>
                    <a:pt x="356056" y="108181"/>
                  </a:lnTo>
                  <a:lnTo>
                    <a:pt x="372971" y="70185"/>
                  </a:lnTo>
                  <a:lnTo>
                    <a:pt x="373463" y="63327"/>
                  </a:lnTo>
                  <a:lnTo>
                    <a:pt x="371017" y="57830"/>
                  </a:lnTo>
                  <a:lnTo>
                    <a:pt x="366613" y="53241"/>
                  </a:lnTo>
                  <a:lnTo>
                    <a:pt x="360903" y="52955"/>
                  </a:lnTo>
                  <a:lnTo>
                    <a:pt x="347162" y="60034"/>
                  </a:lnTo>
                  <a:lnTo>
                    <a:pt x="286511" y="115564"/>
                  </a:lnTo>
                  <a:lnTo>
                    <a:pt x="225275" y="171256"/>
                  </a:lnTo>
                  <a:lnTo>
                    <a:pt x="185872" y="222847"/>
                  </a:lnTo>
                  <a:lnTo>
                    <a:pt x="184011" y="224273"/>
                  </a:lnTo>
                  <a:lnTo>
                    <a:pt x="186874" y="218462"/>
                  </a:lnTo>
                  <a:lnTo>
                    <a:pt x="227390" y="170492"/>
                  </a:lnTo>
                  <a:lnTo>
                    <a:pt x="285235" y="108721"/>
                  </a:lnTo>
                  <a:lnTo>
                    <a:pt x="338154" y="51538"/>
                  </a:lnTo>
                  <a:lnTo>
                    <a:pt x="400319" y="5604"/>
                  </a:lnTo>
                  <a:lnTo>
                    <a:pt x="408337" y="1781"/>
                  </a:lnTo>
                  <a:lnTo>
                    <a:pt x="427108" y="0"/>
                  </a:lnTo>
                  <a:lnTo>
                    <a:pt x="437291" y="819"/>
                  </a:lnTo>
                  <a:lnTo>
                    <a:pt x="445004" y="4139"/>
                  </a:lnTo>
                  <a:lnTo>
                    <a:pt x="456040" y="15224"/>
                  </a:lnTo>
                  <a:lnTo>
                    <a:pt x="473721" y="62021"/>
                  </a:lnTo>
                  <a:lnTo>
                    <a:pt x="487167" y="117276"/>
                  </a:lnTo>
                  <a:lnTo>
                    <a:pt x="490941" y="1688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Szabadkézi sokszög 39"/>
            <p:cNvSpPr/>
            <p:nvPr/>
          </p:nvSpPr>
          <p:spPr>
            <a:xfrm>
              <a:off x="4501687" y="2676257"/>
              <a:ext cx="41606" cy="299558"/>
            </a:xfrm>
            <a:custGeom>
              <a:avLst/>
              <a:gdLst/>
              <a:ahLst/>
              <a:cxnLst/>
              <a:rect l="0" t="0" r="0" b="0"/>
              <a:pathLst>
                <a:path w="41606" h="299558">
                  <a:moveTo>
                    <a:pt x="0" y="0"/>
                  </a:moveTo>
                  <a:lnTo>
                    <a:pt x="924" y="59546"/>
                  </a:lnTo>
                  <a:lnTo>
                    <a:pt x="6643" y="108147"/>
                  </a:lnTo>
                  <a:lnTo>
                    <a:pt x="16858" y="167340"/>
                  </a:lnTo>
                  <a:lnTo>
                    <a:pt x="30539" y="222015"/>
                  </a:lnTo>
                  <a:lnTo>
                    <a:pt x="40512" y="284775"/>
                  </a:lnTo>
                  <a:lnTo>
                    <a:pt x="41605" y="2995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Szabadkézi sokszög 40"/>
            <p:cNvSpPr/>
            <p:nvPr/>
          </p:nvSpPr>
          <p:spPr>
            <a:xfrm>
              <a:off x="4476724" y="2784430"/>
              <a:ext cx="174743" cy="58249"/>
            </a:xfrm>
            <a:custGeom>
              <a:avLst/>
              <a:gdLst/>
              <a:ahLst/>
              <a:cxnLst/>
              <a:rect l="0" t="0" r="0" b="0"/>
              <a:pathLst>
                <a:path w="174743" h="58249">
                  <a:moveTo>
                    <a:pt x="0" y="58248"/>
                  </a:moveTo>
                  <a:lnTo>
                    <a:pt x="49222" y="30786"/>
                  </a:lnTo>
                  <a:lnTo>
                    <a:pt x="107315" y="14270"/>
                  </a:lnTo>
                  <a:lnTo>
                    <a:pt x="158546" y="2519"/>
                  </a:lnTo>
                  <a:lnTo>
                    <a:pt x="17474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abadkézi sokszög 41"/>
            <p:cNvSpPr/>
            <p:nvPr/>
          </p:nvSpPr>
          <p:spPr>
            <a:xfrm>
              <a:off x="4634824" y="2659615"/>
              <a:ext cx="49927" cy="274595"/>
            </a:xfrm>
            <a:custGeom>
              <a:avLst/>
              <a:gdLst/>
              <a:ahLst/>
              <a:cxnLst/>
              <a:rect l="0" t="0" r="0" b="0"/>
              <a:pathLst>
                <a:path w="49927" h="274595">
                  <a:moveTo>
                    <a:pt x="0" y="0"/>
                  </a:moveTo>
                  <a:lnTo>
                    <a:pt x="0" y="58621"/>
                  </a:lnTo>
                  <a:lnTo>
                    <a:pt x="4417" y="121029"/>
                  </a:lnTo>
                  <a:lnTo>
                    <a:pt x="19559" y="174409"/>
                  </a:lnTo>
                  <a:lnTo>
                    <a:pt x="31463" y="226040"/>
                  </a:lnTo>
                  <a:lnTo>
                    <a:pt x="49926" y="2745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Szabadkézi sokszög 42"/>
            <p:cNvSpPr/>
            <p:nvPr/>
          </p:nvSpPr>
          <p:spPr>
            <a:xfrm>
              <a:off x="4676429" y="2584725"/>
              <a:ext cx="158100" cy="33285"/>
            </a:xfrm>
            <a:custGeom>
              <a:avLst/>
              <a:gdLst/>
              <a:ahLst/>
              <a:cxnLst/>
              <a:rect l="0" t="0" r="0" b="0"/>
              <a:pathLst>
                <a:path w="158100" h="33285">
                  <a:moveTo>
                    <a:pt x="0" y="33284"/>
                  </a:moveTo>
                  <a:lnTo>
                    <a:pt x="13252" y="24450"/>
                  </a:lnTo>
                  <a:lnTo>
                    <a:pt x="70261" y="12911"/>
                  </a:lnTo>
                  <a:lnTo>
                    <a:pt x="131574" y="4307"/>
                  </a:lnTo>
                  <a:lnTo>
                    <a:pt x="15809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Szabadkézi sokszög 43"/>
            <p:cNvSpPr/>
            <p:nvPr/>
          </p:nvSpPr>
          <p:spPr>
            <a:xfrm>
              <a:off x="4759639" y="2518157"/>
              <a:ext cx="8322" cy="183064"/>
            </a:xfrm>
            <a:custGeom>
              <a:avLst/>
              <a:gdLst/>
              <a:ahLst/>
              <a:cxnLst/>
              <a:rect l="0" t="0" r="0" b="0"/>
              <a:pathLst>
                <a:path w="8322" h="183064">
                  <a:moveTo>
                    <a:pt x="0" y="0"/>
                  </a:moveTo>
                  <a:lnTo>
                    <a:pt x="0" y="57909"/>
                  </a:lnTo>
                  <a:lnTo>
                    <a:pt x="0" y="116084"/>
                  </a:lnTo>
                  <a:lnTo>
                    <a:pt x="6586" y="173165"/>
                  </a:lnTo>
                  <a:lnTo>
                    <a:pt x="8321" y="1830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Szabadkézi sokszög 44"/>
            <p:cNvSpPr/>
            <p:nvPr/>
          </p:nvSpPr>
          <p:spPr>
            <a:xfrm>
              <a:off x="4643144" y="2958493"/>
              <a:ext cx="665685" cy="1132343"/>
            </a:xfrm>
            <a:custGeom>
              <a:avLst/>
              <a:gdLst/>
              <a:ahLst/>
              <a:cxnLst/>
              <a:rect l="0" t="0" r="0" b="0"/>
              <a:pathLst>
                <a:path w="665685" h="1132343">
                  <a:moveTo>
                    <a:pt x="0" y="1132342"/>
                  </a:moveTo>
                  <a:lnTo>
                    <a:pt x="63098" y="1100386"/>
                  </a:lnTo>
                  <a:lnTo>
                    <a:pt x="126102" y="1068420"/>
                  </a:lnTo>
                  <a:lnTo>
                    <a:pt x="182020" y="1028088"/>
                  </a:lnTo>
                  <a:lnTo>
                    <a:pt x="238366" y="964650"/>
                  </a:lnTo>
                  <a:lnTo>
                    <a:pt x="277359" y="907599"/>
                  </a:lnTo>
                  <a:lnTo>
                    <a:pt x="316200" y="846956"/>
                  </a:lnTo>
                  <a:lnTo>
                    <a:pt x="349484" y="786762"/>
                  </a:lnTo>
                  <a:lnTo>
                    <a:pt x="370578" y="727898"/>
                  </a:lnTo>
                  <a:lnTo>
                    <a:pt x="389815" y="671978"/>
                  </a:lnTo>
                  <a:lnTo>
                    <a:pt x="409664" y="609860"/>
                  </a:lnTo>
                  <a:lnTo>
                    <a:pt x="429080" y="547153"/>
                  </a:lnTo>
                  <a:lnTo>
                    <a:pt x="443679" y="484803"/>
                  </a:lnTo>
                  <a:lnTo>
                    <a:pt x="457643" y="425616"/>
                  </a:lnTo>
                  <a:lnTo>
                    <a:pt x="471525" y="363935"/>
                  </a:lnTo>
                  <a:lnTo>
                    <a:pt x="485395" y="306137"/>
                  </a:lnTo>
                  <a:lnTo>
                    <a:pt x="499263" y="242961"/>
                  </a:lnTo>
                  <a:lnTo>
                    <a:pt x="505119" y="192351"/>
                  </a:lnTo>
                  <a:lnTo>
                    <a:pt x="511515" y="138804"/>
                  </a:lnTo>
                  <a:lnTo>
                    <a:pt x="521681" y="88231"/>
                  </a:lnTo>
                  <a:lnTo>
                    <a:pt x="527993" y="48399"/>
                  </a:lnTo>
                  <a:lnTo>
                    <a:pt x="526517" y="24354"/>
                  </a:lnTo>
                  <a:lnTo>
                    <a:pt x="522055" y="18311"/>
                  </a:lnTo>
                  <a:lnTo>
                    <a:pt x="515382" y="16132"/>
                  </a:lnTo>
                  <a:lnTo>
                    <a:pt x="507236" y="16529"/>
                  </a:lnTo>
                  <a:lnTo>
                    <a:pt x="490787" y="24366"/>
                  </a:lnTo>
                  <a:lnTo>
                    <a:pt x="431011" y="78446"/>
                  </a:lnTo>
                  <a:lnTo>
                    <a:pt x="410413" y="109421"/>
                  </a:lnTo>
                  <a:lnTo>
                    <a:pt x="406150" y="120200"/>
                  </a:lnTo>
                  <a:lnTo>
                    <a:pt x="407601" y="119192"/>
                  </a:lnTo>
                  <a:lnTo>
                    <a:pt x="455026" y="57516"/>
                  </a:lnTo>
                  <a:lnTo>
                    <a:pt x="499763" y="13294"/>
                  </a:lnTo>
                  <a:lnTo>
                    <a:pt x="528792" y="0"/>
                  </a:lnTo>
                  <a:lnTo>
                    <a:pt x="538365" y="226"/>
                  </a:lnTo>
                  <a:lnTo>
                    <a:pt x="556398" y="7874"/>
                  </a:lnTo>
                  <a:lnTo>
                    <a:pt x="590575" y="36309"/>
                  </a:lnTo>
                  <a:lnTo>
                    <a:pt x="634059" y="91565"/>
                  </a:lnTo>
                  <a:lnTo>
                    <a:pt x="665684" y="1421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Szabadkézi sokszög 45"/>
            <p:cNvSpPr/>
            <p:nvPr/>
          </p:nvSpPr>
          <p:spPr>
            <a:xfrm>
              <a:off x="5114240" y="2602916"/>
              <a:ext cx="385974" cy="283014"/>
            </a:xfrm>
            <a:custGeom>
              <a:avLst/>
              <a:gdLst/>
              <a:ahLst/>
              <a:cxnLst/>
              <a:rect l="0" t="0" r="0" b="0"/>
              <a:pathLst>
                <a:path w="385974" h="283014">
                  <a:moveTo>
                    <a:pt x="86415" y="15093"/>
                  </a:moveTo>
                  <a:lnTo>
                    <a:pt x="51670" y="42674"/>
                  </a:lnTo>
                  <a:lnTo>
                    <a:pt x="17465" y="98457"/>
                  </a:lnTo>
                  <a:lnTo>
                    <a:pt x="3830" y="139015"/>
                  </a:lnTo>
                  <a:lnTo>
                    <a:pt x="0" y="181249"/>
                  </a:lnTo>
                  <a:lnTo>
                    <a:pt x="7186" y="220575"/>
                  </a:lnTo>
                  <a:lnTo>
                    <a:pt x="26180" y="262579"/>
                  </a:lnTo>
                  <a:lnTo>
                    <a:pt x="41769" y="275482"/>
                  </a:lnTo>
                  <a:lnTo>
                    <a:pt x="51104" y="280217"/>
                  </a:lnTo>
                  <a:lnTo>
                    <a:pt x="71337" y="283013"/>
                  </a:lnTo>
                  <a:lnTo>
                    <a:pt x="105986" y="276924"/>
                  </a:lnTo>
                  <a:lnTo>
                    <a:pt x="159109" y="253882"/>
                  </a:lnTo>
                  <a:lnTo>
                    <a:pt x="218925" y="206596"/>
                  </a:lnTo>
                  <a:lnTo>
                    <a:pt x="241617" y="179894"/>
                  </a:lnTo>
                  <a:lnTo>
                    <a:pt x="269462" y="121593"/>
                  </a:lnTo>
                  <a:lnTo>
                    <a:pt x="281184" y="83631"/>
                  </a:lnTo>
                  <a:lnTo>
                    <a:pt x="290264" y="27372"/>
                  </a:lnTo>
                  <a:lnTo>
                    <a:pt x="288578" y="8531"/>
                  </a:lnTo>
                  <a:lnTo>
                    <a:pt x="284985" y="3322"/>
                  </a:lnTo>
                  <a:lnTo>
                    <a:pt x="279816" y="774"/>
                  </a:lnTo>
                  <a:lnTo>
                    <a:pt x="273596" y="0"/>
                  </a:lnTo>
                  <a:lnTo>
                    <a:pt x="267600" y="3182"/>
                  </a:lnTo>
                  <a:lnTo>
                    <a:pt x="256008" y="16579"/>
                  </a:lnTo>
                  <a:lnTo>
                    <a:pt x="229524" y="73985"/>
                  </a:lnTo>
                  <a:lnTo>
                    <a:pt x="215803" y="132434"/>
                  </a:lnTo>
                  <a:lnTo>
                    <a:pt x="214599" y="189455"/>
                  </a:lnTo>
                  <a:lnTo>
                    <a:pt x="220124" y="215554"/>
                  </a:lnTo>
                  <a:lnTo>
                    <a:pt x="231825" y="236399"/>
                  </a:lnTo>
                  <a:lnTo>
                    <a:pt x="254007" y="259311"/>
                  </a:lnTo>
                  <a:lnTo>
                    <a:pt x="286981" y="273394"/>
                  </a:lnTo>
                  <a:lnTo>
                    <a:pt x="326028" y="279004"/>
                  </a:lnTo>
                  <a:lnTo>
                    <a:pt x="385973" y="2647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Szabadkézi sokszög 46"/>
            <p:cNvSpPr/>
            <p:nvPr/>
          </p:nvSpPr>
          <p:spPr>
            <a:xfrm>
              <a:off x="5441965" y="2504647"/>
              <a:ext cx="183064" cy="13511"/>
            </a:xfrm>
            <a:custGeom>
              <a:avLst/>
              <a:gdLst/>
              <a:ahLst/>
              <a:cxnLst/>
              <a:rect l="0" t="0" r="0" b="0"/>
              <a:pathLst>
                <a:path w="183064" h="13511">
                  <a:moveTo>
                    <a:pt x="0" y="13510"/>
                  </a:moveTo>
                  <a:lnTo>
                    <a:pt x="57697" y="241"/>
                  </a:lnTo>
                  <a:lnTo>
                    <a:pt x="109161" y="0"/>
                  </a:lnTo>
                  <a:lnTo>
                    <a:pt x="172557" y="4733"/>
                  </a:lnTo>
                  <a:lnTo>
                    <a:pt x="183063" y="51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9" name="Szabadkézi sokszög 48"/>
          <p:cNvSpPr/>
          <p:nvPr/>
        </p:nvSpPr>
        <p:spPr>
          <a:xfrm>
            <a:off x="4821418" y="2187672"/>
            <a:ext cx="179533" cy="613401"/>
          </a:xfrm>
          <a:custGeom>
            <a:avLst/>
            <a:gdLst/>
            <a:ahLst/>
            <a:cxnLst/>
            <a:rect l="0" t="0" r="0" b="0"/>
            <a:pathLst>
              <a:path w="179533" h="613401">
                <a:moveTo>
                  <a:pt x="162889" y="613400"/>
                </a:moveTo>
                <a:lnTo>
                  <a:pt x="162889" y="555492"/>
                </a:lnTo>
                <a:lnTo>
                  <a:pt x="160424" y="493195"/>
                </a:lnTo>
                <a:lnTo>
                  <a:pt x="154415" y="430431"/>
                </a:lnTo>
                <a:lnTo>
                  <a:pt x="143088" y="368267"/>
                </a:lnTo>
                <a:lnTo>
                  <a:pt x="132303" y="316204"/>
                </a:lnTo>
                <a:lnTo>
                  <a:pt x="121269" y="261814"/>
                </a:lnTo>
                <a:lnTo>
                  <a:pt x="101695" y="203372"/>
                </a:lnTo>
                <a:lnTo>
                  <a:pt x="85569" y="147701"/>
                </a:lnTo>
                <a:lnTo>
                  <a:pt x="66632" y="100872"/>
                </a:lnTo>
                <a:lnTo>
                  <a:pt x="32454" y="41321"/>
                </a:lnTo>
                <a:lnTo>
                  <a:pt x="18934" y="27534"/>
                </a:lnTo>
                <a:lnTo>
                  <a:pt x="13295" y="25891"/>
                </a:lnTo>
                <a:lnTo>
                  <a:pt x="8611" y="27570"/>
                </a:lnTo>
                <a:lnTo>
                  <a:pt x="4563" y="31463"/>
                </a:lnTo>
                <a:lnTo>
                  <a:pt x="66" y="48115"/>
                </a:lnTo>
                <a:lnTo>
                  <a:pt x="0" y="81015"/>
                </a:lnTo>
                <a:lnTo>
                  <a:pt x="5083" y="142067"/>
                </a:lnTo>
                <a:lnTo>
                  <a:pt x="16182" y="188517"/>
                </a:lnTo>
                <a:lnTo>
                  <a:pt x="33684" y="237037"/>
                </a:lnTo>
                <a:lnTo>
                  <a:pt x="35147" y="235827"/>
                </a:lnTo>
                <a:lnTo>
                  <a:pt x="37902" y="176775"/>
                </a:lnTo>
                <a:lnTo>
                  <a:pt x="38051" y="119841"/>
                </a:lnTo>
                <a:lnTo>
                  <a:pt x="37146" y="60339"/>
                </a:lnTo>
                <a:lnTo>
                  <a:pt x="30909" y="10454"/>
                </a:lnTo>
                <a:lnTo>
                  <a:pt x="33297" y="4334"/>
                </a:lnTo>
                <a:lnTo>
                  <a:pt x="37663" y="1179"/>
                </a:lnTo>
                <a:lnTo>
                  <a:pt x="43347" y="0"/>
                </a:lnTo>
                <a:lnTo>
                  <a:pt x="57060" y="3622"/>
                </a:lnTo>
                <a:lnTo>
                  <a:pt x="120265" y="29660"/>
                </a:lnTo>
                <a:lnTo>
                  <a:pt x="153442" y="45846"/>
                </a:lnTo>
                <a:lnTo>
                  <a:pt x="179532" y="7253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7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Szabadkézi sokszög 2"/>
          <p:cNvSpPr/>
          <p:nvPr/>
        </p:nvSpPr>
        <p:spPr>
          <a:xfrm>
            <a:off x="1206552" y="4294492"/>
            <a:ext cx="3802719" cy="1597643"/>
          </a:xfrm>
          <a:custGeom>
            <a:avLst/>
            <a:gdLst/>
            <a:ahLst/>
            <a:cxnLst/>
            <a:rect l="0" t="0" r="0" b="0"/>
            <a:pathLst>
              <a:path w="3802719" h="1597643">
                <a:moveTo>
                  <a:pt x="0" y="0"/>
                </a:moveTo>
                <a:lnTo>
                  <a:pt x="27580" y="23164"/>
                </a:lnTo>
                <a:lnTo>
                  <a:pt x="83363" y="53529"/>
                </a:lnTo>
                <a:lnTo>
                  <a:pt x="140717" y="86982"/>
                </a:lnTo>
                <a:lnTo>
                  <a:pt x="192333" y="114775"/>
                </a:lnTo>
                <a:lnTo>
                  <a:pt x="249988" y="147163"/>
                </a:lnTo>
                <a:lnTo>
                  <a:pt x="307899" y="180624"/>
                </a:lnTo>
                <a:lnTo>
                  <a:pt x="366127" y="213422"/>
                </a:lnTo>
                <a:lnTo>
                  <a:pt x="424373" y="249786"/>
                </a:lnTo>
                <a:lnTo>
                  <a:pt x="482620" y="288472"/>
                </a:lnTo>
                <a:lnTo>
                  <a:pt x="539711" y="321749"/>
                </a:lnTo>
                <a:lnTo>
                  <a:pt x="602274" y="355032"/>
                </a:lnTo>
                <a:lnTo>
                  <a:pt x="661327" y="383899"/>
                </a:lnTo>
                <a:lnTo>
                  <a:pt x="719644" y="413622"/>
                </a:lnTo>
                <a:lnTo>
                  <a:pt x="774023" y="441061"/>
                </a:lnTo>
                <a:lnTo>
                  <a:pt x="828428" y="474478"/>
                </a:lnTo>
                <a:lnTo>
                  <a:pt x="882060" y="504469"/>
                </a:lnTo>
                <a:lnTo>
                  <a:pt x="937451" y="532503"/>
                </a:lnTo>
                <a:lnTo>
                  <a:pt x="999008" y="565828"/>
                </a:lnTo>
                <a:lnTo>
                  <a:pt x="1054062" y="593568"/>
                </a:lnTo>
                <a:lnTo>
                  <a:pt x="1109481" y="621306"/>
                </a:lnTo>
                <a:lnTo>
                  <a:pt x="1168877" y="661754"/>
                </a:lnTo>
                <a:lnTo>
                  <a:pt x="1223346" y="690495"/>
                </a:lnTo>
                <a:lnTo>
                  <a:pt x="1278687" y="718364"/>
                </a:lnTo>
                <a:lnTo>
                  <a:pt x="1339519" y="751667"/>
                </a:lnTo>
                <a:lnTo>
                  <a:pt x="1397993" y="784953"/>
                </a:lnTo>
                <a:lnTo>
                  <a:pt x="1461054" y="818237"/>
                </a:lnTo>
                <a:lnTo>
                  <a:pt x="1520771" y="851521"/>
                </a:lnTo>
                <a:lnTo>
                  <a:pt x="1580897" y="884805"/>
                </a:lnTo>
                <a:lnTo>
                  <a:pt x="1634050" y="912542"/>
                </a:lnTo>
                <a:lnTo>
                  <a:pt x="1689219" y="936158"/>
                </a:lnTo>
                <a:lnTo>
                  <a:pt x="1749159" y="966615"/>
                </a:lnTo>
                <a:lnTo>
                  <a:pt x="1803122" y="993160"/>
                </a:lnTo>
                <a:lnTo>
                  <a:pt x="1858397" y="1020740"/>
                </a:lnTo>
                <a:lnTo>
                  <a:pt x="1913844" y="1041869"/>
                </a:lnTo>
                <a:lnTo>
                  <a:pt x="1968390" y="1067173"/>
                </a:lnTo>
                <a:lnTo>
                  <a:pt x="2028333" y="1092698"/>
                </a:lnTo>
                <a:lnTo>
                  <a:pt x="2083137" y="1113508"/>
                </a:lnTo>
                <a:lnTo>
                  <a:pt x="2140988" y="1133564"/>
                </a:lnTo>
                <a:lnTo>
                  <a:pt x="2201534" y="1153007"/>
                </a:lnTo>
                <a:lnTo>
                  <a:pt x="2257676" y="1172027"/>
                </a:lnTo>
                <a:lnTo>
                  <a:pt x="2319824" y="1189382"/>
                </a:lnTo>
                <a:lnTo>
                  <a:pt x="2377740" y="1209428"/>
                </a:lnTo>
                <a:lnTo>
                  <a:pt x="2439653" y="1225616"/>
                </a:lnTo>
                <a:lnTo>
                  <a:pt x="2498623" y="1246377"/>
                </a:lnTo>
                <a:lnTo>
                  <a:pt x="2560242" y="1262716"/>
                </a:lnTo>
                <a:lnTo>
                  <a:pt x="2613383" y="1279661"/>
                </a:lnTo>
                <a:lnTo>
                  <a:pt x="2668396" y="1292185"/>
                </a:lnTo>
                <a:lnTo>
                  <a:pt x="2731053" y="1308824"/>
                </a:lnTo>
                <a:lnTo>
                  <a:pt x="2785123" y="1324655"/>
                </a:lnTo>
                <a:lnTo>
                  <a:pt x="2840319" y="1337610"/>
                </a:lnTo>
                <a:lnTo>
                  <a:pt x="2895738" y="1354551"/>
                </a:lnTo>
                <a:lnTo>
                  <a:pt x="2946783" y="1367074"/>
                </a:lnTo>
                <a:lnTo>
                  <a:pt x="3004840" y="1379376"/>
                </a:lnTo>
                <a:lnTo>
                  <a:pt x="3059318" y="1396188"/>
                </a:lnTo>
                <a:lnTo>
                  <a:pt x="3114800" y="1408686"/>
                </a:lnTo>
                <a:lnTo>
                  <a:pt x="3172536" y="1425777"/>
                </a:lnTo>
                <a:lnTo>
                  <a:pt x="3228456" y="1439014"/>
                </a:lnTo>
                <a:lnTo>
                  <a:pt x="3284018" y="1454950"/>
                </a:lnTo>
                <a:lnTo>
                  <a:pt x="3339509" y="1469261"/>
                </a:lnTo>
                <a:lnTo>
                  <a:pt x="3392521" y="1483456"/>
                </a:lnTo>
                <a:lnTo>
                  <a:pt x="3443296" y="1499376"/>
                </a:lnTo>
                <a:lnTo>
                  <a:pt x="3496917" y="1517142"/>
                </a:lnTo>
                <a:lnTo>
                  <a:pt x="3559821" y="1533473"/>
                </a:lnTo>
                <a:lnTo>
                  <a:pt x="3619081" y="1554252"/>
                </a:lnTo>
                <a:lnTo>
                  <a:pt x="3679588" y="1572521"/>
                </a:lnTo>
                <a:lnTo>
                  <a:pt x="3740499" y="1589307"/>
                </a:lnTo>
                <a:lnTo>
                  <a:pt x="3802718" y="15976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badkézi sokszög 3"/>
          <p:cNvSpPr/>
          <p:nvPr/>
        </p:nvSpPr>
        <p:spPr>
          <a:xfrm>
            <a:off x="1223194" y="3337572"/>
            <a:ext cx="8595644" cy="1664209"/>
          </a:xfrm>
          <a:custGeom>
            <a:avLst/>
            <a:gdLst/>
            <a:ahLst/>
            <a:cxnLst/>
            <a:rect l="0" t="0" r="0" b="0"/>
            <a:pathLst>
              <a:path w="8595644" h="1664209">
                <a:moveTo>
                  <a:pt x="0" y="0"/>
                </a:moveTo>
                <a:lnTo>
                  <a:pt x="57161" y="19324"/>
                </a:lnTo>
                <a:lnTo>
                  <a:pt x="116431" y="44049"/>
                </a:lnTo>
                <a:lnTo>
                  <a:pt x="177997" y="60992"/>
                </a:lnTo>
                <a:lnTo>
                  <a:pt x="236962" y="84825"/>
                </a:lnTo>
                <a:lnTo>
                  <a:pt x="297980" y="108752"/>
                </a:lnTo>
                <a:lnTo>
                  <a:pt x="360542" y="135062"/>
                </a:lnTo>
                <a:lnTo>
                  <a:pt x="414038" y="156493"/>
                </a:lnTo>
                <a:lnTo>
                  <a:pt x="475495" y="183217"/>
                </a:lnTo>
                <a:lnTo>
                  <a:pt x="530009" y="205283"/>
                </a:lnTo>
                <a:lnTo>
                  <a:pt x="585293" y="228373"/>
                </a:lnTo>
                <a:lnTo>
                  <a:pt x="645760" y="257927"/>
                </a:lnTo>
                <a:lnTo>
                  <a:pt x="707514" y="285957"/>
                </a:lnTo>
                <a:lnTo>
                  <a:pt x="764825" y="309946"/>
                </a:lnTo>
                <a:lnTo>
                  <a:pt x="822817" y="338502"/>
                </a:lnTo>
                <a:lnTo>
                  <a:pt x="866156" y="362510"/>
                </a:lnTo>
                <a:lnTo>
                  <a:pt x="922950" y="387488"/>
                </a:lnTo>
                <a:lnTo>
                  <a:pt x="979236" y="416160"/>
                </a:lnTo>
                <a:lnTo>
                  <a:pt x="1035995" y="442399"/>
                </a:lnTo>
                <a:lnTo>
                  <a:pt x="1098136" y="471598"/>
                </a:lnTo>
                <a:lnTo>
                  <a:pt x="1156611" y="501165"/>
                </a:lnTo>
                <a:lnTo>
                  <a:pt x="1214872" y="531041"/>
                </a:lnTo>
                <a:lnTo>
                  <a:pt x="1271963" y="558751"/>
                </a:lnTo>
                <a:lnTo>
                  <a:pt x="1327362" y="583956"/>
                </a:lnTo>
                <a:lnTo>
                  <a:pt x="1390305" y="611230"/>
                </a:lnTo>
                <a:lnTo>
                  <a:pt x="1447070" y="636941"/>
                </a:lnTo>
                <a:lnTo>
                  <a:pt x="1503437" y="660220"/>
                </a:lnTo>
                <a:lnTo>
                  <a:pt x="1566666" y="688754"/>
                </a:lnTo>
                <a:lnTo>
                  <a:pt x="1624542" y="713709"/>
                </a:lnTo>
                <a:lnTo>
                  <a:pt x="1682756" y="738671"/>
                </a:lnTo>
                <a:lnTo>
                  <a:pt x="1745121" y="763635"/>
                </a:lnTo>
                <a:lnTo>
                  <a:pt x="1806196" y="788598"/>
                </a:lnTo>
                <a:lnTo>
                  <a:pt x="1860286" y="805042"/>
                </a:lnTo>
                <a:lnTo>
                  <a:pt x="1920165" y="828538"/>
                </a:lnTo>
                <a:lnTo>
                  <a:pt x="1974964" y="847512"/>
                </a:lnTo>
                <a:lnTo>
                  <a:pt x="2030349" y="864861"/>
                </a:lnTo>
                <a:lnTo>
                  <a:pt x="2085811" y="879188"/>
                </a:lnTo>
                <a:lnTo>
                  <a:pt x="2141283" y="897534"/>
                </a:lnTo>
                <a:lnTo>
                  <a:pt x="2200687" y="917746"/>
                </a:lnTo>
                <a:lnTo>
                  <a:pt x="2261742" y="931912"/>
                </a:lnTo>
                <a:lnTo>
                  <a:pt x="2323168" y="948595"/>
                </a:lnTo>
                <a:lnTo>
                  <a:pt x="2378181" y="968186"/>
                </a:lnTo>
                <a:lnTo>
                  <a:pt x="2439711" y="984315"/>
                </a:lnTo>
                <a:lnTo>
                  <a:pt x="2496165" y="998481"/>
                </a:lnTo>
                <a:lnTo>
                  <a:pt x="2551768" y="1012388"/>
                </a:lnTo>
                <a:lnTo>
                  <a:pt x="2607259" y="1026262"/>
                </a:lnTo>
                <a:lnTo>
                  <a:pt x="2662735" y="1040131"/>
                </a:lnTo>
                <a:lnTo>
                  <a:pt x="2718209" y="1053999"/>
                </a:lnTo>
                <a:lnTo>
                  <a:pt x="2773682" y="1067868"/>
                </a:lnTo>
                <a:lnTo>
                  <a:pt x="2829156" y="1081736"/>
                </a:lnTo>
                <a:lnTo>
                  <a:pt x="2884630" y="1095605"/>
                </a:lnTo>
                <a:lnTo>
                  <a:pt x="2940103" y="1109473"/>
                </a:lnTo>
                <a:lnTo>
                  <a:pt x="2988181" y="1120568"/>
                </a:lnTo>
                <a:lnTo>
                  <a:pt x="3040641" y="1128889"/>
                </a:lnTo>
                <a:lnTo>
                  <a:pt x="3093373" y="1139984"/>
                </a:lnTo>
                <a:lnTo>
                  <a:pt x="3155231" y="1156626"/>
                </a:lnTo>
                <a:lnTo>
                  <a:pt x="3209355" y="1170494"/>
                </a:lnTo>
                <a:lnTo>
                  <a:pt x="3264651" y="1184362"/>
                </a:lnTo>
                <a:lnTo>
                  <a:pt x="3320102" y="1191645"/>
                </a:lnTo>
                <a:lnTo>
                  <a:pt x="3374647" y="1204007"/>
                </a:lnTo>
                <a:lnTo>
                  <a:pt x="3434590" y="1214722"/>
                </a:lnTo>
                <a:lnTo>
                  <a:pt x="3489394" y="1226313"/>
                </a:lnTo>
                <a:lnTo>
                  <a:pt x="3551452" y="1242640"/>
                </a:lnTo>
                <a:lnTo>
                  <a:pt x="3614452" y="1252090"/>
                </a:lnTo>
                <a:lnTo>
                  <a:pt x="3669628" y="1262487"/>
                </a:lnTo>
                <a:lnTo>
                  <a:pt x="3729568" y="1273648"/>
                </a:lnTo>
                <a:lnTo>
                  <a:pt x="3783532" y="1286134"/>
                </a:lnTo>
                <a:lnTo>
                  <a:pt x="3838807" y="1293702"/>
                </a:lnTo>
                <a:lnTo>
                  <a:pt x="3898184" y="1304863"/>
                </a:lnTo>
                <a:lnTo>
                  <a:pt x="3952651" y="1315253"/>
                </a:lnTo>
                <a:lnTo>
                  <a:pt x="4007992" y="1322945"/>
                </a:lnTo>
                <a:lnTo>
                  <a:pt x="4063448" y="1334493"/>
                </a:lnTo>
                <a:lnTo>
                  <a:pt x="4125596" y="1343650"/>
                </a:lnTo>
                <a:lnTo>
                  <a:pt x="4180145" y="1356487"/>
                </a:lnTo>
                <a:lnTo>
                  <a:pt x="4234538" y="1369295"/>
                </a:lnTo>
                <a:lnTo>
                  <a:pt x="4288364" y="1376906"/>
                </a:lnTo>
                <a:lnTo>
                  <a:pt x="4343620" y="1389768"/>
                </a:lnTo>
                <a:lnTo>
                  <a:pt x="4399065" y="1402579"/>
                </a:lnTo>
                <a:lnTo>
                  <a:pt x="4454535" y="1410190"/>
                </a:lnTo>
                <a:lnTo>
                  <a:pt x="4510008" y="1423052"/>
                </a:lnTo>
                <a:lnTo>
                  <a:pt x="4567639" y="1434024"/>
                </a:lnTo>
                <a:lnTo>
                  <a:pt x="4621416" y="1444170"/>
                </a:lnTo>
                <a:lnTo>
                  <a:pt x="4678898" y="1451794"/>
                </a:lnTo>
                <a:lnTo>
                  <a:pt x="4740677" y="1461035"/>
                </a:lnTo>
                <a:lnTo>
                  <a:pt x="4798565" y="1468465"/>
                </a:lnTo>
                <a:lnTo>
                  <a:pt x="4851549" y="1474717"/>
                </a:lnTo>
                <a:lnTo>
                  <a:pt x="4908876" y="1484294"/>
                </a:lnTo>
                <a:lnTo>
                  <a:pt x="4963601" y="1492352"/>
                </a:lnTo>
                <a:lnTo>
                  <a:pt x="5025651" y="1503659"/>
                </a:lnTo>
                <a:lnTo>
                  <a:pt x="5085872" y="1514946"/>
                </a:lnTo>
                <a:lnTo>
                  <a:pt x="5142129" y="1525628"/>
                </a:lnTo>
                <a:lnTo>
                  <a:pt x="5192251" y="1533877"/>
                </a:lnTo>
                <a:lnTo>
                  <a:pt x="5254964" y="1541133"/>
                </a:lnTo>
                <a:lnTo>
                  <a:pt x="5310948" y="1553724"/>
                </a:lnTo>
                <a:lnTo>
                  <a:pt x="5373928" y="1562419"/>
                </a:lnTo>
                <a:lnTo>
                  <a:pt x="5431259" y="1570745"/>
                </a:lnTo>
                <a:lnTo>
                  <a:pt x="5488187" y="1583883"/>
                </a:lnTo>
                <a:lnTo>
                  <a:pt x="5546820" y="1591070"/>
                </a:lnTo>
                <a:lnTo>
                  <a:pt x="5608463" y="1597701"/>
                </a:lnTo>
                <a:lnTo>
                  <a:pt x="5670479" y="1609109"/>
                </a:lnTo>
                <a:lnTo>
                  <a:pt x="5733037" y="1614186"/>
                </a:lnTo>
                <a:lnTo>
                  <a:pt x="5793335" y="1620668"/>
                </a:lnTo>
                <a:lnTo>
                  <a:pt x="5853973" y="1622222"/>
                </a:lnTo>
                <a:lnTo>
                  <a:pt x="5913713" y="1629140"/>
                </a:lnTo>
                <a:lnTo>
                  <a:pt x="5971235" y="1630573"/>
                </a:lnTo>
                <a:lnTo>
                  <a:pt x="6032832" y="1631780"/>
                </a:lnTo>
                <a:lnTo>
                  <a:pt x="6092939" y="1637498"/>
                </a:lnTo>
                <a:lnTo>
                  <a:pt x="6141506" y="1638728"/>
                </a:lnTo>
                <a:lnTo>
                  <a:pt x="6191029" y="1639093"/>
                </a:lnTo>
                <a:lnTo>
                  <a:pt x="6244209" y="1643634"/>
                </a:lnTo>
                <a:lnTo>
                  <a:pt x="6302278" y="1646790"/>
                </a:lnTo>
                <a:lnTo>
                  <a:pt x="6355365" y="1647337"/>
                </a:lnTo>
                <a:lnTo>
                  <a:pt x="6406639" y="1647499"/>
                </a:lnTo>
                <a:lnTo>
                  <a:pt x="6468732" y="1647554"/>
                </a:lnTo>
                <a:lnTo>
                  <a:pt x="6530410" y="1651982"/>
                </a:lnTo>
                <a:lnTo>
                  <a:pt x="6585888" y="1654731"/>
                </a:lnTo>
                <a:lnTo>
                  <a:pt x="6645460" y="1655660"/>
                </a:lnTo>
                <a:lnTo>
                  <a:pt x="6695278" y="1655821"/>
                </a:lnTo>
                <a:lnTo>
                  <a:pt x="6754046" y="1655875"/>
                </a:lnTo>
                <a:lnTo>
                  <a:pt x="6813902" y="1655886"/>
                </a:lnTo>
                <a:lnTo>
                  <a:pt x="6872684" y="1655889"/>
                </a:lnTo>
                <a:lnTo>
                  <a:pt x="6928593" y="1655889"/>
                </a:lnTo>
                <a:lnTo>
                  <a:pt x="6988541" y="1660306"/>
                </a:lnTo>
                <a:lnTo>
                  <a:pt x="7049878" y="1663696"/>
                </a:lnTo>
                <a:lnTo>
                  <a:pt x="7111808" y="1664142"/>
                </a:lnTo>
                <a:lnTo>
                  <a:pt x="7174250" y="1664201"/>
                </a:lnTo>
                <a:lnTo>
                  <a:pt x="7237409" y="1664208"/>
                </a:lnTo>
                <a:lnTo>
                  <a:pt x="7300253" y="1663285"/>
                </a:lnTo>
                <a:lnTo>
                  <a:pt x="7362622" y="1657046"/>
                </a:lnTo>
                <a:lnTo>
                  <a:pt x="7424276" y="1649455"/>
                </a:lnTo>
                <a:lnTo>
                  <a:pt x="7478224" y="1647940"/>
                </a:lnTo>
                <a:lnTo>
                  <a:pt x="7540654" y="1641031"/>
                </a:lnTo>
                <a:lnTo>
                  <a:pt x="7602728" y="1632838"/>
                </a:lnTo>
                <a:lnTo>
                  <a:pt x="7665189" y="1624135"/>
                </a:lnTo>
                <a:lnTo>
                  <a:pt x="7717230" y="1617188"/>
                </a:lnTo>
                <a:lnTo>
                  <a:pt x="7769560" y="1612392"/>
                </a:lnTo>
                <a:lnTo>
                  <a:pt x="7820201" y="1607232"/>
                </a:lnTo>
                <a:lnTo>
                  <a:pt x="7874720" y="1600495"/>
                </a:lnTo>
                <a:lnTo>
                  <a:pt x="7927539" y="1595740"/>
                </a:lnTo>
                <a:lnTo>
                  <a:pt x="7978277" y="1590588"/>
                </a:lnTo>
                <a:lnTo>
                  <a:pt x="8031891" y="1583852"/>
                </a:lnTo>
                <a:lnTo>
                  <a:pt x="8094793" y="1576957"/>
                </a:lnTo>
                <a:lnTo>
                  <a:pt x="8156518" y="1573242"/>
                </a:lnTo>
                <a:lnTo>
                  <a:pt x="8210474" y="1568372"/>
                </a:lnTo>
                <a:lnTo>
                  <a:pt x="8272905" y="1564886"/>
                </a:lnTo>
                <a:lnTo>
                  <a:pt x="8334055" y="1564427"/>
                </a:lnTo>
                <a:lnTo>
                  <a:pt x="8394694" y="1564366"/>
                </a:lnTo>
                <a:lnTo>
                  <a:pt x="8453656" y="1564359"/>
                </a:lnTo>
                <a:lnTo>
                  <a:pt x="8511711" y="1564357"/>
                </a:lnTo>
                <a:lnTo>
                  <a:pt x="8568392" y="1570943"/>
                </a:lnTo>
                <a:lnTo>
                  <a:pt x="8595643" y="15726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abadkézi sokszög 4"/>
          <p:cNvSpPr/>
          <p:nvPr/>
        </p:nvSpPr>
        <p:spPr>
          <a:xfrm>
            <a:off x="4909418" y="5792281"/>
            <a:ext cx="4726356" cy="99824"/>
          </a:xfrm>
          <a:custGeom>
            <a:avLst/>
            <a:gdLst/>
            <a:ahLst/>
            <a:cxnLst/>
            <a:rect l="0" t="0" r="0" b="0"/>
            <a:pathLst>
              <a:path w="4726356" h="99824">
                <a:moveTo>
                  <a:pt x="4726355" y="0"/>
                </a:moveTo>
                <a:lnTo>
                  <a:pt x="4696735" y="6587"/>
                </a:lnTo>
                <a:lnTo>
                  <a:pt x="4678058" y="9400"/>
                </a:lnTo>
                <a:lnTo>
                  <a:pt x="4619078" y="29072"/>
                </a:lnTo>
                <a:lnTo>
                  <a:pt x="4567337" y="34918"/>
                </a:lnTo>
                <a:lnTo>
                  <a:pt x="4509305" y="46444"/>
                </a:lnTo>
                <a:lnTo>
                  <a:pt x="4449978" y="51704"/>
                </a:lnTo>
                <a:lnTo>
                  <a:pt x="4401306" y="56308"/>
                </a:lnTo>
                <a:lnTo>
                  <a:pt x="4343997" y="57864"/>
                </a:lnTo>
                <a:lnTo>
                  <a:pt x="4295220" y="58134"/>
                </a:lnTo>
                <a:lnTo>
                  <a:pt x="4235362" y="58214"/>
                </a:lnTo>
                <a:lnTo>
                  <a:pt x="4172671" y="63959"/>
                </a:lnTo>
                <a:lnTo>
                  <a:pt x="4122312" y="65795"/>
                </a:lnTo>
                <a:lnTo>
                  <a:pt x="4068293" y="66416"/>
                </a:lnTo>
                <a:lnTo>
                  <a:pt x="4005277" y="66548"/>
                </a:lnTo>
                <a:lnTo>
                  <a:pt x="3942692" y="70983"/>
                </a:lnTo>
                <a:lnTo>
                  <a:pt x="3879513" y="74375"/>
                </a:lnTo>
                <a:lnTo>
                  <a:pt x="3816667" y="74822"/>
                </a:lnTo>
                <a:lnTo>
                  <a:pt x="3754298" y="74881"/>
                </a:lnTo>
                <a:lnTo>
                  <a:pt x="3699842" y="80606"/>
                </a:lnTo>
                <a:lnTo>
                  <a:pt x="3644569" y="82696"/>
                </a:lnTo>
                <a:lnTo>
                  <a:pt x="3593553" y="87526"/>
                </a:lnTo>
                <a:lnTo>
                  <a:pt x="3541220" y="90740"/>
                </a:lnTo>
                <a:lnTo>
                  <a:pt x="3483902" y="91375"/>
                </a:lnTo>
                <a:lnTo>
                  <a:pt x="3423851" y="91501"/>
                </a:lnTo>
                <a:lnTo>
                  <a:pt x="3367473" y="91526"/>
                </a:lnTo>
                <a:lnTo>
                  <a:pt x="3309356" y="91530"/>
                </a:lnTo>
                <a:lnTo>
                  <a:pt x="3249148" y="91531"/>
                </a:lnTo>
                <a:lnTo>
                  <a:pt x="3191814" y="91531"/>
                </a:lnTo>
                <a:lnTo>
                  <a:pt x="3130495" y="91531"/>
                </a:lnTo>
                <a:lnTo>
                  <a:pt x="3069175" y="95949"/>
                </a:lnTo>
                <a:lnTo>
                  <a:pt x="3010286" y="99082"/>
                </a:lnTo>
                <a:lnTo>
                  <a:pt x="2951673" y="99701"/>
                </a:lnTo>
                <a:lnTo>
                  <a:pt x="2891367" y="99823"/>
                </a:lnTo>
                <a:lnTo>
                  <a:pt x="2834014" y="98922"/>
                </a:lnTo>
                <a:lnTo>
                  <a:pt x="2772690" y="93265"/>
                </a:lnTo>
                <a:lnTo>
                  <a:pt x="2711370" y="91874"/>
                </a:lnTo>
                <a:lnTo>
                  <a:pt x="2651556" y="91599"/>
                </a:lnTo>
                <a:lnTo>
                  <a:pt x="2589748" y="91545"/>
                </a:lnTo>
                <a:lnTo>
                  <a:pt x="2528331" y="91535"/>
                </a:lnTo>
                <a:lnTo>
                  <a:pt x="2469423" y="91532"/>
                </a:lnTo>
                <a:lnTo>
                  <a:pt x="2410806" y="91531"/>
                </a:lnTo>
                <a:lnTo>
                  <a:pt x="2350499" y="91531"/>
                </a:lnTo>
                <a:lnTo>
                  <a:pt x="2288352" y="91531"/>
                </a:lnTo>
                <a:lnTo>
                  <a:pt x="2230601" y="91531"/>
                </a:lnTo>
                <a:lnTo>
                  <a:pt x="2170261" y="91531"/>
                </a:lnTo>
                <a:lnTo>
                  <a:pt x="2110641" y="91531"/>
                </a:lnTo>
                <a:lnTo>
                  <a:pt x="2048869" y="91531"/>
                </a:lnTo>
                <a:lnTo>
                  <a:pt x="1991877" y="91531"/>
                </a:lnTo>
                <a:lnTo>
                  <a:pt x="1935180" y="91531"/>
                </a:lnTo>
                <a:lnTo>
                  <a:pt x="1873985" y="91531"/>
                </a:lnTo>
                <a:lnTo>
                  <a:pt x="1817108" y="91531"/>
                </a:lnTo>
                <a:lnTo>
                  <a:pt x="1760433" y="90607"/>
                </a:lnTo>
                <a:lnTo>
                  <a:pt x="1699242" y="84945"/>
                </a:lnTo>
                <a:lnTo>
                  <a:pt x="1642365" y="83553"/>
                </a:lnTo>
                <a:lnTo>
                  <a:pt x="1586615" y="82353"/>
                </a:lnTo>
                <a:lnTo>
                  <a:pt x="1531086" y="76638"/>
                </a:lnTo>
                <a:lnTo>
                  <a:pt x="1475602" y="75235"/>
                </a:lnTo>
                <a:lnTo>
                  <a:pt x="1414408" y="74033"/>
                </a:lnTo>
                <a:lnTo>
                  <a:pt x="1356845" y="68317"/>
                </a:lnTo>
                <a:lnTo>
                  <a:pt x="1300959" y="66914"/>
                </a:lnTo>
                <a:lnTo>
                  <a:pt x="1245403" y="60918"/>
                </a:lnTo>
                <a:lnTo>
                  <a:pt x="1192380" y="58775"/>
                </a:lnTo>
                <a:lnTo>
                  <a:pt x="1141602" y="53935"/>
                </a:lnTo>
                <a:lnTo>
                  <a:pt x="1087980" y="49794"/>
                </a:lnTo>
                <a:lnTo>
                  <a:pt x="1025076" y="42866"/>
                </a:lnTo>
                <a:lnTo>
                  <a:pt x="963350" y="41771"/>
                </a:lnTo>
                <a:lnTo>
                  <a:pt x="902294" y="35908"/>
                </a:lnTo>
                <a:lnTo>
                  <a:pt x="841667" y="33630"/>
                </a:lnTo>
                <a:lnTo>
                  <a:pt x="782707" y="33330"/>
                </a:lnTo>
                <a:lnTo>
                  <a:pt x="727699" y="38084"/>
                </a:lnTo>
                <a:lnTo>
                  <a:pt x="667692" y="39546"/>
                </a:lnTo>
                <a:lnTo>
                  <a:pt x="616531" y="41198"/>
                </a:lnTo>
                <a:lnTo>
                  <a:pt x="566060" y="43950"/>
                </a:lnTo>
                <a:lnTo>
                  <a:pt x="513508" y="48156"/>
                </a:lnTo>
                <a:lnTo>
                  <a:pt x="459413" y="49402"/>
                </a:lnTo>
                <a:lnTo>
                  <a:pt x="410717" y="52237"/>
                </a:lnTo>
                <a:lnTo>
                  <a:pt x="348430" y="57060"/>
                </a:lnTo>
                <a:lnTo>
                  <a:pt x="290275" y="58013"/>
                </a:lnTo>
                <a:lnTo>
                  <a:pt x="235237" y="62634"/>
                </a:lnTo>
                <a:lnTo>
                  <a:pt x="182629" y="66050"/>
                </a:lnTo>
                <a:lnTo>
                  <a:pt x="127532" y="71295"/>
                </a:lnTo>
                <a:lnTo>
                  <a:pt x="67691" y="67374"/>
                </a:lnTo>
                <a:lnTo>
                  <a:pt x="12110" y="60088"/>
                </a:lnTo>
                <a:lnTo>
                  <a:pt x="0" y="5824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 5"/>
          <p:cNvSpPr/>
          <p:nvPr/>
        </p:nvSpPr>
        <p:spPr>
          <a:xfrm>
            <a:off x="441015" y="3836835"/>
            <a:ext cx="823785" cy="465980"/>
          </a:xfrm>
          <a:custGeom>
            <a:avLst/>
            <a:gdLst/>
            <a:ahLst/>
            <a:cxnLst/>
            <a:rect l="0" t="0" r="0" b="0"/>
            <a:pathLst>
              <a:path w="823785" h="465980">
                <a:moveTo>
                  <a:pt x="823784" y="465979"/>
                </a:moveTo>
                <a:lnTo>
                  <a:pt x="794164" y="459392"/>
                </a:lnTo>
                <a:lnTo>
                  <a:pt x="734309" y="448758"/>
                </a:lnTo>
                <a:lnTo>
                  <a:pt x="677632" y="434467"/>
                </a:lnTo>
                <a:lnTo>
                  <a:pt x="623699" y="412842"/>
                </a:lnTo>
                <a:lnTo>
                  <a:pt x="567973" y="386386"/>
                </a:lnTo>
                <a:lnTo>
                  <a:pt x="505244" y="349371"/>
                </a:lnTo>
                <a:lnTo>
                  <a:pt x="449862" y="322776"/>
                </a:lnTo>
                <a:lnTo>
                  <a:pt x="390405" y="288618"/>
                </a:lnTo>
                <a:lnTo>
                  <a:pt x="331047" y="247667"/>
                </a:lnTo>
                <a:lnTo>
                  <a:pt x="277132" y="213486"/>
                </a:lnTo>
                <a:lnTo>
                  <a:pt x="221864" y="178783"/>
                </a:lnTo>
                <a:lnTo>
                  <a:pt x="162488" y="132761"/>
                </a:lnTo>
                <a:lnTo>
                  <a:pt x="100109" y="89061"/>
                </a:lnTo>
                <a:lnTo>
                  <a:pt x="40459" y="48808"/>
                </a:lnTo>
                <a:lnTo>
                  <a:pt x="20720" y="30487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962293" y="4485876"/>
            <a:ext cx="2655256" cy="1023491"/>
            <a:chOff x="2962293" y="4485876"/>
            <a:chExt cx="2655256" cy="1023491"/>
          </a:xfrm>
        </p:grpSpPr>
        <p:sp>
          <p:nvSpPr>
            <p:cNvPr id="7" name="Szabadkézi sokszög 6"/>
            <p:cNvSpPr/>
            <p:nvPr/>
          </p:nvSpPr>
          <p:spPr>
            <a:xfrm>
              <a:off x="3048362" y="4485876"/>
              <a:ext cx="130279" cy="227818"/>
            </a:xfrm>
            <a:custGeom>
              <a:avLst/>
              <a:gdLst/>
              <a:ahLst/>
              <a:cxnLst/>
              <a:rect l="0" t="0" r="0" b="0"/>
              <a:pathLst>
                <a:path w="130279" h="227818">
                  <a:moveTo>
                    <a:pt x="38746" y="0"/>
                  </a:moveTo>
                  <a:lnTo>
                    <a:pt x="6791" y="63098"/>
                  </a:lnTo>
                  <a:lnTo>
                    <a:pt x="0" y="99339"/>
                  </a:lnTo>
                  <a:lnTo>
                    <a:pt x="2406" y="134937"/>
                  </a:lnTo>
                  <a:lnTo>
                    <a:pt x="13391" y="164489"/>
                  </a:lnTo>
                  <a:lnTo>
                    <a:pt x="44503" y="204597"/>
                  </a:lnTo>
                  <a:lnTo>
                    <a:pt x="65415" y="217283"/>
                  </a:lnTo>
                  <a:lnTo>
                    <a:pt x="89178" y="226898"/>
                  </a:lnTo>
                  <a:lnTo>
                    <a:pt x="105539" y="227817"/>
                  </a:lnTo>
                  <a:lnTo>
                    <a:pt x="130278" y="2246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badkézi sokszög 7"/>
            <p:cNvSpPr/>
            <p:nvPr/>
          </p:nvSpPr>
          <p:spPr>
            <a:xfrm>
              <a:off x="3178640" y="468558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2962293" y="4527482"/>
              <a:ext cx="141459" cy="33285"/>
            </a:xfrm>
            <a:custGeom>
              <a:avLst/>
              <a:gdLst/>
              <a:ahLst/>
              <a:cxnLst/>
              <a:rect l="0" t="0" r="0" b="0"/>
              <a:pathLst>
                <a:path w="141459" h="33285">
                  <a:moveTo>
                    <a:pt x="0" y="0"/>
                  </a:moveTo>
                  <a:lnTo>
                    <a:pt x="33740" y="2465"/>
                  </a:lnTo>
                  <a:lnTo>
                    <a:pt x="88236" y="19911"/>
                  </a:lnTo>
                  <a:lnTo>
                    <a:pt x="141458" y="332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abadkézi sokszög 9"/>
            <p:cNvSpPr/>
            <p:nvPr/>
          </p:nvSpPr>
          <p:spPr>
            <a:xfrm>
              <a:off x="3386666" y="4727187"/>
              <a:ext cx="16643" cy="8322"/>
            </a:xfrm>
            <a:custGeom>
              <a:avLst/>
              <a:gdLst/>
              <a:ahLst/>
              <a:cxnLst/>
              <a:rect l="0" t="0" r="0" b="0"/>
              <a:pathLst>
                <a:path w="16643" h="8322">
                  <a:moveTo>
                    <a:pt x="0" y="0"/>
                  </a:moveTo>
                  <a:lnTo>
                    <a:pt x="16642" y="83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3571228" y="4702224"/>
              <a:ext cx="653394" cy="345269"/>
            </a:xfrm>
            <a:custGeom>
              <a:avLst/>
              <a:gdLst/>
              <a:ahLst/>
              <a:cxnLst/>
              <a:rect l="0" t="0" r="0" b="0"/>
              <a:pathLst>
                <a:path w="653394" h="345269">
                  <a:moveTo>
                    <a:pt x="15143" y="0"/>
                  </a:moveTo>
                  <a:lnTo>
                    <a:pt x="12678" y="33741"/>
                  </a:lnTo>
                  <a:lnTo>
                    <a:pt x="0" y="95976"/>
                  </a:lnTo>
                  <a:lnTo>
                    <a:pt x="425" y="99117"/>
                  </a:lnTo>
                  <a:lnTo>
                    <a:pt x="1633" y="97513"/>
                  </a:lnTo>
                  <a:lnTo>
                    <a:pt x="6365" y="87718"/>
                  </a:lnTo>
                  <a:lnTo>
                    <a:pt x="45853" y="37174"/>
                  </a:lnTo>
                  <a:lnTo>
                    <a:pt x="66772" y="24163"/>
                  </a:lnTo>
                  <a:lnTo>
                    <a:pt x="94954" y="18871"/>
                  </a:lnTo>
                  <a:lnTo>
                    <a:pt x="102560" y="20901"/>
                  </a:lnTo>
                  <a:lnTo>
                    <a:pt x="108554" y="25029"/>
                  </a:lnTo>
                  <a:lnTo>
                    <a:pt x="117680" y="37012"/>
                  </a:lnTo>
                  <a:lnTo>
                    <a:pt x="124818" y="51583"/>
                  </a:lnTo>
                  <a:lnTo>
                    <a:pt x="126142" y="69770"/>
                  </a:lnTo>
                  <a:lnTo>
                    <a:pt x="121100" y="130952"/>
                  </a:lnTo>
                  <a:lnTo>
                    <a:pt x="118633" y="148808"/>
                  </a:lnTo>
                  <a:lnTo>
                    <a:pt x="120619" y="165989"/>
                  </a:lnTo>
                  <a:lnTo>
                    <a:pt x="123367" y="168907"/>
                  </a:lnTo>
                  <a:lnTo>
                    <a:pt x="127049" y="168078"/>
                  </a:lnTo>
                  <a:lnTo>
                    <a:pt x="136070" y="159761"/>
                  </a:lnTo>
                  <a:lnTo>
                    <a:pt x="183273" y="99592"/>
                  </a:lnTo>
                  <a:lnTo>
                    <a:pt x="202616" y="74813"/>
                  </a:lnTo>
                  <a:lnTo>
                    <a:pt x="206694" y="73913"/>
                  </a:lnTo>
                  <a:lnTo>
                    <a:pt x="209412" y="77937"/>
                  </a:lnTo>
                  <a:lnTo>
                    <a:pt x="211508" y="92886"/>
                  </a:lnTo>
                  <a:lnTo>
                    <a:pt x="208011" y="153014"/>
                  </a:lnTo>
                  <a:lnTo>
                    <a:pt x="211193" y="172481"/>
                  </a:lnTo>
                  <a:lnTo>
                    <a:pt x="220620" y="187914"/>
                  </a:lnTo>
                  <a:lnTo>
                    <a:pt x="227018" y="194618"/>
                  </a:lnTo>
                  <a:lnTo>
                    <a:pt x="234056" y="198163"/>
                  </a:lnTo>
                  <a:lnTo>
                    <a:pt x="249273" y="199636"/>
                  </a:lnTo>
                  <a:lnTo>
                    <a:pt x="273434" y="190850"/>
                  </a:lnTo>
                  <a:lnTo>
                    <a:pt x="293742" y="176535"/>
                  </a:lnTo>
                  <a:lnTo>
                    <a:pt x="339604" y="118705"/>
                  </a:lnTo>
                  <a:lnTo>
                    <a:pt x="345171" y="112421"/>
                  </a:lnTo>
                  <a:lnTo>
                    <a:pt x="346109" y="110081"/>
                  </a:lnTo>
                  <a:lnTo>
                    <a:pt x="343961" y="110370"/>
                  </a:lnTo>
                  <a:lnTo>
                    <a:pt x="339755" y="112411"/>
                  </a:lnTo>
                  <a:lnTo>
                    <a:pt x="336951" y="118395"/>
                  </a:lnTo>
                  <a:lnTo>
                    <a:pt x="331835" y="180578"/>
                  </a:lnTo>
                  <a:lnTo>
                    <a:pt x="333338" y="211810"/>
                  </a:lnTo>
                  <a:lnTo>
                    <a:pt x="340243" y="226966"/>
                  </a:lnTo>
                  <a:lnTo>
                    <a:pt x="351941" y="237401"/>
                  </a:lnTo>
                  <a:lnTo>
                    <a:pt x="358944" y="241478"/>
                  </a:lnTo>
                  <a:lnTo>
                    <a:pt x="365461" y="242347"/>
                  </a:lnTo>
                  <a:lnTo>
                    <a:pt x="377634" y="238381"/>
                  </a:lnTo>
                  <a:lnTo>
                    <a:pt x="418869" y="210299"/>
                  </a:lnTo>
                  <a:lnTo>
                    <a:pt x="441123" y="181868"/>
                  </a:lnTo>
                  <a:lnTo>
                    <a:pt x="448860" y="165890"/>
                  </a:lnTo>
                  <a:lnTo>
                    <a:pt x="449444" y="163293"/>
                  </a:lnTo>
                  <a:lnTo>
                    <a:pt x="447984" y="164336"/>
                  </a:lnTo>
                  <a:lnTo>
                    <a:pt x="442355" y="172891"/>
                  </a:lnTo>
                  <a:lnTo>
                    <a:pt x="434913" y="194225"/>
                  </a:lnTo>
                  <a:lnTo>
                    <a:pt x="431685" y="249241"/>
                  </a:lnTo>
                  <a:lnTo>
                    <a:pt x="435758" y="280334"/>
                  </a:lnTo>
                  <a:lnTo>
                    <a:pt x="439785" y="287667"/>
                  </a:lnTo>
                  <a:lnTo>
                    <a:pt x="451655" y="298279"/>
                  </a:lnTo>
                  <a:lnTo>
                    <a:pt x="458703" y="299630"/>
                  </a:lnTo>
                  <a:lnTo>
                    <a:pt x="473932" y="296200"/>
                  </a:lnTo>
                  <a:lnTo>
                    <a:pt x="506309" y="278006"/>
                  </a:lnTo>
                  <a:lnTo>
                    <a:pt x="529265" y="256498"/>
                  </a:lnTo>
                  <a:lnTo>
                    <a:pt x="562168" y="199620"/>
                  </a:lnTo>
                  <a:lnTo>
                    <a:pt x="565664" y="191327"/>
                  </a:lnTo>
                  <a:lnTo>
                    <a:pt x="569843" y="187648"/>
                  </a:lnTo>
                  <a:lnTo>
                    <a:pt x="574478" y="187045"/>
                  </a:lnTo>
                  <a:lnTo>
                    <a:pt x="579417" y="188491"/>
                  </a:lnTo>
                  <a:lnTo>
                    <a:pt x="589837" y="197495"/>
                  </a:lnTo>
                  <a:lnTo>
                    <a:pt x="638490" y="259115"/>
                  </a:lnTo>
                  <a:lnTo>
                    <a:pt x="650305" y="289629"/>
                  </a:lnTo>
                  <a:lnTo>
                    <a:pt x="653393" y="311171"/>
                  </a:lnTo>
                  <a:lnTo>
                    <a:pt x="649835" y="328141"/>
                  </a:lnTo>
                  <a:lnTo>
                    <a:pt x="646297" y="335256"/>
                  </a:lnTo>
                  <a:lnTo>
                    <a:pt x="640240" y="339998"/>
                  </a:lnTo>
                  <a:lnTo>
                    <a:pt x="623649" y="345268"/>
                  </a:lnTo>
                  <a:lnTo>
                    <a:pt x="611344" y="345145"/>
                  </a:lnTo>
                  <a:lnTo>
                    <a:pt x="597617" y="3411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4322065" y="4927615"/>
              <a:ext cx="750999" cy="379589"/>
            </a:xfrm>
            <a:custGeom>
              <a:avLst/>
              <a:gdLst/>
              <a:ahLst/>
              <a:cxnLst/>
              <a:rect l="0" t="0" r="0" b="0"/>
              <a:pathLst>
                <a:path w="750999" h="379589">
                  <a:moveTo>
                    <a:pt x="104732" y="24240"/>
                  </a:moveTo>
                  <a:lnTo>
                    <a:pt x="100315" y="6571"/>
                  </a:lnTo>
                  <a:lnTo>
                    <a:pt x="95316" y="2291"/>
                  </a:lnTo>
                  <a:lnTo>
                    <a:pt x="88284" y="361"/>
                  </a:lnTo>
                  <a:lnTo>
                    <a:pt x="79898" y="0"/>
                  </a:lnTo>
                  <a:lnTo>
                    <a:pt x="63185" y="4529"/>
                  </a:lnTo>
                  <a:lnTo>
                    <a:pt x="38181" y="19941"/>
                  </a:lnTo>
                  <a:lnTo>
                    <a:pt x="9300" y="49998"/>
                  </a:lnTo>
                  <a:lnTo>
                    <a:pt x="2221" y="68664"/>
                  </a:lnTo>
                  <a:lnTo>
                    <a:pt x="0" y="90212"/>
                  </a:lnTo>
                  <a:lnTo>
                    <a:pt x="4872" y="125560"/>
                  </a:lnTo>
                  <a:lnTo>
                    <a:pt x="17616" y="148977"/>
                  </a:lnTo>
                  <a:lnTo>
                    <a:pt x="27799" y="161657"/>
                  </a:lnTo>
                  <a:lnTo>
                    <a:pt x="48345" y="174774"/>
                  </a:lnTo>
                  <a:lnTo>
                    <a:pt x="87704" y="186564"/>
                  </a:lnTo>
                  <a:lnTo>
                    <a:pt x="136570" y="187387"/>
                  </a:lnTo>
                  <a:lnTo>
                    <a:pt x="158639" y="182734"/>
                  </a:lnTo>
                  <a:lnTo>
                    <a:pt x="177692" y="174503"/>
                  </a:lnTo>
                  <a:lnTo>
                    <a:pt x="217797" y="136143"/>
                  </a:lnTo>
                  <a:lnTo>
                    <a:pt x="230483" y="114411"/>
                  </a:lnTo>
                  <a:lnTo>
                    <a:pt x="232121" y="98525"/>
                  </a:lnTo>
                  <a:lnTo>
                    <a:pt x="231263" y="90405"/>
                  </a:lnTo>
                  <a:lnTo>
                    <a:pt x="228842" y="86842"/>
                  </a:lnTo>
                  <a:lnTo>
                    <a:pt x="225379" y="86315"/>
                  </a:lnTo>
                  <a:lnTo>
                    <a:pt x="221222" y="87813"/>
                  </a:lnTo>
                  <a:lnTo>
                    <a:pt x="214136" y="96874"/>
                  </a:lnTo>
                  <a:lnTo>
                    <a:pt x="210952" y="103174"/>
                  </a:lnTo>
                  <a:lnTo>
                    <a:pt x="205424" y="159371"/>
                  </a:lnTo>
                  <a:lnTo>
                    <a:pt x="206807" y="184151"/>
                  </a:lnTo>
                  <a:lnTo>
                    <a:pt x="213585" y="204410"/>
                  </a:lnTo>
                  <a:lnTo>
                    <a:pt x="225227" y="220194"/>
                  </a:lnTo>
                  <a:lnTo>
                    <a:pt x="232215" y="226992"/>
                  </a:lnTo>
                  <a:lnTo>
                    <a:pt x="240572" y="230599"/>
                  </a:lnTo>
                  <a:lnTo>
                    <a:pt x="259718" y="232142"/>
                  </a:lnTo>
                  <a:lnTo>
                    <a:pt x="278090" y="227280"/>
                  </a:lnTo>
                  <a:lnTo>
                    <a:pt x="301562" y="214147"/>
                  </a:lnTo>
                  <a:lnTo>
                    <a:pt x="313329" y="202949"/>
                  </a:lnTo>
                  <a:lnTo>
                    <a:pt x="321641" y="188726"/>
                  </a:lnTo>
                  <a:lnTo>
                    <a:pt x="322379" y="185673"/>
                  </a:lnTo>
                  <a:lnTo>
                    <a:pt x="321021" y="185487"/>
                  </a:lnTo>
                  <a:lnTo>
                    <a:pt x="318267" y="187211"/>
                  </a:lnTo>
                  <a:lnTo>
                    <a:pt x="315206" y="198990"/>
                  </a:lnTo>
                  <a:lnTo>
                    <a:pt x="314771" y="215628"/>
                  </a:lnTo>
                  <a:lnTo>
                    <a:pt x="324483" y="257230"/>
                  </a:lnTo>
                  <a:lnTo>
                    <a:pt x="328896" y="263702"/>
                  </a:lnTo>
                  <a:lnTo>
                    <a:pt x="341196" y="273359"/>
                  </a:lnTo>
                  <a:lnTo>
                    <a:pt x="368131" y="279575"/>
                  </a:lnTo>
                  <a:lnTo>
                    <a:pt x="395117" y="277000"/>
                  </a:lnTo>
                  <a:lnTo>
                    <a:pt x="425097" y="265964"/>
                  </a:lnTo>
                  <a:lnTo>
                    <a:pt x="478814" y="216087"/>
                  </a:lnTo>
                  <a:lnTo>
                    <a:pt x="517492" y="161322"/>
                  </a:lnTo>
                  <a:lnTo>
                    <a:pt x="532530" y="118229"/>
                  </a:lnTo>
                  <a:lnTo>
                    <a:pt x="535051" y="85168"/>
                  </a:lnTo>
                  <a:lnTo>
                    <a:pt x="532365" y="63030"/>
                  </a:lnTo>
                  <a:lnTo>
                    <a:pt x="527580" y="55647"/>
                  </a:lnTo>
                  <a:lnTo>
                    <a:pt x="520692" y="50726"/>
                  </a:lnTo>
                  <a:lnTo>
                    <a:pt x="512402" y="47444"/>
                  </a:lnTo>
                  <a:lnTo>
                    <a:pt x="505026" y="48031"/>
                  </a:lnTo>
                  <a:lnTo>
                    <a:pt x="491900" y="56079"/>
                  </a:lnTo>
                  <a:lnTo>
                    <a:pt x="474114" y="71786"/>
                  </a:lnTo>
                  <a:lnTo>
                    <a:pt x="440390" y="130622"/>
                  </a:lnTo>
                  <a:lnTo>
                    <a:pt x="421668" y="178714"/>
                  </a:lnTo>
                  <a:lnTo>
                    <a:pt x="417561" y="203843"/>
                  </a:lnTo>
                  <a:lnTo>
                    <a:pt x="424723" y="266956"/>
                  </a:lnTo>
                  <a:lnTo>
                    <a:pt x="434636" y="287440"/>
                  </a:lnTo>
                  <a:lnTo>
                    <a:pt x="455811" y="312101"/>
                  </a:lnTo>
                  <a:lnTo>
                    <a:pt x="479652" y="328654"/>
                  </a:lnTo>
                  <a:lnTo>
                    <a:pt x="487816" y="332582"/>
                  </a:lnTo>
                  <a:lnTo>
                    <a:pt x="506748" y="334482"/>
                  </a:lnTo>
                  <a:lnTo>
                    <a:pt x="544619" y="328169"/>
                  </a:lnTo>
                  <a:lnTo>
                    <a:pt x="565959" y="316259"/>
                  </a:lnTo>
                  <a:lnTo>
                    <a:pt x="571241" y="315998"/>
                  </a:lnTo>
                  <a:lnTo>
                    <a:pt x="575687" y="318598"/>
                  </a:lnTo>
                  <a:lnTo>
                    <a:pt x="616209" y="364772"/>
                  </a:lnTo>
                  <a:lnTo>
                    <a:pt x="630688" y="373752"/>
                  </a:lnTo>
                  <a:lnTo>
                    <a:pt x="663269" y="379588"/>
                  </a:lnTo>
                  <a:lnTo>
                    <a:pt x="697782" y="372483"/>
                  </a:lnTo>
                  <a:lnTo>
                    <a:pt x="727014" y="358666"/>
                  </a:lnTo>
                  <a:lnTo>
                    <a:pt x="739723" y="345767"/>
                  </a:lnTo>
                  <a:lnTo>
                    <a:pt x="744407" y="338444"/>
                  </a:lnTo>
                  <a:lnTo>
                    <a:pt x="750998" y="306051"/>
                  </a:lnTo>
                  <a:lnTo>
                    <a:pt x="746582" y="266976"/>
                  </a:lnTo>
                  <a:lnTo>
                    <a:pt x="741949" y="249542"/>
                  </a:lnTo>
                  <a:lnTo>
                    <a:pt x="731876" y="235014"/>
                  </a:lnTo>
                  <a:lnTo>
                    <a:pt x="702809" y="210620"/>
                  </a:lnTo>
                  <a:lnTo>
                    <a:pt x="681813" y="204155"/>
                  </a:lnTo>
                  <a:lnTo>
                    <a:pt x="644002" y="202980"/>
                  </a:lnTo>
                  <a:lnTo>
                    <a:pt x="619003" y="208156"/>
                  </a:lnTo>
                  <a:lnTo>
                    <a:pt x="598645" y="219701"/>
                  </a:lnTo>
                  <a:lnTo>
                    <a:pt x="571591" y="246213"/>
                  </a:lnTo>
                  <a:lnTo>
                    <a:pt x="554843" y="277490"/>
                  </a:lnTo>
                  <a:lnTo>
                    <a:pt x="552256" y="294279"/>
                  </a:lnTo>
                  <a:lnTo>
                    <a:pt x="554069" y="3154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5035929" y="5215683"/>
              <a:ext cx="581620" cy="293684"/>
            </a:xfrm>
            <a:custGeom>
              <a:avLst/>
              <a:gdLst/>
              <a:ahLst/>
              <a:cxnLst/>
              <a:rect l="0" t="0" r="0" b="0"/>
              <a:pathLst>
                <a:path w="581620" h="293684">
                  <a:moveTo>
                    <a:pt x="6626" y="2446"/>
                  </a:moveTo>
                  <a:lnTo>
                    <a:pt x="907" y="61049"/>
                  </a:lnTo>
                  <a:lnTo>
                    <a:pt x="0" y="91207"/>
                  </a:lnTo>
                  <a:lnTo>
                    <a:pt x="6101" y="118120"/>
                  </a:lnTo>
                  <a:lnTo>
                    <a:pt x="14405" y="135218"/>
                  </a:lnTo>
                  <a:lnTo>
                    <a:pt x="20133" y="139038"/>
                  </a:lnTo>
                  <a:lnTo>
                    <a:pt x="26725" y="139735"/>
                  </a:lnTo>
                  <a:lnTo>
                    <a:pt x="40522" y="135579"/>
                  </a:lnTo>
                  <a:lnTo>
                    <a:pt x="74553" y="108245"/>
                  </a:lnTo>
                  <a:lnTo>
                    <a:pt x="118252" y="52233"/>
                  </a:lnTo>
                  <a:lnTo>
                    <a:pt x="159310" y="10002"/>
                  </a:lnTo>
                  <a:lnTo>
                    <a:pt x="174338" y="1798"/>
                  </a:lnTo>
                  <a:lnTo>
                    <a:pt x="192728" y="0"/>
                  </a:lnTo>
                  <a:lnTo>
                    <a:pt x="202810" y="816"/>
                  </a:lnTo>
                  <a:lnTo>
                    <a:pt x="209531" y="5982"/>
                  </a:lnTo>
                  <a:lnTo>
                    <a:pt x="216999" y="24050"/>
                  </a:lnTo>
                  <a:lnTo>
                    <a:pt x="217853" y="42558"/>
                  </a:lnTo>
                  <a:lnTo>
                    <a:pt x="210669" y="71037"/>
                  </a:lnTo>
                  <a:lnTo>
                    <a:pt x="196093" y="113793"/>
                  </a:lnTo>
                  <a:lnTo>
                    <a:pt x="195000" y="133295"/>
                  </a:lnTo>
                  <a:lnTo>
                    <a:pt x="196003" y="142379"/>
                  </a:lnTo>
                  <a:lnTo>
                    <a:pt x="199446" y="147510"/>
                  </a:lnTo>
                  <a:lnTo>
                    <a:pt x="204515" y="150006"/>
                  </a:lnTo>
                  <a:lnTo>
                    <a:pt x="210668" y="150746"/>
                  </a:lnTo>
                  <a:lnTo>
                    <a:pt x="222435" y="146636"/>
                  </a:lnTo>
                  <a:lnTo>
                    <a:pt x="278437" y="96654"/>
                  </a:lnTo>
                  <a:lnTo>
                    <a:pt x="281214" y="95762"/>
                  </a:lnTo>
                  <a:lnTo>
                    <a:pt x="282141" y="97941"/>
                  </a:lnTo>
                  <a:lnTo>
                    <a:pt x="281402" y="125784"/>
                  </a:lnTo>
                  <a:lnTo>
                    <a:pt x="286232" y="143247"/>
                  </a:lnTo>
                  <a:lnTo>
                    <a:pt x="290109" y="151787"/>
                  </a:lnTo>
                  <a:lnTo>
                    <a:pt x="301813" y="163742"/>
                  </a:lnTo>
                  <a:lnTo>
                    <a:pt x="326461" y="175669"/>
                  </a:lnTo>
                  <a:lnTo>
                    <a:pt x="345707" y="180211"/>
                  </a:lnTo>
                  <a:lnTo>
                    <a:pt x="404176" y="176651"/>
                  </a:lnTo>
                  <a:lnTo>
                    <a:pt x="458856" y="170075"/>
                  </a:lnTo>
                  <a:lnTo>
                    <a:pt x="520898" y="180555"/>
                  </a:lnTo>
                  <a:lnTo>
                    <a:pt x="542593" y="192876"/>
                  </a:lnTo>
                  <a:lnTo>
                    <a:pt x="577817" y="231665"/>
                  </a:lnTo>
                  <a:lnTo>
                    <a:pt x="581619" y="250710"/>
                  </a:lnTo>
                  <a:lnTo>
                    <a:pt x="581339" y="262260"/>
                  </a:lnTo>
                  <a:lnTo>
                    <a:pt x="578378" y="270885"/>
                  </a:lnTo>
                  <a:lnTo>
                    <a:pt x="567692" y="282934"/>
                  </a:lnTo>
                  <a:lnTo>
                    <a:pt x="556162" y="288905"/>
                  </a:lnTo>
                  <a:lnTo>
                    <a:pt x="539173" y="2936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5433644" y="5218129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832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6" name="Szabadkézi sokszög 15"/>
          <p:cNvSpPr/>
          <p:nvPr/>
        </p:nvSpPr>
        <p:spPr>
          <a:xfrm>
            <a:off x="1464504" y="1734185"/>
            <a:ext cx="3794973" cy="2234215"/>
          </a:xfrm>
          <a:custGeom>
            <a:avLst/>
            <a:gdLst/>
            <a:ahLst/>
            <a:cxnLst/>
            <a:rect l="0" t="0" r="0" b="0"/>
            <a:pathLst>
              <a:path w="3794973" h="2234215">
                <a:moveTo>
                  <a:pt x="3161998" y="1062519"/>
                </a:moveTo>
                <a:lnTo>
                  <a:pt x="3162923" y="1006671"/>
                </a:lnTo>
                <a:lnTo>
                  <a:pt x="3178857" y="943699"/>
                </a:lnTo>
                <a:lnTo>
                  <a:pt x="3195301" y="881717"/>
                </a:lnTo>
                <a:lnTo>
                  <a:pt x="3214699" y="821341"/>
                </a:lnTo>
                <a:lnTo>
                  <a:pt x="3247383" y="762044"/>
                </a:lnTo>
                <a:lnTo>
                  <a:pt x="3273745" y="705486"/>
                </a:lnTo>
                <a:lnTo>
                  <a:pt x="3306300" y="649137"/>
                </a:lnTo>
                <a:lnTo>
                  <a:pt x="3342600" y="585910"/>
                </a:lnTo>
                <a:lnTo>
                  <a:pt x="3370539" y="530500"/>
                </a:lnTo>
                <a:lnTo>
                  <a:pt x="3403354" y="473506"/>
                </a:lnTo>
                <a:lnTo>
                  <a:pt x="3430011" y="419489"/>
                </a:lnTo>
                <a:lnTo>
                  <a:pt x="3447895" y="390295"/>
                </a:lnTo>
                <a:lnTo>
                  <a:pt x="3491754" y="330371"/>
                </a:lnTo>
                <a:lnTo>
                  <a:pt x="3538899" y="271509"/>
                </a:lnTo>
                <a:lnTo>
                  <a:pt x="3594836" y="213742"/>
                </a:lnTo>
                <a:lnTo>
                  <a:pt x="3654681" y="157475"/>
                </a:lnTo>
                <a:lnTo>
                  <a:pt x="3711290" y="116807"/>
                </a:lnTo>
                <a:lnTo>
                  <a:pt x="3774498" y="66769"/>
                </a:lnTo>
                <a:lnTo>
                  <a:pt x="3791481" y="45708"/>
                </a:lnTo>
                <a:lnTo>
                  <a:pt x="3794302" y="37935"/>
                </a:lnTo>
                <a:lnTo>
                  <a:pt x="3794972" y="21901"/>
                </a:lnTo>
                <a:lnTo>
                  <a:pt x="3792007" y="15591"/>
                </a:lnTo>
                <a:lnTo>
                  <a:pt x="3781316" y="6115"/>
                </a:lnTo>
                <a:lnTo>
                  <a:pt x="3764853" y="1287"/>
                </a:lnTo>
                <a:lnTo>
                  <a:pt x="3755286" y="0"/>
                </a:lnTo>
                <a:lnTo>
                  <a:pt x="3695921" y="16397"/>
                </a:lnTo>
                <a:lnTo>
                  <a:pt x="3636379" y="42873"/>
                </a:lnTo>
                <a:lnTo>
                  <a:pt x="3578056" y="80698"/>
                </a:lnTo>
                <a:lnTo>
                  <a:pt x="3521539" y="116390"/>
                </a:lnTo>
                <a:lnTo>
                  <a:pt x="3464405" y="172311"/>
                </a:lnTo>
                <a:lnTo>
                  <a:pt x="3405372" y="229689"/>
                </a:lnTo>
                <a:lnTo>
                  <a:pt x="3349611" y="283239"/>
                </a:lnTo>
                <a:lnTo>
                  <a:pt x="3289627" y="342878"/>
                </a:lnTo>
                <a:lnTo>
                  <a:pt x="3240983" y="399833"/>
                </a:lnTo>
                <a:lnTo>
                  <a:pt x="3192433" y="458014"/>
                </a:lnTo>
                <a:lnTo>
                  <a:pt x="3148386" y="514668"/>
                </a:lnTo>
                <a:lnTo>
                  <a:pt x="3110877" y="572425"/>
                </a:lnTo>
                <a:lnTo>
                  <a:pt x="3072501" y="633291"/>
                </a:lnTo>
                <a:lnTo>
                  <a:pt x="3039891" y="689966"/>
                </a:lnTo>
                <a:lnTo>
                  <a:pt x="3006666" y="748076"/>
                </a:lnTo>
                <a:lnTo>
                  <a:pt x="2976134" y="805234"/>
                </a:lnTo>
                <a:lnTo>
                  <a:pt x="2945098" y="857946"/>
                </a:lnTo>
                <a:lnTo>
                  <a:pt x="2908390" y="913446"/>
                </a:lnTo>
                <a:lnTo>
                  <a:pt x="2880838" y="971563"/>
                </a:lnTo>
                <a:lnTo>
                  <a:pt x="2851520" y="1024825"/>
                </a:lnTo>
                <a:lnTo>
                  <a:pt x="2824534" y="1079334"/>
                </a:lnTo>
                <a:lnTo>
                  <a:pt x="2798402" y="1134874"/>
                </a:lnTo>
                <a:lnTo>
                  <a:pt x="2773342" y="1191852"/>
                </a:lnTo>
                <a:lnTo>
                  <a:pt x="2744472" y="1253680"/>
                </a:lnTo>
                <a:lnTo>
                  <a:pt x="2722908" y="1312137"/>
                </a:lnTo>
                <a:lnTo>
                  <a:pt x="2696538" y="1370397"/>
                </a:lnTo>
                <a:lnTo>
                  <a:pt x="2669470" y="1428645"/>
                </a:lnTo>
                <a:lnTo>
                  <a:pt x="2648012" y="1487817"/>
                </a:lnTo>
                <a:lnTo>
                  <a:pt x="2624681" y="1544369"/>
                </a:lnTo>
                <a:lnTo>
                  <a:pt x="2602068" y="1603342"/>
                </a:lnTo>
                <a:lnTo>
                  <a:pt x="2572680" y="1661632"/>
                </a:lnTo>
                <a:lnTo>
                  <a:pt x="2548339" y="1719882"/>
                </a:lnTo>
                <a:lnTo>
                  <a:pt x="2521806" y="1778129"/>
                </a:lnTo>
                <a:lnTo>
                  <a:pt x="2506554" y="1818810"/>
                </a:lnTo>
                <a:lnTo>
                  <a:pt x="2477244" y="1878324"/>
                </a:lnTo>
                <a:lnTo>
                  <a:pt x="2445958" y="1935102"/>
                </a:lnTo>
                <a:lnTo>
                  <a:pt x="2403500" y="1993503"/>
                </a:lnTo>
                <a:lnTo>
                  <a:pt x="2367426" y="2047413"/>
                </a:lnTo>
                <a:lnTo>
                  <a:pt x="2305463" y="2109735"/>
                </a:lnTo>
                <a:lnTo>
                  <a:pt x="2249332" y="2146677"/>
                </a:lnTo>
                <a:lnTo>
                  <a:pt x="2190346" y="2179358"/>
                </a:lnTo>
                <a:lnTo>
                  <a:pt x="2135622" y="2196464"/>
                </a:lnTo>
                <a:lnTo>
                  <a:pt x="2080247" y="2214880"/>
                </a:lnTo>
                <a:lnTo>
                  <a:pt x="2023862" y="2225226"/>
                </a:lnTo>
                <a:lnTo>
                  <a:pt x="1962150" y="2234214"/>
                </a:lnTo>
                <a:lnTo>
                  <a:pt x="1905672" y="2228994"/>
                </a:lnTo>
                <a:lnTo>
                  <a:pt x="1850066" y="2226742"/>
                </a:lnTo>
                <a:lnTo>
                  <a:pt x="1794575" y="2215910"/>
                </a:lnTo>
                <a:lnTo>
                  <a:pt x="1739099" y="2202442"/>
                </a:lnTo>
                <a:lnTo>
                  <a:pt x="1684550" y="2187701"/>
                </a:lnTo>
                <a:lnTo>
                  <a:pt x="1624607" y="2163517"/>
                </a:lnTo>
                <a:lnTo>
                  <a:pt x="1564461" y="2138622"/>
                </a:lnTo>
                <a:lnTo>
                  <a:pt x="1501253" y="2108871"/>
                </a:lnTo>
                <a:lnTo>
                  <a:pt x="1442448" y="2083366"/>
                </a:lnTo>
                <a:lnTo>
                  <a:pt x="1378999" y="2054629"/>
                </a:lnTo>
                <a:lnTo>
                  <a:pt x="1321110" y="2029663"/>
                </a:lnTo>
                <a:lnTo>
                  <a:pt x="1262894" y="2004699"/>
                </a:lnTo>
                <a:lnTo>
                  <a:pt x="1204650" y="1983857"/>
                </a:lnTo>
                <a:lnTo>
                  <a:pt x="1146403" y="1961721"/>
                </a:lnTo>
                <a:lnTo>
                  <a:pt x="1090621" y="1942131"/>
                </a:lnTo>
                <a:lnTo>
                  <a:pt x="1033594" y="1920105"/>
                </a:lnTo>
                <a:lnTo>
                  <a:pt x="973667" y="1893037"/>
                </a:lnTo>
                <a:lnTo>
                  <a:pt x="916481" y="1875312"/>
                </a:lnTo>
                <a:lnTo>
                  <a:pt x="861074" y="1858575"/>
                </a:lnTo>
                <a:lnTo>
                  <a:pt x="815990" y="1842233"/>
                </a:lnTo>
                <a:lnTo>
                  <a:pt x="763117" y="1820248"/>
                </a:lnTo>
                <a:lnTo>
                  <a:pt x="707807" y="1803138"/>
                </a:lnTo>
                <a:lnTo>
                  <a:pt x="650822" y="1786454"/>
                </a:lnTo>
                <a:lnTo>
                  <a:pt x="596806" y="1769808"/>
                </a:lnTo>
                <a:lnTo>
                  <a:pt x="541396" y="1753166"/>
                </a:lnTo>
                <a:lnTo>
                  <a:pt x="513596" y="1747311"/>
                </a:lnTo>
                <a:lnTo>
                  <a:pt x="458185" y="1736010"/>
                </a:lnTo>
                <a:lnTo>
                  <a:pt x="395024" y="1717078"/>
                </a:lnTo>
                <a:lnTo>
                  <a:pt x="333072" y="1697690"/>
                </a:lnTo>
                <a:lnTo>
                  <a:pt x="274608" y="1678276"/>
                </a:lnTo>
                <a:lnTo>
                  <a:pt x="218083" y="1661634"/>
                </a:lnTo>
                <a:lnTo>
                  <a:pt x="159987" y="1638406"/>
                </a:lnTo>
                <a:lnTo>
                  <a:pt x="99963" y="1617357"/>
                </a:lnTo>
                <a:lnTo>
                  <a:pt x="42772" y="1593458"/>
                </a:lnTo>
                <a:lnTo>
                  <a:pt x="11671" y="1571991"/>
                </a:lnTo>
                <a:lnTo>
                  <a:pt x="0" y="156178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4044029" y="2688530"/>
            <a:ext cx="5591745" cy="2022016"/>
            <a:chOff x="4044029" y="2688530"/>
            <a:chExt cx="5591745" cy="2022016"/>
          </a:xfrm>
        </p:grpSpPr>
        <p:sp>
          <p:nvSpPr>
            <p:cNvPr id="17" name="Szabadkézi sokszög 16"/>
            <p:cNvSpPr/>
            <p:nvPr/>
          </p:nvSpPr>
          <p:spPr>
            <a:xfrm>
              <a:off x="4626502" y="2688530"/>
              <a:ext cx="5009272" cy="1922163"/>
            </a:xfrm>
            <a:custGeom>
              <a:avLst/>
              <a:gdLst/>
              <a:ahLst/>
              <a:cxnLst/>
              <a:rect l="0" t="0" r="0" b="0"/>
              <a:pathLst>
                <a:path w="5009272" h="1922163">
                  <a:moveTo>
                    <a:pt x="0" y="0"/>
                  </a:moveTo>
                  <a:lnTo>
                    <a:pt x="6587" y="29620"/>
                  </a:lnTo>
                  <a:lnTo>
                    <a:pt x="5704" y="91941"/>
                  </a:lnTo>
                  <a:lnTo>
                    <a:pt x="751" y="153702"/>
                  </a:lnTo>
                  <a:lnTo>
                    <a:pt x="149" y="208254"/>
                  </a:lnTo>
                  <a:lnTo>
                    <a:pt x="5738" y="270755"/>
                  </a:lnTo>
                  <a:lnTo>
                    <a:pt x="14738" y="332577"/>
                  </a:lnTo>
                  <a:lnTo>
                    <a:pt x="23434" y="385873"/>
                  </a:lnTo>
                  <a:lnTo>
                    <a:pt x="33813" y="441059"/>
                  </a:lnTo>
                  <a:lnTo>
                    <a:pt x="48147" y="501289"/>
                  </a:lnTo>
                  <a:lnTo>
                    <a:pt x="68195" y="557195"/>
                  </a:lnTo>
                  <a:lnTo>
                    <a:pt x="92111" y="615351"/>
                  </a:lnTo>
                  <a:lnTo>
                    <a:pt x="113626" y="671178"/>
                  </a:lnTo>
                  <a:lnTo>
                    <a:pt x="134620" y="726698"/>
                  </a:lnTo>
                  <a:lnTo>
                    <a:pt x="158661" y="782178"/>
                  </a:lnTo>
                  <a:lnTo>
                    <a:pt x="191434" y="838040"/>
                  </a:lnTo>
                  <a:lnTo>
                    <a:pt x="219128" y="895586"/>
                  </a:lnTo>
                  <a:lnTo>
                    <a:pt x="252406" y="956722"/>
                  </a:lnTo>
                  <a:lnTo>
                    <a:pt x="293703" y="1018789"/>
                  </a:lnTo>
                  <a:lnTo>
                    <a:pt x="338047" y="1077044"/>
                  </a:lnTo>
                  <a:lnTo>
                    <a:pt x="391394" y="1139425"/>
                  </a:lnTo>
                  <a:lnTo>
                    <a:pt x="441042" y="1195580"/>
                  </a:lnTo>
                  <a:lnTo>
                    <a:pt x="499265" y="1253858"/>
                  </a:lnTo>
                  <a:lnTo>
                    <a:pt x="558282" y="1300755"/>
                  </a:lnTo>
                  <a:lnTo>
                    <a:pt x="619152" y="1350781"/>
                  </a:lnTo>
                  <a:lnTo>
                    <a:pt x="676670" y="1389615"/>
                  </a:lnTo>
                  <a:lnTo>
                    <a:pt x="735877" y="1422900"/>
                  </a:lnTo>
                  <a:lnTo>
                    <a:pt x="798962" y="1467278"/>
                  </a:lnTo>
                  <a:lnTo>
                    <a:pt x="860978" y="1504493"/>
                  </a:lnTo>
                  <a:lnTo>
                    <a:pt x="917203" y="1537488"/>
                  </a:lnTo>
                  <a:lnTo>
                    <a:pt x="973674" y="1563115"/>
                  </a:lnTo>
                  <a:lnTo>
                    <a:pt x="1031817" y="1586312"/>
                  </a:lnTo>
                  <a:lnTo>
                    <a:pt x="1090058" y="1605949"/>
                  </a:lnTo>
                  <a:lnTo>
                    <a:pt x="1148305" y="1625378"/>
                  </a:lnTo>
                  <a:lnTo>
                    <a:pt x="1209813" y="1637603"/>
                  </a:lnTo>
                  <a:lnTo>
                    <a:pt x="1271520" y="1650684"/>
                  </a:lnTo>
                  <a:lnTo>
                    <a:pt x="1334488" y="1662597"/>
                  </a:lnTo>
                  <a:lnTo>
                    <a:pt x="1392127" y="1663997"/>
                  </a:lnTo>
                  <a:lnTo>
                    <a:pt x="1445585" y="1664168"/>
                  </a:lnTo>
                  <a:lnTo>
                    <a:pt x="1499736" y="1664201"/>
                  </a:lnTo>
                  <a:lnTo>
                    <a:pt x="1562753" y="1664209"/>
                  </a:lnTo>
                  <a:lnTo>
                    <a:pt x="1624494" y="1664210"/>
                  </a:lnTo>
                  <a:lnTo>
                    <a:pt x="1685553" y="1664210"/>
                  </a:lnTo>
                  <a:lnTo>
                    <a:pt x="1741762" y="1664210"/>
                  </a:lnTo>
                  <a:lnTo>
                    <a:pt x="1803919" y="1666675"/>
                  </a:lnTo>
                  <a:lnTo>
                    <a:pt x="1854118" y="1675792"/>
                  </a:lnTo>
                  <a:lnTo>
                    <a:pt x="1907626" y="1686495"/>
                  </a:lnTo>
                  <a:lnTo>
                    <a:pt x="1961671" y="1700280"/>
                  </a:lnTo>
                  <a:lnTo>
                    <a:pt x="2023200" y="1714138"/>
                  </a:lnTo>
                  <a:lnTo>
                    <a:pt x="2083945" y="1728005"/>
                  </a:lnTo>
                  <a:lnTo>
                    <a:pt x="2138412" y="1741873"/>
                  </a:lnTo>
                  <a:lnTo>
                    <a:pt x="2193914" y="1755741"/>
                  </a:lnTo>
                  <a:lnTo>
                    <a:pt x="2251275" y="1769610"/>
                  </a:lnTo>
                  <a:lnTo>
                    <a:pt x="2305290" y="1780704"/>
                  </a:lnTo>
                  <a:lnTo>
                    <a:pt x="2364893" y="1791799"/>
                  </a:lnTo>
                  <a:lnTo>
                    <a:pt x="2423442" y="1802894"/>
                  </a:lnTo>
                  <a:lnTo>
                    <a:pt x="2479523" y="1811523"/>
                  </a:lnTo>
                  <a:lnTo>
                    <a:pt x="2539535" y="1817919"/>
                  </a:lnTo>
                  <a:lnTo>
                    <a:pt x="2596315" y="1822367"/>
                  </a:lnTo>
                  <a:lnTo>
                    <a:pt x="2653852" y="1833777"/>
                  </a:lnTo>
                  <a:lnTo>
                    <a:pt x="2708476" y="1838854"/>
                  </a:lnTo>
                  <a:lnTo>
                    <a:pt x="2769261" y="1847802"/>
                  </a:lnTo>
                  <a:lnTo>
                    <a:pt x="2826057" y="1858472"/>
                  </a:lnTo>
                  <a:lnTo>
                    <a:pt x="2885662" y="1863764"/>
                  </a:lnTo>
                  <a:lnTo>
                    <a:pt x="2944840" y="1875355"/>
                  </a:lnTo>
                  <a:lnTo>
                    <a:pt x="2998738" y="1886173"/>
                  </a:lnTo>
                  <a:lnTo>
                    <a:pt x="3056367" y="1894747"/>
                  </a:lnTo>
                  <a:lnTo>
                    <a:pt x="3116478" y="1901132"/>
                  </a:lnTo>
                  <a:lnTo>
                    <a:pt x="3173793" y="1910372"/>
                  </a:lnTo>
                  <a:lnTo>
                    <a:pt x="3235108" y="1915621"/>
                  </a:lnTo>
                  <a:lnTo>
                    <a:pt x="3292010" y="1920870"/>
                  </a:lnTo>
                  <a:lnTo>
                    <a:pt x="3353485" y="1921907"/>
                  </a:lnTo>
                  <a:lnTo>
                    <a:pt x="3411102" y="1922112"/>
                  </a:lnTo>
                  <a:lnTo>
                    <a:pt x="3467000" y="1922152"/>
                  </a:lnTo>
                  <a:lnTo>
                    <a:pt x="3522557" y="1922161"/>
                  </a:lnTo>
                  <a:lnTo>
                    <a:pt x="3580512" y="1922162"/>
                  </a:lnTo>
                  <a:lnTo>
                    <a:pt x="3640688" y="1922162"/>
                  </a:lnTo>
                  <a:lnTo>
                    <a:pt x="3702809" y="1922162"/>
                  </a:lnTo>
                  <a:lnTo>
                    <a:pt x="3763021" y="1922162"/>
                  </a:lnTo>
                  <a:lnTo>
                    <a:pt x="3826495" y="1916444"/>
                  </a:lnTo>
                  <a:lnTo>
                    <a:pt x="3880936" y="1914356"/>
                  </a:lnTo>
                  <a:lnTo>
                    <a:pt x="3928521" y="1911528"/>
                  </a:lnTo>
                  <a:lnTo>
                    <a:pt x="3977754" y="1907300"/>
                  </a:lnTo>
                  <a:lnTo>
                    <a:pt x="4027475" y="1906048"/>
                  </a:lnTo>
                  <a:lnTo>
                    <a:pt x="4080722" y="1901207"/>
                  </a:lnTo>
                  <a:lnTo>
                    <a:pt x="4140576" y="1891141"/>
                  </a:lnTo>
                  <a:lnTo>
                    <a:pt x="4194285" y="1884908"/>
                  </a:lnTo>
                  <a:lnTo>
                    <a:pt x="4251945" y="1880492"/>
                  </a:lnTo>
                  <a:lnTo>
                    <a:pt x="4308261" y="1874141"/>
                  </a:lnTo>
                  <a:lnTo>
                    <a:pt x="4362090" y="1872800"/>
                  </a:lnTo>
                  <a:lnTo>
                    <a:pt x="4420591" y="1867930"/>
                  </a:lnTo>
                  <a:lnTo>
                    <a:pt x="4484034" y="1864444"/>
                  </a:lnTo>
                  <a:lnTo>
                    <a:pt x="4538161" y="1859602"/>
                  </a:lnTo>
                  <a:lnTo>
                    <a:pt x="4593273" y="1856122"/>
                  </a:lnTo>
                  <a:lnTo>
                    <a:pt x="4650861" y="1851281"/>
                  </a:lnTo>
                  <a:lnTo>
                    <a:pt x="4701213" y="1848460"/>
                  </a:lnTo>
                  <a:lnTo>
                    <a:pt x="4751265" y="1847625"/>
                  </a:lnTo>
                  <a:lnTo>
                    <a:pt x="4805515" y="1847342"/>
                  </a:lnTo>
                  <a:lnTo>
                    <a:pt x="4859788" y="1849752"/>
                  </a:lnTo>
                  <a:lnTo>
                    <a:pt x="4923155" y="1854825"/>
                  </a:lnTo>
                  <a:lnTo>
                    <a:pt x="4981369" y="1859910"/>
                  </a:lnTo>
                  <a:lnTo>
                    <a:pt x="5009271" y="18639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4137573" y="3761945"/>
              <a:ext cx="56236" cy="257954"/>
            </a:xfrm>
            <a:custGeom>
              <a:avLst/>
              <a:gdLst/>
              <a:ahLst/>
              <a:cxnLst/>
              <a:rect l="0" t="0" r="0" b="0"/>
              <a:pathLst>
                <a:path w="56236" h="257954">
                  <a:moveTo>
                    <a:pt x="56235" y="0"/>
                  </a:moveTo>
                  <a:lnTo>
                    <a:pt x="44718" y="33741"/>
                  </a:lnTo>
                  <a:lnTo>
                    <a:pt x="20935" y="92302"/>
                  </a:lnTo>
                  <a:lnTo>
                    <a:pt x="4781" y="136063"/>
                  </a:lnTo>
                  <a:lnTo>
                    <a:pt x="0" y="173658"/>
                  </a:lnTo>
                  <a:lnTo>
                    <a:pt x="7418" y="209657"/>
                  </a:lnTo>
                  <a:lnTo>
                    <a:pt x="21328" y="234911"/>
                  </a:lnTo>
                  <a:lnTo>
                    <a:pt x="34249" y="245555"/>
                  </a:lnTo>
                  <a:lnTo>
                    <a:pt x="56235" y="2579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4044029" y="3898986"/>
              <a:ext cx="149780" cy="29382"/>
            </a:xfrm>
            <a:custGeom>
              <a:avLst/>
              <a:gdLst/>
              <a:ahLst/>
              <a:cxnLst/>
              <a:rect l="0" t="0" r="0" b="0"/>
              <a:pathLst>
                <a:path w="149780" h="29382">
                  <a:moveTo>
                    <a:pt x="0" y="4417"/>
                  </a:moveTo>
                  <a:lnTo>
                    <a:pt x="13252" y="0"/>
                  </a:lnTo>
                  <a:lnTo>
                    <a:pt x="27155" y="296"/>
                  </a:lnTo>
                  <a:lnTo>
                    <a:pt x="84133" y="8986"/>
                  </a:lnTo>
                  <a:lnTo>
                    <a:pt x="139998" y="26586"/>
                  </a:lnTo>
                  <a:lnTo>
                    <a:pt x="149779" y="293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abadkézi sokszög 19"/>
            <p:cNvSpPr/>
            <p:nvPr/>
          </p:nvSpPr>
          <p:spPr>
            <a:xfrm>
              <a:off x="4268697" y="4028219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4393513" y="3959265"/>
              <a:ext cx="91532" cy="164722"/>
            </a:xfrm>
            <a:custGeom>
              <a:avLst/>
              <a:gdLst/>
              <a:ahLst/>
              <a:cxnLst/>
              <a:rect l="0" t="0" r="0" b="0"/>
              <a:pathLst>
                <a:path w="91532" h="164722">
                  <a:moveTo>
                    <a:pt x="91531" y="10707"/>
                  </a:moveTo>
                  <a:lnTo>
                    <a:pt x="78279" y="1872"/>
                  </a:lnTo>
                  <a:lnTo>
                    <a:pt x="59446" y="0"/>
                  </a:lnTo>
                  <a:lnTo>
                    <a:pt x="37515" y="3174"/>
                  </a:lnTo>
                  <a:lnTo>
                    <a:pt x="18523" y="10749"/>
                  </a:lnTo>
                  <a:lnTo>
                    <a:pt x="13273" y="16283"/>
                  </a:lnTo>
                  <a:lnTo>
                    <a:pt x="10698" y="22745"/>
                  </a:lnTo>
                  <a:lnTo>
                    <a:pt x="9906" y="29827"/>
                  </a:lnTo>
                  <a:lnTo>
                    <a:pt x="13956" y="42627"/>
                  </a:lnTo>
                  <a:lnTo>
                    <a:pt x="36041" y="70328"/>
                  </a:lnTo>
                  <a:lnTo>
                    <a:pt x="79035" y="107419"/>
                  </a:lnTo>
                  <a:lnTo>
                    <a:pt x="85977" y="123648"/>
                  </a:lnTo>
                  <a:lnTo>
                    <a:pt x="87829" y="133154"/>
                  </a:lnTo>
                  <a:lnTo>
                    <a:pt x="86289" y="140415"/>
                  </a:lnTo>
                  <a:lnTo>
                    <a:pt x="82489" y="146181"/>
                  </a:lnTo>
                  <a:lnTo>
                    <a:pt x="77182" y="150949"/>
                  </a:lnTo>
                  <a:lnTo>
                    <a:pt x="61423" y="156247"/>
                  </a:lnTo>
                  <a:lnTo>
                    <a:pt x="18909" y="164721"/>
                  </a:lnTo>
                  <a:lnTo>
                    <a:pt x="0" y="1604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4581805" y="4036881"/>
              <a:ext cx="677098" cy="399070"/>
            </a:xfrm>
            <a:custGeom>
              <a:avLst/>
              <a:gdLst/>
              <a:ahLst/>
              <a:cxnLst/>
              <a:rect l="0" t="0" r="0" b="0"/>
              <a:pathLst>
                <a:path w="677098" h="399070">
                  <a:moveTo>
                    <a:pt x="19734" y="7980"/>
                  </a:moveTo>
                  <a:lnTo>
                    <a:pt x="988" y="49890"/>
                  </a:lnTo>
                  <a:lnTo>
                    <a:pt x="0" y="68828"/>
                  </a:lnTo>
                  <a:lnTo>
                    <a:pt x="1031" y="79056"/>
                  </a:lnTo>
                  <a:lnTo>
                    <a:pt x="5416" y="84950"/>
                  </a:lnTo>
                  <a:lnTo>
                    <a:pt x="12038" y="87955"/>
                  </a:lnTo>
                  <a:lnTo>
                    <a:pt x="20150" y="89033"/>
                  </a:lnTo>
                  <a:lnTo>
                    <a:pt x="34096" y="85301"/>
                  </a:lnTo>
                  <a:lnTo>
                    <a:pt x="60115" y="66377"/>
                  </a:lnTo>
                  <a:lnTo>
                    <a:pt x="49901" y="86359"/>
                  </a:lnTo>
                  <a:lnTo>
                    <a:pt x="49476" y="101063"/>
                  </a:lnTo>
                  <a:lnTo>
                    <a:pt x="53293" y="116843"/>
                  </a:lnTo>
                  <a:lnTo>
                    <a:pt x="61153" y="133102"/>
                  </a:lnTo>
                  <a:lnTo>
                    <a:pt x="73276" y="144643"/>
                  </a:lnTo>
                  <a:lnTo>
                    <a:pt x="88834" y="151929"/>
                  </a:lnTo>
                  <a:lnTo>
                    <a:pt x="117460" y="155107"/>
                  </a:lnTo>
                  <a:lnTo>
                    <a:pt x="135284" y="152574"/>
                  </a:lnTo>
                  <a:lnTo>
                    <a:pt x="152451" y="143435"/>
                  </a:lnTo>
                  <a:lnTo>
                    <a:pt x="175244" y="122696"/>
                  </a:lnTo>
                  <a:lnTo>
                    <a:pt x="223678" y="66123"/>
                  </a:lnTo>
                  <a:lnTo>
                    <a:pt x="253738" y="16292"/>
                  </a:lnTo>
                  <a:lnTo>
                    <a:pt x="253400" y="9823"/>
                  </a:lnTo>
                  <a:lnTo>
                    <a:pt x="250401" y="4586"/>
                  </a:lnTo>
                  <a:lnTo>
                    <a:pt x="245628" y="170"/>
                  </a:lnTo>
                  <a:lnTo>
                    <a:pt x="240596" y="0"/>
                  </a:lnTo>
                  <a:lnTo>
                    <a:pt x="235393" y="2660"/>
                  </a:lnTo>
                  <a:lnTo>
                    <a:pt x="213756" y="26858"/>
                  </a:lnTo>
                  <a:lnTo>
                    <a:pt x="188603" y="82160"/>
                  </a:lnTo>
                  <a:lnTo>
                    <a:pt x="173534" y="138250"/>
                  </a:lnTo>
                  <a:lnTo>
                    <a:pt x="171629" y="170675"/>
                  </a:lnTo>
                  <a:lnTo>
                    <a:pt x="174460" y="189387"/>
                  </a:lnTo>
                  <a:lnTo>
                    <a:pt x="181266" y="204484"/>
                  </a:lnTo>
                  <a:lnTo>
                    <a:pt x="185669" y="211098"/>
                  </a:lnTo>
                  <a:lnTo>
                    <a:pt x="192303" y="215508"/>
                  </a:lnTo>
                  <a:lnTo>
                    <a:pt x="209536" y="220407"/>
                  </a:lnTo>
                  <a:lnTo>
                    <a:pt x="227057" y="217654"/>
                  </a:lnTo>
                  <a:lnTo>
                    <a:pt x="243165" y="209342"/>
                  </a:lnTo>
                  <a:lnTo>
                    <a:pt x="256488" y="196402"/>
                  </a:lnTo>
                  <a:lnTo>
                    <a:pt x="263643" y="178940"/>
                  </a:lnTo>
                  <a:lnTo>
                    <a:pt x="268671" y="160701"/>
                  </a:lnTo>
                  <a:lnTo>
                    <a:pt x="277070" y="146431"/>
                  </a:lnTo>
                  <a:lnTo>
                    <a:pt x="283748" y="142810"/>
                  </a:lnTo>
                  <a:lnTo>
                    <a:pt x="301029" y="141253"/>
                  </a:lnTo>
                  <a:lnTo>
                    <a:pt x="327132" y="145575"/>
                  </a:lnTo>
                  <a:lnTo>
                    <a:pt x="348016" y="157128"/>
                  </a:lnTo>
                  <a:lnTo>
                    <a:pt x="352310" y="164735"/>
                  </a:lnTo>
                  <a:lnTo>
                    <a:pt x="357081" y="185514"/>
                  </a:lnTo>
                  <a:lnTo>
                    <a:pt x="354270" y="205228"/>
                  </a:lnTo>
                  <a:lnTo>
                    <a:pt x="341816" y="240484"/>
                  </a:lnTo>
                  <a:lnTo>
                    <a:pt x="341704" y="242495"/>
                  </a:lnTo>
                  <a:lnTo>
                    <a:pt x="375207" y="194925"/>
                  </a:lnTo>
                  <a:lnTo>
                    <a:pt x="395956" y="181920"/>
                  </a:lnTo>
                  <a:lnTo>
                    <a:pt x="402761" y="181263"/>
                  </a:lnTo>
                  <a:lnTo>
                    <a:pt x="415253" y="185464"/>
                  </a:lnTo>
                  <a:lnTo>
                    <a:pt x="419324" y="191022"/>
                  </a:lnTo>
                  <a:lnTo>
                    <a:pt x="423847" y="207059"/>
                  </a:lnTo>
                  <a:lnTo>
                    <a:pt x="425826" y="247489"/>
                  </a:lnTo>
                  <a:lnTo>
                    <a:pt x="422731" y="269138"/>
                  </a:lnTo>
                  <a:lnTo>
                    <a:pt x="424309" y="273617"/>
                  </a:lnTo>
                  <a:lnTo>
                    <a:pt x="428135" y="273829"/>
                  </a:lnTo>
                  <a:lnTo>
                    <a:pt x="444306" y="263341"/>
                  </a:lnTo>
                  <a:lnTo>
                    <a:pt x="482951" y="226949"/>
                  </a:lnTo>
                  <a:lnTo>
                    <a:pt x="487570" y="226075"/>
                  </a:lnTo>
                  <a:lnTo>
                    <a:pt x="491574" y="228266"/>
                  </a:lnTo>
                  <a:lnTo>
                    <a:pt x="495168" y="232501"/>
                  </a:lnTo>
                  <a:lnTo>
                    <a:pt x="499160" y="247067"/>
                  </a:lnTo>
                  <a:lnTo>
                    <a:pt x="500011" y="264945"/>
                  </a:lnTo>
                  <a:lnTo>
                    <a:pt x="490811" y="314847"/>
                  </a:lnTo>
                  <a:lnTo>
                    <a:pt x="495992" y="328045"/>
                  </a:lnTo>
                  <a:lnTo>
                    <a:pt x="499962" y="330455"/>
                  </a:lnTo>
                  <a:lnTo>
                    <a:pt x="504458" y="330212"/>
                  </a:lnTo>
                  <a:lnTo>
                    <a:pt x="515309" y="324087"/>
                  </a:lnTo>
                  <a:lnTo>
                    <a:pt x="567795" y="276209"/>
                  </a:lnTo>
                  <a:lnTo>
                    <a:pt x="567246" y="278331"/>
                  </a:lnTo>
                  <a:lnTo>
                    <a:pt x="557497" y="301666"/>
                  </a:lnTo>
                  <a:lnTo>
                    <a:pt x="558244" y="329323"/>
                  </a:lnTo>
                  <a:lnTo>
                    <a:pt x="561804" y="335005"/>
                  </a:lnTo>
                  <a:lnTo>
                    <a:pt x="566951" y="337869"/>
                  </a:lnTo>
                  <a:lnTo>
                    <a:pt x="580066" y="338585"/>
                  </a:lnTo>
                  <a:lnTo>
                    <a:pt x="595141" y="335821"/>
                  </a:lnTo>
                  <a:lnTo>
                    <a:pt x="614804" y="324650"/>
                  </a:lnTo>
                  <a:lnTo>
                    <a:pt x="635240" y="303213"/>
                  </a:lnTo>
                  <a:lnTo>
                    <a:pt x="636249" y="304655"/>
                  </a:lnTo>
                  <a:lnTo>
                    <a:pt x="631438" y="342030"/>
                  </a:lnTo>
                  <a:lnTo>
                    <a:pt x="635539" y="358001"/>
                  </a:lnTo>
                  <a:lnTo>
                    <a:pt x="643526" y="374345"/>
                  </a:lnTo>
                  <a:lnTo>
                    <a:pt x="655705" y="385923"/>
                  </a:lnTo>
                  <a:lnTo>
                    <a:pt x="677097" y="3990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5324570" y="4369382"/>
              <a:ext cx="169354" cy="159358"/>
            </a:xfrm>
            <a:custGeom>
              <a:avLst/>
              <a:gdLst/>
              <a:ahLst/>
              <a:cxnLst/>
              <a:rect l="0" t="0" r="0" b="0"/>
              <a:pathLst>
                <a:path w="169354" h="159358">
                  <a:moveTo>
                    <a:pt x="50827" y="0"/>
                  </a:moveTo>
                  <a:lnTo>
                    <a:pt x="31822" y="7568"/>
                  </a:lnTo>
                  <a:lnTo>
                    <a:pt x="14890" y="21761"/>
                  </a:lnTo>
                  <a:lnTo>
                    <a:pt x="3728" y="35559"/>
                  </a:lnTo>
                  <a:lnTo>
                    <a:pt x="0" y="55868"/>
                  </a:lnTo>
                  <a:lnTo>
                    <a:pt x="2349" y="77531"/>
                  </a:lnTo>
                  <a:lnTo>
                    <a:pt x="9557" y="93322"/>
                  </a:lnTo>
                  <a:lnTo>
                    <a:pt x="21390" y="104038"/>
                  </a:lnTo>
                  <a:lnTo>
                    <a:pt x="28429" y="108190"/>
                  </a:lnTo>
                  <a:lnTo>
                    <a:pt x="43646" y="110338"/>
                  </a:lnTo>
                  <a:lnTo>
                    <a:pt x="76015" y="104184"/>
                  </a:lnTo>
                  <a:lnTo>
                    <a:pt x="96402" y="92301"/>
                  </a:lnTo>
                  <a:lnTo>
                    <a:pt x="99702" y="92045"/>
                  </a:lnTo>
                  <a:lnTo>
                    <a:pt x="100977" y="94647"/>
                  </a:lnTo>
                  <a:lnTo>
                    <a:pt x="100797" y="123171"/>
                  </a:lnTo>
                  <a:lnTo>
                    <a:pt x="105704" y="138261"/>
                  </a:lnTo>
                  <a:lnTo>
                    <a:pt x="109601" y="144874"/>
                  </a:lnTo>
                  <a:lnTo>
                    <a:pt x="121328" y="154687"/>
                  </a:lnTo>
                  <a:lnTo>
                    <a:pt x="128338" y="158598"/>
                  </a:lnTo>
                  <a:lnTo>
                    <a:pt x="135785" y="159357"/>
                  </a:lnTo>
                  <a:lnTo>
                    <a:pt x="151456" y="155268"/>
                  </a:lnTo>
                  <a:lnTo>
                    <a:pt x="162736" y="144822"/>
                  </a:lnTo>
                  <a:lnTo>
                    <a:pt x="167038" y="138153"/>
                  </a:lnTo>
                  <a:lnTo>
                    <a:pt x="169353" y="123347"/>
                  </a:lnTo>
                  <a:lnTo>
                    <a:pt x="168676" y="115515"/>
                  </a:lnTo>
                  <a:lnTo>
                    <a:pt x="162992" y="101883"/>
                  </a:lnTo>
                  <a:lnTo>
                    <a:pt x="158888" y="95659"/>
                  </a:lnTo>
                  <a:lnTo>
                    <a:pt x="135442" y="78064"/>
                  </a:lnTo>
                  <a:lnTo>
                    <a:pt x="101955" y="63121"/>
                  </a:lnTo>
                  <a:lnTo>
                    <a:pt x="75790" y="582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abadkézi sokszög 23"/>
            <p:cNvSpPr/>
            <p:nvPr/>
          </p:nvSpPr>
          <p:spPr>
            <a:xfrm>
              <a:off x="5491891" y="4445700"/>
              <a:ext cx="144766" cy="117004"/>
            </a:xfrm>
            <a:custGeom>
              <a:avLst/>
              <a:gdLst/>
              <a:ahLst/>
              <a:cxnLst/>
              <a:rect l="0" t="0" r="0" b="0"/>
              <a:pathLst>
                <a:path w="144766" h="117004">
                  <a:moveTo>
                    <a:pt x="0" y="31856"/>
                  </a:moveTo>
                  <a:lnTo>
                    <a:pt x="33741" y="29390"/>
                  </a:lnTo>
                  <a:lnTo>
                    <a:pt x="58383" y="20339"/>
                  </a:lnTo>
                  <a:lnTo>
                    <a:pt x="91558" y="714"/>
                  </a:lnTo>
                  <a:lnTo>
                    <a:pt x="98946" y="0"/>
                  </a:lnTo>
                  <a:lnTo>
                    <a:pt x="105720" y="2297"/>
                  </a:lnTo>
                  <a:lnTo>
                    <a:pt x="112085" y="6603"/>
                  </a:lnTo>
                  <a:lnTo>
                    <a:pt x="121624" y="18783"/>
                  </a:lnTo>
                  <a:lnTo>
                    <a:pt x="144045" y="73670"/>
                  </a:lnTo>
                  <a:lnTo>
                    <a:pt x="144765" y="90196"/>
                  </a:lnTo>
                  <a:lnTo>
                    <a:pt x="143663" y="98486"/>
                  </a:lnTo>
                  <a:lnTo>
                    <a:pt x="140154" y="104937"/>
                  </a:lnTo>
                  <a:lnTo>
                    <a:pt x="128860" y="114571"/>
                  </a:lnTo>
                  <a:lnTo>
                    <a:pt x="112128" y="117003"/>
                  </a:lnTo>
                  <a:lnTo>
                    <a:pt x="83211" y="1150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5703958" y="4516525"/>
              <a:ext cx="195666" cy="194021"/>
            </a:xfrm>
            <a:custGeom>
              <a:avLst/>
              <a:gdLst/>
              <a:ahLst/>
              <a:cxnLst/>
              <a:rect l="0" t="0" r="0" b="0"/>
              <a:pathLst>
                <a:path w="195666" h="194021">
                  <a:moveTo>
                    <a:pt x="79170" y="44241"/>
                  </a:moveTo>
                  <a:lnTo>
                    <a:pt x="83587" y="30989"/>
                  </a:lnTo>
                  <a:lnTo>
                    <a:pt x="83039" y="25236"/>
                  </a:lnTo>
                  <a:lnTo>
                    <a:pt x="77499" y="13913"/>
                  </a:lnTo>
                  <a:lnTo>
                    <a:pt x="66408" y="5182"/>
                  </a:lnTo>
                  <a:lnTo>
                    <a:pt x="59568" y="1560"/>
                  </a:lnTo>
                  <a:lnTo>
                    <a:pt x="42105" y="0"/>
                  </a:lnTo>
                  <a:lnTo>
                    <a:pt x="23865" y="3313"/>
                  </a:lnTo>
                  <a:lnTo>
                    <a:pt x="9595" y="10950"/>
                  </a:lnTo>
                  <a:lnTo>
                    <a:pt x="5050" y="17424"/>
                  </a:lnTo>
                  <a:lnTo>
                    <a:pt x="0" y="34480"/>
                  </a:lnTo>
                  <a:lnTo>
                    <a:pt x="502" y="42357"/>
                  </a:lnTo>
                  <a:lnTo>
                    <a:pt x="5991" y="56039"/>
                  </a:lnTo>
                  <a:lnTo>
                    <a:pt x="17060" y="65818"/>
                  </a:lnTo>
                  <a:lnTo>
                    <a:pt x="23895" y="69721"/>
                  </a:lnTo>
                  <a:lnTo>
                    <a:pt x="41351" y="71591"/>
                  </a:lnTo>
                  <a:lnTo>
                    <a:pt x="59588" y="68416"/>
                  </a:lnTo>
                  <a:lnTo>
                    <a:pt x="73857" y="60841"/>
                  </a:lnTo>
                  <a:lnTo>
                    <a:pt x="83897" y="48845"/>
                  </a:lnTo>
                  <a:lnTo>
                    <a:pt x="89592" y="39816"/>
                  </a:lnTo>
                  <a:lnTo>
                    <a:pt x="89817" y="41291"/>
                  </a:lnTo>
                  <a:lnTo>
                    <a:pt x="89041" y="45048"/>
                  </a:lnTo>
                  <a:lnTo>
                    <a:pt x="92368" y="63588"/>
                  </a:lnTo>
                  <a:lnTo>
                    <a:pt x="119203" y="119289"/>
                  </a:lnTo>
                  <a:lnTo>
                    <a:pt x="157254" y="162427"/>
                  </a:lnTo>
                  <a:lnTo>
                    <a:pt x="195665" y="1940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6" name="Csoportba foglalás 35"/>
          <p:cNvGrpSpPr/>
          <p:nvPr/>
        </p:nvGrpSpPr>
        <p:grpSpPr>
          <a:xfrm>
            <a:off x="4757013" y="2923833"/>
            <a:ext cx="1808295" cy="813150"/>
            <a:chOff x="4757013" y="2923833"/>
            <a:chExt cx="1808295" cy="813150"/>
          </a:xfrm>
        </p:grpSpPr>
        <p:sp>
          <p:nvSpPr>
            <p:cNvPr id="27" name="Szabadkézi sokszög 26"/>
            <p:cNvSpPr/>
            <p:nvPr/>
          </p:nvSpPr>
          <p:spPr>
            <a:xfrm>
              <a:off x="4776281" y="2979767"/>
              <a:ext cx="765538" cy="391090"/>
            </a:xfrm>
            <a:custGeom>
              <a:avLst/>
              <a:gdLst/>
              <a:ahLst/>
              <a:cxnLst/>
              <a:rect l="0" t="0" r="0" b="0"/>
              <a:pathLst>
                <a:path w="765538" h="391090">
                  <a:moveTo>
                    <a:pt x="0" y="391089"/>
                  </a:moveTo>
                  <a:lnTo>
                    <a:pt x="19005" y="383522"/>
                  </a:lnTo>
                  <a:lnTo>
                    <a:pt x="75361" y="350914"/>
                  </a:lnTo>
                  <a:lnTo>
                    <a:pt x="137396" y="309461"/>
                  </a:lnTo>
                  <a:lnTo>
                    <a:pt x="199872" y="274034"/>
                  </a:lnTo>
                  <a:lnTo>
                    <a:pt x="256232" y="241261"/>
                  </a:lnTo>
                  <a:lnTo>
                    <a:pt x="310194" y="214608"/>
                  </a:lnTo>
                  <a:lnTo>
                    <a:pt x="371349" y="177414"/>
                  </a:lnTo>
                  <a:lnTo>
                    <a:pt x="424696" y="149765"/>
                  </a:lnTo>
                  <a:lnTo>
                    <a:pt x="479890" y="122040"/>
                  </a:lnTo>
                  <a:lnTo>
                    <a:pt x="539776" y="89682"/>
                  </a:lnTo>
                  <a:lnTo>
                    <a:pt x="596417" y="63948"/>
                  </a:lnTo>
                  <a:lnTo>
                    <a:pt x="655448" y="38917"/>
                  </a:lnTo>
                  <a:lnTo>
                    <a:pt x="694207" y="23062"/>
                  </a:lnTo>
                  <a:lnTo>
                    <a:pt x="724635" y="6816"/>
                  </a:lnTo>
                  <a:lnTo>
                    <a:pt x="76553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>
              <a:off x="5425323" y="2923833"/>
              <a:ext cx="115405" cy="155787"/>
            </a:xfrm>
            <a:custGeom>
              <a:avLst/>
              <a:gdLst/>
              <a:ahLst/>
              <a:cxnLst/>
              <a:rect l="0" t="0" r="0" b="0"/>
              <a:pathLst>
                <a:path w="115405" h="155787">
                  <a:moveTo>
                    <a:pt x="16642" y="14329"/>
                  </a:moveTo>
                  <a:lnTo>
                    <a:pt x="29894" y="5494"/>
                  </a:lnTo>
                  <a:lnTo>
                    <a:pt x="55805" y="0"/>
                  </a:lnTo>
                  <a:lnTo>
                    <a:pt x="82486" y="2789"/>
                  </a:lnTo>
                  <a:lnTo>
                    <a:pt x="107959" y="13889"/>
                  </a:lnTo>
                  <a:lnTo>
                    <a:pt x="112653" y="20507"/>
                  </a:lnTo>
                  <a:lnTo>
                    <a:pt x="115404" y="37723"/>
                  </a:lnTo>
                  <a:lnTo>
                    <a:pt x="111079" y="52771"/>
                  </a:lnTo>
                  <a:lnTo>
                    <a:pt x="88045" y="83254"/>
                  </a:lnTo>
                  <a:lnTo>
                    <a:pt x="25545" y="138380"/>
                  </a:lnTo>
                  <a:lnTo>
                    <a:pt x="0" y="1557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>
              <a:off x="4757013" y="3246041"/>
              <a:ext cx="160727" cy="183063"/>
            </a:xfrm>
            <a:custGeom>
              <a:avLst/>
              <a:gdLst/>
              <a:ahLst/>
              <a:cxnLst/>
              <a:rect l="0" t="0" r="0" b="0"/>
              <a:pathLst>
                <a:path w="160727" h="183063">
                  <a:moveTo>
                    <a:pt x="77515" y="0"/>
                  </a:moveTo>
                  <a:lnTo>
                    <a:pt x="25394" y="59671"/>
                  </a:lnTo>
                  <a:lnTo>
                    <a:pt x="9270" y="78187"/>
                  </a:lnTo>
                  <a:lnTo>
                    <a:pt x="1572" y="92997"/>
                  </a:lnTo>
                  <a:lnTo>
                    <a:pt x="0" y="108825"/>
                  </a:lnTo>
                  <a:lnTo>
                    <a:pt x="876" y="116928"/>
                  </a:lnTo>
                  <a:lnTo>
                    <a:pt x="5157" y="123256"/>
                  </a:lnTo>
                  <a:lnTo>
                    <a:pt x="19777" y="132751"/>
                  </a:lnTo>
                  <a:lnTo>
                    <a:pt x="83264" y="155141"/>
                  </a:lnTo>
                  <a:lnTo>
                    <a:pt x="141468" y="178851"/>
                  </a:lnTo>
                  <a:lnTo>
                    <a:pt x="160726" y="1830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5296577" y="3303774"/>
              <a:ext cx="95463" cy="172974"/>
            </a:xfrm>
            <a:custGeom>
              <a:avLst/>
              <a:gdLst/>
              <a:ahLst/>
              <a:cxnLst/>
              <a:rect l="0" t="0" r="0" b="0"/>
              <a:pathLst>
                <a:path w="95463" h="172974">
                  <a:moveTo>
                    <a:pt x="20572" y="8835"/>
                  </a:moveTo>
                  <a:lnTo>
                    <a:pt x="29407" y="0"/>
                  </a:lnTo>
                  <a:lnTo>
                    <a:pt x="30161" y="172"/>
                  </a:lnTo>
                  <a:lnTo>
                    <a:pt x="9473" y="51076"/>
                  </a:lnTo>
                  <a:lnTo>
                    <a:pt x="0" y="107587"/>
                  </a:lnTo>
                  <a:lnTo>
                    <a:pt x="1327" y="133325"/>
                  </a:lnTo>
                  <a:lnTo>
                    <a:pt x="7705" y="147682"/>
                  </a:lnTo>
                  <a:lnTo>
                    <a:pt x="11994" y="154100"/>
                  </a:lnTo>
                  <a:lnTo>
                    <a:pt x="26622" y="163696"/>
                  </a:lnTo>
                  <a:lnTo>
                    <a:pt x="45450" y="170118"/>
                  </a:lnTo>
                  <a:lnTo>
                    <a:pt x="66146" y="172973"/>
                  </a:lnTo>
                  <a:lnTo>
                    <a:pt x="74069" y="171884"/>
                  </a:lnTo>
                  <a:lnTo>
                    <a:pt x="95462" y="1586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5242260" y="3370856"/>
              <a:ext cx="133138" cy="16643"/>
            </a:xfrm>
            <a:custGeom>
              <a:avLst/>
              <a:gdLst/>
              <a:ahLst/>
              <a:cxnLst/>
              <a:rect l="0" t="0" r="0" b="0"/>
              <a:pathLst>
                <a:path w="133138" h="16643">
                  <a:moveTo>
                    <a:pt x="0" y="0"/>
                  </a:moveTo>
                  <a:lnTo>
                    <a:pt x="53491" y="4417"/>
                  </a:lnTo>
                  <a:lnTo>
                    <a:pt x="114920" y="12396"/>
                  </a:lnTo>
                  <a:lnTo>
                    <a:pt x="133137" y="166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5433644" y="3462388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0" y="8321"/>
                  </a:moveTo>
                  <a:lnTo>
                    <a:pt x="832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5566781" y="3387352"/>
              <a:ext cx="349485" cy="183210"/>
            </a:xfrm>
            <a:custGeom>
              <a:avLst/>
              <a:gdLst/>
              <a:ahLst/>
              <a:cxnLst/>
              <a:rect l="0" t="0" r="0" b="0"/>
              <a:pathLst>
                <a:path w="349485" h="183210">
                  <a:moveTo>
                    <a:pt x="0" y="146"/>
                  </a:moveTo>
                  <a:lnTo>
                    <a:pt x="4417" y="13398"/>
                  </a:lnTo>
                  <a:lnTo>
                    <a:pt x="4120" y="27301"/>
                  </a:lnTo>
                  <a:lnTo>
                    <a:pt x="361" y="84279"/>
                  </a:lnTo>
                  <a:lnTo>
                    <a:pt x="160" y="98560"/>
                  </a:lnTo>
                  <a:lnTo>
                    <a:pt x="972" y="86731"/>
                  </a:lnTo>
                  <a:lnTo>
                    <a:pt x="7581" y="65249"/>
                  </a:lnTo>
                  <a:lnTo>
                    <a:pt x="40175" y="4506"/>
                  </a:lnTo>
                  <a:lnTo>
                    <a:pt x="46200" y="1204"/>
                  </a:lnTo>
                  <a:lnTo>
                    <a:pt x="60289" y="0"/>
                  </a:lnTo>
                  <a:lnTo>
                    <a:pt x="66080" y="3747"/>
                  </a:lnTo>
                  <a:lnTo>
                    <a:pt x="74981" y="17772"/>
                  </a:lnTo>
                  <a:lnTo>
                    <a:pt x="87303" y="51191"/>
                  </a:lnTo>
                  <a:lnTo>
                    <a:pt x="89354" y="80812"/>
                  </a:lnTo>
                  <a:lnTo>
                    <a:pt x="84202" y="129044"/>
                  </a:lnTo>
                  <a:lnTo>
                    <a:pt x="85721" y="134155"/>
                  </a:lnTo>
                  <a:lnTo>
                    <a:pt x="88582" y="135714"/>
                  </a:lnTo>
                  <a:lnTo>
                    <a:pt x="92339" y="134903"/>
                  </a:lnTo>
                  <a:lnTo>
                    <a:pt x="106461" y="124928"/>
                  </a:lnTo>
                  <a:lnTo>
                    <a:pt x="135819" y="74547"/>
                  </a:lnTo>
                  <a:lnTo>
                    <a:pt x="152175" y="33366"/>
                  </a:lnTo>
                  <a:lnTo>
                    <a:pt x="155075" y="30614"/>
                  </a:lnTo>
                  <a:lnTo>
                    <a:pt x="157932" y="31553"/>
                  </a:lnTo>
                  <a:lnTo>
                    <a:pt x="160762" y="34952"/>
                  </a:lnTo>
                  <a:lnTo>
                    <a:pt x="164744" y="57406"/>
                  </a:lnTo>
                  <a:lnTo>
                    <a:pt x="170691" y="115398"/>
                  </a:lnTo>
                  <a:lnTo>
                    <a:pt x="174815" y="120435"/>
                  </a:lnTo>
                  <a:lnTo>
                    <a:pt x="180338" y="122869"/>
                  </a:lnTo>
                  <a:lnTo>
                    <a:pt x="186793" y="123566"/>
                  </a:lnTo>
                  <a:lnTo>
                    <a:pt x="192946" y="121258"/>
                  </a:lnTo>
                  <a:lnTo>
                    <a:pt x="221735" y="94512"/>
                  </a:lnTo>
                  <a:lnTo>
                    <a:pt x="237409" y="65631"/>
                  </a:lnTo>
                  <a:lnTo>
                    <a:pt x="244674" y="47902"/>
                  </a:lnTo>
                  <a:lnTo>
                    <a:pt x="241588" y="101495"/>
                  </a:lnTo>
                  <a:lnTo>
                    <a:pt x="241495" y="112091"/>
                  </a:lnTo>
                  <a:lnTo>
                    <a:pt x="245132" y="118230"/>
                  </a:lnTo>
                  <a:lnTo>
                    <a:pt x="251254" y="121399"/>
                  </a:lnTo>
                  <a:lnTo>
                    <a:pt x="259034" y="122586"/>
                  </a:lnTo>
                  <a:lnTo>
                    <a:pt x="265145" y="120604"/>
                  </a:lnTo>
                  <a:lnTo>
                    <a:pt x="270144" y="116510"/>
                  </a:lnTo>
                  <a:lnTo>
                    <a:pt x="278164" y="103639"/>
                  </a:lnTo>
                  <a:lnTo>
                    <a:pt x="294761" y="56986"/>
                  </a:lnTo>
                  <a:lnTo>
                    <a:pt x="292593" y="98612"/>
                  </a:lnTo>
                  <a:lnTo>
                    <a:pt x="298932" y="124551"/>
                  </a:lnTo>
                  <a:lnTo>
                    <a:pt x="317172" y="155699"/>
                  </a:lnTo>
                  <a:lnTo>
                    <a:pt x="333130" y="171668"/>
                  </a:lnTo>
                  <a:lnTo>
                    <a:pt x="349484" y="18320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>
              <a:off x="5979581" y="3470709"/>
              <a:ext cx="327762" cy="152270"/>
            </a:xfrm>
            <a:custGeom>
              <a:avLst/>
              <a:gdLst/>
              <a:ahLst/>
              <a:cxnLst/>
              <a:rect l="0" t="0" r="0" b="0"/>
              <a:pathLst>
                <a:path w="327762" h="152270">
                  <a:moveTo>
                    <a:pt x="19894" y="0"/>
                  </a:moveTo>
                  <a:lnTo>
                    <a:pt x="7533" y="21778"/>
                  </a:lnTo>
                  <a:lnTo>
                    <a:pt x="0" y="54941"/>
                  </a:lnTo>
                  <a:lnTo>
                    <a:pt x="1190" y="77426"/>
                  </a:lnTo>
                  <a:lnTo>
                    <a:pt x="7267" y="94816"/>
                  </a:lnTo>
                  <a:lnTo>
                    <a:pt x="11476" y="102042"/>
                  </a:lnTo>
                  <a:lnTo>
                    <a:pt x="17980" y="106860"/>
                  </a:lnTo>
                  <a:lnTo>
                    <a:pt x="35069" y="112213"/>
                  </a:lnTo>
                  <a:lnTo>
                    <a:pt x="61065" y="110808"/>
                  </a:lnTo>
                  <a:lnTo>
                    <a:pt x="94698" y="95408"/>
                  </a:lnTo>
                  <a:lnTo>
                    <a:pt x="111387" y="85241"/>
                  </a:lnTo>
                  <a:lnTo>
                    <a:pt x="116023" y="85489"/>
                  </a:lnTo>
                  <a:lnTo>
                    <a:pt x="118189" y="89352"/>
                  </a:lnTo>
                  <a:lnTo>
                    <a:pt x="123856" y="117708"/>
                  </a:lnTo>
                  <a:lnTo>
                    <a:pt x="135655" y="137400"/>
                  </a:lnTo>
                  <a:lnTo>
                    <a:pt x="148082" y="146743"/>
                  </a:lnTo>
                  <a:lnTo>
                    <a:pt x="155279" y="150528"/>
                  </a:lnTo>
                  <a:lnTo>
                    <a:pt x="170672" y="152269"/>
                  </a:lnTo>
                  <a:lnTo>
                    <a:pt x="178660" y="151439"/>
                  </a:lnTo>
                  <a:lnTo>
                    <a:pt x="184910" y="148112"/>
                  </a:lnTo>
                  <a:lnTo>
                    <a:pt x="194320" y="137019"/>
                  </a:lnTo>
                  <a:lnTo>
                    <a:pt x="196274" y="130177"/>
                  </a:lnTo>
                  <a:lnTo>
                    <a:pt x="195980" y="115179"/>
                  </a:lnTo>
                  <a:lnTo>
                    <a:pt x="187837" y="101733"/>
                  </a:lnTo>
                  <a:lnTo>
                    <a:pt x="174048" y="90518"/>
                  </a:lnTo>
                  <a:lnTo>
                    <a:pt x="128827" y="72713"/>
                  </a:lnTo>
                  <a:lnTo>
                    <a:pt x="124876" y="68816"/>
                  </a:lnTo>
                  <a:lnTo>
                    <a:pt x="124091" y="64368"/>
                  </a:lnTo>
                  <a:lnTo>
                    <a:pt x="125416" y="59554"/>
                  </a:lnTo>
                  <a:lnTo>
                    <a:pt x="130923" y="55420"/>
                  </a:lnTo>
                  <a:lnTo>
                    <a:pt x="176909" y="39189"/>
                  </a:lnTo>
                  <a:lnTo>
                    <a:pt x="239407" y="40966"/>
                  </a:lnTo>
                  <a:lnTo>
                    <a:pt x="272416" y="50250"/>
                  </a:lnTo>
                  <a:lnTo>
                    <a:pt x="316272" y="81883"/>
                  </a:lnTo>
                  <a:lnTo>
                    <a:pt x="322880" y="87873"/>
                  </a:lnTo>
                  <a:lnTo>
                    <a:pt x="326360" y="94640"/>
                  </a:lnTo>
                  <a:lnTo>
                    <a:pt x="327761" y="109555"/>
                  </a:lnTo>
                  <a:lnTo>
                    <a:pt x="324991" y="115566"/>
                  </a:lnTo>
                  <a:lnTo>
                    <a:pt x="314517" y="124711"/>
                  </a:lnTo>
                  <a:lnTo>
                    <a:pt x="277847" y="1414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6363145" y="3553357"/>
              <a:ext cx="202163" cy="183626"/>
            </a:xfrm>
            <a:custGeom>
              <a:avLst/>
              <a:gdLst/>
              <a:ahLst/>
              <a:cxnLst/>
              <a:rect l="0" t="0" r="0" b="0"/>
              <a:pathLst>
                <a:path w="202163" h="183626">
                  <a:moveTo>
                    <a:pt x="102309" y="33846"/>
                  </a:moveTo>
                  <a:lnTo>
                    <a:pt x="97892" y="20595"/>
                  </a:lnTo>
                  <a:lnTo>
                    <a:pt x="88326" y="9157"/>
                  </a:lnTo>
                  <a:lnTo>
                    <a:pt x="81892" y="3518"/>
                  </a:lnTo>
                  <a:lnTo>
                    <a:pt x="74830" y="684"/>
                  </a:lnTo>
                  <a:lnTo>
                    <a:pt x="59585" y="0"/>
                  </a:lnTo>
                  <a:lnTo>
                    <a:pt x="35409" y="9230"/>
                  </a:lnTo>
                  <a:lnTo>
                    <a:pt x="15096" y="23676"/>
                  </a:lnTo>
                  <a:lnTo>
                    <a:pt x="1784" y="44085"/>
                  </a:lnTo>
                  <a:lnTo>
                    <a:pt x="0" y="59662"/>
                  </a:lnTo>
                  <a:lnTo>
                    <a:pt x="819" y="67699"/>
                  </a:lnTo>
                  <a:lnTo>
                    <a:pt x="4138" y="73981"/>
                  </a:lnTo>
                  <a:lnTo>
                    <a:pt x="15223" y="83427"/>
                  </a:lnTo>
                  <a:lnTo>
                    <a:pt x="22062" y="85391"/>
                  </a:lnTo>
                  <a:lnTo>
                    <a:pt x="37058" y="85108"/>
                  </a:lnTo>
                  <a:lnTo>
                    <a:pt x="61095" y="75334"/>
                  </a:lnTo>
                  <a:lnTo>
                    <a:pt x="72588" y="63380"/>
                  </a:lnTo>
                  <a:lnTo>
                    <a:pt x="76948" y="56309"/>
                  </a:lnTo>
                  <a:lnTo>
                    <a:pt x="79854" y="55294"/>
                  </a:lnTo>
                  <a:lnTo>
                    <a:pt x="81792" y="58315"/>
                  </a:lnTo>
                  <a:lnTo>
                    <a:pt x="85794" y="70609"/>
                  </a:lnTo>
                  <a:lnTo>
                    <a:pt x="103430" y="98636"/>
                  </a:lnTo>
                  <a:lnTo>
                    <a:pt x="129137" y="122253"/>
                  </a:lnTo>
                  <a:lnTo>
                    <a:pt x="188982" y="166969"/>
                  </a:lnTo>
                  <a:lnTo>
                    <a:pt x="202162" y="18362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7" name="Szabadkézi sokszög 36"/>
          <p:cNvSpPr/>
          <p:nvPr/>
        </p:nvSpPr>
        <p:spPr>
          <a:xfrm>
            <a:off x="7041703" y="4088643"/>
            <a:ext cx="346063" cy="367072"/>
          </a:xfrm>
          <a:custGeom>
            <a:avLst/>
            <a:gdLst/>
            <a:ahLst/>
            <a:cxnLst/>
            <a:rect l="0" t="0" r="0" b="0"/>
            <a:pathLst>
              <a:path w="346063" h="367072">
                <a:moveTo>
                  <a:pt x="197609" y="314023"/>
                </a:moveTo>
                <a:lnTo>
                  <a:pt x="231349" y="302506"/>
                </a:lnTo>
                <a:lnTo>
                  <a:pt x="284749" y="266684"/>
                </a:lnTo>
                <a:lnTo>
                  <a:pt x="307311" y="243720"/>
                </a:lnTo>
                <a:lnTo>
                  <a:pt x="337096" y="182403"/>
                </a:lnTo>
                <a:lnTo>
                  <a:pt x="344339" y="153907"/>
                </a:lnTo>
                <a:lnTo>
                  <a:pt x="346062" y="101109"/>
                </a:lnTo>
                <a:lnTo>
                  <a:pt x="339701" y="73730"/>
                </a:lnTo>
                <a:lnTo>
                  <a:pt x="321453" y="42095"/>
                </a:lnTo>
                <a:lnTo>
                  <a:pt x="300043" y="17766"/>
                </a:lnTo>
                <a:lnTo>
                  <a:pt x="279119" y="5171"/>
                </a:lnTo>
                <a:lnTo>
                  <a:pt x="250935" y="0"/>
                </a:lnTo>
                <a:lnTo>
                  <a:pt x="199792" y="7162"/>
                </a:lnTo>
                <a:lnTo>
                  <a:pt x="173293" y="17232"/>
                </a:lnTo>
                <a:lnTo>
                  <a:pt x="118853" y="53459"/>
                </a:lnTo>
                <a:lnTo>
                  <a:pt x="61727" y="116323"/>
                </a:lnTo>
                <a:lnTo>
                  <a:pt x="45989" y="134431"/>
                </a:lnTo>
                <a:lnTo>
                  <a:pt x="13074" y="197664"/>
                </a:lnTo>
                <a:lnTo>
                  <a:pt x="1859" y="231764"/>
                </a:lnTo>
                <a:lnTo>
                  <a:pt x="0" y="261502"/>
                </a:lnTo>
                <a:lnTo>
                  <a:pt x="2842" y="279586"/>
                </a:lnTo>
                <a:lnTo>
                  <a:pt x="9652" y="294403"/>
                </a:lnTo>
                <a:lnTo>
                  <a:pt x="35689" y="336990"/>
                </a:lnTo>
                <a:lnTo>
                  <a:pt x="49830" y="348269"/>
                </a:lnTo>
                <a:lnTo>
                  <a:pt x="89698" y="366119"/>
                </a:lnTo>
                <a:lnTo>
                  <a:pt x="106194" y="367071"/>
                </a:lnTo>
                <a:lnTo>
                  <a:pt x="143801" y="360149"/>
                </a:lnTo>
                <a:lnTo>
                  <a:pt x="167078" y="348133"/>
                </a:lnTo>
                <a:lnTo>
                  <a:pt x="218262" y="305626"/>
                </a:lnTo>
                <a:lnTo>
                  <a:pt x="230893" y="2890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1" name="Csoportba foglalás 50"/>
          <p:cNvGrpSpPr/>
          <p:nvPr/>
        </p:nvGrpSpPr>
        <p:grpSpPr>
          <a:xfrm>
            <a:off x="7339164" y="3687056"/>
            <a:ext cx="1905521" cy="490943"/>
            <a:chOff x="7339164" y="3687056"/>
            <a:chExt cx="1905521" cy="490943"/>
          </a:xfrm>
        </p:grpSpPr>
        <p:sp>
          <p:nvSpPr>
            <p:cNvPr id="38" name="Szabadkézi sokszög 37"/>
            <p:cNvSpPr/>
            <p:nvPr/>
          </p:nvSpPr>
          <p:spPr>
            <a:xfrm>
              <a:off x="7339164" y="3878440"/>
              <a:ext cx="291237" cy="266275"/>
            </a:xfrm>
            <a:custGeom>
              <a:avLst/>
              <a:gdLst/>
              <a:ahLst/>
              <a:cxnLst/>
              <a:rect l="0" t="0" r="0" b="0"/>
              <a:pathLst>
                <a:path w="291237" h="266275">
                  <a:moveTo>
                    <a:pt x="0" y="266274"/>
                  </a:moveTo>
                  <a:lnTo>
                    <a:pt x="23164" y="235946"/>
                  </a:lnTo>
                  <a:lnTo>
                    <a:pt x="84537" y="181424"/>
                  </a:lnTo>
                  <a:lnTo>
                    <a:pt x="146144" y="126703"/>
                  </a:lnTo>
                  <a:lnTo>
                    <a:pt x="207144" y="74513"/>
                  </a:lnTo>
                  <a:lnTo>
                    <a:pt x="268936" y="14883"/>
                  </a:lnTo>
                  <a:lnTo>
                    <a:pt x="29123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Szabadkézi sokszög 38"/>
            <p:cNvSpPr/>
            <p:nvPr/>
          </p:nvSpPr>
          <p:spPr>
            <a:xfrm>
              <a:off x="7688876" y="3759412"/>
              <a:ext cx="123577" cy="174324"/>
            </a:xfrm>
            <a:custGeom>
              <a:avLst/>
              <a:gdLst/>
              <a:ahLst/>
              <a:cxnLst/>
              <a:rect l="0" t="0" r="0" b="0"/>
              <a:pathLst>
                <a:path w="123577" h="174324">
                  <a:moveTo>
                    <a:pt x="8093" y="19175"/>
                  </a:moveTo>
                  <a:lnTo>
                    <a:pt x="8093" y="0"/>
                  </a:lnTo>
                  <a:lnTo>
                    <a:pt x="1507" y="56400"/>
                  </a:lnTo>
                  <a:lnTo>
                    <a:pt x="0" y="115677"/>
                  </a:lnTo>
                  <a:lnTo>
                    <a:pt x="764" y="142896"/>
                  </a:lnTo>
                  <a:lnTo>
                    <a:pt x="2283" y="143261"/>
                  </a:lnTo>
                  <a:lnTo>
                    <a:pt x="6435" y="136270"/>
                  </a:lnTo>
                  <a:lnTo>
                    <a:pt x="31970" y="77122"/>
                  </a:lnTo>
                  <a:lnTo>
                    <a:pt x="44593" y="65578"/>
                  </a:lnTo>
                  <a:lnTo>
                    <a:pt x="51842" y="61205"/>
                  </a:lnTo>
                  <a:lnTo>
                    <a:pt x="67293" y="58812"/>
                  </a:lnTo>
                  <a:lnTo>
                    <a:pt x="75297" y="59468"/>
                  </a:lnTo>
                  <a:lnTo>
                    <a:pt x="89120" y="65128"/>
                  </a:lnTo>
                  <a:lnTo>
                    <a:pt x="101428" y="74733"/>
                  </a:lnTo>
                  <a:lnTo>
                    <a:pt x="113062" y="88246"/>
                  </a:lnTo>
                  <a:lnTo>
                    <a:pt x="119465" y="105964"/>
                  </a:lnTo>
                  <a:lnTo>
                    <a:pt x="123576" y="147472"/>
                  </a:lnTo>
                  <a:lnTo>
                    <a:pt x="121139" y="155557"/>
                  </a:lnTo>
                  <a:lnTo>
                    <a:pt x="116741" y="161872"/>
                  </a:lnTo>
                  <a:lnTo>
                    <a:pt x="111036" y="167006"/>
                  </a:lnTo>
                  <a:lnTo>
                    <a:pt x="94834" y="172711"/>
                  </a:lnTo>
                  <a:lnTo>
                    <a:pt x="76231" y="174323"/>
                  </a:lnTo>
                  <a:lnTo>
                    <a:pt x="41377" y="16895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Szabadkézi sokszög 39"/>
            <p:cNvSpPr/>
            <p:nvPr/>
          </p:nvSpPr>
          <p:spPr>
            <a:xfrm>
              <a:off x="7855069" y="3862049"/>
              <a:ext cx="108175" cy="119357"/>
            </a:xfrm>
            <a:custGeom>
              <a:avLst/>
              <a:gdLst/>
              <a:ahLst/>
              <a:cxnLst/>
              <a:rect l="0" t="0" r="0" b="0"/>
              <a:pathLst>
                <a:path w="108175" h="119357">
                  <a:moveTo>
                    <a:pt x="0" y="33033"/>
                  </a:moveTo>
                  <a:lnTo>
                    <a:pt x="17669" y="33033"/>
                  </a:lnTo>
                  <a:lnTo>
                    <a:pt x="31275" y="28102"/>
                  </a:lnTo>
                  <a:lnTo>
                    <a:pt x="37492" y="24199"/>
                  </a:lnTo>
                  <a:lnTo>
                    <a:pt x="46865" y="12465"/>
                  </a:lnTo>
                  <a:lnTo>
                    <a:pt x="50660" y="5452"/>
                  </a:lnTo>
                  <a:lnTo>
                    <a:pt x="49491" y="1702"/>
                  </a:lnTo>
                  <a:lnTo>
                    <a:pt x="45013" y="126"/>
                  </a:lnTo>
                  <a:lnTo>
                    <a:pt x="38330" y="0"/>
                  </a:lnTo>
                  <a:lnTo>
                    <a:pt x="25973" y="4792"/>
                  </a:lnTo>
                  <a:lnTo>
                    <a:pt x="20089" y="8658"/>
                  </a:lnTo>
                  <a:lnTo>
                    <a:pt x="11085" y="20351"/>
                  </a:lnTo>
                  <a:lnTo>
                    <a:pt x="7390" y="27352"/>
                  </a:lnTo>
                  <a:lnTo>
                    <a:pt x="5750" y="42528"/>
                  </a:lnTo>
                  <a:lnTo>
                    <a:pt x="12231" y="74870"/>
                  </a:lnTo>
                  <a:lnTo>
                    <a:pt x="24170" y="95253"/>
                  </a:lnTo>
                  <a:lnTo>
                    <a:pt x="36630" y="104758"/>
                  </a:lnTo>
                  <a:lnTo>
                    <a:pt x="67229" y="118392"/>
                  </a:lnTo>
                  <a:lnTo>
                    <a:pt x="83504" y="119356"/>
                  </a:lnTo>
                  <a:lnTo>
                    <a:pt x="108174" y="1162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Szabadkézi sokszög 40"/>
            <p:cNvSpPr/>
            <p:nvPr/>
          </p:nvSpPr>
          <p:spPr>
            <a:xfrm>
              <a:off x="7946600" y="3695377"/>
              <a:ext cx="1" cy="83211"/>
            </a:xfrm>
            <a:custGeom>
              <a:avLst/>
              <a:gdLst/>
              <a:ahLst/>
              <a:cxnLst/>
              <a:rect l="0" t="0" r="0" b="0"/>
              <a:pathLst>
                <a:path w="1" h="83211">
                  <a:moveTo>
                    <a:pt x="0" y="0"/>
                  </a:moveTo>
                  <a:lnTo>
                    <a:pt x="0" y="62503"/>
                  </a:lnTo>
                  <a:lnTo>
                    <a:pt x="0" y="832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abadkézi sokszög 41"/>
            <p:cNvSpPr/>
            <p:nvPr/>
          </p:nvSpPr>
          <p:spPr>
            <a:xfrm>
              <a:off x="8055288" y="3687056"/>
              <a:ext cx="16129" cy="332843"/>
            </a:xfrm>
            <a:custGeom>
              <a:avLst/>
              <a:gdLst/>
              <a:ahLst/>
              <a:cxnLst/>
              <a:rect l="0" t="0" r="0" b="0"/>
              <a:pathLst>
                <a:path w="16129" h="332843">
                  <a:moveTo>
                    <a:pt x="7807" y="0"/>
                  </a:moveTo>
                  <a:lnTo>
                    <a:pt x="7807" y="57697"/>
                  </a:lnTo>
                  <a:lnTo>
                    <a:pt x="3390" y="113865"/>
                  </a:lnTo>
                  <a:lnTo>
                    <a:pt x="0" y="175857"/>
                  </a:lnTo>
                  <a:lnTo>
                    <a:pt x="5273" y="237588"/>
                  </a:lnTo>
                  <a:lnTo>
                    <a:pt x="7474" y="293885"/>
                  </a:lnTo>
                  <a:lnTo>
                    <a:pt x="16128" y="3328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Szabadkézi sokszög 42"/>
            <p:cNvSpPr/>
            <p:nvPr/>
          </p:nvSpPr>
          <p:spPr>
            <a:xfrm>
              <a:off x="8204764" y="3728661"/>
              <a:ext cx="24754" cy="291238"/>
            </a:xfrm>
            <a:custGeom>
              <a:avLst/>
              <a:gdLst/>
              <a:ahLst/>
              <a:cxnLst/>
              <a:rect l="0" t="0" r="0" b="0"/>
              <a:pathLst>
                <a:path w="24754" h="291238">
                  <a:moveTo>
                    <a:pt x="24753" y="0"/>
                  </a:moveTo>
                  <a:lnTo>
                    <a:pt x="10560" y="58604"/>
                  </a:lnTo>
                  <a:lnTo>
                    <a:pt x="1390" y="111360"/>
                  </a:lnTo>
                  <a:lnTo>
                    <a:pt x="0" y="166476"/>
                  </a:lnTo>
                  <a:lnTo>
                    <a:pt x="742" y="220978"/>
                  </a:lnTo>
                  <a:lnTo>
                    <a:pt x="14184" y="277769"/>
                  </a:lnTo>
                  <a:lnTo>
                    <a:pt x="16431" y="2912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Szabadkézi sokszög 43"/>
            <p:cNvSpPr/>
            <p:nvPr/>
          </p:nvSpPr>
          <p:spPr>
            <a:xfrm>
              <a:off x="8162948" y="3876319"/>
              <a:ext cx="146511" cy="129340"/>
            </a:xfrm>
            <a:custGeom>
              <a:avLst/>
              <a:gdLst/>
              <a:ahLst/>
              <a:cxnLst/>
              <a:rect l="0" t="0" r="0" b="0"/>
              <a:pathLst>
                <a:path w="146511" h="129340">
                  <a:moveTo>
                    <a:pt x="33284" y="52048"/>
                  </a:moveTo>
                  <a:lnTo>
                    <a:pt x="49284" y="17303"/>
                  </a:lnTo>
                  <a:lnTo>
                    <a:pt x="61660" y="6403"/>
                  </a:lnTo>
                  <a:lnTo>
                    <a:pt x="68843" y="2202"/>
                  </a:lnTo>
                  <a:lnTo>
                    <a:pt x="86687" y="0"/>
                  </a:lnTo>
                  <a:lnTo>
                    <a:pt x="96623" y="707"/>
                  </a:lnTo>
                  <a:lnTo>
                    <a:pt x="112593" y="8889"/>
                  </a:lnTo>
                  <a:lnTo>
                    <a:pt x="137914" y="36742"/>
                  </a:lnTo>
                  <a:lnTo>
                    <a:pt x="144505" y="55107"/>
                  </a:lnTo>
                  <a:lnTo>
                    <a:pt x="146510" y="74672"/>
                  </a:lnTo>
                  <a:lnTo>
                    <a:pt x="144320" y="92613"/>
                  </a:lnTo>
                  <a:lnTo>
                    <a:pt x="137799" y="107368"/>
                  </a:lnTo>
                  <a:lnTo>
                    <a:pt x="133471" y="113890"/>
                  </a:lnTo>
                  <a:lnTo>
                    <a:pt x="121266" y="123604"/>
                  </a:lnTo>
                  <a:lnTo>
                    <a:pt x="114128" y="127489"/>
                  </a:lnTo>
                  <a:lnTo>
                    <a:pt x="96335" y="129339"/>
                  </a:lnTo>
                  <a:lnTo>
                    <a:pt x="35441" y="118096"/>
                  </a:lnTo>
                  <a:lnTo>
                    <a:pt x="13891" y="110141"/>
                  </a:lnTo>
                  <a:lnTo>
                    <a:pt x="0" y="1019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Szabadkézi sokszög 44"/>
            <p:cNvSpPr/>
            <p:nvPr/>
          </p:nvSpPr>
          <p:spPr>
            <a:xfrm>
              <a:off x="8337690" y="3940134"/>
              <a:ext cx="143769" cy="110896"/>
            </a:xfrm>
            <a:custGeom>
              <a:avLst/>
              <a:gdLst/>
              <a:ahLst/>
              <a:cxnLst/>
              <a:rect l="0" t="0" r="0" b="0"/>
              <a:pathLst>
                <a:path w="143769" h="110896">
                  <a:moveTo>
                    <a:pt x="0" y="29838"/>
                  </a:moveTo>
                  <a:lnTo>
                    <a:pt x="50055" y="87699"/>
                  </a:lnTo>
                  <a:lnTo>
                    <a:pt x="62003" y="98084"/>
                  </a:lnTo>
                  <a:lnTo>
                    <a:pt x="76559" y="105781"/>
                  </a:lnTo>
                  <a:lnTo>
                    <a:pt x="104764" y="110895"/>
                  </a:lnTo>
                  <a:lnTo>
                    <a:pt x="120835" y="107160"/>
                  </a:lnTo>
                  <a:lnTo>
                    <a:pt x="127709" y="103576"/>
                  </a:lnTo>
                  <a:lnTo>
                    <a:pt x="137813" y="89730"/>
                  </a:lnTo>
                  <a:lnTo>
                    <a:pt x="141801" y="80861"/>
                  </a:lnTo>
                  <a:lnTo>
                    <a:pt x="143768" y="63609"/>
                  </a:lnTo>
                  <a:lnTo>
                    <a:pt x="140635" y="46697"/>
                  </a:lnTo>
                  <a:lnTo>
                    <a:pt x="133079" y="29934"/>
                  </a:lnTo>
                  <a:lnTo>
                    <a:pt x="114012" y="9321"/>
                  </a:lnTo>
                  <a:lnTo>
                    <a:pt x="96284" y="2228"/>
                  </a:lnTo>
                  <a:lnTo>
                    <a:pt x="77002" y="0"/>
                  </a:lnTo>
                  <a:lnTo>
                    <a:pt x="33562" y="8468"/>
                  </a:lnTo>
                  <a:lnTo>
                    <a:pt x="26997" y="12817"/>
                  </a:lnTo>
                  <a:lnTo>
                    <a:pt x="17238" y="25047"/>
                  </a:lnTo>
                  <a:lnTo>
                    <a:pt x="15190" y="30342"/>
                  </a:lnTo>
                  <a:lnTo>
                    <a:pt x="14749" y="34797"/>
                  </a:lnTo>
                  <a:lnTo>
                    <a:pt x="16642" y="464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Szabadkézi sokszög 45"/>
            <p:cNvSpPr/>
            <p:nvPr/>
          </p:nvSpPr>
          <p:spPr>
            <a:xfrm>
              <a:off x="8537535" y="3786909"/>
              <a:ext cx="141319" cy="274595"/>
            </a:xfrm>
            <a:custGeom>
              <a:avLst/>
              <a:gdLst/>
              <a:ahLst/>
              <a:cxnLst/>
              <a:rect l="0" t="0" r="0" b="0"/>
              <a:pathLst>
                <a:path w="141319" h="274595">
                  <a:moveTo>
                    <a:pt x="24823" y="0"/>
                  </a:moveTo>
                  <a:lnTo>
                    <a:pt x="18180" y="57696"/>
                  </a:lnTo>
                  <a:lnTo>
                    <a:pt x="7965" y="109160"/>
                  </a:lnTo>
                  <a:lnTo>
                    <a:pt x="927" y="171002"/>
                  </a:lnTo>
                  <a:lnTo>
                    <a:pt x="0" y="227314"/>
                  </a:lnTo>
                  <a:lnTo>
                    <a:pt x="2727" y="231980"/>
                  </a:lnTo>
                  <a:lnTo>
                    <a:pt x="7319" y="232316"/>
                  </a:lnTo>
                  <a:lnTo>
                    <a:pt x="13154" y="229767"/>
                  </a:lnTo>
                  <a:lnTo>
                    <a:pt x="22102" y="219538"/>
                  </a:lnTo>
                  <a:lnTo>
                    <a:pt x="44079" y="158956"/>
                  </a:lnTo>
                  <a:lnTo>
                    <a:pt x="56930" y="137808"/>
                  </a:lnTo>
                  <a:lnTo>
                    <a:pt x="69603" y="128124"/>
                  </a:lnTo>
                  <a:lnTo>
                    <a:pt x="76866" y="124247"/>
                  </a:lnTo>
                  <a:lnTo>
                    <a:pt x="82632" y="124437"/>
                  </a:lnTo>
                  <a:lnTo>
                    <a:pt x="87401" y="127337"/>
                  </a:lnTo>
                  <a:lnTo>
                    <a:pt x="91504" y="132044"/>
                  </a:lnTo>
                  <a:lnTo>
                    <a:pt x="101698" y="160755"/>
                  </a:lnTo>
                  <a:lnTo>
                    <a:pt x="111895" y="223014"/>
                  </a:lnTo>
                  <a:lnTo>
                    <a:pt x="127836" y="255776"/>
                  </a:lnTo>
                  <a:lnTo>
                    <a:pt x="141318" y="2745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Szabadkézi sokszög 46"/>
            <p:cNvSpPr/>
            <p:nvPr/>
          </p:nvSpPr>
          <p:spPr>
            <a:xfrm>
              <a:off x="8728779" y="3926250"/>
              <a:ext cx="177291" cy="141382"/>
            </a:xfrm>
            <a:custGeom>
              <a:avLst/>
              <a:gdLst/>
              <a:ahLst/>
              <a:cxnLst/>
              <a:rect l="0" t="0" r="0" b="0"/>
              <a:pathLst>
                <a:path w="177291" h="141382">
                  <a:moveTo>
                    <a:pt x="0" y="43722"/>
                  </a:moveTo>
                  <a:lnTo>
                    <a:pt x="8493" y="64576"/>
                  </a:lnTo>
                  <a:lnTo>
                    <a:pt x="38306" y="105149"/>
                  </a:lnTo>
                  <a:lnTo>
                    <a:pt x="73279" y="128314"/>
                  </a:lnTo>
                  <a:lnTo>
                    <a:pt x="100300" y="138641"/>
                  </a:lnTo>
                  <a:lnTo>
                    <a:pt x="120700" y="141381"/>
                  </a:lnTo>
                  <a:lnTo>
                    <a:pt x="137163" y="137668"/>
                  </a:lnTo>
                  <a:lnTo>
                    <a:pt x="162799" y="120218"/>
                  </a:lnTo>
                  <a:lnTo>
                    <a:pt x="175620" y="99980"/>
                  </a:lnTo>
                  <a:lnTo>
                    <a:pt x="177290" y="81978"/>
                  </a:lnTo>
                  <a:lnTo>
                    <a:pt x="170828" y="44704"/>
                  </a:lnTo>
                  <a:lnTo>
                    <a:pt x="160983" y="29981"/>
                  </a:lnTo>
                  <a:lnTo>
                    <a:pt x="147362" y="18199"/>
                  </a:lnTo>
                  <a:lnTo>
                    <a:pt x="107856" y="0"/>
                  </a:lnTo>
                  <a:lnTo>
                    <a:pt x="88925" y="1484"/>
                  </a:lnTo>
                  <a:lnTo>
                    <a:pt x="51055" y="17504"/>
                  </a:lnTo>
                  <a:lnTo>
                    <a:pt x="8321" y="603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Szabadkézi sokszög 47"/>
            <p:cNvSpPr/>
            <p:nvPr/>
          </p:nvSpPr>
          <p:spPr>
            <a:xfrm>
              <a:off x="9003374" y="3803551"/>
              <a:ext cx="24964" cy="241311"/>
            </a:xfrm>
            <a:custGeom>
              <a:avLst/>
              <a:gdLst/>
              <a:ahLst/>
              <a:cxnLst/>
              <a:rect l="0" t="0" r="0" b="0"/>
              <a:pathLst>
                <a:path w="24964" h="241311">
                  <a:moveTo>
                    <a:pt x="0" y="0"/>
                  </a:moveTo>
                  <a:lnTo>
                    <a:pt x="5719" y="21778"/>
                  </a:lnTo>
                  <a:lnTo>
                    <a:pt x="5342" y="66213"/>
                  </a:lnTo>
                  <a:lnTo>
                    <a:pt x="704" y="121995"/>
                  </a:lnTo>
                  <a:lnTo>
                    <a:pt x="4511" y="181927"/>
                  </a:lnTo>
                  <a:lnTo>
                    <a:pt x="14211" y="220951"/>
                  </a:lnTo>
                  <a:lnTo>
                    <a:pt x="24963" y="2413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Szabadkézi sokszög 48"/>
            <p:cNvSpPr/>
            <p:nvPr/>
          </p:nvSpPr>
          <p:spPr>
            <a:xfrm>
              <a:off x="9078263" y="3928367"/>
              <a:ext cx="108174" cy="108174"/>
            </a:xfrm>
            <a:custGeom>
              <a:avLst/>
              <a:gdLst/>
              <a:ahLst/>
              <a:cxnLst/>
              <a:rect l="0" t="0" r="0" b="0"/>
              <a:pathLst>
                <a:path w="108174" h="108174">
                  <a:moveTo>
                    <a:pt x="0" y="0"/>
                  </a:moveTo>
                  <a:lnTo>
                    <a:pt x="7568" y="19004"/>
                  </a:lnTo>
                  <a:lnTo>
                    <a:pt x="44352" y="64809"/>
                  </a:lnTo>
                  <a:lnTo>
                    <a:pt x="85186" y="97232"/>
                  </a:lnTo>
                  <a:lnTo>
                    <a:pt x="108173" y="1081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abadkézi sokszög 49"/>
            <p:cNvSpPr/>
            <p:nvPr/>
          </p:nvSpPr>
          <p:spPr>
            <a:xfrm>
              <a:off x="9078263" y="3953330"/>
              <a:ext cx="166422" cy="224669"/>
            </a:xfrm>
            <a:custGeom>
              <a:avLst/>
              <a:gdLst/>
              <a:ahLst/>
              <a:cxnLst/>
              <a:rect l="0" t="0" r="0" b="0"/>
              <a:pathLst>
                <a:path w="166422" h="224669">
                  <a:moveTo>
                    <a:pt x="166421" y="0"/>
                  </a:moveTo>
                  <a:lnTo>
                    <a:pt x="107657" y="57857"/>
                  </a:lnTo>
                  <a:lnTo>
                    <a:pt x="53167" y="121160"/>
                  </a:lnTo>
                  <a:lnTo>
                    <a:pt x="19456" y="181159"/>
                  </a:lnTo>
                  <a:lnTo>
                    <a:pt x="0" y="2246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8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0" name="Csoportba foglalás 9"/>
          <p:cNvGrpSpPr/>
          <p:nvPr/>
        </p:nvGrpSpPr>
        <p:grpSpPr>
          <a:xfrm>
            <a:off x="2629451" y="1569557"/>
            <a:ext cx="1556037" cy="4401836"/>
            <a:chOff x="2629451" y="1569557"/>
            <a:chExt cx="1556037" cy="4401836"/>
          </a:xfrm>
        </p:grpSpPr>
        <p:sp>
          <p:nvSpPr>
            <p:cNvPr id="3" name="Szabadkézi sokszög 2"/>
            <p:cNvSpPr/>
            <p:nvPr/>
          </p:nvSpPr>
          <p:spPr>
            <a:xfrm>
              <a:off x="2629451" y="1569557"/>
              <a:ext cx="1489468" cy="4401836"/>
            </a:xfrm>
            <a:custGeom>
              <a:avLst/>
              <a:gdLst/>
              <a:ahLst/>
              <a:cxnLst/>
              <a:rect l="0" t="0" r="0" b="0"/>
              <a:pathLst>
                <a:path w="1489468" h="4401836">
                  <a:moveTo>
                    <a:pt x="0" y="0"/>
                  </a:moveTo>
                  <a:lnTo>
                    <a:pt x="21743" y="42579"/>
                  </a:lnTo>
                  <a:lnTo>
                    <a:pt x="44511" y="97336"/>
                  </a:lnTo>
                  <a:lnTo>
                    <a:pt x="70206" y="155277"/>
                  </a:lnTo>
                  <a:lnTo>
                    <a:pt x="105758" y="216182"/>
                  </a:lnTo>
                  <a:lnTo>
                    <a:pt x="139030" y="279003"/>
                  </a:lnTo>
                  <a:lnTo>
                    <a:pt x="164834" y="336916"/>
                  </a:lnTo>
                  <a:lnTo>
                    <a:pt x="192618" y="397881"/>
                  </a:lnTo>
                  <a:lnTo>
                    <a:pt x="217829" y="456367"/>
                  </a:lnTo>
                  <a:lnTo>
                    <a:pt x="242814" y="519053"/>
                  </a:lnTo>
                  <a:lnTo>
                    <a:pt x="257785" y="574202"/>
                  </a:lnTo>
                  <a:lnTo>
                    <a:pt x="270874" y="630557"/>
                  </a:lnTo>
                  <a:lnTo>
                    <a:pt x="278522" y="692265"/>
                  </a:lnTo>
                  <a:lnTo>
                    <a:pt x="291388" y="748742"/>
                  </a:lnTo>
                  <a:lnTo>
                    <a:pt x="298482" y="805273"/>
                  </a:lnTo>
                  <a:lnTo>
                    <a:pt x="303833" y="867004"/>
                  </a:lnTo>
                  <a:lnTo>
                    <a:pt x="309811" y="925949"/>
                  </a:lnTo>
                  <a:lnTo>
                    <a:pt x="315358" y="987565"/>
                  </a:lnTo>
                  <a:lnTo>
                    <a:pt x="320506" y="1049965"/>
                  </a:lnTo>
                  <a:lnTo>
                    <a:pt x="333044" y="1113120"/>
                  </a:lnTo>
                  <a:lnTo>
                    <a:pt x="346737" y="1170244"/>
                  </a:lnTo>
                  <a:lnTo>
                    <a:pt x="360582" y="1225935"/>
                  </a:lnTo>
                  <a:lnTo>
                    <a:pt x="388469" y="1287605"/>
                  </a:lnTo>
                  <a:lnTo>
                    <a:pt x="424544" y="1345418"/>
                  </a:lnTo>
                  <a:lnTo>
                    <a:pt x="474477" y="1405556"/>
                  </a:lnTo>
                  <a:lnTo>
                    <a:pt x="503681" y="1430534"/>
                  </a:lnTo>
                  <a:lnTo>
                    <a:pt x="565603" y="1470012"/>
                  </a:lnTo>
                  <a:lnTo>
                    <a:pt x="623140" y="1509806"/>
                  </a:lnTo>
                  <a:lnTo>
                    <a:pt x="685156" y="1572621"/>
                  </a:lnTo>
                  <a:lnTo>
                    <a:pt x="737423" y="1626885"/>
                  </a:lnTo>
                  <a:lnTo>
                    <a:pt x="771891" y="1689340"/>
                  </a:lnTo>
                  <a:lnTo>
                    <a:pt x="800322" y="1747430"/>
                  </a:lnTo>
                  <a:lnTo>
                    <a:pt x="811513" y="1788274"/>
                  </a:lnTo>
                  <a:lnTo>
                    <a:pt x="819360" y="1844617"/>
                  </a:lnTo>
                  <a:lnTo>
                    <a:pt x="823201" y="1897580"/>
                  </a:lnTo>
                  <a:lnTo>
                    <a:pt x="823668" y="1950488"/>
                  </a:lnTo>
                  <a:lnTo>
                    <a:pt x="830354" y="2006090"/>
                  </a:lnTo>
                  <a:lnTo>
                    <a:pt x="831874" y="2060941"/>
                  </a:lnTo>
                  <a:lnTo>
                    <a:pt x="838728" y="2121705"/>
                  </a:lnTo>
                  <a:lnTo>
                    <a:pt x="854389" y="2180173"/>
                  </a:lnTo>
                  <a:lnTo>
                    <a:pt x="872592" y="2228771"/>
                  </a:lnTo>
                  <a:lnTo>
                    <a:pt x="909865" y="2288214"/>
                  </a:lnTo>
                  <a:lnTo>
                    <a:pt x="933100" y="2329884"/>
                  </a:lnTo>
                  <a:lnTo>
                    <a:pt x="951230" y="2391401"/>
                  </a:lnTo>
                  <a:lnTo>
                    <a:pt x="968003" y="2445944"/>
                  </a:lnTo>
                  <a:lnTo>
                    <a:pt x="981882" y="2499452"/>
                  </a:lnTo>
                  <a:lnTo>
                    <a:pt x="992978" y="2552408"/>
                  </a:lnTo>
                  <a:lnTo>
                    <a:pt x="1006846" y="2609695"/>
                  </a:lnTo>
                  <a:lnTo>
                    <a:pt x="1020715" y="2667291"/>
                  </a:lnTo>
                  <a:lnTo>
                    <a:pt x="1031810" y="2721335"/>
                  </a:lnTo>
                  <a:lnTo>
                    <a:pt x="1045678" y="2778934"/>
                  </a:lnTo>
                  <a:lnTo>
                    <a:pt x="1056773" y="2832659"/>
                  </a:lnTo>
                  <a:lnTo>
                    <a:pt x="1065094" y="2880121"/>
                  </a:lnTo>
                  <a:lnTo>
                    <a:pt x="1078962" y="2942500"/>
                  </a:lnTo>
                  <a:lnTo>
                    <a:pt x="1092831" y="2995676"/>
                  </a:lnTo>
                  <a:lnTo>
                    <a:pt x="1109473" y="3053103"/>
                  </a:lnTo>
                  <a:lnTo>
                    <a:pt x="1125807" y="3108507"/>
                  </a:lnTo>
                  <a:lnTo>
                    <a:pt x="1150736" y="3170111"/>
                  </a:lnTo>
                  <a:lnTo>
                    <a:pt x="1170474" y="3228555"/>
                  </a:lnTo>
                  <a:lnTo>
                    <a:pt x="1198571" y="3289929"/>
                  </a:lnTo>
                  <a:lnTo>
                    <a:pt x="1222889" y="3353078"/>
                  </a:lnTo>
                  <a:lnTo>
                    <a:pt x="1247009" y="3411612"/>
                  </a:lnTo>
                  <a:lnTo>
                    <a:pt x="1267228" y="3470390"/>
                  </a:lnTo>
                  <a:lnTo>
                    <a:pt x="1284185" y="3527439"/>
                  </a:lnTo>
                  <a:lnTo>
                    <a:pt x="1308019" y="3582408"/>
                  </a:lnTo>
                  <a:lnTo>
                    <a:pt x="1328526" y="3644387"/>
                  </a:lnTo>
                  <a:lnTo>
                    <a:pt x="1345230" y="3700244"/>
                  </a:lnTo>
                  <a:lnTo>
                    <a:pt x="1359103" y="3761796"/>
                  </a:lnTo>
                  <a:lnTo>
                    <a:pt x="1372972" y="3819725"/>
                  </a:lnTo>
                  <a:lnTo>
                    <a:pt x="1386841" y="3876732"/>
                  </a:lnTo>
                  <a:lnTo>
                    <a:pt x="1395470" y="3932395"/>
                  </a:lnTo>
                  <a:lnTo>
                    <a:pt x="1404254" y="3989949"/>
                  </a:lnTo>
                  <a:lnTo>
                    <a:pt x="1414475" y="4049384"/>
                  </a:lnTo>
                  <a:lnTo>
                    <a:pt x="1428681" y="4107735"/>
                  </a:lnTo>
                  <a:lnTo>
                    <a:pt x="1442346" y="4169496"/>
                  </a:lnTo>
                  <a:lnTo>
                    <a:pt x="1450645" y="4218964"/>
                  </a:lnTo>
                  <a:lnTo>
                    <a:pt x="1461732" y="4278735"/>
                  </a:lnTo>
                  <a:lnTo>
                    <a:pt x="1475599" y="4340161"/>
                  </a:lnTo>
                  <a:lnTo>
                    <a:pt x="1489467" y="44018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3578976" y="3708067"/>
              <a:ext cx="252935" cy="624079"/>
            </a:xfrm>
            <a:custGeom>
              <a:avLst/>
              <a:gdLst/>
              <a:ahLst/>
              <a:cxnLst/>
              <a:rect l="0" t="0" r="0" b="0"/>
              <a:pathLst>
                <a:path w="252935" h="624079">
                  <a:moveTo>
                    <a:pt x="98927" y="0"/>
                  </a:moveTo>
                  <a:lnTo>
                    <a:pt x="51828" y="39120"/>
                  </a:lnTo>
                  <a:lnTo>
                    <a:pt x="0" y="98704"/>
                  </a:lnTo>
                  <a:lnTo>
                    <a:pt x="20713" y="80043"/>
                  </a:lnTo>
                  <a:lnTo>
                    <a:pt x="57979" y="64107"/>
                  </a:lnTo>
                  <a:lnTo>
                    <a:pt x="74256" y="63317"/>
                  </a:lnTo>
                  <a:lnTo>
                    <a:pt x="89811" y="66972"/>
                  </a:lnTo>
                  <a:lnTo>
                    <a:pt x="102888" y="74761"/>
                  </a:lnTo>
                  <a:lnTo>
                    <a:pt x="107115" y="82200"/>
                  </a:lnTo>
                  <a:lnTo>
                    <a:pt x="111812" y="102794"/>
                  </a:lnTo>
                  <a:lnTo>
                    <a:pt x="108968" y="122424"/>
                  </a:lnTo>
                  <a:lnTo>
                    <a:pt x="88291" y="172066"/>
                  </a:lnTo>
                  <a:lnTo>
                    <a:pt x="67959" y="200820"/>
                  </a:lnTo>
                  <a:lnTo>
                    <a:pt x="68111" y="205071"/>
                  </a:lnTo>
                  <a:lnTo>
                    <a:pt x="71912" y="206980"/>
                  </a:lnTo>
                  <a:lnTo>
                    <a:pt x="85071" y="206637"/>
                  </a:lnTo>
                  <a:lnTo>
                    <a:pt x="128674" y="200800"/>
                  </a:lnTo>
                  <a:lnTo>
                    <a:pt x="136325" y="203209"/>
                  </a:lnTo>
                  <a:lnTo>
                    <a:pt x="142350" y="207588"/>
                  </a:lnTo>
                  <a:lnTo>
                    <a:pt x="147291" y="213282"/>
                  </a:lnTo>
                  <a:lnTo>
                    <a:pt x="148737" y="218926"/>
                  </a:lnTo>
                  <a:lnTo>
                    <a:pt x="147851" y="224538"/>
                  </a:lnTo>
                  <a:lnTo>
                    <a:pt x="141011" y="236630"/>
                  </a:lnTo>
                  <a:lnTo>
                    <a:pt x="93561" y="299699"/>
                  </a:lnTo>
                  <a:lnTo>
                    <a:pt x="91651" y="307048"/>
                  </a:lnTo>
                  <a:lnTo>
                    <a:pt x="92227" y="313797"/>
                  </a:lnTo>
                  <a:lnTo>
                    <a:pt x="94461" y="320145"/>
                  </a:lnTo>
                  <a:lnTo>
                    <a:pt x="99647" y="324377"/>
                  </a:lnTo>
                  <a:lnTo>
                    <a:pt x="115273" y="329080"/>
                  </a:lnTo>
                  <a:lnTo>
                    <a:pt x="140444" y="327309"/>
                  </a:lnTo>
                  <a:lnTo>
                    <a:pt x="190451" y="313184"/>
                  </a:lnTo>
                  <a:lnTo>
                    <a:pt x="194151" y="313264"/>
                  </a:lnTo>
                  <a:lnTo>
                    <a:pt x="194770" y="315168"/>
                  </a:lnTo>
                  <a:lnTo>
                    <a:pt x="190526" y="322213"/>
                  </a:lnTo>
                  <a:lnTo>
                    <a:pt x="170268" y="341802"/>
                  </a:lnTo>
                  <a:lnTo>
                    <a:pt x="138387" y="369908"/>
                  </a:lnTo>
                  <a:lnTo>
                    <a:pt x="118159" y="400157"/>
                  </a:lnTo>
                  <a:lnTo>
                    <a:pt x="114522" y="408229"/>
                  </a:lnTo>
                  <a:lnTo>
                    <a:pt x="113946" y="415459"/>
                  </a:lnTo>
                  <a:lnTo>
                    <a:pt x="118238" y="428425"/>
                  </a:lnTo>
                  <a:lnTo>
                    <a:pt x="123820" y="432621"/>
                  </a:lnTo>
                  <a:lnTo>
                    <a:pt x="139884" y="437285"/>
                  </a:lnTo>
                  <a:lnTo>
                    <a:pt x="165303" y="435493"/>
                  </a:lnTo>
                  <a:lnTo>
                    <a:pt x="197817" y="425679"/>
                  </a:lnTo>
                  <a:lnTo>
                    <a:pt x="213390" y="415720"/>
                  </a:lnTo>
                  <a:lnTo>
                    <a:pt x="213142" y="416755"/>
                  </a:lnTo>
                  <a:lnTo>
                    <a:pt x="163524" y="477874"/>
                  </a:lnTo>
                  <a:lnTo>
                    <a:pt x="146550" y="516375"/>
                  </a:lnTo>
                  <a:lnTo>
                    <a:pt x="146393" y="523615"/>
                  </a:lnTo>
                  <a:lnTo>
                    <a:pt x="151150" y="536590"/>
                  </a:lnTo>
                  <a:lnTo>
                    <a:pt x="155932" y="539865"/>
                  </a:lnTo>
                  <a:lnTo>
                    <a:pt x="168641" y="541039"/>
                  </a:lnTo>
                  <a:lnTo>
                    <a:pt x="220115" y="522137"/>
                  </a:lnTo>
                  <a:lnTo>
                    <a:pt x="228721" y="521908"/>
                  </a:lnTo>
                  <a:lnTo>
                    <a:pt x="243213" y="526586"/>
                  </a:lnTo>
                  <a:lnTo>
                    <a:pt x="247818" y="532271"/>
                  </a:lnTo>
                  <a:lnTo>
                    <a:pt x="252934" y="548450"/>
                  </a:lnTo>
                  <a:lnTo>
                    <a:pt x="251397" y="573933"/>
                  </a:lnTo>
                  <a:lnTo>
                    <a:pt x="245086" y="599050"/>
                  </a:lnTo>
                  <a:lnTo>
                    <a:pt x="240745" y="605544"/>
                  </a:lnTo>
                  <a:lnTo>
                    <a:pt x="228525" y="615224"/>
                  </a:lnTo>
                  <a:lnTo>
                    <a:pt x="197217" y="621455"/>
                  </a:lnTo>
                  <a:lnTo>
                    <a:pt x="148853" y="6240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abadkézi sokszög 4"/>
            <p:cNvSpPr/>
            <p:nvPr/>
          </p:nvSpPr>
          <p:spPr>
            <a:xfrm>
              <a:off x="3778041" y="4401095"/>
              <a:ext cx="107889" cy="80830"/>
            </a:xfrm>
            <a:custGeom>
              <a:avLst/>
              <a:gdLst/>
              <a:ahLst/>
              <a:cxnLst/>
              <a:rect l="0" t="0" r="0" b="0"/>
              <a:pathLst>
                <a:path w="107889" h="80830">
                  <a:moveTo>
                    <a:pt x="107888" y="30903"/>
                  </a:moveTo>
                  <a:lnTo>
                    <a:pt x="103471" y="17651"/>
                  </a:lnTo>
                  <a:lnTo>
                    <a:pt x="93906" y="8679"/>
                  </a:lnTo>
                  <a:lnTo>
                    <a:pt x="79484" y="2535"/>
                  </a:lnTo>
                  <a:lnTo>
                    <a:pt x="50573" y="0"/>
                  </a:lnTo>
                  <a:lnTo>
                    <a:pt x="29406" y="2683"/>
                  </a:lnTo>
                  <a:lnTo>
                    <a:pt x="12603" y="11889"/>
                  </a:lnTo>
                  <a:lnTo>
                    <a:pt x="5533" y="18227"/>
                  </a:lnTo>
                  <a:lnTo>
                    <a:pt x="1744" y="25226"/>
                  </a:lnTo>
                  <a:lnTo>
                    <a:pt x="0" y="40399"/>
                  </a:lnTo>
                  <a:lnTo>
                    <a:pt x="4772" y="56388"/>
                  </a:lnTo>
                  <a:lnTo>
                    <a:pt x="16356" y="808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3811040" y="4598419"/>
              <a:ext cx="8322" cy="1"/>
            </a:xfrm>
            <a:custGeom>
              <a:avLst/>
              <a:gdLst/>
              <a:ahLst/>
              <a:cxnLst/>
              <a:rect l="0" t="0" r="0" b="0"/>
              <a:pathLst>
                <a:path w="8322" h="1">
                  <a:moveTo>
                    <a:pt x="832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3871890" y="4706593"/>
              <a:ext cx="188286" cy="474301"/>
            </a:xfrm>
            <a:custGeom>
              <a:avLst/>
              <a:gdLst/>
              <a:ahLst/>
              <a:cxnLst/>
              <a:rect l="0" t="0" r="0" b="0"/>
              <a:pathLst>
                <a:path w="188286" h="474301">
                  <a:moveTo>
                    <a:pt x="80607" y="0"/>
                  </a:moveTo>
                  <a:lnTo>
                    <a:pt x="20631" y="55559"/>
                  </a:lnTo>
                  <a:lnTo>
                    <a:pt x="1302" y="72141"/>
                  </a:lnTo>
                  <a:lnTo>
                    <a:pt x="0" y="74906"/>
                  </a:lnTo>
                  <a:lnTo>
                    <a:pt x="1906" y="75825"/>
                  </a:lnTo>
                  <a:lnTo>
                    <a:pt x="5950" y="75513"/>
                  </a:lnTo>
                  <a:lnTo>
                    <a:pt x="66764" y="52714"/>
                  </a:lnTo>
                  <a:lnTo>
                    <a:pt x="76926" y="51785"/>
                  </a:lnTo>
                  <a:lnTo>
                    <a:pt x="93148" y="55683"/>
                  </a:lnTo>
                  <a:lnTo>
                    <a:pt x="100063" y="59311"/>
                  </a:lnTo>
                  <a:lnTo>
                    <a:pt x="103748" y="65428"/>
                  </a:lnTo>
                  <a:lnTo>
                    <a:pt x="105377" y="82087"/>
                  </a:lnTo>
                  <a:lnTo>
                    <a:pt x="100554" y="96888"/>
                  </a:lnTo>
                  <a:lnTo>
                    <a:pt x="82390" y="121456"/>
                  </a:lnTo>
                  <a:lnTo>
                    <a:pt x="25451" y="171953"/>
                  </a:lnTo>
                  <a:lnTo>
                    <a:pt x="24421" y="174732"/>
                  </a:lnTo>
                  <a:lnTo>
                    <a:pt x="26507" y="175660"/>
                  </a:lnTo>
                  <a:lnTo>
                    <a:pt x="84598" y="167631"/>
                  </a:lnTo>
                  <a:lnTo>
                    <a:pt x="117026" y="166779"/>
                  </a:lnTo>
                  <a:lnTo>
                    <a:pt x="122453" y="168509"/>
                  </a:lnTo>
                  <a:lnTo>
                    <a:pt x="124222" y="171511"/>
                  </a:lnTo>
                  <a:lnTo>
                    <a:pt x="123552" y="175362"/>
                  </a:lnTo>
                  <a:lnTo>
                    <a:pt x="113775" y="189616"/>
                  </a:lnTo>
                  <a:lnTo>
                    <a:pt x="66664" y="238562"/>
                  </a:lnTo>
                  <a:lnTo>
                    <a:pt x="60542" y="254574"/>
                  </a:lnTo>
                  <a:lnTo>
                    <a:pt x="58909" y="264021"/>
                  </a:lnTo>
                  <a:lnTo>
                    <a:pt x="60595" y="271244"/>
                  </a:lnTo>
                  <a:lnTo>
                    <a:pt x="64492" y="276983"/>
                  </a:lnTo>
                  <a:lnTo>
                    <a:pt x="69863" y="281735"/>
                  </a:lnTo>
                  <a:lnTo>
                    <a:pt x="85694" y="287014"/>
                  </a:lnTo>
                  <a:lnTo>
                    <a:pt x="105058" y="288435"/>
                  </a:lnTo>
                  <a:lnTo>
                    <a:pt x="156449" y="279652"/>
                  </a:lnTo>
                  <a:lnTo>
                    <a:pt x="97802" y="320174"/>
                  </a:lnTo>
                  <a:lnTo>
                    <a:pt x="84860" y="334608"/>
                  </a:lnTo>
                  <a:lnTo>
                    <a:pt x="81593" y="342340"/>
                  </a:lnTo>
                  <a:lnTo>
                    <a:pt x="80429" y="358328"/>
                  </a:lnTo>
                  <a:lnTo>
                    <a:pt x="83262" y="364626"/>
                  </a:lnTo>
                  <a:lnTo>
                    <a:pt x="93807" y="374088"/>
                  </a:lnTo>
                  <a:lnTo>
                    <a:pt x="110204" y="378910"/>
                  </a:lnTo>
                  <a:lnTo>
                    <a:pt x="129819" y="380129"/>
                  </a:lnTo>
                  <a:lnTo>
                    <a:pt x="183505" y="375378"/>
                  </a:lnTo>
                  <a:lnTo>
                    <a:pt x="188037" y="375992"/>
                  </a:lnTo>
                  <a:lnTo>
                    <a:pt x="188285" y="377326"/>
                  </a:lnTo>
                  <a:lnTo>
                    <a:pt x="133497" y="421794"/>
                  </a:lnTo>
                  <a:lnTo>
                    <a:pt x="121139" y="442717"/>
                  </a:lnTo>
                  <a:lnTo>
                    <a:pt x="113892" y="47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badkézi sokszög 7"/>
            <p:cNvSpPr/>
            <p:nvPr/>
          </p:nvSpPr>
          <p:spPr>
            <a:xfrm>
              <a:off x="4006436" y="5211805"/>
              <a:ext cx="179052" cy="77262"/>
            </a:xfrm>
            <a:custGeom>
              <a:avLst/>
              <a:gdLst/>
              <a:ahLst/>
              <a:cxnLst/>
              <a:rect l="0" t="0" r="0" b="0"/>
              <a:pathLst>
                <a:path w="179052" h="77262">
                  <a:moveTo>
                    <a:pt x="179051" y="43977"/>
                  </a:moveTo>
                  <a:lnTo>
                    <a:pt x="155887" y="20813"/>
                  </a:lnTo>
                  <a:lnTo>
                    <a:pt x="131096" y="9274"/>
                  </a:lnTo>
                  <a:lnTo>
                    <a:pt x="100328" y="0"/>
                  </a:lnTo>
                  <a:lnTo>
                    <a:pt x="63372" y="231"/>
                  </a:lnTo>
                  <a:lnTo>
                    <a:pt x="31979" y="10572"/>
                  </a:lnTo>
                  <a:lnTo>
                    <a:pt x="9528" y="25348"/>
                  </a:lnTo>
                  <a:lnTo>
                    <a:pt x="2006" y="40936"/>
                  </a:lnTo>
                  <a:lnTo>
                    <a:pt x="0" y="50271"/>
                  </a:lnTo>
                  <a:lnTo>
                    <a:pt x="512" y="57419"/>
                  </a:lnTo>
                  <a:lnTo>
                    <a:pt x="2702" y="63108"/>
                  </a:lnTo>
                  <a:lnTo>
                    <a:pt x="12630" y="772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4102276" y="5372276"/>
              <a:ext cx="8322" cy="8322"/>
            </a:xfrm>
            <a:custGeom>
              <a:avLst/>
              <a:gdLst/>
              <a:ahLst/>
              <a:cxnLst/>
              <a:rect l="0" t="0" r="0" b="0"/>
              <a:pathLst>
                <a:path w="8322" h="8322">
                  <a:moveTo>
                    <a:pt x="8321" y="0"/>
                  </a:moveTo>
                  <a:lnTo>
                    <a:pt x="0" y="83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Szabadkézi sokszög 10"/>
          <p:cNvSpPr/>
          <p:nvPr/>
        </p:nvSpPr>
        <p:spPr>
          <a:xfrm>
            <a:off x="3216564" y="1968967"/>
            <a:ext cx="145140" cy="208028"/>
          </a:xfrm>
          <a:custGeom>
            <a:avLst/>
            <a:gdLst/>
            <a:ahLst/>
            <a:cxnLst/>
            <a:rect l="0" t="0" r="0" b="0"/>
            <a:pathLst>
              <a:path w="145140" h="208028">
                <a:moveTo>
                  <a:pt x="53608" y="0"/>
                </a:moveTo>
                <a:lnTo>
                  <a:pt x="42090" y="33741"/>
                </a:lnTo>
                <a:lnTo>
                  <a:pt x="17850" y="91559"/>
                </a:lnTo>
                <a:lnTo>
                  <a:pt x="0" y="149781"/>
                </a:lnTo>
                <a:lnTo>
                  <a:pt x="1429" y="166422"/>
                </a:lnTo>
                <a:lnTo>
                  <a:pt x="7611" y="180598"/>
                </a:lnTo>
                <a:lnTo>
                  <a:pt x="11849" y="186968"/>
                </a:lnTo>
                <a:lnTo>
                  <a:pt x="18372" y="191214"/>
                </a:lnTo>
                <a:lnTo>
                  <a:pt x="45222" y="197190"/>
                </a:lnTo>
                <a:lnTo>
                  <a:pt x="108395" y="200410"/>
                </a:lnTo>
                <a:lnTo>
                  <a:pt x="145139" y="20802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abadkézi sokszög 11"/>
          <p:cNvSpPr/>
          <p:nvPr/>
        </p:nvSpPr>
        <p:spPr>
          <a:xfrm>
            <a:off x="2929148" y="1620007"/>
            <a:ext cx="706660" cy="945934"/>
          </a:xfrm>
          <a:custGeom>
            <a:avLst/>
            <a:gdLst/>
            <a:ahLst/>
            <a:cxnLst/>
            <a:rect l="0" t="0" r="0" b="0"/>
            <a:pathLst>
              <a:path w="706660" h="945934">
                <a:moveTo>
                  <a:pt x="540728" y="199182"/>
                </a:moveTo>
                <a:lnTo>
                  <a:pt x="508773" y="140501"/>
                </a:lnTo>
                <a:lnTo>
                  <a:pt x="460254" y="78429"/>
                </a:lnTo>
                <a:lnTo>
                  <a:pt x="437170" y="50411"/>
                </a:lnTo>
                <a:lnTo>
                  <a:pt x="374163" y="14757"/>
                </a:lnTo>
                <a:lnTo>
                  <a:pt x="339146" y="3454"/>
                </a:lnTo>
                <a:lnTo>
                  <a:pt x="276251" y="0"/>
                </a:lnTo>
                <a:lnTo>
                  <a:pt x="223396" y="8597"/>
                </a:lnTo>
                <a:lnTo>
                  <a:pt x="193374" y="18821"/>
                </a:lnTo>
                <a:lnTo>
                  <a:pt x="143971" y="49640"/>
                </a:lnTo>
                <a:lnTo>
                  <a:pt x="95478" y="99830"/>
                </a:lnTo>
                <a:lnTo>
                  <a:pt x="60111" y="161796"/>
                </a:lnTo>
                <a:lnTo>
                  <a:pt x="32590" y="215464"/>
                </a:lnTo>
                <a:lnTo>
                  <a:pt x="23653" y="233230"/>
                </a:lnTo>
                <a:lnTo>
                  <a:pt x="10487" y="295647"/>
                </a:lnTo>
                <a:lnTo>
                  <a:pt x="915" y="355306"/>
                </a:lnTo>
                <a:lnTo>
                  <a:pt x="0" y="414504"/>
                </a:lnTo>
                <a:lnTo>
                  <a:pt x="2344" y="473276"/>
                </a:lnTo>
                <a:lnTo>
                  <a:pt x="14056" y="530109"/>
                </a:lnTo>
                <a:lnTo>
                  <a:pt x="27640" y="591879"/>
                </a:lnTo>
                <a:lnTo>
                  <a:pt x="48661" y="652346"/>
                </a:lnTo>
                <a:lnTo>
                  <a:pt x="77433" y="706905"/>
                </a:lnTo>
                <a:lnTo>
                  <a:pt x="115860" y="768415"/>
                </a:lnTo>
                <a:lnTo>
                  <a:pt x="162322" y="826207"/>
                </a:lnTo>
                <a:lnTo>
                  <a:pt x="223106" y="880756"/>
                </a:lnTo>
                <a:lnTo>
                  <a:pt x="277407" y="911554"/>
                </a:lnTo>
                <a:lnTo>
                  <a:pt x="339312" y="937228"/>
                </a:lnTo>
                <a:lnTo>
                  <a:pt x="385064" y="945933"/>
                </a:lnTo>
                <a:lnTo>
                  <a:pt x="443297" y="938742"/>
                </a:lnTo>
                <a:lnTo>
                  <a:pt x="502970" y="924829"/>
                </a:lnTo>
                <a:lnTo>
                  <a:pt x="562697" y="889321"/>
                </a:lnTo>
                <a:lnTo>
                  <a:pt x="595919" y="862848"/>
                </a:lnTo>
                <a:lnTo>
                  <a:pt x="638578" y="805711"/>
                </a:lnTo>
                <a:lnTo>
                  <a:pt x="671224" y="742436"/>
                </a:lnTo>
                <a:lnTo>
                  <a:pt x="690276" y="681281"/>
                </a:lnTo>
                <a:lnTo>
                  <a:pt x="703421" y="620542"/>
                </a:lnTo>
                <a:lnTo>
                  <a:pt x="706659" y="562868"/>
                </a:lnTo>
                <a:lnTo>
                  <a:pt x="704620" y="500518"/>
                </a:lnTo>
                <a:lnTo>
                  <a:pt x="692948" y="442576"/>
                </a:lnTo>
                <a:lnTo>
                  <a:pt x="674952" y="380659"/>
                </a:lnTo>
                <a:lnTo>
                  <a:pt x="646215" y="317568"/>
                </a:lnTo>
                <a:lnTo>
                  <a:pt x="612662" y="261376"/>
                </a:lnTo>
                <a:lnTo>
                  <a:pt x="571151" y="203055"/>
                </a:lnTo>
                <a:lnTo>
                  <a:pt x="513133" y="151380"/>
                </a:lnTo>
                <a:lnTo>
                  <a:pt x="465839" y="12429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4120168" y="4632225"/>
            <a:ext cx="705443" cy="880638"/>
            <a:chOff x="4120168" y="4632225"/>
            <a:chExt cx="705443" cy="880638"/>
          </a:xfrm>
        </p:grpSpPr>
        <p:sp>
          <p:nvSpPr>
            <p:cNvPr id="13" name="Szabadkézi sokszög 12"/>
            <p:cNvSpPr/>
            <p:nvPr/>
          </p:nvSpPr>
          <p:spPr>
            <a:xfrm>
              <a:off x="4120168" y="4632225"/>
              <a:ext cx="705443" cy="880638"/>
            </a:xfrm>
            <a:custGeom>
              <a:avLst/>
              <a:gdLst/>
              <a:ahLst/>
              <a:cxnLst/>
              <a:rect l="0" t="0" r="0" b="0"/>
              <a:pathLst>
                <a:path w="705443" h="880638">
                  <a:moveTo>
                    <a:pt x="514656" y="199183"/>
                  </a:moveTo>
                  <a:lnTo>
                    <a:pt x="487931" y="140503"/>
                  </a:lnTo>
                  <a:lnTo>
                    <a:pt x="447910" y="82158"/>
                  </a:lnTo>
                  <a:lnTo>
                    <a:pt x="428927" y="60034"/>
                  </a:lnTo>
                  <a:lnTo>
                    <a:pt x="405736" y="44233"/>
                  </a:lnTo>
                  <a:lnTo>
                    <a:pt x="383763" y="31230"/>
                  </a:lnTo>
                  <a:lnTo>
                    <a:pt x="363076" y="18132"/>
                  </a:lnTo>
                  <a:lnTo>
                    <a:pt x="322110" y="3441"/>
                  </a:lnTo>
                  <a:lnTo>
                    <a:pt x="265636" y="0"/>
                  </a:lnTo>
                  <a:lnTo>
                    <a:pt x="203102" y="2012"/>
                  </a:lnTo>
                  <a:lnTo>
                    <a:pt x="140480" y="19042"/>
                  </a:lnTo>
                  <a:lnTo>
                    <a:pt x="107902" y="36661"/>
                  </a:lnTo>
                  <a:lnTo>
                    <a:pt x="71195" y="69844"/>
                  </a:lnTo>
                  <a:lnTo>
                    <a:pt x="51207" y="100081"/>
                  </a:lnTo>
                  <a:lnTo>
                    <a:pt x="29409" y="157622"/>
                  </a:lnTo>
                  <a:lnTo>
                    <a:pt x="12632" y="211925"/>
                  </a:lnTo>
                  <a:lnTo>
                    <a:pt x="1218" y="268434"/>
                  </a:lnTo>
                  <a:lnTo>
                    <a:pt x="0" y="329728"/>
                  </a:lnTo>
                  <a:lnTo>
                    <a:pt x="7866" y="382830"/>
                  </a:lnTo>
                  <a:lnTo>
                    <a:pt x="21969" y="440228"/>
                  </a:lnTo>
                  <a:lnTo>
                    <a:pt x="41107" y="491463"/>
                  </a:lnTo>
                  <a:lnTo>
                    <a:pt x="67120" y="553153"/>
                  </a:lnTo>
                  <a:lnTo>
                    <a:pt x="108844" y="615411"/>
                  </a:lnTo>
                  <a:lnTo>
                    <a:pt x="146101" y="674646"/>
                  </a:lnTo>
                  <a:lnTo>
                    <a:pt x="200420" y="733511"/>
                  </a:lnTo>
                  <a:lnTo>
                    <a:pt x="257551" y="784175"/>
                  </a:lnTo>
                  <a:lnTo>
                    <a:pt x="316140" y="828799"/>
                  </a:lnTo>
                  <a:lnTo>
                    <a:pt x="379310" y="857675"/>
                  </a:lnTo>
                  <a:lnTo>
                    <a:pt x="421934" y="874884"/>
                  </a:lnTo>
                  <a:lnTo>
                    <a:pt x="483075" y="880637"/>
                  </a:lnTo>
                  <a:lnTo>
                    <a:pt x="543455" y="869851"/>
                  </a:lnTo>
                  <a:lnTo>
                    <a:pt x="597472" y="834977"/>
                  </a:lnTo>
                  <a:lnTo>
                    <a:pt x="630148" y="799003"/>
                  </a:lnTo>
                  <a:lnTo>
                    <a:pt x="661163" y="745326"/>
                  </a:lnTo>
                  <a:lnTo>
                    <a:pt x="690484" y="683424"/>
                  </a:lnTo>
                  <a:lnTo>
                    <a:pt x="701500" y="624856"/>
                  </a:lnTo>
                  <a:lnTo>
                    <a:pt x="705442" y="561554"/>
                  </a:lnTo>
                  <a:lnTo>
                    <a:pt x="701504" y="502417"/>
                  </a:lnTo>
                  <a:lnTo>
                    <a:pt x="696617" y="440501"/>
                  </a:lnTo>
                  <a:lnTo>
                    <a:pt x="679071" y="377579"/>
                  </a:lnTo>
                  <a:lnTo>
                    <a:pt x="652894" y="315485"/>
                  </a:lnTo>
                  <a:lnTo>
                    <a:pt x="620345" y="255304"/>
                  </a:lnTo>
                  <a:lnTo>
                    <a:pt x="599399" y="219962"/>
                  </a:lnTo>
                  <a:lnTo>
                    <a:pt x="546264" y="161544"/>
                  </a:lnTo>
                  <a:lnTo>
                    <a:pt x="512700" y="135237"/>
                  </a:lnTo>
                  <a:lnTo>
                    <a:pt x="457971" y="107151"/>
                  </a:lnTo>
                  <a:lnTo>
                    <a:pt x="400033" y="83375"/>
                  </a:lnTo>
                  <a:lnTo>
                    <a:pt x="373198" y="7436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4401699" y="4931261"/>
              <a:ext cx="208162" cy="324522"/>
            </a:xfrm>
            <a:custGeom>
              <a:avLst/>
              <a:gdLst/>
              <a:ahLst/>
              <a:cxnLst/>
              <a:rect l="0" t="0" r="0" b="0"/>
              <a:pathLst>
                <a:path w="208162" h="324522">
                  <a:moveTo>
                    <a:pt x="124951" y="0"/>
                  </a:moveTo>
                  <a:lnTo>
                    <a:pt x="66186" y="45496"/>
                  </a:lnTo>
                  <a:lnTo>
                    <a:pt x="4532" y="96743"/>
                  </a:lnTo>
                  <a:lnTo>
                    <a:pt x="1217" y="104252"/>
                  </a:lnTo>
                  <a:lnTo>
                    <a:pt x="0" y="122456"/>
                  </a:lnTo>
                  <a:lnTo>
                    <a:pt x="7471" y="140409"/>
                  </a:lnTo>
                  <a:lnTo>
                    <a:pt x="27272" y="163645"/>
                  </a:lnTo>
                  <a:lnTo>
                    <a:pt x="86958" y="210691"/>
                  </a:lnTo>
                  <a:lnTo>
                    <a:pt x="142971" y="249625"/>
                  </a:lnTo>
                  <a:lnTo>
                    <a:pt x="182455" y="284010"/>
                  </a:lnTo>
                  <a:lnTo>
                    <a:pt x="202536" y="311485"/>
                  </a:lnTo>
                  <a:lnTo>
                    <a:pt x="208161" y="3245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8" name="Csoportba foglalás 17"/>
          <p:cNvGrpSpPr/>
          <p:nvPr/>
        </p:nvGrpSpPr>
        <p:grpSpPr>
          <a:xfrm>
            <a:off x="4086435" y="2768534"/>
            <a:ext cx="897096" cy="747932"/>
            <a:chOff x="4086435" y="2768534"/>
            <a:chExt cx="897096" cy="747932"/>
          </a:xfrm>
        </p:grpSpPr>
        <p:sp>
          <p:nvSpPr>
            <p:cNvPr id="16" name="Szabadkézi sokszög 15"/>
            <p:cNvSpPr/>
            <p:nvPr/>
          </p:nvSpPr>
          <p:spPr>
            <a:xfrm>
              <a:off x="4482471" y="3034062"/>
              <a:ext cx="135711" cy="141459"/>
            </a:xfrm>
            <a:custGeom>
              <a:avLst/>
              <a:gdLst/>
              <a:ahLst/>
              <a:cxnLst/>
              <a:rect l="0" t="0" r="0" b="0"/>
              <a:pathLst>
                <a:path w="135711" h="141459">
                  <a:moveTo>
                    <a:pt x="35858" y="0"/>
                  </a:moveTo>
                  <a:lnTo>
                    <a:pt x="28290" y="19005"/>
                  </a:lnTo>
                  <a:lnTo>
                    <a:pt x="9133" y="51516"/>
                  </a:lnTo>
                  <a:lnTo>
                    <a:pt x="100" y="75360"/>
                  </a:lnTo>
                  <a:lnTo>
                    <a:pt x="0" y="82600"/>
                  </a:lnTo>
                  <a:lnTo>
                    <a:pt x="4820" y="95575"/>
                  </a:lnTo>
                  <a:lnTo>
                    <a:pt x="15591" y="105039"/>
                  </a:lnTo>
                  <a:lnTo>
                    <a:pt x="45106" y="118649"/>
                  </a:lnTo>
                  <a:lnTo>
                    <a:pt x="101351" y="128691"/>
                  </a:lnTo>
                  <a:lnTo>
                    <a:pt x="135710" y="1414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4086435" y="2768534"/>
              <a:ext cx="897096" cy="747932"/>
            </a:xfrm>
            <a:custGeom>
              <a:avLst/>
              <a:gdLst/>
              <a:ahLst/>
              <a:cxnLst/>
              <a:rect l="0" t="0" r="0" b="0"/>
              <a:pathLst>
                <a:path w="897096" h="747932">
                  <a:moveTo>
                    <a:pt x="798020" y="248886"/>
                  </a:moveTo>
                  <a:lnTo>
                    <a:pt x="802437" y="235634"/>
                  </a:lnTo>
                  <a:lnTo>
                    <a:pt x="802141" y="221731"/>
                  </a:lnTo>
                  <a:lnTo>
                    <a:pt x="794416" y="190205"/>
                  </a:lnTo>
                  <a:lnTo>
                    <a:pt x="782262" y="169964"/>
                  </a:lnTo>
                  <a:lnTo>
                    <a:pt x="726198" y="110584"/>
                  </a:lnTo>
                  <a:lnTo>
                    <a:pt x="663590" y="60285"/>
                  </a:lnTo>
                  <a:lnTo>
                    <a:pt x="603262" y="34156"/>
                  </a:lnTo>
                  <a:lnTo>
                    <a:pt x="541723" y="16475"/>
                  </a:lnTo>
                  <a:lnTo>
                    <a:pt x="483887" y="3029"/>
                  </a:lnTo>
                  <a:lnTo>
                    <a:pt x="431207" y="0"/>
                  </a:lnTo>
                  <a:lnTo>
                    <a:pt x="368180" y="5071"/>
                  </a:lnTo>
                  <a:lnTo>
                    <a:pt x="310010" y="11663"/>
                  </a:lnTo>
                  <a:lnTo>
                    <a:pt x="250245" y="27106"/>
                  </a:lnTo>
                  <a:lnTo>
                    <a:pt x="195895" y="49926"/>
                  </a:lnTo>
                  <a:lnTo>
                    <a:pt x="136733" y="82734"/>
                  </a:lnTo>
                  <a:lnTo>
                    <a:pt x="74346" y="132975"/>
                  </a:lnTo>
                  <a:lnTo>
                    <a:pt x="51667" y="159993"/>
                  </a:lnTo>
                  <a:lnTo>
                    <a:pt x="18530" y="217568"/>
                  </a:lnTo>
                  <a:lnTo>
                    <a:pt x="3252" y="271334"/>
                  </a:lnTo>
                  <a:lnTo>
                    <a:pt x="0" y="320436"/>
                  </a:lnTo>
                  <a:lnTo>
                    <a:pt x="3775" y="374172"/>
                  </a:lnTo>
                  <a:lnTo>
                    <a:pt x="25938" y="435677"/>
                  </a:lnTo>
                  <a:lnTo>
                    <a:pt x="61411" y="491623"/>
                  </a:lnTo>
                  <a:lnTo>
                    <a:pt x="102927" y="547716"/>
                  </a:lnTo>
                  <a:lnTo>
                    <a:pt x="157712" y="598306"/>
                  </a:lnTo>
                  <a:lnTo>
                    <a:pt x="219525" y="641647"/>
                  </a:lnTo>
                  <a:lnTo>
                    <a:pt x="274108" y="679050"/>
                  </a:lnTo>
                  <a:lnTo>
                    <a:pt x="336477" y="705265"/>
                  </a:lnTo>
                  <a:lnTo>
                    <a:pt x="397093" y="722652"/>
                  </a:lnTo>
                  <a:lnTo>
                    <a:pt x="453883" y="736984"/>
                  </a:lnTo>
                  <a:lnTo>
                    <a:pt x="509530" y="746496"/>
                  </a:lnTo>
                  <a:lnTo>
                    <a:pt x="565027" y="747931"/>
                  </a:lnTo>
                  <a:lnTo>
                    <a:pt x="627147" y="742401"/>
                  </a:lnTo>
                  <a:lnTo>
                    <a:pt x="686703" y="735749"/>
                  </a:lnTo>
                  <a:lnTo>
                    <a:pt x="746985" y="716637"/>
                  </a:lnTo>
                  <a:lnTo>
                    <a:pt x="808242" y="670387"/>
                  </a:lnTo>
                  <a:lnTo>
                    <a:pt x="836736" y="642736"/>
                  </a:lnTo>
                  <a:lnTo>
                    <a:pt x="849042" y="617268"/>
                  </a:lnTo>
                  <a:lnTo>
                    <a:pt x="871632" y="558119"/>
                  </a:lnTo>
                  <a:lnTo>
                    <a:pt x="891969" y="498122"/>
                  </a:lnTo>
                  <a:lnTo>
                    <a:pt x="897095" y="440583"/>
                  </a:lnTo>
                  <a:lnTo>
                    <a:pt x="895176" y="409544"/>
                  </a:lnTo>
                  <a:lnTo>
                    <a:pt x="885114" y="350698"/>
                  </a:lnTo>
                  <a:lnTo>
                    <a:pt x="862042" y="290606"/>
                  </a:lnTo>
                  <a:lnTo>
                    <a:pt x="828219" y="232250"/>
                  </a:lnTo>
                  <a:lnTo>
                    <a:pt x="798020" y="19063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3902571" y="1869115"/>
            <a:ext cx="1123342" cy="1123343"/>
            <a:chOff x="3902571" y="1869115"/>
            <a:chExt cx="1123342" cy="1123343"/>
          </a:xfrm>
        </p:grpSpPr>
        <p:sp>
          <p:nvSpPr>
            <p:cNvPr id="19" name="Szabadkézi sokszög 18"/>
            <p:cNvSpPr/>
            <p:nvPr/>
          </p:nvSpPr>
          <p:spPr>
            <a:xfrm>
              <a:off x="3902571" y="1869115"/>
              <a:ext cx="99854" cy="124817"/>
            </a:xfrm>
            <a:custGeom>
              <a:avLst/>
              <a:gdLst/>
              <a:ahLst/>
              <a:cxnLst/>
              <a:rect l="0" t="0" r="0" b="0"/>
              <a:pathLst>
                <a:path w="99854" h="124817">
                  <a:moveTo>
                    <a:pt x="0" y="0"/>
                  </a:moveTo>
                  <a:lnTo>
                    <a:pt x="44571" y="57840"/>
                  </a:lnTo>
                  <a:lnTo>
                    <a:pt x="94926" y="119315"/>
                  </a:lnTo>
                  <a:lnTo>
                    <a:pt x="99853" y="1248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abadkézi sokszög 19"/>
            <p:cNvSpPr/>
            <p:nvPr/>
          </p:nvSpPr>
          <p:spPr>
            <a:xfrm>
              <a:off x="4243734" y="2160352"/>
              <a:ext cx="149780" cy="124816"/>
            </a:xfrm>
            <a:custGeom>
              <a:avLst/>
              <a:gdLst/>
              <a:ahLst/>
              <a:cxnLst/>
              <a:rect l="0" t="0" r="0" b="0"/>
              <a:pathLst>
                <a:path w="149780" h="124816">
                  <a:moveTo>
                    <a:pt x="0" y="0"/>
                  </a:moveTo>
                  <a:lnTo>
                    <a:pt x="19005" y="7567"/>
                  </a:lnTo>
                  <a:lnTo>
                    <a:pt x="75050" y="53749"/>
                  </a:lnTo>
                  <a:lnTo>
                    <a:pt x="137212" y="113879"/>
                  </a:lnTo>
                  <a:lnTo>
                    <a:pt x="149779" y="12481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4601539" y="2443267"/>
              <a:ext cx="166422" cy="166422"/>
            </a:xfrm>
            <a:custGeom>
              <a:avLst/>
              <a:gdLst/>
              <a:ahLst/>
              <a:cxnLst/>
              <a:rect l="0" t="0" r="0" b="0"/>
              <a:pathLst>
                <a:path w="166422" h="166422">
                  <a:moveTo>
                    <a:pt x="0" y="0"/>
                  </a:moveTo>
                  <a:lnTo>
                    <a:pt x="62003" y="61078"/>
                  </a:lnTo>
                  <a:lnTo>
                    <a:pt x="114249" y="108908"/>
                  </a:lnTo>
                  <a:lnTo>
                    <a:pt x="166421" y="1664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4942702" y="2850999"/>
              <a:ext cx="83211" cy="141459"/>
            </a:xfrm>
            <a:custGeom>
              <a:avLst/>
              <a:gdLst/>
              <a:ahLst/>
              <a:cxnLst/>
              <a:rect l="0" t="0" r="0" b="0"/>
              <a:pathLst>
                <a:path w="83211" h="141459">
                  <a:moveTo>
                    <a:pt x="0" y="0"/>
                  </a:moveTo>
                  <a:lnTo>
                    <a:pt x="34703" y="58680"/>
                  </a:lnTo>
                  <a:lnTo>
                    <a:pt x="72587" y="117025"/>
                  </a:lnTo>
                  <a:lnTo>
                    <a:pt x="83210" y="1414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4" name="Szabadkézi sokszög 23"/>
          <p:cNvSpPr/>
          <p:nvPr/>
        </p:nvSpPr>
        <p:spPr>
          <a:xfrm>
            <a:off x="5100802" y="3242088"/>
            <a:ext cx="24964" cy="208027"/>
          </a:xfrm>
          <a:custGeom>
            <a:avLst/>
            <a:gdLst/>
            <a:ahLst/>
            <a:cxnLst/>
            <a:rect l="0" t="0" r="0" b="0"/>
            <a:pathLst>
              <a:path w="24964" h="208027">
                <a:moveTo>
                  <a:pt x="0" y="0"/>
                </a:moveTo>
                <a:lnTo>
                  <a:pt x="6587" y="29620"/>
                </a:lnTo>
                <a:lnTo>
                  <a:pt x="14755" y="91940"/>
                </a:lnTo>
                <a:lnTo>
                  <a:pt x="23063" y="154015"/>
                </a:lnTo>
                <a:lnTo>
                  <a:pt x="24963" y="2080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3" name="Csoportba foglalás 32"/>
          <p:cNvGrpSpPr/>
          <p:nvPr/>
        </p:nvGrpSpPr>
        <p:grpSpPr>
          <a:xfrm>
            <a:off x="5092481" y="3699746"/>
            <a:ext cx="499264" cy="2396463"/>
            <a:chOff x="5092481" y="3699746"/>
            <a:chExt cx="499264" cy="2396463"/>
          </a:xfrm>
        </p:grpSpPr>
        <p:sp>
          <p:nvSpPr>
            <p:cNvPr id="25" name="Szabadkézi sokszög 24"/>
            <p:cNvSpPr/>
            <p:nvPr/>
          </p:nvSpPr>
          <p:spPr>
            <a:xfrm>
              <a:off x="5092481" y="3699746"/>
              <a:ext cx="24964" cy="174743"/>
            </a:xfrm>
            <a:custGeom>
              <a:avLst/>
              <a:gdLst/>
              <a:ahLst/>
              <a:cxnLst/>
              <a:rect l="0" t="0" r="0" b="0"/>
              <a:pathLst>
                <a:path w="24964" h="174743">
                  <a:moveTo>
                    <a:pt x="0" y="0"/>
                  </a:moveTo>
                  <a:lnTo>
                    <a:pt x="6586" y="29620"/>
                  </a:lnTo>
                  <a:lnTo>
                    <a:pt x="14755" y="91940"/>
                  </a:lnTo>
                  <a:lnTo>
                    <a:pt x="23062" y="149084"/>
                  </a:lnTo>
                  <a:lnTo>
                    <a:pt x="24963" y="1747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5125765" y="4082514"/>
              <a:ext cx="8322" cy="183064"/>
            </a:xfrm>
            <a:custGeom>
              <a:avLst/>
              <a:gdLst/>
              <a:ahLst/>
              <a:cxnLst/>
              <a:rect l="0" t="0" r="0" b="0"/>
              <a:pathLst>
                <a:path w="8322" h="183064">
                  <a:moveTo>
                    <a:pt x="0" y="0"/>
                  </a:moveTo>
                  <a:lnTo>
                    <a:pt x="0" y="57697"/>
                  </a:lnTo>
                  <a:lnTo>
                    <a:pt x="4417" y="113865"/>
                  </a:lnTo>
                  <a:lnTo>
                    <a:pt x="7807" y="165995"/>
                  </a:lnTo>
                  <a:lnTo>
                    <a:pt x="8321" y="1830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5167371" y="4440319"/>
              <a:ext cx="49927" cy="191385"/>
            </a:xfrm>
            <a:custGeom>
              <a:avLst/>
              <a:gdLst/>
              <a:ahLst/>
              <a:cxnLst/>
              <a:rect l="0" t="0" r="0" b="0"/>
              <a:pathLst>
                <a:path w="49927" h="191385">
                  <a:moveTo>
                    <a:pt x="0" y="0"/>
                  </a:moveTo>
                  <a:lnTo>
                    <a:pt x="6586" y="29620"/>
                  </a:lnTo>
                  <a:lnTo>
                    <a:pt x="17220" y="91940"/>
                  </a:lnTo>
                  <a:lnTo>
                    <a:pt x="31511" y="146134"/>
                  </a:lnTo>
                  <a:lnTo>
                    <a:pt x="49926" y="1913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>
              <a:off x="5267223" y="4831408"/>
              <a:ext cx="91533" cy="424375"/>
            </a:xfrm>
            <a:custGeom>
              <a:avLst/>
              <a:gdLst/>
              <a:ahLst/>
              <a:cxnLst/>
              <a:rect l="0" t="0" r="0" b="0"/>
              <a:pathLst>
                <a:path w="91533" h="424375">
                  <a:moveTo>
                    <a:pt x="0" y="0"/>
                  </a:moveTo>
                  <a:lnTo>
                    <a:pt x="6586" y="29620"/>
                  </a:lnTo>
                  <a:lnTo>
                    <a:pt x="9942" y="80126"/>
                  </a:lnTo>
                  <a:lnTo>
                    <a:pt x="30044" y="138585"/>
                  </a:lnTo>
                  <a:lnTo>
                    <a:pt x="47112" y="192981"/>
                  </a:lnTo>
                  <a:lnTo>
                    <a:pt x="56598" y="251703"/>
                  </a:lnTo>
                  <a:lnTo>
                    <a:pt x="64617" y="303666"/>
                  </a:lnTo>
                  <a:lnTo>
                    <a:pt x="72955" y="361873"/>
                  </a:lnTo>
                  <a:lnTo>
                    <a:pt x="91532" y="4243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>
              <a:off x="5375397" y="5347313"/>
              <a:ext cx="49927" cy="191385"/>
            </a:xfrm>
            <a:custGeom>
              <a:avLst/>
              <a:gdLst/>
              <a:ahLst/>
              <a:cxnLst/>
              <a:rect l="0" t="0" r="0" b="0"/>
              <a:pathLst>
                <a:path w="49927" h="191385">
                  <a:moveTo>
                    <a:pt x="0" y="0"/>
                  </a:moveTo>
                  <a:lnTo>
                    <a:pt x="2465" y="33741"/>
                  </a:lnTo>
                  <a:lnTo>
                    <a:pt x="10272" y="92303"/>
                  </a:lnTo>
                  <a:lnTo>
                    <a:pt x="25134" y="155702"/>
                  </a:lnTo>
                  <a:lnTo>
                    <a:pt x="31511" y="171827"/>
                  </a:lnTo>
                  <a:lnTo>
                    <a:pt x="49926" y="19138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5441965" y="5580303"/>
              <a:ext cx="49927" cy="199706"/>
            </a:xfrm>
            <a:custGeom>
              <a:avLst/>
              <a:gdLst/>
              <a:ahLst/>
              <a:cxnLst/>
              <a:rect l="0" t="0" r="0" b="0"/>
              <a:pathLst>
                <a:path w="49927" h="199706">
                  <a:moveTo>
                    <a:pt x="0" y="0"/>
                  </a:moveTo>
                  <a:lnTo>
                    <a:pt x="11582" y="57909"/>
                  </a:lnTo>
                  <a:lnTo>
                    <a:pt x="22286" y="110503"/>
                  </a:lnTo>
                  <a:lnTo>
                    <a:pt x="38840" y="172439"/>
                  </a:lnTo>
                  <a:lnTo>
                    <a:pt x="49926" y="19970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5508533" y="580497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5516855" y="5821613"/>
              <a:ext cx="74890" cy="274596"/>
            </a:xfrm>
            <a:custGeom>
              <a:avLst/>
              <a:gdLst/>
              <a:ahLst/>
              <a:cxnLst/>
              <a:rect l="0" t="0" r="0" b="0"/>
              <a:pathLst>
                <a:path w="74890" h="274596">
                  <a:moveTo>
                    <a:pt x="0" y="0"/>
                  </a:moveTo>
                  <a:lnTo>
                    <a:pt x="924" y="55848"/>
                  </a:lnTo>
                  <a:lnTo>
                    <a:pt x="7567" y="82499"/>
                  </a:lnTo>
                  <a:lnTo>
                    <a:pt x="36954" y="143881"/>
                  </a:lnTo>
                  <a:lnTo>
                    <a:pt x="50248" y="201653"/>
                  </a:lnTo>
                  <a:lnTo>
                    <a:pt x="70717" y="259048"/>
                  </a:lnTo>
                  <a:lnTo>
                    <a:pt x="74889" y="2745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6" name="Csoportba foglalás 45"/>
          <p:cNvGrpSpPr/>
          <p:nvPr/>
        </p:nvGrpSpPr>
        <p:grpSpPr>
          <a:xfrm>
            <a:off x="5109123" y="1436421"/>
            <a:ext cx="3577702" cy="2845797"/>
            <a:chOff x="5109123" y="1436421"/>
            <a:chExt cx="3577702" cy="2845797"/>
          </a:xfrm>
        </p:grpSpPr>
        <p:sp>
          <p:nvSpPr>
            <p:cNvPr id="34" name="Szabadkézi sokszög 33"/>
            <p:cNvSpPr/>
            <p:nvPr/>
          </p:nvSpPr>
          <p:spPr>
            <a:xfrm>
              <a:off x="5109123" y="1436421"/>
              <a:ext cx="3577702" cy="2845797"/>
            </a:xfrm>
            <a:custGeom>
              <a:avLst/>
              <a:gdLst/>
              <a:ahLst/>
              <a:cxnLst/>
              <a:rect l="0" t="0" r="0" b="0"/>
              <a:pathLst>
                <a:path w="3577702" h="2845797">
                  <a:moveTo>
                    <a:pt x="0" y="1855593"/>
                  </a:moveTo>
                  <a:lnTo>
                    <a:pt x="0" y="1798821"/>
                  </a:lnTo>
                  <a:lnTo>
                    <a:pt x="4417" y="1744475"/>
                  </a:lnTo>
                  <a:lnTo>
                    <a:pt x="10273" y="1682564"/>
                  </a:lnTo>
                  <a:lnTo>
                    <a:pt x="22447" y="1625603"/>
                  </a:lnTo>
                  <a:lnTo>
                    <a:pt x="36092" y="1565516"/>
                  </a:lnTo>
                  <a:lnTo>
                    <a:pt x="43345" y="1509093"/>
                  </a:lnTo>
                  <a:lnTo>
                    <a:pt x="61422" y="1457329"/>
                  </a:lnTo>
                  <a:lnTo>
                    <a:pt x="77351" y="1400643"/>
                  </a:lnTo>
                  <a:lnTo>
                    <a:pt x="103008" y="1338584"/>
                  </a:lnTo>
                  <a:lnTo>
                    <a:pt x="129343" y="1283996"/>
                  </a:lnTo>
                  <a:lnTo>
                    <a:pt x="151380" y="1228016"/>
                  </a:lnTo>
                  <a:lnTo>
                    <a:pt x="166896" y="1196269"/>
                  </a:lnTo>
                  <a:lnTo>
                    <a:pt x="202344" y="1137304"/>
                  </a:lnTo>
                  <a:lnTo>
                    <a:pt x="233550" y="1083234"/>
                  </a:lnTo>
                  <a:lnTo>
                    <a:pt x="255290" y="1046487"/>
                  </a:lnTo>
                  <a:lnTo>
                    <a:pt x="280465" y="1013174"/>
                  </a:lnTo>
                  <a:lnTo>
                    <a:pt x="292976" y="992079"/>
                  </a:lnTo>
                  <a:lnTo>
                    <a:pt x="337334" y="932736"/>
                  </a:lnTo>
                  <a:lnTo>
                    <a:pt x="396267" y="872231"/>
                  </a:lnTo>
                  <a:lnTo>
                    <a:pt x="452104" y="812759"/>
                  </a:lnTo>
                  <a:lnTo>
                    <a:pt x="515391" y="757216"/>
                  </a:lnTo>
                  <a:lnTo>
                    <a:pt x="573625" y="707289"/>
                  </a:lnTo>
                  <a:lnTo>
                    <a:pt x="631779" y="657191"/>
                  </a:lnTo>
                  <a:lnTo>
                    <a:pt x="691002" y="610311"/>
                  </a:lnTo>
                  <a:lnTo>
                    <a:pt x="748915" y="576178"/>
                  </a:lnTo>
                  <a:lnTo>
                    <a:pt x="807143" y="535374"/>
                  </a:lnTo>
                  <a:lnTo>
                    <a:pt x="865389" y="501715"/>
                  </a:lnTo>
                  <a:lnTo>
                    <a:pt x="922480" y="468724"/>
                  </a:lnTo>
                  <a:lnTo>
                    <a:pt x="977879" y="435465"/>
                  </a:lnTo>
                  <a:lnTo>
                    <a:pt x="1040821" y="404186"/>
                  </a:lnTo>
                  <a:lnTo>
                    <a:pt x="1103305" y="372530"/>
                  </a:lnTo>
                  <a:lnTo>
                    <a:pt x="1162971" y="345933"/>
                  </a:lnTo>
                  <a:lnTo>
                    <a:pt x="1223093" y="319076"/>
                  </a:lnTo>
                  <a:lnTo>
                    <a:pt x="1276246" y="293658"/>
                  </a:lnTo>
                  <a:lnTo>
                    <a:pt x="1331414" y="272813"/>
                  </a:lnTo>
                  <a:lnTo>
                    <a:pt x="1386847" y="252341"/>
                  </a:lnTo>
                  <a:lnTo>
                    <a:pt x="1442316" y="231485"/>
                  </a:lnTo>
                  <a:lnTo>
                    <a:pt x="1500254" y="214048"/>
                  </a:lnTo>
                  <a:lnTo>
                    <a:pt x="1560812" y="194950"/>
                  </a:lnTo>
                  <a:lnTo>
                    <a:pt x="1616956" y="180393"/>
                  </a:lnTo>
                  <a:lnTo>
                    <a:pt x="1679104" y="159848"/>
                  </a:lnTo>
                  <a:lnTo>
                    <a:pt x="1741813" y="144461"/>
                  </a:lnTo>
                  <a:lnTo>
                    <a:pt x="1804165" y="130393"/>
                  </a:lnTo>
                  <a:lnTo>
                    <a:pt x="1857694" y="119274"/>
                  </a:lnTo>
                  <a:lnTo>
                    <a:pt x="1920578" y="105400"/>
                  </a:lnTo>
                  <a:lnTo>
                    <a:pt x="1982301" y="91531"/>
                  </a:lnTo>
                  <a:lnTo>
                    <a:pt x="2044282" y="78587"/>
                  </a:lnTo>
                  <a:lnTo>
                    <a:pt x="2106731" y="70959"/>
                  </a:lnTo>
                  <a:lnTo>
                    <a:pt x="2165772" y="58095"/>
                  </a:lnTo>
                  <a:lnTo>
                    <a:pt x="2227398" y="50077"/>
                  </a:lnTo>
                  <a:lnTo>
                    <a:pt x="2289801" y="38486"/>
                  </a:lnTo>
                  <a:lnTo>
                    <a:pt x="2352955" y="31503"/>
                  </a:lnTo>
                  <a:lnTo>
                    <a:pt x="2415799" y="24899"/>
                  </a:lnTo>
                  <a:lnTo>
                    <a:pt x="2478167" y="17912"/>
                  </a:lnTo>
                  <a:lnTo>
                    <a:pt x="2539821" y="14343"/>
                  </a:lnTo>
                  <a:lnTo>
                    <a:pt x="2601793" y="8189"/>
                  </a:lnTo>
                  <a:lnTo>
                    <a:pt x="2664242" y="1261"/>
                  </a:lnTo>
                  <a:lnTo>
                    <a:pt x="2723282" y="166"/>
                  </a:lnTo>
                  <a:lnTo>
                    <a:pt x="2783985" y="21"/>
                  </a:lnTo>
                  <a:lnTo>
                    <a:pt x="2840147" y="2"/>
                  </a:lnTo>
                  <a:lnTo>
                    <a:pt x="2901765" y="0"/>
                  </a:lnTo>
                  <a:lnTo>
                    <a:pt x="2964036" y="4417"/>
                  </a:lnTo>
                  <a:lnTo>
                    <a:pt x="3027127" y="12395"/>
                  </a:lnTo>
                  <a:lnTo>
                    <a:pt x="3085800" y="20686"/>
                  </a:lnTo>
                  <a:lnTo>
                    <a:pt x="3146204" y="37981"/>
                  </a:lnTo>
                  <a:lnTo>
                    <a:pt x="3178789" y="43305"/>
                  </a:lnTo>
                  <a:lnTo>
                    <a:pt x="3236095" y="66082"/>
                  </a:lnTo>
                  <a:lnTo>
                    <a:pt x="3299460" y="93223"/>
                  </a:lnTo>
                  <a:lnTo>
                    <a:pt x="3362470" y="127715"/>
                  </a:lnTo>
                  <a:lnTo>
                    <a:pt x="3421905" y="174638"/>
                  </a:lnTo>
                  <a:lnTo>
                    <a:pt x="3483635" y="230213"/>
                  </a:lnTo>
                  <a:lnTo>
                    <a:pt x="3527365" y="281408"/>
                  </a:lnTo>
                  <a:lnTo>
                    <a:pt x="3555479" y="338428"/>
                  </a:lnTo>
                  <a:lnTo>
                    <a:pt x="3572088" y="391242"/>
                  </a:lnTo>
                  <a:lnTo>
                    <a:pt x="3576873" y="445292"/>
                  </a:lnTo>
                  <a:lnTo>
                    <a:pt x="3577701" y="493133"/>
                  </a:lnTo>
                  <a:lnTo>
                    <a:pt x="3577022" y="544188"/>
                  </a:lnTo>
                  <a:lnTo>
                    <a:pt x="3568979" y="595559"/>
                  </a:lnTo>
                  <a:lnTo>
                    <a:pt x="3555762" y="655627"/>
                  </a:lnTo>
                  <a:lnTo>
                    <a:pt x="3538286" y="715530"/>
                  </a:lnTo>
                  <a:lnTo>
                    <a:pt x="3514102" y="773922"/>
                  </a:lnTo>
                  <a:lnTo>
                    <a:pt x="3483488" y="832182"/>
                  </a:lnTo>
                  <a:lnTo>
                    <a:pt x="3455975" y="885180"/>
                  </a:lnTo>
                  <a:lnTo>
                    <a:pt x="3428268" y="940327"/>
                  </a:lnTo>
                  <a:lnTo>
                    <a:pt x="3399610" y="995758"/>
                  </a:lnTo>
                  <a:lnTo>
                    <a:pt x="3365634" y="1051226"/>
                  </a:lnTo>
                  <a:lnTo>
                    <a:pt x="3330307" y="1102578"/>
                  </a:lnTo>
                  <a:lnTo>
                    <a:pt x="3294288" y="1161630"/>
                  </a:lnTo>
                  <a:lnTo>
                    <a:pt x="3249001" y="1217575"/>
                  </a:lnTo>
                  <a:lnTo>
                    <a:pt x="3201637" y="1275576"/>
                  </a:lnTo>
                  <a:lnTo>
                    <a:pt x="3154515" y="1337067"/>
                  </a:lnTo>
                  <a:lnTo>
                    <a:pt x="3107765" y="1399451"/>
                  </a:lnTo>
                  <a:lnTo>
                    <a:pt x="3062675" y="1462603"/>
                  </a:lnTo>
                  <a:lnTo>
                    <a:pt x="3014891" y="1525446"/>
                  </a:lnTo>
                  <a:lnTo>
                    <a:pt x="2970966" y="1587814"/>
                  </a:lnTo>
                  <a:lnTo>
                    <a:pt x="2926590" y="1649469"/>
                  </a:lnTo>
                  <a:lnTo>
                    <a:pt x="2879860" y="1711441"/>
                  </a:lnTo>
                  <a:lnTo>
                    <a:pt x="2837581" y="1773889"/>
                  </a:lnTo>
                  <a:lnTo>
                    <a:pt x="2798495" y="1825928"/>
                  </a:lnTo>
                  <a:lnTo>
                    <a:pt x="2760641" y="1878258"/>
                  </a:lnTo>
                  <a:lnTo>
                    <a:pt x="2712577" y="1941446"/>
                  </a:lnTo>
                  <a:lnTo>
                    <a:pt x="2659585" y="1999442"/>
                  </a:lnTo>
                  <a:lnTo>
                    <a:pt x="2606905" y="2061834"/>
                  </a:lnTo>
                  <a:lnTo>
                    <a:pt x="2556558" y="2118858"/>
                  </a:lnTo>
                  <a:lnTo>
                    <a:pt x="2501760" y="2174536"/>
                  </a:lnTo>
                  <a:lnTo>
                    <a:pt x="2446375" y="2230036"/>
                  </a:lnTo>
                  <a:lnTo>
                    <a:pt x="2389989" y="2284589"/>
                  </a:lnTo>
                  <a:lnTo>
                    <a:pt x="2328276" y="2333824"/>
                  </a:lnTo>
                  <a:lnTo>
                    <a:pt x="2265212" y="2381707"/>
                  </a:lnTo>
                  <a:lnTo>
                    <a:pt x="2214902" y="2420154"/>
                  </a:lnTo>
                  <a:lnTo>
                    <a:pt x="2161372" y="2454458"/>
                  </a:lnTo>
                  <a:lnTo>
                    <a:pt x="2098488" y="2496281"/>
                  </a:lnTo>
                  <a:lnTo>
                    <a:pt x="2043969" y="2529591"/>
                  </a:lnTo>
                  <a:lnTo>
                    <a:pt x="1988685" y="2560416"/>
                  </a:lnTo>
                  <a:lnTo>
                    <a:pt x="1933248" y="2589002"/>
                  </a:lnTo>
                  <a:lnTo>
                    <a:pt x="1876857" y="2615640"/>
                  </a:lnTo>
                  <a:lnTo>
                    <a:pt x="1815724" y="2644187"/>
                  </a:lnTo>
                  <a:lnTo>
                    <a:pt x="1758858" y="2663488"/>
                  </a:lnTo>
                  <a:lnTo>
                    <a:pt x="1703110" y="2682847"/>
                  </a:lnTo>
                  <a:lnTo>
                    <a:pt x="1647582" y="2704478"/>
                  </a:lnTo>
                  <a:lnTo>
                    <a:pt x="1587680" y="2722139"/>
                  </a:lnTo>
                  <a:lnTo>
                    <a:pt x="1529071" y="2740250"/>
                  </a:lnTo>
                  <a:lnTo>
                    <a:pt x="1472978" y="2753689"/>
                  </a:lnTo>
                  <a:lnTo>
                    <a:pt x="1417382" y="2765247"/>
                  </a:lnTo>
                  <a:lnTo>
                    <a:pt x="1356166" y="2782152"/>
                  </a:lnTo>
                  <a:lnTo>
                    <a:pt x="1298599" y="2795353"/>
                  </a:lnTo>
                  <a:lnTo>
                    <a:pt x="1242712" y="2806864"/>
                  </a:lnTo>
                  <a:lnTo>
                    <a:pt x="1186232" y="2817117"/>
                  </a:lnTo>
                  <a:lnTo>
                    <a:pt x="1125080" y="2822566"/>
                  </a:lnTo>
                  <a:lnTo>
                    <a:pt x="1068211" y="2827854"/>
                  </a:lnTo>
                  <a:lnTo>
                    <a:pt x="1005158" y="2835570"/>
                  </a:lnTo>
                  <a:lnTo>
                    <a:pt x="951040" y="2841517"/>
                  </a:lnTo>
                  <a:lnTo>
                    <a:pt x="888573" y="2845234"/>
                  </a:lnTo>
                  <a:lnTo>
                    <a:pt x="827419" y="2845723"/>
                  </a:lnTo>
                  <a:lnTo>
                    <a:pt x="771197" y="2845788"/>
                  </a:lnTo>
                  <a:lnTo>
                    <a:pt x="715626" y="2845796"/>
                  </a:lnTo>
                  <a:lnTo>
                    <a:pt x="657365" y="2839154"/>
                  </a:lnTo>
                  <a:lnTo>
                    <a:pt x="596000" y="2828939"/>
                  </a:lnTo>
                  <a:lnTo>
                    <a:pt x="538609" y="2818018"/>
                  </a:lnTo>
                  <a:lnTo>
                    <a:pt x="477118" y="2795136"/>
                  </a:lnTo>
                  <a:lnTo>
                    <a:pt x="418615" y="2774681"/>
                  </a:lnTo>
                  <a:lnTo>
                    <a:pt x="364502" y="2749560"/>
                  </a:lnTo>
                  <a:lnTo>
                    <a:pt x="310222" y="2716459"/>
                  </a:lnTo>
                  <a:lnTo>
                    <a:pt x="247937" y="2669114"/>
                  </a:lnTo>
                  <a:lnTo>
                    <a:pt x="187164" y="2616327"/>
                  </a:lnTo>
                  <a:lnTo>
                    <a:pt x="174716" y="2602353"/>
                  </a:lnTo>
                  <a:lnTo>
                    <a:pt x="131107" y="2542811"/>
                  </a:lnTo>
                  <a:lnTo>
                    <a:pt x="98373" y="2486703"/>
                  </a:lnTo>
                  <a:lnTo>
                    <a:pt x="76133" y="2429119"/>
                  </a:lnTo>
                  <a:lnTo>
                    <a:pt x="52191" y="2367660"/>
                  </a:lnTo>
                  <a:lnTo>
                    <a:pt x="37281" y="2319389"/>
                  </a:lnTo>
                  <a:lnTo>
                    <a:pt x="34074" y="2263715"/>
                  </a:lnTo>
                  <a:lnTo>
                    <a:pt x="29023" y="2203511"/>
                  </a:lnTo>
                  <a:lnTo>
                    <a:pt x="24840" y="2140973"/>
                  </a:lnTo>
                  <a:lnTo>
                    <a:pt x="17905" y="2081168"/>
                  </a:lnTo>
                  <a:lnTo>
                    <a:pt x="16892" y="2028117"/>
                  </a:lnTo>
                  <a:lnTo>
                    <a:pt x="21092" y="1969752"/>
                  </a:lnTo>
                  <a:lnTo>
                    <a:pt x="33284" y="192216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5766486" y="2118747"/>
              <a:ext cx="193701" cy="177391"/>
            </a:xfrm>
            <a:custGeom>
              <a:avLst/>
              <a:gdLst/>
              <a:ahLst/>
              <a:cxnLst/>
              <a:rect l="0" t="0" r="0" b="0"/>
              <a:pathLst>
                <a:path w="193701" h="177391">
                  <a:moveTo>
                    <a:pt x="0" y="0"/>
                  </a:moveTo>
                  <a:lnTo>
                    <a:pt x="28386" y="56772"/>
                  </a:lnTo>
                  <a:lnTo>
                    <a:pt x="61078" y="115512"/>
                  </a:lnTo>
                  <a:lnTo>
                    <a:pt x="72141" y="132700"/>
                  </a:lnTo>
                  <a:lnTo>
                    <a:pt x="75831" y="133770"/>
                  </a:lnTo>
                  <a:lnTo>
                    <a:pt x="78291" y="129860"/>
                  </a:lnTo>
                  <a:lnTo>
                    <a:pt x="91830" y="69750"/>
                  </a:lnTo>
                  <a:lnTo>
                    <a:pt x="98136" y="52265"/>
                  </a:lnTo>
                  <a:lnTo>
                    <a:pt x="107103" y="38330"/>
                  </a:lnTo>
                  <a:lnTo>
                    <a:pt x="119717" y="28438"/>
                  </a:lnTo>
                  <a:lnTo>
                    <a:pt x="126964" y="24506"/>
                  </a:lnTo>
                  <a:lnTo>
                    <a:pt x="135494" y="23734"/>
                  </a:lnTo>
                  <a:lnTo>
                    <a:pt x="154833" y="27806"/>
                  </a:lnTo>
                  <a:lnTo>
                    <a:pt x="170824" y="40711"/>
                  </a:lnTo>
                  <a:lnTo>
                    <a:pt x="187757" y="66303"/>
                  </a:lnTo>
                  <a:lnTo>
                    <a:pt x="191740" y="74712"/>
                  </a:lnTo>
                  <a:lnTo>
                    <a:pt x="193700" y="91452"/>
                  </a:lnTo>
                  <a:lnTo>
                    <a:pt x="187424" y="124799"/>
                  </a:lnTo>
                  <a:lnTo>
                    <a:pt x="175520" y="145356"/>
                  </a:lnTo>
                  <a:lnTo>
                    <a:pt x="163069" y="154901"/>
                  </a:lnTo>
                  <a:lnTo>
                    <a:pt x="107978" y="177328"/>
                  </a:lnTo>
                  <a:lnTo>
                    <a:pt x="100646" y="177390"/>
                  </a:lnTo>
                  <a:lnTo>
                    <a:pt x="74890" y="1664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5986252" y="2077999"/>
              <a:ext cx="113077" cy="104952"/>
            </a:xfrm>
            <a:custGeom>
              <a:avLst/>
              <a:gdLst/>
              <a:ahLst/>
              <a:cxnLst/>
              <a:rect l="0" t="0" r="0" b="0"/>
              <a:pathLst>
                <a:path w="113077" h="104952">
                  <a:moveTo>
                    <a:pt x="29866" y="74032"/>
                  </a:moveTo>
                  <a:lnTo>
                    <a:pt x="57327" y="44721"/>
                  </a:lnTo>
                  <a:lnTo>
                    <a:pt x="64568" y="30494"/>
                  </a:lnTo>
                  <a:lnTo>
                    <a:pt x="65938" y="14926"/>
                  </a:lnTo>
                  <a:lnTo>
                    <a:pt x="65008" y="6891"/>
                  </a:lnTo>
                  <a:lnTo>
                    <a:pt x="60690" y="2459"/>
                  </a:lnTo>
                  <a:lnTo>
                    <a:pt x="54114" y="429"/>
                  </a:lnTo>
                  <a:lnTo>
                    <a:pt x="46031" y="0"/>
                  </a:lnTo>
                  <a:lnTo>
                    <a:pt x="38793" y="2488"/>
                  </a:lnTo>
                  <a:lnTo>
                    <a:pt x="25820" y="12648"/>
                  </a:lnTo>
                  <a:lnTo>
                    <a:pt x="8121" y="33962"/>
                  </a:lnTo>
                  <a:lnTo>
                    <a:pt x="1710" y="52217"/>
                  </a:lnTo>
                  <a:lnTo>
                    <a:pt x="0" y="62262"/>
                  </a:lnTo>
                  <a:lnTo>
                    <a:pt x="3032" y="78355"/>
                  </a:lnTo>
                  <a:lnTo>
                    <a:pt x="6429" y="85235"/>
                  </a:lnTo>
                  <a:lnTo>
                    <a:pt x="17600" y="95345"/>
                  </a:lnTo>
                  <a:lnTo>
                    <a:pt x="24462" y="99335"/>
                  </a:lnTo>
                  <a:lnTo>
                    <a:pt x="56207" y="104951"/>
                  </a:lnTo>
                  <a:lnTo>
                    <a:pt x="76706" y="101334"/>
                  </a:lnTo>
                  <a:lnTo>
                    <a:pt x="113076" y="823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abadkézi sokszög 36"/>
            <p:cNvSpPr/>
            <p:nvPr/>
          </p:nvSpPr>
          <p:spPr>
            <a:xfrm>
              <a:off x="6032760" y="1927362"/>
              <a:ext cx="24964" cy="83212"/>
            </a:xfrm>
            <a:custGeom>
              <a:avLst/>
              <a:gdLst/>
              <a:ahLst/>
              <a:cxnLst/>
              <a:rect l="0" t="0" r="0" b="0"/>
              <a:pathLst>
                <a:path w="24964" h="83212">
                  <a:moveTo>
                    <a:pt x="0" y="0"/>
                  </a:moveTo>
                  <a:lnTo>
                    <a:pt x="16858" y="58383"/>
                  </a:lnTo>
                  <a:lnTo>
                    <a:pt x="24963" y="832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Szabadkézi sokszög 37"/>
            <p:cNvSpPr/>
            <p:nvPr/>
          </p:nvSpPr>
          <p:spPr>
            <a:xfrm>
              <a:off x="6140933" y="1885757"/>
              <a:ext cx="83212" cy="183064"/>
            </a:xfrm>
            <a:custGeom>
              <a:avLst/>
              <a:gdLst/>
              <a:ahLst/>
              <a:cxnLst/>
              <a:rect l="0" t="0" r="0" b="0"/>
              <a:pathLst>
                <a:path w="83212" h="183064">
                  <a:moveTo>
                    <a:pt x="0" y="0"/>
                  </a:moveTo>
                  <a:lnTo>
                    <a:pt x="19560" y="63098"/>
                  </a:lnTo>
                  <a:lnTo>
                    <a:pt x="42355" y="116768"/>
                  </a:lnTo>
                  <a:lnTo>
                    <a:pt x="72490" y="169104"/>
                  </a:lnTo>
                  <a:lnTo>
                    <a:pt x="83211" y="1830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Szabadkézi sokszög 38"/>
            <p:cNvSpPr/>
            <p:nvPr/>
          </p:nvSpPr>
          <p:spPr>
            <a:xfrm>
              <a:off x="6240786" y="1860794"/>
              <a:ext cx="164063" cy="166813"/>
            </a:xfrm>
            <a:custGeom>
              <a:avLst/>
              <a:gdLst/>
              <a:ahLst/>
              <a:cxnLst/>
              <a:rect l="0" t="0" r="0" b="0"/>
              <a:pathLst>
                <a:path w="164063" h="166813">
                  <a:moveTo>
                    <a:pt x="0" y="0"/>
                  </a:moveTo>
                  <a:lnTo>
                    <a:pt x="23444" y="62093"/>
                  </a:lnTo>
                  <a:lnTo>
                    <a:pt x="45275" y="120528"/>
                  </a:lnTo>
                  <a:lnTo>
                    <a:pt x="55872" y="139552"/>
                  </a:lnTo>
                  <a:lnTo>
                    <a:pt x="59437" y="142037"/>
                  </a:lnTo>
                  <a:lnTo>
                    <a:pt x="61814" y="139994"/>
                  </a:lnTo>
                  <a:lnTo>
                    <a:pt x="63398" y="134935"/>
                  </a:lnTo>
                  <a:lnTo>
                    <a:pt x="63543" y="83795"/>
                  </a:lnTo>
                  <a:lnTo>
                    <a:pt x="70154" y="69293"/>
                  </a:lnTo>
                  <a:lnTo>
                    <a:pt x="74506" y="62838"/>
                  </a:lnTo>
                  <a:lnTo>
                    <a:pt x="86739" y="53199"/>
                  </a:lnTo>
                  <a:lnTo>
                    <a:pt x="93883" y="49335"/>
                  </a:lnTo>
                  <a:lnTo>
                    <a:pt x="111684" y="47506"/>
                  </a:lnTo>
                  <a:lnTo>
                    <a:pt x="130074" y="50700"/>
                  </a:lnTo>
                  <a:lnTo>
                    <a:pt x="144411" y="58283"/>
                  </a:lnTo>
                  <a:lnTo>
                    <a:pt x="154481" y="70282"/>
                  </a:lnTo>
                  <a:lnTo>
                    <a:pt x="161114" y="85786"/>
                  </a:lnTo>
                  <a:lnTo>
                    <a:pt x="164062" y="105004"/>
                  </a:lnTo>
                  <a:lnTo>
                    <a:pt x="160441" y="123407"/>
                  </a:lnTo>
                  <a:lnTo>
                    <a:pt x="156887" y="132198"/>
                  </a:lnTo>
                  <a:lnTo>
                    <a:pt x="145542" y="144430"/>
                  </a:lnTo>
                  <a:lnTo>
                    <a:pt x="113333" y="166812"/>
                  </a:lnTo>
                  <a:lnTo>
                    <a:pt x="83210" y="16642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Szabadkézi sokszög 39"/>
            <p:cNvSpPr/>
            <p:nvPr/>
          </p:nvSpPr>
          <p:spPr>
            <a:xfrm>
              <a:off x="6407207" y="1863453"/>
              <a:ext cx="110389" cy="97194"/>
            </a:xfrm>
            <a:custGeom>
              <a:avLst/>
              <a:gdLst/>
              <a:ahLst/>
              <a:cxnLst/>
              <a:rect l="0" t="0" r="0" b="0"/>
              <a:pathLst>
                <a:path w="110389" h="97194">
                  <a:moveTo>
                    <a:pt x="0" y="80551"/>
                  </a:moveTo>
                  <a:lnTo>
                    <a:pt x="46327" y="87716"/>
                  </a:lnTo>
                  <a:lnTo>
                    <a:pt x="73823" y="84113"/>
                  </a:lnTo>
                  <a:lnTo>
                    <a:pt x="95119" y="72772"/>
                  </a:lnTo>
                  <a:lnTo>
                    <a:pt x="104837" y="57986"/>
                  </a:lnTo>
                  <a:lnTo>
                    <a:pt x="110388" y="40012"/>
                  </a:lnTo>
                  <a:lnTo>
                    <a:pt x="109775" y="22778"/>
                  </a:lnTo>
                  <a:lnTo>
                    <a:pt x="106467" y="16148"/>
                  </a:lnTo>
                  <a:lnTo>
                    <a:pt x="95396" y="6316"/>
                  </a:lnTo>
                  <a:lnTo>
                    <a:pt x="78764" y="1330"/>
                  </a:lnTo>
                  <a:lnTo>
                    <a:pt x="69151" y="0"/>
                  </a:lnTo>
                  <a:lnTo>
                    <a:pt x="51074" y="3454"/>
                  </a:lnTo>
                  <a:lnTo>
                    <a:pt x="42370" y="6964"/>
                  </a:lnTo>
                  <a:lnTo>
                    <a:pt x="30234" y="18260"/>
                  </a:lnTo>
                  <a:lnTo>
                    <a:pt x="25703" y="25155"/>
                  </a:lnTo>
                  <a:lnTo>
                    <a:pt x="19327" y="52529"/>
                  </a:lnTo>
                  <a:lnTo>
                    <a:pt x="22766" y="70871"/>
                  </a:lnTo>
                  <a:lnTo>
                    <a:pt x="33284" y="9719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Szabadkézi sokszög 40"/>
            <p:cNvSpPr/>
            <p:nvPr/>
          </p:nvSpPr>
          <p:spPr>
            <a:xfrm>
              <a:off x="6515380" y="1735978"/>
              <a:ext cx="166422" cy="116496"/>
            </a:xfrm>
            <a:custGeom>
              <a:avLst/>
              <a:gdLst/>
              <a:ahLst/>
              <a:cxnLst/>
              <a:rect l="0" t="0" r="0" b="0"/>
              <a:pathLst>
                <a:path w="166422" h="116496">
                  <a:moveTo>
                    <a:pt x="0" y="0"/>
                  </a:moveTo>
                  <a:lnTo>
                    <a:pt x="12362" y="21779"/>
                  </a:lnTo>
                  <a:lnTo>
                    <a:pt x="27539" y="77427"/>
                  </a:lnTo>
                  <a:lnTo>
                    <a:pt x="40417" y="106460"/>
                  </a:lnTo>
                  <a:lnTo>
                    <a:pt x="45436" y="109805"/>
                  </a:lnTo>
                  <a:lnTo>
                    <a:pt x="50631" y="109261"/>
                  </a:lnTo>
                  <a:lnTo>
                    <a:pt x="55944" y="106125"/>
                  </a:lnTo>
                  <a:lnTo>
                    <a:pt x="64312" y="95244"/>
                  </a:lnTo>
                  <a:lnTo>
                    <a:pt x="70189" y="80238"/>
                  </a:lnTo>
                  <a:lnTo>
                    <a:pt x="72800" y="61241"/>
                  </a:lnTo>
                  <a:lnTo>
                    <a:pt x="74422" y="57469"/>
                  </a:lnTo>
                  <a:lnTo>
                    <a:pt x="76426" y="57729"/>
                  </a:lnTo>
                  <a:lnTo>
                    <a:pt x="96528" y="78691"/>
                  </a:lnTo>
                  <a:lnTo>
                    <a:pt x="136179" y="109189"/>
                  </a:lnTo>
                  <a:lnTo>
                    <a:pt x="166421" y="11649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abadkézi sokszög 41"/>
            <p:cNvSpPr/>
            <p:nvPr/>
          </p:nvSpPr>
          <p:spPr>
            <a:xfrm>
              <a:off x="6698443" y="1718935"/>
              <a:ext cx="113788" cy="90092"/>
            </a:xfrm>
            <a:custGeom>
              <a:avLst/>
              <a:gdLst/>
              <a:ahLst/>
              <a:cxnLst/>
              <a:rect l="0" t="0" r="0" b="0"/>
              <a:pathLst>
                <a:path w="113788" h="90092">
                  <a:moveTo>
                    <a:pt x="0" y="66969"/>
                  </a:moveTo>
                  <a:lnTo>
                    <a:pt x="34746" y="85716"/>
                  </a:lnTo>
                  <a:lnTo>
                    <a:pt x="63098" y="90091"/>
                  </a:lnTo>
                  <a:lnTo>
                    <a:pt x="90503" y="86970"/>
                  </a:lnTo>
                  <a:lnTo>
                    <a:pt x="97318" y="83077"/>
                  </a:lnTo>
                  <a:lnTo>
                    <a:pt x="107356" y="71354"/>
                  </a:lnTo>
                  <a:lnTo>
                    <a:pt x="112433" y="54434"/>
                  </a:lnTo>
                  <a:lnTo>
                    <a:pt x="113787" y="44744"/>
                  </a:lnTo>
                  <a:lnTo>
                    <a:pt x="110360" y="29046"/>
                  </a:lnTo>
                  <a:lnTo>
                    <a:pt x="101749" y="15906"/>
                  </a:lnTo>
                  <a:lnTo>
                    <a:pt x="88676" y="3902"/>
                  </a:lnTo>
                  <a:lnTo>
                    <a:pt x="81307" y="886"/>
                  </a:lnTo>
                  <a:lnTo>
                    <a:pt x="65723" y="0"/>
                  </a:lnTo>
                  <a:lnTo>
                    <a:pt x="41355" y="9117"/>
                  </a:lnTo>
                  <a:lnTo>
                    <a:pt x="20986" y="23529"/>
                  </a:lnTo>
                  <a:lnTo>
                    <a:pt x="11485" y="39034"/>
                  </a:lnTo>
                  <a:lnTo>
                    <a:pt x="0" y="836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Szabadkézi sokszög 42"/>
            <p:cNvSpPr/>
            <p:nvPr/>
          </p:nvSpPr>
          <p:spPr>
            <a:xfrm>
              <a:off x="6806617" y="1602841"/>
              <a:ext cx="58248" cy="114433"/>
            </a:xfrm>
            <a:custGeom>
              <a:avLst/>
              <a:gdLst/>
              <a:ahLst/>
              <a:cxnLst/>
              <a:rect l="0" t="0" r="0" b="0"/>
              <a:pathLst>
                <a:path w="58248" h="114433">
                  <a:moveTo>
                    <a:pt x="0" y="0"/>
                  </a:moveTo>
                  <a:lnTo>
                    <a:pt x="6586" y="29621"/>
                  </a:lnTo>
                  <a:lnTo>
                    <a:pt x="14736" y="74407"/>
                  </a:lnTo>
                  <a:lnTo>
                    <a:pt x="23371" y="98785"/>
                  </a:lnTo>
                  <a:lnTo>
                    <a:pt x="32269" y="112014"/>
                  </a:lnTo>
                  <a:lnTo>
                    <a:pt x="37230" y="114432"/>
                  </a:lnTo>
                  <a:lnTo>
                    <a:pt x="42387" y="114196"/>
                  </a:lnTo>
                  <a:lnTo>
                    <a:pt x="58247" y="10817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Szabadkézi sokszög 43"/>
            <p:cNvSpPr/>
            <p:nvPr/>
          </p:nvSpPr>
          <p:spPr>
            <a:xfrm>
              <a:off x="6881507" y="1644447"/>
              <a:ext cx="58247" cy="49927"/>
            </a:xfrm>
            <a:custGeom>
              <a:avLst/>
              <a:gdLst/>
              <a:ahLst/>
              <a:cxnLst/>
              <a:rect l="0" t="0" r="0" b="0"/>
              <a:pathLst>
                <a:path w="58247" h="49927">
                  <a:moveTo>
                    <a:pt x="0" y="0"/>
                  </a:moveTo>
                  <a:lnTo>
                    <a:pt x="36182" y="37837"/>
                  </a:lnTo>
                  <a:lnTo>
                    <a:pt x="58246" y="499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Szabadkézi sokszög 44"/>
            <p:cNvSpPr/>
            <p:nvPr/>
          </p:nvSpPr>
          <p:spPr>
            <a:xfrm>
              <a:off x="6964717" y="1611162"/>
              <a:ext cx="24964" cy="174743"/>
            </a:xfrm>
            <a:custGeom>
              <a:avLst/>
              <a:gdLst/>
              <a:ahLst/>
              <a:cxnLst/>
              <a:rect l="0" t="0" r="0" b="0"/>
              <a:pathLst>
                <a:path w="24964" h="174743">
                  <a:moveTo>
                    <a:pt x="24963" y="0"/>
                  </a:moveTo>
                  <a:lnTo>
                    <a:pt x="19245" y="56773"/>
                  </a:lnTo>
                  <a:lnTo>
                    <a:pt x="11152" y="117363"/>
                  </a:lnTo>
                  <a:lnTo>
                    <a:pt x="6414" y="157826"/>
                  </a:lnTo>
                  <a:lnTo>
                    <a:pt x="0" y="17474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9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8" name="Csoportba foglalás 17"/>
          <p:cNvGrpSpPr/>
          <p:nvPr/>
        </p:nvGrpSpPr>
        <p:grpSpPr>
          <a:xfrm>
            <a:off x="2714461" y="2327189"/>
            <a:ext cx="4125441" cy="3496198"/>
            <a:chOff x="2714461" y="2327189"/>
            <a:chExt cx="4125441" cy="3496198"/>
          </a:xfrm>
        </p:grpSpPr>
        <p:sp>
          <p:nvSpPr>
            <p:cNvPr id="3" name="Szabadkézi sokszög 2"/>
            <p:cNvSpPr/>
            <p:nvPr/>
          </p:nvSpPr>
          <p:spPr>
            <a:xfrm>
              <a:off x="2714461" y="5505874"/>
              <a:ext cx="4125441" cy="317513"/>
            </a:xfrm>
            <a:custGeom>
              <a:avLst/>
              <a:gdLst/>
              <a:ahLst/>
              <a:cxnLst/>
              <a:rect l="0" t="0" r="0" b="0"/>
              <a:pathLst>
                <a:path w="4125441" h="317513">
                  <a:moveTo>
                    <a:pt x="23163" y="291192"/>
                  </a:moveTo>
                  <a:lnTo>
                    <a:pt x="0" y="314356"/>
                  </a:lnTo>
                  <a:lnTo>
                    <a:pt x="325" y="316805"/>
                  </a:lnTo>
                  <a:lnTo>
                    <a:pt x="4239" y="317512"/>
                  </a:lnTo>
                  <a:lnTo>
                    <a:pt x="40601" y="309690"/>
                  </a:lnTo>
                  <a:lnTo>
                    <a:pt x="100565" y="284552"/>
                  </a:lnTo>
                  <a:lnTo>
                    <a:pt x="158255" y="263911"/>
                  </a:lnTo>
                  <a:lnTo>
                    <a:pt x="216454" y="241792"/>
                  </a:lnTo>
                  <a:lnTo>
                    <a:pt x="278818" y="218084"/>
                  </a:lnTo>
                  <a:lnTo>
                    <a:pt x="329986" y="196950"/>
                  </a:lnTo>
                  <a:lnTo>
                    <a:pt x="381856" y="181113"/>
                  </a:lnTo>
                  <a:lnTo>
                    <a:pt x="436617" y="164870"/>
                  </a:lnTo>
                  <a:lnTo>
                    <a:pt x="490101" y="147039"/>
                  </a:lnTo>
                  <a:lnTo>
                    <a:pt x="546934" y="130694"/>
                  </a:lnTo>
                  <a:lnTo>
                    <a:pt x="604866" y="113709"/>
                  </a:lnTo>
                  <a:lnTo>
                    <a:pt x="666899" y="99812"/>
                  </a:lnTo>
                  <a:lnTo>
                    <a:pt x="717693" y="88714"/>
                  </a:lnTo>
                  <a:lnTo>
                    <a:pt x="776964" y="81431"/>
                  </a:lnTo>
                  <a:lnTo>
                    <a:pt x="839615" y="69993"/>
                  </a:lnTo>
                  <a:lnTo>
                    <a:pt x="894629" y="62563"/>
                  </a:lnTo>
                  <a:lnTo>
                    <a:pt x="954631" y="58777"/>
                  </a:lnTo>
                  <a:lnTo>
                    <a:pt x="1008340" y="53899"/>
                  </a:lnTo>
                  <a:lnTo>
                    <a:pt x="1063363" y="50410"/>
                  </a:lnTo>
                  <a:lnTo>
                    <a:pt x="1120939" y="49986"/>
                  </a:lnTo>
                  <a:lnTo>
                    <a:pt x="1179984" y="56481"/>
                  </a:lnTo>
                  <a:lnTo>
                    <a:pt x="1237459" y="57863"/>
                  </a:lnTo>
                  <a:lnTo>
                    <a:pt x="1300602" y="60623"/>
                  </a:lnTo>
                  <a:lnTo>
                    <a:pt x="1354768" y="65358"/>
                  </a:lnTo>
                  <a:lnTo>
                    <a:pt x="1410634" y="72012"/>
                  </a:lnTo>
                  <a:lnTo>
                    <a:pt x="1471253" y="76751"/>
                  </a:lnTo>
                  <a:lnTo>
                    <a:pt x="1528702" y="81899"/>
                  </a:lnTo>
                  <a:lnTo>
                    <a:pt x="1591840" y="85464"/>
                  </a:lnTo>
                  <a:lnTo>
                    <a:pt x="1646005" y="90297"/>
                  </a:lnTo>
                  <a:lnTo>
                    <a:pt x="1700182" y="91134"/>
                  </a:lnTo>
                  <a:lnTo>
                    <a:pt x="1755615" y="92342"/>
                  </a:lnTo>
                  <a:lnTo>
                    <a:pt x="1804095" y="98059"/>
                  </a:lnTo>
                  <a:lnTo>
                    <a:pt x="1861646" y="99462"/>
                  </a:lnTo>
                  <a:lnTo>
                    <a:pt x="1911401" y="94021"/>
                  </a:lnTo>
                  <a:lnTo>
                    <a:pt x="1973278" y="91987"/>
                  </a:lnTo>
                  <a:lnTo>
                    <a:pt x="2036155" y="90628"/>
                  </a:lnTo>
                  <a:lnTo>
                    <a:pt x="2098082" y="84914"/>
                  </a:lnTo>
                  <a:lnTo>
                    <a:pt x="2158195" y="82472"/>
                  </a:lnTo>
                  <a:lnTo>
                    <a:pt x="2214280" y="76032"/>
                  </a:lnTo>
                  <a:lnTo>
                    <a:pt x="2269834" y="68415"/>
                  </a:lnTo>
                  <a:lnTo>
                    <a:pt x="2325318" y="61054"/>
                  </a:lnTo>
                  <a:lnTo>
                    <a:pt x="2380794" y="54161"/>
                  </a:lnTo>
                  <a:lnTo>
                    <a:pt x="2436268" y="47980"/>
                  </a:lnTo>
                  <a:lnTo>
                    <a:pt x="2497460" y="41481"/>
                  </a:lnTo>
                  <a:lnTo>
                    <a:pt x="2551324" y="32676"/>
                  </a:lnTo>
                  <a:lnTo>
                    <a:pt x="2614629" y="26451"/>
                  </a:lnTo>
                  <a:lnTo>
                    <a:pt x="2676594" y="18534"/>
                  </a:lnTo>
                  <a:lnTo>
                    <a:pt x="2732922" y="11134"/>
                  </a:lnTo>
                  <a:lnTo>
                    <a:pt x="2788508" y="8652"/>
                  </a:lnTo>
                  <a:lnTo>
                    <a:pt x="2850583" y="8326"/>
                  </a:lnTo>
                  <a:lnTo>
                    <a:pt x="2907565" y="2564"/>
                  </a:lnTo>
                  <a:lnTo>
                    <a:pt x="2963237" y="299"/>
                  </a:lnTo>
                  <a:lnTo>
                    <a:pt x="3021202" y="0"/>
                  </a:lnTo>
                  <a:lnTo>
                    <a:pt x="3076970" y="5679"/>
                  </a:lnTo>
                  <a:lnTo>
                    <a:pt x="3132938" y="7763"/>
                  </a:lnTo>
                  <a:lnTo>
                    <a:pt x="3192515" y="12592"/>
                  </a:lnTo>
                  <a:lnTo>
                    <a:pt x="3251238" y="18535"/>
                  </a:lnTo>
                  <a:lnTo>
                    <a:pt x="3309264" y="28075"/>
                  </a:lnTo>
                  <a:lnTo>
                    <a:pt x="3372525" y="35025"/>
                  </a:lnTo>
                  <a:lnTo>
                    <a:pt x="3435170" y="50038"/>
                  </a:lnTo>
                  <a:lnTo>
                    <a:pt x="3492343" y="66537"/>
                  </a:lnTo>
                  <a:lnTo>
                    <a:pt x="3549492" y="83167"/>
                  </a:lnTo>
                  <a:lnTo>
                    <a:pt x="3603522" y="99808"/>
                  </a:lnTo>
                  <a:lnTo>
                    <a:pt x="3658934" y="116450"/>
                  </a:lnTo>
                  <a:lnTo>
                    <a:pt x="3709489" y="131243"/>
                  </a:lnTo>
                  <a:lnTo>
                    <a:pt x="3764368" y="147999"/>
                  </a:lnTo>
                  <a:lnTo>
                    <a:pt x="3820203" y="160486"/>
                  </a:lnTo>
                  <a:lnTo>
                    <a:pt x="3873215" y="171856"/>
                  </a:lnTo>
                  <a:lnTo>
                    <a:pt x="3932721" y="180539"/>
                  </a:lnTo>
                  <a:lnTo>
                    <a:pt x="3989266" y="182529"/>
                  </a:lnTo>
                  <a:lnTo>
                    <a:pt x="4044027" y="182921"/>
                  </a:lnTo>
                  <a:lnTo>
                    <a:pt x="4098340" y="178588"/>
                  </a:lnTo>
                  <a:lnTo>
                    <a:pt x="4125440" y="1663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4420956" y="2327189"/>
              <a:ext cx="896194" cy="3220247"/>
            </a:xfrm>
            <a:custGeom>
              <a:avLst/>
              <a:gdLst/>
              <a:ahLst/>
              <a:cxnLst/>
              <a:rect l="0" t="0" r="0" b="0"/>
              <a:pathLst>
                <a:path w="896194" h="3220247">
                  <a:moveTo>
                    <a:pt x="896193" y="0"/>
                  </a:moveTo>
                  <a:lnTo>
                    <a:pt x="883832" y="20854"/>
                  </a:lnTo>
                  <a:lnTo>
                    <a:pt x="865815" y="80125"/>
                  </a:lnTo>
                  <a:lnTo>
                    <a:pt x="843334" y="139509"/>
                  </a:lnTo>
                  <a:lnTo>
                    <a:pt x="823382" y="199606"/>
                  </a:lnTo>
                  <a:lnTo>
                    <a:pt x="798657" y="257174"/>
                  </a:lnTo>
                  <a:lnTo>
                    <a:pt x="780369" y="319852"/>
                  </a:lnTo>
                  <a:lnTo>
                    <a:pt x="760200" y="376948"/>
                  </a:lnTo>
                  <a:lnTo>
                    <a:pt x="741103" y="432183"/>
                  </a:lnTo>
                  <a:lnTo>
                    <a:pt x="724246" y="488294"/>
                  </a:lnTo>
                  <a:lnTo>
                    <a:pt x="704810" y="551499"/>
                  </a:lnTo>
                  <a:lnTo>
                    <a:pt x="688167" y="609374"/>
                  </a:lnTo>
                  <a:lnTo>
                    <a:pt x="675223" y="663165"/>
                  </a:lnTo>
                  <a:lnTo>
                    <a:pt x="665207" y="723782"/>
                  </a:lnTo>
                  <a:lnTo>
                    <a:pt x="652008" y="776977"/>
                  </a:lnTo>
                  <a:lnTo>
                    <a:pt x="638228" y="832150"/>
                  </a:lnTo>
                  <a:lnTo>
                    <a:pt x="624371" y="888509"/>
                  </a:lnTo>
                  <a:lnTo>
                    <a:pt x="610504" y="950217"/>
                  </a:lnTo>
                  <a:lnTo>
                    <a:pt x="605687" y="1006694"/>
                  </a:lnTo>
                  <a:lnTo>
                    <a:pt x="598410" y="1063224"/>
                  </a:lnTo>
                  <a:lnTo>
                    <a:pt x="589826" y="1124956"/>
                  </a:lnTo>
                  <a:lnTo>
                    <a:pt x="579462" y="1181436"/>
                  </a:lnTo>
                  <a:lnTo>
                    <a:pt x="566055" y="1242760"/>
                  </a:lnTo>
                  <a:lnTo>
                    <a:pt x="552247" y="1300512"/>
                  </a:lnTo>
                  <a:lnTo>
                    <a:pt x="538387" y="1362871"/>
                  </a:lnTo>
                  <a:lnTo>
                    <a:pt x="518801" y="1425609"/>
                  </a:lnTo>
                  <a:lnTo>
                    <a:pt x="502673" y="1483546"/>
                  </a:lnTo>
                  <a:lnTo>
                    <a:pt x="488507" y="1545931"/>
                  </a:lnTo>
                  <a:lnTo>
                    <a:pt x="473675" y="1602953"/>
                  </a:lnTo>
                  <a:lnTo>
                    <a:pt x="453561" y="1663048"/>
                  </a:lnTo>
                  <a:lnTo>
                    <a:pt x="438688" y="1721939"/>
                  </a:lnTo>
                  <a:lnTo>
                    <a:pt x="423763" y="1778787"/>
                  </a:lnTo>
                  <a:lnTo>
                    <a:pt x="403637" y="1840560"/>
                  </a:lnTo>
                  <a:lnTo>
                    <a:pt x="388762" y="1897045"/>
                  </a:lnTo>
                  <a:lnTo>
                    <a:pt x="374761" y="1953577"/>
                  </a:lnTo>
                  <a:lnTo>
                    <a:pt x="360875" y="2015307"/>
                  </a:lnTo>
                  <a:lnTo>
                    <a:pt x="347004" y="2071788"/>
                  </a:lnTo>
                  <a:lnTo>
                    <a:pt x="332211" y="2126470"/>
                  </a:lnTo>
                  <a:lnTo>
                    <a:pt x="308944" y="2186431"/>
                  </a:lnTo>
                  <a:lnTo>
                    <a:pt x="294406" y="2241237"/>
                  </a:lnTo>
                  <a:lnTo>
                    <a:pt x="277671" y="2300548"/>
                  </a:lnTo>
                  <a:lnTo>
                    <a:pt x="263795" y="2362406"/>
                  </a:lnTo>
                  <a:lnTo>
                    <a:pt x="252699" y="2416342"/>
                  </a:lnTo>
                  <a:lnTo>
                    <a:pt x="236057" y="2470905"/>
                  </a:lnTo>
                  <a:lnTo>
                    <a:pt x="224962" y="2527422"/>
                  </a:lnTo>
                  <a:lnTo>
                    <a:pt x="208320" y="2586924"/>
                  </a:lnTo>
                  <a:lnTo>
                    <a:pt x="188904" y="2646039"/>
                  </a:lnTo>
                  <a:lnTo>
                    <a:pt x="165071" y="2704337"/>
                  </a:lnTo>
                  <a:lnTo>
                    <a:pt x="141227" y="2759117"/>
                  </a:lnTo>
                  <a:lnTo>
                    <a:pt x="120068" y="2817140"/>
                  </a:lnTo>
                  <a:lnTo>
                    <a:pt x="99698" y="2868902"/>
                  </a:lnTo>
                  <a:lnTo>
                    <a:pt x="74816" y="2925933"/>
                  </a:lnTo>
                  <a:lnTo>
                    <a:pt x="55979" y="2987716"/>
                  </a:lnTo>
                  <a:lnTo>
                    <a:pt x="36208" y="3041866"/>
                  </a:lnTo>
                  <a:lnTo>
                    <a:pt x="14316" y="3103538"/>
                  </a:lnTo>
                  <a:lnTo>
                    <a:pt x="0" y="3156124"/>
                  </a:lnTo>
                  <a:lnTo>
                    <a:pt x="720" y="3185221"/>
                  </a:lnTo>
                  <a:lnTo>
                    <a:pt x="5841" y="322024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abadkézi sokszög 4"/>
            <p:cNvSpPr/>
            <p:nvPr/>
          </p:nvSpPr>
          <p:spPr>
            <a:xfrm>
              <a:off x="5208976" y="2335510"/>
              <a:ext cx="1181589" cy="3236888"/>
            </a:xfrm>
            <a:custGeom>
              <a:avLst/>
              <a:gdLst/>
              <a:ahLst/>
              <a:cxnLst/>
              <a:rect l="0" t="0" r="0" b="0"/>
              <a:pathLst>
                <a:path w="1181589" h="3236888">
                  <a:moveTo>
                    <a:pt x="1181588" y="0"/>
                  </a:moveTo>
                  <a:lnTo>
                    <a:pt x="1179124" y="33740"/>
                  </a:lnTo>
                  <a:lnTo>
                    <a:pt x="1162028" y="91558"/>
                  </a:lnTo>
                  <a:lnTo>
                    <a:pt x="1145518" y="148624"/>
                  </a:lnTo>
                  <a:lnTo>
                    <a:pt x="1121723" y="211185"/>
                  </a:lnTo>
                  <a:lnTo>
                    <a:pt x="1108777" y="261898"/>
                  </a:lnTo>
                  <a:lnTo>
                    <a:pt x="1089372" y="316431"/>
                  </a:lnTo>
                  <a:lnTo>
                    <a:pt x="1068873" y="375060"/>
                  </a:lnTo>
                  <a:lnTo>
                    <a:pt x="1054132" y="437261"/>
                  </a:lnTo>
                  <a:lnTo>
                    <a:pt x="1034591" y="499043"/>
                  </a:lnTo>
                  <a:lnTo>
                    <a:pt x="1015168" y="559963"/>
                  </a:lnTo>
                  <a:lnTo>
                    <a:pt x="998525" y="617708"/>
                  </a:lnTo>
                  <a:lnTo>
                    <a:pt x="981884" y="675911"/>
                  </a:lnTo>
                  <a:lnTo>
                    <a:pt x="971097" y="705388"/>
                  </a:lnTo>
                  <a:lnTo>
                    <a:pt x="949113" y="766100"/>
                  </a:lnTo>
                  <a:lnTo>
                    <a:pt x="933874" y="821084"/>
                  </a:lnTo>
                  <a:lnTo>
                    <a:pt x="910545" y="882791"/>
                  </a:lnTo>
                  <a:lnTo>
                    <a:pt x="891584" y="942239"/>
                  </a:lnTo>
                  <a:lnTo>
                    <a:pt x="871772" y="998418"/>
                  </a:lnTo>
                  <a:lnTo>
                    <a:pt x="851437" y="1059704"/>
                  </a:lnTo>
                  <a:lnTo>
                    <a:pt x="830598" y="1121867"/>
                  </a:lnTo>
                  <a:lnTo>
                    <a:pt x="813164" y="1183495"/>
                  </a:lnTo>
                  <a:lnTo>
                    <a:pt x="793141" y="1245463"/>
                  </a:lnTo>
                  <a:lnTo>
                    <a:pt x="772344" y="1307910"/>
                  </a:lnTo>
                  <a:lnTo>
                    <a:pt x="753595" y="1359950"/>
                  </a:lnTo>
                  <a:lnTo>
                    <a:pt x="734550" y="1412279"/>
                  </a:lnTo>
                  <a:lnTo>
                    <a:pt x="721611" y="1462920"/>
                  </a:lnTo>
                  <a:lnTo>
                    <a:pt x="704433" y="1516515"/>
                  </a:lnTo>
                  <a:lnTo>
                    <a:pt x="683810" y="1579413"/>
                  </a:lnTo>
                  <a:lnTo>
                    <a:pt x="669298" y="1633933"/>
                  </a:lnTo>
                  <a:lnTo>
                    <a:pt x="657529" y="1689219"/>
                  </a:lnTo>
                  <a:lnTo>
                    <a:pt x="641883" y="1740238"/>
                  </a:lnTo>
                  <a:lnTo>
                    <a:pt x="624597" y="1803717"/>
                  </a:lnTo>
                  <a:lnTo>
                    <a:pt x="613086" y="1854078"/>
                  </a:lnTo>
                  <a:lnTo>
                    <a:pt x="600984" y="1907618"/>
                  </a:lnTo>
                  <a:lnTo>
                    <a:pt x="576441" y="1970504"/>
                  </a:lnTo>
                  <a:lnTo>
                    <a:pt x="555711" y="2032227"/>
                  </a:lnTo>
                  <a:lnTo>
                    <a:pt x="536179" y="2093284"/>
                  </a:lnTo>
                  <a:lnTo>
                    <a:pt x="517148" y="2149492"/>
                  </a:lnTo>
                  <a:lnTo>
                    <a:pt x="493206" y="2207528"/>
                  </a:lnTo>
                  <a:lnTo>
                    <a:pt x="476447" y="2268099"/>
                  </a:lnTo>
                  <a:lnTo>
                    <a:pt x="456080" y="2324244"/>
                  </a:lnTo>
                  <a:lnTo>
                    <a:pt x="431182" y="2386488"/>
                  </a:lnTo>
                  <a:lnTo>
                    <a:pt x="401807" y="2449504"/>
                  </a:lnTo>
                  <a:lnTo>
                    <a:pt x="376031" y="2508595"/>
                  </a:lnTo>
                  <a:lnTo>
                    <a:pt x="348249" y="2566917"/>
                  </a:lnTo>
                  <a:lnTo>
                    <a:pt x="314116" y="2629200"/>
                  </a:lnTo>
                  <a:lnTo>
                    <a:pt x="282388" y="2690149"/>
                  </a:lnTo>
                  <a:lnTo>
                    <a:pt x="250315" y="2748288"/>
                  </a:lnTo>
                  <a:lnTo>
                    <a:pt x="215981" y="2809699"/>
                  </a:lnTo>
                  <a:lnTo>
                    <a:pt x="202062" y="2830787"/>
                  </a:lnTo>
                  <a:lnTo>
                    <a:pt x="173785" y="2884262"/>
                  </a:lnTo>
                  <a:lnTo>
                    <a:pt x="147672" y="2937805"/>
                  </a:lnTo>
                  <a:lnTo>
                    <a:pt x="114539" y="3001016"/>
                  </a:lnTo>
                  <a:lnTo>
                    <a:pt x="81433" y="3063715"/>
                  </a:lnTo>
                  <a:lnTo>
                    <a:pt x="54709" y="3120603"/>
                  </a:lnTo>
                  <a:lnTo>
                    <a:pt x="28765" y="3177806"/>
                  </a:lnTo>
                  <a:lnTo>
                    <a:pt x="11185" y="3225719"/>
                  </a:lnTo>
                  <a:lnTo>
                    <a:pt x="0" y="32368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abadkézi sokszög 5"/>
            <p:cNvSpPr/>
            <p:nvPr/>
          </p:nvSpPr>
          <p:spPr>
            <a:xfrm>
              <a:off x="5325471" y="2334996"/>
              <a:ext cx="27349" cy="166936"/>
            </a:xfrm>
            <a:custGeom>
              <a:avLst/>
              <a:gdLst/>
              <a:ahLst/>
              <a:cxnLst/>
              <a:rect l="0" t="0" r="0" b="0"/>
              <a:pathLst>
                <a:path w="27349" h="166936">
                  <a:moveTo>
                    <a:pt x="16642" y="8835"/>
                  </a:moveTo>
                  <a:lnTo>
                    <a:pt x="25476" y="0"/>
                  </a:lnTo>
                  <a:lnTo>
                    <a:pt x="27154" y="171"/>
                  </a:lnTo>
                  <a:lnTo>
                    <a:pt x="27348" y="3059"/>
                  </a:lnTo>
                  <a:lnTo>
                    <a:pt x="13520" y="58240"/>
                  </a:lnTo>
                  <a:lnTo>
                    <a:pt x="6539" y="113470"/>
                  </a:lnTo>
                  <a:lnTo>
                    <a:pt x="0" y="1669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5410444" y="2327189"/>
              <a:ext cx="14880" cy="208027"/>
            </a:xfrm>
            <a:custGeom>
              <a:avLst/>
              <a:gdLst/>
              <a:ahLst/>
              <a:cxnLst/>
              <a:rect l="0" t="0" r="0" b="0"/>
              <a:pathLst>
                <a:path w="14880" h="208027">
                  <a:moveTo>
                    <a:pt x="14879" y="0"/>
                  </a:moveTo>
                  <a:lnTo>
                    <a:pt x="9160" y="56772"/>
                  </a:lnTo>
                  <a:lnTo>
                    <a:pt x="2483" y="115535"/>
                  </a:lnTo>
                  <a:lnTo>
                    <a:pt x="0" y="162910"/>
                  </a:lnTo>
                  <a:lnTo>
                    <a:pt x="6558" y="2080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abadkézi sokszög 7"/>
            <p:cNvSpPr/>
            <p:nvPr/>
          </p:nvSpPr>
          <p:spPr>
            <a:xfrm>
              <a:off x="5493897" y="2343831"/>
              <a:ext cx="27376" cy="211560"/>
            </a:xfrm>
            <a:custGeom>
              <a:avLst/>
              <a:gdLst/>
              <a:ahLst/>
              <a:cxnLst/>
              <a:rect l="0" t="0" r="0" b="0"/>
              <a:pathLst>
                <a:path w="27376" h="211560">
                  <a:moveTo>
                    <a:pt x="22958" y="0"/>
                  </a:moveTo>
                  <a:lnTo>
                    <a:pt x="27375" y="13252"/>
                  </a:lnTo>
                  <a:lnTo>
                    <a:pt x="27078" y="27155"/>
                  </a:lnTo>
                  <a:lnTo>
                    <a:pt x="16857" y="80143"/>
                  </a:lnTo>
                  <a:lnTo>
                    <a:pt x="3469" y="142914"/>
                  </a:lnTo>
                  <a:lnTo>
                    <a:pt x="0" y="187425"/>
                  </a:lnTo>
                  <a:lnTo>
                    <a:pt x="2892" y="206267"/>
                  </a:lnTo>
                  <a:lnTo>
                    <a:pt x="4958" y="210551"/>
                  </a:lnTo>
                  <a:lnTo>
                    <a:pt x="7260" y="211559"/>
                  </a:lnTo>
                  <a:lnTo>
                    <a:pt x="14636" y="2080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5576121" y="2352152"/>
              <a:ext cx="23945" cy="226390"/>
            </a:xfrm>
            <a:custGeom>
              <a:avLst/>
              <a:gdLst/>
              <a:ahLst/>
              <a:cxnLst/>
              <a:rect l="0" t="0" r="0" b="0"/>
              <a:pathLst>
                <a:path w="23945" h="226390">
                  <a:moveTo>
                    <a:pt x="23944" y="0"/>
                  </a:moveTo>
                  <a:lnTo>
                    <a:pt x="16780" y="57909"/>
                  </a:lnTo>
                  <a:lnTo>
                    <a:pt x="6724" y="120205"/>
                  </a:lnTo>
                  <a:lnTo>
                    <a:pt x="0" y="172457"/>
                  </a:lnTo>
                  <a:lnTo>
                    <a:pt x="1648" y="213978"/>
                  </a:lnTo>
                  <a:lnTo>
                    <a:pt x="3532" y="223089"/>
                  </a:lnTo>
                  <a:lnTo>
                    <a:pt x="5713" y="226389"/>
                  </a:lnTo>
                  <a:lnTo>
                    <a:pt x="8092" y="225815"/>
                  </a:lnTo>
                  <a:lnTo>
                    <a:pt x="15623" y="216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abadkézi sokszög 9"/>
            <p:cNvSpPr/>
            <p:nvPr/>
          </p:nvSpPr>
          <p:spPr>
            <a:xfrm>
              <a:off x="5701085" y="2360473"/>
              <a:ext cx="11572" cy="191385"/>
            </a:xfrm>
            <a:custGeom>
              <a:avLst/>
              <a:gdLst/>
              <a:ahLst/>
              <a:cxnLst/>
              <a:rect l="0" t="0" r="0" b="0"/>
              <a:pathLst>
                <a:path w="11572" h="191385">
                  <a:moveTo>
                    <a:pt x="7154" y="0"/>
                  </a:moveTo>
                  <a:lnTo>
                    <a:pt x="11571" y="13252"/>
                  </a:lnTo>
                  <a:lnTo>
                    <a:pt x="11274" y="27155"/>
                  </a:lnTo>
                  <a:lnTo>
                    <a:pt x="6772" y="80143"/>
                  </a:lnTo>
                  <a:lnTo>
                    <a:pt x="61" y="142914"/>
                  </a:lnTo>
                  <a:lnTo>
                    <a:pt x="0" y="183727"/>
                  </a:lnTo>
                  <a:lnTo>
                    <a:pt x="1460" y="187204"/>
                  </a:lnTo>
                  <a:lnTo>
                    <a:pt x="7154" y="1913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5792707" y="2360473"/>
              <a:ext cx="15385" cy="199706"/>
            </a:xfrm>
            <a:custGeom>
              <a:avLst/>
              <a:gdLst/>
              <a:ahLst/>
              <a:cxnLst/>
              <a:rect l="0" t="0" r="0" b="0"/>
              <a:pathLst>
                <a:path w="15385" h="199706">
                  <a:moveTo>
                    <a:pt x="15384" y="0"/>
                  </a:moveTo>
                  <a:lnTo>
                    <a:pt x="15384" y="57908"/>
                  </a:lnTo>
                  <a:lnTo>
                    <a:pt x="8798" y="116085"/>
                  </a:lnTo>
                  <a:lnTo>
                    <a:pt x="629" y="176441"/>
                  </a:lnTo>
                  <a:lnTo>
                    <a:pt x="0" y="186969"/>
                  </a:lnTo>
                  <a:lnTo>
                    <a:pt x="1430" y="193064"/>
                  </a:lnTo>
                  <a:lnTo>
                    <a:pt x="4232" y="196202"/>
                  </a:lnTo>
                  <a:lnTo>
                    <a:pt x="15384" y="1997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5868122" y="2352152"/>
              <a:ext cx="23181" cy="201865"/>
            </a:xfrm>
            <a:custGeom>
              <a:avLst/>
              <a:gdLst/>
              <a:ahLst/>
              <a:cxnLst/>
              <a:rect l="0" t="0" r="0" b="0"/>
              <a:pathLst>
                <a:path w="23181" h="201865">
                  <a:moveTo>
                    <a:pt x="23180" y="0"/>
                  </a:moveTo>
                  <a:lnTo>
                    <a:pt x="16537" y="63415"/>
                  </a:lnTo>
                  <a:lnTo>
                    <a:pt x="8787" y="116967"/>
                  </a:lnTo>
                  <a:lnTo>
                    <a:pt x="1115" y="173537"/>
                  </a:lnTo>
                  <a:lnTo>
                    <a:pt x="0" y="200170"/>
                  </a:lnTo>
                  <a:lnTo>
                    <a:pt x="1254" y="201864"/>
                  </a:lnTo>
                  <a:lnTo>
                    <a:pt x="6538" y="1997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5969947" y="2352152"/>
              <a:ext cx="12887" cy="191385"/>
            </a:xfrm>
            <a:custGeom>
              <a:avLst/>
              <a:gdLst/>
              <a:ahLst/>
              <a:cxnLst/>
              <a:rect l="0" t="0" r="0" b="0"/>
              <a:pathLst>
                <a:path w="12887" h="191385">
                  <a:moveTo>
                    <a:pt x="12886" y="0"/>
                  </a:moveTo>
                  <a:lnTo>
                    <a:pt x="12886" y="56772"/>
                  </a:lnTo>
                  <a:lnTo>
                    <a:pt x="7168" y="117362"/>
                  </a:lnTo>
                  <a:lnTo>
                    <a:pt x="0" y="178661"/>
                  </a:lnTo>
                  <a:lnTo>
                    <a:pt x="597" y="182902"/>
                  </a:lnTo>
                  <a:lnTo>
                    <a:pt x="4565" y="1913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6057723" y="2360473"/>
              <a:ext cx="8322" cy="208027"/>
            </a:xfrm>
            <a:custGeom>
              <a:avLst/>
              <a:gdLst/>
              <a:ahLst/>
              <a:cxnLst/>
              <a:rect l="0" t="0" r="0" b="0"/>
              <a:pathLst>
                <a:path w="8322" h="208027">
                  <a:moveTo>
                    <a:pt x="8321" y="0"/>
                  </a:moveTo>
                  <a:lnTo>
                    <a:pt x="7396" y="55848"/>
                  </a:lnTo>
                  <a:lnTo>
                    <a:pt x="1157" y="108371"/>
                  </a:lnTo>
                  <a:lnTo>
                    <a:pt x="152" y="166082"/>
                  </a:lnTo>
                  <a:lnTo>
                    <a:pt x="0" y="2080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6115970" y="2377115"/>
              <a:ext cx="24964" cy="199706"/>
            </a:xfrm>
            <a:custGeom>
              <a:avLst/>
              <a:gdLst/>
              <a:ahLst/>
              <a:cxnLst/>
              <a:rect l="0" t="0" r="0" b="0"/>
              <a:pathLst>
                <a:path w="24964" h="199706">
                  <a:moveTo>
                    <a:pt x="24963" y="0"/>
                  </a:moveTo>
                  <a:lnTo>
                    <a:pt x="16489" y="57697"/>
                  </a:lnTo>
                  <a:lnTo>
                    <a:pt x="9580" y="118283"/>
                  </a:lnTo>
                  <a:lnTo>
                    <a:pt x="1901" y="174612"/>
                  </a:lnTo>
                  <a:lnTo>
                    <a:pt x="0" y="1997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6190860" y="2385436"/>
              <a:ext cx="33285" cy="183064"/>
            </a:xfrm>
            <a:custGeom>
              <a:avLst/>
              <a:gdLst/>
              <a:ahLst/>
              <a:cxnLst/>
              <a:rect l="0" t="0" r="0" b="0"/>
              <a:pathLst>
                <a:path w="33285" h="183064">
                  <a:moveTo>
                    <a:pt x="33284" y="0"/>
                  </a:moveTo>
                  <a:lnTo>
                    <a:pt x="26641" y="56772"/>
                  </a:lnTo>
                  <a:lnTo>
                    <a:pt x="13724" y="111118"/>
                  </a:lnTo>
                  <a:lnTo>
                    <a:pt x="2446" y="157392"/>
                  </a:lnTo>
                  <a:lnTo>
                    <a:pt x="0" y="1830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6274070" y="2393757"/>
              <a:ext cx="33285" cy="141459"/>
            </a:xfrm>
            <a:custGeom>
              <a:avLst/>
              <a:gdLst/>
              <a:ahLst/>
              <a:cxnLst/>
              <a:rect l="0" t="0" r="0" b="0"/>
              <a:pathLst>
                <a:path w="33285" h="141459">
                  <a:moveTo>
                    <a:pt x="33284" y="0"/>
                  </a:moveTo>
                  <a:lnTo>
                    <a:pt x="19091" y="54017"/>
                  </a:lnTo>
                  <a:lnTo>
                    <a:pt x="5505" y="112547"/>
                  </a:lnTo>
                  <a:lnTo>
                    <a:pt x="0" y="1414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2221729" y="2227336"/>
            <a:ext cx="1467890" cy="3702868"/>
            <a:chOff x="2221729" y="2227336"/>
            <a:chExt cx="1467890" cy="3702868"/>
          </a:xfrm>
        </p:grpSpPr>
        <p:sp>
          <p:nvSpPr>
            <p:cNvPr id="19" name="Szabadkézi sokszög 18"/>
            <p:cNvSpPr/>
            <p:nvPr/>
          </p:nvSpPr>
          <p:spPr>
            <a:xfrm>
              <a:off x="2221729" y="2227336"/>
              <a:ext cx="673996" cy="3644620"/>
            </a:xfrm>
            <a:custGeom>
              <a:avLst/>
              <a:gdLst/>
              <a:ahLst/>
              <a:cxnLst/>
              <a:rect l="0" t="0" r="0" b="0"/>
              <a:pathLst>
                <a:path w="673996" h="3644620">
                  <a:moveTo>
                    <a:pt x="673995" y="0"/>
                  </a:moveTo>
                  <a:lnTo>
                    <a:pt x="657996" y="34745"/>
                  </a:lnTo>
                  <a:lnTo>
                    <a:pt x="620246" y="90693"/>
                  </a:lnTo>
                  <a:lnTo>
                    <a:pt x="562349" y="153537"/>
                  </a:lnTo>
                  <a:lnTo>
                    <a:pt x="515590" y="208428"/>
                  </a:lnTo>
                  <a:lnTo>
                    <a:pt x="466867" y="270251"/>
                  </a:lnTo>
                  <a:lnTo>
                    <a:pt x="424515" y="327183"/>
                  </a:lnTo>
                  <a:lnTo>
                    <a:pt x="377325" y="384083"/>
                  </a:lnTo>
                  <a:lnTo>
                    <a:pt x="336773" y="442721"/>
                  </a:lnTo>
                  <a:lnTo>
                    <a:pt x="310488" y="476259"/>
                  </a:lnTo>
                  <a:lnTo>
                    <a:pt x="297859" y="497378"/>
                  </a:lnTo>
                  <a:lnTo>
                    <a:pt x="284871" y="517812"/>
                  </a:lnTo>
                  <a:lnTo>
                    <a:pt x="254919" y="570930"/>
                  </a:lnTo>
                  <a:lnTo>
                    <a:pt x="227377" y="624408"/>
                  </a:lnTo>
                  <a:lnTo>
                    <a:pt x="199471" y="679813"/>
                  </a:lnTo>
                  <a:lnTo>
                    <a:pt x="180924" y="721135"/>
                  </a:lnTo>
                  <a:lnTo>
                    <a:pt x="168246" y="742210"/>
                  </a:lnTo>
                  <a:lnTo>
                    <a:pt x="147103" y="798917"/>
                  </a:lnTo>
                  <a:lnTo>
                    <a:pt x="127586" y="857074"/>
                  </a:lnTo>
                  <a:lnTo>
                    <a:pt x="110938" y="909769"/>
                  </a:lnTo>
                  <a:lnTo>
                    <a:pt x="97069" y="970093"/>
                  </a:lnTo>
                  <a:lnTo>
                    <a:pt x="84845" y="1027602"/>
                  </a:lnTo>
                  <a:lnTo>
                    <a:pt x="71763" y="1081367"/>
                  </a:lnTo>
                  <a:lnTo>
                    <a:pt x="60944" y="1141520"/>
                  </a:lnTo>
                  <a:lnTo>
                    <a:pt x="52670" y="1196734"/>
                  </a:lnTo>
                  <a:lnTo>
                    <a:pt x="44363" y="1250385"/>
                  </a:lnTo>
                  <a:lnTo>
                    <a:pt x="34917" y="1308924"/>
                  </a:lnTo>
                  <a:lnTo>
                    <a:pt x="24439" y="1372015"/>
                  </a:lnTo>
                  <a:lnTo>
                    <a:pt x="18946" y="1425081"/>
                  </a:lnTo>
                  <a:lnTo>
                    <a:pt x="17089" y="1487741"/>
                  </a:lnTo>
                  <a:lnTo>
                    <a:pt x="11004" y="1538505"/>
                  </a:lnTo>
                  <a:lnTo>
                    <a:pt x="8843" y="1600582"/>
                  </a:lnTo>
                  <a:lnTo>
                    <a:pt x="2663" y="1660728"/>
                  </a:lnTo>
                  <a:lnTo>
                    <a:pt x="342" y="1716817"/>
                  </a:lnTo>
                  <a:lnTo>
                    <a:pt x="60" y="1778426"/>
                  </a:lnTo>
                  <a:lnTo>
                    <a:pt x="0" y="1840695"/>
                  </a:lnTo>
                  <a:lnTo>
                    <a:pt x="917" y="1903056"/>
                  </a:lnTo>
                  <a:lnTo>
                    <a:pt x="7155" y="1965486"/>
                  </a:lnTo>
                  <a:lnTo>
                    <a:pt x="8083" y="2013486"/>
                  </a:lnTo>
                  <a:lnTo>
                    <a:pt x="8266" y="2075016"/>
                  </a:lnTo>
                  <a:lnTo>
                    <a:pt x="14024" y="2129326"/>
                  </a:lnTo>
                  <a:lnTo>
                    <a:pt x="16289" y="2183140"/>
                  </a:lnTo>
                  <a:lnTo>
                    <a:pt x="25639" y="2245792"/>
                  </a:lnTo>
                  <a:lnTo>
                    <a:pt x="31766" y="2304241"/>
                  </a:lnTo>
                  <a:lnTo>
                    <a:pt x="40307" y="2366804"/>
                  </a:lnTo>
                  <a:lnTo>
                    <a:pt x="48647" y="2425430"/>
                  </a:lnTo>
                  <a:lnTo>
                    <a:pt x="56970" y="2483711"/>
                  </a:lnTo>
                  <a:lnTo>
                    <a:pt x="69708" y="2541961"/>
                  </a:lnTo>
                  <a:lnTo>
                    <a:pt x="80501" y="2595835"/>
                  </a:lnTo>
                  <a:lnTo>
                    <a:pt x="97076" y="2654579"/>
                  </a:lnTo>
                  <a:lnTo>
                    <a:pt x="110939" y="2716336"/>
                  </a:lnTo>
                  <a:lnTo>
                    <a:pt x="124806" y="2775787"/>
                  </a:lnTo>
                  <a:lnTo>
                    <a:pt x="135901" y="2829504"/>
                  </a:lnTo>
                  <a:lnTo>
                    <a:pt x="146996" y="2879562"/>
                  </a:lnTo>
                  <a:lnTo>
                    <a:pt x="158090" y="2938075"/>
                  </a:lnTo>
                  <a:lnTo>
                    <a:pt x="171034" y="2992902"/>
                  </a:lnTo>
                  <a:lnTo>
                    <a:pt x="181051" y="3055512"/>
                  </a:lnTo>
                  <a:lnTo>
                    <a:pt x="191527" y="3109118"/>
                  </a:lnTo>
                  <a:lnTo>
                    <a:pt x="205263" y="3169931"/>
                  </a:lnTo>
                  <a:lnTo>
                    <a:pt x="213570" y="3219719"/>
                  </a:lnTo>
                  <a:lnTo>
                    <a:pt x="222194" y="3281779"/>
                  </a:lnTo>
                  <a:lnTo>
                    <a:pt x="230053" y="3343474"/>
                  </a:lnTo>
                  <a:lnTo>
                    <a:pt x="234867" y="3397243"/>
                  </a:lnTo>
                  <a:lnTo>
                    <a:pt x="240030" y="3448647"/>
                  </a:lnTo>
                  <a:lnTo>
                    <a:pt x="241050" y="3505576"/>
                  </a:lnTo>
                  <a:lnTo>
                    <a:pt x="241251" y="3558872"/>
                  </a:lnTo>
                  <a:lnTo>
                    <a:pt x="243143" y="3614699"/>
                  </a:lnTo>
                  <a:lnTo>
                    <a:pt x="257943" y="36446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abadkézi sokszög 19"/>
            <p:cNvSpPr/>
            <p:nvPr/>
          </p:nvSpPr>
          <p:spPr>
            <a:xfrm>
              <a:off x="2279967" y="5772103"/>
              <a:ext cx="524227" cy="158101"/>
            </a:xfrm>
            <a:custGeom>
              <a:avLst/>
              <a:gdLst/>
              <a:ahLst/>
              <a:cxnLst/>
              <a:rect l="0" t="0" r="0" b="0"/>
              <a:pathLst>
                <a:path w="524227" h="158101">
                  <a:moveTo>
                    <a:pt x="524226" y="0"/>
                  </a:moveTo>
                  <a:lnTo>
                    <a:pt x="460828" y="14193"/>
                  </a:lnTo>
                  <a:lnTo>
                    <a:pt x="407635" y="32196"/>
                  </a:lnTo>
                  <a:lnTo>
                    <a:pt x="345789" y="52361"/>
                  </a:lnTo>
                  <a:lnTo>
                    <a:pt x="287225" y="76476"/>
                  </a:lnTo>
                  <a:lnTo>
                    <a:pt x="228950" y="94200"/>
                  </a:lnTo>
                  <a:lnTo>
                    <a:pt x="165747" y="113714"/>
                  </a:lnTo>
                  <a:lnTo>
                    <a:pt x="108849" y="127588"/>
                  </a:lnTo>
                  <a:lnTo>
                    <a:pt x="50380" y="145578"/>
                  </a:lnTo>
                  <a:lnTo>
                    <a:pt x="0" y="15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2638076" y="2235657"/>
              <a:ext cx="1051543" cy="3503163"/>
            </a:xfrm>
            <a:custGeom>
              <a:avLst/>
              <a:gdLst/>
              <a:ahLst/>
              <a:cxnLst/>
              <a:rect l="0" t="0" r="0" b="0"/>
              <a:pathLst>
                <a:path w="1051543" h="3503163">
                  <a:moveTo>
                    <a:pt x="16338" y="3503162"/>
                  </a:moveTo>
                  <a:lnTo>
                    <a:pt x="7503" y="3489909"/>
                  </a:lnTo>
                  <a:lnTo>
                    <a:pt x="2009" y="3463999"/>
                  </a:lnTo>
                  <a:lnTo>
                    <a:pt x="0" y="3411221"/>
                  </a:lnTo>
                  <a:lnTo>
                    <a:pt x="4173" y="3371588"/>
                  </a:lnTo>
                  <a:lnTo>
                    <a:pt x="19261" y="3308654"/>
                  </a:lnTo>
                  <a:lnTo>
                    <a:pt x="35767" y="3249569"/>
                  </a:lnTo>
                  <a:lnTo>
                    <a:pt x="58676" y="3195126"/>
                  </a:lnTo>
                  <a:lnTo>
                    <a:pt x="84852" y="3139788"/>
                  </a:lnTo>
                  <a:lnTo>
                    <a:pt x="106265" y="3079915"/>
                  </a:lnTo>
                  <a:lnTo>
                    <a:pt x="132987" y="3021055"/>
                  </a:lnTo>
                  <a:lnTo>
                    <a:pt x="164509" y="2958907"/>
                  </a:lnTo>
                  <a:lnTo>
                    <a:pt x="196730" y="2896071"/>
                  </a:lnTo>
                  <a:lnTo>
                    <a:pt x="229921" y="2840985"/>
                  </a:lnTo>
                  <a:lnTo>
                    <a:pt x="256032" y="2783442"/>
                  </a:lnTo>
                  <a:lnTo>
                    <a:pt x="292678" y="2725256"/>
                  </a:lnTo>
                  <a:lnTo>
                    <a:pt x="328464" y="2666855"/>
                  </a:lnTo>
                  <a:lnTo>
                    <a:pt x="366381" y="2610396"/>
                  </a:lnTo>
                  <a:lnTo>
                    <a:pt x="403284" y="2550456"/>
                  </a:lnTo>
                  <a:lnTo>
                    <a:pt x="441262" y="2493913"/>
                  </a:lnTo>
                  <a:lnTo>
                    <a:pt x="483857" y="2431929"/>
                  </a:lnTo>
                  <a:lnTo>
                    <a:pt x="513270" y="2394188"/>
                  </a:lnTo>
                  <a:lnTo>
                    <a:pt x="550141" y="2334819"/>
                  </a:lnTo>
                  <a:lnTo>
                    <a:pt x="590656" y="2274144"/>
                  </a:lnTo>
                  <a:lnTo>
                    <a:pt x="627700" y="2211868"/>
                  </a:lnTo>
                  <a:lnTo>
                    <a:pt x="667051" y="2149047"/>
                  </a:lnTo>
                  <a:lnTo>
                    <a:pt x="692412" y="2107024"/>
                  </a:lnTo>
                  <a:lnTo>
                    <a:pt x="708763" y="2074762"/>
                  </a:lnTo>
                  <a:lnTo>
                    <a:pt x="721689" y="2053669"/>
                  </a:lnTo>
                  <a:lnTo>
                    <a:pt x="753271" y="1998644"/>
                  </a:lnTo>
                  <a:lnTo>
                    <a:pt x="782286" y="1936558"/>
                  </a:lnTo>
                  <a:lnTo>
                    <a:pt x="803947" y="1895054"/>
                  </a:lnTo>
                  <a:lnTo>
                    <a:pt x="833794" y="1832392"/>
                  </a:lnTo>
                  <a:lnTo>
                    <a:pt x="857911" y="1779580"/>
                  </a:lnTo>
                  <a:lnTo>
                    <a:pt x="880017" y="1722891"/>
                  </a:lnTo>
                  <a:lnTo>
                    <a:pt x="904365" y="1660512"/>
                  </a:lnTo>
                  <a:lnTo>
                    <a:pt x="923128" y="1601437"/>
                  </a:lnTo>
                  <a:lnTo>
                    <a:pt x="939956" y="1540458"/>
                  </a:lnTo>
                  <a:lnTo>
                    <a:pt x="953840" y="1486492"/>
                  </a:lnTo>
                  <a:lnTo>
                    <a:pt x="970485" y="1428916"/>
                  </a:lnTo>
                  <a:lnTo>
                    <a:pt x="984353" y="1368184"/>
                  </a:lnTo>
                  <a:lnTo>
                    <a:pt x="998221" y="1316115"/>
                  </a:lnTo>
                  <a:lnTo>
                    <a:pt x="1011165" y="1256079"/>
                  </a:lnTo>
                  <a:lnTo>
                    <a:pt x="1018794" y="1193693"/>
                  </a:lnTo>
                  <a:lnTo>
                    <a:pt x="1028961" y="1137444"/>
                  </a:lnTo>
                  <a:lnTo>
                    <a:pt x="1037121" y="1089305"/>
                  </a:lnTo>
                  <a:lnTo>
                    <a:pt x="1043230" y="1030737"/>
                  </a:lnTo>
                  <a:lnTo>
                    <a:pt x="1043301" y="1000673"/>
                  </a:lnTo>
                  <a:lnTo>
                    <a:pt x="1045069" y="982838"/>
                  </a:lnTo>
                  <a:lnTo>
                    <a:pt x="1040700" y="927152"/>
                  </a:lnTo>
                  <a:lnTo>
                    <a:pt x="1033356" y="864440"/>
                  </a:lnTo>
                  <a:lnTo>
                    <a:pt x="1026610" y="815182"/>
                  </a:lnTo>
                  <a:lnTo>
                    <a:pt x="1021396" y="756235"/>
                  </a:lnTo>
                  <a:lnTo>
                    <a:pt x="1014799" y="694045"/>
                  </a:lnTo>
                  <a:lnTo>
                    <a:pt x="1005982" y="631427"/>
                  </a:lnTo>
                  <a:lnTo>
                    <a:pt x="1000521" y="582185"/>
                  </a:lnTo>
                  <a:lnTo>
                    <a:pt x="998903" y="532462"/>
                  </a:lnTo>
                  <a:lnTo>
                    <a:pt x="998424" y="482596"/>
                  </a:lnTo>
                  <a:lnTo>
                    <a:pt x="998282" y="432687"/>
                  </a:lnTo>
                  <a:lnTo>
                    <a:pt x="998240" y="382766"/>
                  </a:lnTo>
                  <a:lnTo>
                    <a:pt x="998225" y="320617"/>
                  </a:lnTo>
                  <a:lnTo>
                    <a:pt x="999147" y="259955"/>
                  </a:lnTo>
                  <a:lnTo>
                    <a:pt x="1009803" y="200551"/>
                  </a:lnTo>
                  <a:lnTo>
                    <a:pt x="1016663" y="144400"/>
                  </a:lnTo>
                  <a:lnTo>
                    <a:pt x="1031664" y="85204"/>
                  </a:lnTo>
                  <a:lnTo>
                    <a:pt x="1050931" y="25080"/>
                  </a:lnTo>
                  <a:lnTo>
                    <a:pt x="1051542" y="13304"/>
                  </a:lnTo>
                  <a:lnTo>
                    <a:pt x="104814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5127569" y="2909662"/>
            <a:ext cx="1154823" cy="923039"/>
            <a:chOff x="5127569" y="2909662"/>
            <a:chExt cx="1154823" cy="923039"/>
          </a:xfrm>
        </p:grpSpPr>
        <p:sp>
          <p:nvSpPr>
            <p:cNvPr id="23" name="Szabadkézi sokszög 22"/>
            <p:cNvSpPr/>
            <p:nvPr/>
          </p:nvSpPr>
          <p:spPr>
            <a:xfrm>
              <a:off x="5142407" y="3000276"/>
              <a:ext cx="166422" cy="164622"/>
            </a:xfrm>
            <a:custGeom>
              <a:avLst/>
              <a:gdLst/>
              <a:ahLst/>
              <a:cxnLst/>
              <a:rect l="0" t="0" r="0" b="0"/>
              <a:pathLst>
                <a:path w="166422" h="164622">
                  <a:moveTo>
                    <a:pt x="0" y="84128"/>
                  </a:moveTo>
                  <a:lnTo>
                    <a:pt x="33741" y="81663"/>
                  </a:lnTo>
                  <a:lnTo>
                    <a:pt x="58383" y="72611"/>
                  </a:lnTo>
                  <a:lnTo>
                    <a:pt x="112086" y="36788"/>
                  </a:lnTo>
                  <a:lnTo>
                    <a:pt x="125462" y="15861"/>
                  </a:lnTo>
                  <a:lnTo>
                    <a:pt x="125246" y="9955"/>
                  </a:lnTo>
                  <a:lnTo>
                    <a:pt x="122329" y="5094"/>
                  </a:lnTo>
                  <a:lnTo>
                    <a:pt x="117611" y="928"/>
                  </a:lnTo>
                  <a:lnTo>
                    <a:pt x="111692" y="0"/>
                  </a:lnTo>
                  <a:lnTo>
                    <a:pt x="97718" y="3900"/>
                  </a:lnTo>
                  <a:lnTo>
                    <a:pt x="78675" y="16491"/>
                  </a:lnTo>
                  <a:lnTo>
                    <a:pt x="61321" y="36351"/>
                  </a:lnTo>
                  <a:lnTo>
                    <a:pt x="39346" y="84317"/>
                  </a:lnTo>
                  <a:lnTo>
                    <a:pt x="40909" y="103319"/>
                  </a:lnTo>
                  <a:lnTo>
                    <a:pt x="56980" y="141235"/>
                  </a:lnTo>
                  <a:lnTo>
                    <a:pt x="69704" y="153580"/>
                  </a:lnTo>
                  <a:lnTo>
                    <a:pt x="85528" y="161224"/>
                  </a:lnTo>
                  <a:lnTo>
                    <a:pt x="104889" y="164621"/>
                  </a:lnTo>
                  <a:lnTo>
                    <a:pt x="136582" y="157699"/>
                  </a:lnTo>
                  <a:lnTo>
                    <a:pt x="166421" y="14237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abadkézi sokszög 23"/>
            <p:cNvSpPr/>
            <p:nvPr/>
          </p:nvSpPr>
          <p:spPr>
            <a:xfrm>
              <a:off x="5350433" y="3026157"/>
              <a:ext cx="158101" cy="158521"/>
            </a:xfrm>
            <a:custGeom>
              <a:avLst/>
              <a:gdLst/>
              <a:ahLst/>
              <a:cxnLst/>
              <a:rect l="0" t="0" r="0" b="0"/>
              <a:pathLst>
                <a:path w="158101" h="158521">
                  <a:moveTo>
                    <a:pt x="0" y="0"/>
                  </a:moveTo>
                  <a:lnTo>
                    <a:pt x="14394" y="60848"/>
                  </a:lnTo>
                  <a:lnTo>
                    <a:pt x="16199" y="103140"/>
                  </a:lnTo>
                  <a:lnTo>
                    <a:pt x="18196" y="108516"/>
                  </a:lnTo>
                  <a:lnTo>
                    <a:pt x="21377" y="110251"/>
                  </a:lnTo>
                  <a:lnTo>
                    <a:pt x="25346" y="109558"/>
                  </a:lnTo>
                  <a:lnTo>
                    <a:pt x="28917" y="105398"/>
                  </a:lnTo>
                  <a:lnTo>
                    <a:pt x="49833" y="47379"/>
                  </a:lnTo>
                  <a:lnTo>
                    <a:pt x="56357" y="28454"/>
                  </a:lnTo>
                  <a:lnTo>
                    <a:pt x="65420" y="13879"/>
                  </a:lnTo>
                  <a:lnTo>
                    <a:pt x="70426" y="12026"/>
                  </a:lnTo>
                  <a:lnTo>
                    <a:pt x="75612" y="13565"/>
                  </a:lnTo>
                  <a:lnTo>
                    <a:pt x="80919" y="17364"/>
                  </a:lnTo>
                  <a:lnTo>
                    <a:pt x="86815" y="33913"/>
                  </a:lnTo>
                  <a:lnTo>
                    <a:pt x="97554" y="93634"/>
                  </a:lnTo>
                  <a:lnTo>
                    <a:pt x="111010" y="140639"/>
                  </a:lnTo>
                  <a:lnTo>
                    <a:pt x="121454" y="152805"/>
                  </a:lnTo>
                  <a:lnTo>
                    <a:pt x="128122" y="157343"/>
                  </a:lnTo>
                  <a:lnTo>
                    <a:pt x="134417" y="158520"/>
                  </a:lnTo>
                  <a:lnTo>
                    <a:pt x="140462" y="157455"/>
                  </a:lnTo>
                  <a:lnTo>
                    <a:pt x="158100" y="1497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5608386" y="2909662"/>
              <a:ext cx="8322" cy="282917"/>
            </a:xfrm>
            <a:custGeom>
              <a:avLst/>
              <a:gdLst/>
              <a:ahLst/>
              <a:cxnLst/>
              <a:rect l="0" t="0" r="0" b="0"/>
              <a:pathLst>
                <a:path w="8322" h="282917">
                  <a:moveTo>
                    <a:pt x="8321" y="0"/>
                  </a:moveTo>
                  <a:lnTo>
                    <a:pt x="3904" y="57909"/>
                  </a:lnTo>
                  <a:lnTo>
                    <a:pt x="771" y="111428"/>
                  </a:lnTo>
                  <a:lnTo>
                    <a:pt x="153" y="166516"/>
                  </a:lnTo>
                  <a:lnTo>
                    <a:pt x="945" y="228208"/>
                  </a:lnTo>
                  <a:lnTo>
                    <a:pt x="4800" y="255611"/>
                  </a:lnTo>
                  <a:lnTo>
                    <a:pt x="0" y="2829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5533497" y="3051120"/>
              <a:ext cx="216348" cy="16129"/>
            </a:xfrm>
            <a:custGeom>
              <a:avLst/>
              <a:gdLst/>
              <a:ahLst/>
              <a:cxnLst/>
              <a:rect l="0" t="0" r="0" b="0"/>
              <a:pathLst>
                <a:path w="216348" h="16129">
                  <a:moveTo>
                    <a:pt x="0" y="8321"/>
                  </a:moveTo>
                  <a:lnTo>
                    <a:pt x="22703" y="14039"/>
                  </a:lnTo>
                  <a:lnTo>
                    <a:pt x="75265" y="16128"/>
                  </a:lnTo>
                  <a:lnTo>
                    <a:pt x="132843" y="10856"/>
                  </a:lnTo>
                  <a:lnTo>
                    <a:pt x="193206" y="4237"/>
                  </a:lnTo>
                  <a:lnTo>
                    <a:pt x="21634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5739162" y="3000182"/>
              <a:ext cx="135499" cy="159112"/>
            </a:xfrm>
            <a:custGeom>
              <a:avLst/>
              <a:gdLst/>
              <a:ahLst/>
              <a:cxnLst/>
              <a:rect l="0" t="0" r="0" b="0"/>
              <a:pathLst>
                <a:path w="135499" h="159112">
                  <a:moveTo>
                    <a:pt x="2361" y="59259"/>
                  </a:moveTo>
                  <a:lnTo>
                    <a:pt x="48687" y="54841"/>
                  </a:lnTo>
                  <a:lnTo>
                    <a:pt x="83936" y="44141"/>
                  </a:lnTo>
                  <a:lnTo>
                    <a:pt x="97480" y="35281"/>
                  </a:lnTo>
                  <a:lnTo>
                    <a:pt x="100907" y="29405"/>
                  </a:lnTo>
                  <a:lnTo>
                    <a:pt x="102249" y="15480"/>
                  </a:lnTo>
                  <a:lnTo>
                    <a:pt x="99463" y="9733"/>
                  </a:lnTo>
                  <a:lnTo>
                    <a:pt x="88972" y="881"/>
                  </a:lnTo>
                  <a:lnTo>
                    <a:pt x="82291" y="0"/>
                  </a:lnTo>
                  <a:lnTo>
                    <a:pt x="67471" y="3952"/>
                  </a:lnTo>
                  <a:lnTo>
                    <a:pt x="43534" y="16573"/>
                  </a:lnTo>
                  <a:lnTo>
                    <a:pt x="23292" y="36441"/>
                  </a:lnTo>
                  <a:lnTo>
                    <a:pt x="3291" y="76184"/>
                  </a:lnTo>
                  <a:lnTo>
                    <a:pt x="207" y="84411"/>
                  </a:lnTo>
                  <a:lnTo>
                    <a:pt x="0" y="92669"/>
                  </a:lnTo>
                  <a:lnTo>
                    <a:pt x="4702" y="109241"/>
                  </a:lnTo>
                  <a:lnTo>
                    <a:pt x="15421" y="123387"/>
                  </a:lnTo>
                  <a:lnTo>
                    <a:pt x="49319" y="147535"/>
                  </a:lnTo>
                  <a:lnTo>
                    <a:pt x="80788" y="155681"/>
                  </a:lnTo>
                  <a:lnTo>
                    <a:pt x="135498" y="1591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>
              <a:off x="5934436" y="2989751"/>
              <a:ext cx="156572" cy="175753"/>
            </a:xfrm>
            <a:custGeom>
              <a:avLst/>
              <a:gdLst/>
              <a:ahLst/>
              <a:cxnLst/>
              <a:rect l="0" t="0" r="0" b="0"/>
              <a:pathLst>
                <a:path w="156572" h="175753">
                  <a:moveTo>
                    <a:pt x="23434" y="11443"/>
                  </a:moveTo>
                  <a:lnTo>
                    <a:pt x="22509" y="74858"/>
                  </a:lnTo>
                  <a:lnTo>
                    <a:pt x="16270" y="137704"/>
                  </a:lnTo>
                  <a:lnTo>
                    <a:pt x="11039" y="171923"/>
                  </a:lnTo>
                  <a:lnTo>
                    <a:pt x="8698" y="175752"/>
                  </a:lnTo>
                  <a:lnTo>
                    <a:pt x="6214" y="174607"/>
                  </a:lnTo>
                  <a:lnTo>
                    <a:pt x="3633" y="170145"/>
                  </a:lnTo>
                  <a:lnTo>
                    <a:pt x="0" y="146196"/>
                  </a:lnTo>
                  <a:lnTo>
                    <a:pt x="3341" y="115678"/>
                  </a:lnTo>
                  <a:lnTo>
                    <a:pt x="14604" y="87631"/>
                  </a:lnTo>
                  <a:lnTo>
                    <a:pt x="67079" y="30087"/>
                  </a:lnTo>
                  <a:lnTo>
                    <a:pt x="90607" y="14501"/>
                  </a:lnTo>
                  <a:lnTo>
                    <a:pt x="123406" y="952"/>
                  </a:lnTo>
                  <a:lnTo>
                    <a:pt x="137517" y="0"/>
                  </a:lnTo>
                  <a:lnTo>
                    <a:pt x="156571" y="312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>
              <a:off x="6024438" y="3046851"/>
              <a:ext cx="88953" cy="89190"/>
            </a:xfrm>
            <a:custGeom>
              <a:avLst/>
              <a:gdLst/>
              <a:ahLst/>
              <a:cxnLst/>
              <a:rect l="0" t="0" r="0" b="0"/>
              <a:pathLst>
                <a:path w="88953" h="89190">
                  <a:moveTo>
                    <a:pt x="8322" y="54195"/>
                  </a:moveTo>
                  <a:lnTo>
                    <a:pt x="8321" y="71865"/>
                  </a:lnTo>
                  <a:lnTo>
                    <a:pt x="11095" y="77994"/>
                  </a:lnTo>
                  <a:lnTo>
                    <a:pt x="21573" y="87270"/>
                  </a:lnTo>
                  <a:lnTo>
                    <a:pt x="28251" y="89189"/>
                  </a:lnTo>
                  <a:lnTo>
                    <a:pt x="43067" y="88856"/>
                  </a:lnTo>
                  <a:lnTo>
                    <a:pt x="67002" y="79052"/>
                  </a:lnTo>
                  <a:lnTo>
                    <a:pt x="78472" y="67092"/>
                  </a:lnTo>
                  <a:lnTo>
                    <a:pt x="85728" y="51606"/>
                  </a:lnTo>
                  <a:lnTo>
                    <a:pt x="88952" y="32396"/>
                  </a:lnTo>
                  <a:lnTo>
                    <a:pt x="85455" y="16462"/>
                  </a:lnTo>
                  <a:lnTo>
                    <a:pt x="81933" y="9624"/>
                  </a:lnTo>
                  <a:lnTo>
                    <a:pt x="74963" y="5065"/>
                  </a:lnTo>
                  <a:lnTo>
                    <a:pt x="54890" y="0"/>
                  </a:lnTo>
                  <a:lnTo>
                    <a:pt x="44915" y="1423"/>
                  </a:lnTo>
                  <a:lnTo>
                    <a:pt x="26434" y="10400"/>
                  </a:lnTo>
                  <a:lnTo>
                    <a:pt x="0" y="375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6190860" y="3067762"/>
              <a:ext cx="91532" cy="8322"/>
            </a:xfrm>
            <a:custGeom>
              <a:avLst/>
              <a:gdLst/>
              <a:ahLst/>
              <a:cxnLst/>
              <a:rect l="0" t="0" r="0" b="0"/>
              <a:pathLst>
                <a:path w="91532" h="8322">
                  <a:moveTo>
                    <a:pt x="0" y="0"/>
                  </a:moveTo>
                  <a:lnTo>
                    <a:pt x="62473" y="925"/>
                  </a:lnTo>
                  <a:lnTo>
                    <a:pt x="91531" y="83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5127569" y="3374020"/>
              <a:ext cx="530744" cy="458681"/>
            </a:xfrm>
            <a:custGeom>
              <a:avLst/>
              <a:gdLst/>
              <a:ahLst/>
              <a:cxnLst/>
              <a:rect l="0" t="0" r="0" b="0"/>
              <a:pathLst>
                <a:path w="530744" h="458681">
                  <a:moveTo>
                    <a:pt x="39802" y="109794"/>
                  </a:moveTo>
                  <a:lnTo>
                    <a:pt x="21721" y="129724"/>
                  </a:lnTo>
                  <a:lnTo>
                    <a:pt x="7329" y="162835"/>
                  </a:lnTo>
                  <a:lnTo>
                    <a:pt x="0" y="204715"/>
                  </a:lnTo>
                  <a:lnTo>
                    <a:pt x="899" y="257189"/>
                  </a:lnTo>
                  <a:lnTo>
                    <a:pt x="9825" y="292387"/>
                  </a:lnTo>
                  <a:lnTo>
                    <a:pt x="20007" y="306825"/>
                  </a:lnTo>
                  <a:lnTo>
                    <a:pt x="26605" y="313264"/>
                  </a:lnTo>
                  <a:lnTo>
                    <a:pt x="33777" y="316632"/>
                  </a:lnTo>
                  <a:lnTo>
                    <a:pt x="49144" y="317909"/>
                  </a:lnTo>
                  <a:lnTo>
                    <a:pt x="73388" y="313430"/>
                  </a:lnTo>
                  <a:lnTo>
                    <a:pt x="87397" y="303850"/>
                  </a:lnTo>
                  <a:lnTo>
                    <a:pt x="111457" y="275099"/>
                  </a:lnTo>
                  <a:lnTo>
                    <a:pt x="133579" y="214610"/>
                  </a:lnTo>
                  <a:lnTo>
                    <a:pt x="143248" y="182890"/>
                  </a:lnTo>
                  <a:lnTo>
                    <a:pt x="141868" y="186660"/>
                  </a:lnTo>
                  <a:lnTo>
                    <a:pt x="146735" y="217400"/>
                  </a:lnTo>
                  <a:lnTo>
                    <a:pt x="154901" y="241838"/>
                  </a:lnTo>
                  <a:lnTo>
                    <a:pt x="163689" y="255081"/>
                  </a:lnTo>
                  <a:lnTo>
                    <a:pt x="168621" y="257503"/>
                  </a:lnTo>
                  <a:lnTo>
                    <a:pt x="173758" y="257269"/>
                  </a:lnTo>
                  <a:lnTo>
                    <a:pt x="184398" y="252077"/>
                  </a:lnTo>
                  <a:lnTo>
                    <a:pt x="200783" y="237834"/>
                  </a:lnTo>
                  <a:lnTo>
                    <a:pt x="220420" y="208640"/>
                  </a:lnTo>
                  <a:lnTo>
                    <a:pt x="233477" y="176164"/>
                  </a:lnTo>
                  <a:lnTo>
                    <a:pt x="237336" y="173456"/>
                  </a:lnTo>
                  <a:lnTo>
                    <a:pt x="241757" y="174425"/>
                  </a:lnTo>
                  <a:lnTo>
                    <a:pt x="246555" y="177845"/>
                  </a:lnTo>
                  <a:lnTo>
                    <a:pt x="262141" y="200327"/>
                  </a:lnTo>
                  <a:lnTo>
                    <a:pt x="280440" y="260903"/>
                  </a:lnTo>
                  <a:lnTo>
                    <a:pt x="292074" y="315309"/>
                  </a:lnTo>
                  <a:lnTo>
                    <a:pt x="295708" y="368723"/>
                  </a:lnTo>
                  <a:lnTo>
                    <a:pt x="286024" y="416706"/>
                  </a:lnTo>
                  <a:lnTo>
                    <a:pt x="273733" y="442350"/>
                  </a:lnTo>
                  <a:lnTo>
                    <a:pt x="261190" y="454220"/>
                  </a:lnTo>
                  <a:lnTo>
                    <a:pt x="253962" y="458680"/>
                  </a:lnTo>
                  <a:lnTo>
                    <a:pt x="249144" y="457955"/>
                  </a:lnTo>
                  <a:lnTo>
                    <a:pt x="245932" y="453773"/>
                  </a:lnTo>
                  <a:lnTo>
                    <a:pt x="243790" y="447287"/>
                  </a:lnTo>
                  <a:lnTo>
                    <a:pt x="245193" y="420489"/>
                  </a:lnTo>
                  <a:lnTo>
                    <a:pt x="266343" y="360829"/>
                  </a:lnTo>
                  <a:lnTo>
                    <a:pt x="294157" y="301261"/>
                  </a:lnTo>
                  <a:lnTo>
                    <a:pt x="320934" y="242936"/>
                  </a:lnTo>
                  <a:lnTo>
                    <a:pt x="346446" y="184684"/>
                  </a:lnTo>
                  <a:lnTo>
                    <a:pt x="369635" y="126436"/>
                  </a:lnTo>
                  <a:lnTo>
                    <a:pt x="398323" y="65724"/>
                  </a:lnTo>
                  <a:lnTo>
                    <a:pt x="421902" y="10456"/>
                  </a:lnTo>
                  <a:lnTo>
                    <a:pt x="424899" y="1963"/>
                  </a:lnTo>
                  <a:lnTo>
                    <a:pt x="427820" y="0"/>
                  </a:lnTo>
                  <a:lnTo>
                    <a:pt x="430693" y="2389"/>
                  </a:lnTo>
                  <a:lnTo>
                    <a:pt x="433533" y="7680"/>
                  </a:lnTo>
                  <a:lnTo>
                    <a:pt x="438464" y="62128"/>
                  </a:lnTo>
                  <a:lnTo>
                    <a:pt x="439064" y="115788"/>
                  </a:lnTo>
                  <a:lnTo>
                    <a:pt x="440107" y="176622"/>
                  </a:lnTo>
                  <a:lnTo>
                    <a:pt x="448258" y="231648"/>
                  </a:lnTo>
                  <a:lnTo>
                    <a:pt x="455251" y="254558"/>
                  </a:lnTo>
                  <a:lnTo>
                    <a:pt x="485737" y="296101"/>
                  </a:lnTo>
                  <a:lnTo>
                    <a:pt x="492418" y="299642"/>
                  </a:lnTo>
                  <a:lnTo>
                    <a:pt x="507238" y="301112"/>
                  </a:lnTo>
                  <a:lnTo>
                    <a:pt x="518139" y="298684"/>
                  </a:lnTo>
                  <a:lnTo>
                    <a:pt x="530743" y="2928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5400360" y="3425567"/>
              <a:ext cx="216348" cy="41606"/>
            </a:xfrm>
            <a:custGeom>
              <a:avLst/>
              <a:gdLst/>
              <a:ahLst/>
              <a:cxnLst/>
              <a:rect l="0" t="0" r="0" b="0"/>
              <a:pathLst>
                <a:path w="216348" h="41606">
                  <a:moveTo>
                    <a:pt x="0" y="41605"/>
                  </a:moveTo>
                  <a:lnTo>
                    <a:pt x="56790" y="27412"/>
                  </a:lnTo>
                  <a:lnTo>
                    <a:pt x="112919" y="16578"/>
                  </a:lnTo>
                  <a:lnTo>
                    <a:pt x="169002" y="9952"/>
                  </a:lnTo>
                  <a:lnTo>
                    <a:pt x="21634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5695700" y="3495819"/>
              <a:ext cx="220566" cy="162738"/>
            </a:xfrm>
            <a:custGeom>
              <a:avLst/>
              <a:gdLst/>
              <a:ahLst/>
              <a:cxnLst/>
              <a:rect l="0" t="0" r="0" b="0"/>
              <a:pathLst>
                <a:path w="220566" h="162738">
                  <a:moveTo>
                    <a:pt x="112391" y="46243"/>
                  </a:moveTo>
                  <a:lnTo>
                    <a:pt x="104823" y="21519"/>
                  </a:lnTo>
                  <a:lnTo>
                    <a:pt x="96392" y="8750"/>
                  </a:lnTo>
                  <a:lnTo>
                    <a:pt x="89706" y="4606"/>
                  </a:lnTo>
                  <a:lnTo>
                    <a:pt x="72414" y="0"/>
                  </a:lnTo>
                  <a:lnTo>
                    <a:pt x="64475" y="621"/>
                  </a:lnTo>
                  <a:lnTo>
                    <a:pt x="50723" y="6242"/>
                  </a:lnTo>
                  <a:lnTo>
                    <a:pt x="21109" y="31561"/>
                  </a:lnTo>
                  <a:lnTo>
                    <a:pt x="8335" y="47114"/>
                  </a:lnTo>
                  <a:lnTo>
                    <a:pt x="1425" y="68203"/>
                  </a:lnTo>
                  <a:lnTo>
                    <a:pt x="0" y="101135"/>
                  </a:lnTo>
                  <a:lnTo>
                    <a:pt x="4192" y="118716"/>
                  </a:lnTo>
                  <a:lnTo>
                    <a:pt x="12219" y="132694"/>
                  </a:lnTo>
                  <a:lnTo>
                    <a:pt x="18798" y="136237"/>
                  </a:lnTo>
                  <a:lnTo>
                    <a:pt x="35969" y="137707"/>
                  </a:lnTo>
                  <a:lnTo>
                    <a:pt x="50997" y="132813"/>
                  </a:lnTo>
                  <a:lnTo>
                    <a:pt x="63840" y="123550"/>
                  </a:lnTo>
                  <a:lnTo>
                    <a:pt x="92791" y="87070"/>
                  </a:lnTo>
                  <a:lnTo>
                    <a:pt x="99057" y="68395"/>
                  </a:lnTo>
                  <a:lnTo>
                    <a:pt x="100728" y="58237"/>
                  </a:lnTo>
                  <a:lnTo>
                    <a:pt x="102766" y="55164"/>
                  </a:lnTo>
                  <a:lnTo>
                    <a:pt x="105050" y="56813"/>
                  </a:lnTo>
                  <a:lnTo>
                    <a:pt x="119917" y="88315"/>
                  </a:lnTo>
                  <a:lnTo>
                    <a:pt x="158184" y="123703"/>
                  </a:lnTo>
                  <a:lnTo>
                    <a:pt x="220565" y="1627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2454709" y="2989832"/>
            <a:ext cx="1081737" cy="759033"/>
            <a:chOff x="2454709" y="2989832"/>
            <a:chExt cx="1081737" cy="759033"/>
          </a:xfrm>
        </p:grpSpPr>
        <p:sp>
          <p:nvSpPr>
            <p:cNvPr id="35" name="Szabadkézi sokszög 34"/>
            <p:cNvSpPr/>
            <p:nvPr/>
          </p:nvSpPr>
          <p:spPr>
            <a:xfrm>
              <a:off x="2454709" y="3067762"/>
              <a:ext cx="166422" cy="264618"/>
            </a:xfrm>
            <a:custGeom>
              <a:avLst/>
              <a:gdLst/>
              <a:ahLst/>
              <a:cxnLst/>
              <a:rect l="0" t="0" r="0" b="0"/>
              <a:pathLst>
                <a:path w="166422" h="264618">
                  <a:moveTo>
                    <a:pt x="0" y="0"/>
                  </a:moveTo>
                  <a:lnTo>
                    <a:pt x="16858" y="55507"/>
                  </a:lnTo>
                  <a:lnTo>
                    <a:pt x="27779" y="106502"/>
                  </a:lnTo>
                  <a:lnTo>
                    <a:pt x="33121" y="161091"/>
                  </a:lnTo>
                  <a:lnTo>
                    <a:pt x="39655" y="213925"/>
                  </a:lnTo>
                  <a:lnTo>
                    <a:pt x="45637" y="255830"/>
                  </a:lnTo>
                  <a:lnTo>
                    <a:pt x="49840" y="261161"/>
                  </a:lnTo>
                  <a:lnTo>
                    <a:pt x="55416" y="263790"/>
                  </a:lnTo>
                  <a:lnTo>
                    <a:pt x="61907" y="264617"/>
                  </a:lnTo>
                  <a:lnTo>
                    <a:pt x="67159" y="262396"/>
                  </a:lnTo>
                  <a:lnTo>
                    <a:pt x="75460" y="252531"/>
                  </a:lnTo>
                  <a:lnTo>
                    <a:pt x="100293" y="199996"/>
                  </a:lnTo>
                  <a:lnTo>
                    <a:pt x="127647" y="145194"/>
                  </a:lnTo>
                  <a:lnTo>
                    <a:pt x="166421" y="832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2562882" y="3250825"/>
              <a:ext cx="74891" cy="49928"/>
            </a:xfrm>
            <a:custGeom>
              <a:avLst/>
              <a:gdLst/>
              <a:ahLst/>
              <a:cxnLst/>
              <a:rect l="0" t="0" r="0" b="0"/>
              <a:pathLst>
                <a:path w="74891" h="49928">
                  <a:moveTo>
                    <a:pt x="0" y="0"/>
                  </a:moveTo>
                  <a:lnTo>
                    <a:pt x="7568" y="19005"/>
                  </a:lnTo>
                  <a:lnTo>
                    <a:pt x="16000" y="30328"/>
                  </a:lnTo>
                  <a:lnTo>
                    <a:pt x="35560" y="42682"/>
                  </a:lnTo>
                  <a:lnTo>
                    <a:pt x="74890" y="499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abadkézi sokszög 36"/>
            <p:cNvSpPr/>
            <p:nvPr/>
          </p:nvSpPr>
          <p:spPr>
            <a:xfrm>
              <a:off x="2709308" y="3123582"/>
              <a:ext cx="144812" cy="154790"/>
            </a:xfrm>
            <a:custGeom>
              <a:avLst/>
              <a:gdLst/>
              <a:ahLst/>
              <a:cxnLst/>
              <a:rect l="0" t="0" r="0" b="0"/>
              <a:pathLst>
                <a:path w="144812" h="154790">
                  <a:moveTo>
                    <a:pt x="3353" y="118922"/>
                  </a:moveTo>
                  <a:lnTo>
                    <a:pt x="38098" y="91341"/>
                  </a:lnTo>
                  <a:lnTo>
                    <a:pt x="62642" y="60157"/>
                  </a:lnTo>
                  <a:lnTo>
                    <a:pt x="73209" y="34634"/>
                  </a:lnTo>
                  <a:lnTo>
                    <a:pt x="76006" y="14584"/>
                  </a:lnTo>
                  <a:lnTo>
                    <a:pt x="73053" y="7758"/>
                  </a:lnTo>
                  <a:lnTo>
                    <a:pt x="67386" y="3207"/>
                  </a:lnTo>
                  <a:lnTo>
                    <a:pt x="59910" y="174"/>
                  </a:lnTo>
                  <a:lnTo>
                    <a:pt x="53077" y="0"/>
                  </a:lnTo>
                  <a:lnTo>
                    <a:pt x="40554" y="4739"/>
                  </a:lnTo>
                  <a:lnTo>
                    <a:pt x="23108" y="22220"/>
                  </a:lnTo>
                  <a:lnTo>
                    <a:pt x="7290" y="53900"/>
                  </a:lnTo>
                  <a:lnTo>
                    <a:pt x="0" y="83220"/>
                  </a:lnTo>
                  <a:lnTo>
                    <a:pt x="1246" y="101205"/>
                  </a:lnTo>
                  <a:lnTo>
                    <a:pt x="7348" y="115979"/>
                  </a:lnTo>
                  <a:lnTo>
                    <a:pt x="17148" y="128709"/>
                  </a:lnTo>
                  <a:lnTo>
                    <a:pt x="38259" y="145347"/>
                  </a:lnTo>
                  <a:lnTo>
                    <a:pt x="54000" y="153164"/>
                  </a:lnTo>
                  <a:lnTo>
                    <a:pt x="72708" y="154789"/>
                  </a:lnTo>
                  <a:lnTo>
                    <a:pt x="122988" y="145903"/>
                  </a:lnTo>
                  <a:lnTo>
                    <a:pt x="144811" y="1355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Szabadkézi sokszög 37"/>
            <p:cNvSpPr/>
            <p:nvPr/>
          </p:nvSpPr>
          <p:spPr>
            <a:xfrm>
              <a:off x="2845798" y="2989832"/>
              <a:ext cx="524227" cy="357921"/>
            </a:xfrm>
            <a:custGeom>
              <a:avLst/>
              <a:gdLst/>
              <a:ahLst/>
              <a:cxnLst/>
              <a:rect l="0" t="0" r="0" b="0"/>
              <a:pathLst>
                <a:path w="524227" h="357921">
                  <a:moveTo>
                    <a:pt x="0" y="19683"/>
                  </a:moveTo>
                  <a:lnTo>
                    <a:pt x="14193" y="70754"/>
                  </a:lnTo>
                  <a:lnTo>
                    <a:pt x="27780" y="132493"/>
                  </a:lnTo>
                  <a:lnTo>
                    <a:pt x="38840" y="186814"/>
                  </a:lnTo>
                  <a:lnTo>
                    <a:pt x="52701" y="242070"/>
                  </a:lnTo>
                  <a:lnTo>
                    <a:pt x="55474" y="244680"/>
                  </a:lnTo>
                  <a:lnTo>
                    <a:pt x="58248" y="242721"/>
                  </a:lnTo>
                  <a:lnTo>
                    <a:pt x="69342" y="213005"/>
                  </a:lnTo>
                  <a:lnTo>
                    <a:pt x="85984" y="154146"/>
                  </a:lnTo>
                  <a:lnTo>
                    <a:pt x="88758" y="150930"/>
                  </a:lnTo>
                  <a:lnTo>
                    <a:pt x="91532" y="151560"/>
                  </a:lnTo>
                  <a:lnTo>
                    <a:pt x="97079" y="159656"/>
                  </a:lnTo>
                  <a:lnTo>
                    <a:pt x="110639" y="184989"/>
                  </a:lnTo>
                  <a:lnTo>
                    <a:pt x="130850" y="208073"/>
                  </a:lnTo>
                  <a:lnTo>
                    <a:pt x="155984" y="220453"/>
                  </a:lnTo>
                  <a:lnTo>
                    <a:pt x="165011" y="221022"/>
                  </a:lnTo>
                  <a:lnTo>
                    <a:pt x="182436" y="216724"/>
                  </a:lnTo>
                  <a:lnTo>
                    <a:pt x="203423" y="203908"/>
                  </a:lnTo>
                  <a:lnTo>
                    <a:pt x="221353" y="188400"/>
                  </a:lnTo>
                  <a:lnTo>
                    <a:pt x="233959" y="167677"/>
                  </a:lnTo>
                  <a:lnTo>
                    <a:pt x="239132" y="139552"/>
                  </a:lnTo>
                  <a:lnTo>
                    <a:pt x="237084" y="131955"/>
                  </a:lnTo>
                  <a:lnTo>
                    <a:pt x="232946" y="125966"/>
                  </a:lnTo>
                  <a:lnTo>
                    <a:pt x="227413" y="121049"/>
                  </a:lnTo>
                  <a:lnTo>
                    <a:pt x="221875" y="119620"/>
                  </a:lnTo>
                  <a:lnTo>
                    <a:pt x="216334" y="120516"/>
                  </a:lnTo>
                  <a:lnTo>
                    <a:pt x="210791" y="122963"/>
                  </a:lnTo>
                  <a:lnTo>
                    <a:pt x="202167" y="133078"/>
                  </a:lnTo>
                  <a:lnTo>
                    <a:pt x="189097" y="162172"/>
                  </a:lnTo>
                  <a:lnTo>
                    <a:pt x="188210" y="178241"/>
                  </a:lnTo>
                  <a:lnTo>
                    <a:pt x="191823" y="194629"/>
                  </a:lnTo>
                  <a:lnTo>
                    <a:pt x="199592" y="211157"/>
                  </a:lnTo>
                  <a:lnTo>
                    <a:pt x="211674" y="222818"/>
                  </a:lnTo>
                  <a:lnTo>
                    <a:pt x="218779" y="227222"/>
                  </a:lnTo>
                  <a:lnTo>
                    <a:pt x="234070" y="229650"/>
                  </a:lnTo>
                  <a:lnTo>
                    <a:pt x="250112" y="226723"/>
                  </a:lnTo>
                  <a:lnTo>
                    <a:pt x="266487" y="219257"/>
                  </a:lnTo>
                  <a:lnTo>
                    <a:pt x="286883" y="200242"/>
                  </a:lnTo>
                  <a:lnTo>
                    <a:pt x="313526" y="154225"/>
                  </a:lnTo>
                  <a:lnTo>
                    <a:pt x="326766" y="110978"/>
                  </a:lnTo>
                  <a:lnTo>
                    <a:pt x="332042" y="50836"/>
                  </a:lnTo>
                  <a:lnTo>
                    <a:pt x="328267" y="5907"/>
                  </a:lnTo>
                  <a:lnTo>
                    <a:pt x="324244" y="1253"/>
                  </a:lnTo>
                  <a:lnTo>
                    <a:pt x="318789" y="0"/>
                  </a:lnTo>
                  <a:lnTo>
                    <a:pt x="312379" y="1013"/>
                  </a:lnTo>
                  <a:lnTo>
                    <a:pt x="307181" y="5387"/>
                  </a:lnTo>
                  <a:lnTo>
                    <a:pt x="295447" y="29213"/>
                  </a:lnTo>
                  <a:lnTo>
                    <a:pt x="285665" y="70395"/>
                  </a:lnTo>
                  <a:lnTo>
                    <a:pt x="287876" y="118561"/>
                  </a:lnTo>
                  <a:lnTo>
                    <a:pt x="298141" y="158380"/>
                  </a:lnTo>
                  <a:lnTo>
                    <a:pt x="322291" y="190922"/>
                  </a:lnTo>
                  <a:lnTo>
                    <a:pt x="329506" y="193939"/>
                  </a:lnTo>
                  <a:lnTo>
                    <a:pt x="347385" y="194825"/>
                  </a:lnTo>
                  <a:lnTo>
                    <a:pt x="373825" y="185709"/>
                  </a:lnTo>
                  <a:lnTo>
                    <a:pt x="385882" y="173909"/>
                  </a:lnTo>
                  <a:lnTo>
                    <a:pt x="407274" y="127516"/>
                  </a:lnTo>
                  <a:lnTo>
                    <a:pt x="411226" y="116610"/>
                  </a:lnTo>
                  <a:lnTo>
                    <a:pt x="409901" y="121009"/>
                  </a:lnTo>
                  <a:lnTo>
                    <a:pt x="412791" y="143497"/>
                  </a:lnTo>
                  <a:lnTo>
                    <a:pt x="419534" y="158230"/>
                  </a:lnTo>
                  <a:lnTo>
                    <a:pt x="423921" y="164747"/>
                  </a:lnTo>
                  <a:lnTo>
                    <a:pt x="430543" y="169093"/>
                  </a:lnTo>
                  <a:lnTo>
                    <a:pt x="447764" y="173920"/>
                  </a:lnTo>
                  <a:lnTo>
                    <a:pt x="455685" y="172434"/>
                  </a:lnTo>
                  <a:lnTo>
                    <a:pt x="469417" y="163386"/>
                  </a:lnTo>
                  <a:lnTo>
                    <a:pt x="492374" y="134977"/>
                  </a:lnTo>
                  <a:lnTo>
                    <a:pt x="500208" y="119002"/>
                  </a:lnTo>
                  <a:lnTo>
                    <a:pt x="503591" y="117331"/>
                  </a:lnTo>
                  <a:lnTo>
                    <a:pt x="506771" y="119915"/>
                  </a:lnTo>
                  <a:lnTo>
                    <a:pt x="509816" y="125336"/>
                  </a:lnTo>
                  <a:lnTo>
                    <a:pt x="519788" y="184300"/>
                  </a:lnTo>
                  <a:lnTo>
                    <a:pt x="523349" y="238961"/>
                  </a:lnTo>
                  <a:lnTo>
                    <a:pt x="524053" y="298246"/>
                  </a:lnTo>
                  <a:lnTo>
                    <a:pt x="519774" y="346117"/>
                  </a:lnTo>
                  <a:lnTo>
                    <a:pt x="515711" y="352876"/>
                  </a:lnTo>
                  <a:lnTo>
                    <a:pt x="510228" y="356457"/>
                  </a:lnTo>
                  <a:lnTo>
                    <a:pt x="503799" y="357920"/>
                  </a:lnTo>
                  <a:lnTo>
                    <a:pt x="500438" y="354272"/>
                  </a:lnTo>
                  <a:lnTo>
                    <a:pt x="499169" y="337892"/>
                  </a:lnTo>
                  <a:lnTo>
                    <a:pt x="514888" y="290422"/>
                  </a:lnTo>
                  <a:lnTo>
                    <a:pt x="524226" y="26931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Szabadkézi sokszög 38"/>
            <p:cNvSpPr/>
            <p:nvPr/>
          </p:nvSpPr>
          <p:spPr>
            <a:xfrm>
              <a:off x="3436592" y="3084404"/>
              <a:ext cx="99854" cy="24964"/>
            </a:xfrm>
            <a:custGeom>
              <a:avLst/>
              <a:gdLst/>
              <a:ahLst/>
              <a:cxnLst/>
              <a:rect l="0" t="0" r="0" b="0"/>
              <a:pathLst>
                <a:path w="99854" h="24964">
                  <a:moveTo>
                    <a:pt x="0" y="24963"/>
                  </a:moveTo>
                  <a:lnTo>
                    <a:pt x="14211" y="12602"/>
                  </a:lnTo>
                  <a:lnTo>
                    <a:pt x="27581" y="6217"/>
                  </a:lnTo>
                  <a:lnTo>
                    <a:pt x="73499" y="819"/>
                  </a:lnTo>
                  <a:lnTo>
                    <a:pt x="9985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Szabadkézi sokszög 39"/>
            <p:cNvSpPr/>
            <p:nvPr/>
          </p:nvSpPr>
          <p:spPr>
            <a:xfrm>
              <a:off x="2711263" y="3456660"/>
              <a:ext cx="130426" cy="246649"/>
            </a:xfrm>
            <a:custGeom>
              <a:avLst/>
              <a:gdLst/>
              <a:ahLst/>
              <a:cxnLst/>
              <a:rect l="0" t="0" r="0" b="0"/>
              <a:pathLst>
                <a:path w="130426" h="246649">
                  <a:moveTo>
                    <a:pt x="84609" y="10512"/>
                  </a:moveTo>
                  <a:lnTo>
                    <a:pt x="75774" y="1678"/>
                  </a:lnTo>
                  <a:lnTo>
                    <a:pt x="70398" y="0"/>
                  </a:lnTo>
                  <a:lnTo>
                    <a:pt x="57028" y="601"/>
                  </a:lnTo>
                  <a:lnTo>
                    <a:pt x="33907" y="10555"/>
                  </a:lnTo>
                  <a:lnTo>
                    <a:pt x="13907" y="29633"/>
                  </a:lnTo>
                  <a:lnTo>
                    <a:pt x="687" y="52852"/>
                  </a:lnTo>
                  <a:lnTo>
                    <a:pt x="0" y="60928"/>
                  </a:lnTo>
                  <a:lnTo>
                    <a:pt x="4167" y="77298"/>
                  </a:lnTo>
                  <a:lnTo>
                    <a:pt x="14648" y="91354"/>
                  </a:lnTo>
                  <a:lnTo>
                    <a:pt x="28552" y="102840"/>
                  </a:lnTo>
                  <a:lnTo>
                    <a:pt x="87202" y="135780"/>
                  </a:lnTo>
                  <a:lnTo>
                    <a:pt x="120665" y="157607"/>
                  </a:lnTo>
                  <a:lnTo>
                    <a:pt x="128371" y="173583"/>
                  </a:lnTo>
                  <a:lnTo>
                    <a:pt x="130425" y="183021"/>
                  </a:lnTo>
                  <a:lnTo>
                    <a:pt x="129946" y="191162"/>
                  </a:lnTo>
                  <a:lnTo>
                    <a:pt x="124483" y="205138"/>
                  </a:lnTo>
                  <a:lnTo>
                    <a:pt x="111011" y="223403"/>
                  </a:lnTo>
                  <a:lnTo>
                    <a:pt x="90891" y="236108"/>
                  </a:lnTo>
                  <a:lnTo>
                    <a:pt x="67362" y="245728"/>
                  </a:lnTo>
                  <a:lnTo>
                    <a:pt x="51056" y="246648"/>
                  </a:lnTo>
                  <a:lnTo>
                    <a:pt x="38261" y="243976"/>
                  </a:lnTo>
                  <a:lnTo>
                    <a:pt x="36144" y="241968"/>
                  </a:lnTo>
                  <a:lnTo>
                    <a:pt x="34682" y="2351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Szabadkézi sokszög 40"/>
            <p:cNvSpPr/>
            <p:nvPr/>
          </p:nvSpPr>
          <p:spPr>
            <a:xfrm>
              <a:off x="2918073" y="3324865"/>
              <a:ext cx="393705" cy="424000"/>
            </a:xfrm>
            <a:custGeom>
              <a:avLst/>
              <a:gdLst/>
              <a:ahLst/>
              <a:cxnLst/>
              <a:rect l="0" t="0" r="0" b="0"/>
              <a:pathLst>
                <a:path w="393705" h="424000">
                  <a:moveTo>
                    <a:pt x="19257" y="233839"/>
                  </a:moveTo>
                  <a:lnTo>
                    <a:pt x="38262" y="226271"/>
                  </a:lnTo>
                  <a:lnTo>
                    <a:pt x="49585" y="217840"/>
                  </a:lnTo>
                  <a:lnTo>
                    <a:pt x="61938" y="198280"/>
                  </a:lnTo>
                  <a:lnTo>
                    <a:pt x="67036" y="170500"/>
                  </a:lnTo>
                  <a:lnTo>
                    <a:pt x="64054" y="164801"/>
                  </a:lnTo>
                  <a:lnTo>
                    <a:pt x="58367" y="161926"/>
                  </a:lnTo>
                  <a:lnTo>
                    <a:pt x="50877" y="160934"/>
                  </a:lnTo>
                  <a:lnTo>
                    <a:pt x="37625" y="164762"/>
                  </a:lnTo>
                  <a:lnTo>
                    <a:pt x="25571" y="173552"/>
                  </a:lnTo>
                  <a:lnTo>
                    <a:pt x="14050" y="186704"/>
                  </a:lnTo>
                  <a:lnTo>
                    <a:pt x="1585" y="214120"/>
                  </a:lnTo>
                  <a:lnTo>
                    <a:pt x="0" y="234937"/>
                  </a:lnTo>
                  <a:lnTo>
                    <a:pt x="6515" y="274017"/>
                  </a:lnTo>
                  <a:lnTo>
                    <a:pt x="10762" y="280965"/>
                  </a:lnTo>
                  <a:lnTo>
                    <a:pt x="22878" y="291150"/>
                  </a:lnTo>
                  <a:lnTo>
                    <a:pt x="39974" y="293827"/>
                  </a:lnTo>
                  <a:lnTo>
                    <a:pt x="76665" y="288013"/>
                  </a:lnTo>
                  <a:lnTo>
                    <a:pt x="83417" y="283823"/>
                  </a:lnTo>
                  <a:lnTo>
                    <a:pt x="113035" y="247153"/>
                  </a:lnTo>
                  <a:lnTo>
                    <a:pt x="129769" y="204020"/>
                  </a:lnTo>
                  <a:lnTo>
                    <a:pt x="135461" y="199167"/>
                  </a:lnTo>
                  <a:lnTo>
                    <a:pt x="142954" y="197780"/>
                  </a:lnTo>
                  <a:lnTo>
                    <a:pt x="151648" y="198705"/>
                  </a:lnTo>
                  <a:lnTo>
                    <a:pt x="158368" y="203020"/>
                  </a:lnTo>
                  <a:lnTo>
                    <a:pt x="168301" y="217676"/>
                  </a:lnTo>
                  <a:lnTo>
                    <a:pt x="185215" y="272037"/>
                  </a:lnTo>
                  <a:lnTo>
                    <a:pt x="191396" y="306794"/>
                  </a:lnTo>
                  <a:lnTo>
                    <a:pt x="189067" y="359402"/>
                  </a:lnTo>
                  <a:lnTo>
                    <a:pt x="174393" y="416237"/>
                  </a:lnTo>
                  <a:lnTo>
                    <a:pt x="169834" y="421081"/>
                  </a:lnTo>
                  <a:lnTo>
                    <a:pt x="164020" y="423386"/>
                  </a:lnTo>
                  <a:lnTo>
                    <a:pt x="157371" y="423999"/>
                  </a:lnTo>
                  <a:lnTo>
                    <a:pt x="153863" y="421633"/>
                  </a:lnTo>
                  <a:lnTo>
                    <a:pt x="152448" y="417282"/>
                  </a:lnTo>
                  <a:lnTo>
                    <a:pt x="161450" y="358962"/>
                  </a:lnTo>
                  <a:lnTo>
                    <a:pt x="177421" y="301165"/>
                  </a:lnTo>
                  <a:lnTo>
                    <a:pt x="196952" y="241746"/>
                  </a:lnTo>
                  <a:lnTo>
                    <a:pt x="215960" y="184607"/>
                  </a:lnTo>
                  <a:lnTo>
                    <a:pt x="235590" y="125706"/>
                  </a:lnTo>
                  <a:lnTo>
                    <a:pt x="255019" y="63003"/>
                  </a:lnTo>
                  <a:lnTo>
                    <a:pt x="272586" y="0"/>
                  </a:lnTo>
                  <a:lnTo>
                    <a:pt x="262600" y="54815"/>
                  </a:lnTo>
                  <a:lnTo>
                    <a:pt x="255116" y="109212"/>
                  </a:lnTo>
                  <a:lnTo>
                    <a:pt x="254945" y="145856"/>
                  </a:lnTo>
                  <a:lnTo>
                    <a:pt x="271104" y="203065"/>
                  </a:lnTo>
                  <a:lnTo>
                    <a:pt x="288652" y="232117"/>
                  </a:lnTo>
                  <a:lnTo>
                    <a:pt x="307001" y="253875"/>
                  </a:lnTo>
                  <a:lnTo>
                    <a:pt x="332983" y="267615"/>
                  </a:lnTo>
                  <a:lnTo>
                    <a:pt x="353465" y="269499"/>
                  </a:lnTo>
                  <a:lnTo>
                    <a:pt x="372122" y="266330"/>
                  </a:lnTo>
                  <a:lnTo>
                    <a:pt x="393704" y="25048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abadkézi sokszög 41"/>
            <p:cNvSpPr/>
            <p:nvPr/>
          </p:nvSpPr>
          <p:spPr>
            <a:xfrm>
              <a:off x="3120393" y="3458851"/>
              <a:ext cx="133137" cy="33285"/>
            </a:xfrm>
            <a:custGeom>
              <a:avLst/>
              <a:gdLst/>
              <a:ahLst/>
              <a:cxnLst/>
              <a:rect l="0" t="0" r="0" b="0"/>
              <a:pathLst>
                <a:path w="133137" h="33285">
                  <a:moveTo>
                    <a:pt x="0" y="33284"/>
                  </a:moveTo>
                  <a:lnTo>
                    <a:pt x="57161" y="16426"/>
                  </a:lnTo>
                  <a:lnTo>
                    <a:pt x="112199" y="2447"/>
                  </a:lnTo>
                  <a:lnTo>
                    <a:pt x="13313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Szabadkézi sokszög 42"/>
            <p:cNvSpPr/>
            <p:nvPr/>
          </p:nvSpPr>
          <p:spPr>
            <a:xfrm>
              <a:off x="3062145" y="3392283"/>
              <a:ext cx="1" cy="8322"/>
            </a:xfrm>
            <a:custGeom>
              <a:avLst/>
              <a:gdLst/>
              <a:ahLst/>
              <a:cxnLst/>
              <a:rect l="0" t="0" r="0" b="0"/>
              <a:pathLst>
                <a:path w="1" h="8322">
                  <a:moveTo>
                    <a:pt x="0" y="832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Egyéni</PresentationFormat>
  <Paragraphs>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tanar</dc:creator>
  <cp:lastModifiedBy>Kocsis</cp:lastModifiedBy>
  <cp:revision>2</cp:revision>
  <dcterms:created xsi:type="dcterms:W3CDTF">2012-04-02T07:48:29Z</dcterms:created>
  <dcterms:modified xsi:type="dcterms:W3CDTF">2019-03-15T23:15:45Z</dcterms:modified>
</cp:coreProperties>
</file>