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160000" cy="7620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BD3F-8E4F-40F0-B4C0-974969805920}" type="datetimeFigureOut">
              <a:rPr lang="hu-HU" smtClean="0"/>
              <a:t>2019.02.27.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FD011-BE5E-4EA6-A802-54A41F41066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9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0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1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3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4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6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7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clipboard(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"/>
            <a:ext cx="10160000" cy="6096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Egyéni</PresentationFormat>
  <Paragraphs>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tanar</dc:creator>
  <cp:lastModifiedBy>tanar</cp:lastModifiedBy>
  <cp:revision>1</cp:revision>
  <dcterms:created xsi:type="dcterms:W3CDTF">2019-02-27T13:51:47Z</dcterms:created>
  <dcterms:modified xsi:type="dcterms:W3CDTF">2019-02-27T13:51:48Z</dcterms:modified>
</cp:coreProperties>
</file>