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0160000" cy="7620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2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62000" y="2367141"/>
            <a:ext cx="8636000" cy="1633361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3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348B-8F89-47BD-9697-B1DABA3FF1E0}" type="datetimeFigureOut">
              <a:rPr lang="hu-HU" smtClean="0"/>
              <a:t>2019. 02. 25.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EC45E-C223-40AD-9D11-B94F2C61F06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348B-8F89-47BD-9697-B1DABA3FF1E0}" type="datetimeFigureOut">
              <a:rPr lang="hu-HU" smtClean="0"/>
              <a:t>2019. 02. 25.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EC45E-C223-40AD-9D11-B94F2C61F06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7366000" y="305155"/>
            <a:ext cx="2286000" cy="6501694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08001" y="305155"/>
            <a:ext cx="6688667" cy="650169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348B-8F89-47BD-9697-B1DABA3FF1E0}" type="datetimeFigureOut">
              <a:rPr lang="hu-HU" smtClean="0"/>
              <a:t>2019. 02. 25.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EC45E-C223-40AD-9D11-B94F2C61F06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348B-8F89-47BD-9697-B1DABA3FF1E0}" type="datetimeFigureOut">
              <a:rPr lang="hu-HU" smtClean="0"/>
              <a:t>2019. 02. 25.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EC45E-C223-40AD-9D11-B94F2C61F06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02570" y="4896557"/>
            <a:ext cx="8636000" cy="151341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02570" y="3229682"/>
            <a:ext cx="8636000" cy="16668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348B-8F89-47BD-9697-B1DABA3FF1E0}" type="datetimeFigureOut">
              <a:rPr lang="hu-HU" smtClean="0"/>
              <a:t>2019. 02. 25.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EC45E-C223-40AD-9D11-B94F2C61F06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08000" y="1778002"/>
            <a:ext cx="4487333" cy="5028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164667" y="1778002"/>
            <a:ext cx="4487333" cy="5028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348B-8F89-47BD-9697-B1DABA3FF1E0}" type="datetimeFigureOut">
              <a:rPr lang="hu-HU" smtClean="0"/>
              <a:t>2019. 02. 25.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EC45E-C223-40AD-9D11-B94F2C61F06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08000" y="1705681"/>
            <a:ext cx="4489098" cy="7108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08000" y="2416528"/>
            <a:ext cx="4489098" cy="4390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5161141" y="1705681"/>
            <a:ext cx="4490861" cy="7108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5161141" y="2416528"/>
            <a:ext cx="4490861" cy="4390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348B-8F89-47BD-9697-B1DABA3FF1E0}" type="datetimeFigureOut">
              <a:rPr lang="hu-HU" smtClean="0"/>
              <a:t>2019. 02. 25.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EC45E-C223-40AD-9D11-B94F2C61F06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348B-8F89-47BD-9697-B1DABA3FF1E0}" type="datetimeFigureOut">
              <a:rPr lang="hu-HU" smtClean="0"/>
              <a:t>2019. 02. 25.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EC45E-C223-40AD-9D11-B94F2C61F06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348B-8F89-47BD-9697-B1DABA3FF1E0}" type="datetimeFigureOut">
              <a:rPr lang="hu-HU" smtClean="0"/>
              <a:t>2019. 02. 25.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EC45E-C223-40AD-9D11-B94F2C61F06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8001" y="303389"/>
            <a:ext cx="3342570" cy="12911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72278" y="303391"/>
            <a:ext cx="5679722" cy="65034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08001" y="1594557"/>
            <a:ext cx="3342570" cy="52122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348B-8F89-47BD-9697-B1DABA3FF1E0}" type="datetimeFigureOut">
              <a:rPr lang="hu-HU" smtClean="0"/>
              <a:t>2019. 02. 25.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EC45E-C223-40AD-9D11-B94F2C61F06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91431" y="5334000"/>
            <a:ext cx="6096000" cy="62970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991431" y="680861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991431" y="5963709"/>
            <a:ext cx="6096000" cy="8942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348B-8F89-47BD-9697-B1DABA3FF1E0}" type="datetimeFigureOut">
              <a:rPr lang="hu-HU" smtClean="0"/>
              <a:t>2019. 02. 25.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EC45E-C223-40AD-9D11-B94F2C61F06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508000" y="305153"/>
            <a:ext cx="9144000" cy="127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08000" y="1778002"/>
            <a:ext cx="9144000" cy="5028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508001" y="7062613"/>
            <a:ext cx="2370667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0348B-8F89-47BD-9697-B1DABA3FF1E0}" type="datetimeFigureOut">
              <a:rPr lang="hu-HU" smtClean="0"/>
              <a:t>2019. 02. 25.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471335" y="7062613"/>
            <a:ext cx="3217333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7281334" y="7062613"/>
            <a:ext cx="2370667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EC45E-C223-40AD-9D11-B94F2C61F068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10160000" cy="609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(9)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10160000" cy="609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(10)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10160000" cy="609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Csoportba foglalás 5"/>
          <p:cNvGrpSpPr/>
          <p:nvPr/>
        </p:nvGrpSpPr>
        <p:grpSpPr>
          <a:xfrm>
            <a:off x="3469885" y="998776"/>
            <a:ext cx="2704323" cy="3161632"/>
            <a:chOff x="3469885" y="998776"/>
            <a:chExt cx="2704323" cy="3161632"/>
          </a:xfrm>
        </p:grpSpPr>
        <p:sp>
          <p:nvSpPr>
            <p:cNvPr id="2" name="Szabadkézi sokszög 1"/>
            <p:cNvSpPr/>
            <p:nvPr/>
          </p:nvSpPr>
          <p:spPr>
            <a:xfrm>
              <a:off x="3469885" y="998776"/>
              <a:ext cx="2704323" cy="3161632"/>
            </a:xfrm>
            <a:custGeom>
              <a:avLst/>
              <a:gdLst/>
              <a:ahLst/>
              <a:cxnLst/>
              <a:rect l="0" t="0" r="0" b="0"/>
              <a:pathLst>
                <a:path w="2704323" h="3161632">
                  <a:moveTo>
                    <a:pt x="2471343" y="690396"/>
                  </a:moveTo>
                  <a:lnTo>
                    <a:pt x="2468878" y="656656"/>
                  </a:lnTo>
                  <a:lnTo>
                    <a:pt x="2451783" y="594421"/>
                  </a:lnTo>
                  <a:lnTo>
                    <a:pt x="2424028" y="533448"/>
                  </a:lnTo>
                  <a:lnTo>
                    <a:pt x="2383030" y="475283"/>
                  </a:lnTo>
                  <a:lnTo>
                    <a:pt x="2321864" y="416050"/>
                  </a:lnTo>
                  <a:lnTo>
                    <a:pt x="2258931" y="353168"/>
                  </a:lnTo>
                  <a:lnTo>
                    <a:pt x="2200709" y="302111"/>
                  </a:lnTo>
                  <a:lnTo>
                    <a:pt x="2138331" y="249896"/>
                  </a:lnTo>
                  <a:lnTo>
                    <a:pt x="2080244" y="210579"/>
                  </a:lnTo>
                  <a:lnTo>
                    <a:pt x="2021081" y="171719"/>
                  </a:lnTo>
                  <a:lnTo>
                    <a:pt x="1963606" y="144152"/>
                  </a:lnTo>
                  <a:lnTo>
                    <a:pt x="1910674" y="118675"/>
                  </a:lnTo>
                  <a:lnTo>
                    <a:pt x="1855534" y="97822"/>
                  </a:lnTo>
                  <a:lnTo>
                    <a:pt x="1800105" y="77349"/>
                  </a:lnTo>
                  <a:lnTo>
                    <a:pt x="1744637" y="56493"/>
                  </a:lnTo>
                  <a:lnTo>
                    <a:pt x="1682578" y="41522"/>
                  </a:lnTo>
                  <a:lnTo>
                    <a:pt x="1624674" y="27508"/>
                  </a:lnTo>
                  <a:lnTo>
                    <a:pt x="1562762" y="18038"/>
                  </a:lnTo>
                  <a:lnTo>
                    <a:pt x="1510787" y="10998"/>
                  </a:lnTo>
                  <a:lnTo>
                    <a:pt x="1458471" y="6183"/>
                  </a:lnTo>
                  <a:lnTo>
                    <a:pt x="1407832" y="1020"/>
                  </a:lnTo>
                  <a:lnTo>
                    <a:pt x="1354238" y="0"/>
                  </a:lnTo>
                  <a:lnTo>
                    <a:pt x="1291340" y="4200"/>
                  </a:lnTo>
                  <a:lnTo>
                    <a:pt x="1236819" y="8230"/>
                  </a:lnTo>
                  <a:lnTo>
                    <a:pt x="1179069" y="16971"/>
                  </a:lnTo>
                  <a:lnTo>
                    <a:pt x="1118933" y="27601"/>
                  </a:lnTo>
                  <a:lnTo>
                    <a:pt x="1067333" y="39528"/>
                  </a:lnTo>
                  <a:lnTo>
                    <a:pt x="1010570" y="56266"/>
                  </a:lnTo>
                  <a:lnTo>
                    <a:pt x="954362" y="73167"/>
                  </a:lnTo>
                  <a:lnTo>
                    <a:pt x="902202" y="94312"/>
                  </a:lnTo>
                  <a:lnTo>
                    <a:pt x="848342" y="116295"/>
                  </a:lnTo>
                  <a:lnTo>
                    <a:pt x="793186" y="142861"/>
                  </a:lnTo>
                  <a:lnTo>
                    <a:pt x="737776" y="174818"/>
                  </a:lnTo>
                  <a:lnTo>
                    <a:pt x="684780" y="207840"/>
                  </a:lnTo>
                  <a:lnTo>
                    <a:pt x="621450" y="250314"/>
                  </a:lnTo>
                  <a:lnTo>
                    <a:pt x="563435" y="302569"/>
                  </a:lnTo>
                  <a:lnTo>
                    <a:pt x="503506" y="351033"/>
                  </a:lnTo>
                  <a:lnTo>
                    <a:pt x="446772" y="405868"/>
                  </a:lnTo>
                  <a:lnTo>
                    <a:pt x="395744" y="467376"/>
                  </a:lnTo>
                  <a:lnTo>
                    <a:pt x="343504" y="530413"/>
                  </a:lnTo>
                  <a:lnTo>
                    <a:pt x="308334" y="580721"/>
                  </a:lnTo>
                  <a:lnTo>
                    <a:pt x="268959" y="635174"/>
                  </a:lnTo>
                  <a:lnTo>
                    <a:pt x="235979" y="690446"/>
                  </a:lnTo>
                  <a:lnTo>
                    <a:pt x="206966" y="745880"/>
                  </a:lnTo>
                  <a:lnTo>
                    <a:pt x="175451" y="801346"/>
                  </a:lnTo>
                  <a:lnTo>
                    <a:pt x="150460" y="859283"/>
                  </a:lnTo>
                  <a:lnTo>
                    <a:pt x="133333" y="907474"/>
                  </a:lnTo>
                  <a:lnTo>
                    <a:pt x="110979" y="969039"/>
                  </a:lnTo>
                  <a:lnTo>
                    <a:pt x="88757" y="1032359"/>
                  </a:lnTo>
                  <a:lnTo>
                    <a:pt x="73034" y="1081722"/>
                  </a:lnTo>
                  <a:lnTo>
                    <a:pt x="61185" y="1131482"/>
                  </a:lnTo>
                  <a:lnTo>
                    <a:pt x="46374" y="1181359"/>
                  </a:lnTo>
                  <a:lnTo>
                    <a:pt x="31198" y="1232195"/>
                  </a:lnTo>
                  <a:lnTo>
                    <a:pt x="21360" y="1286911"/>
                  </a:lnTo>
                  <a:lnTo>
                    <a:pt x="17110" y="1338667"/>
                  </a:lnTo>
                  <a:lnTo>
                    <a:pt x="10406" y="1389136"/>
                  </a:lnTo>
                  <a:lnTo>
                    <a:pt x="3488" y="1439223"/>
                  </a:lnTo>
                  <a:lnTo>
                    <a:pt x="1027" y="1489197"/>
                  </a:lnTo>
                  <a:lnTo>
                    <a:pt x="298" y="1540062"/>
                  </a:lnTo>
                  <a:lnTo>
                    <a:pt x="83" y="1594786"/>
                  </a:lnTo>
                  <a:lnTo>
                    <a:pt x="19" y="1646545"/>
                  </a:lnTo>
                  <a:lnTo>
                    <a:pt x="0" y="1697015"/>
                  </a:lnTo>
                  <a:lnTo>
                    <a:pt x="919" y="1747102"/>
                  </a:lnTo>
                  <a:lnTo>
                    <a:pt x="6635" y="1798000"/>
                  </a:lnTo>
                  <a:lnTo>
                    <a:pt x="14185" y="1852735"/>
                  </a:lnTo>
                  <a:lnTo>
                    <a:pt x="22277" y="1904496"/>
                  </a:lnTo>
                  <a:lnTo>
                    <a:pt x="30531" y="1954966"/>
                  </a:lnTo>
                  <a:lnTo>
                    <a:pt x="39756" y="2005054"/>
                  </a:lnTo>
                  <a:lnTo>
                    <a:pt x="52865" y="2055028"/>
                  </a:lnTo>
                  <a:lnTo>
                    <a:pt x="63940" y="2104969"/>
                  </a:lnTo>
                  <a:lnTo>
                    <a:pt x="77598" y="2153974"/>
                  </a:lnTo>
                  <a:lnTo>
                    <a:pt x="93430" y="2214883"/>
                  </a:lnTo>
                  <a:lnTo>
                    <a:pt x="111196" y="2263588"/>
                  </a:lnTo>
                  <a:lnTo>
                    <a:pt x="137631" y="2325327"/>
                  </a:lnTo>
                  <a:lnTo>
                    <a:pt x="167302" y="2382038"/>
                  </a:lnTo>
                  <a:lnTo>
                    <a:pt x="199872" y="2437756"/>
                  </a:lnTo>
                  <a:lnTo>
                    <a:pt x="233016" y="2493278"/>
                  </a:lnTo>
                  <a:lnTo>
                    <a:pt x="267197" y="2548761"/>
                  </a:lnTo>
                  <a:lnTo>
                    <a:pt x="306137" y="2601771"/>
                  </a:lnTo>
                  <a:lnTo>
                    <a:pt x="355891" y="2665105"/>
                  </a:lnTo>
                  <a:lnTo>
                    <a:pt x="410611" y="2727538"/>
                  </a:lnTo>
                  <a:lnTo>
                    <a:pt x="472572" y="2784270"/>
                  </a:lnTo>
                  <a:lnTo>
                    <a:pt x="530463" y="2835150"/>
                  </a:lnTo>
                  <a:lnTo>
                    <a:pt x="583151" y="2876504"/>
                  </a:lnTo>
                  <a:lnTo>
                    <a:pt x="638074" y="2916074"/>
                  </a:lnTo>
                  <a:lnTo>
                    <a:pt x="693439" y="2952859"/>
                  </a:lnTo>
                  <a:lnTo>
                    <a:pt x="751357" y="2986835"/>
                  </a:lnTo>
                  <a:lnTo>
                    <a:pt x="811525" y="3015839"/>
                  </a:lnTo>
                  <a:lnTo>
                    <a:pt x="873645" y="3045093"/>
                  </a:lnTo>
                  <a:lnTo>
                    <a:pt x="931390" y="3069637"/>
                  </a:lnTo>
                  <a:lnTo>
                    <a:pt x="991730" y="3092291"/>
                  </a:lnTo>
                  <a:lnTo>
                    <a:pt x="1040577" y="3109013"/>
                  </a:lnTo>
                  <a:lnTo>
                    <a:pt x="1090183" y="3121262"/>
                  </a:lnTo>
                  <a:lnTo>
                    <a:pt x="1150925" y="3139403"/>
                  </a:lnTo>
                  <a:lnTo>
                    <a:pt x="1199002" y="3148861"/>
                  </a:lnTo>
                  <a:lnTo>
                    <a:pt x="1248380" y="3152998"/>
                  </a:lnTo>
                  <a:lnTo>
                    <a:pt x="1297219" y="3158745"/>
                  </a:lnTo>
                  <a:lnTo>
                    <a:pt x="1358071" y="3161154"/>
                  </a:lnTo>
                  <a:lnTo>
                    <a:pt x="1418819" y="3161631"/>
                  </a:lnTo>
                  <a:lnTo>
                    <a:pt x="1481053" y="3160800"/>
                  </a:lnTo>
                  <a:lnTo>
                    <a:pt x="1538821" y="3155157"/>
                  </a:lnTo>
                  <a:lnTo>
                    <a:pt x="1599165" y="3149351"/>
                  </a:lnTo>
                  <a:lnTo>
                    <a:pt x="1657861" y="3138377"/>
                  </a:lnTo>
                  <a:lnTo>
                    <a:pt x="1716436" y="3121826"/>
                  </a:lnTo>
                  <a:lnTo>
                    <a:pt x="1776735" y="3104963"/>
                  </a:lnTo>
                  <a:lnTo>
                    <a:pt x="1833161" y="3083825"/>
                  </a:lnTo>
                  <a:lnTo>
                    <a:pt x="1886358" y="3059378"/>
                  </a:lnTo>
                  <a:lnTo>
                    <a:pt x="1937170" y="3032531"/>
                  </a:lnTo>
                  <a:lnTo>
                    <a:pt x="1990798" y="3002778"/>
                  </a:lnTo>
                  <a:lnTo>
                    <a:pt x="2049286" y="2961928"/>
                  </a:lnTo>
                  <a:lnTo>
                    <a:pt x="2107622" y="2920422"/>
                  </a:lnTo>
                  <a:lnTo>
                    <a:pt x="2167308" y="2873112"/>
                  </a:lnTo>
                  <a:lnTo>
                    <a:pt x="2227962" y="2814170"/>
                  </a:lnTo>
                  <a:lnTo>
                    <a:pt x="2282825" y="2759450"/>
                  </a:lnTo>
                  <a:lnTo>
                    <a:pt x="2329167" y="2701610"/>
                  </a:lnTo>
                  <a:lnTo>
                    <a:pt x="2376190" y="2641065"/>
                  </a:lnTo>
                  <a:lnTo>
                    <a:pt x="2413897" y="2580506"/>
                  </a:lnTo>
                  <a:lnTo>
                    <a:pt x="2445614" y="2527194"/>
                  </a:lnTo>
                  <a:lnTo>
                    <a:pt x="2480842" y="2464357"/>
                  </a:lnTo>
                  <a:lnTo>
                    <a:pt x="2507462" y="2409843"/>
                  </a:lnTo>
                  <a:lnTo>
                    <a:pt x="2536006" y="2354559"/>
                  </a:lnTo>
                  <a:lnTo>
                    <a:pt x="2559724" y="2299123"/>
                  </a:lnTo>
                  <a:lnTo>
                    <a:pt x="2582216" y="2243657"/>
                  </a:lnTo>
                  <a:lnTo>
                    <a:pt x="2604465" y="2188185"/>
                  </a:lnTo>
                  <a:lnTo>
                    <a:pt x="2622249" y="2132711"/>
                  </a:lnTo>
                  <a:lnTo>
                    <a:pt x="2640384" y="2077238"/>
                  </a:lnTo>
                  <a:lnTo>
                    <a:pt x="2653828" y="2021764"/>
                  </a:lnTo>
                  <a:lnTo>
                    <a:pt x="2665386" y="1966290"/>
                  </a:lnTo>
                  <a:lnTo>
                    <a:pt x="2675648" y="1906023"/>
                  </a:lnTo>
                  <a:lnTo>
                    <a:pt x="2681100" y="1854122"/>
                  </a:lnTo>
                  <a:lnTo>
                    <a:pt x="2686388" y="1799628"/>
                  </a:lnTo>
                  <a:lnTo>
                    <a:pt x="2688358" y="1744348"/>
                  </a:lnTo>
                  <a:lnTo>
                    <a:pt x="2694225" y="1688913"/>
                  </a:lnTo>
                  <a:lnTo>
                    <a:pt x="2700075" y="1637864"/>
                  </a:lnTo>
                  <a:lnTo>
                    <a:pt x="2703772" y="1574379"/>
                  </a:lnTo>
                  <a:lnTo>
                    <a:pt x="2704258" y="1511492"/>
                  </a:lnTo>
                  <a:lnTo>
                    <a:pt x="2704322" y="1449118"/>
                  </a:lnTo>
                  <a:lnTo>
                    <a:pt x="2697745" y="1389928"/>
                  </a:lnTo>
                  <a:lnTo>
                    <a:pt x="2696240" y="1333965"/>
                  </a:lnTo>
                  <a:lnTo>
                    <a:pt x="2696041" y="1278427"/>
                  </a:lnTo>
                  <a:lnTo>
                    <a:pt x="2693550" y="1222944"/>
                  </a:lnTo>
                  <a:lnTo>
                    <a:pt x="2684430" y="1165313"/>
                  </a:lnTo>
                  <a:lnTo>
                    <a:pt x="2673450" y="1106256"/>
                  </a:lnTo>
                  <a:lnTo>
                    <a:pt x="2662207" y="1048915"/>
                  </a:lnTo>
                  <a:lnTo>
                    <a:pt x="2643281" y="989996"/>
                  </a:lnTo>
                  <a:lnTo>
                    <a:pt x="2629439" y="928596"/>
                  </a:lnTo>
                  <a:lnTo>
                    <a:pt x="2603749" y="868986"/>
                  </a:lnTo>
                  <a:lnTo>
                    <a:pt x="2581441" y="814966"/>
                  </a:lnTo>
                  <a:lnTo>
                    <a:pt x="2549807" y="755072"/>
                  </a:lnTo>
                  <a:lnTo>
                    <a:pt x="2518909" y="692247"/>
                  </a:lnTo>
                  <a:lnTo>
                    <a:pt x="2470048" y="631588"/>
                  </a:lnTo>
                  <a:lnTo>
                    <a:pt x="2438059" y="60718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" name="Szabadkézi sokszög 2"/>
            <p:cNvSpPr/>
            <p:nvPr/>
          </p:nvSpPr>
          <p:spPr>
            <a:xfrm>
              <a:off x="3877779" y="1457909"/>
              <a:ext cx="1805423" cy="2253236"/>
            </a:xfrm>
            <a:custGeom>
              <a:avLst/>
              <a:gdLst/>
              <a:ahLst/>
              <a:cxnLst/>
              <a:rect l="0" t="0" r="0" b="0"/>
              <a:pathLst>
                <a:path w="1805423" h="2253236">
                  <a:moveTo>
                    <a:pt x="1431049" y="56521"/>
                  </a:moveTo>
                  <a:lnTo>
                    <a:pt x="1403468" y="33358"/>
                  </a:lnTo>
                  <a:lnTo>
                    <a:pt x="1364717" y="18593"/>
                  </a:lnTo>
                  <a:lnTo>
                    <a:pt x="1304404" y="8358"/>
                  </a:lnTo>
                  <a:lnTo>
                    <a:pt x="1248111" y="4362"/>
                  </a:lnTo>
                  <a:lnTo>
                    <a:pt x="1185886" y="0"/>
                  </a:lnTo>
                  <a:lnTo>
                    <a:pt x="1131278" y="5018"/>
                  </a:lnTo>
                  <a:lnTo>
                    <a:pt x="1071558" y="6284"/>
                  </a:lnTo>
                  <a:lnTo>
                    <a:pt x="1022818" y="10920"/>
                  </a:lnTo>
                  <a:lnTo>
                    <a:pt x="965143" y="20770"/>
                  </a:lnTo>
                  <a:lnTo>
                    <a:pt x="902998" y="34372"/>
                  </a:lnTo>
                  <a:lnTo>
                    <a:pt x="841380" y="50978"/>
                  </a:lnTo>
                  <a:lnTo>
                    <a:pt x="782073" y="70390"/>
                  </a:lnTo>
                  <a:lnTo>
                    <a:pt x="723764" y="89806"/>
                  </a:lnTo>
                  <a:lnTo>
                    <a:pt x="665513" y="116386"/>
                  </a:lnTo>
                  <a:lnTo>
                    <a:pt x="602335" y="150082"/>
                  </a:lnTo>
                  <a:lnTo>
                    <a:pt x="541536" y="186507"/>
                  </a:lnTo>
                  <a:lnTo>
                    <a:pt x="482104" y="228583"/>
                  </a:lnTo>
                  <a:lnTo>
                    <a:pt x="419133" y="278418"/>
                  </a:lnTo>
                  <a:lnTo>
                    <a:pt x="356346" y="335507"/>
                  </a:lnTo>
                  <a:lnTo>
                    <a:pt x="297854" y="398955"/>
                  </a:lnTo>
                  <a:lnTo>
                    <a:pt x="257424" y="457716"/>
                  </a:lnTo>
                  <a:lnTo>
                    <a:pt x="218929" y="514283"/>
                  </a:lnTo>
                  <a:lnTo>
                    <a:pt x="181042" y="572432"/>
                  </a:lnTo>
                  <a:lnTo>
                    <a:pt x="151559" y="630674"/>
                  </a:lnTo>
                  <a:lnTo>
                    <a:pt x="125889" y="688921"/>
                  </a:lnTo>
                  <a:lnTo>
                    <a:pt x="102691" y="747168"/>
                  </a:lnTo>
                  <a:lnTo>
                    <a:pt x="85834" y="802813"/>
                  </a:lnTo>
                  <a:lnTo>
                    <a:pt x="69173" y="860832"/>
                  </a:lnTo>
                  <a:lnTo>
                    <a:pt x="52529" y="919059"/>
                  </a:lnTo>
                  <a:lnTo>
                    <a:pt x="33113" y="982456"/>
                  </a:lnTo>
                  <a:lnTo>
                    <a:pt x="22018" y="1038243"/>
                  </a:lnTo>
                  <a:lnTo>
                    <a:pt x="13697" y="1092701"/>
                  </a:lnTo>
                  <a:lnTo>
                    <a:pt x="8321" y="1151928"/>
                  </a:lnTo>
                  <a:lnTo>
                    <a:pt x="2756" y="1204459"/>
                  </a:lnTo>
                  <a:lnTo>
                    <a:pt x="697" y="1258239"/>
                  </a:lnTo>
                  <a:lnTo>
                    <a:pt x="0" y="1318345"/>
                  </a:lnTo>
                  <a:lnTo>
                    <a:pt x="2345" y="1372831"/>
                  </a:lnTo>
                  <a:lnTo>
                    <a:pt x="8896" y="1429963"/>
                  </a:lnTo>
                  <a:lnTo>
                    <a:pt x="19392" y="1489581"/>
                  </a:lnTo>
                  <a:lnTo>
                    <a:pt x="30368" y="1546147"/>
                  </a:lnTo>
                  <a:lnTo>
                    <a:pt x="44212" y="1601883"/>
                  </a:lnTo>
                  <a:lnTo>
                    <a:pt x="69342" y="1662346"/>
                  </a:lnTo>
                  <a:lnTo>
                    <a:pt x="97795" y="1720723"/>
                  </a:lnTo>
                  <a:lnTo>
                    <a:pt x="130568" y="1778978"/>
                  </a:lnTo>
                  <a:lnTo>
                    <a:pt x="161496" y="1837225"/>
                  </a:lnTo>
                  <a:lnTo>
                    <a:pt x="206167" y="1895473"/>
                  </a:lnTo>
                  <a:lnTo>
                    <a:pt x="243457" y="1942934"/>
                  </a:lnTo>
                  <a:lnTo>
                    <a:pt x="305817" y="2005534"/>
                  </a:lnTo>
                  <a:lnTo>
                    <a:pt x="333941" y="2032886"/>
                  </a:lnTo>
                  <a:lnTo>
                    <a:pt x="390992" y="2072914"/>
                  </a:lnTo>
                  <a:lnTo>
                    <a:pt x="452288" y="2111060"/>
                  </a:lnTo>
                  <a:lnTo>
                    <a:pt x="512675" y="2140099"/>
                  </a:lnTo>
                  <a:lnTo>
                    <a:pt x="566316" y="2166246"/>
                  </a:lnTo>
                  <a:lnTo>
                    <a:pt x="623113" y="2189562"/>
                  </a:lnTo>
                  <a:lnTo>
                    <a:pt x="679483" y="2208662"/>
                  </a:lnTo>
                  <a:lnTo>
                    <a:pt x="742711" y="2228301"/>
                  </a:lnTo>
                  <a:lnTo>
                    <a:pt x="798489" y="2239407"/>
                  </a:lnTo>
                  <a:lnTo>
                    <a:pt x="848030" y="2249579"/>
                  </a:lnTo>
                  <a:lnTo>
                    <a:pt x="903428" y="2252547"/>
                  </a:lnTo>
                  <a:lnTo>
                    <a:pt x="959366" y="2253134"/>
                  </a:lnTo>
                  <a:lnTo>
                    <a:pt x="1007451" y="2253235"/>
                  </a:lnTo>
                  <a:lnTo>
                    <a:pt x="1070623" y="2246626"/>
                  </a:lnTo>
                  <a:lnTo>
                    <a:pt x="1133305" y="2230067"/>
                  </a:lnTo>
                  <a:lnTo>
                    <a:pt x="1189275" y="2210923"/>
                  </a:lnTo>
                  <a:lnTo>
                    <a:pt x="1245121" y="2184918"/>
                  </a:lnTo>
                  <a:lnTo>
                    <a:pt x="1305425" y="2148269"/>
                  </a:lnTo>
                  <a:lnTo>
                    <a:pt x="1364559" y="2100664"/>
                  </a:lnTo>
                  <a:lnTo>
                    <a:pt x="1424661" y="2050797"/>
                  </a:lnTo>
                  <a:lnTo>
                    <a:pt x="1475407" y="1992399"/>
                  </a:lnTo>
                  <a:lnTo>
                    <a:pt x="1514429" y="1934630"/>
                  </a:lnTo>
                  <a:lnTo>
                    <a:pt x="1553247" y="1878606"/>
                  </a:lnTo>
                  <a:lnTo>
                    <a:pt x="1586709" y="1820570"/>
                  </a:lnTo>
                  <a:lnTo>
                    <a:pt x="1619508" y="1762335"/>
                  </a:lnTo>
                  <a:lnTo>
                    <a:pt x="1653406" y="1704089"/>
                  </a:lnTo>
                  <a:lnTo>
                    <a:pt x="1682163" y="1645841"/>
                  </a:lnTo>
                  <a:lnTo>
                    <a:pt x="1703719" y="1586670"/>
                  </a:lnTo>
                  <a:lnTo>
                    <a:pt x="1726131" y="1529193"/>
                  </a:lnTo>
                  <a:lnTo>
                    <a:pt x="1736857" y="1471014"/>
                  </a:lnTo>
                  <a:lnTo>
                    <a:pt x="1752858" y="1413697"/>
                  </a:lnTo>
                  <a:lnTo>
                    <a:pt x="1769444" y="1357281"/>
                  </a:lnTo>
                  <a:lnTo>
                    <a:pt x="1780362" y="1299195"/>
                  </a:lnTo>
                  <a:lnTo>
                    <a:pt x="1788912" y="1240962"/>
                  </a:lnTo>
                  <a:lnTo>
                    <a:pt x="1797253" y="1182716"/>
                  </a:lnTo>
                  <a:lnTo>
                    <a:pt x="1804651" y="1120770"/>
                  </a:lnTo>
                  <a:lnTo>
                    <a:pt x="1805246" y="1070925"/>
                  </a:lnTo>
                  <a:lnTo>
                    <a:pt x="1805422" y="1015167"/>
                  </a:lnTo>
                  <a:lnTo>
                    <a:pt x="1804550" y="958582"/>
                  </a:lnTo>
                  <a:lnTo>
                    <a:pt x="1799771" y="908121"/>
                  </a:lnTo>
                  <a:lnTo>
                    <a:pt x="1795223" y="852070"/>
                  </a:lnTo>
                  <a:lnTo>
                    <a:pt x="1790113" y="796962"/>
                  </a:lnTo>
                  <a:lnTo>
                    <a:pt x="1777383" y="739566"/>
                  </a:lnTo>
                  <a:lnTo>
                    <a:pt x="1763842" y="677578"/>
                  </a:lnTo>
                  <a:lnTo>
                    <a:pt x="1744779" y="622818"/>
                  </a:lnTo>
                  <a:lnTo>
                    <a:pt x="1735981" y="603144"/>
                  </a:lnTo>
                  <a:lnTo>
                    <a:pt x="1715438" y="542639"/>
                  </a:lnTo>
                  <a:lnTo>
                    <a:pt x="1690505" y="480688"/>
                  </a:lnTo>
                  <a:lnTo>
                    <a:pt x="1662797" y="423360"/>
                  </a:lnTo>
                  <a:lnTo>
                    <a:pt x="1630429" y="365619"/>
                  </a:lnTo>
                  <a:lnTo>
                    <a:pt x="1594515" y="303261"/>
                  </a:lnTo>
                  <a:lnTo>
                    <a:pt x="1555854" y="243535"/>
                  </a:lnTo>
                  <a:lnTo>
                    <a:pt x="1539220" y="216716"/>
                  </a:lnTo>
                  <a:lnTo>
                    <a:pt x="1520114" y="184423"/>
                  </a:lnTo>
                  <a:lnTo>
                    <a:pt x="1475771" y="126017"/>
                  </a:lnTo>
                  <a:lnTo>
                    <a:pt x="1435692" y="73488"/>
                  </a:lnTo>
                  <a:lnTo>
                    <a:pt x="1381123" y="3155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4214868" y="1997283"/>
              <a:ext cx="1093838" cy="1189353"/>
            </a:xfrm>
            <a:custGeom>
              <a:avLst/>
              <a:gdLst/>
              <a:ahLst/>
              <a:cxnLst/>
              <a:rect l="0" t="0" r="0" b="0"/>
              <a:pathLst>
                <a:path w="1093838" h="1189353">
                  <a:moveTo>
                    <a:pt x="228571" y="224436"/>
                  </a:moveTo>
                  <a:lnTo>
                    <a:pt x="193826" y="240436"/>
                  </a:lnTo>
                  <a:lnTo>
                    <a:pt x="136469" y="282767"/>
                  </a:lnTo>
                  <a:lnTo>
                    <a:pt x="102002" y="311356"/>
                  </a:lnTo>
                  <a:lnTo>
                    <a:pt x="68712" y="357899"/>
                  </a:lnTo>
                  <a:lnTo>
                    <a:pt x="39144" y="418305"/>
                  </a:lnTo>
                  <a:lnTo>
                    <a:pt x="23576" y="471621"/>
                  </a:lnTo>
                  <a:lnTo>
                    <a:pt x="9484" y="526811"/>
                  </a:lnTo>
                  <a:lnTo>
                    <a:pt x="4081" y="577798"/>
                  </a:lnTo>
                  <a:lnTo>
                    <a:pt x="0" y="629920"/>
                  </a:lnTo>
                  <a:lnTo>
                    <a:pt x="3132" y="680520"/>
                  </a:lnTo>
                  <a:lnTo>
                    <a:pt x="3751" y="735031"/>
                  </a:lnTo>
                  <a:lnTo>
                    <a:pt x="6339" y="790315"/>
                  </a:lnTo>
                  <a:lnTo>
                    <a:pt x="15479" y="841333"/>
                  </a:lnTo>
                  <a:lnTo>
                    <a:pt x="37981" y="904812"/>
                  </a:lnTo>
                  <a:lnTo>
                    <a:pt x="70541" y="968229"/>
                  </a:lnTo>
                  <a:lnTo>
                    <a:pt x="115778" y="1025985"/>
                  </a:lnTo>
                  <a:lnTo>
                    <a:pt x="177127" y="1081664"/>
                  </a:lnTo>
                  <a:lnTo>
                    <a:pt x="203158" y="1101584"/>
                  </a:lnTo>
                  <a:lnTo>
                    <a:pt x="262547" y="1131732"/>
                  </a:lnTo>
                  <a:lnTo>
                    <a:pt x="322214" y="1152564"/>
                  </a:lnTo>
                  <a:lnTo>
                    <a:pt x="378046" y="1167349"/>
                  </a:lnTo>
                  <a:lnTo>
                    <a:pt x="432071" y="1181339"/>
                  </a:lnTo>
                  <a:lnTo>
                    <a:pt x="484500" y="1188031"/>
                  </a:lnTo>
                  <a:lnTo>
                    <a:pt x="544166" y="1189352"/>
                  </a:lnTo>
                  <a:lnTo>
                    <a:pt x="600565" y="1185218"/>
                  </a:lnTo>
                  <a:lnTo>
                    <a:pt x="655818" y="1172814"/>
                  </a:lnTo>
                  <a:lnTo>
                    <a:pt x="708986" y="1161897"/>
                  </a:lnTo>
                  <a:lnTo>
                    <a:pt x="757361" y="1143270"/>
                  </a:lnTo>
                  <a:lnTo>
                    <a:pt x="819108" y="1103443"/>
                  </a:lnTo>
                  <a:lnTo>
                    <a:pt x="882457" y="1056276"/>
                  </a:lnTo>
                  <a:lnTo>
                    <a:pt x="941512" y="994158"/>
                  </a:lnTo>
                  <a:lnTo>
                    <a:pt x="986283" y="938953"/>
                  </a:lnTo>
                  <a:lnTo>
                    <a:pt x="1005966" y="906438"/>
                  </a:lnTo>
                  <a:lnTo>
                    <a:pt x="1029437" y="846751"/>
                  </a:lnTo>
                  <a:lnTo>
                    <a:pt x="1051804" y="790843"/>
                  </a:lnTo>
                  <a:lnTo>
                    <a:pt x="1067076" y="735452"/>
                  </a:lnTo>
                  <a:lnTo>
                    <a:pt x="1081424" y="681676"/>
                  </a:lnTo>
                  <a:lnTo>
                    <a:pt x="1090803" y="623209"/>
                  </a:lnTo>
                  <a:lnTo>
                    <a:pt x="1093337" y="563830"/>
                  </a:lnTo>
                  <a:lnTo>
                    <a:pt x="1093837" y="503099"/>
                  </a:lnTo>
                  <a:lnTo>
                    <a:pt x="1093011" y="440868"/>
                  </a:lnTo>
                  <a:lnTo>
                    <a:pt x="1084904" y="383101"/>
                  </a:lnTo>
                  <a:lnTo>
                    <a:pt x="1070750" y="324706"/>
                  </a:lnTo>
                  <a:lnTo>
                    <a:pt x="1046308" y="264236"/>
                  </a:lnTo>
                  <a:lnTo>
                    <a:pt x="1016227" y="203949"/>
                  </a:lnTo>
                  <a:lnTo>
                    <a:pt x="977091" y="149406"/>
                  </a:lnTo>
                  <a:lnTo>
                    <a:pt x="931627" y="98604"/>
                  </a:lnTo>
                  <a:lnTo>
                    <a:pt x="873852" y="58657"/>
                  </a:lnTo>
                  <a:lnTo>
                    <a:pt x="851535" y="44029"/>
                  </a:lnTo>
                  <a:lnTo>
                    <a:pt x="791108" y="18378"/>
                  </a:lnTo>
                  <a:lnTo>
                    <a:pt x="738278" y="5704"/>
                  </a:lnTo>
                  <a:lnTo>
                    <a:pt x="682402" y="941"/>
                  </a:lnTo>
                  <a:lnTo>
                    <a:pt x="621370" y="0"/>
                  </a:lnTo>
                  <a:lnTo>
                    <a:pt x="564525" y="4231"/>
                  </a:lnTo>
                  <a:lnTo>
                    <a:pt x="505596" y="16633"/>
                  </a:lnTo>
                  <a:lnTo>
                    <a:pt x="448172" y="31966"/>
                  </a:lnTo>
                  <a:lnTo>
                    <a:pt x="387687" y="52129"/>
                  </a:lnTo>
                  <a:lnTo>
                    <a:pt x="332028" y="75343"/>
                  </a:lnTo>
                  <a:lnTo>
                    <a:pt x="274805" y="106365"/>
                  </a:lnTo>
                  <a:lnTo>
                    <a:pt x="238871" y="135528"/>
                  </a:lnTo>
                  <a:lnTo>
                    <a:pt x="211929" y="17451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" name="Szabadkézi sokszög 4"/>
            <p:cNvSpPr/>
            <p:nvPr/>
          </p:nvSpPr>
          <p:spPr>
            <a:xfrm>
              <a:off x="4545895" y="2446648"/>
              <a:ext cx="349498" cy="363320"/>
            </a:xfrm>
            <a:custGeom>
              <a:avLst/>
              <a:gdLst/>
              <a:ahLst/>
              <a:cxnLst/>
              <a:rect l="0" t="0" r="0" b="0"/>
              <a:pathLst>
                <a:path w="349498" h="363320">
                  <a:moveTo>
                    <a:pt x="5718" y="116234"/>
                  </a:moveTo>
                  <a:lnTo>
                    <a:pt x="0" y="138013"/>
                  </a:lnTo>
                  <a:lnTo>
                    <a:pt x="377" y="179982"/>
                  </a:lnTo>
                  <a:lnTo>
                    <a:pt x="6863" y="236398"/>
                  </a:lnTo>
                  <a:lnTo>
                    <a:pt x="18796" y="269155"/>
                  </a:lnTo>
                  <a:lnTo>
                    <a:pt x="51196" y="315413"/>
                  </a:lnTo>
                  <a:lnTo>
                    <a:pt x="73434" y="333453"/>
                  </a:lnTo>
                  <a:lnTo>
                    <a:pt x="130601" y="357271"/>
                  </a:lnTo>
                  <a:lnTo>
                    <a:pt x="157982" y="363319"/>
                  </a:lnTo>
                  <a:lnTo>
                    <a:pt x="187052" y="362646"/>
                  </a:lnTo>
                  <a:lnTo>
                    <a:pt x="235877" y="350649"/>
                  </a:lnTo>
                  <a:lnTo>
                    <a:pt x="287460" y="321125"/>
                  </a:lnTo>
                  <a:lnTo>
                    <a:pt x="312817" y="296760"/>
                  </a:lnTo>
                  <a:lnTo>
                    <a:pt x="327542" y="273583"/>
                  </a:lnTo>
                  <a:lnTo>
                    <a:pt x="349497" y="216043"/>
                  </a:lnTo>
                  <a:lnTo>
                    <a:pt x="347865" y="156373"/>
                  </a:lnTo>
                  <a:lnTo>
                    <a:pt x="345469" y="131300"/>
                  </a:lnTo>
                  <a:lnTo>
                    <a:pt x="323775" y="79421"/>
                  </a:lnTo>
                  <a:lnTo>
                    <a:pt x="307778" y="55503"/>
                  </a:lnTo>
                  <a:lnTo>
                    <a:pt x="286909" y="36705"/>
                  </a:lnTo>
                  <a:lnTo>
                    <a:pt x="234139" y="9758"/>
                  </a:lnTo>
                  <a:lnTo>
                    <a:pt x="191200" y="1719"/>
                  </a:lnTo>
                  <a:lnTo>
                    <a:pt x="136034" y="0"/>
                  </a:lnTo>
                  <a:lnTo>
                    <a:pt x="92617" y="7359"/>
                  </a:lnTo>
                  <a:lnTo>
                    <a:pt x="47809" y="30888"/>
                  </a:lnTo>
                  <a:lnTo>
                    <a:pt x="26921" y="51499"/>
                  </a:lnTo>
                  <a:lnTo>
                    <a:pt x="13439" y="75172"/>
                  </a:lnTo>
                  <a:lnTo>
                    <a:pt x="5718" y="13287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7" name="Szabadkézi sokszög 6"/>
          <p:cNvSpPr/>
          <p:nvPr/>
        </p:nvSpPr>
        <p:spPr>
          <a:xfrm>
            <a:off x="5626181" y="2183155"/>
            <a:ext cx="72872" cy="248178"/>
          </a:xfrm>
          <a:custGeom>
            <a:avLst/>
            <a:gdLst/>
            <a:ahLst/>
            <a:cxnLst/>
            <a:rect l="0" t="0" r="0" b="0"/>
            <a:pathLst>
              <a:path w="72872" h="248178">
                <a:moveTo>
                  <a:pt x="7168" y="80170"/>
                </a:moveTo>
                <a:lnTo>
                  <a:pt x="582" y="109790"/>
                </a:lnTo>
                <a:lnTo>
                  <a:pt x="0" y="166014"/>
                </a:lnTo>
                <a:lnTo>
                  <a:pt x="13060" y="221128"/>
                </a:lnTo>
                <a:lnTo>
                  <a:pt x="18416" y="238047"/>
                </a:lnTo>
                <a:lnTo>
                  <a:pt x="23912" y="242744"/>
                </a:lnTo>
                <a:lnTo>
                  <a:pt x="31275" y="244951"/>
                </a:lnTo>
                <a:lnTo>
                  <a:pt x="39882" y="245497"/>
                </a:lnTo>
                <a:lnTo>
                  <a:pt x="46544" y="243088"/>
                </a:lnTo>
                <a:lnTo>
                  <a:pt x="56412" y="233015"/>
                </a:lnTo>
                <a:lnTo>
                  <a:pt x="67165" y="207332"/>
                </a:lnTo>
                <a:lnTo>
                  <a:pt x="72871" y="154637"/>
                </a:lnTo>
                <a:lnTo>
                  <a:pt x="67904" y="99530"/>
                </a:lnTo>
                <a:lnTo>
                  <a:pt x="58991" y="39655"/>
                </a:lnTo>
                <a:lnTo>
                  <a:pt x="50363" y="14849"/>
                </a:lnTo>
                <a:lnTo>
                  <a:pt x="41467" y="1520"/>
                </a:lnTo>
                <a:lnTo>
                  <a:pt x="36506" y="0"/>
                </a:lnTo>
                <a:lnTo>
                  <a:pt x="31350" y="1760"/>
                </a:lnTo>
                <a:lnTo>
                  <a:pt x="26063" y="5707"/>
                </a:lnTo>
                <a:lnTo>
                  <a:pt x="17723" y="19955"/>
                </a:lnTo>
                <a:lnTo>
                  <a:pt x="11859" y="39539"/>
                </a:lnTo>
                <a:lnTo>
                  <a:pt x="5629" y="89779"/>
                </a:lnTo>
                <a:lnTo>
                  <a:pt x="187" y="144219"/>
                </a:lnTo>
                <a:lnTo>
                  <a:pt x="8075" y="204288"/>
                </a:lnTo>
                <a:lnTo>
                  <a:pt x="18442" y="244809"/>
                </a:lnTo>
                <a:lnTo>
                  <a:pt x="23005" y="248177"/>
                </a:lnTo>
                <a:lnTo>
                  <a:pt x="28821" y="247648"/>
                </a:lnTo>
                <a:lnTo>
                  <a:pt x="35472" y="244522"/>
                </a:lnTo>
                <a:lnTo>
                  <a:pt x="39906" y="238739"/>
                </a:lnTo>
                <a:lnTo>
                  <a:pt x="52023" y="188074"/>
                </a:lnTo>
                <a:lnTo>
                  <a:pt x="55168" y="142610"/>
                </a:lnTo>
                <a:lnTo>
                  <a:pt x="48532" y="82216"/>
                </a:lnTo>
                <a:lnTo>
                  <a:pt x="37282" y="27374"/>
                </a:lnTo>
                <a:lnTo>
                  <a:pt x="33716" y="22783"/>
                </a:lnTo>
                <a:lnTo>
                  <a:pt x="29490" y="22496"/>
                </a:lnTo>
                <a:lnTo>
                  <a:pt x="24823" y="25078"/>
                </a:lnTo>
                <a:lnTo>
                  <a:pt x="17172" y="35344"/>
                </a:lnTo>
                <a:lnTo>
                  <a:pt x="13837" y="41965"/>
                </a:lnTo>
                <a:lnTo>
                  <a:pt x="5581" y="98721"/>
                </a:lnTo>
                <a:lnTo>
                  <a:pt x="3308" y="136517"/>
                </a:lnTo>
                <a:lnTo>
                  <a:pt x="8509" y="192716"/>
                </a:lnTo>
                <a:lnTo>
                  <a:pt x="15777" y="211552"/>
                </a:lnTo>
                <a:lnTo>
                  <a:pt x="19379" y="214910"/>
                </a:lnTo>
                <a:lnTo>
                  <a:pt x="22705" y="214376"/>
                </a:lnTo>
                <a:lnTo>
                  <a:pt x="25847" y="211246"/>
                </a:lnTo>
                <a:lnTo>
                  <a:pt x="29338" y="197906"/>
                </a:lnTo>
                <a:lnTo>
                  <a:pt x="31886" y="137795"/>
                </a:lnTo>
                <a:lnTo>
                  <a:pt x="32131" y="9681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abadkézi sokszög 7"/>
          <p:cNvSpPr/>
          <p:nvPr/>
        </p:nvSpPr>
        <p:spPr>
          <a:xfrm>
            <a:off x="4614641" y="3654197"/>
            <a:ext cx="398523" cy="87382"/>
          </a:xfrm>
          <a:custGeom>
            <a:avLst/>
            <a:gdLst/>
            <a:ahLst/>
            <a:cxnLst/>
            <a:rect l="0" t="0" r="0" b="0"/>
            <a:pathLst>
              <a:path w="398523" h="87382">
                <a:moveTo>
                  <a:pt x="236530" y="32027"/>
                </a:moveTo>
                <a:lnTo>
                  <a:pt x="227695" y="23192"/>
                </a:lnTo>
                <a:lnTo>
                  <a:pt x="213496" y="18854"/>
                </a:lnTo>
                <a:lnTo>
                  <a:pt x="152758" y="15689"/>
                </a:lnTo>
                <a:lnTo>
                  <a:pt x="129956" y="17369"/>
                </a:lnTo>
                <a:lnTo>
                  <a:pt x="68459" y="34149"/>
                </a:lnTo>
                <a:lnTo>
                  <a:pt x="5283" y="62967"/>
                </a:lnTo>
                <a:lnTo>
                  <a:pt x="1004" y="68371"/>
                </a:lnTo>
                <a:lnTo>
                  <a:pt x="0" y="73823"/>
                </a:lnTo>
                <a:lnTo>
                  <a:pt x="1180" y="79307"/>
                </a:lnTo>
                <a:lnTo>
                  <a:pt x="5665" y="82963"/>
                </a:lnTo>
                <a:lnTo>
                  <a:pt x="20510" y="87025"/>
                </a:lnTo>
                <a:lnTo>
                  <a:pt x="82400" y="87381"/>
                </a:lnTo>
                <a:lnTo>
                  <a:pt x="136948" y="83025"/>
                </a:lnTo>
                <a:lnTo>
                  <a:pt x="192129" y="79629"/>
                </a:lnTo>
                <a:lnTo>
                  <a:pt x="253657" y="74159"/>
                </a:lnTo>
                <a:lnTo>
                  <a:pt x="304840" y="67983"/>
                </a:lnTo>
                <a:lnTo>
                  <a:pt x="358402" y="63373"/>
                </a:lnTo>
                <a:lnTo>
                  <a:pt x="380378" y="57978"/>
                </a:lnTo>
                <a:lnTo>
                  <a:pt x="396308" y="49416"/>
                </a:lnTo>
                <a:lnTo>
                  <a:pt x="398522" y="44544"/>
                </a:lnTo>
                <a:lnTo>
                  <a:pt x="397225" y="39447"/>
                </a:lnTo>
                <a:lnTo>
                  <a:pt x="393586" y="34200"/>
                </a:lnTo>
                <a:lnTo>
                  <a:pt x="379681" y="25905"/>
                </a:lnTo>
                <a:lnTo>
                  <a:pt x="325168" y="10127"/>
                </a:lnTo>
                <a:lnTo>
                  <a:pt x="265597" y="424"/>
                </a:lnTo>
                <a:lnTo>
                  <a:pt x="202413" y="0"/>
                </a:lnTo>
                <a:lnTo>
                  <a:pt x="138978" y="7860"/>
                </a:lnTo>
                <a:lnTo>
                  <a:pt x="86075" y="18316"/>
                </a:lnTo>
                <a:lnTo>
                  <a:pt x="55732" y="30943"/>
                </a:lnTo>
                <a:lnTo>
                  <a:pt x="42763" y="43565"/>
                </a:lnTo>
                <a:lnTo>
                  <a:pt x="38009" y="50814"/>
                </a:lnTo>
                <a:lnTo>
                  <a:pt x="38539" y="57495"/>
                </a:lnTo>
                <a:lnTo>
                  <a:pt x="42590" y="63799"/>
                </a:lnTo>
                <a:lnTo>
                  <a:pt x="48989" y="69850"/>
                </a:lnTo>
                <a:lnTo>
                  <a:pt x="65961" y="76574"/>
                </a:lnTo>
                <a:lnTo>
                  <a:pt x="111408" y="80891"/>
                </a:lnTo>
                <a:lnTo>
                  <a:pt x="173621" y="74695"/>
                </a:lnTo>
                <a:lnTo>
                  <a:pt x="229651" y="67199"/>
                </a:lnTo>
                <a:lnTo>
                  <a:pt x="283727" y="56815"/>
                </a:lnTo>
                <a:lnTo>
                  <a:pt x="295732" y="54100"/>
                </a:lnTo>
                <a:lnTo>
                  <a:pt x="301885" y="50440"/>
                </a:lnTo>
                <a:lnTo>
                  <a:pt x="304139" y="46152"/>
                </a:lnTo>
                <a:lnTo>
                  <a:pt x="303792" y="41443"/>
                </a:lnTo>
                <a:lnTo>
                  <a:pt x="298013" y="38305"/>
                </a:lnTo>
                <a:lnTo>
                  <a:pt x="248880" y="33267"/>
                </a:lnTo>
                <a:lnTo>
                  <a:pt x="190173" y="36689"/>
                </a:lnTo>
                <a:lnTo>
                  <a:pt x="136677" y="4034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abadkézi sokszög 8"/>
          <p:cNvSpPr/>
          <p:nvPr/>
        </p:nvSpPr>
        <p:spPr>
          <a:xfrm>
            <a:off x="3881274" y="3036903"/>
            <a:ext cx="156944" cy="263368"/>
          </a:xfrm>
          <a:custGeom>
            <a:avLst/>
            <a:gdLst/>
            <a:ahLst/>
            <a:cxnLst/>
            <a:rect l="0" t="0" r="0" b="0"/>
            <a:pathLst>
              <a:path w="156944" h="263368">
                <a:moveTo>
                  <a:pt x="54581" y="91811"/>
                </a:moveTo>
                <a:lnTo>
                  <a:pt x="57047" y="125551"/>
                </a:lnTo>
                <a:lnTo>
                  <a:pt x="80491" y="184113"/>
                </a:lnTo>
                <a:lnTo>
                  <a:pt x="101921" y="223456"/>
                </a:lnTo>
                <a:lnTo>
                  <a:pt x="142199" y="263161"/>
                </a:lnTo>
                <a:lnTo>
                  <a:pt x="147202" y="263367"/>
                </a:lnTo>
                <a:lnTo>
                  <a:pt x="151462" y="259806"/>
                </a:lnTo>
                <a:lnTo>
                  <a:pt x="155226" y="253734"/>
                </a:lnTo>
                <a:lnTo>
                  <a:pt x="156943" y="237125"/>
                </a:lnTo>
                <a:lnTo>
                  <a:pt x="150512" y="196329"/>
                </a:lnTo>
                <a:lnTo>
                  <a:pt x="123335" y="137729"/>
                </a:lnTo>
                <a:lnTo>
                  <a:pt x="93335" y="79451"/>
                </a:lnTo>
                <a:lnTo>
                  <a:pt x="50427" y="18454"/>
                </a:lnTo>
                <a:lnTo>
                  <a:pt x="36093" y="5891"/>
                </a:lnTo>
                <a:lnTo>
                  <a:pt x="28388" y="1247"/>
                </a:lnTo>
                <a:lnTo>
                  <a:pt x="21401" y="0"/>
                </a:lnTo>
                <a:lnTo>
                  <a:pt x="14895" y="1017"/>
                </a:lnTo>
                <a:lnTo>
                  <a:pt x="8708" y="3545"/>
                </a:lnTo>
                <a:lnTo>
                  <a:pt x="4583" y="9853"/>
                </a:lnTo>
                <a:lnTo>
                  <a:pt x="0" y="29189"/>
                </a:lnTo>
                <a:lnTo>
                  <a:pt x="4626" y="84988"/>
                </a:lnTo>
                <a:lnTo>
                  <a:pt x="27571" y="146603"/>
                </a:lnTo>
                <a:lnTo>
                  <a:pt x="60193" y="202428"/>
                </a:lnTo>
                <a:lnTo>
                  <a:pt x="105000" y="245708"/>
                </a:lnTo>
                <a:lnTo>
                  <a:pt x="123835" y="252665"/>
                </a:lnTo>
                <a:lnTo>
                  <a:pt x="134034" y="254521"/>
                </a:lnTo>
                <a:lnTo>
                  <a:pt x="141759" y="252060"/>
                </a:lnTo>
                <a:lnTo>
                  <a:pt x="147833" y="246720"/>
                </a:lnTo>
                <a:lnTo>
                  <a:pt x="152807" y="239463"/>
                </a:lnTo>
                <a:lnTo>
                  <a:pt x="155868" y="224002"/>
                </a:lnTo>
                <a:lnTo>
                  <a:pt x="147055" y="169931"/>
                </a:lnTo>
                <a:lnTo>
                  <a:pt x="128561" y="123713"/>
                </a:lnTo>
                <a:lnTo>
                  <a:pt x="90586" y="64020"/>
                </a:lnTo>
                <a:lnTo>
                  <a:pt x="57350" y="28255"/>
                </a:lnTo>
                <a:lnTo>
                  <a:pt x="36294" y="15862"/>
                </a:lnTo>
                <a:lnTo>
                  <a:pt x="30370" y="16215"/>
                </a:lnTo>
                <a:lnTo>
                  <a:pt x="25497" y="19224"/>
                </a:lnTo>
                <a:lnTo>
                  <a:pt x="21323" y="24004"/>
                </a:lnTo>
                <a:lnTo>
                  <a:pt x="16686" y="39177"/>
                </a:lnTo>
                <a:lnTo>
                  <a:pt x="12976" y="6684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abadkézi sokszög 9"/>
          <p:cNvSpPr/>
          <p:nvPr/>
        </p:nvSpPr>
        <p:spPr>
          <a:xfrm>
            <a:off x="4189014" y="2502380"/>
            <a:ext cx="54547" cy="272437"/>
          </a:xfrm>
          <a:custGeom>
            <a:avLst/>
            <a:gdLst/>
            <a:ahLst/>
            <a:cxnLst/>
            <a:rect l="0" t="0" r="0" b="0"/>
            <a:pathLst>
              <a:path w="54547" h="272437">
                <a:moveTo>
                  <a:pt x="4794" y="85466"/>
                </a:moveTo>
                <a:lnTo>
                  <a:pt x="0" y="112038"/>
                </a:lnTo>
                <a:lnTo>
                  <a:pt x="3980" y="168123"/>
                </a:lnTo>
                <a:lnTo>
                  <a:pt x="13738" y="230606"/>
                </a:lnTo>
                <a:lnTo>
                  <a:pt x="24333" y="267612"/>
                </a:lnTo>
                <a:lnTo>
                  <a:pt x="27990" y="271616"/>
                </a:lnTo>
                <a:lnTo>
                  <a:pt x="32277" y="272436"/>
                </a:lnTo>
                <a:lnTo>
                  <a:pt x="36985" y="271134"/>
                </a:lnTo>
                <a:lnTo>
                  <a:pt x="41047" y="266567"/>
                </a:lnTo>
                <a:lnTo>
                  <a:pt x="48027" y="251631"/>
                </a:lnTo>
                <a:lnTo>
                  <a:pt x="53839" y="189679"/>
                </a:lnTo>
                <a:lnTo>
                  <a:pt x="54546" y="130706"/>
                </a:lnTo>
                <a:lnTo>
                  <a:pt x="45646" y="73788"/>
                </a:lnTo>
                <a:lnTo>
                  <a:pt x="31507" y="20647"/>
                </a:lnTo>
                <a:lnTo>
                  <a:pt x="22522" y="3033"/>
                </a:lnTo>
                <a:lnTo>
                  <a:pt x="18462" y="0"/>
                </a:lnTo>
                <a:lnTo>
                  <a:pt x="14830" y="751"/>
                </a:lnTo>
                <a:lnTo>
                  <a:pt x="11485" y="4026"/>
                </a:lnTo>
                <a:lnTo>
                  <a:pt x="6776" y="35139"/>
                </a:lnTo>
                <a:lnTo>
                  <a:pt x="5186" y="88708"/>
                </a:lnTo>
                <a:lnTo>
                  <a:pt x="4871" y="143805"/>
                </a:lnTo>
                <a:lnTo>
                  <a:pt x="4809" y="199205"/>
                </a:lnTo>
                <a:lnTo>
                  <a:pt x="13115" y="24356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3" name="Csoportba foglalás 12"/>
          <p:cNvGrpSpPr/>
          <p:nvPr/>
        </p:nvGrpSpPr>
        <p:grpSpPr>
          <a:xfrm>
            <a:off x="5078369" y="2787061"/>
            <a:ext cx="150832" cy="229242"/>
            <a:chOff x="5078369" y="2787061"/>
            <a:chExt cx="150832" cy="229242"/>
          </a:xfrm>
        </p:grpSpPr>
        <p:sp>
          <p:nvSpPr>
            <p:cNvPr id="11" name="Szabadkézi sokszög 10"/>
            <p:cNvSpPr/>
            <p:nvPr/>
          </p:nvSpPr>
          <p:spPr>
            <a:xfrm>
              <a:off x="5100802" y="2787061"/>
              <a:ext cx="128399" cy="190338"/>
            </a:xfrm>
            <a:custGeom>
              <a:avLst/>
              <a:gdLst/>
              <a:ahLst/>
              <a:cxnLst/>
              <a:rect l="0" t="0" r="0" b="0"/>
              <a:pathLst>
                <a:path w="128399" h="190338">
                  <a:moveTo>
                    <a:pt x="83211" y="8811"/>
                  </a:moveTo>
                  <a:lnTo>
                    <a:pt x="69924" y="23946"/>
                  </a:lnTo>
                  <a:lnTo>
                    <a:pt x="45283" y="76050"/>
                  </a:lnTo>
                  <a:lnTo>
                    <a:pt x="35928" y="120130"/>
                  </a:lnTo>
                  <a:lnTo>
                    <a:pt x="36308" y="143346"/>
                  </a:lnTo>
                  <a:lnTo>
                    <a:pt x="42641" y="159827"/>
                  </a:lnTo>
                  <a:lnTo>
                    <a:pt x="46919" y="163113"/>
                  </a:lnTo>
                  <a:lnTo>
                    <a:pt x="51619" y="163454"/>
                  </a:lnTo>
                  <a:lnTo>
                    <a:pt x="56602" y="161833"/>
                  </a:lnTo>
                  <a:lnTo>
                    <a:pt x="67070" y="150169"/>
                  </a:lnTo>
                  <a:lnTo>
                    <a:pt x="97431" y="91282"/>
                  </a:lnTo>
                  <a:lnTo>
                    <a:pt x="116282" y="27853"/>
                  </a:lnTo>
                  <a:lnTo>
                    <a:pt x="119127" y="18732"/>
                  </a:lnTo>
                  <a:lnTo>
                    <a:pt x="118249" y="13576"/>
                  </a:lnTo>
                  <a:lnTo>
                    <a:pt x="114891" y="11063"/>
                  </a:lnTo>
                  <a:lnTo>
                    <a:pt x="109878" y="10312"/>
                  </a:lnTo>
                  <a:lnTo>
                    <a:pt x="104687" y="12585"/>
                  </a:lnTo>
                  <a:lnTo>
                    <a:pt x="93988" y="22508"/>
                  </a:lnTo>
                  <a:lnTo>
                    <a:pt x="60994" y="83529"/>
                  </a:lnTo>
                  <a:lnTo>
                    <a:pt x="38212" y="141560"/>
                  </a:lnTo>
                  <a:lnTo>
                    <a:pt x="29840" y="181832"/>
                  </a:lnTo>
                  <a:lnTo>
                    <a:pt x="30988" y="187029"/>
                  </a:lnTo>
                  <a:lnTo>
                    <a:pt x="34527" y="189568"/>
                  </a:lnTo>
                  <a:lnTo>
                    <a:pt x="39660" y="190337"/>
                  </a:lnTo>
                  <a:lnTo>
                    <a:pt x="50295" y="186260"/>
                  </a:lnTo>
                  <a:lnTo>
                    <a:pt x="76606" y="164158"/>
                  </a:lnTo>
                  <a:lnTo>
                    <a:pt x="95944" y="136714"/>
                  </a:lnTo>
                  <a:lnTo>
                    <a:pt x="115615" y="83376"/>
                  </a:lnTo>
                  <a:lnTo>
                    <a:pt x="128398" y="34827"/>
                  </a:lnTo>
                  <a:lnTo>
                    <a:pt x="127025" y="17600"/>
                  </a:lnTo>
                  <a:lnTo>
                    <a:pt x="123515" y="10972"/>
                  </a:lnTo>
                  <a:lnTo>
                    <a:pt x="112218" y="1142"/>
                  </a:lnTo>
                  <a:lnTo>
                    <a:pt x="104398" y="0"/>
                  </a:lnTo>
                  <a:lnTo>
                    <a:pt x="85847" y="3662"/>
                  </a:lnTo>
                  <a:lnTo>
                    <a:pt x="59029" y="16120"/>
                  </a:lnTo>
                  <a:lnTo>
                    <a:pt x="37933" y="35940"/>
                  </a:lnTo>
                  <a:lnTo>
                    <a:pt x="19971" y="63796"/>
                  </a:lnTo>
                  <a:lnTo>
                    <a:pt x="0" y="12530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" name="Szabadkézi sokszög 11"/>
            <p:cNvSpPr/>
            <p:nvPr/>
          </p:nvSpPr>
          <p:spPr>
            <a:xfrm>
              <a:off x="5078369" y="2822948"/>
              <a:ext cx="124888" cy="193355"/>
            </a:xfrm>
            <a:custGeom>
              <a:avLst/>
              <a:gdLst/>
              <a:ahLst/>
              <a:cxnLst/>
              <a:rect l="0" t="0" r="0" b="0"/>
              <a:pathLst>
                <a:path w="124888" h="193355">
                  <a:moveTo>
                    <a:pt x="105644" y="22850"/>
                  </a:moveTo>
                  <a:lnTo>
                    <a:pt x="53123" y="85643"/>
                  </a:lnTo>
                  <a:lnTo>
                    <a:pt x="39772" y="105307"/>
                  </a:lnTo>
                  <a:lnTo>
                    <a:pt x="10791" y="168183"/>
                  </a:lnTo>
                  <a:lnTo>
                    <a:pt x="0" y="183289"/>
                  </a:lnTo>
                  <a:lnTo>
                    <a:pt x="81" y="188056"/>
                  </a:lnTo>
                  <a:lnTo>
                    <a:pt x="3833" y="191235"/>
                  </a:lnTo>
                  <a:lnTo>
                    <a:pt x="10033" y="193354"/>
                  </a:lnTo>
                  <a:lnTo>
                    <a:pt x="16016" y="192918"/>
                  </a:lnTo>
                  <a:lnTo>
                    <a:pt x="27594" y="187502"/>
                  </a:lnTo>
                  <a:lnTo>
                    <a:pt x="64718" y="152193"/>
                  </a:lnTo>
                  <a:lnTo>
                    <a:pt x="104973" y="89085"/>
                  </a:lnTo>
                  <a:lnTo>
                    <a:pt x="123283" y="49391"/>
                  </a:lnTo>
                  <a:lnTo>
                    <a:pt x="124887" y="31872"/>
                  </a:lnTo>
                  <a:lnTo>
                    <a:pt x="121593" y="15765"/>
                  </a:lnTo>
                  <a:lnTo>
                    <a:pt x="113965" y="2443"/>
                  </a:lnTo>
                  <a:lnTo>
                    <a:pt x="109342" y="0"/>
                  </a:lnTo>
                  <a:lnTo>
                    <a:pt x="104411" y="220"/>
                  </a:lnTo>
                  <a:lnTo>
                    <a:pt x="99275" y="2216"/>
                  </a:lnTo>
                  <a:lnTo>
                    <a:pt x="42170" y="61181"/>
                  </a:lnTo>
                  <a:lnTo>
                    <a:pt x="14112" y="10606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51" name="Csoportba foglalás 50"/>
          <p:cNvGrpSpPr/>
          <p:nvPr/>
        </p:nvGrpSpPr>
        <p:grpSpPr>
          <a:xfrm>
            <a:off x="4493366" y="1961684"/>
            <a:ext cx="1368245" cy="1991079"/>
            <a:chOff x="4493366" y="1961684"/>
            <a:chExt cx="1368245" cy="1991079"/>
          </a:xfrm>
        </p:grpSpPr>
        <p:sp>
          <p:nvSpPr>
            <p:cNvPr id="14" name="Szabadkézi sokszög 13"/>
            <p:cNvSpPr/>
            <p:nvPr/>
          </p:nvSpPr>
          <p:spPr>
            <a:xfrm>
              <a:off x="4493366" y="1961684"/>
              <a:ext cx="314816" cy="101936"/>
            </a:xfrm>
            <a:custGeom>
              <a:avLst/>
              <a:gdLst/>
              <a:ahLst/>
              <a:cxnLst/>
              <a:rect l="0" t="0" r="0" b="0"/>
              <a:pathLst>
                <a:path w="314816" h="101936">
                  <a:moveTo>
                    <a:pt x="224668" y="35367"/>
                  </a:moveTo>
                  <a:lnTo>
                    <a:pt x="233503" y="26532"/>
                  </a:lnTo>
                  <a:lnTo>
                    <a:pt x="233331" y="22081"/>
                  </a:lnTo>
                  <a:lnTo>
                    <a:pt x="225744" y="12204"/>
                  </a:lnTo>
                  <a:lnTo>
                    <a:pt x="218914" y="9755"/>
                  </a:lnTo>
                  <a:lnTo>
                    <a:pt x="191630" y="10725"/>
                  </a:lnTo>
                  <a:lnTo>
                    <a:pt x="133086" y="25469"/>
                  </a:lnTo>
                  <a:lnTo>
                    <a:pt x="95904" y="44472"/>
                  </a:lnTo>
                  <a:lnTo>
                    <a:pt x="65788" y="66032"/>
                  </a:lnTo>
                  <a:lnTo>
                    <a:pt x="61425" y="72453"/>
                  </a:lnTo>
                  <a:lnTo>
                    <a:pt x="59043" y="86983"/>
                  </a:lnTo>
                  <a:lnTo>
                    <a:pt x="62476" y="91967"/>
                  </a:lnTo>
                  <a:lnTo>
                    <a:pt x="68463" y="95290"/>
                  </a:lnTo>
                  <a:lnTo>
                    <a:pt x="84977" y="98057"/>
                  </a:lnTo>
                  <a:lnTo>
                    <a:pt x="146479" y="87483"/>
                  </a:lnTo>
                  <a:lnTo>
                    <a:pt x="199784" y="69704"/>
                  </a:lnTo>
                  <a:lnTo>
                    <a:pt x="261646" y="45154"/>
                  </a:lnTo>
                  <a:lnTo>
                    <a:pt x="302513" y="28808"/>
                  </a:lnTo>
                  <a:lnTo>
                    <a:pt x="314123" y="15810"/>
                  </a:lnTo>
                  <a:lnTo>
                    <a:pt x="314815" y="10310"/>
                  </a:lnTo>
                  <a:lnTo>
                    <a:pt x="312503" y="5718"/>
                  </a:lnTo>
                  <a:lnTo>
                    <a:pt x="308188" y="1733"/>
                  </a:lnTo>
                  <a:lnTo>
                    <a:pt x="301613" y="0"/>
                  </a:lnTo>
                  <a:lnTo>
                    <a:pt x="245153" y="6043"/>
                  </a:lnTo>
                  <a:lnTo>
                    <a:pt x="184131" y="21603"/>
                  </a:lnTo>
                  <a:lnTo>
                    <a:pt x="125266" y="39257"/>
                  </a:lnTo>
                  <a:lnTo>
                    <a:pt x="69670" y="60551"/>
                  </a:lnTo>
                  <a:lnTo>
                    <a:pt x="19995" y="82378"/>
                  </a:lnTo>
                  <a:lnTo>
                    <a:pt x="0" y="10193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" name="Szabadkézi sokszög 14"/>
            <p:cNvSpPr/>
            <p:nvPr/>
          </p:nvSpPr>
          <p:spPr>
            <a:xfrm>
              <a:off x="5425323" y="2205077"/>
              <a:ext cx="191385" cy="33286"/>
            </a:xfrm>
            <a:custGeom>
              <a:avLst/>
              <a:gdLst/>
              <a:ahLst/>
              <a:cxnLst/>
              <a:rect l="0" t="0" r="0" b="0"/>
              <a:pathLst>
                <a:path w="191385" h="33286">
                  <a:moveTo>
                    <a:pt x="191384" y="0"/>
                  </a:moveTo>
                  <a:lnTo>
                    <a:pt x="161764" y="6586"/>
                  </a:lnTo>
                  <a:lnTo>
                    <a:pt x="99444" y="14755"/>
                  </a:lnTo>
                  <a:lnTo>
                    <a:pt x="45250" y="23037"/>
                  </a:lnTo>
                  <a:lnTo>
                    <a:pt x="0" y="3328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" name="Szabadkézi sokszög 15"/>
            <p:cNvSpPr/>
            <p:nvPr/>
          </p:nvSpPr>
          <p:spPr>
            <a:xfrm>
              <a:off x="5441965" y="2288288"/>
              <a:ext cx="116496" cy="41606"/>
            </a:xfrm>
            <a:custGeom>
              <a:avLst/>
              <a:gdLst/>
              <a:ahLst/>
              <a:cxnLst/>
              <a:rect l="0" t="0" r="0" b="0"/>
              <a:pathLst>
                <a:path w="116496" h="41606">
                  <a:moveTo>
                    <a:pt x="116495" y="0"/>
                  </a:moveTo>
                  <a:lnTo>
                    <a:pt x="53992" y="12738"/>
                  </a:lnTo>
                  <a:lnTo>
                    <a:pt x="0" y="4160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" name="Szabadkézi sokszög 16"/>
            <p:cNvSpPr/>
            <p:nvPr/>
          </p:nvSpPr>
          <p:spPr>
            <a:xfrm>
              <a:off x="5450286" y="2371498"/>
              <a:ext cx="133138" cy="74891"/>
            </a:xfrm>
            <a:custGeom>
              <a:avLst/>
              <a:gdLst/>
              <a:ahLst/>
              <a:cxnLst/>
              <a:rect l="0" t="0" r="0" b="0"/>
              <a:pathLst>
                <a:path w="133138" h="74891">
                  <a:moveTo>
                    <a:pt x="133137" y="0"/>
                  </a:moveTo>
                  <a:lnTo>
                    <a:pt x="118926" y="12362"/>
                  </a:lnTo>
                  <a:lnTo>
                    <a:pt x="63758" y="35662"/>
                  </a:lnTo>
                  <a:lnTo>
                    <a:pt x="17856" y="64312"/>
                  </a:lnTo>
                  <a:lnTo>
                    <a:pt x="0" y="748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" name="Szabadkézi sokszög 17"/>
            <p:cNvSpPr/>
            <p:nvPr/>
          </p:nvSpPr>
          <p:spPr>
            <a:xfrm>
              <a:off x="5516855" y="2446388"/>
              <a:ext cx="91532" cy="74890"/>
            </a:xfrm>
            <a:custGeom>
              <a:avLst/>
              <a:gdLst/>
              <a:ahLst/>
              <a:cxnLst/>
              <a:rect l="0" t="0" r="0" b="0"/>
              <a:pathLst>
                <a:path w="91532" h="74890">
                  <a:moveTo>
                    <a:pt x="91531" y="0"/>
                  </a:moveTo>
                  <a:lnTo>
                    <a:pt x="33691" y="44571"/>
                  </a:lnTo>
                  <a:lnTo>
                    <a:pt x="0" y="7488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" name="Szabadkézi sokszög 18"/>
            <p:cNvSpPr/>
            <p:nvPr/>
          </p:nvSpPr>
          <p:spPr>
            <a:xfrm>
              <a:off x="5658312" y="2126564"/>
              <a:ext cx="203299" cy="78514"/>
            </a:xfrm>
            <a:custGeom>
              <a:avLst/>
              <a:gdLst/>
              <a:ahLst/>
              <a:cxnLst/>
              <a:rect l="0" t="0" r="0" b="0"/>
              <a:pathLst>
                <a:path w="203299" h="78514">
                  <a:moveTo>
                    <a:pt x="0" y="78513"/>
                  </a:moveTo>
                  <a:lnTo>
                    <a:pt x="29311" y="51052"/>
                  </a:lnTo>
                  <a:lnTo>
                    <a:pt x="92517" y="22179"/>
                  </a:lnTo>
                  <a:lnTo>
                    <a:pt x="147135" y="6649"/>
                  </a:lnTo>
                  <a:lnTo>
                    <a:pt x="179404" y="0"/>
                  </a:lnTo>
                  <a:lnTo>
                    <a:pt x="198079" y="1397"/>
                  </a:lnTo>
                  <a:lnTo>
                    <a:pt x="202319" y="3064"/>
                  </a:lnTo>
                  <a:lnTo>
                    <a:pt x="203298" y="5100"/>
                  </a:lnTo>
                  <a:lnTo>
                    <a:pt x="199706" y="1194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0" name="Szabadkézi sokszög 19"/>
            <p:cNvSpPr/>
            <p:nvPr/>
          </p:nvSpPr>
          <p:spPr>
            <a:xfrm>
              <a:off x="5666633" y="2265020"/>
              <a:ext cx="174744" cy="6627"/>
            </a:xfrm>
            <a:custGeom>
              <a:avLst/>
              <a:gdLst/>
              <a:ahLst/>
              <a:cxnLst/>
              <a:rect l="0" t="0" r="0" b="0"/>
              <a:pathLst>
                <a:path w="174744" h="6627">
                  <a:moveTo>
                    <a:pt x="0" y="6626"/>
                  </a:moveTo>
                  <a:lnTo>
                    <a:pt x="57909" y="2208"/>
                  </a:lnTo>
                  <a:lnTo>
                    <a:pt x="110504" y="0"/>
                  </a:lnTo>
                  <a:lnTo>
                    <a:pt x="152534" y="5043"/>
                  </a:lnTo>
                  <a:lnTo>
                    <a:pt x="174743" y="662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1" name="Szabadkézi sokszög 20"/>
            <p:cNvSpPr/>
            <p:nvPr/>
          </p:nvSpPr>
          <p:spPr>
            <a:xfrm>
              <a:off x="5649991" y="2354856"/>
              <a:ext cx="164336" cy="83212"/>
            </a:xfrm>
            <a:custGeom>
              <a:avLst/>
              <a:gdLst/>
              <a:ahLst/>
              <a:cxnLst/>
              <a:rect l="0" t="0" r="0" b="0"/>
              <a:pathLst>
                <a:path w="164336" h="83212">
                  <a:moveTo>
                    <a:pt x="0" y="0"/>
                  </a:moveTo>
                  <a:lnTo>
                    <a:pt x="58681" y="19560"/>
                  </a:lnTo>
                  <a:lnTo>
                    <a:pt x="115376" y="36071"/>
                  </a:lnTo>
                  <a:lnTo>
                    <a:pt x="148634" y="48080"/>
                  </a:lnTo>
                  <a:lnTo>
                    <a:pt x="161905" y="57119"/>
                  </a:lnTo>
                  <a:lnTo>
                    <a:pt x="164335" y="62118"/>
                  </a:lnTo>
                  <a:lnTo>
                    <a:pt x="164106" y="67300"/>
                  </a:lnTo>
                  <a:lnTo>
                    <a:pt x="158100" y="832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" name="Szabadkézi sokszög 21"/>
            <p:cNvSpPr/>
            <p:nvPr/>
          </p:nvSpPr>
          <p:spPr>
            <a:xfrm>
              <a:off x="5625028" y="2429746"/>
              <a:ext cx="149780" cy="41606"/>
            </a:xfrm>
            <a:custGeom>
              <a:avLst/>
              <a:gdLst/>
              <a:ahLst/>
              <a:cxnLst/>
              <a:rect l="0" t="0" r="0" b="0"/>
              <a:pathLst>
                <a:path w="149780" h="41606">
                  <a:moveTo>
                    <a:pt x="0" y="0"/>
                  </a:moveTo>
                  <a:lnTo>
                    <a:pt x="54941" y="14193"/>
                  </a:lnTo>
                  <a:lnTo>
                    <a:pt x="110878" y="27779"/>
                  </a:lnTo>
                  <a:lnTo>
                    <a:pt x="149779" y="4160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3" name="Szabadkézi sokszög 22"/>
            <p:cNvSpPr/>
            <p:nvPr/>
          </p:nvSpPr>
          <p:spPr>
            <a:xfrm>
              <a:off x="4909418" y="2671056"/>
              <a:ext cx="232990" cy="149780"/>
            </a:xfrm>
            <a:custGeom>
              <a:avLst/>
              <a:gdLst/>
              <a:ahLst/>
              <a:cxnLst/>
              <a:rect l="0" t="0" r="0" b="0"/>
              <a:pathLst>
                <a:path w="232990" h="149780">
                  <a:moveTo>
                    <a:pt x="232989" y="149779"/>
                  </a:moveTo>
                  <a:lnTo>
                    <a:pt x="172301" y="99724"/>
                  </a:lnTo>
                  <a:lnTo>
                    <a:pt x="111934" y="61014"/>
                  </a:lnTo>
                  <a:lnTo>
                    <a:pt x="54160" y="27736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4" name="Szabadkézi sokszög 23"/>
            <p:cNvSpPr/>
            <p:nvPr/>
          </p:nvSpPr>
          <p:spPr>
            <a:xfrm>
              <a:off x="4842850" y="2729303"/>
              <a:ext cx="274595" cy="174743"/>
            </a:xfrm>
            <a:custGeom>
              <a:avLst/>
              <a:gdLst/>
              <a:ahLst/>
              <a:cxnLst/>
              <a:rect l="0" t="0" r="0" b="0"/>
              <a:pathLst>
                <a:path w="274595" h="174743">
                  <a:moveTo>
                    <a:pt x="274594" y="174742"/>
                  </a:moveTo>
                  <a:lnTo>
                    <a:pt x="215287" y="130171"/>
                  </a:lnTo>
                  <a:lnTo>
                    <a:pt x="156901" y="90394"/>
                  </a:lnTo>
                  <a:lnTo>
                    <a:pt x="96486" y="60678"/>
                  </a:lnTo>
                  <a:lnTo>
                    <a:pt x="35428" y="23215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5" name="Szabadkézi sokszög 24"/>
            <p:cNvSpPr/>
            <p:nvPr/>
          </p:nvSpPr>
          <p:spPr>
            <a:xfrm>
              <a:off x="4817886" y="2804193"/>
              <a:ext cx="257954" cy="124817"/>
            </a:xfrm>
            <a:custGeom>
              <a:avLst/>
              <a:gdLst/>
              <a:ahLst/>
              <a:cxnLst/>
              <a:rect l="0" t="0" r="0" b="0"/>
              <a:pathLst>
                <a:path w="257954" h="124817">
                  <a:moveTo>
                    <a:pt x="257953" y="124816"/>
                  </a:moveTo>
                  <a:lnTo>
                    <a:pt x="201180" y="109698"/>
                  </a:lnTo>
                  <a:lnTo>
                    <a:pt x="146834" y="85454"/>
                  </a:lnTo>
                  <a:lnTo>
                    <a:pt x="91510" y="58177"/>
                  </a:lnTo>
                  <a:lnTo>
                    <a:pt x="34013" y="24957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6" name="Szabadkézi sokszög 25"/>
            <p:cNvSpPr/>
            <p:nvPr/>
          </p:nvSpPr>
          <p:spPr>
            <a:xfrm>
              <a:off x="4934381" y="2920688"/>
              <a:ext cx="116496" cy="49927"/>
            </a:xfrm>
            <a:custGeom>
              <a:avLst/>
              <a:gdLst/>
              <a:ahLst/>
              <a:cxnLst/>
              <a:rect l="0" t="0" r="0" b="0"/>
              <a:pathLst>
                <a:path w="116496" h="49927">
                  <a:moveTo>
                    <a:pt x="116495" y="49926"/>
                  </a:moveTo>
                  <a:lnTo>
                    <a:pt x="57815" y="23201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7" name="Szabadkézi sokszög 26"/>
            <p:cNvSpPr/>
            <p:nvPr/>
          </p:nvSpPr>
          <p:spPr>
            <a:xfrm>
              <a:off x="5233939" y="2845798"/>
              <a:ext cx="232990" cy="33285"/>
            </a:xfrm>
            <a:custGeom>
              <a:avLst/>
              <a:gdLst/>
              <a:ahLst/>
              <a:cxnLst/>
              <a:rect l="0" t="0" r="0" b="0"/>
              <a:pathLst>
                <a:path w="232990" h="33285">
                  <a:moveTo>
                    <a:pt x="0" y="0"/>
                  </a:moveTo>
                  <a:lnTo>
                    <a:pt x="56772" y="0"/>
                  </a:lnTo>
                  <a:lnTo>
                    <a:pt x="111118" y="0"/>
                  </a:lnTo>
                  <a:lnTo>
                    <a:pt x="173113" y="4417"/>
                  </a:lnTo>
                  <a:lnTo>
                    <a:pt x="216368" y="15118"/>
                  </a:lnTo>
                  <a:lnTo>
                    <a:pt x="221908" y="19324"/>
                  </a:lnTo>
                  <a:lnTo>
                    <a:pt x="232989" y="3328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8" name="Szabadkézi sokszög 27"/>
            <p:cNvSpPr/>
            <p:nvPr/>
          </p:nvSpPr>
          <p:spPr>
            <a:xfrm>
              <a:off x="5208976" y="2929009"/>
              <a:ext cx="174743" cy="74890"/>
            </a:xfrm>
            <a:custGeom>
              <a:avLst/>
              <a:gdLst/>
              <a:ahLst/>
              <a:cxnLst/>
              <a:rect l="0" t="0" r="0" b="0"/>
              <a:pathLst>
                <a:path w="174743" h="74890">
                  <a:moveTo>
                    <a:pt x="0" y="0"/>
                  </a:moveTo>
                  <a:lnTo>
                    <a:pt x="57161" y="16858"/>
                  </a:lnTo>
                  <a:lnTo>
                    <a:pt x="110543" y="33303"/>
                  </a:lnTo>
                  <a:lnTo>
                    <a:pt x="129567" y="39764"/>
                  </a:lnTo>
                  <a:lnTo>
                    <a:pt x="171583" y="63024"/>
                  </a:lnTo>
                  <a:lnTo>
                    <a:pt x="173560" y="66054"/>
                  </a:lnTo>
                  <a:lnTo>
                    <a:pt x="174742" y="7488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9" name="Szabadkézi sokszög 28"/>
            <p:cNvSpPr/>
            <p:nvPr/>
          </p:nvSpPr>
          <p:spPr>
            <a:xfrm>
              <a:off x="5142407" y="2953972"/>
              <a:ext cx="139671" cy="116495"/>
            </a:xfrm>
            <a:custGeom>
              <a:avLst/>
              <a:gdLst/>
              <a:ahLst/>
              <a:cxnLst/>
              <a:rect l="0" t="0" r="0" b="0"/>
              <a:pathLst>
                <a:path w="139671" h="116495">
                  <a:moveTo>
                    <a:pt x="0" y="0"/>
                  </a:moveTo>
                  <a:lnTo>
                    <a:pt x="14211" y="12361"/>
                  </a:lnTo>
                  <a:lnTo>
                    <a:pt x="75119" y="47581"/>
                  </a:lnTo>
                  <a:lnTo>
                    <a:pt x="137389" y="97090"/>
                  </a:lnTo>
                  <a:lnTo>
                    <a:pt x="139670" y="101709"/>
                  </a:lnTo>
                  <a:lnTo>
                    <a:pt x="139341" y="105713"/>
                  </a:lnTo>
                  <a:lnTo>
                    <a:pt x="133137" y="11649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0" name="Szabadkézi sokszög 29"/>
            <p:cNvSpPr/>
            <p:nvPr/>
          </p:nvSpPr>
          <p:spPr>
            <a:xfrm>
              <a:off x="5092481" y="3012219"/>
              <a:ext cx="116496" cy="174743"/>
            </a:xfrm>
            <a:custGeom>
              <a:avLst/>
              <a:gdLst/>
              <a:ahLst/>
              <a:cxnLst/>
              <a:rect l="0" t="0" r="0" b="0"/>
              <a:pathLst>
                <a:path w="116496" h="174743">
                  <a:moveTo>
                    <a:pt x="0" y="0"/>
                  </a:moveTo>
                  <a:lnTo>
                    <a:pt x="33717" y="57162"/>
                  </a:lnTo>
                  <a:lnTo>
                    <a:pt x="76558" y="116431"/>
                  </a:lnTo>
                  <a:lnTo>
                    <a:pt x="116495" y="17474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1" name="Szabadkézi sokszög 30"/>
            <p:cNvSpPr/>
            <p:nvPr/>
          </p:nvSpPr>
          <p:spPr>
            <a:xfrm>
              <a:off x="5222954" y="3322172"/>
              <a:ext cx="195725" cy="247558"/>
            </a:xfrm>
            <a:custGeom>
              <a:avLst/>
              <a:gdLst/>
              <a:ahLst/>
              <a:cxnLst/>
              <a:rect l="0" t="0" r="0" b="0"/>
              <a:pathLst>
                <a:path w="195725" h="247558">
                  <a:moveTo>
                    <a:pt x="119159" y="72815"/>
                  </a:moveTo>
                  <a:lnTo>
                    <a:pt x="100154" y="80383"/>
                  </a:lnTo>
                  <a:lnTo>
                    <a:pt x="82298" y="95501"/>
                  </a:lnTo>
                  <a:lnTo>
                    <a:pt x="36469" y="158277"/>
                  </a:lnTo>
                  <a:lnTo>
                    <a:pt x="18279" y="196432"/>
                  </a:lnTo>
                  <a:lnTo>
                    <a:pt x="13146" y="226656"/>
                  </a:lnTo>
                  <a:lnTo>
                    <a:pt x="15199" y="232698"/>
                  </a:lnTo>
                  <a:lnTo>
                    <a:pt x="19342" y="235802"/>
                  </a:lnTo>
                  <a:lnTo>
                    <a:pt x="24878" y="236947"/>
                  </a:lnTo>
                  <a:lnTo>
                    <a:pt x="30417" y="235861"/>
                  </a:lnTo>
                  <a:lnTo>
                    <a:pt x="47047" y="225498"/>
                  </a:lnTo>
                  <a:lnTo>
                    <a:pt x="109103" y="163570"/>
                  </a:lnTo>
                  <a:lnTo>
                    <a:pt x="149568" y="103307"/>
                  </a:lnTo>
                  <a:lnTo>
                    <a:pt x="187570" y="40139"/>
                  </a:lnTo>
                  <a:lnTo>
                    <a:pt x="195175" y="23159"/>
                  </a:lnTo>
                  <a:lnTo>
                    <a:pt x="195724" y="15673"/>
                  </a:lnTo>
                  <a:lnTo>
                    <a:pt x="191403" y="2423"/>
                  </a:lnTo>
                  <a:lnTo>
                    <a:pt x="187662" y="0"/>
                  </a:lnTo>
                  <a:lnTo>
                    <a:pt x="183319" y="233"/>
                  </a:lnTo>
                  <a:lnTo>
                    <a:pt x="154227" y="18311"/>
                  </a:lnTo>
                  <a:lnTo>
                    <a:pt x="91285" y="69355"/>
                  </a:lnTo>
                  <a:lnTo>
                    <a:pt x="67446" y="96753"/>
                  </a:lnTo>
                  <a:lnTo>
                    <a:pt x="35791" y="138563"/>
                  </a:lnTo>
                  <a:lnTo>
                    <a:pt x="24783" y="152887"/>
                  </a:lnTo>
                  <a:lnTo>
                    <a:pt x="1525" y="204078"/>
                  </a:lnTo>
                  <a:lnTo>
                    <a:pt x="0" y="221761"/>
                  </a:lnTo>
                  <a:lnTo>
                    <a:pt x="888" y="230360"/>
                  </a:lnTo>
                  <a:lnTo>
                    <a:pt x="4254" y="235168"/>
                  </a:lnTo>
                  <a:lnTo>
                    <a:pt x="9271" y="237448"/>
                  </a:lnTo>
                  <a:lnTo>
                    <a:pt x="15390" y="238044"/>
                  </a:lnTo>
                  <a:lnTo>
                    <a:pt x="29585" y="231310"/>
                  </a:lnTo>
                  <a:lnTo>
                    <a:pt x="81572" y="184942"/>
                  </a:lnTo>
                  <a:lnTo>
                    <a:pt x="126637" y="122332"/>
                  </a:lnTo>
                  <a:lnTo>
                    <a:pt x="149108" y="65311"/>
                  </a:lnTo>
                  <a:lnTo>
                    <a:pt x="154967" y="48215"/>
                  </a:lnTo>
                  <a:lnTo>
                    <a:pt x="155050" y="44396"/>
                  </a:lnTo>
                  <a:lnTo>
                    <a:pt x="153256" y="43699"/>
                  </a:lnTo>
                  <a:lnTo>
                    <a:pt x="150212" y="45083"/>
                  </a:lnTo>
                  <a:lnTo>
                    <a:pt x="100742" y="103713"/>
                  </a:lnTo>
                  <a:lnTo>
                    <a:pt x="65609" y="156442"/>
                  </a:lnTo>
                  <a:lnTo>
                    <a:pt x="40561" y="216044"/>
                  </a:lnTo>
                  <a:lnTo>
                    <a:pt x="35948" y="24755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2" name="Szabadkézi sokszög 31"/>
            <p:cNvSpPr/>
            <p:nvPr/>
          </p:nvSpPr>
          <p:spPr>
            <a:xfrm>
              <a:off x="5225618" y="3228566"/>
              <a:ext cx="108174" cy="183064"/>
            </a:xfrm>
            <a:custGeom>
              <a:avLst/>
              <a:gdLst/>
              <a:ahLst/>
              <a:cxnLst/>
              <a:rect l="0" t="0" r="0" b="0"/>
              <a:pathLst>
                <a:path w="108174" h="183064">
                  <a:moveTo>
                    <a:pt x="0" y="0"/>
                  </a:moveTo>
                  <a:lnTo>
                    <a:pt x="23977" y="58681"/>
                  </a:lnTo>
                  <a:lnTo>
                    <a:pt x="66638" y="118247"/>
                  </a:lnTo>
                  <a:lnTo>
                    <a:pt x="97393" y="164109"/>
                  </a:lnTo>
                  <a:lnTo>
                    <a:pt x="108173" y="18306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3" name="Szabadkézi sokszög 32"/>
            <p:cNvSpPr/>
            <p:nvPr/>
          </p:nvSpPr>
          <p:spPr>
            <a:xfrm>
              <a:off x="5150729" y="3286814"/>
              <a:ext cx="141458" cy="166421"/>
            </a:xfrm>
            <a:custGeom>
              <a:avLst/>
              <a:gdLst/>
              <a:ahLst/>
              <a:cxnLst/>
              <a:rect l="0" t="0" r="0" b="0"/>
              <a:pathLst>
                <a:path w="141458" h="166421">
                  <a:moveTo>
                    <a:pt x="0" y="0"/>
                  </a:moveTo>
                  <a:lnTo>
                    <a:pt x="7567" y="19005"/>
                  </a:lnTo>
                  <a:lnTo>
                    <a:pt x="53749" y="76881"/>
                  </a:lnTo>
                  <a:lnTo>
                    <a:pt x="110721" y="135118"/>
                  </a:lnTo>
                  <a:lnTo>
                    <a:pt x="141457" y="16642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4" name="Szabadkézi sokszög 33"/>
            <p:cNvSpPr/>
            <p:nvPr/>
          </p:nvSpPr>
          <p:spPr>
            <a:xfrm>
              <a:off x="5067518" y="3386666"/>
              <a:ext cx="158101" cy="91533"/>
            </a:xfrm>
            <a:custGeom>
              <a:avLst/>
              <a:gdLst/>
              <a:ahLst/>
              <a:cxnLst/>
              <a:rect l="0" t="0" r="0" b="0"/>
              <a:pathLst>
                <a:path w="158101" h="91533">
                  <a:moveTo>
                    <a:pt x="0" y="0"/>
                  </a:moveTo>
                  <a:lnTo>
                    <a:pt x="42579" y="21743"/>
                  </a:lnTo>
                  <a:lnTo>
                    <a:pt x="65933" y="31303"/>
                  </a:lnTo>
                  <a:lnTo>
                    <a:pt x="125170" y="65091"/>
                  </a:lnTo>
                  <a:lnTo>
                    <a:pt x="158100" y="9153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" name="Szabadkézi sokszög 34"/>
            <p:cNvSpPr/>
            <p:nvPr/>
          </p:nvSpPr>
          <p:spPr>
            <a:xfrm>
              <a:off x="5258902" y="3561408"/>
              <a:ext cx="91532" cy="174743"/>
            </a:xfrm>
            <a:custGeom>
              <a:avLst/>
              <a:gdLst/>
              <a:ahLst/>
              <a:cxnLst/>
              <a:rect l="0" t="0" r="0" b="0"/>
              <a:pathLst>
                <a:path w="91532" h="174743">
                  <a:moveTo>
                    <a:pt x="0" y="0"/>
                  </a:moveTo>
                  <a:lnTo>
                    <a:pt x="19560" y="58681"/>
                  </a:lnTo>
                  <a:lnTo>
                    <a:pt x="44559" y="116520"/>
                  </a:lnTo>
                  <a:lnTo>
                    <a:pt x="65097" y="158104"/>
                  </a:lnTo>
                  <a:lnTo>
                    <a:pt x="75468" y="167347"/>
                  </a:lnTo>
                  <a:lnTo>
                    <a:pt x="91531" y="17474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6" name="Szabadkézi sokszög 35"/>
            <p:cNvSpPr/>
            <p:nvPr/>
          </p:nvSpPr>
          <p:spPr>
            <a:xfrm>
              <a:off x="5308828" y="3478198"/>
              <a:ext cx="150145" cy="123820"/>
            </a:xfrm>
            <a:custGeom>
              <a:avLst/>
              <a:gdLst/>
              <a:ahLst/>
              <a:cxnLst/>
              <a:rect l="0" t="0" r="0" b="0"/>
              <a:pathLst>
                <a:path w="150145" h="123820">
                  <a:moveTo>
                    <a:pt x="0" y="0"/>
                  </a:moveTo>
                  <a:lnTo>
                    <a:pt x="57862" y="60327"/>
                  </a:lnTo>
                  <a:lnTo>
                    <a:pt x="77241" y="81361"/>
                  </a:lnTo>
                  <a:lnTo>
                    <a:pt x="126110" y="121934"/>
                  </a:lnTo>
                  <a:lnTo>
                    <a:pt x="133075" y="123819"/>
                  </a:lnTo>
                  <a:lnTo>
                    <a:pt x="139568" y="123227"/>
                  </a:lnTo>
                  <a:lnTo>
                    <a:pt x="145746" y="120983"/>
                  </a:lnTo>
                  <a:lnTo>
                    <a:pt x="148939" y="118562"/>
                  </a:lnTo>
                  <a:lnTo>
                    <a:pt x="150144" y="116024"/>
                  </a:lnTo>
                  <a:lnTo>
                    <a:pt x="149779" y="10817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7" name="Szabadkézi sokszög 36"/>
            <p:cNvSpPr/>
            <p:nvPr/>
          </p:nvSpPr>
          <p:spPr>
            <a:xfrm>
              <a:off x="5358755" y="3419950"/>
              <a:ext cx="174743" cy="64548"/>
            </a:xfrm>
            <a:custGeom>
              <a:avLst/>
              <a:gdLst/>
              <a:ahLst/>
              <a:cxnLst/>
              <a:rect l="0" t="0" r="0" b="0"/>
              <a:pathLst>
                <a:path w="174743" h="64548">
                  <a:moveTo>
                    <a:pt x="0" y="0"/>
                  </a:moveTo>
                  <a:lnTo>
                    <a:pt x="57161" y="31252"/>
                  </a:lnTo>
                  <a:lnTo>
                    <a:pt x="117130" y="56334"/>
                  </a:lnTo>
                  <a:lnTo>
                    <a:pt x="160999" y="64547"/>
                  </a:lnTo>
                  <a:lnTo>
                    <a:pt x="167429" y="62447"/>
                  </a:lnTo>
                  <a:lnTo>
                    <a:pt x="170791" y="58274"/>
                  </a:lnTo>
                  <a:lnTo>
                    <a:pt x="174742" y="4160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8" name="Szabadkézi sokszög 37"/>
            <p:cNvSpPr/>
            <p:nvPr/>
          </p:nvSpPr>
          <p:spPr>
            <a:xfrm>
              <a:off x="5417002" y="3336740"/>
              <a:ext cx="166422" cy="33285"/>
            </a:xfrm>
            <a:custGeom>
              <a:avLst/>
              <a:gdLst/>
              <a:ahLst/>
              <a:cxnLst/>
              <a:rect l="0" t="0" r="0" b="0"/>
              <a:pathLst>
                <a:path w="166422" h="33285">
                  <a:moveTo>
                    <a:pt x="0" y="0"/>
                  </a:moveTo>
                  <a:lnTo>
                    <a:pt x="33741" y="2465"/>
                  </a:lnTo>
                  <a:lnTo>
                    <a:pt x="87311" y="9399"/>
                  </a:lnTo>
                  <a:lnTo>
                    <a:pt x="144041" y="26965"/>
                  </a:lnTo>
                  <a:lnTo>
                    <a:pt x="166421" y="3328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9" name="Szabadkézi sokszög 38"/>
            <p:cNvSpPr/>
            <p:nvPr/>
          </p:nvSpPr>
          <p:spPr>
            <a:xfrm>
              <a:off x="5441141" y="3811040"/>
              <a:ext cx="172173" cy="141723"/>
            </a:xfrm>
            <a:custGeom>
              <a:avLst/>
              <a:gdLst/>
              <a:ahLst/>
              <a:cxnLst/>
              <a:rect l="0" t="0" r="0" b="0"/>
              <a:pathLst>
                <a:path w="172173" h="141723">
                  <a:moveTo>
                    <a:pt x="158924" y="0"/>
                  </a:moveTo>
                  <a:lnTo>
                    <a:pt x="112597" y="15999"/>
                  </a:lnTo>
                  <a:lnTo>
                    <a:pt x="50037" y="53749"/>
                  </a:lnTo>
                  <a:lnTo>
                    <a:pt x="6426" y="87617"/>
                  </a:lnTo>
                  <a:lnTo>
                    <a:pt x="2710" y="94469"/>
                  </a:lnTo>
                  <a:lnTo>
                    <a:pt x="1046" y="109479"/>
                  </a:lnTo>
                  <a:lnTo>
                    <a:pt x="4670" y="113667"/>
                  </a:lnTo>
                  <a:lnTo>
                    <a:pt x="10785" y="115534"/>
                  </a:lnTo>
                  <a:lnTo>
                    <a:pt x="18559" y="115854"/>
                  </a:lnTo>
                  <a:lnTo>
                    <a:pt x="34594" y="111279"/>
                  </a:lnTo>
                  <a:lnTo>
                    <a:pt x="96801" y="77357"/>
                  </a:lnTo>
                  <a:lnTo>
                    <a:pt x="159604" y="31263"/>
                  </a:lnTo>
                  <a:lnTo>
                    <a:pt x="171862" y="19750"/>
                  </a:lnTo>
                  <a:lnTo>
                    <a:pt x="172172" y="15016"/>
                  </a:lnTo>
                  <a:lnTo>
                    <a:pt x="168680" y="10935"/>
                  </a:lnTo>
                  <a:lnTo>
                    <a:pt x="162654" y="7290"/>
                  </a:lnTo>
                  <a:lnTo>
                    <a:pt x="154939" y="6709"/>
                  </a:lnTo>
                  <a:lnTo>
                    <a:pt x="126411" y="14726"/>
                  </a:lnTo>
                  <a:lnTo>
                    <a:pt x="88570" y="34001"/>
                  </a:lnTo>
                  <a:lnTo>
                    <a:pt x="31358" y="85241"/>
                  </a:lnTo>
                  <a:lnTo>
                    <a:pt x="10179" y="103331"/>
                  </a:lnTo>
                  <a:lnTo>
                    <a:pt x="976" y="118040"/>
                  </a:lnTo>
                  <a:lnTo>
                    <a:pt x="0" y="124922"/>
                  </a:lnTo>
                  <a:lnTo>
                    <a:pt x="3848" y="137498"/>
                  </a:lnTo>
                  <a:lnTo>
                    <a:pt x="8387" y="140667"/>
                  </a:lnTo>
                  <a:lnTo>
                    <a:pt x="20828" y="141722"/>
                  </a:lnTo>
                  <a:lnTo>
                    <a:pt x="47843" y="132701"/>
                  </a:lnTo>
                  <a:lnTo>
                    <a:pt x="84034" y="10817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0" name="Szabadkézi sokszög 39"/>
            <p:cNvSpPr/>
            <p:nvPr/>
          </p:nvSpPr>
          <p:spPr>
            <a:xfrm>
              <a:off x="5358755" y="3751972"/>
              <a:ext cx="83211" cy="125637"/>
            </a:xfrm>
            <a:custGeom>
              <a:avLst/>
              <a:gdLst/>
              <a:ahLst/>
              <a:cxnLst/>
              <a:rect l="0" t="0" r="0" b="0"/>
              <a:pathLst>
                <a:path w="83211" h="125637">
                  <a:moveTo>
                    <a:pt x="83210" y="125636"/>
                  </a:moveTo>
                  <a:lnTo>
                    <a:pt x="59233" y="62538"/>
                  </a:lnTo>
                  <a:lnTo>
                    <a:pt x="27579" y="21028"/>
                  </a:lnTo>
                  <a:lnTo>
                    <a:pt x="7365" y="977"/>
                  </a:lnTo>
                  <a:lnTo>
                    <a:pt x="4910" y="0"/>
                  </a:lnTo>
                  <a:lnTo>
                    <a:pt x="0" y="82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1" name="Szabadkézi sokszög 40"/>
            <p:cNvSpPr/>
            <p:nvPr/>
          </p:nvSpPr>
          <p:spPr>
            <a:xfrm>
              <a:off x="5466928" y="3661261"/>
              <a:ext cx="58899" cy="149780"/>
            </a:xfrm>
            <a:custGeom>
              <a:avLst/>
              <a:gdLst/>
              <a:ahLst/>
              <a:cxnLst/>
              <a:rect l="0" t="0" r="0" b="0"/>
              <a:pathLst>
                <a:path w="58899" h="149780">
                  <a:moveTo>
                    <a:pt x="41605" y="149779"/>
                  </a:moveTo>
                  <a:lnTo>
                    <a:pt x="54858" y="145362"/>
                  </a:lnTo>
                  <a:lnTo>
                    <a:pt x="57837" y="141287"/>
                  </a:lnTo>
                  <a:lnTo>
                    <a:pt x="58898" y="135796"/>
                  </a:lnTo>
                  <a:lnTo>
                    <a:pt x="53959" y="107055"/>
                  </a:lnTo>
                  <a:lnTo>
                    <a:pt x="27495" y="49860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2" name="Szabadkézi sokszög 41"/>
            <p:cNvSpPr/>
            <p:nvPr/>
          </p:nvSpPr>
          <p:spPr>
            <a:xfrm>
              <a:off x="5566781" y="3528124"/>
              <a:ext cx="33285" cy="249632"/>
            </a:xfrm>
            <a:custGeom>
              <a:avLst/>
              <a:gdLst/>
              <a:ahLst/>
              <a:cxnLst/>
              <a:rect l="0" t="0" r="0" b="0"/>
              <a:pathLst>
                <a:path w="33285" h="249632">
                  <a:moveTo>
                    <a:pt x="33284" y="249631"/>
                  </a:moveTo>
                  <a:lnTo>
                    <a:pt x="33284" y="191723"/>
                  </a:lnTo>
                  <a:lnTo>
                    <a:pt x="30819" y="129426"/>
                  </a:lnTo>
                  <a:lnTo>
                    <a:pt x="16426" y="72829"/>
                  </a:lnTo>
                  <a:lnTo>
                    <a:pt x="2446" y="19657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3" name="Szabadkézi sokszög 42"/>
            <p:cNvSpPr/>
            <p:nvPr/>
          </p:nvSpPr>
          <p:spPr>
            <a:xfrm>
              <a:off x="4643146" y="3448303"/>
              <a:ext cx="8321" cy="281152"/>
            </a:xfrm>
            <a:custGeom>
              <a:avLst/>
              <a:gdLst/>
              <a:ahLst/>
              <a:cxnLst/>
              <a:rect l="0" t="0" r="0" b="0"/>
              <a:pathLst>
                <a:path w="8321" h="281152">
                  <a:moveTo>
                    <a:pt x="8320" y="13253"/>
                  </a:moveTo>
                  <a:lnTo>
                    <a:pt x="3902" y="0"/>
                  </a:lnTo>
                  <a:lnTo>
                    <a:pt x="2601" y="720"/>
                  </a:lnTo>
                  <a:lnTo>
                    <a:pt x="151" y="63988"/>
                  </a:lnTo>
                  <a:lnTo>
                    <a:pt x="29" y="116552"/>
                  </a:lnTo>
                  <a:lnTo>
                    <a:pt x="5" y="173711"/>
                  </a:lnTo>
                  <a:lnTo>
                    <a:pt x="0" y="227052"/>
                  </a:lnTo>
                  <a:lnTo>
                    <a:pt x="923" y="279191"/>
                  </a:lnTo>
                  <a:lnTo>
                    <a:pt x="2464" y="281151"/>
                  </a:lnTo>
                  <a:lnTo>
                    <a:pt x="8320" y="27952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4" name="Szabadkézi sokszög 43"/>
            <p:cNvSpPr/>
            <p:nvPr/>
          </p:nvSpPr>
          <p:spPr>
            <a:xfrm>
              <a:off x="4752233" y="3394987"/>
              <a:ext cx="24049" cy="302888"/>
            </a:xfrm>
            <a:custGeom>
              <a:avLst/>
              <a:gdLst/>
              <a:ahLst/>
              <a:cxnLst/>
              <a:rect l="0" t="0" r="0" b="0"/>
              <a:pathLst>
                <a:path w="24049" h="302888">
                  <a:moveTo>
                    <a:pt x="7406" y="0"/>
                  </a:moveTo>
                  <a:lnTo>
                    <a:pt x="7406" y="57697"/>
                  </a:lnTo>
                  <a:lnTo>
                    <a:pt x="4941" y="111626"/>
                  </a:lnTo>
                  <a:lnTo>
                    <a:pt x="3286" y="151727"/>
                  </a:lnTo>
                  <a:lnTo>
                    <a:pt x="4651" y="171910"/>
                  </a:lnTo>
                  <a:lnTo>
                    <a:pt x="0" y="229227"/>
                  </a:lnTo>
                  <a:lnTo>
                    <a:pt x="1671" y="287911"/>
                  </a:lnTo>
                  <a:lnTo>
                    <a:pt x="3583" y="297340"/>
                  </a:lnTo>
                  <a:lnTo>
                    <a:pt x="6707" y="301778"/>
                  </a:lnTo>
                  <a:lnTo>
                    <a:pt x="10638" y="302887"/>
                  </a:lnTo>
                  <a:lnTo>
                    <a:pt x="24048" y="29955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5" name="Szabadkézi sokszög 44"/>
            <p:cNvSpPr/>
            <p:nvPr/>
          </p:nvSpPr>
          <p:spPr>
            <a:xfrm>
              <a:off x="4867813" y="3428271"/>
              <a:ext cx="49927" cy="224670"/>
            </a:xfrm>
            <a:custGeom>
              <a:avLst/>
              <a:gdLst/>
              <a:ahLst/>
              <a:cxnLst/>
              <a:rect l="0" t="0" r="0" b="0"/>
              <a:pathLst>
                <a:path w="49927" h="224670">
                  <a:moveTo>
                    <a:pt x="0" y="0"/>
                  </a:moveTo>
                  <a:lnTo>
                    <a:pt x="18746" y="46327"/>
                  </a:lnTo>
                  <a:lnTo>
                    <a:pt x="24144" y="106696"/>
                  </a:lnTo>
                  <a:lnTo>
                    <a:pt x="31498" y="164377"/>
                  </a:lnTo>
                  <a:lnTo>
                    <a:pt x="41800" y="207178"/>
                  </a:lnTo>
                  <a:lnTo>
                    <a:pt x="49926" y="22466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6" name="Szabadkézi sokszög 45"/>
            <p:cNvSpPr/>
            <p:nvPr/>
          </p:nvSpPr>
          <p:spPr>
            <a:xfrm>
              <a:off x="4975986" y="3461556"/>
              <a:ext cx="23812" cy="208027"/>
            </a:xfrm>
            <a:custGeom>
              <a:avLst/>
              <a:gdLst/>
              <a:ahLst/>
              <a:cxnLst/>
              <a:rect l="0" t="0" r="0" b="0"/>
              <a:pathLst>
                <a:path w="23812" h="208027">
                  <a:moveTo>
                    <a:pt x="16642" y="0"/>
                  </a:moveTo>
                  <a:lnTo>
                    <a:pt x="23229" y="29620"/>
                  </a:lnTo>
                  <a:lnTo>
                    <a:pt x="23811" y="85844"/>
                  </a:lnTo>
                  <a:lnTo>
                    <a:pt x="13352" y="145640"/>
                  </a:lnTo>
                  <a:lnTo>
                    <a:pt x="0" y="20802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7" name="Szabadkézi sokszög 46"/>
            <p:cNvSpPr/>
            <p:nvPr/>
          </p:nvSpPr>
          <p:spPr>
            <a:xfrm>
              <a:off x="4540444" y="3711187"/>
              <a:ext cx="61096" cy="183064"/>
            </a:xfrm>
            <a:custGeom>
              <a:avLst/>
              <a:gdLst/>
              <a:ahLst/>
              <a:cxnLst/>
              <a:rect l="0" t="0" r="0" b="0"/>
              <a:pathLst>
                <a:path w="61096" h="183064">
                  <a:moveTo>
                    <a:pt x="61095" y="0"/>
                  </a:moveTo>
                  <a:lnTo>
                    <a:pt x="61095" y="17669"/>
                  </a:lnTo>
                  <a:lnTo>
                    <a:pt x="52260" y="41910"/>
                  </a:lnTo>
                  <a:lnTo>
                    <a:pt x="26393" y="103140"/>
                  </a:lnTo>
                  <a:lnTo>
                    <a:pt x="1350" y="164822"/>
                  </a:lnTo>
                  <a:lnTo>
                    <a:pt x="0" y="170903"/>
                  </a:lnTo>
                  <a:lnTo>
                    <a:pt x="25" y="174956"/>
                  </a:lnTo>
                  <a:lnTo>
                    <a:pt x="2848" y="18306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8" name="Szabadkézi sokszög 47"/>
            <p:cNvSpPr/>
            <p:nvPr/>
          </p:nvSpPr>
          <p:spPr>
            <a:xfrm>
              <a:off x="4693071" y="3702866"/>
              <a:ext cx="83211" cy="216992"/>
            </a:xfrm>
            <a:custGeom>
              <a:avLst/>
              <a:gdLst/>
              <a:ahLst/>
              <a:cxnLst/>
              <a:rect l="0" t="0" r="0" b="0"/>
              <a:pathLst>
                <a:path w="83211" h="216992">
                  <a:moveTo>
                    <a:pt x="0" y="0"/>
                  </a:moveTo>
                  <a:lnTo>
                    <a:pt x="8835" y="13252"/>
                  </a:lnTo>
                  <a:lnTo>
                    <a:pt x="18079" y="66214"/>
                  </a:lnTo>
                  <a:lnTo>
                    <a:pt x="24981" y="121995"/>
                  </a:lnTo>
                  <a:lnTo>
                    <a:pt x="36425" y="173092"/>
                  </a:lnTo>
                  <a:lnTo>
                    <a:pt x="48905" y="194799"/>
                  </a:lnTo>
                  <a:lnTo>
                    <a:pt x="64314" y="212942"/>
                  </a:lnTo>
                  <a:lnTo>
                    <a:pt x="68763" y="215926"/>
                  </a:lnTo>
                  <a:lnTo>
                    <a:pt x="72655" y="216991"/>
                  </a:lnTo>
                  <a:lnTo>
                    <a:pt x="83210" y="21634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9" name="Szabadkézi sokszög 48"/>
            <p:cNvSpPr/>
            <p:nvPr/>
          </p:nvSpPr>
          <p:spPr>
            <a:xfrm>
              <a:off x="4859492" y="3719508"/>
              <a:ext cx="91532" cy="200201"/>
            </a:xfrm>
            <a:custGeom>
              <a:avLst/>
              <a:gdLst/>
              <a:ahLst/>
              <a:cxnLst/>
              <a:rect l="0" t="0" r="0" b="0"/>
              <a:pathLst>
                <a:path w="91532" h="200201">
                  <a:moveTo>
                    <a:pt x="0" y="0"/>
                  </a:moveTo>
                  <a:lnTo>
                    <a:pt x="2465" y="33741"/>
                  </a:lnTo>
                  <a:lnTo>
                    <a:pt x="19560" y="95976"/>
                  </a:lnTo>
                  <a:lnTo>
                    <a:pt x="36070" y="156603"/>
                  </a:lnTo>
                  <a:lnTo>
                    <a:pt x="48800" y="182620"/>
                  </a:lnTo>
                  <a:lnTo>
                    <a:pt x="61445" y="194577"/>
                  </a:lnTo>
                  <a:lnTo>
                    <a:pt x="68700" y="199060"/>
                  </a:lnTo>
                  <a:lnTo>
                    <a:pt x="74461" y="200200"/>
                  </a:lnTo>
                  <a:lnTo>
                    <a:pt x="79227" y="199110"/>
                  </a:lnTo>
                  <a:lnTo>
                    <a:pt x="91531" y="19138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0" name="Szabadkézi sokszög 49"/>
            <p:cNvSpPr/>
            <p:nvPr/>
          </p:nvSpPr>
          <p:spPr>
            <a:xfrm>
              <a:off x="4926060" y="3686224"/>
              <a:ext cx="99853" cy="141459"/>
            </a:xfrm>
            <a:custGeom>
              <a:avLst/>
              <a:gdLst/>
              <a:ahLst/>
              <a:cxnLst/>
              <a:rect l="0" t="0" r="0" b="0"/>
              <a:pathLst>
                <a:path w="99853" h="141459">
                  <a:moveTo>
                    <a:pt x="0" y="0"/>
                  </a:moveTo>
                  <a:lnTo>
                    <a:pt x="15999" y="34745"/>
                  </a:lnTo>
                  <a:lnTo>
                    <a:pt x="63850" y="95816"/>
                  </a:lnTo>
                  <a:lnTo>
                    <a:pt x="99852" y="14145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59" name="Csoportba foglalás 58"/>
          <p:cNvGrpSpPr/>
          <p:nvPr/>
        </p:nvGrpSpPr>
        <p:grpSpPr>
          <a:xfrm>
            <a:off x="6310881" y="990204"/>
            <a:ext cx="1469300" cy="380462"/>
            <a:chOff x="6310881" y="990204"/>
            <a:chExt cx="1469300" cy="380462"/>
          </a:xfrm>
        </p:grpSpPr>
        <p:sp>
          <p:nvSpPr>
            <p:cNvPr id="52" name="Szabadkézi sokszög 51"/>
            <p:cNvSpPr/>
            <p:nvPr/>
          </p:nvSpPr>
          <p:spPr>
            <a:xfrm>
              <a:off x="6310881" y="1034361"/>
              <a:ext cx="268585" cy="336305"/>
            </a:xfrm>
            <a:custGeom>
              <a:avLst/>
              <a:gdLst/>
              <a:ahLst/>
              <a:cxnLst/>
              <a:rect l="0" t="0" r="0" b="0"/>
              <a:pathLst>
                <a:path w="268585" h="336305">
                  <a:moveTo>
                    <a:pt x="4794" y="188833"/>
                  </a:moveTo>
                  <a:lnTo>
                    <a:pt x="0" y="220199"/>
                  </a:lnTo>
                  <a:lnTo>
                    <a:pt x="6101" y="277593"/>
                  </a:lnTo>
                  <a:lnTo>
                    <a:pt x="13388" y="295775"/>
                  </a:lnTo>
                  <a:lnTo>
                    <a:pt x="32303" y="317187"/>
                  </a:lnTo>
                  <a:lnTo>
                    <a:pt x="59892" y="330825"/>
                  </a:lnTo>
                  <a:lnTo>
                    <a:pt x="91489" y="336304"/>
                  </a:lnTo>
                  <a:lnTo>
                    <a:pt x="152992" y="319663"/>
                  </a:lnTo>
                  <a:lnTo>
                    <a:pt x="174651" y="306596"/>
                  </a:lnTo>
                  <a:lnTo>
                    <a:pt x="226634" y="258135"/>
                  </a:lnTo>
                  <a:lnTo>
                    <a:pt x="242224" y="229334"/>
                  </a:lnTo>
                  <a:lnTo>
                    <a:pt x="262682" y="172126"/>
                  </a:lnTo>
                  <a:lnTo>
                    <a:pt x="268584" y="142277"/>
                  </a:lnTo>
                  <a:lnTo>
                    <a:pt x="267866" y="109086"/>
                  </a:lnTo>
                  <a:lnTo>
                    <a:pt x="254923" y="68605"/>
                  </a:lnTo>
                  <a:lnTo>
                    <a:pt x="233635" y="37358"/>
                  </a:lnTo>
                  <a:lnTo>
                    <a:pt x="211591" y="15437"/>
                  </a:lnTo>
                  <a:lnTo>
                    <a:pt x="195632" y="6060"/>
                  </a:lnTo>
                  <a:lnTo>
                    <a:pt x="162219" y="0"/>
                  </a:lnTo>
                  <a:lnTo>
                    <a:pt x="123041" y="2622"/>
                  </a:lnTo>
                  <a:lnTo>
                    <a:pt x="86572" y="18089"/>
                  </a:lnTo>
                  <a:lnTo>
                    <a:pt x="41944" y="52786"/>
                  </a:lnTo>
                  <a:lnTo>
                    <a:pt x="4794" y="11394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3" name="Szabadkézi sokszög 52"/>
            <p:cNvSpPr/>
            <p:nvPr/>
          </p:nvSpPr>
          <p:spPr>
            <a:xfrm>
              <a:off x="6644895" y="1125654"/>
              <a:ext cx="129778" cy="214751"/>
            </a:xfrm>
            <a:custGeom>
              <a:avLst/>
              <a:gdLst/>
              <a:ahLst/>
              <a:cxnLst/>
              <a:rect l="0" t="0" r="0" b="0"/>
              <a:pathLst>
                <a:path w="129778" h="214751">
                  <a:moveTo>
                    <a:pt x="86832" y="14329"/>
                  </a:moveTo>
                  <a:lnTo>
                    <a:pt x="77998" y="5494"/>
                  </a:lnTo>
                  <a:lnTo>
                    <a:pt x="63798" y="1157"/>
                  </a:lnTo>
                  <a:lnTo>
                    <a:pt x="54834" y="0"/>
                  </a:lnTo>
                  <a:lnTo>
                    <a:pt x="37478" y="6112"/>
                  </a:lnTo>
                  <a:lnTo>
                    <a:pt x="3735" y="28218"/>
                  </a:lnTo>
                  <a:lnTo>
                    <a:pt x="0" y="35608"/>
                  </a:lnTo>
                  <a:lnTo>
                    <a:pt x="779" y="53680"/>
                  </a:lnTo>
                  <a:lnTo>
                    <a:pt x="4500" y="60904"/>
                  </a:lnTo>
                  <a:lnTo>
                    <a:pt x="16032" y="71395"/>
                  </a:lnTo>
                  <a:lnTo>
                    <a:pt x="32868" y="76674"/>
                  </a:lnTo>
                  <a:lnTo>
                    <a:pt x="94917" y="92232"/>
                  </a:lnTo>
                  <a:lnTo>
                    <a:pt x="115629" y="104802"/>
                  </a:lnTo>
                  <a:lnTo>
                    <a:pt x="125211" y="117409"/>
                  </a:lnTo>
                  <a:lnTo>
                    <a:pt x="129060" y="124655"/>
                  </a:lnTo>
                  <a:lnTo>
                    <a:pt x="129777" y="132258"/>
                  </a:lnTo>
                  <a:lnTo>
                    <a:pt x="125643" y="148103"/>
                  </a:lnTo>
                  <a:lnTo>
                    <a:pt x="108502" y="172618"/>
                  </a:lnTo>
                  <a:lnTo>
                    <a:pt x="61848" y="213721"/>
                  </a:lnTo>
                  <a:lnTo>
                    <a:pt x="59081" y="214750"/>
                  </a:lnTo>
                  <a:lnTo>
                    <a:pt x="53548" y="21403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4" name="Szabadkézi sokszög 53"/>
            <p:cNvSpPr/>
            <p:nvPr/>
          </p:nvSpPr>
          <p:spPr>
            <a:xfrm>
              <a:off x="6906955" y="990204"/>
              <a:ext cx="132652" cy="362560"/>
            </a:xfrm>
            <a:custGeom>
              <a:avLst/>
              <a:gdLst/>
              <a:ahLst/>
              <a:cxnLst/>
              <a:rect l="0" t="0" r="0" b="0"/>
              <a:pathLst>
                <a:path w="132652" h="362560">
                  <a:moveTo>
                    <a:pt x="32798" y="0"/>
                  </a:moveTo>
                  <a:lnTo>
                    <a:pt x="37216" y="13252"/>
                  </a:lnTo>
                  <a:lnTo>
                    <a:pt x="31554" y="64558"/>
                  </a:lnTo>
                  <a:lnTo>
                    <a:pt x="21459" y="117228"/>
                  </a:lnTo>
                  <a:lnTo>
                    <a:pt x="7803" y="172008"/>
                  </a:lnTo>
                  <a:lnTo>
                    <a:pt x="1970" y="206292"/>
                  </a:lnTo>
                  <a:lnTo>
                    <a:pt x="0" y="263157"/>
                  </a:lnTo>
                  <a:lnTo>
                    <a:pt x="8493" y="300586"/>
                  </a:lnTo>
                  <a:lnTo>
                    <a:pt x="22721" y="330681"/>
                  </a:lnTo>
                  <a:lnTo>
                    <a:pt x="43064" y="352748"/>
                  </a:lnTo>
                  <a:lnTo>
                    <a:pt x="61092" y="360180"/>
                  </a:lnTo>
                  <a:lnTo>
                    <a:pt x="81431" y="362559"/>
                  </a:lnTo>
                  <a:lnTo>
                    <a:pt x="110901" y="358700"/>
                  </a:lnTo>
                  <a:lnTo>
                    <a:pt x="132651" y="34948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5" name="Szabadkézi sokszög 54"/>
            <p:cNvSpPr/>
            <p:nvPr/>
          </p:nvSpPr>
          <p:spPr>
            <a:xfrm>
              <a:off x="6831580" y="1164946"/>
              <a:ext cx="149780" cy="24964"/>
            </a:xfrm>
            <a:custGeom>
              <a:avLst/>
              <a:gdLst/>
              <a:ahLst/>
              <a:cxnLst/>
              <a:rect l="0" t="0" r="0" b="0"/>
              <a:pathLst>
                <a:path w="149780" h="24964">
                  <a:moveTo>
                    <a:pt x="0" y="24963"/>
                  </a:moveTo>
                  <a:lnTo>
                    <a:pt x="13252" y="16129"/>
                  </a:lnTo>
                  <a:lnTo>
                    <a:pt x="73009" y="4589"/>
                  </a:lnTo>
                  <a:lnTo>
                    <a:pt x="122833" y="605"/>
                  </a:lnTo>
                  <a:lnTo>
                    <a:pt x="149779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6" name="Szabadkézi sokszög 55"/>
            <p:cNvSpPr/>
            <p:nvPr/>
          </p:nvSpPr>
          <p:spPr>
            <a:xfrm>
              <a:off x="7072890" y="1119450"/>
              <a:ext cx="149780" cy="193044"/>
            </a:xfrm>
            <a:custGeom>
              <a:avLst/>
              <a:gdLst/>
              <a:ahLst/>
              <a:cxnLst/>
              <a:rect l="0" t="0" r="0" b="0"/>
              <a:pathLst>
                <a:path w="149780" h="193044">
                  <a:moveTo>
                    <a:pt x="0" y="87102"/>
                  </a:moveTo>
                  <a:lnTo>
                    <a:pt x="46328" y="82684"/>
                  </a:lnTo>
                  <a:lnTo>
                    <a:pt x="82500" y="71984"/>
                  </a:lnTo>
                  <a:lnTo>
                    <a:pt x="113889" y="53023"/>
                  </a:lnTo>
                  <a:lnTo>
                    <a:pt x="138170" y="31471"/>
                  </a:lnTo>
                  <a:lnTo>
                    <a:pt x="140191" y="25051"/>
                  </a:lnTo>
                  <a:lnTo>
                    <a:pt x="137505" y="10522"/>
                  </a:lnTo>
                  <a:lnTo>
                    <a:pt x="132351" y="5538"/>
                  </a:lnTo>
                  <a:lnTo>
                    <a:pt x="116762" y="0"/>
                  </a:lnTo>
                  <a:lnTo>
                    <a:pt x="99972" y="2470"/>
                  </a:lnTo>
                  <a:lnTo>
                    <a:pt x="66592" y="19122"/>
                  </a:lnTo>
                  <a:lnTo>
                    <a:pt x="39933" y="41143"/>
                  </a:lnTo>
                  <a:lnTo>
                    <a:pt x="19325" y="71243"/>
                  </a:lnTo>
                  <a:lnTo>
                    <a:pt x="6077" y="103898"/>
                  </a:lnTo>
                  <a:lnTo>
                    <a:pt x="6218" y="133170"/>
                  </a:lnTo>
                  <a:lnTo>
                    <a:pt x="16533" y="160848"/>
                  </a:lnTo>
                  <a:lnTo>
                    <a:pt x="31079" y="173194"/>
                  </a:lnTo>
                  <a:lnTo>
                    <a:pt x="70550" y="188653"/>
                  </a:lnTo>
                  <a:lnTo>
                    <a:pt x="117830" y="193043"/>
                  </a:lnTo>
                  <a:lnTo>
                    <a:pt x="149779" y="18695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7" name="Szabadkézi sokszög 56"/>
            <p:cNvSpPr/>
            <p:nvPr/>
          </p:nvSpPr>
          <p:spPr>
            <a:xfrm>
              <a:off x="7280412" y="1146157"/>
              <a:ext cx="185985" cy="143606"/>
            </a:xfrm>
            <a:custGeom>
              <a:avLst/>
              <a:gdLst/>
              <a:ahLst/>
              <a:cxnLst/>
              <a:rect l="0" t="0" r="0" b="0"/>
              <a:pathLst>
                <a:path w="185985" h="143606">
                  <a:moveTo>
                    <a:pt x="505" y="52073"/>
                  </a:moveTo>
                  <a:lnTo>
                    <a:pt x="12087" y="91236"/>
                  </a:lnTo>
                  <a:lnTo>
                    <a:pt x="24759" y="106770"/>
                  </a:lnTo>
                  <a:lnTo>
                    <a:pt x="50221" y="123445"/>
                  </a:lnTo>
                  <a:lnTo>
                    <a:pt x="58612" y="127391"/>
                  </a:lnTo>
                  <a:lnTo>
                    <a:pt x="80263" y="129311"/>
                  </a:lnTo>
                  <a:lnTo>
                    <a:pt x="122995" y="123009"/>
                  </a:lnTo>
                  <a:lnTo>
                    <a:pt x="149594" y="111101"/>
                  </a:lnTo>
                  <a:lnTo>
                    <a:pt x="170625" y="91444"/>
                  </a:lnTo>
                  <a:lnTo>
                    <a:pt x="184150" y="68054"/>
                  </a:lnTo>
                  <a:lnTo>
                    <a:pt x="185984" y="51779"/>
                  </a:lnTo>
                  <a:lnTo>
                    <a:pt x="182792" y="36225"/>
                  </a:lnTo>
                  <a:lnTo>
                    <a:pt x="175211" y="23149"/>
                  </a:lnTo>
                  <a:lnTo>
                    <a:pt x="163211" y="13638"/>
                  </a:lnTo>
                  <a:lnTo>
                    <a:pt x="128490" y="0"/>
                  </a:lnTo>
                  <a:lnTo>
                    <a:pt x="96879" y="73"/>
                  </a:lnTo>
                  <a:lnTo>
                    <a:pt x="64091" y="5950"/>
                  </a:lnTo>
                  <a:lnTo>
                    <a:pt x="35370" y="22381"/>
                  </a:lnTo>
                  <a:lnTo>
                    <a:pt x="13712" y="44817"/>
                  </a:lnTo>
                  <a:lnTo>
                    <a:pt x="0" y="77866"/>
                  </a:lnTo>
                  <a:lnTo>
                    <a:pt x="589" y="98670"/>
                  </a:lnTo>
                  <a:lnTo>
                    <a:pt x="3334" y="108101"/>
                  </a:lnTo>
                  <a:lnTo>
                    <a:pt x="13781" y="123511"/>
                  </a:lnTo>
                  <a:lnTo>
                    <a:pt x="26746" y="134674"/>
                  </a:lnTo>
                  <a:lnTo>
                    <a:pt x="50431" y="14360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8" name="Szabadkézi sokszög 57"/>
            <p:cNvSpPr/>
            <p:nvPr/>
          </p:nvSpPr>
          <p:spPr>
            <a:xfrm>
              <a:off x="7488943" y="1115020"/>
              <a:ext cx="291238" cy="123808"/>
            </a:xfrm>
            <a:custGeom>
              <a:avLst/>
              <a:gdLst/>
              <a:ahLst/>
              <a:cxnLst/>
              <a:rect l="0" t="0" r="0" b="0"/>
              <a:pathLst>
                <a:path w="291238" h="123808">
                  <a:moveTo>
                    <a:pt x="0" y="0"/>
                  </a:moveTo>
                  <a:lnTo>
                    <a:pt x="5719" y="62491"/>
                  </a:lnTo>
                  <a:lnTo>
                    <a:pt x="7165" y="85405"/>
                  </a:lnTo>
                  <a:lnTo>
                    <a:pt x="9400" y="91145"/>
                  </a:lnTo>
                  <a:lnTo>
                    <a:pt x="12738" y="93123"/>
                  </a:lnTo>
                  <a:lnTo>
                    <a:pt x="16813" y="92593"/>
                  </a:lnTo>
                  <a:lnTo>
                    <a:pt x="26272" y="84607"/>
                  </a:lnTo>
                  <a:lnTo>
                    <a:pt x="63871" y="25714"/>
                  </a:lnTo>
                  <a:lnTo>
                    <a:pt x="67544" y="24539"/>
                  </a:lnTo>
                  <a:lnTo>
                    <a:pt x="69992" y="28379"/>
                  </a:lnTo>
                  <a:lnTo>
                    <a:pt x="81812" y="67018"/>
                  </a:lnTo>
                  <a:lnTo>
                    <a:pt x="105946" y="103816"/>
                  </a:lnTo>
                  <a:lnTo>
                    <a:pt x="121669" y="113325"/>
                  </a:lnTo>
                  <a:lnTo>
                    <a:pt x="141908" y="119709"/>
                  </a:lnTo>
                  <a:lnTo>
                    <a:pt x="192569" y="123807"/>
                  </a:lnTo>
                  <a:lnTo>
                    <a:pt x="217798" y="122518"/>
                  </a:lnTo>
                  <a:lnTo>
                    <a:pt x="238257" y="115782"/>
                  </a:lnTo>
                  <a:lnTo>
                    <a:pt x="265369" y="97176"/>
                  </a:lnTo>
                  <a:lnTo>
                    <a:pt x="291237" y="6656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77" name="Csoportba foglalás 76"/>
          <p:cNvGrpSpPr/>
          <p:nvPr/>
        </p:nvGrpSpPr>
        <p:grpSpPr>
          <a:xfrm>
            <a:off x="4709713" y="1639097"/>
            <a:ext cx="5159051" cy="965392"/>
            <a:chOff x="4709713" y="1639097"/>
            <a:chExt cx="5159051" cy="965392"/>
          </a:xfrm>
        </p:grpSpPr>
        <p:sp>
          <p:nvSpPr>
            <p:cNvPr id="60" name="Szabadkézi sokszög 59"/>
            <p:cNvSpPr/>
            <p:nvPr/>
          </p:nvSpPr>
          <p:spPr>
            <a:xfrm>
              <a:off x="4709713" y="1963767"/>
              <a:ext cx="1913842" cy="640722"/>
            </a:xfrm>
            <a:custGeom>
              <a:avLst/>
              <a:gdLst/>
              <a:ahLst/>
              <a:cxnLst/>
              <a:rect l="0" t="0" r="0" b="0"/>
              <a:pathLst>
                <a:path w="1913842" h="640722">
                  <a:moveTo>
                    <a:pt x="0" y="599115"/>
                  </a:moveTo>
                  <a:lnTo>
                    <a:pt x="33741" y="601581"/>
                  </a:lnTo>
                  <a:lnTo>
                    <a:pt x="94767" y="613509"/>
                  </a:lnTo>
                  <a:lnTo>
                    <a:pt x="147644" y="619731"/>
                  </a:lnTo>
                  <a:lnTo>
                    <a:pt x="202605" y="623220"/>
                  </a:lnTo>
                  <a:lnTo>
                    <a:pt x="260443" y="623909"/>
                  </a:lnTo>
                  <a:lnTo>
                    <a:pt x="320595" y="628462"/>
                  </a:lnTo>
                  <a:lnTo>
                    <a:pt x="381787" y="632547"/>
                  </a:lnTo>
                  <a:lnTo>
                    <a:pt x="436336" y="638832"/>
                  </a:lnTo>
                  <a:lnTo>
                    <a:pt x="491147" y="640347"/>
                  </a:lnTo>
                  <a:lnTo>
                    <a:pt x="549024" y="640647"/>
                  </a:lnTo>
                  <a:lnTo>
                    <a:pt x="609458" y="640711"/>
                  </a:lnTo>
                  <a:lnTo>
                    <a:pt x="656523" y="640718"/>
                  </a:lnTo>
                  <a:lnTo>
                    <a:pt x="711458" y="640720"/>
                  </a:lnTo>
                  <a:lnTo>
                    <a:pt x="768072" y="640720"/>
                  </a:lnTo>
                  <a:lnTo>
                    <a:pt x="822264" y="640721"/>
                  </a:lnTo>
                  <a:lnTo>
                    <a:pt x="881217" y="640721"/>
                  </a:lnTo>
                  <a:lnTo>
                    <a:pt x="939806" y="634135"/>
                  </a:lnTo>
                  <a:lnTo>
                    <a:pt x="994765" y="625985"/>
                  </a:lnTo>
                  <a:lnTo>
                    <a:pt x="1053841" y="615853"/>
                  </a:lnTo>
                  <a:lnTo>
                    <a:pt x="1113085" y="601654"/>
                  </a:lnTo>
                  <a:lnTo>
                    <a:pt x="1173170" y="585226"/>
                  </a:lnTo>
                  <a:lnTo>
                    <a:pt x="1226320" y="566958"/>
                  </a:lnTo>
                  <a:lnTo>
                    <a:pt x="1288149" y="546758"/>
                  </a:lnTo>
                  <a:lnTo>
                    <a:pt x="1346712" y="518222"/>
                  </a:lnTo>
                  <a:lnTo>
                    <a:pt x="1409404" y="492519"/>
                  </a:lnTo>
                  <a:lnTo>
                    <a:pt x="1472523" y="454814"/>
                  </a:lnTo>
                  <a:lnTo>
                    <a:pt x="1528444" y="421593"/>
                  </a:lnTo>
                  <a:lnTo>
                    <a:pt x="1589166" y="376182"/>
                  </a:lnTo>
                  <a:lnTo>
                    <a:pt x="1647558" y="328553"/>
                  </a:lnTo>
                  <a:lnTo>
                    <a:pt x="1707549" y="268571"/>
                  </a:lnTo>
                  <a:lnTo>
                    <a:pt x="1763976" y="208716"/>
                  </a:lnTo>
                  <a:lnTo>
                    <a:pt x="1816687" y="146942"/>
                  </a:lnTo>
                  <a:lnTo>
                    <a:pt x="1865556" y="85847"/>
                  </a:lnTo>
                  <a:lnTo>
                    <a:pt x="1901422" y="26042"/>
                  </a:lnTo>
                  <a:lnTo>
                    <a:pt x="1913841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1" name="Szabadkézi sokszög 60"/>
            <p:cNvSpPr/>
            <p:nvPr/>
          </p:nvSpPr>
          <p:spPr>
            <a:xfrm>
              <a:off x="6748370" y="1722457"/>
              <a:ext cx="16594" cy="266274"/>
            </a:xfrm>
            <a:custGeom>
              <a:avLst/>
              <a:gdLst/>
              <a:ahLst/>
              <a:cxnLst/>
              <a:rect l="0" t="0" r="0" b="0"/>
              <a:pathLst>
                <a:path w="16594" h="266274">
                  <a:moveTo>
                    <a:pt x="0" y="0"/>
                  </a:moveTo>
                  <a:lnTo>
                    <a:pt x="6586" y="29620"/>
                  </a:lnTo>
                  <a:lnTo>
                    <a:pt x="14755" y="87819"/>
                  </a:lnTo>
                  <a:lnTo>
                    <a:pt x="16269" y="139594"/>
                  </a:lnTo>
                  <a:lnTo>
                    <a:pt x="16593" y="199094"/>
                  </a:lnTo>
                  <a:lnTo>
                    <a:pt x="10052" y="256357"/>
                  </a:lnTo>
                  <a:lnTo>
                    <a:pt x="8321" y="26627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2" name="Szabadkézi sokszög 61"/>
            <p:cNvSpPr/>
            <p:nvPr/>
          </p:nvSpPr>
          <p:spPr>
            <a:xfrm>
              <a:off x="6656838" y="1813988"/>
              <a:ext cx="241311" cy="66569"/>
            </a:xfrm>
            <a:custGeom>
              <a:avLst/>
              <a:gdLst/>
              <a:ahLst/>
              <a:cxnLst/>
              <a:rect l="0" t="0" r="0" b="0"/>
              <a:pathLst>
                <a:path w="241311" h="66569">
                  <a:moveTo>
                    <a:pt x="0" y="66568"/>
                  </a:moveTo>
                  <a:lnTo>
                    <a:pt x="46327" y="59404"/>
                  </a:lnTo>
                  <a:lnTo>
                    <a:pt x="100110" y="62520"/>
                  </a:lnTo>
                  <a:lnTo>
                    <a:pt x="154436" y="57886"/>
                  </a:lnTo>
                  <a:lnTo>
                    <a:pt x="207705" y="43179"/>
                  </a:lnTo>
                  <a:lnTo>
                    <a:pt x="224525" y="34292"/>
                  </a:lnTo>
                  <a:lnTo>
                    <a:pt x="230120" y="28409"/>
                  </a:lnTo>
                  <a:lnTo>
                    <a:pt x="24131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3" name="Szabadkézi sokszög 62"/>
            <p:cNvSpPr/>
            <p:nvPr/>
          </p:nvSpPr>
          <p:spPr>
            <a:xfrm>
              <a:off x="6889828" y="1689172"/>
              <a:ext cx="24964" cy="316201"/>
            </a:xfrm>
            <a:custGeom>
              <a:avLst/>
              <a:gdLst/>
              <a:ahLst/>
              <a:cxnLst/>
              <a:rect l="0" t="0" r="0" b="0"/>
              <a:pathLst>
                <a:path w="24964" h="316201">
                  <a:moveTo>
                    <a:pt x="0" y="0"/>
                  </a:moveTo>
                  <a:lnTo>
                    <a:pt x="0" y="58622"/>
                  </a:lnTo>
                  <a:lnTo>
                    <a:pt x="0" y="113282"/>
                  </a:lnTo>
                  <a:lnTo>
                    <a:pt x="4417" y="164657"/>
                  </a:lnTo>
                  <a:lnTo>
                    <a:pt x="8474" y="219321"/>
                  </a:lnTo>
                  <a:lnTo>
                    <a:pt x="19800" y="279655"/>
                  </a:lnTo>
                  <a:lnTo>
                    <a:pt x="24963" y="3162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4" name="Szabadkézi sokszög 63"/>
            <p:cNvSpPr/>
            <p:nvPr/>
          </p:nvSpPr>
          <p:spPr>
            <a:xfrm>
              <a:off x="7004591" y="1810979"/>
              <a:ext cx="159832" cy="186073"/>
            </a:xfrm>
            <a:custGeom>
              <a:avLst/>
              <a:gdLst/>
              <a:ahLst/>
              <a:cxnLst/>
              <a:rect l="0" t="0" r="0" b="0"/>
              <a:pathLst>
                <a:path w="159832" h="186073">
                  <a:moveTo>
                    <a:pt x="84942" y="44614"/>
                  </a:moveTo>
                  <a:lnTo>
                    <a:pt x="93777" y="35779"/>
                  </a:lnTo>
                  <a:lnTo>
                    <a:pt x="95455" y="29479"/>
                  </a:lnTo>
                  <a:lnTo>
                    <a:pt x="94853" y="12616"/>
                  </a:lnTo>
                  <a:lnTo>
                    <a:pt x="90625" y="6640"/>
                  </a:lnTo>
                  <a:lnTo>
                    <a:pt x="84108" y="2656"/>
                  </a:lnTo>
                  <a:lnTo>
                    <a:pt x="76065" y="0"/>
                  </a:lnTo>
                  <a:lnTo>
                    <a:pt x="59732" y="1980"/>
                  </a:lnTo>
                  <a:lnTo>
                    <a:pt x="37407" y="13491"/>
                  </a:lnTo>
                  <a:lnTo>
                    <a:pt x="19082" y="31078"/>
                  </a:lnTo>
                  <a:lnTo>
                    <a:pt x="8518" y="46919"/>
                  </a:lnTo>
                  <a:lnTo>
                    <a:pt x="741" y="66287"/>
                  </a:lnTo>
                  <a:lnTo>
                    <a:pt x="0" y="102400"/>
                  </a:lnTo>
                  <a:lnTo>
                    <a:pt x="10053" y="133544"/>
                  </a:lnTo>
                  <a:lnTo>
                    <a:pt x="16525" y="139034"/>
                  </a:lnTo>
                  <a:lnTo>
                    <a:pt x="24538" y="141769"/>
                  </a:lnTo>
                  <a:lnTo>
                    <a:pt x="33577" y="142668"/>
                  </a:lnTo>
                  <a:lnTo>
                    <a:pt x="41454" y="140494"/>
                  </a:lnTo>
                  <a:lnTo>
                    <a:pt x="55135" y="130682"/>
                  </a:lnTo>
                  <a:lnTo>
                    <a:pt x="68816" y="109564"/>
                  </a:lnTo>
                  <a:lnTo>
                    <a:pt x="80798" y="70936"/>
                  </a:lnTo>
                  <a:lnTo>
                    <a:pt x="82789" y="46044"/>
                  </a:lnTo>
                  <a:lnTo>
                    <a:pt x="81657" y="47416"/>
                  </a:lnTo>
                  <a:lnTo>
                    <a:pt x="79978" y="52030"/>
                  </a:lnTo>
                  <a:lnTo>
                    <a:pt x="82033" y="76192"/>
                  </a:lnTo>
                  <a:lnTo>
                    <a:pt x="91935" y="110846"/>
                  </a:lnTo>
                  <a:lnTo>
                    <a:pt x="110738" y="141935"/>
                  </a:lnTo>
                  <a:lnTo>
                    <a:pt x="137752" y="170946"/>
                  </a:lnTo>
                  <a:lnTo>
                    <a:pt x="159831" y="18607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5" name="Szabadkézi sokszög 64"/>
            <p:cNvSpPr/>
            <p:nvPr/>
          </p:nvSpPr>
          <p:spPr>
            <a:xfrm>
              <a:off x="7264275" y="1797346"/>
              <a:ext cx="116495" cy="172808"/>
            </a:xfrm>
            <a:custGeom>
              <a:avLst/>
              <a:gdLst/>
              <a:ahLst/>
              <a:cxnLst/>
              <a:rect l="0" t="0" r="0" b="0"/>
              <a:pathLst>
                <a:path w="116495" h="172808">
                  <a:moveTo>
                    <a:pt x="0" y="16642"/>
                  </a:moveTo>
                  <a:lnTo>
                    <a:pt x="6586" y="46262"/>
                  </a:lnTo>
                  <a:lnTo>
                    <a:pt x="14736" y="104335"/>
                  </a:lnTo>
                  <a:lnTo>
                    <a:pt x="27600" y="153507"/>
                  </a:lnTo>
                  <a:lnTo>
                    <a:pt x="32268" y="163359"/>
                  </a:lnTo>
                  <a:lnTo>
                    <a:pt x="38154" y="169002"/>
                  </a:lnTo>
                  <a:lnTo>
                    <a:pt x="44851" y="171840"/>
                  </a:lnTo>
                  <a:lnTo>
                    <a:pt x="52090" y="172807"/>
                  </a:lnTo>
                  <a:lnTo>
                    <a:pt x="57840" y="169754"/>
                  </a:lnTo>
                  <a:lnTo>
                    <a:pt x="66695" y="156499"/>
                  </a:lnTo>
                  <a:lnTo>
                    <a:pt x="82861" y="100646"/>
                  </a:lnTo>
                  <a:lnTo>
                    <a:pt x="99822" y="42405"/>
                  </a:lnTo>
                  <a:lnTo>
                    <a:pt x="116494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6" name="Szabadkézi sokszög 65"/>
            <p:cNvSpPr/>
            <p:nvPr/>
          </p:nvSpPr>
          <p:spPr>
            <a:xfrm>
              <a:off x="7391529" y="1805494"/>
              <a:ext cx="114057" cy="179914"/>
            </a:xfrm>
            <a:custGeom>
              <a:avLst/>
              <a:gdLst/>
              <a:ahLst/>
              <a:cxnLst/>
              <a:rect l="0" t="0" r="0" b="0"/>
              <a:pathLst>
                <a:path w="114057" h="179914">
                  <a:moveTo>
                    <a:pt x="47488" y="75062"/>
                  </a:moveTo>
                  <a:lnTo>
                    <a:pt x="66493" y="67495"/>
                  </a:lnTo>
                  <a:lnTo>
                    <a:pt x="94586" y="43921"/>
                  </a:lnTo>
                  <a:lnTo>
                    <a:pt x="100780" y="28246"/>
                  </a:lnTo>
                  <a:lnTo>
                    <a:pt x="102432" y="18888"/>
                  </a:lnTo>
                  <a:lnTo>
                    <a:pt x="99835" y="11725"/>
                  </a:lnTo>
                  <a:lnTo>
                    <a:pt x="94405" y="6025"/>
                  </a:lnTo>
                  <a:lnTo>
                    <a:pt x="87087" y="1301"/>
                  </a:lnTo>
                  <a:lnTo>
                    <a:pt x="79435" y="0"/>
                  </a:lnTo>
                  <a:lnTo>
                    <a:pt x="63536" y="3486"/>
                  </a:lnTo>
                  <a:lnTo>
                    <a:pt x="31652" y="20791"/>
                  </a:lnTo>
                  <a:lnTo>
                    <a:pt x="18569" y="31218"/>
                  </a:lnTo>
                  <a:lnTo>
                    <a:pt x="9055" y="46947"/>
                  </a:lnTo>
                  <a:lnTo>
                    <a:pt x="2670" y="67189"/>
                  </a:lnTo>
                  <a:lnTo>
                    <a:pt x="0" y="103651"/>
                  </a:lnTo>
                  <a:lnTo>
                    <a:pt x="5578" y="136439"/>
                  </a:lnTo>
                  <a:lnTo>
                    <a:pt x="13760" y="151959"/>
                  </a:lnTo>
                  <a:lnTo>
                    <a:pt x="33180" y="171092"/>
                  </a:lnTo>
                  <a:lnTo>
                    <a:pt x="50991" y="177839"/>
                  </a:lnTo>
                  <a:lnTo>
                    <a:pt x="71234" y="179913"/>
                  </a:lnTo>
                  <a:lnTo>
                    <a:pt x="114056" y="17491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7" name="Szabadkézi sokszög 66"/>
            <p:cNvSpPr/>
            <p:nvPr/>
          </p:nvSpPr>
          <p:spPr>
            <a:xfrm>
              <a:off x="7580475" y="1789025"/>
              <a:ext cx="108174" cy="167161"/>
            </a:xfrm>
            <a:custGeom>
              <a:avLst/>
              <a:gdLst/>
              <a:ahLst/>
              <a:cxnLst/>
              <a:rect l="0" t="0" r="0" b="0"/>
              <a:pathLst>
                <a:path w="108174" h="167161">
                  <a:moveTo>
                    <a:pt x="0" y="24963"/>
                  </a:moveTo>
                  <a:lnTo>
                    <a:pt x="5718" y="46742"/>
                  </a:lnTo>
                  <a:lnTo>
                    <a:pt x="12395" y="102389"/>
                  </a:lnTo>
                  <a:lnTo>
                    <a:pt x="20686" y="164756"/>
                  </a:lnTo>
                  <a:lnTo>
                    <a:pt x="22112" y="167160"/>
                  </a:lnTo>
                  <a:lnTo>
                    <a:pt x="23062" y="165065"/>
                  </a:lnTo>
                  <a:lnTo>
                    <a:pt x="24852" y="104347"/>
                  </a:lnTo>
                  <a:lnTo>
                    <a:pt x="32509" y="61738"/>
                  </a:lnTo>
                  <a:lnTo>
                    <a:pt x="50869" y="28118"/>
                  </a:lnTo>
                  <a:lnTo>
                    <a:pt x="56102" y="21519"/>
                  </a:lnTo>
                  <a:lnTo>
                    <a:pt x="71778" y="11721"/>
                  </a:lnTo>
                  <a:lnTo>
                    <a:pt x="108173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8" name="Szabadkézi sokszög 67"/>
            <p:cNvSpPr/>
            <p:nvPr/>
          </p:nvSpPr>
          <p:spPr>
            <a:xfrm>
              <a:off x="7705290" y="1778512"/>
              <a:ext cx="148763" cy="243503"/>
            </a:xfrm>
            <a:custGeom>
              <a:avLst/>
              <a:gdLst/>
              <a:ahLst/>
              <a:cxnLst/>
              <a:rect l="0" t="0" r="0" b="0"/>
              <a:pathLst>
                <a:path w="148763" h="243503">
                  <a:moveTo>
                    <a:pt x="133137" y="10513"/>
                  </a:moveTo>
                  <a:lnTo>
                    <a:pt x="124302" y="1678"/>
                  </a:lnTo>
                  <a:lnTo>
                    <a:pt x="118926" y="0"/>
                  </a:lnTo>
                  <a:lnTo>
                    <a:pt x="105556" y="601"/>
                  </a:lnTo>
                  <a:lnTo>
                    <a:pt x="78017" y="10555"/>
                  </a:lnTo>
                  <a:lnTo>
                    <a:pt x="50853" y="29633"/>
                  </a:lnTo>
                  <a:lnTo>
                    <a:pt x="34073" y="52852"/>
                  </a:lnTo>
                  <a:lnTo>
                    <a:pt x="31478" y="69087"/>
                  </a:lnTo>
                  <a:lnTo>
                    <a:pt x="32080" y="77299"/>
                  </a:lnTo>
                  <a:lnTo>
                    <a:pt x="40145" y="91355"/>
                  </a:lnTo>
                  <a:lnTo>
                    <a:pt x="67924" y="115445"/>
                  </a:lnTo>
                  <a:lnTo>
                    <a:pt x="124895" y="147167"/>
                  </a:lnTo>
                  <a:lnTo>
                    <a:pt x="141493" y="157849"/>
                  </a:lnTo>
                  <a:lnTo>
                    <a:pt x="146104" y="164210"/>
                  </a:lnTo>
                  <a:lnTo>
                    <a:pt x="148254" y="171225"/>
                  </a:lnTo>
                  <a:lnTo>
                    <a:pt x="148762" y="178675"/>
                  </a:lnTo>
                  <a:lnTo>
                    <a:pt x="144396" y="191884"/>
                  </a:lnTo>
                  <a:lnTo>
                    <a:pt x="140643" y="197996"/>
                  </a:lnTo>
                  <a:lnTo>
                    <a:pt x="129076" y="207251"/>
                  </a:lnTo>
                  <a:lnTo>
                    <a:pt x="84354" y="228490"/>
                  </a:lnTo>
                  <a:lnTo>
                    <a:pt x="26841" y="240312"/>
                  </a:lnTo>
                  <a:lnTo>
                    <a:pt x="0" y="24350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9" name="Szabadkézi sokszög 68"/>
            <p:cNvSpPr/>
            <p:nvPr/>
          </p:nvSpPr>
          <p:spPr>
            <a:xfrm>
              <a:off x="8013169" y="1855593"/>
              <a:ext cx="124817" cy="16643"/>
            </a:xfrm>
            <a:custGeom>
              <a:avLst/>
              <a:gdLst/>
              <a:ahLst/>
              <a:cxnLst/>
              <a:rect l="0" t="0" r="0" b="0"/>
              <a:pathLst>
                <a:path w="124817" h="16643">
                  <a:moveTo>
                    <a:pt x="0" y="0"/>
                  </a:moveTo>
                  <a:lnTo>
                    <a:pt x="50744" y="4418"/>
                  </a:lnTo>
                  <a:lnTo>
                    <a:pt x="111226" y="14393"/>
                  </a:lnTo>
                  <a:lnTo>
                    <a:pt x="124816" y="1664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0" name="Szabadkézi sokszög 69"/>
            <p:cNvSpPr/>
            <p:nvPr/>
          </p:nvSpPr>
          <p:spPr>
            <a:xfrm>
              <a:off x="8248294" y="1764062"/>
              <a:ext cx="274248" cy="150826"/>
            </a:xfrm>
            <a:custGeom>
              <a:avLst/>
              <a:gdLst/>
              <a:ahLst/>
              <a:cxnLst/>
              <a:rect l="0" t="0" r="0" b="0"/>
              <a:pathLst>
                <a:path w="274248" h="150826">
                  <a:moveTo>
                    <a:pt x="64433" y="0"/>
                  </a:moveTo>
                  <a:lnTo>
                    <a:pt x="34105" y="23163"/>
                  </a:lnTo>
                  <a:lnTo>
                    <a:pt x="17334" y="47955"/>
                  </a:lnTo>
                  <a:lnTo>
                    <a:pt x="2669" y="89464"/>
                  </a:lnTo>
                  <a:lnTo>
                    <a:pt x="0" y="111261"/>
                  </a:lnTo>
                  <a:lnTo>
                    <a:pt x="3744" y="128345"/>
                  </a:lnTo>
                  <a:lnTo>
                    <a:pt x="7332" y="135490"/>
                  </a:lnTo>
                  <a:lnTo>
                    <a:pt x="18714" y="145893"/>
                  </a:lnTo>
                  <a:lnTo>
                    <a:pt x="25633" y="149962"/>
                  </a:lnTo>
                  <a:lnTo>
                    <a:pt x="32094" y="150825"/>
                  </a:lnTo>
                  <a:lnTo>
                    <a:pt x="44205" y="146854"/>
                  </a:lnTo>
                  <a:lnTo>
                    <a:pt x="88285" y="121600"/>
                  </a:lnTo>
                  <a:lnTo>
                    <a:pt x="145811" y="81193"/>
                  </a:lnTo>
                  <a:lnTo>
                    <a:pt x="190822" y="44624"/>
                  </a:lnTo>
                  <a:lnTo>
                    <a:pt x="198619" y="40844"/>
                  </a:lnTo>
                  <a:lnTo>
                    <a:pt x="217143" y="39109"/>
                  </a:lnTo>
                  <a:lnTo>
                    <a:pt x="227260" y="39941"/>
                  </a:lnTo>
                  <a:lnTo>
                    <a:pt x="245899" y="48262"/>
                  </a:lnTo>
                  <a:lnTo>
                    <a:pt x="261579" y="61206"/>
                  </a:lnTo>
                  <a:lnTo>
                    <a:pt x="271630" y="76204"/>
                  </a:lnTo>
                  <a:lnTo>
                    <a:pt x="274247" y="94581"/>
                  </a:lnTo>
                  <a:lnTo>
                    <a:pt x="271405" y="113227"/>
                  </a:lnTo>
                  <a:lnTo>
                    <a:pt x="263977" y="127678"/>
                  </a:lnTo>
                  <a:lnTo>
                    <a:pt x="252047" y="137799"/>
                  </a:lnTo>
                  <a:lnTo>
                    <a:pt x="244982" y="141792"/>
                  </a:lnTo>
                  <a:lnTo>
                    <a:pt x="194853" y="148727"/>
                  </a:lnTo>
                  <a:lnTo>
                    <a:pt x="172606" y="14977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1" name="Szabadkézi sokszög 70"/>
            <p:cNvSpPr/>
            <p:nvPr/>
          </p:nvSpPr>
          <p:spPr>
            <a:xfrm>
              <a:off x="8568232" y="1639097"/>
              <a:ext cx="385217" cy="285421"/>
            </a:xfrm>
            <a:custGeom>
              <a:avLst/>
              <a:gdLst/>
              <a:ahLst/>
              <a:cxnLst/>
              <a:rect l="0" t="0" r="0" b="0"/>
              <a:pathLst>
                <a:path w="385217" h="285421">
                  <a:moveTo>
                    <a:pt x="85658" y="166570"/>
                  </a:moveTo>
                  <a:lnTo>
                    <a:pt x="85658" y="148901"/>
                  </a:lnTo>
                  <a:lnTo>
                    <a:pt x="82884" y="142771"/>
                  </a:lnTo>
                  <a:lnTo>
                    <a:pt x="72405" y="133495"/>
                  </a:lnTo>
                  <a:lnTo>
                    <a:pt x="66653" y="132501"/>
                  </a:lnTo>
                  <a:lnTo>
                    <a:pt x="60968" y="133687"/>
                  </a:lnTo>
                  <a:lnTo>
                    <a:pt x="44133" y="144191"/>
                  </a:lnTo>
                  <a:lnTo>
                    <a:pt x="21879" y="168724"/>
                  </a:lnTo>
                  <a:lnTo>
                    <a:pt x="162" y="216686"/>
                  </a:lnTo>
                  <a:lnTo>
                    <a:pt x="0" y="224943"/>
                  </a:lnTo>
                  <a:lnTo>
                    <a:pt x="4749" y="241515"/>
                  </a:lnTo>
                  <a:lnTo>
                    <a:pt x="9529" y="246120"/>
                  </a:lnTo>
                  <a:lnTo>
                    <a:pt x="15489" y="248264"/>
                  </a:lnTo>
                  <a:lnTo>
                    <a:pt x="22237" y="248770"/>
                  </a:lnTo>
                  <a:lnTo>
                    <a:pt x="28585" y="246333"/>
                  </a:lnTo>
                  <a:lnTo>
                    <a:pt x="46353" y="229651"/>
                  </a:lnTo>
                  <a:lnTo>
                    <a:pt x="66456" y="199165"/>
                  </a:lnTo>
                  <a:lnTo>
                    <a:pt x="79605" y="166434"/>
                  </a:lnTo>
                  <a:lnTo>
                    <a:pt x="81622" y="165555"/>
                  </a:lnTo>
                  <a:lnTo>
                    <a:pt x="83865" y="176905"/>
                  </a:lnTo>
                  <a:lnTo>
                    <a:pt x="89918" y="239323"/>
                  </a:lnTo>
                  <a:lnTo>
                    <a:pt x="101610" y="261372"/>
                  </a:lnTo>
                  <a:lnTo>
                    <a:pt x="114013" y="271266"/>
                  </a:lnTo>
                  <a:lnTo>
                    <a:pt x="121203" y="275199"/>
                  </a:lnTo>
                  <a:lnTo>
                    <a:pt x="136589" y="277103"/>
                  </a:lnTo>
                  <a:lnTo>
                    <a:pt x="153597" y="273943"/>
                  </a:lnTo>
                  <a:lnTo>
                    <a:pt x="173484" y="266375"/>
                  </a:lnTo>
                  <a:lnTo>
                    <a:pt x="201055" y="242884"/>
                  </a:lnTo>
                  <a:lnTo>
                    <a:pt x="243613" y="181938"/>
                  </a:lnTo>
                  <a:lnTo>
                    <a:pt x="272057" y="126988"/>
                  </a:lnTo>
                  <a:lnTo>
                    <a:pt x="293554" y="66836"/>
                  </a:lnTo>
                  <a:lnTo>
                    <a:pt x="310315" y="10215"/>
                  </a:lnTo>
                  <a:lnTo>
                    <a:pt x="313092" y="1313"/>
                  </a:lnTo>
                  <a:lnTo>
                    <a:pt x="313094" y="0"/>
                  </a:lnTo>
                  <a:lnTo>
                    <a:pt x="291785" y="56439"/>
                  </a:lnTo>
                  <a:lnTo>
                    <a:pt x="286631" y="117901"/>
                  </a:lnTo>
                  <a:lnTo>
                    <a:pt x="285613" y="179043"/>
                  </a:lnTo>
                  <a:lnTo>
                    <a:pt x="294272" y="217213"/>
                  </a:lnTo>
                  <a:lnTo>
                    <a:pt x="313763" y="255675"/>
                  </a:lnTo>
                  <a:lnTo>
                    <a:pt x="324489" y="269659"/>
                  </a:lnTo>
                  <a:lnTo>
                    <a:pt x="345341" y="283510"/>
                  </a:lnTo>
                  <a:lnTo>
                    <a:pt x="361022" y="285420"/>
                  </a:lnTo>
                  <a:lnTo>
                    <a:pt x="374463" y="283187"/>
                  </a:lnTo>
                  <a:lnTo>
                    <a:pt x="378047" y="281297"/>
                  </a:lnTo>
                  <a:lnTo>
                    <a:pt x="385216" y="27474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2" name="Szabadkézi sokszög 71"/>
            <p:cNvSpPr/>
            <p:nvPr/>
          </p:nvSpPr>
          <p:spPr>
            <a:xfrm>
              <a:off x="8712137" y="1739099"/>
              <a:ext cx="224669" cy="24964"/>
            </a:xfrm>
            <a:custGeom>
              <a:avLst/>
              <a:gdLst/>
              <a:ahLst/>
              <a:cxnLst/>
              <a:rect l="0" t="0" r="0" b="0"/>
              <a:pathLst>
                <a:path w="224669" h="24964">
                  <a:moveTo>
                    <a:pt x="0" y="24963"/>
                  </a:moveTo>
                  <a:lnTo>
                    <a:pt x="55506" y="10570"/>
                  </a:lnTo>
                  <a:lnTo>
                    <a:pt x="109491" y="2898"/>
                  </a:lnTo>
                  <a:lnTo>
                    <a:pt x="165860" y="572"/>
                  </a:lnTo>
                  <a:lnTo>
                    <a:pt x="224668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3" name="Szabadkézi sokszög 72"/>
            <p:cNvSpPr/>
            <p:nvPr/>
          </p:nvSpPr>
          <p:spPr>
            <a:xfrm>
              <a:off x="8951593" y="1748452"/>
              <a:ext cx="190705" cy="139373"/>
            </a:xfrm>
            <a:custGeom>
              <a:avLst/>
              <a:gdLst/>
              <a:ahLst/>
              <a:cxnLst/>
              <a:rect l="0" t="0" r="0" b="0"/>
              <a:pathLst>
                <a:path w="190705" h="139373">
                  <a:moveTo>
                    <a:pt x="26817" y="32252"/>
                  </a:moveTo>
                  <a:lnTo>
                    <a:pt x="28666" y="64543"/>
                  </a:lnTo>
                  <a:lnTo>
                    <a:pt x="40104" y="94725"/>
                  </a:lnTo>
                  <a:lnTo>
                    <a:pt x="56129" y="116201"/>
                  </a:lnTo>
                  <a:lnTo>
                    <a:pt x="70355" y="128426"/>
                  </a:lnTo>
                  <a:lnTo>
                    <a:pt x="90855" y="135092"/>
                  </a:lnTo>
                  <a:lnTo>
                    <a:pt x="141682" y="139372"/>
                  </a:lnTo>
                  <a:lnTo>
                    <a:pt x="161387" y="135026"/>
                  </a:lnTo>
                  <a:lnTo>
                    <a:pt x="169231" y="131279"/>
                  </a:lnTo>
                  <a:lnTo>
                    <a:pt x="180411" y="119718"/>
                  </a:lnTo>
                  <a:lnTo>
                    <a:pt x="184687" y="112752"/>
                  </a:lnTo>
                  <a:lnTo>
                    <a:pt x="190704" y="80861"/>
                  </a:lnTo>
                  <a:lnTo>
                    <a:pt x="188070" y="50969"/>
                  </a:lnTo>
                  <a:lnTo>
                    <a:pt x="178922" y="35640"/>
                  </a:lnTo>
                  <a:lnTo>
                    <a:pt x="155713" y="16614"/>
                  </a:lnTo>
                  <a:lnTo>
                    <a:pt x="134955" y="6810"/>
                  </a:lnTo>
                  <a:lnTo>
                    <a:pt x="74879" y="0"/>
                  </a:lnTo>
                  <a:lnTo>
                    <a:pt x="54651" y="4358"/>
                  </a:lnTo>
                  <a:lnTo>
                    <a:pt x="36414" y="13383"/>
                  </a:lnTo>
                  <a:lnTo>
                    <a:pt x="12403" y="34057"/>
                  </a:lnTo>
                  <a:lnTo>
                    <a:pt x="2536" y="49696"/>
                  </a:lnTo>
                  <a:lnTo>
                    <a:pt x="0" y="68358"/>
                  </a:lnTo>
                  <a:lnTo>
                    <a:pt x="1855" y="988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4" name="Szabadkézi sokszög 73"/>
            <p:cNvSpPr/>
            <p:nvPr/>
          </p:nvSpPr>
          <p:spPr>
            <a:xfrm>
              <a:off x="9136511" y="1747420"/>
              <a:ext cx="141458" cy="132529"/>
            </a:xfrm>
            <a:custGeom>
              <a:avLst/>
              <a:gdLst/>
              <a:ahLst/>
              <a:cxnLst/>
              <a:rect l="0" t="0" r="0" b="0"/>
              <a:pathLst>
                <a:path w="141458" h="132529">
                  <a:moveTo>
                    <a:pt x="0" y="58247"/>
                  </a:moveTo>
                  <a:lnTo>
                    <a:pt x="7567" y="39242"/>
                  </a:lnTo>
                  <a:lnTo>
                    <a:pt x="15999" y="27919"/>
                  </a:lnTo>
                  <a:lnTo>
                    <a:pt x="19911" y="26934"/>
                  </a:lnTo>
                  <a:lnTo>
                    <a:pt x="23444" y="29050"/>
                  </a:lnTo>
                  <a:lnTo>
                    <a:pt x="26724" y="33235"/>
                  </a:lnTo>
                  <a:lnTo>
                    <a:pt x="37707" y="72243"/>
                  </a:lnTo>
                  <a:lnTo>
                    <a:pt x="41092" y="127606"/>
                  </a:lnTo>
                  <a:lnTo>
                    <a:pt x="40338" y="132223"/>
                  </a:lnTo>
                  <a:lnTo>
                    <a:pt x="38911" y="132528"/>
                  </a:lnTo>
                  <a:lnTo>
                    <a:pt x="37036" y="129957"/>
                  </a:lnTo>
                  <a:lnTo>
                    <a:pt x="38813" y="108669"/>
                  </a:lnTo>
                  <a:lnTo>
                    <a:pt x="45195" y="83357"/>
                  </a:lnTo>
                  <a:lnTo>
                    <a:pt x="61776" y="58290"/>
                  </a:lnTo>
                  <a:lnTo>
                    <a:pt x="115776" y="15120"/>
                  </a:lnTo>
                  <a:lnTo>
                    <a:pt x="141457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5" name="Szabadkézi sokszög 74"/>
            <p:cNvSpPr/>
            <p:nvPr/>
          </p:nvSpPr>
          <p:spPr>
            <a:xfrm>
              <a:off x="9352858" y="1730778"/>
              <a:ext cx="149780" cy="183064"/>
            </a:xfrm>
            <a:custGeom>
              <a:avLst/>
              <a:gdLst/>
              <a:ahLst/>
              <a:cxnLst/>
              <a:rect l="0" t="0" r="0" b="0"/>
              <a:pathLst>
                <a:path w="149780" h="183064">
                  <a:moveTo>
                    <a:pt x="0" y="0"/>
                  </a:moveTo>
                  <a:lnTo>
                    <a:pt x="13267" y="51071"/>
                  </a:lnTo>
                  <a:lnTo>
                    <a:pt x="15975" y="107578"/>
                  </a:lnTo>
                  <a:lnTo>
                    <a:pt x="15421" y="126400"/>
                  </a:lnTo>
                  <a:lnTo>
                    <a:pt x="13978" y="124947"/>
                  </a:lnTo>
                  <a:lnTo>
                    <a:pt x="10835" y="111930"/>
                  </a:lnTo>
                  <a:lnTo>
                    <a:pt x="9438" y="93817"/>
                  </a:lnTo>
                  <a:lnTo>
                    <a:pt x="27165" y="34641"/>
                  </a:lnTo>
                  <a:lnTo>
                    <a:pt x="37961" y="19710"/>
                  </a:lnTo>
                  <a:lnTo>
                    <a:pt x="44723" y="13140"/>
                  </a:lnTo>
                  <a:lnTo>
                    <a:pt x="52005" y="9684"/>
                  </a:lnTo>
                  <a:lnTo>
                    <a:pt x="67492" y="8310"/>
                  </a:lnTo>
                  <a:lnTo>
                    <a:pt x="81155" y="13247"/>
                  </a:lnTo>
                  <a:lnTo>
                    <a:pt x="87388" y="17152"/>
                  </a:lnTo>
                  <a:lnTo>
                    <a:pt x="96778" y="28888"/>
                  </a:lnTo>
                  <a:lnTo>
                    <a:pt x="113316" y="73728"/>
                  </a:lnTo>
                  <a:lnTo>
                    <a:pt x="123118" y="127801"/>
                  </a:lnTo>
                  <a:lnTo>
                    <a:pt x="133148" y="156519"/>
                  </a:lnTo>
                  <a:lnTo>
                    <a:pt x="149779" y="18306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6" name="Szabadkézi sokszög 75"/>
            <p:cNvSpPr/>
            <p:nvPr/>
          </p:nvSpPr>
          <p:spPr>
            <a:xfrm>
              <a:off x="9563038" y="1759082"/>
              <a:ext cx="305726" cy="237970"/>
            </a:xfrm>
            <a:custGeom>
              <a:avLst/>
              <a:gdLst/>
              <a:ahLst/>
              <a:cxnLst/>
              <a:rect l="0" t="0" r="0" b="0"/>
              <a:pathLst>
                <a:path w="305726" h="237970">
                  <a:moveTo>
                    <a:pt x="106019" y="38264"/>
                  </a:moveTo>
                  <a:lnTo>
                    <a:pt x="110437" y="25012"/>
                  </a:lnTo>
                  <a:lnTo>
                    <a:pt x="109889" y="19259"/>
                  </a:lnTo>
                  <a:lnTo>
                    <a:pt x="104350" y="7936"/>
                  </a:lnTo>
                  <a:lnTo>
                    <a:pt x="97510" y="4177"/>
                  </a:lnTo>
                  <a:lnTo>
                    <a:pt x="77582" y="0"/>
                  </a:lnTo>
                  <a:lnTo>
                    <a:pt x="60713" y="3075"/>
                  </a:lnTo>
                  <a:lnTo>
                    <a:pt x="40819" y="15202"/>
                  </a:lnTo>
                  <a:lnTo>
                    <a:pt x="23214" y="32972"/>
                  </a:lnTo>
                  <a:lnTo>
                    <a:pt x="8752" y="55803"/>
                  </a:lnTo>
                  <a:lnTo>
                    <a:pt x="2694" y="72872"/>
                  </a:lnTo>
                  <a:lnTo>
                    <a:pt x="0" y="92785"/>
                  </a:lnTo>
                  <a:lnTo>
                    <a:pt x="2056" y="101424"/>
                  </a:lnTo>
                  <a:lnTo>
                    <a:pt x="11736" y="115953"/>
                  </a:lnTo>
                  <a:lnTo>
                    <a:pt x="19125" y="118718"/>
                  </a:lnTo>
                  <a:lnTo>
                    <a:pt x="37197" y="116859"/>
                  </a:lnTo>
                  <a:lnTo>
                    <a:pt x="52626" y="107404"/>
                  </a:lnTo>
                  <a:lnTo>
                    <a:pt x="77598" y="78733"/>
                  </a:lnTo>
                  <a:lnTo>
                    <a:pt x="97563" y="46189"/>
                  </a:lnTo>
                  <a:lnTo>
                    <a:pt x="98533" y="46321"/>
                  </a:lnTo>
                  <a:lnTo>
                    <a:pt x="98256" y="49183"/>
                  </a:lnTo>
                  <a:lnTo>
                    <a:pt x="102281" y="70880"/>
                  </a:lnTo>
                  <a:lnTo>
                    <a:pt x="118164" y="100731"/>
                  </a:lnTo>
                  <a:lnTo>
                    <a:pt x="163035" y="143432"/>
                  </a:lnTo>
                  <a:lnTo>
                    <a:pt x="218071" y="174703"/>
                  </a:lnTo>
                  <a:lnTo>
                    <a:pt x="274994" y="204606"/>
                  </a:lnTo>
                  <a:lnTo>
                    <a:pt x="299599" y="219352"/>
                  </a:lnTo>
                  <a:lnTo>
                    <a:pt x="303490" y="223708"/>
                  </a:lnTo>
                  <a:lnTo>
                    <a:pt x="305160" y="227538"/>
                  </a:lnTo>
                  <a:lnTo>
                    <a:pt x="305725" y="23796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3" name="Csoportba foglalás 92"/>
          <p:cNvGrpSpPr/>
          <p:nvPr/>
        </p:nvGrpSpPr>
        <p:grpSpPr>
          <a:xfrm>
            <a:off x="4360373" y="2288288"/>
            <a:ext cx="4526507" cy="2288274"/>
            <a:chOff x="4360373" y="2288288"/>
            <a:chExt cx="4526507" cy="2288274"/>
          </a:xfrm>
        </p:grpSpPr>
        <p:sp>
          <p:nvSpPr>
            <p:cNvPr id="78" name="Szabadkézi sokszög 77"/>
            <p:cNvSpPr/>
            <p:nvPr/>
          </p:nvSpPr>
          <p:spPr>
            <a:xfrm>
              <a:off x="5350433" y="2596167"/>
              <a:ext cx="1323049" cy="815463"/>
            </a:xfrm>
            <a:custGeom>
              <a:avLst/>
              <a:gdLst/>
              <a:ahLst/>
              <a:cxnLst/>
              <a:rect l="0" t="0" r="0" b="0"/>
              <a:pathLst>
                <a:path w="1323049" h="815463">
                  <a:moveTo>
                    <a:pt x="0" y="815462"/>
                  </a:moveTo>
                  <a:lnTo>
                    <a:pt x="63098" y="776342"/>
                  </a:lnTo>
                  <a:lnTo>
                    <a:pt x="126462" y="743501"/>
                  </a:lnTo>
                  <a:lnTo>
                    <a:pt x="168767" y="723413"/>
                  </a:lnTo>
                  <a:lnTo>
                    <a:pt x="224806" y="689486"/>
                  </a:lnTo>
                  <a:lnTo>
                    <a:pt x="283849" y="654359"/>
                  </a:lnTo>
                  <a:lnTo>
                    <a:pt x="341318" y="620360"/>
                  </a:lnTo>
                  <a:lnTo>
                    <a:pt x="394249" y="586401"/>
                  </a:lnTo>
                  <a:lnTo>
                    <a:pt x="449388" y="555196"/>
                  </a:lnTo>
                  <a:lnTo>
                    <a:pt x="504818" y="521318"/>
                  </a:lnTo>
                  <a:lnTo>
                    <a:pt x="564703" y="482238"/>
                  </a:lnTo>
                  <a:lnTo>
                    <a:pt x="623565" y="447551"/>
                  </a:lnTo>
                  <a:lnTo>
                    <a:pt x="685204" y="413214"/>
                  </a:lnTo>
                  <a:lnTo>
                    <a:pt x="742996" y="374073"/>
                  </a:lnTo>
                  <a:lnTo>
                    <a:pt x="805361" y="332792"/>
                  </a:lnTo>
                  <a:lnTo>
                    <a:pt x="868100" y="296948"/>
                  </a:lnTo>
                  <a:lnTo>
                    <a:pt x="926037" y="257609"/>
                  </a:lnTo>
                  <a:lnTo>
                    <a:pt x="985782" y="215160"/>
                  </a:lnTo>
                  <a:lnTo>
                    <a:pt x="1046908" y="173481"/>
                  </a:lnTo>
                  <a:lnTo>
                    <a:pt x="1105408" y="131869"/>
                  </a:lnTo>
                  <a:lnTo>
                    <a:pt x="1163677" y="101845"/>
                  </a:lnTo>
                  <a:lnTo>
                    <a:pt x="1224952" y="64673"/>
                  </a:lnTo>
                  <a:lnTo>
                    <a:pt x="1256826" y="45716"/>
                  </a:lnTo>
                  <a:lnTo>
                    <a:pt x="1281545" y="28646"/>
                  </a:lnTo>
                  <a:lnTo>
                    <a:pt x="1303970" y="15268"/>
                  </a:lnTo>
                  <a:lnTo>
                    <a:pt x="1323048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9" name="Szabadkézi sokszög 78"/>
            <p:cNvSpPr/>
            <p:nvPr/>
          </p:nvSpPr>
          <p:spPr>
            <a:xfrm>
              <a:off x="5200655" y="2482594"/>
              <a:ext cx="1497789" cy="421452"/>
            </a:xfrm>
            <a:custGeom>
              <a:avLst/>
              <a:gdLst/>
              <a:ahLst/>
              <a:cxnLst/>
              <a:rect l="0" t="0" r="0" b="0"/>
              <a:pathLst>
                <a:path w="1497789" h="421452">
                  <a:moveTo>
                    <a:pt x="0" y="421451"/>
                  </a:moveTo>
                  <a:lnTo>
                    <a:pt x="57162" y="404593"/>
                  </a:lnTo>
                  <a:lnTo>
                    <a:pt x="114664" y="388148"/>
                  </a:lnTo>
                  <a:lnTo>
                    <a:pt x="174635" y="368750"/>
                  </a:lnTo>
                  <a:lnTo>
                    <a:pt x="233907" y="348411"/>
                  </a:lnTo>
                  <a:lnTo>
                    <a:pt x="296183" y="325144"/>
                  </a:lnTo>
                  <a:lnTo>
                    <a:pt x="356755" y="302080"/>
                  </a:lnTo>
                  <a:lnTo>
                    <a:pt x="417774" y="285893"/>
                  </a:lnTo>
                  <a:lnTo>
                    <a:pt x="476627" y="265133"/>
                  </a:lnTo>
                  <a:lnTo>
                    <a:pt x="530233" y="248191"/>
                  </a:lnTo>
                  <a:lnTo>
                    <a:pt x="592589" y="228162"/>
                  </a:lnTo>
                  <a:lnTo>
                    <a:pt x="646622" y="207502"/>
                  </a:lnTo>
                  <a:lnTo>
                    <a:pt x="701811" y="191333"/>
                  </a:lnTo>
                  <a:lnTo>
                    <a:pt x="757229" y="171291"/>
                  </a:lnTo>
                  <a:lnTo>
                    <a:pt x="812691" y="153943"/>
                  </a:lnTo>
                  <a:lnTo>
                    <a:pt x="868163" y="134970"/>
                  </a:lnTo>
                  <a:lnTo>
                    <a:pt x="923636" y="115882"/>
                  </a:lnTo>
                  <a:lnTo>
                    <a:pt x="974692" y="102934"/>
                  </a:lnTo>
                  <a:lnTo>
                    <a:pt x="1027034" y="85755"/>
                  </a:lnTo>
                  <a:lnTo>
                    <a:pt x="1079423" y="72499"/>
                  </a:lnTo>
                  <a:lnTo>
                    <a:pt x="1142624" y="57244"/>
                  </a:lnTo>
                  <a:lnTo>
                    <a:pt x="1200621" y="37075"/>
                  </a:lnTo>
                  <a:lnTo>
                    <a:pt x="1256428" y="28781"/>
                  </a:lnTo>
                  <a:lnTo>
                    <a:pt x="1308075" y="16285"/>
                  </a:lnTo>
                  <a:lnTo>
                    <a:pt x="1364160" y="7823"/>
                  </a:lnTo>
                  <a:lnTo>
                    <a:pt x="1427286" y="0"/>
                  </a:lnTo>
                  <a:lnTo>
                    <a:pt x="1470130" y="121"/>
                  </a:lnTo>
                  <a:lnTo>
                    <a:pt x="1485496" y="3978"/>
                  </a:lnTo>
                  <a:lnTo>
                    <a:pt x="1497788" y="137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0" name="Szabadkézi sokszög 79"/>
            <p:cNvSpPr/>
            <p:nvPr/>
          </p:nvSpPr>
          <p:spPr>
            <a:xfrm>
              <a:off x="6789975" y="2437429"/>
              <a:ext cx="156975" cy="185536"/>
            </a:xfrm>
            <a:custGeom>
              <a:avLst/>
              <a:gdLst/>
              <a:ahLst/>
              <a:cxnLst/>
              <a:rect l="0" t="0" r="0" b="0"/>
              <a:pathLst>
                <a:path w="156975" h="185536">
                  <a:moveTo>
                    <a:pt x="24963" y="42243"/>
                  </a:moveTo>
                  <a:lnTo>
                    <a:pt x="16128" y="51078"/>
                  </a:lnTo>
                  <a:lnTo>
                    <a:pt x="6217" y="74241"/>
                  </a:lnTo>
                  <a:lnTo>
                    <a:pt x="6259" y="108944"/>
                  </a:lnTo>
                  <a:lnTo>
                    <a:pt x="15482" y="148799"/>
                  </a:lnTo>
                  <a:lnTo>
                    <a:pt x="24139" y="166340"/>
                  </a:lnTo>
                  <a:lnTo>
                    <a:pt x="36616" y="178450"/>
                  </a:lnTo>
                  <a:lnTo>
                    <a:pt x="43827" y="182974"/>
                  </a:lnTo>
                  <a:lnTo>
                    <a:pt x="61700" y="185535"/>
                  </a:lnTo>
                  <a:lnTo>
                    <a:pt x="98891" y="179646"/>
                  </a:lnTo>
                  <a:lnTo>
                    <a:pt x="124530" y="163392"/>
                  </a:lnTo>
                  <a:lnTo>
                    <a:pt x="145277" y="141009"/>
                  </a:lnTo>
                  <a:lnTo>
                    <a:pt x="152401" y="120040"/>
                  </a:lnTo>
                  <a:lnTo>
                    <a:pt x="156974" y="73328"/>
                  </a:lnTo>
                  <a:lnTo>
                    <a:pt x="152668" y="53285"/>
                  </a:lnTo>
                  <a:lnTo>
                    <a:pt x="148932" y="44057"/>
                  </a:lnTo>
                  <a:lnTo>
                    <a:pt x="134917" y="28872"/>
                  </a:lnTo>
                  <a:lnTo>
                    <a:pt x="100204" y="4058"/>
                  </a:lnTo>
                  <a:lnTo>
                    <a:pt x="78435" y="0"/>
                  </a:lnTo>
                  <a:lnTo>
                    <a:pt x="56125" y="2204"/>
                  </a:lnTo>
                  <a:lnTo>
                    <a:pt x="40046" y="9346"/>
                  </a:lnTo>
                  <a:lnTo>
                    <a:pt x="0" y="5056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1" name="Szabadkézi sokszög 80"/>
            <p:cNvSpPr/>
            <p:nvPr/>
          </p:nvSpPr>
          <p:spPr>
            <a:xfrm>
              <a:off x="7040613" y="2418332"/>
              <a:ext cx="115195" cy="228673"/>
            </a:xfrm>
            <a:custGeom>
              <a:avLst/>
              <a:gdLst/>
              <a:ahLst/>
              <a:cxnLst/>
              <a:rect l="0" t="0" r="0" b="0"/>
              <a:pathLst>
                <a:path w="115195" h="228673">
                  <a:moveTo>
                    <a:pt x="107167" y="19735"/>
                  </a:moveTo>
                  <a:lnTo>
                    <a:pt x="92956" y="7373"/>
                  </a:lnTo>
                  <a:lnTo>
                    <a:pt x="79587" y="988"/>
                  </a:lnTo>
                  <a:lnTo>
                    <a:pt x="64399" y="0"/>
                  </a:lnTo>
                  <a:lnTo>
                    <a:pt x="48403" y="3567"/>
                  </a:lnTo>
                  <a:lnTo>
                    <a:pt x="7246" y="21658"/>
                  </a:lnTo>
                  <a:lnTo>
                    <a:pt x="2646" y="27489"/>
                  </a:lnTo>
                  <a:lnTo>
                    <a:pt x="0" y="43829"/>
                  </a:lnTo>
                  <a:lnTo>
                    <a:pt x="4372" y="58488"/>
                  </a:lnTo>
                  <a:lnTo>
                    <a:pt x="13403" y="71167"/>
                  </a:lnTo>
                  <a:lnTo>
                    <a:pt x="44266" y="94374"/>
                  </a:lnTo>
                  <a:lnTo>
                    <a:pt x="102558" y="127886"/>
                  </a:lnTo>
                  <a:lnTo>
                    <a:pt x="109642" y="133441"/>
                  </a:lnTo>
                  <a:lnTo>
                    <a:pt x="113440" y="139918"/>
                  </a:lnTo>
                  <a:lnTo>
                    <a:pt x="115194" y="154511"/>
                  </a:lnTo>
                  <a:lnTo>
                    <a:pt x="110426" y="167777"/>
                  </a:lnTo>
                  <a:lnTo>
                    <a:pt x="106567" y="173903"/>
                  </a:lnTo>
                  <a:lnTo>
                    <a:pt x="49168" y="213825"/>
                  </a:lnTo>
                  <a:lnTo>
                    <a:pt x="26804" y="227741"/>
                  </a:lnTo>
                  <a:lnTo>
                    <a:pt x="23082" y="228672"/>
                  </a:lnTo>
                  <a:lnTo>
                    <a:pt x="15636" y="22776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2" name="Szabadkézi sokszög 81"/>
            <p:cNvSpPr/>
            <p:nvPr/>
          </p:nvSpPr>
          <p:spPr>
            <a:xfrm>
              <a:off x="7316558" y="2296609"/>
              <a:ext cx="22607" cy="349485"/>
            </a:xfrm>
            <a:custGeom>
              <a:avLst/>
              <a:gdLst/>
              <a:ahLst/>
              <a:cxnLst/>
              <a:rect l="0" t="0" r="0" b="0"/>
              <a:pathLst>
                <a:path w="22607" h="349485">
                  <a:moveTo>
                    <a:pt x="14285" y="0"/>
                  </a:moveTo>
                  <a:lnTo>
                    <a:pt x="18702" y="13252"/>
                  </a:lnTo>
                  <a:lnTo>
                    <a:pt x="17032" y="39162"/>
                  </a:lnTo>
                  <a:lnTo>
                    <a:pt x="5596" y="92751"/>
                  </a:lnTo>
                  <a:lnTo>
                    <a:pt x="0" y="141819"/>
                  </a:lnTo>
                  <a:lnTo>
                    <a:pt x="807" y="191491"/>
                  </a:lnTo>
                  <a:lnTo>
                    <a:pt x="4946" y="253556"/>
                  </a:lnTo>
                  <a:lnTo>
                    <a:pt x="14881" y="312790"/>
                  </a:lnTo>
                  <a:lnTo>
                    <a:pt x="22606" y="34948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3" name="Szabadkézi sokszög 82"/>
            <p:cNvSpPr/>
            <p:nvPr/>
          </p:nvSpPr>
          <p:spPr>
            <a:xfrm>
              <a:off x="7247632" y="2426174"/>
              <a:ext cx="332844" cy="208111"/>
            </a:xfrm>
            <a:custGeom>
              <a:avLst/>
              <a:gdLst/>
              <a:ahLst/>
              <a:cxnLst/>
              <a:rect l="0" t="0" r="0" b="0"/>
              <a:pathLst>
                <a:path w="332844" h="208111">
                  <a:moveTo>
                    <a:pt x="0" y="78461"/>
                  </a:moveTo>
                  <a:lnTo>
                    <a:pt x="59528" y="84179"/>
                  </a:lnTo>
                  <a:lnTo>
                    <a:pt x="118525" y="86439"/>
                  </a:lnTo>
                  <a:lnTo>
                    <a:pt x="169219" y="84865"/>
                  </a:lnTo>
                  <a:lnTo>
                    <a:pt x="227080" y="68027"/>
                  </a:lnTo>
                  <a:lnTo>
                    <a:pt x="251785" y="54824"/>
                  </a:lnTo>
                  <a:lnTo>
                    <a:pt x="270816" y="34783"/>
                  </a:lnTo>
                  <a:lnTo>
                    <a:pt x="273925" y="27153"/>
                  </a:lnTo>
                  <a:lnTo>
                    <a:pt x="274913" y="11278"/>
                  </a:lnTo>
                  <a:lnTo>
                    <a:pt x="271109" y="5936"/>
                  </a:lnTo>
                  <a:lnTo>
                    <a:pt x="264874" y="2374"/>
                  </a:lnTo>
                  <a:lnTo>
                    <a:pt x="257020" y="0"/>
                  </a:lnTo>
                  <a:lnTo>
                    <a:pt x="238431" y="2292"/>
                  </a:lnTo>
                  <a:lnTo>
                    <a:pt x="219691" y="9475"/>
                  </a:lnTo>
                  <a:lnTo>
                    <a:pt x="182226" y="38912"/>
                  </a:lnTo>
                  <a:lnTo>
                    <a:pt x="166686" y="66845"/>
                  </a:lnTo>
                  <a:lnTo>
                    <a:pt x="160644" y="102962"/>
                  </a:lnTo>
                  <a:lnTo>
                    <a:pt x="167689" y="138523"/>
                  </a:lnTo>
                  <a:lnTo>
                    <a:pt x="181488" y="168065"/>
                  </a:lnTo>
                  <a:lnTo>
                    <a:pt x="196848" y="183312"/>
                  </a:lnTo>
                  <a:lnTo>
                    <a:pt x="226288" y="199827"/>
                  </a:lnTo>
                  <a:lnTo>
                    <a:pt x="258433" y="208110"/>
                  </a:lnTo>
                  <a:lnTo>
                    <a:pt x="288914" y="208099"/>
                  </a:lnTo>
                  <a:lnTo>
                    <a:pt x="332843" y="19495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4" name="Szabadkézi sokszög 83"/>
            <p:cNvSpPr/>
            <p:nvPr/>
          </p:nvSpPr>
          <p:spPr>
            <a:xfrm>
              <a:off x="7586214" y="2452170"/>
              <a:ext cx="174638" cy="149674"/>
            </a:xfrm>
            <a:custGeom>
              <a:avLst/>
              <a:gdLst/>
              <a:ahLst/>
              <a:cxnLst/>
              <a:rect l="0" t="0" r="0" b="0"/>
              <a:pathLst>
                <a:path w="174638" h="149674">
                  <a:moveTo>
                    <a:pt x="27545" y="69107"/>
                  </a:moveTo>
                  <a:lnTo>
                    <a:pt x="51522" y="127788"/>
                  </a:lnTo>
                  <a:lnTo>
                    <a:pt x="64089" y="139258"/>
                  </a:lnTo>
                  <a:lnTo>
                    <a:pt x="79845" y="146513"/>
                  </a:lnTo>
                  <a:lnTo>
                    <a:pt x="108582" y="149673"/>
                  </a:lnTo>
                  <a:lnTo>
                    <a:pt x="135075" y="144240"/>
                  </a:lnTo>
                  <a:lnTo>
                    <a:pt x="152074" y="136092"/>
                  </a:lnTo>
                  <a:lnTo>
                    <a:pt x="163945" y="123841"/>
                  </a:lnTo>
                  <a:lnTo>
                    <a:pt x="171377" y="108227"/>
                  </a:lnTo>
                  <a:lnTo>
                    <a:pt x="174637" y="78643"/>
                  </a:lnTo>
                  <a:lnTo>
                    <a:pt x="169234" y="48305"/>
                  </a:lnTo>
                  <a:lnTo>
                    <a:pt x="161092" y="33358"/>
                  </a:lnTo>
                  <a:lnTo>
                    <a:pt x="137278" y="14547"/>
                  </a:lnTo>
                  <a:lnTo>
                    <a:pt x="111217" y="1680"/>
                  </a:lnTo>
                  <a:lnTo>
                    <a:pt x="91852" y="0"/>
                  </a:lnTo>
                  <a:lnTo>
                    <a:pt x="71844" y="3259"/>
                  </a:lnTo>
                  <a:lnTo>
                    <a:pt x="53705" y="10872"/>
                  </a:lnTo>
                  <a:lnTo>
                    <a:pt x="14268" y="48779"/>
                  </a:lnTo>
                  <a:lnTo>
                    <a:pt x="1627" y="74898"/>
                  </a:lnTo>
                  <a:lnTo>
                    <a:pt x="0" y="92946"/>
                  </a:lnTo>
                  <a:lnTo>
                    <a:pt x="2581" y="11903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5" name="Szabadkézi sokszög 84"/>
            <p:cNvSpPr/>
            <p:nvPr/>
          </p:nvSpPr>
          <p:spPr>
            <a:xfrm>
              <a:off x="7852696" y="2334038"/>
              <a:ext cx="518279" cy="453662"/>
            </a:xfrm>
            <a:custGeom>
              <a:avLst/>
              <a:gdLst/>
              <a:ahLst/>
              <a:cxnLst/>
              <a:rect l="0" t="0" r="0" b="0"/>
              <a:pathLst>
                <a:path w="518279" h="453662">
                  <a:moveTo>
                    <a:pt x="43978" y="145634"/>
                  </a:moveTo>
                  <a:lnTo>
                    <a:pt x="35144" y="136799"/>
                  </a:lnTo>
                  <a:lnTo>
                    <a:pt x="30692" y="136046"/>
                  </a:lnTo>
                  <a:lnTo>
                    <a:pt x="25875" y="137393"/>
                  </a:lnTo>
                  <a:lnTo>
                    <a:pt x="20814" y="140140"/>
                  </a:lnTo>
                  <a:lnTo>
                    <a:pt x="12727" y="150589"/>
                  </a:lnTo>
                  <a:lnTo>
                    <a:pt x="0" y="179897"/>
                  </a:lnTo>
                  <a:lnTo>
                    <a:pt x="232" y="208588"/>
                  </a:lnTo>
                  <a:lnTo>
                    <a:pt x="10573" y="236095"/>
                  </a:lnTo>
                  <a:lnTo>
                    <a:pt x="18010" y="241999"/>
                  </a:lnTo>
                  <a:lnTo>
                    <a:pt x="38601" y="248559"/>
                  </a:lnTo>
                  <a:lnTo>
                    <a:pt x="58230" y="246544"/>
                  </a:lnTo>
                  <a:lnTo>
                    <a:pt x="75275" y="239485"/>
                  </a:lnTo>
                  <a:lnTo>
                    <a:pt x="111563" y="214551"/>
                  </a:lnTo>
                  <a:lnTo>
                    <a:pt x="122710" y="201227"/>
                  </a:lnTo>
                  <a:lnTo>
                    <a:pt x="141816" y="170073"/>
                  </a:lnTo>
                  <a:lnTo>
                    <a:pt x="142488" y="166549"/>
                  </a:lnTo>
                  <a:lnTo>
                    <a:pt x="140162" y="166049"/>
                  </a:lnTo>
                  <a:lnTo>
                    <a:pt x="135838" y="167565"/>
                  </a:lnTo>
                  <a:lnTo>
                    <a:pt x="132955" y="172274"/>
                  </a:lnTo>
                  <a:lnTo>
                    <a:pt x="129751" y="187368"/>
                  </a:lnTo>
                  <a:lnTo>
                    <a:pt x="132365" y="216658"/>
                  </a:lnTo>
                  <a:lnTo>
                    <a:pt x="141509" y="232982"/>
                  </a:lnTo>
                  <a:lnTo>
                    <a:pt x="147830" y="239924"/>
                  </a:lnTo>
                  <a:lnTo>
                    <a:pt x="164716" y="247637"/>
                  </a:lnTo>
                  <a:lnTo>
                    <a:pt x="183624" y="250141"/>
                  </a:lnTo>
                  <a:lnTo>
                    <a:pt x="201272" y="248171"/>
                  </a:lnTo>
                  <a:lnTo>
                    <a:pt x="215897" y="241749"/>
                  </a:lnTo>
                  <a:lnTo>
                    <a:pt x="228561" y="231806"/>
                  </a:lnTo>
                  <a:lnTo>
                    <a:pt x="257387" y="190437"/>
                  </a:lnTo>
                  <a:lnTo>
                    <a:pt x="269728" y="163224"/>
                  </a:lnTo>
                  <a:lnTo>
                    <a:pt x="273066" y="160134"/>
                  </a:lnTo>
                  <a:lnTo>
                    <a:pt x="276215" y="160848"/>
                  </a:lnTo>
                  <a:lnTo>
                    <a:pt x="279240" y="164098"/>
                  </a:lnTo>
                  <a:lnTo>
                    <a:pt x="282600" y="177570"/>
                  </a:lnTo>
                  <a:lnTo>
                    <a:pt x="291639" y="233657"/>
                  </a:lnTo>
                  <a:lnTo>
                    <a:pt x="293350" y="294026"/>
                  </a:lnTo>
                  <a:lnTo>
                    <a:pt x="291093" y="352564"/>
                  </a:lnTo>
                  <a:lnTo>
                    <a:pt x="278485" y="415290"/>
                  </a:lnTo>
                  <a:lnTo>
                    <a:pt x="269629" y="434676"/>
                  </a:lnTo>
                  <a:lnTo>
                    <a:pt x="257064" y="447606"/>
                  </a:lnTo>
                  <a:lnTo>
                    <a:pt x="249830" y="452349"/>
                  </a:lnTo>
                  <a:lnTo>
                    <a:pt x="243158" y="453661"/>
                  </a:lnTo>
                  <a:lnTo>
                    <a:pt x="236861" y="452687"/>
                  </a:lnTo>
                  <a:lnTo>
                    <a:pt x="230814" y="450189"/>
                  </a:lnTo>
                  <a:lnTo>
                    <a:pt x="221629" y="437551"/>
                  </a:lnTo>
                  <a:lnTo>
                    <a:pt x="217886" y="429003"/>
                  </a:lnTo>
                  <a:lnTo>
                    <a:pt x="216192" y="409643"/>
                  </a:lnTo>
                  <a:lnTo>
                    <a:pt x="217034" y="399303"/>
                  </a:lnTo>
                  <a:lnTo>
                    <a:pt x="225368" y="380418"/>
                  </a:lnTo>
                  <a:lnTo>
                    <a:pt x="248118" y="354192"/>
                  </a:lnTo>
                  <a:lnTo>
                    <a:pt x="309934" y="295643"/>
                  </a:lnTo>
                  <a:lnTo>
                    <a:pt x="372884" y="239943"/>
                  </a:lnTo>
                  <a:lnTo>
                    <a:pt x="418380" y="181167"/>
                  </a:lnTo>
                  <a:lnTo>
                    <a:pt x="445232" y="144834"/>
                  </a:lnTo>
                  <a:lnTo>
                    <a:pt x="478145" y="86199"/>
                  </a:lnTo>
                  <a:lnTo>
                    <a:pt x="495974" y="30192"/>
                  </a:lnTo>
                  <a:lnTo>
                    <a:pt x="504376" y="4488"/>
                  </a:lnTo>
                  <a:lnTo>
                    <a:pt x="504387" y="686"/>
                  </a:lnTo>
                  <a:lnTo>
                    <a:pt x="502545" y="0"/>
                  </a:lnTo>
                  <a:lnTo>
                    <a:pt x="499469" y="1392"/>
                  </a:lnTo>
                  <a:lnTo>
                    <a:pt x="486304" y="16603"/>
                  </a:lnTo>
                  <a:lnTo>
                    <a:pt x="461519" y="71619"/>
                  </a:lnTo>
                  <a:lnTo>
                    <a:pt x="443950" y="124621"/>
                  </a:lnTo>
                  <a:lnTo>
                    <a:pt x="439940" y="151088"/>
                  </a:lnTo>
                  <a:lnTo>
                    <a:pt x="444899" y="210814"/>
                  </a:lnTo>
                  <a:lnTo>
                    <a:pt x="454782" y="258567"/>
                  </a:lnTo>
                  <a:lnTo>
                    <a:pt x="467310" y="281619"/>
                  </a:lnTo>
                  <a:lnTo>
                    <a:pt x="487150" y="300160"/>
                  </a:lnTo>
                  <a:lnTo>
                    <a:pt x="493828" y="302276"/>
                  </a:lnTo>
                  <a:lnTo>
                    <a:pt x="500129" y="301837"/>
                  </a:lnTo>
                  <a:lnTo>
                    <a:pt x="510212" y="297344"/>
                  </a:lnTo>
                  <a:lnTo>
                    <a:pt x="518278" y="28709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6" name="Szabadkézi sokszög 85"/>
            <p:cNvSpPr/>
            <p:nvPr/>
          </p:nvSpPr>
          <p:spPr>
            <a:xfrm>
              <a:off x="8171269" y="2464186"/>
              <a:ext cx="416053" cy="190229"/>
            </a:xfrm>
            <a:custGeom>
              <a:avLst/>
              <a:gdLst/>
              <a:ahLst/>
              <a:cxnLst/>
              <a:rect l="0" t="0" r="0" b="0"/>
              <a:pathLst>
                <a:path w="416053" h="190229">
                  <a:moveTo>
                    <a:pt x="0" y="7165"/>
                  </a:moveTo>
                  <a:lnTo>
                    <a:pt x="46327" y="0"/>
                  </a:lnTo>
                  <a:lnTo>
                    <a:pt x="102574" y="5582"/>
                  </a:lnTo>
                  <a:lnTo>
                    <a:pt x="163834" y="12675"/>
                  </a:lnTo>
                  <a:lnTo>
                    <a:pt x="216932" y="14931"/>
                  </a:lnTo>
                  <a:lnTo>
                    <a:pt x="271937" y="15376"/>
                  </a:lnTo>
                  <a:lnTo>
                    <a:pt x="313278" y="15464"/>
                  </a:lnTo>
                  <a:lnTo>
                    <a:pt x="295967" y="17947"/>
                  </a:lnTo>
                  <a:lnTo>
                    <a:pt x="273531" y="27002"/>
                  </a:lnTo>
                  <a:lnTo>
                    <a:pt x="258404" y="37246"/>
                  </a:lnTo>
                  <a:lnTo>
                    <a:pt x="240417" y="58608"/>
                  </a:lnTo>
                  <a:lnTo>
                    <a:pt x="232285" y="74407"/>
                  </a:lnTo>
                  <a:lnTo>
                    <a:pt x="226926" y="103314"/>
                  </a:lnTo>
                  <a:lnTo>
                    <a:pt x="229871" y="110096"/>
                  </a:lnTo>
                  <a:lnTo>
                    <a:pt x="235534" y="114617"/>
                  </a:lnTo>
                  <a:lnTo>
                    <a:pt x="243007" y="117631"/>
                  </a:lnTo>
                  <a:lnTo>
                    <a:pt x="250762" y="116867"/>
                  </a:lnTo>
                  <a:lnTo>
                    <a:pt x="266776" y="108621"/>
                  </a:lnTo>
                  <a:lnTo>
                    <a:pt x="278208" y="95711"/>
                  </a:lnTo>
                  <a:lnTo>
                    <a:pt x="294315" y="62245"/>
                  </a:lnTo>
                  <a:lnTo>
                    <a:pt x="293484" y="71870"/>
                  </a:lnTo>
                  <a:lnTo>
                    <a:pt x="303015" y="102437"/>
                  </a:lnTo>
                  <a:lnTo>
                    <a:pt x="322431" y="139397"/>
                  </a:lnTo>
                  <a:lnTo>
                    <a:pt x="350715" y="166764"/>
                  </a:lnTo>
                  <a:lnTo>
                    <a:pt x="366673" y="178567"/>
                  </a:lnTo>
                  <a:lnTo>
                    <a:pt x="385476" y="185045"/>
                  </a:lnTo>
                  <a:lnTo>
                    <a:pt x="416052" y="19022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7" name="Szabadkézi sokszög 86"/>
            <p:cNvSpPr/>
            <p:nvPr/>
          </p:nvSpPr>
          <p:spPr>
            <a:xfrm>
              <a:off x="8487469" y="2288288"/>
              <a:ext cx="16643" cy="91532"/>
            </a:xfrm>
            <a:custGeom>
              <a:avLst/>
              <a:gdLst/>
              <a:ahLst/>
              <a:cxnLst/>
              <a:rect l="0" t="0" r="0" b="0"/>
              <a:pathLst>
                <a:path w="16643" h="91532">
                  <a:moveTo>
                    <a:pt x="0" y="0"/>
                  </a:moveTo>
                  <a:lnTo>
                    <a:pt x="14393" y="55506"/>
                  </a:lnTo>
                  <a:lnTo>
                    <a:pt x="16642" y="9153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8" name="Szabadkézi sokszög 87"/>
            <p:cNvSpPr/>
            <p:nvPr/>
          </p:nvSpPr>
          <p:spPr>
            <a:xfrm>
              <a:off x="8670532" y="2304930"/>
              <a:ext cx="216348" cy="295310"/>
            </a:xfrm>
            <a:custGeom>
              <a:avLst/>
              <a:gdLst/>
              <a:ahLst/>
              <a:cxnLst/>
              <a:rect l="0" t="0" r="0" b="0"/>
              <a:pathLst>
                <a:path w="216348" h="295310">
                  <a:moveTo>
                    <a:pt x="0" y="0"/>
                  </a:moveTo>
                  <a:lnTo>
                    <a:pt x="8834" y="13252"/>
                  </a:lnTo>
                  <a:lnTo>
                    <a:pt x="14328" y="39162"/>
                  </a:lnTo>
                  <a:lnTo>
                    <a:pt x="16337" y="100992"/>
                  </a:lnTo>
                  <a:lnTo>
                    <a:pt x="16581" y="159969"/>
                  </a:lnTo>
                  <a:lnTo>
                    <a:pt x="10048" y="219333"/>
                  </a:lnTo>
                  <a:lnTo>
                    <a:pt x="10397" y="277590"/>
                  </a:lnTo>
                  <a:lnTo>
                    <a:pt x="17257" y="293184"/>
                  </a:lnTo>
                  <a:lnTo>
                    <a:pt x="22599" y="295309"/>
                  </a:lnTo>
                  <a:lnTo>
                    <a:pt x="28934" y="293952"/>
                  </a:lnTo>
                  <a:lnTo>
                    <a:pt x="54615" y="276261"/>
                  </a:lnTo>
                  <a:lnTo>
                    <a:pt x="109373" y="226128"/>
                  </a:lnTo>
                  <a:lnTo>
                    <a:pt x="171392" y="196451"/>
                  </a:lnTo>
                  <a:lnTo>
                    <a:pt x="216347" y="16642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9" name="Szabadkézi sokszög 88"/>
            <p:cNvSpPr/>
            <p:nvPr/>
          </p:nvSpPr>
          <p:spPr>
            <a:xfrm>
              <a:off x="8770384" y="2529598"/>
              <a:ext cx="49928" cy="241312"/>
            </a:xfrm>
            <a:custGeom>
              <a:avLst/>
              <a:gdLst/>
              <a:ahLst/>
              <a:cxnLst/>
              <a:rect l="0" t="0" r="0" b="0"/>
              <a:pathLst>
                <a:path w="49928" h="241312">
                  <a:moveTo>
                    <a:pt x="0" y="0"/>
                  </a:moveTo>
                  <a:lnTo>
                    <a:pt x="6587" y="29620"/>
                  </a:lnTo>
                  <a:lnTo>
                    <a:pt x="15661" y="77181"/>
                  </a:lnTo>
                  <a:lnTo>
                    <a:pt x="31721" y="135233"/>
                  </a:lnTo>
                  <a:lnTo>
                    <a:pt x="46022" y="197619"/>
                  </a:lnTo>
                  <a:lnTo>
                    <a:pt x="49927" y="24131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0" name="Szabadkézi sokszög 89"/>
            <p:cNvSpPr/>
            <p:nvPr/>
          </p:nvSpPr>
          <p:spPr>
            <a:xfrm>
              <a:off x="5113027" y="3378345"/>
              <a:ext cx="1726875" cy="690500"/>
            </a:xfrm>
            <a:custGeom>
              <a:avLst/>
              <a:gdLst/>
              <a:ahLst/>
              <a:cxnLst/>
              <a:rect l="0" t="0" r="0" b="0"/>
              <a:pathLst>
                <a:path w="1726875" h="690500">
                  <a:moveTo>
                    <a:pt x="4417" y="549189"/>
                  </a:moveTo>
                  <a:lnTo>
                    <a:pt x="0" y="562441"/>
                  </a:lnTo>
                  <a:lnTo>
                    <a:pt x="2762" y="576344"/>
                  </a:lnTo>
                  <a:lnTo>
                    <a:pt x="14713" y="597299"/>
                  </a:lnTo>
                  <a:lnTo>
                    <a:pt x="32431" y="615220"/>
                  </a:lnTo>
                  <a:lnTo>
                    <a:pt x="88626" y="648995"/>
                  </a:lnTo>
                  <a:lnTo>
                    <a:pt x="136621" y="666805"/>
                  </a:lnTo>
                  <a:lnTo>
                    <a:pt x="199434" y="682109"/>
                  </a:lnTo>
                  <a:lnTo>
                    <a:pt x="237558" y="688117"/>
                  </a:lnTo>
                  <a:lnTo>
                    <a:pt x="287378" y="689898"/>
                  </a:lnTo>
                  <a:lnTo>
                    <a:pt x="345075" y="690499"/>
                  </a:lnTo>
                  <a:lnTo>
                    <a:pt x="403396" y="684041"/>
                  </a:lnTo>
                  <a:lnTo>
                    <a:pt x="463772" y="673425"/>
                  </a:lnTo>
                  <a:lnTo>
                    <a:pt x="523491" y="660060"/>
                  </a:lnTo>
                  <a:lnTo>
                    <a:pt x="585447" y="646258"/>
                  </a:lnTo>
                  <a:lnTo>
                    <a:pt x="647048" y="629933"/>
                  </a:lnTo>
                  <a:lnTo>
                    <a:pt x="708089" y="604338"/>
                  </a:lnTo>
                  <a:lnTo>
                    <a:pt x="768713" y="581301"/>
                  </a:lnTo>
                  <a:lnTo>
                    <a:pt x="827672" y="554525"/>
                  </a:lnTo>
                  <a:lnTo>
                    <a:pt x="883605" y="522155"/>
                  </a:lnTo>
                  <a:lnTo>
                    <a:pt x="939139" y="489391"/>
                  </a:lnTo>
                  <a:lnTo>
                    <a:pt x="997086" y="455719"/>
                  </a:lnTo>
                  <a:lnTo>
                    <a:pt x="1057645" y="421516"/>
                  </a:lnTo>
                  <a:lnTo>
                    <a:pt x="1113789" y="382392"/>
                  </a:lnTo>
                  <a:lnTo>
                    <a:pt x="1169351" y="347700"/>
                  </a:lnTo>
                  <a:lnTo>
                    <a:pt x="1229345" y="305987"/>
                  </a:lnTo>
                  <a:lnTo>
                    <a:pt x="1287746" y="264372"/>
                  </a:lnTo>
                  <a:lnTo>
                    <a:pt x="1350127" y="225232"/>
                  </a:lnTo>
                  <a:lnTo>
                    <a:pt x="1408737" y="184847"/>
                  </a:lnTo>
                  <a:lnTo>
                    <a:pt x="1469482" y="149936"/>
                  </a:lnTo>
                  <a:lnTo>
                    <a:pt x="1526488" y="116509"/>
                  </a:lnTo>
                  <a:lnTo>
                    <a:pt x="1585377" y="82081"/>
                  </a:lnTo>
                  <a:lnTo>
                    <a:pt x="1644586" y="52643"/>
                  </a:lnTo>
                  <a:lnTo>
                    <a:pt x="1707253" y="16476"/>
                  </a:lnTo>
                  <a:lnTo>
                    <a:pt x="1726874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1" name="Szabadkézi sokszög 90"/>
            <p:cNvSpPr/>
            <p:nvPr/>
          </p:nvSpPr>
          <p:spPr>
            <a:xfrm>
              <a:off x="4360373" y="3211924"/>
              <a:ext cx="2687555" cy="1364638"/>
            </a:xfrm>
            <a:custGeom>
              <a:avLst/>
              <a:gdLst/>
              <a:ahLst/>
              <a:cxnLst/>
              <a:rect l="0" t="0" r="0" b="0"/>
              <a:pathLst>
                <a:path w="2687555" h="1364638">
                  <a:moveTo>
                    <a:pt x="41461" y="174742"/>
                  </a:moveTo>
                  <a:lnTo>
                    <a:pt x="24603" y="233125"/>
                  </a:lnTo>
                  <a:lnTo>
                    <a:pt x="5391" y="295662"/>
                  </a:lnTo>
                  <a:lnTo>
                    <a:pt x="585" y="358753"/>
                  </a:lnTo>
                  <a:lnTo>
                    <a:pt x="0" y="417884"/>
                  </a:lnTo>
                  <a:lnTo>
                    <a:pt x="4316" y="466522"/>
                  </a:lnTo>
                  <a:lnTo>
                    <a:pt x="14057" y="529881"/>
                  </a:lnTo>
                  <a:lnTo>
                    <a:pt x="30396" y="590755"/>
                  </a:lnTo>
                  <a:lnTo>
                    <a:pt x="43932" y="640336"/>
                  </a:lnTo>
                  <a:lnTo>
                    <a:pt x="59721" y="698378"/>
                  </a:lnTo>
                  <a:lnTo>
                    <a:pt x="81835" y="760850"/>
                  </a:lnTo>
                  <a:lnTo>
                    <a:pt x="106548" y="819469"/>
                  </a:lnTo>
                  <a:lnTo>
                    <a:pt x="131489" y="880496"/>
                  </a:lnTo>
                  <a:lnTo>
                    <a:pt x="163615" y="938987"/>
                  </a:lnTo>
                  <a:lnTo>
                    <a:pt x="196797" y="994509"/>
                  </a:lnTo>
                  <a:lnTo>
                    <a:pt x="249812" y="1056538"/>
                  </a:lnTo>
                  <a:lnTo>
                    <a:pt x="301168" y="1115007"/>
                  </a:lnTo>
                  <a:lnTo>
                    <a:pt x="357763" y="1173267"/>
                  </a:lnTo>
                  <a:lnTo>
                    <a:pt x="414760" y="1216030"/>
                  </a:lnTo>
                  <a:lnTo>
                    <a:pt x="470151" y="1253320"/>
                  </a:lnTo>
                  <a:lnTo>
                    <a:pt x="533093" y="1291589"/>
                  </a:lnTo>
                  <a:lnTo>
                    <a:pt x="596502" y="1317344"/>
                  </a:lnTo>
                  <a:lnTo>
                    <a:pt x="657998" y="1336658"/>
                  </a:lnTo>
                  <a:lnTo>
                    <a:pt x="713012" y="1350750"/>
                  </a:lnTo>
                  <a:lnTo>
                    <a:pt x="765800" y="1358062"/>
                  </a:lnTo>
                  <a:lnTo>
                    <a:pt x="820920" y="1363784"/>
                  </a:lnTo>
                  <a:lnTo>
                    <a:pt x="876347" y="1364538"/>
                  </a:lnTo>
                  <a:lnTo>
                    <a:pt x="931814" y="1364637"/>
                  </a:lnTo>
                  <a:lnTo>
                    <a:pt x="993006" y="1358931"/>
                  </a:lnTo>
                  <a:lnTo>
                    <a:pt x="1050739" y="1352256"/>
                  </a:lnTo>
                  <a:lnTo>
                    <a:pt x="1113096" y="1341983"/>
                  </a:lnTo>
                  <a:lnTo>
                    <a:pt x="1136275" y="1338859"/>
                  </a:lnTo>
                  <a:lnTo>
                    <a:pt x="1192435" y="1325495"/>
                  </a:lnTo>
                  <a:lnTo>
                    <a:pt x="1250465" y="1307731"/>
                  </a:lnTo>
                  <a:lnTo>
                    <a:pt x="1311035" y="1291787"/>
                  </a:lnTo>
                  <a:lnTo>
                    <a:pt x="1371597" y="1267109"/>
                  </a:lnTo>
                  <a:lnTo>
                    <a:pt x="1433014" y="1246361"/>
                  </a:lnTo>
                  <a:lnTo>
                    <a:pt x="1494030" y="1220184"/>
                  </a:lnTo>
                  <a:lnTo>
                    <a:pt x="1554651" y="1192653"/>
                  </a:lnTo>
                  <a:lnTo>
                    <a:pt x="1613611" y="1164942"/>
                  </a:lnTo>
                  <a:lnTo>
                    <a:pt x="1670468" y="1131491"/>
                  </a:lnTo>
                  <a:lnTo>
                    <a:pt x="1732242" y="1101495"/>
                  </a:lnTo>
                  <a:lnTo>
                    <a:pt x="1788727" y="1066874"/>
                  </a:lnTo>
                  <a:lnTo>
                    <a:pt x="1844335" y="1030949"/>
                  </a:lnTo>
                  <a:lnTo>
                    <a:pt x="1899826" y="994509"/>
                  </a:lnTo>
                  <a:lnTo>
                    <a:pt x="1955301" y="956392"/>
                  </a:lnTo>
                  <a:lnTo>
                    <a:pt x="2015284" y="906948"/>
                  </a:lnTo>
                  <a:lnTo>
                    <a:pt x="2077805" y="863650"/>
                  </a:lnTo>
                  <a:lnTo>
                    <a:pt x="2136427" y="815310"/>
                  </a:lnTo>
                  <a:lnTo>
                    <a:pt x="2188122" y="758937"/>
                  </a:lnTo>
                  <a:lnTo>
                    <a:pt x="2249276" y="699069"/>
                  </a:lnTo>
                  <a:lnTo>
                    <a:pt x="2296705" y="644634"/>
                  </a:lnTo>
                  <a:lnTo>
                    <a:pt x="2349008" y="582702"/>
                  </a:lnTo>
                  <a:lnTo>
                    <a:pt x="2390829" y="526849"/>
                  </a:lnTo>
                  <a:lnTo>
                    <a:pt x="2431528" y="468811"/>
                  </a:lnTo>
                  <a:lnTo>
                    <a:pt x="2471158" y="405432"/>
                  </a:lnTo>
                  <a:lnTo>
                    <a:pt x="2504487" y="350013"/>
                  </a:lnTo>
                  <a:lnTo>
                    <a:pt x="2538905" y="291268"/>
                  </a:lnTo>
                  <a:lnTo>
                    <a:pt x="2568344" y="232991"/>
                  </a:lnTo>
                  <a:lnTo>
                    <a:pt x="2595458" y="174742"/>
                  </a:lnTo>
                  <a:lnTo>
                    <a:pt x="2602243" y="159025"/>
                  </a:lnTo>
                  <a:lnTo>
                    <a:pt x="2635364" y="101074"/>
                  </a:lnTo>
                  <a:lnTo>
                    <a:pt x="2668494" y="41677"/>
                  </a:lnTo>
                  <a:lnTo>
                    <a:pt x="2687554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2" name="Szabadkézi sokszög 91"/>
            <p:cNvSpPr/>
            <p:nvPr/>
          </p:nvSpPr>
          <p:spPr>
            <a:xfrm>
              <a:off x="6748370" y="3236887"/>
              <a:ext cx="224669" cy="166422"/>
            </a:xfrm>
            <a:custGeom>
              <a:avLst/>
              <a:gdLst/>
              <a:ahLst/>
              <a:cxnLst/>
              <a:rect l="0" t="0" r="0" b="0"/>
              <a:pathLst>
                <a:path w="224669" h="166422">
                  <a:moveTo>
                    <a:pt x="0" y="166421"/>
                  </a:moveTo>
                  <a:lnTo>
                    <a:pt x="58680" y="127301"/>
                  </a:lnTo>
                  <a:lnTo>
                    <a:pt x="112629" y="94280"/>
                  </a:lnTo>
                  <a:lnTo>
                    <a:pt x="173591" y="46998"/>
                  </a:lnTo>
                  <a:lnTo>
                    <a:pt x="209530" y="8235"/>
                  </a:lnTo>
                  <a:lnTo>
                    <a:pt x="224668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05" name="Csoportba foglalás 104"/>
          <p:cNvGrpSpPr/>
          <p:nvPr/>
        </p:nvGrpSpPr>
        <p:grpSpPr>
          <a:xfrm>
            <a:off x="7083242" y="2950613"/>
            <a:ext cx="2519191" cy="803311"/>
            <a:chOff x="7083242" y="2950613"/>
            <a:chExt cx="2519191" cy="803311"/>
          </a:xfrm>
        </p:grpSpPr>
        <p:sp>
          <p:nvSpPr>
            <p:cNvPr id="94" name="Szabadkézi sokszög 93"/>
            <p:cNvSpPr/>
            <p:nvPr/>
          </p:nvSpPr>
          <p:spPr>
            <a:xfrm>
              <a:off x="7083242" y="2950613"/>
              <a:ext cx="427433" cy="380418"/>
            </a:xfrm>
            <a:custGeom>
              <a:avLst/>
              <a:gdLst/>
              <a:ahLst/>
              <a:cxnLst/>
              <a:rect l="0" t="0" r="0" b="0"/>
              <a:pathLst>
                <a:path w="427433" h="380418">
                  <a:moveTo>
                    <a:pt x="39575" y="219706"/>
                  </a:moveTo>
                  <a:lnTo>
                    <a:pt x="78695" y="173421"/>
                  </a:lnTo>
                  <a:lnTo>
                    <a:pt x="100134" y="120599"/>
                  </a:lnTo>
                  <a:lnTo>
                    <a:pt x="117197" y="62828"/>
                  </a:lnTo>
                  <a:lnTo>
                    <a:pt x="117836" y="45507"/>
                  </a:lnTo>
                  <a:lnTo>
                    <a:pt x="110713" y="11787"/>
                  </a:lnTo>
                  <a:lnTo>
                    <a:pt x="105492" y="6204"/>
                  </a:lnTo>
                  <a:lnTo>
                    <a:pt x="89827" y="0"/>
                  </a:lnTo>
                  <a:lnTo>
                    <a:pt x="82322" y="1120"/>
                  </a:lnTo>
                  <a:lnTo>
                    <a:pt x="69052" y="9760"/>
                  </a:lnTo>
                  <a:lnTo>
                    <a:pt x="46767" y="34636"/>
                  </a:lnTo>
                  <a:lnTo>
                    <a:pt x="17660" y="97742"/>
                  </a:lnTo>
                  <a:lnTo>
                    <a:pt x="9659" y="129019"/>
                  </a:lnTo>
                  <a:lnTo>
                    <a:pt x="0" y="188231"/>
                  </a:lnTo>
                  <a:lnTo>
                    <a:pt x="2788" y="239993"/>
                  </a:lnTo>
                  <a:lnTo>
                    <a:pt x="18885" y="296069"/>
                  </a:lnTo>
                  <a:lnTo>
                    <a:pt x="35396" y="330371"/>
                  </a:lnTo>
                  <a:lnTo>
                    <a:pt x="49737" y="346245"/>
                  </a:lnTo>
                  <a:lnTo>
                    <a:pt x="82240" y="361161"/>
                  </a:lnTo>
                  <a:lnTo>
                    <a:pt x="116730" y="362601"/>
                  </a:lnTo>
                  <a:lnTo>
                    <a:pt x="155798" y="348162"/>
                  </a:lnTo>
                  <a:lnTo>
                    <a:pt x="185473" y="331937"/>
                  </a:lnTo>
                  <a:lnTo>
                    <a:pt x="218988" y="298451"/>
                  </a:lnTo>
                  <a:lnTo>
                    <a:pt x="223903" y="298090"/>
                  </a:lnTo>
                  <a:lnTo>
                    <a:pt x="228103" y="301548"/>
                  </a:lnTo>
                  <a:lnTo>
                    <a:pt x="254625" y="348832"/>
                  </a:lnTo>
                  <a:lnTo>
                    <a:pt x="274646" y="366345"/>
                  </a:lnTo>
                  <a:lnTo>
                    <a:pt x="298144" y="378827"/>
                  </a:lnTo>
                  <a:lnTo>
                    <a:pt x="314443" y="380417"/>
                  </a:lnTo>
                  <a:lnTo>
                    <a:pt x="351925" y="373904"/>
                  </a:lnTo>
                  <a:lnTo>
                    <a:pt x="379597" y="361959"/>
                  </a:lnTo>
                  <a:lnTo>
                    <a:pt x="400946" y="342292"/>
                  </a:lnTo>
                  <a:lnTo>
                    <a:pt x="418982" y="318898"/>
                  </a:lnTo>
                  <a:lnTo>
                    <a:pt x="425472" y="300157"/>
                  </a:lnTo>
                  <a:lnTo>
                    <a:pt x="427432" y="280425"/>
                  </a:lnTo>
                  <a:lnTo>
                    <a:pt x="425221" y="262410"/>
                  </a:lnTo>
                  <a:lnTo>
                    <a:pt x="416225" y="245157"/>
                  </a:lnTo>
                  <a:lnTo>
                    <a:pt x="402982" y="230093"/>
                  </a:lnTo>
                  <a:lnTo>
                    <a:pt x="379007" y="216414"/>
                  </a:lnTo>
                  <a:lnTo>
                    <a:pt x="359320" y="209614"/>
                  </a:lnTo>
                  <a:lnTo>
                    <a:pt x="327445" y="209422"/>
                  </a:lnTo>
                  <a:lnTo>
                    <a:pt x="294578" y="215221"/>
                  </a:lnTo>
                  <a:lnTo>
                    <a:pt x="277417" y="227575"/>
                  </a:lnTo>
                  <a:lnTo>
                    <a:pt x="264551" y="245393"/>
                  </a:lnTo>
                  <a:lnTo>
                    <a:pt x="255751" y="265639"/>
                  </a:lnTo>
                  <a:lnTo>
                    <a:pt x="253689" y="286965"/>
                  </a:lnTo>
                  <a:lnTo>
                    <a:pt x="255922" y="31955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5" name="Szabadkézi sokszög 94"/>
            <p:cNvSpPr/>
            <p:nvPr/>
          </p:nvSpPr>
          <p:spPr>
            <a:xfrm>
              <a:off x="7480622" y="3163323"/>
              <a:ext cx="624080" cy="177900"/>
            </a:xfrm>
            <a:custGeom>
              <a:avLst/>
              <a:gdLst/>
              <a:ahLst/>
              <a:cxnLst/>
              <a:rect l="0" t="0" r="0" b="0"/>
              <a:pathLst>
                <a:path w="624080" h="177900">
                  <a:moveTo>
                    <a:pt x="0" y="65243"/>
                  </a:moveTo>
                  <a:lnTo>
                    <a:pt x="2465" y="98984"/>
                  </a:lnTo>
                  <a:lnTo>
                    <a:pt x="7568" y="114448"/>
                  </a:lnTo>
                  <a:lnTo>
                    <a:pt x="15999" y="127485"/>
                  </a:lnTo>
                  <a:lnTo>
                    <a:pt x="28376" y="136977"/>
                  </a:lnTo>
                  <a:lnTo>
                    <a:pt x="44047" y="143353"/>
                  </a:lnTo>
                  <a:lnTo>
                    <a:pt x="72736" y="146018"/>
                  </a:lnTo>
                  <a:lnTo>
                    <a:pt x="90574" y="143365"/>
                  </a:lnTo>
                  <a:lnTo>
                    <a:pt x="105283" y="134173"/>
                  </a:lnTo>
                  <a:lnTo>
                    <a:pt x="147789" y="87217"/>
                  </a:lnTo>
                  <a:lnTo>
                    <a:pt x="176912" y="23950"/>
                  </a:lnTo>
                  <a:lnTo>
                    <a:pt x="178963" y="22922"/>
                  </a:lnTo>
                  <a:lnTo>
                    <a:pt x="181241" y="34106"/>
                  </a:lnTo>
                  <a:lnTo>
                    <a:pt x="182904" y="93656"/>
                  </a:lnTo>
                  <a:lnTo>
                    <a:pt x="183016" y="126464"/>
                  </a:lnTo>
                  <a:lnTo>
                    <a:pt x="183956" y="130096"/>
                  </a:lnTo>
                  <a:lnTo>
                    <a:pt x="185508" y="128819"/>
                  </a:lnTo>
                  <a:lnTo>
                    <a:pt x="202622" y="69641"/>
                  </a:lnTo>
                  <a:lnTo>
                    <a:pt x="214526" y="33752"/>
                  </a:lnTo>
                  <a:lnTo>
                    <a:pt x="239027" y="2050"/>
                  </a:lnTo>
                  <a:lnTo>
                    <a:pt x="244411" y="0"/>
                  </a:lnTo>
                  <a:lnTo>
                    <a:pt x="249849" y="483"/>
                  </a:lnTo>
                  <a:lnTo>
                    <a:pt x="255324" y="2654"/>
                  </a:lnTo>
                  <a:lnTo>
                    <a:pt x="263873" y="12463"/>
                  </a:lnTo>
                  <a:lnTo>
                    <a:pt x="267447" y="18962"/>
                  </a:lnTo>
                  <a:lnTo>
                    <a:pt x="272476" y="50195"/>
                  </a:lnTo>
                  <a:lnTo>
                    <a:pt x="271662" y="113422"/>
                  </a:lnTo>
                  <a:lnTo>
                    <a:pt x="273564" y="116779"/>
                  </a:lnTo>
                  <a:lnTo>
                    <a:pt x="275757" y="116242"/>
                  </a:lnTo>
                  <a:lnTo>
                    <a:pt x="311022" y="58917"/>
                  </a:lnTo>
                  <a:lnTo>
                    <a:pt x="338438" y="15580"/>
                  </a:lnTo>
                  <a:lnTo>
                    <a:pt x="343969" y="11794"/>
                  </a:lnTo>
                  <a:lnTo>
                    <a:pt x="349506" y="11119"/>
                  </a:lnTo>
                  <a:lnTo>
                    <a:pt x="355046" y="12518"/>
                  </a:lnTo>
                  <a:lnTo>
                    <a:pt x="357815" y="16225"/>
                  </a:lnTo>
                  <a:lnTo>
                    <a:pt x="360352" y="78956"/>
                  </a:lnTo>
                  <a:lnTo>
                    <a:pt x="362276" y="88253"/>
                  </a:lnTo>
                  <a:lnTo>
                    <a:pt x="366333" y="95376"/>
                  </a:lnTo>
                  <a:lnTo>
                    <a:pt x="378237" y="105756"/>
                  </a:lnTo>
                  <a:lnTo>
                    <a:pt x="385295" y="106120"/>
                  </a:lnTo>
                  <a:lnTo>
                    <a:pt x="400533" y="99128"/>
                  </a:lnTo>
                  <a:lnTo>
                    <a:pt x="437853" y="67826"/>
                  </a:lnTo>
                  <a:lnTo>
                    <a:pt x="450352" y="46901"/>
                  </a:lnTo>
                  <a:lnTo>
                    <a:pt x="461008" y="21453"/>
                  </a:lnTo>
                  <a:lnTo>
                    <a:pt x="460401" y="77525"/>
                  </a:lnTo>
                  <a:lnTo>
                    <a:pt x="469257" y="111412"/>
                  </a:lnTo>
                  <a:lnTo>
                    <a:pt x="486057" y="139019"/>
                  </a:lnTo>
                  <a:lnTo>
                    <a:pt x="501715" y="155355"/>
                  </a:lnTo>
                  <a:lnTo>
                    <a:pt x="521001" y="168780"/>
                  </a:lnTo>
                  <a:lnTo>
                    <a:pt x="552651" y="177899"/>
                  </a:lnTo>
                  <a:lnTo>
                    <a:pt x="574459" y="175101"/>
                  </a:lnTo>
                  <a:lnTo>
                    <a:pt x="594629" y="167693"/>
                  </a:lnTo>
                  <a:lnTo>
                    <a:pt x="624079" y="14845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6" name="Szabadkézi sokszög 95"/>
            <p:cNvSpPr/>
            <p:nvPr/>
          </p:nvSpPr>
          <p:spPr>
            <a:xfrm>
              <a:off x="8046453" y="3078787"/>
              <a:ext cx="8323" cy="8322"/>
            </a:xfrm>
            <a:custGeom>
              <a:avLst/>
              <a:gdLst/>
              <a:ahLst/>
              <a:cxnLst/>
              <a:rect l="0" t="0" r="0" b="0"/>
              <a:pathLst>
                <a:path w="8323" h="8322">
                  <a:moveTo>
                    <a:pt x="0" y="8321"/>
                  </a:moveTo>
                  <a:lnTo>
                    <a:pt x="8322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7" name="Szabadkézi sokszög 96"/>
            <p:cNvSpPr/>
            <p:nvPr/>
          </p:nvSpPr>
          <p:spPr>
            <a:xfrm>
              <a:off x="8137985" y="3153677"/>
              <a:ext cx="183064" cy="208027"/>
            </a:xfrm>
            <a:custGeom>
              <a:avLst/>
              <a:gdLst/>
              <a:ahLst/>
              <a:cxnLst/>
              <a:rect l="0" t="0" r="0" b="0"/>
              <a:pathLst>
                <a:path w="183064" h="208027">
                  <a:moveTo>
                    <a:pt x="0" y="0"/>
                  </a:moveTo>
                  <a:lnTo>
                    <a:pt x="0" y="53491"/>
                  </a:lnTo>
                  <a:lnTo>
                    <a:pt x="4417" y="114920"/>
                  </a:lnTo>
                  <a:lnTo>
                    <a:pt x="8492" y="118219"/>
                  </a:lnTo>
                  <a:lnTo>
                    <a:pt x="13983" y="117644"/>
                  </a:lnTo>
                  <a:lnTo>
                    <a:pt x="26555" y="109609"/>
                  </a:lnTo>
                  <a:lnTo>
                    <a:pt x="44028" y="88567"/>
                  </a:lnTo>
                  <a:lnTo>
                    <a:pt x="83190" y="27823"/>
                  </a:lnTo>
                  <a:lnTo>
                    <a:pt x="88744" y="21322"/>
                  </a:lnTo>
                  <a:lnTo>
                    <a:pt x="95220" y="18838"/>
                  </a:lnTo>
                  <a:lnTo>
                    <a:pt x="102312" y="19030"/>
                  </a:lnTo>
                  <a:lnTo>
                    <a:pt x="109813" y="21008"/>
                  </a:lnTo>
                  <a:lnTo>
                    <a:pt x="114814" y="26024"/>
                  </a:lnTo>
                  <a:lnTo>
                    <a:pt x="127916" y="70943"/>
                  </a:lnTo>
                  <a:lnTo>
                    <a:pt x="134914" y="125026"/>
                  </a:lnTo>
                  <a:lnTo>
                    <a:pt x="144450" y="155697"/>
                  </a:lnTo>
                  <a:lnTo>
                    <a:pt x="168664" y="196615"/>
                  </a:lnTo>
                  <a:lnTo>
                    <a:pt x="183063" y="20802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8" name="Szabadkézi sokszög 97"/>
            <p:cNvSpPr/>
            <p:nvPr/>
          </p:nvSpPr>
          <p:spPr>
            <a:xfrm>
              <a:off x="8384355" y="3152188"/>
              <a:ext cx="485883" cy="191034"/>
            </a:xfrm>
            <a:custGeom>
              <a:avLst/>
              <a:gdLst/>
              <a:ahLst/>
              <a:cxnLst/>
              <a:rect l="0" t="0" r="0" b="0"/>
              <a:pathLst>
                <a:path w="485883" h="191034">
                  <a:moveTo>
                    <a:pt x="128077" y="59736"/>
                  </a:moveTo>
                  <a:lnTo>
                    <a:pt x="113866" y="47374"/>
                  </a:lnTo>
                  <a:lnTo>
                    <a:pt x="100496" y="40990"/>
                  </a:lnTo>
                  <a:lnTo>
                    <a:pt x="72958" y="36615"/>
                  </a:lnTo>
                  <a:lnTo>
                    <a:pt x="54577" y="40522"/>
                  </a:lnTo>
                  <a:lnTo>
                    <a:pt x="38088" y="49348"/>
                  </a:lnTo>
                  <a:lnTo>
                    <a:pt x="19333" y="69910"/>
                  </a:lnTo>
                  <a:lnTo>
                    <a:pt x="4245" y="104172"/>
                  </a:lnTo>
                  <a:lnTo>
                    <a:pt x="0" y="123865"/>
                  </a:lnTo>
                  <a:lnTo>
                    <a:pt x="1195" y="141862"/>
                  </a:lnTo>
                  <a:lnTo>
                    <a:pt x="5583" y="147771"/>
                  </a:lnTo>
                  <a:lnTo>
                    <a:pt x="20318" y="154336"/>
                  </a:lnTo>
                  <a:lnTo>
                    <a:pt x="27577" y="154238"/>
                  </a:lnTo>
                  <a:lnTo>
                    <a:pt x="40572" y="149198"/>
                  </a:lnTo>
                  <a:lnTo>
                    <a:pt x="52512" y="135863"/>
                  </a:lnTo>
                  <a:lnTo>
                    <a:pt x="83947" y="82342"/>
                  </a:lnTo>
                  <a:lnTo>
                    <a:pt x="91579" y="50717"/>
                  </a:lnTo>
                  <a:lnTo>
                    <a:pt x="92650" y="39855"/>
                  </a:lnTo>
                  <a:lnTo>
                    <a:pt x="91516" y="35387"/>
                  </a:lnTo>
                  <a:lnTo>
                    <a:pt x="88909" y="35182"/>
                  </a:lnTo>
                  <a:lnTo>
                    <a:pt x="85323" y="37820"/>
                  </a:lnTo>
                  <a:lnTo>
                    <a:pt x="81339" y="50612"/>
                  </a:lnTo>
                  <a:lnTo>
                    <a:pt x="80491" y="67700"/>
                  </a:lnTo>
                  <a:lnTo>
                    <a:pt x="89919" y="114033"/>
                  </a:lnTo>
                  <a:lnTo>
                    <a:pt x="106601" y="141776"/>
                  </a:lnTo>
                  <a:lnTo>
                    <a:pt x="124693" y="163146"/>
                  </a:lnTo>
                  <a:lnTo>
                    <a:pt x="146182" y="176771"/>
                  </a:lnTo>
                  <a:lnTo>
                    <a:pt x="179216" y="188734"/>
                  </a:lnTo>
                  <a:lnTo>
                    <a:pt x="199191" y="191033"/>
                  </a:lnTo>
                  <a:lnTo>
                    <a:pt x="231228" y="183493"/>
                  </a:lnTo>
                  <a:lnTo>
                    <a:pt x="281315" y="152498"/>
                  </a:lnTo>
                  <a:lnTo>
                    <a:pt x="318992" y="116125"/>
                  </a:lnTo>
                  <a:lnTo>
                    <a:pt x="354310" y="60425"/>
                  </a:lnTo>
                  <a:lnTo>
                    <a:pt x="362070" y="43400"/>
                  </a:lnTo>
                  <a:lnTo>
                    <a:pt x="363669" y="26588"/>
                  </a:lnTo>
                  <a:lnTo>
                    <a:pt x="362801" y="18222"/>
                  </a:lnTo>
                  <a:lnTo>
                    <a:pt x="359450" y="11719"/>
                  </a:lnTo>
                  <a:lnTo>
                    <a:pt x="348329" y="2029"/>
                  </a:lnTo>
                  <a:lnTo>
                    <a:pt x="341480" y="0"/>
                  </a:lnTo>
                  <a:lnTo>
                    <a:pt x="326473" y="211"/>
                  </a:lnTo>
                  <a:lnTo>
                    <a:pt x="310559" y="8317"/>
                  </a:lnTo>
                  <a:lnTo>
                    <a:pt x="296088" y="21166"/>
                  </a:lnTo>
                  <a:lnTo>
                    <a:pt x="286576" y="36122"/>
                  </a:lnTo>
                  <a:lnTo>
                    <a:pt x="280440" y="64553"/>
                  </a:lnTo>
                  <a:lnTo>
                    <a:pt x="283936" y="83142"/>
                  </a:lnTo>
                  <a:lnTo>
                    <a:pt x="292577" y="100649"/>
                  </a:lnTo>
                  <a:lnTo>
                    <a:pt x="313961" y="125175"/>
                  </a:lnTo>
                  <a:lnTo>
                    <a:pt x="351385" y="148031"/>
                  </a:lnTo>
                  <a:lnTo>
                    <a:pt x="399012" y="161723"/>
                  </a:lnTo>
                  <a:lnTo>
                    <a:pt x="461726" y="167095"/>
                  </a:lnTo>
                  <a:lnTo>
                    <a:pt x="485882" y="16791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9" name="Szabadkézi sokszög 98"/>
            <p:cNvSpPr/>
            <p:nvPr/>
          </p:nvSpPr>
          <p:spPr>
            <a:xfrm>
              <a:off x="7758760" y="3409438"/>
              <a:ext cx="146336" cy="232681"/>
            </a:xfrm>
            <a:custGeom>
              <a:avLst/>
              <a:gdLst/>
              <a:ahLst/>
              <a:cxnLst/>
              <a:rect l="0" t="0" r="0" b="0"/>
              <a:pathLst>
                <a:path w="146336" h="232681">
                  <a:moveTo>
                    <a:pt x="112951" y="10512"/>
                  </a:moveTo>
                  <a:lnTo>
                    <a:pt x="104116" y="1678"/>
                  </a:lnTo>
                  <a:lnTo>
                    <a:pt x="97816" y="0"/>
                  </a:lnTo>
                  <a:lnTo>
                    <a:pt x="61131" y="3950"/>
                  </a:lnTo>
                  <a:lnTo>
                    <a:pt x="41842" y="9445"/>
                  </a:lnTo>
                  <a:lnTo>
                    <a:pt x="14393" y="28040"/>
                  </a:lnTo>
                  <a:lnTo>
                    <a:pt x="8414" y="33292"/>
                  </a:lnTo>
                  <a:lnTo>
                    <a:pt x="1771" y="48990"/>
                  </a:lnTo>
                  <a:lnTo>
                    <a:pt x="0" y="58353"/>
                  </a:lnTo>
                  <a:lnTo>
                    <a:pt x="2517" y="66445"/>
                  </a:lnTo>
                  <a:lnTo>
                    <a:pt x="15176" y="80367"/>
                  </a:lnTo>
                  <a:lnTo>
                    <a:pt x="47717" y="103446"/>
                  </a:lnTo>
                  <a:lnTo>
                    <a:pt x="103895" y="130513"/>
                  </a:lnTo>
                  <a:lnTo>
                    <a:pt x="128450" y="147564"/>
                  </a:lnTo>
                  <a:lnTo>
                    <a:pt x="141721" y="162031"/>
                  </a:lnTo>
                  <a:lnTo>
                    <a:pt x="145075" y="170697"/>
                  </a:lnTo>
                  <a:lnTo>
                    <a:pt x="146335" y="190187"/>
                  </a:lnTo>
                  <a:lnTo>
                    <a:pt x="141350" y="206246"/>
                  </a:lnTo>
                  <a:lnTo>
                    <a:pt x="137430" y="213118"/>
                  </a:lnTo>
                  <a:lnTo>
                    <a:pt x="123215" y="223218"/>
                  </a:lnTo>
                  <a:lnTo>
                    <a:pt x="104569" y="229864"/>
                  </a:lnTo>
                  <a:lnTo>
                    <a:pt x="73279" y="232680"/>
                  </a:lnTo>
                  <a:lnTo>
                    <a:pt x="34506" y="225818"/>
                  </a:lnTo>
                  <a:lnTo>
                    <a:pt x="13098" y="21853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0" name="Szabadkézi sokszög 99"/>
            <p:cNvSpPr/>
            <p:nvPr/>
          </p:nvSpPr>
          <p:spPr>
            <a:xfrm>
              <a:off x="7967666" y="3478156"/>
              <a:ext cx="110148" cy="275768"/>
            </a:xfrm>
            <a:custGeom>
              <a:avLst/>
              <a:gdLst/>
              <a:ahLst/>
              <a:cxnLst/>
              <a:rect l="0" t="0" r="0" b="0"/>
              <a:pathLst>
                <a:path w="110148" h="275768">
                  <a:moveTo>
                    <a:pt x="20540" y="58289"/>
                  </a:moveTo>
                  <a:lnTo>
                    <a:pt x="26259" y="121704"/>
                  </a:lnTo>
                  <a:lnTo>
                    <a:pt x="28347" y="175257"/>
                  </a:lnTo>
                  <a:lnTo>
                    <a:pt x="33177" y="230351"/>
                  </a:lnTo>
                  <a:lnTo>
                    <a:pt x="35995" y="267473"/>
                  </a:lnTo>
                  <a:lnTo>
                    <a:pt x="34542" y="273559"/>
                  </a:lnTo>
                  <a:lnTo>
                    <a:pt x="31724" y="275767"/>
                  </a:lnTo>
                  <a:lnTo>
                    <a:pt x="27996" y="275390"/>
                  </a:lnTo>
                  <a:lnTo>
                    <a:pt x="24586" y="270516"/>
                  </a:lnTo>
                  <a:lnTo>
                    <a:pt x="9612" y="216794"/>
                  </a:lnTo>
                  <a:lnTo>
                    <a:pt x="4102" y="157503"/>
                  </a:lnTo>
                  <a:lnTo>
                    <a:pt x="0" y="100316"/>
                  </a:lnTo>
                  <a:lnTo>
                    <a:pt x="10027" y="43894"/>
                  </a:lnTo>
                  <a:lnTo>
                    <a:pt x="15252" y="26004"/>
                  </a:lnTo>
                  <a:lnTo>
                    <a:pt x="25586" y="11272"/>
                  </a:lnTo>
                  <a:lnTo>
                    <a:pt x="32225" y="4755"/>
                  </a:lnTo>
                  <a:lnTo>
                    <a:pt x="39425" y="1335"/>
                  </a:lnTo>
                  <a:lnTo>
                    <a:pt x="54821" y="0"/>
                  </a:lnTo>
                  <a:lnTo>
                    <a:pt x="79083" y="8864"/>
                  </a:lnTo>
                  <a:lnTo>
                    <a:pt x="90629" y="20605"/>
                  </a:lnTo>
                  <a:lnTo>
                    <a:pt x="105576" y="50742"/>
                  </a:lnTo>
                  <a:lnTo>
                    <a:pt x="110147" y="79578"/>
                  </a:lnTo>
                  <a:lnTo>
                    <a:pt x="106285" y="95796"/>
                  </a:lnTo>
                  <a:lnTo>
                    <a:pt x="88739" y="121274"/>
                  </a:lnTo>
                  <a:lnTo>
                    <a:pt x="68483" y="138486"/>
                  </a:lnTo>
                  <a:lnTo>
                    <a:pt x="50477" y="142317"/>
                  </a:lnTo>
                  <a:lnTo>
                    <a:pt x="33845" y="140938"/>
                  </a:lnTo>
                  <a:lnTo>
                    <a:pt x="29410" y="139277"/>
                  </a:lnTo>
                  <a:lnTo>
                    <a:pt x="20540" y="13317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1" name="Szabadkézi sokszög 100"/>
            <p:cNvSpPr/>
            <p:nvPr/>
          </p:nvSpPr>
          <p:spPr>
            <a:xfrm>
              <a:off x="8140535" y="3477863"/>
              <a:ext cx="113945" cy="158436"/>
            </a:xfrm>
            <a:custGeom>
              <a:avLst/>
              <a:gdLst/>
              <a:ahLst/>
              <a:cxnLst/>
              <a:rect l="0" t="0" r="0" b="0"/>
              <a:pathLst>
                <a:path w="113945" h="158436">
                  <a:moveTo>
                    <a:pt x="5771" y="41940"/>
                  </a:moveTo>
                  <a:lnTo>
                    <a:pt x="14605" y="50775"/>
                  </a:lnTo>
                  <a:lnTo>
                    <a:pt x="28805" y="55112"/>
                  </a:lnTo>
                  <a:lnTo>
                    <a:pt x="46518" y="56115"/>
                  </a:lnTo>
                  <a:lnTo>
                    <a:pt x="63637" y="53479"/>
                  </a:lnTo>
                  <a:lnTo>
                    <a:pt x="78025" y="46761"/>
                  </a:lnTo>
                  <a:lnTo>
                    <a:pt x="84451" y="42380"/>
                  </a:lnTo>
                  <a:lnTo>
                    <a:pt x="94056" y="30116"/>
                  </a:lnTo>
                  <a:lnTo>
                    <a:pt x="97911" y="22963"/>
                  </a:lnTo>
                  <a:lnTo>
                    <a:pt x="98633" y="16345"/>
                  </a:lnTo>
                  <a:lnTo>
                    <a:pt x="94504" y="4060"/>
                  </a:lnTo>
                  <a:lnTo>
                    <a:pt x="88041" y="969"/>
                  </a:lnTo>
                  <a:lnTo>
                    <a:pt x="68532" y="0"/>
                  </a:lnTo>
                  <a:lnTo>
                    <a:pt x="51847" y="5117"/>
                  </a:lnTo>
                  <a:lnTo>
                    <a:pt x="21652" y="23469"/>
                  </a:lnTo>
                  <a:lnTo>
                    <a:pt x="10364" y="36504"/>
                  </a:lnTo>
                  <a:lnTo>
                    <a:pt x="6059" y="43863"/>
                  </a:lnTo>
                  <a:lnTo>
                    <a:pt x="0" y="76308"/>
                  </a:lnTo>
                  <a:lnTo>
                    <a:pt x="7040" y="110781"/>
                  </a:lnTo>
                  <a:lnTo>
                    <a:pt x="20820" y="128318"/>
                  </a:lnTo>
                  <a:lnTo>
                    <a:pt x="39271" y="141351"/>
                  </a:lnTo>
                  <a:lnTo>
                    <a:pt x="70452" y="152962"/>
                  </a:lnTo>
                  <a:lnTo>
                    <a:pt x="113944" y="15843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2" name="Szabadkézi sokszög 101"/>
            <p:cNvSpPr/>
            <p:nvPr/>
          </p:nvSpPr>
          <p:spPr>
            <a:xfrm>
              <a:off x="8368407" y="3478198"/>
              <a:ext cx="335410" cy="171765"/>
            </a:xfrm>
            <a:custGeom>
              <a:avLst/>
              <a:gdLst/>
              <a:ahLst/>
              <a:cxnLst/>
              <a:rect l="0" t="0" r="0" b="0"/>
              <a:pathLst>
                <a:path w="335410" h="171765">
                  <a:moveTo>
                    <a:pt x="44172" y="0"/>
                  </a:moveTo>
                  <a:lnTo>
                    <a:pt x="30920" y="4417"/>
                  </a:lnTo>
                  <a:lnTo>
                    <a:pt x="19483" y="16448"/>
                  </a:lnTo>
                  <a:lnTo>
                    <a:pt x="5113" y="44013"/>
                  </a:lnTo>
                  <a:lnTo>
                    <a:pt x="0" y="63940"/>
                  </a:lnTo>
                  <a:lnTo>
                    <a:pt x="810" y="82042"/>
                  </a:lnTo>
                  <a:lnTo>
                    <a:pt x="6717" y="96868"/>
                  </a:lnTo>
                  <a:lnTo>
                    <a:pt x="25577" y="121452"/>
                  </a:lnTo>
                  <a:lnTo>
                    <a:pt x="46060" y="134092"/>
                  </a:lnTo>
                  <a:lnTo>
                    <a:pt x="66585" y="135719"/>
                  </a:lnTo>
                  <a:lnTo>
                    <a:pt x="108593" y="129229"/>
                  </a:lnTo>
                  <a:lnTo>
                    <a:pt x="123963" y="119381"/>
                  </a:lnTo>
                  <a:lnTo>
                    <a:pt x="148897" y="90458"/>
                  </a:lnTo>
                  <a:lnTo>
                    <a:pt x="171215" y="41511"/>
                  </a:lnTo>
                  <a:lnTo>
                    <a:pt x="173246" y="40617"/>
                  </a:lnTo>
                  <a:lnTo>
                    <a:pt x="184520" y="82686"/>
                  </a:lnTo>
                  <a:lnTo>
                    <a:pt x="224635" y="137398"/>
                  </a:lnTo>
                  <a:lnTo>
                    <a:pt x="273760" y="164691"/>
                  </a:lnTo>
                  <a:lnTo>
                    <a:pt x="305534" y="171764"/>
                  </a:lnTo>
                  <a:lnTo>
                    <a:pt x="319975" y="170952"/>
                  </a:lnTo>
                  <a:lnTo>
                    <a:pt x="335409" y="16642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3" name="Szabadkézi sokszög 102"/>
            <p:cNvSpPr/>
            <p:nvPr/>
          </p:nvSpPr>
          <p:spPr>
            <a:xfrm>
              <a:off x="8640774" y="3419950"/>
              <a:ext cx="4796" cy="24965"/>
            </a:xfrm>
            <a:custGeom>
              <a:avLst/>
              <a:gdLst/>
              <a:ahLst/>
              <a:cxnLst/>
              <a:rect l="0" t="0" r="0" b="0"/>
              <a:pathLst>
                <a:path w="4796" h="24965">
                  <a:moveTo>
                    <a:pt x="4795" y="24964"/>
                  </a:moveTo>
                  <a:lnTo>
                    <a:pt x="377" y="11712"/>
                  </a:lnTo>
                  <a:lnTo>
                    <a:pt x="0" y="7808"/>
                  </a:lnTo>
                  <a:lnTo>
                    <a:pt x="674" y="5206"/>
                  </a:lnTo>
                  <a:lnTo>
                    <a:pt x="4795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4" name="Szabadkézi sokszög 103"/>
            <p:cNvSpPr/>
            <p:nvPr/>
          </p:nvSpPr>
          <p:spPr>
            <a:xfrm>
              <a:off x="8726203" y="3349952"/>
              <a:ext cx="876230" cy="306022"/>
            </a:xfrm>
            <a:custGeom>
              <a:avLst/>
              <a:gdLst/>
              <a:ahLst/>
              <a:cxnLst/>
              <a:rect l="0" t="0" r="0" b="0"/>
              <a:pathLst>
                <a:path w="876230" h="306022">
                  <a:moveTo>
                    <a:pt x="94108" y="186493"/>
                  </a:moveTo>
                  <a:lnTo>
                    <a:pt x="86540" y="167488"/>
                  </a:lnTo>
                  <a:lnTo>
                    <a:pt x="78109" y="156165"/>
                  </a:lnTo>
                  <a:lnTo>
                    <a:pt x="63266" y="149900"/>
                  </a:lnTo>
                  <a:lnTo>
                    <a:pt x="54131" y="148229"/>
                  </a:lnTo>
                  <a:lnTo>
                    <a:pt x="46191" y="148965"/>
                  </a:lnTo>
                  <a:lnTo>
                    <a:pt x="32439" y="154713"/>
                  </a:lnTo>
                  <a:lnTo>
                    <a:pt x="14301" y="172762"/>
                  </a:lnTo>
                  <a:lnTo>
                    <a:pt x="1633" y="195676"/>
                  </a:lnTo>
                  <a:lnTo>
                    <a:pt x="0" y="211839"/>
                  </a:lnTo>
                  <a:lnTo>
                    <a:pt x="3280" y="228269"/>
                  </a:lnTo>
                  <a:lnTo>
                    <a:pt x="10902" y="244816"/>
                  </a:lnTo>
                  <a:lnTo>
                    <a:pt x="17372" y="250338"/>
                  </a:lnTo>
                  <a:lnTo>
                    <a:pt x="34424" y="256474"/>
                  </a:lnTo>
                  <a:lnTo>
                    <a:pt x="42299" y="256261"/>
                  </a:lnTo>
                  <a:lnTo>
                    <a:pt x="55981" y="251093"/>
                  </a:lnTo>
                  <a:lnTo>
                    <a:pt x="74079" y="237788"/>
                  </a:lnTo>
                  <a:lnTo>
                    <a:pt x="86735" y="217717"/>
                  </a:lnTo>
                  <a:lnTo>
                    <a:pt x="92651" y="186839"/>
                  </a:lnTo>
                  <a:lnTo>
                    <a:pt x="110050" y="241445"/>
                  </a:lnTo>
                  <a:lnTo>
                    <a:pt x="129650" y="264310"/>
                  </a:lnTo>
                  <a:lnTo>
                    <a:pt x="161122" y="281959"/>
                  </a:lnTo>
                  <a:lnTo>
                    <a:pt x="177517" y="288402"/>
                  </a:lnTo>
                  <a:lnTo>
                    <a:pt x="194049" y="289417"/>
                  </a:lnTo>
                  <a:lnTo>
                    <a:pt x="210642" y="285862"/>
                  </a:lnTo>
                  <a:lnTo>
                    <a:pt x="256630" y="258945"/>
                  </a:lnTo>
                  <a:lnTo>
                    <a:pt x="298531" y="204077"/>
                  </a:lnTo>
                  <a:lnTo>
                    <a:pt x="325407" y="144457"/>
                  </a:lnTo>
                  <a:lnTo>
                    <a:pt x="333440" y="92479"/>
                  </a:lnTo>
                  <a:lnTo>
                    <a:pt x="335157" y="29927"/>
                  </a:lnTo>
                  <a:lnTo>
                    <a:pt x="330372" y="10275"/>
                  </a:lnTo>
                  <a:lnTo>
                    <a:pt x="326507" y="2446"/>
                  </a:lnTo>
                  <a:lnTo>
                    <a:pt x="322081" y="0"/>
                  </a:lnTo>
                  <a:lnTo>
                    <a:pt x="317281" y="1144"/>
                  </a:lnTo>
                  <a:lnTo>
                    <a:pt x="312232" y="4680"/>
                  </a:lnTo>
                  <a:lnTo>
                    <a:pt x="304156" y="18470"/>
                  </a:lnTo>
                  <a:lnTo>
                    <a:pt x="288532" y="74752"/>
                  </a:lnTo>
                  <a:lnTo>
                    <a:pt x="278850" y="137957"/>
                  </a:lnTo>
                  <a:lnTo>
                    <a:pt x="286443" y="201218"/>
                  </a:lnTo>
                  <a:lnTo>
                    <a:pt x="301192" y="247135"/>
                  </a:lnTo>
                  <a:lnTo>
                    <a:pt x="313735" y="264604"/>
                  </a:lnTo>
                  <a:lnTo>
                    <a:pt x="328555" y="277607"/>
                  </a:lnTo>
                  <a:lnTo>
                    <a:pt x="344387" y="286468"/>
                  </a:lnTo>
                  <a:lnTo>
                    <a:pt x="377728" y="292237"/>
                  </a:lnTo>
                  <a:lnTo>
                    <a:pt x="396136" y="288656"/>
                  </a:lnTo>
                  <a:lnTo>
                    <a:pt x="419361" y="273778"/>
                  </a:lnTo>
                  <a:lnTo>
                    <a:pt x="447640" y="243901"/>
                  </a:lnTo>
                  <a:lnTo>
                    <a:pt x="454636" y="225260"/>
                  </a:lnTo>
                  <a:lnTo>
                    <a:pt x="456821" y="204647"/>
                  </a:lnTo>
                  <a:lnTo>
                    <a:pt x="454711" y="183159"/>
                  </a:lnTo>
                  <a:lnTo>
                    <a:pt x="451005" y="176874"/>
                  </a:lnTo>
                  <a:lnTo>
                    <a:pt x="445760" y="173608"/>
                  </a:lnTo>
                  <a:lnTo>
                    <a:pt x="439490" y="172356"/>
                  </a:lnTo>
                  <a:lnTo>
                    <a:pt x="433461" y="173370"/>
                  </a:lnTo>
                  <a:lnTo>
                    <a:pt x="421830" y="179427"/>
                  </a:lnTo>
                  <a:lnTo>
                    <a:pt x="412963" y="190749"/>
                  </a:lnTo>
                  <a:lnTo>
                    <a:pt x="406865" y="205951"/>
                  </a:lnTo>
                  <a:lnTo>
                    <a:pt x="404356" y="234377"/>
                  </a:lnTo>
                  <a:lnTo>
                    <a:pt x="409982" y="260777"/>
                  </a:lnTo>
                  <a:lnTo>
                    <a:pt x="418176" y="277756"/>
                  </a:lnTo>
                  <a:lnTo>
                    <a:pt x="430447" y="289616"/>
                  </a:lnTo>
                  <a:lnTo>
                    <a:pt x="446995" y="297969"/>
                  </a:lnTo>
                  <a:lnTo>
                    <a:pt x="482302" y="306021"/>
                  </a:lnTo>
                  <a:lnTo>
                    <a:pt x="521117" y="302448"/>
                  </a:lnTo>
                  <a:lnTo>
                    <a:pt x="544924" y="294735"/>
                  </a:lnTo>
                  <a:lnTo>
                    <a:pt x="574701" y="271162"/>
                  </a:lnTo>
                  <a:lnTo>
                    <a:pt x="614895" y="208323"/>
                  </a:lnTo>
                  <a:lnTo>
                    <a:pt x="630050" y="169951"/>
                  </a:lnTo>
                  <a:lnTo>
                    <a:pt x="632592" y="139473"/>
                  </a:lnTo>
                  <a:lnTo>
                    <a:pt x="629910" y="121216"/>
                  </a:lnTo>
                  <a:lnTo>
                    <a:pt x="632523" y="116163"/>
                  </a:lnTo>
                  <a:lnTo>
                    <a:pt x="637964" y="113719"/>
                  </a:lnTo>
                  <a:lnTo>
                    <a:pt x="645289" y="113014"/>
                  </a:lnTo>
                  <a:lnTo>
                    <a:pt x="660824" y="117161"/>
                  </a:lnTo>
                  <a:lnTo>
                    <a:pt x="716529" y="149496"/>
                  </a:lnTo>
                  <a:lnTo>
                    <a:pt x="740192" y="162895"/>
                  </a:lnTo>
                  <a:lnTo>
                    <a:pt x="802989" y="212610"/>
                  </a:lnTo>
                  <a:lnTo>
                    <a:pt x="861185" y="258711"/>
                  </a:lnTo>
                  <a:lnTo>
                    <a:pt x="872040" y="272214"/>
                  </a:lnTo>
                  <a:lnTo>
                    <a:pt x="876229" y="279698"/>
                  </a:lnTo>
                  <a:lnTo>
                    <a:pt x="875324" y="285612"/>
                  </a:lnTo>
                  <a:lnTo>
                    <a:pt x="871022" y="290480"/>
                  </a:lnTo>
                  <a:lnTo>
                    <a:pt x="864455" y="294649"/>
                  </a:lnTo>
                  <a:lnTo>
                    <a:pt x="809718" y="30298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(11)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10160000" cy="609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(12)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10160000" cy="609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(13)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10160000" cy="609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(14)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10160000" cy="609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(15)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10160000" cy="609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(16)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10160000" cy="609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Szabadkézi sokszög 2"/>
          <p:cNvSpPr/>
          <p:nvPr/>
        </p:nvSpPr>
        <p:spPr>
          <a:xfrm>
            <a:off x="5704644" y="3428894"/>
            <a:ext cx="611032" cy="497357"/>
          </a:xfrm>
          <a:custGeom>
            <a:avLst/>
            <a:gdLst/>
            <a:ahLst/>
            <a:cxnLst/>
            <a:rect l="0" t="0" r="0" b="0"/>
            <a:pathLst>
              <a:path w="611032" h="497357">
                <a:moveTo>
                  <a:pt x="611031" y="107551"/>
                </a:moveTo>
                <a:lnTo>
                  <a:pt x="547934" y="61266"/>
                </a:lnTo>
                <a:lnTo>
                  <a:pt x="486007" y="34355"/>
                </a:lnTo>
                <a:lnTo>
                  <a:pt x="432427" y="10022"/>
                </a:lnTo>
                <a:lnTo>
                  <a:pt x="371218" y="1480"/>
                </a:lnTo>
                <a:lnTo>
                  <a:pt x="320238" y="0"/>
                </a:lnTo>
                <a:lnTo>
                  <a:pt x="261331" y="8511"/>
                </a:lnTo>
                <a:lnTo>
                  <a:pt x="201546" y="24412"/>
                </a:lnTo>
                <a:lnTo>
                  <a:pt x="145629" y="43454"/>
                </a:lnTo>
                <a:lnTo>
                  <a:pt x="94003" y="79959"/>
                </a:lnTo>
                <a:lnTo>
                  <a:pt x="49519" y="131857"/>
                </a:lnTo>
                <a:lnTo>
                  <a:pt x="19242" y="189547"/>
                </a:lnTo>
                <a:lnTo>
                  <a:pt x="6295" y="247844"/>
                </a:lnTo>
                <a:lnTo>
                  <a:pt x="8545" y="297575"/>
                </a:lnTo>
                <a:lnTo>
                  <a:pt x="20523" y="354173"/>
                </a:lnTo>
                <a:lnTo>
                  <a:pt x="35805" y="394290"/>
                </a:lnTo>
                <a:lnTo>
                  <a:pt x="79120" y="441155"/>
                </a:lnTo>
                <a:lnTo>
                  <a:pt x="118537" y="471979"/>
                </a:lnTo>
                <a:lnTo>
                  <a:pt x="177368" y="492139"/>
                </a:lnTo>
                <a:lnTo>
                  <a:pt x="230469" y="497356"/>
                </a:lnTo>
                <a:lnTo>
                  <a:pt x="275063" y="495921"/>
                </a:lnTo>
                <a:lnTo>
                  <a:pt x="325101" y="483489"/>
                </a:lnTo>
                <a:lnTo>
                  <a:pt x="378158" y="459275"/>
                </a:lnTo>
                <a:lnTo>
                  <a:pt x="424422" y="432002"/>
                </a:lnTo>
                <a:lnTo>
                  <a:pt x="481608" y="386766"/>
                </a:lnTo>
                <a:lnTo>
                  <a:pt x="507553" y="364407"/>
                </a:lnTo>
                <a:lnTo>
                  <a:pt x="526009" y="332003"/>
                </a:lnTo>
                <a:lnTo>
                  <a:pt x="538558" y="290058"/>
                </a:lnTo>
                <a:lnTo>
                  <a:pt x="542713" y="241961"/>
                </a:lnTo>
                <a:lnTo>
                  <a:pt x="543945" y="191139"/>
                </a:lnTo>
                <a:lnTo>
                  <a:pt x="535343" y="128170"/>
                </a:lnTo>
                <a:lnTo>
                  <a:pt x="525119" y="100408"/>
                </a:lnTo>
                <a:lnTo>
                  <a:pt x="514601" y="84036"/>
                </a:lnTo>
                <a:lnTo>
                  <a:pt x="477249" y="48216"/>
                </a:lnTo>
                <a:lnTo>
                  <a:pt x="443906" y="32853"/>
                </a:lnTo>
                <a:lnTo>
                  <a:pt x="382515" y="16410"/>
                </a:lnTo>
                <a:lnTo>
                  <a:pt x="347007" y="10280"/>
                </a:lnTo>
                <a:lnTo>
                  <a:pt x="285311" y="12626"/>
                </a:lnTo>
                <a:lnTo>
                  <a:pt x="230297" y="24624"/>
                </a:lnTo>
                <a:lnTo>
                  <a:pt x="171929" y="43473"/>
                </a:lnTo>
                <a:lnTo>
                  <a:pt x="111880" y="72796"/>
                </a:lnTo>
                <a:lnTo>
                  <a:pt x="49277" y="128618"/>
                </a:lnTo>
                <a:lnTo>
                  <a:pt x="26966" y="159276"/>
                </a:lnTo>
                <a:lnTo>
                  <a:pt x="6716" y="215955"/>
                </a:lnTo>
                <a:lnTo>
                  <a:pt x="0" y="249899"/>
                </a:lnTo>
                <a:lnTo>
                  <a:pt x="3968" y="296939"/>
                </a:lnTo>
                <a:lnTo>
                  <a:pt x="17368" y="335532"/>
                </a:lnTo>
                <a:lnTo>
                  <a:pt x="54239" y="392946"/>
                </a:lnTo>
                <a:lnTo>
                  <a:pt x="111768" y="43207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abadkézi sokszög 3"/>
          <p:cNvSpPr/>
          <p:nvPr/>
        </p:nvSpPr>
        <p:spPr>
          <a:xfrm>
            <a:off x="5537055" y="1830862"/>
            <a:ext cx="984771" cy="820291"/>
          </a:xfrm>
          <a:custGeom>
            <a:avLst/>
            <a:gdLst/>
            <a:ahLst/>
            <a:cxnLst/>
            <a:rect l="0" t="0" r="0" b="0"/>
            <a:pathLst>
              <a:path w="984771" h="820291">
                <a:moveTo>
                  <a:pt x="320963" y="732020"/>
                </a:moveTo>
                <a:lnTo>
                  <a:pt x="263054" y="716021"/>
                </a:lnTo>
                <a:lnTo>
                  <a:pt x="200757" y="686014"/>
                </a:lnTo>
                <a:lnTo>
                  <a:pt x="138169" y="651326"/>
                </a:lnTo>
                <a:lnTo>
                  <a:pt x="76979" y="596105"/>
                </a:lnTo>
                <a:lnTo>
                  <a:pt x="44527" y="561901"/>
                </a:lnTo>
                <a:lnTo>
                  <a:pt x="13067" y="501138"/>
                </a:lnTo>
                <a:lnTo>
                  <a:pt x="0" y="439556"/>
                </a:lnTo>
                <a:lnTo>
                  <a:pt x="1562" y="382807"/>
                </a:lnTo>
                <a:lnTo>
                  <a:pt x="16063" y="320626"/>
                </a:lnTo>
                <a:lnTo>
                  <a:pt x="32517" y="262033"/>
                </a:lnTo>
                <a:lnTo>
                  <a:pt x="66109" y="199726"/>
                </a:lnTo>
                <a:lnTo>
                  <a:pt x="104634" y="141241"/>
                </a:lnTo>
                <a:lnTo>
                  <a:pt x="123728" y="118733"/>
                </a:lnTo>
                <a:lnTo>
                  <a:pt x="186091" y="64430"/>
                </a:lnTo>
                <a:lnTo>
                  <a:pt x="223233" y="44010"/>
                </a:lnTo>
                <a:lnTo>
                  <a:pt x="277788" y="22134"/>
                </a:lnTo>
                <a:lnTo>
                  <a:pt x="339258" y="5704"/>
                </a:lnTo>
                <a:lnTo>
                  <a:pt x="396898" y="941"/>
                </a:lnTo>
                <a:lnTo>
                  <a:pt x="453758" y="0"/>
                </a:lnTo>
                <a:lnTo>
                  <a:pt x="509506" y="4231"/>
                </a:lnTo>
                <a:lnTo>
                  <a:pt x="570752" y="14895"/>
                </a:lnTo>
                <a:lnTo>
                  <a:pt x="630790" y="33849"/>
                </a:lnTo>
                <a:lnTo>
                  <a:pt x="679345" y="52396"/>
                </a:lnTo>
                <a:lnTo>
                  <a:pt x="741033" y="83512"/>
                </a:lnTo>
                <a:lnTo>
                  <a:pt x="796809" y="122087"/>
                </a:lnTo>
                <a:lnTo>
                  <a:pt x="855757" y="170278"/>
                </a:lnTo>
                <a:lnTo>
                  <a:pt x="902636" y="227075"/>
                </a:lnTo>
                <a:lnTo>
                  <a:pt x="943087" y="287483"/>
                </a:lnTo>
                <a:lnTo>
                  <a:pt x="967886" y="348024"/>
                </a:lnTo>
                <a:lnTo>
                  <a:pt x="979416" y="409438"/>
                </a:lnTo>
                <a:lnTo>
                  <a:pt x="984770" y="471378"/>
                </a:lnTo>
                <a:lnTo>
                  <a:pt x="974938" y="533821"/>
                </a:lnTo>
                <a:lnTo>
                  <a:pt x="959137" y="590396"/>
                </a:lnTo>
                <a:lnTo>
                  <a:pt x="932687" y="646014"/>
                </a:lnTo>
                <a:lnTo>
                  <a:pt x="894584" y="697090"/>
                </a:lnTo>
                <a:lnTo>
                  <a:pt x="837978" y="741354"/>
                </a:lnTo>
                <a:lnTo>
                  <a:pt x="775457" y="778775"/>
                </a:lnTo>
                <a:lnTo>
                  <a:pt x="717856" y="804392"/>
                </a:lnTo>
                <a:lnTo>
                  <a:pt x="656418" y="819522"/>
                </a:lnTo>
                <a:lnTo>
                  <a:pt x="603299" y="820290"/>
                </a:lnTo>
                <a:lnTo>
                  <a:pt x="548290" y="816230"/>
                </a:lnTo>
                <a:lnTo>
                  <a:pt x="492908" y="807861"/>
                </a:lnTo>
                <a:lnTo>
                  <a:pt x="437453" y="791825"/>
                </a:lnTo>
                <a:lnTo>
                  <a:pt x="377565" y="775063"/>
                </a:lnTo>
                <a:lnTo>
                  <a:pt x="318960" y="753946"/>
                </a:lnTo>
                <a:lnTo>
                  <a:pt x="262868" y="734434"/>
                </a:lnTo>
                <a:lnTo>
                  <a:pt x="211689" y="716985"/>
                </a:lnTo>
                <a:lnTo>
                  <a:pt x="157228" y="683675"/>
                </a:lnTo>
                <a:lnTo>
                  <a:pt x="126205" y="660217"/>
                </a:lnTo>
                <a:lnTo>
                  <a:pt x="112450" y="638938"/>
                </a:lnTo>
                <a:lnTo>
                  <a:pt x="93721" y="586009"/>
                </a:lnTo>
                <a:lnTo>
                  <a:pt x="95751" y="525903"/>
                </a:lnTo>
                <a:lnTo>
                  <a:pt x="103427" y="488296"/>
                </a:lnTo>
                <a:lnTo>
                  <a:pt x="133224" y="431884"/>
                </a:lnTo>
                <a:lnTo>
                  <a:pt x="137899" y="42414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abadkézi sokszög 4"/>
          <p:cNvSpPr/>
          <p:nvPr/>
        </p:nvSpPr>
        <p:spPr>
          <a:xfrm>
            <a:off x="5443131" y="3137366"/>
            <a:ext cx="1022324" cy="1039312"/>
          </a:xfrm>
          <a:custGeom>
            <a:avLst/>
            <a:gdLst/>
            <a:ahLst/>
            <a:cxnLst/>
            <a:rect l="0" t="0" r="0" b="0"/>
            <a:pathLst>
              <a:path w="1022324" h="1039312">
                <a:moveTo>
                  <a:pt x="797655" y="232658"/>
                </a:moveTo>
                <a:lnTo>
                  <a:pt x="810907" y="228241"/>
                </a:lnTo>
                <a:lnTo>
                  <a:pt x="824810" y="231003"/>
                </a:lnTo>
                <a:lnTo>
                  <a:pt x="839310" y="239319"/>
                </a:lnTo>
                <a:lnTo>
                  <a:pt x="896344" y="291295"/>
                </a:lnTo>
                <a:lnTo>
                  <a:pt x="937110" y="338281"/>
                </a:lnTo>
                <a:lnTo>
                  <a:pt x="972686" y="397275"/>
                </a:lnTo>
                <a:lnTo>
                  <a:pt x="994643" y="447519"/>
                </a:lnTo>
                <a:lnTo>
                  <a:pt x="1010144" y="502884"/>
                </a:lnTo>
                <a:lnTo>
                  <a:pt x="1017178" y="563815"/>
                </a:lnTo>
                <a:lnTo>
                  <a:pt x="1010212" y="620641"/>
                </a:lnTo>
                <a:lnTo>
                  <a:pt x="994497" y="680992"/>
                </a:lnTo>
                <a:lnTo>
                  <a:pt x="962603" y="741571"/>
                </a:lnTo>
                <a:lnTo>
                  <a:pt x="925537" y="798880"/>
                </a:lnTo>
                <a:lnTo>
                  <a:pt x="912592" y="821103"/>
                </a:lnTo>
                <a:lnTo>
                  <a:pt x="868785" y="867739"/>
                </a:lnTo>
                <a:lnTo>
                  <a:pt x="809957" y="919830"/>
                </a:lnTo>
                <a:lnTo>
                  <a:pt x="795726" y="931930"/>
                </a:lnTo>
                <a:lnTo>
                  <a:pt x="739294" y="962868"/>
                </a:lnTo>
                <a:lnTo>
                  <a:pt x="676299" y="994545"/>
                </a:lnTo>
                <a:lnTo>
                  <a:pt x="620751" y="1014516"/>
                </a:lnTo>
                <a:lnTo>
                  <a:pt x="569272" y="1025868"/>
                </a:lnTo>
                <a:lnTo>
                  <a:pt x="509045" y="1037326"/>
                </a:lnTo>
                <a:lnTo>
                  <a:pt x="447046" y="1039311"/>
                </a:lnTo>
                <a:lnTo>
                  <a:pt x="391967" y="1030684"/>
                </a:lnTo>
                <a:lnTo>
                  <a:pt x="333590" y="1021353"/>
                </a:lnTo>
                <a:lnTo>
                  <a:pt x="307280" y="1011836"/>
                </a:lnTo>
                <a:lnTo>
                  <a:pt x="248499" y="982994"/>
                </a:lnTo>
                <a:lnTo>
                  <a:pt x="190220" y="952967"/>
                </a:lnTo>
                <a:lnTo>
                  <a:pt x="128067" y="909404"/>
                </a:lnTo>
                <a:lnTo>
                  <a:pt x="76540" y="847114"/>
                </a:lnTo>
                <a:lnTo>
                  <a:pt x="51232" y="813225"/>
                </a:lnTo>
                <a:lnTo>
                  <a:pt x="25072" y="756773"/>
                </a:lnTo>
                <a:lnTo>
                  <a:pt x="10729" y="719880"/>
                </a:lnTo>
                <a:lnTo>
                  <a:pt x="2769" y="672058"/>
                </a:lnTo>
                <a:lnTo>
                  <a:pt x="0" y="616899"/>
                </a:lnTo>
                <a:lnTo>
                  <a:pt x="104" y="563265"/>
                </a:lnTo>
                <a:lnTo>
                  <a:pt x="6044" y="504733"/>
                </a:lnTo>
                <a:lnTo>
                  <a:pt x="18639" y="445097"/>
                </a:lnTo>
                <a:lnTo>
                  <a:pt x="34926" y="386728"/>
                </a:lnTo>
                <a:lnTo>
                  <a:pt x="63119" y="328470"/>
                </a:lnTo>
                <a:lnTo>
                  <a:pt x="86309" y="283148"/>
                </a:lnTo>
                <a:lnTo>
                  <a:pt x="128960" y="224370"/>
                </a:lnTo>
                <a:lnTo>
                  <a:pt x="177414" y="167016"/>
                </a:lnTo>
                <a:lnTo>
                  <a:pt x="239801" y="122235"/>
                </a:lnTo>
                <a:lnTo>
                  <a:pt x="298372" y="77687"/>
                </a:lnTo>
                <a:lnTo>
                  <a:pt x="355480" y="48496"/>
                </a:lnTo>
                <a:lnTo>
                  <a:pt x="418046" y="23162"/>
                </a:lnTo>
                <a:lnTo>
                  <a:pt x="473185" y="8161"/>
                </a:lnTo>
                <a:lnTo>
                  <a:pt x="532312" y="787"/>
                </a:lnTo>
                <a:lnTo>
                  <a:pt x="587542" y="0"/>
                </a:lnTo>
                <a:lnTo>
                  <a:pt x="642532" y="1616"/>
                </a:lnTo>
                <a:lnTo>
                  <a:pt x="695650" y="15326"/>
                </a:lnTo>
                <a:lnTo>
                  <a:pt x="755130" y="35332"/>
                </a:lnTo>
                <a:lnTo>
                  <a:pt x="812481" y="66446"/>
                </a:lnTo>
                <a:lnTo>
                  <a:pt x="872438" y="109498"/>
                </a:lnTo>
                <a:lnTo>
                  <a:pt x="911670" y="152131"/>
                </a:lnTo>
                <a:lnTo>
                  <a:pt x="947278" y="205274"/>
                </a:lnTo>
                <a:lnTo>
                  <a:pt x="977558" y="264859"/>
                </a:lnTo>
                <a:lnTo>
                  <a:pt x="1000057" y="324695"/>
                </a:lnTo>
                <a:lnTo>
                  <a:pt x="1022323" y="382437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10160000" cy="609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(1)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10160000" cy="609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(2)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10160000" cy="609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(3)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10160000" cy="609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(5)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10160000" cy="609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(6)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10160000" cy="609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(7)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10160000" cy="609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(8)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10160000" cy="609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Egyéni</PresentationFormat>
  <Paragraphs>0</Paragraphs>
  <Slides>18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1" baseType="lpstr">
      <vt:lpstr>Calibri</vt:lpstr>
      <vt:lpstr>Arial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tanar</dc:creator>
  <cp:lastModifiedBy>kkocsis</cp:lastModifiedBy>
  <cp:revision>2</cp:revision>
  <dcterms:created xsi:type="dcterms:W3CDTF">2019-02-13T14:00:07Z</dcterms:created>
  <dcterms:modified xsi:type="dcterms:W3CDTF">2019-02-25T11:13:52Z</dcterms:modified>
</cp:coreProperties>
</file>