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59" r:id="rId25"/>
    <p:sldId id="286" r:id="rId26"/>
    <p:sldId id="287" r:id="rId27"/>
    <p:sldId id="278" r:id="rId28"/>
    <p:sldId id="279" r:id="rId29"/>
    <p:sldId id="280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64FA0-A7BE-42A5-B18C-DCF44EC22CE8}" type="datetimeFigureOut">
              <a:rPr lang="hu-HU" smtClean="0"/>
              <a:pPr/>
              <a:t>2019.03.10.</a:t>
            </a:fld>
            <a:endParaRPr lang="hu-HU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B3525-F81D-48A8-935D-F302813853F5}" type="slidenum">
              <a:rPr lang="hu-HU" smtClean="0"/>
              <a:pPr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3525-F81D-48A8-935D-F302813853F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143D-FAAB-4064-AB9A-3DF401167F65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143D-FAAB-4064-AB9A-3DF401167F65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143D-FAAB-4064-AB9A-3DF401167F65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143D-FAAB-4064-AB9A-3DF401167F65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143D-FAAB-4064-AB9A-3DF401167F65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143D-FAAB-4064-AB9A-3DF401167F65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143D-FAAB-4064-AB9A-3DF401167F65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143D-FAAB-4064-AB9A-3DF401167F65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143D-FAAB-4064-AB9A-3DF401167F65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143D-FAAB-4064-AB9A-3DF401167F65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3525-F81D-48A8-935D-F302813853F5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143D-FAAB-4064-AB9A-3DF401167F65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143D-FAAB-4064-AB9A-3DF401167F65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143D-FAAB-4064-AB9A-3DF401167F65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143D-FAAB-4064-AB9A-3DF401167F65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3525-F81D-48A8-935D-F302813853F5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3525-F81D-48A8-935D-F302813853F5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3525-F81D-48A8-935D-F302813853F5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3525-F81D-48A8-935D-F302813853F5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37EA-24A9-4E85-A0DA-CB383E20E9D6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437EA-24A9-4E85-A0DA-CB383E20E9D6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143D-FAAB-4064-AB9A-3DF401167F65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3525-F81D-48A8-935D-F302813853F5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3525-F81D-48A8-935D-F302813853F5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3525-F81D-48A8-935D-F302813853F5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B3525-F81D-48A8-935D-F302813853F5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143D-FAAB-4064-AB9A-3DF401167F65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5143D-FAAB-4064-AB9A-3DF401167F65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BDC9-F0B9-4EE9-A452-8BAC8CA6CC65}" type="datetimeFigureOut">
              <a:rPr lang="hu-HU" smtClean="0"/>
              <a:pPr/>
              <a:t>2019.03.10.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92ED-573B-413B-80AB-84E1FE209D57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BDC9-F0B9-4EE9-A452-8BAC8CA6CC65}" type="datetimeFigureOut">
              <a:rPr lang="hu-HU" smtClean="0"/>
              <a:pPr/>
              <a:t>2019.03.10.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92ED-573B-413B-80AB-84E1FE209D57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BDC9-F0B9-4EE9-A452-8BAC8CA6CC65}" type="datetimeFigureOut">
              <a:rPr lang="hu-HU" smtClean="0"/>
              <a:pPr/>
              <a:t>2019.03.10.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92ED-573B-413B-80AB-84E1FE209D57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BDC9-F0B9-4EE9-A452-8BAC8CA6CC65}" type="datetimeFigureOut">
              <a:rPr lang="hu-HU" smtClean="0"/>
              <a:pPr/>
              <a:t>2019.03.10.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92ED-573B-413B-80AB-84E1FE209D57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BDC9-F0B9-4EE9-A452-8BAC8CA6CC65}" type="datetimeFigureOut">
              <a:rPr lang="hu-HU" smtClean="0"/>
              <a:pPr/>
              <a:t>2019.03.10.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92ED-573B-413B-80AB-84E1FE209D57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BDC9-F0B9-4EE9-A452-8BAC8CA6CC65}" type="datetimeFigureOut">
              <a:rPr lang="hu-HU" smtClean="0"/>
              <a:pPr/>
              <a:t>2019.03.10.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92ED-573B-413B-80AB-84E1FE209D57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BDC9-F0B9-4EE9-A452-8BAC8CA6CC65}" type="datetimeFigureOut">
              <a:rPr lang="hu-HU" smtClean="0"/>
              <a:pPr/>
              <a:t>2019.03.10.</a:t>
            </a:fld>
            <a:endParaRPr 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92ED-573B-413B-80AB-84E1FE209D57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BDC9-F0B9-4EE9-A452-8BAC8CA6CC65}" type="datetimeFigureOut">
              <a:rPr lang="hu-HU" smtClean="0"/>
              <a:pPr/>
              <a:t>2019.03.10.</a:t>
            </a:fld>
            <a:endParaRPr lang="hu-H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92ED-573B-413B-80AB-84E1FE209D57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BDC9-F0B9-4EE9-A452-8BAC8CA6CC65}" type="datetimeFigureOut">
              <a:rPr lang="hu-HU" smtClean="0"/>
              <a:pPr/>
              <a:t>2019.03.10.</a:t>
            </a:fld>
            <a:endParaRPr lang="hu-H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92ED-573B-413B-80AB-84E1FE209D57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BDC9-F0B9-4EE9-A452-8BAC8CA6CC65}" type="datetimeFigureOut">
              <a:rPr lang="hu-HU" smtClean="0"/>
              <a:pPr/>
              <a:t>2019.03.10.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92ED-573B-413B-80AB-84E1FE209D57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BDC9-F0B9-4EE9-A452-8BAC8CA6CC65}" type="datetimeFigureOut">
              <a:rPr lang="hu-HU" smtClean="0"/>
              <a:pPr/>
              <a:t>2019.03.10.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92ED-573B-413B-80AB-84E1FE209D57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ABDC9-F0B9-4EE9-A452-8BAC8CA6CC65}" type="datetimeFigureOut">
              <a:rPr lang="hu-HU" smtClean="0"/>
              <a:pPr/>
              <a:t>2019.03.10.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092ED-573B-413B-80AB-84E1FE209D57}" type="slidenum">
              <a:rPr lang="hu-HU" smtClean="0"/>
              <a:pPr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18. Makroskopische Anatomie der Speiseröhre, des Magens und des </a:t>
            </a:r>
            <a:r>
              <a:rPr lang="de-DE" dirty="0" err="1" smtClean="0"/>
              <a:t>Pancreas</a:t>
            </a:r>
            <a:r>
              <a:rPr lang="de-DE" dirty="0" smtClean="0"/>
              <a:t>.</a:t>
            </a:r>
            <a:endParaRPr lang="hu-HU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Dávid Csaba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Benning07_5-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60047" y="260648"/>
            <a:ext cx="6683953" cy="659735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0648"/>
            <a:ext cx="4139952" cy="1143000"/>
          </a:xfrm>
        </p:spPr>
        <p:txBody>
          <a:bodyPr/>
          <a:lstStyle/>
          <a:p>
            <a:r>
              <a:rPr lang="hu-HU" dirty="0" smtClean="0"/>
              <a:t>Lage</a:t>
            </a:r>
            <a:endParaRPr lang="hu-HU" dirty="0"/>
          </a:p>
        </p:txBody>
      </p:sp>
      <p:sp>
        <p:nvSpPr>
          <p:cNvPr id="5" name="Freihandform 4"/>
          <p:cNvSpPr/>
          <p:nvPr/>
        </p:nvSpPr>
        <p:spPr>
          <a:xfrm>
            <a:off x="5468587" y="2761013"/>
            <a:ext cx="1294410" cy="926275"/>
          </a:xfrm>
          <a:custGeom>
            <a:avLst/>
            <a:gdLst>
              <a:gd name="connsiteX0" fmla="*/ 492826 w 1294410"/>
              <a:gd name="connsiteY0" fmla="*/ 190005 h 926275"/>
              <a:gd name="connsiteX1" fmla="*/ 670956 w 1294410"/>
              <a:gd name="connsiteY1" fmla="*/ 71252 h 926275"/>
              <a:gd name="connsiteX2" fmla="*/ 783771 w 1294410"/>
              <a:gd name="connsiteY2" fmla="*/ 71252 h 926275"/>
              <a:gd name="connsiteX3" fmla="*/ 896587 w 1294410"/>
              <a:gd name="connsiteY3" fmla="*/ 23751 h 926275"/>
              <a:gd name="connsiteX4" fmla="*/ 1003465 w 1294410"/>
              <a:gd name="connsiteY4" fmla="*/ 0 h 926275"/>
              <a:gd name="connsiteX5" fmla="*/ 1157844 w 1294410"/>
              <a:gd name="connsiteY5" fmla="*/ 29688 h 926275"/>
              <a:gd name="connsiteX6" fmla="*/ 1264722 w 1294410"/>
              <a:gd name="connsiteY6" fmla="*/ 124691 h 926275"/>
              <a:gd name="connsiteX7" fmla="*/ 1294410 w 1294410"/>
              <a:gd name="connsiteY7" fmla="*/ 273132 h 926275"/>
              <a:gd name="connsiteX8" fmla="*/ 1288473 w 1294410"/>
              <a:gd name="connsiteY8" fmla="*/ 451262 h 926275"/>
              <a:gd name="connsiteX9" fmla="*/ 1181595 w 1294410"/>
              <a:gd name="connsiteY9" fmla="*/ 593766 h 926275"/>
              <a:gd name="connsiteX10" fmla="*/ 997527 w 1294410"/>
              <a:gd name="connsiteY10" fmla="*/ 783771 h 926275"/>
              <a:gd name="connsiteX11" fmla="*/ 765958 w 1294410"/>
              <a:gd name="connsiteY11" fmla="*/ 908462 h 926275"/>
              <a:gd name="connsiteX12" fmla="*/ 605642 w 1294410"/>
              <a:gd name="connsiteY12" fmla="*/ 926275 h 926275"/>
              <a:gd name="connsiteX13" fmla="*/ 374073 w 1294410"/>
              <a:gd name="connsiteY13" fmla="*/ 878774 h 926275"/>
              <a:gd name="connsiteX14" fmla="*/ 35626 w 1294410"/>
              <a:gd name="connsiteY14" fmla="*/ 724395 h 926275"/>
              <a:gd name="connsiteX15" fmla="*/ 0 w 1294410"/>
              <a:gd name="connsiteY15" fmla="*/ 665018 h 926275"/>
              <a:gd name="connsiteX16" fmla="*/ 89065 w 1294410"/>
              <a:gd name="connsiteY16" fmla="*/ 445325 h 926275"/>
              <a:gd name="connsiteX17" fmla="*/ 207818 w 1294410"/>
              <a:gd name="connsiteY17" fmla="*/ 457200 h 926275"/>
              <a:gd name="connsiteX18" fmla="*/ 314696 w 1294410"/>
              <a:gd name="connsiteY18" fmla="*/ 516577 h 926275"/>
              <a:gd name="connsiteX19" fmla="*/ 421574 w 1294410"/>
              <a:gd name="connsiteY19" fmla="*/ 480951 h 926275"/>
              <a:gd name="connsiteX20" fmla="*/ 522514 w 1294410"/>
              <a:gd name="connsiteY20" fmla="*/ 326571 h 926275"/>
              <a:gd name="connsiteX21" fmla="*/ 492826 w 1294410"/>
              <a:gd name="connsiteY21" fmla="*/ 190005 h 926275"/>
              <a:gd name="connsiteX0" fmla="*/ 492826 w 1294410"/>
              <a:gd name="connsiteY0" fmla="*/ 190005 h 926275"/>
              <a:gd name="connsiteX1" fmla="*/ 670956 w 1294410"/>
              <a:gd name="connsiteY1" fmla="*/ 71252 h 926275"/>
              <a:gd name="connsiteX2" fmla="*/ 783771 w 1294410"/>
              <a:gd name="connsiteY2" fmla="*/ 71252 h 926275"/>
              <a:gd name="connsiteX3" fmla="*/ 896587 w 1294410"/>
              <a:gd name="connsiteY3" fmla="*/ 23751 h 926275"/>
              <a:gd name="connsiteX4" fmla="*/ 1003465 w 1294410"/>
              <a:gd name="connsiteY4" fmla="*/ 0 h 926275"/>
              <a:gd name="connsiteX5" fmla="*/ 1157844 w 1294410"/>
              <a:gd name="connsiteY5" fmla="*/ 29688 h 926275"/>
              <a:gd name="connsiteX6" fmla="*/ 1264722 w 1294410"/>
              <a:gd name="connsiteY6" fmla="*/ 124691 h 926275"/>
              <a:gd name="connsiteX7" fmla="*/ 1294410 w 1294410"/>
              <a:gd name="connsiteY7" fmla="*/ 273132 h 926275"/>
              <a:gd name="connsiteX8" fmla="*/ 1288473 w 1294410"/>
              <a:gd name="connsiteY8" fmla="*/ 451262 h 926275"/>
              <a:gd name="connsiteX9" fmla="*/ 1181595 w 1294410"/>
              <a:gd name="connsiteY9" fmla="*/ 593766 h 926275"/>
              <a:gd name="connsiteX10" fmla="*/ 997527 w 1294410"/>
              <a:gd name="connsiteY10" fmla="*/ 783771 h 926275"/>
              <a:gd name="connsiteX11" fmla="*/ 765958 w 1294410"/>
              <a:gd name="connsiteY11" fmla="*/ 908462 h 926275"/>
              <a:gd name="connsiteX12" fmla="*/ 605642 w 1294410"/>
              <a:gd name="connsiteY12" fmla="*/ 926275 h 926275"/>
              <a:gd name="connsiteX13" fmla="*/ 374073 w 1294410"/>
              <a:gd name="connsiteY13" fmla="*/ 878774 h 926275"/>
              <a:gd name="connsiteX14" fmla="*/ 35626 w 1294410"/>
              <a:gd name="connsiteY14" fmla="*/ 724395 h 926275"/>
              <a:gd name="connsiteX15" fmla="*/ 0 w 1294410"/>
              <a:gd name="connsiteY15" fmla="*/ 665018 h 926275"/>
              <a:gd name="connsiteX16" fmla="*/ 89065 w 1294410"/>
              <a:gd name="connsiteY16" fmla="*/ 445325 h 926275"/>
              <a:gd name="connsiteX17" fmla="*/ 207818 w 1294410"/>
              <a:gd name="connsiteY17" fmla="*/ 457200 h 926275"/>
              <a:gd name="connsiteX18" fmla="*/ 314696 w 1294410"/>
              <a:gd name="connsiteY18" fmla="*/ 516577 h 926275"/>
              <a:gd name="connsiteX19" fmla="*/ 522514 w 1294410"/>
              <a:gd name="connsiteY19" fmla="*/ 326571 h 926275"/>
              <a:gd name="connsiteX20" fmla="*/ 492826 w 1294410"/>
              <a:gd name="connsiteY20" fmla="*/ 190005 h 926275"/>
              <a:gd name="connsiteX0" fmla="*/ 492826 w 1294410"/>
              <a:gd name="connsiteY0" fmla="*/ 190005 h 926275"/>
              <a:gd name="connsiteX1" fmla="*/ 670956 w 1294410"/>
              <a:gd name="connsiteY1" fmla="*/ 71252 h 926275"/>
              <a:gd name="connsiteX2" fmla="*/ 783771 w 1294410"/>
              <a:gd name="connsiteY2" fmla="*/ 71252 h 926275"/>
              <a:gd name="connsiteX3" fmla="*/ 896587 w 1294410"/>
              <a:gd name="connsiteY3" fmla="*/ 23751 h 926275"/>
              <a:gd name="connsiteX4" fmla="*/ 1003465 w 1294410"/>
              <a:gd name="connsiteY4" fmla="*/ 0 h 926275"/>
              <a:gd name="connsiteX5" fmla="*/ 1157844 w 1294410"/>
              <a:gd name="connsiteY5" fmla="*/ 29688 h 926275"/>
              <a:gd name="connsiteX6" fmla="*/ 1264722 w 1294410"/>
              <a:gd name="connsiteY6" fmla="*/ 124691 h 926275"/>
              <a:gd name="connsiteX7" fmla="*/ 1294410 w 1294410"/>
              <a:gd name="connsiteY7" fmla="*/ 273132 h 926275"/>
              <a:gd name="connsiteX8" fmla="*/ 1288473 w 1294410"/>
              <a:gd name="connsiteY8" fmla="*/ 451262 h 926275"/>
              <a:gd name="connsiteX9" fmla="*/ 1181595 w 1294410"/>
              <a:gd name="connsiteY9" fmla="*/ 593766 h 926275"/>
              <a:gd name="connsiteX10" fmla="*/ 997527 w 1294410"/>
              <a:gd name="connsiteY10" fmla="*/ 783771 h 926275"/>
              <a:gd name="connsiteX11" fmla="*/ 765958 w 1294410"/>
              <a:gd name="connsiteY11" fmla="*/ 908462 h 926275"/>
              <a:gd name="connsiteX12" fmla="*/ 605642 w 1294410"/>
              <a:gd name="connsiteY12" fmla="*/ 926275 h 926275"/>
              <a:gd name="connsiteX13" fmla="*/ 374073 w 1294410"/>
              <a:gd name="connsiteY13" fmla="*/ 878774 h 926275"/>
              <a:gd name="connsiteX14" fmla="*/ 35626 w 1294410"/>
              <a:gd name="connsiteY14" fmla="*/ 724395 h 926275"/>
              <a:gd name="connsiteX15" fmla="*/ 0 w 1294410"/>
              <a:gd name="connsiteY15" fmla="*/ 665018 h 926275"/>
              <a:gd name="connsiteX16" fmla="*/ 89065 w 1294410"/>
              <a:gd name="connsiteY16" fmla="*/ 445325 h 926275"/>
              <a:gd name="connsiteX17" fmla="*/ 207818 w 1294410"/>
              <a:gd name="connsiteY17" fmla="*/ 457200 h 926275"/>
              <a:gd name="connsiteX18" fmla="*/ 522514 w 1294410"/>
              <a:gd name="connsiteY18" fmla="*/ 326571 h 926275"/>
              <a:gd name="connsiteX19" fmla="*/ 492826 w 1294410"/>
              <a:gd name="connsiteY19" fmla="*/ 190005 h 926275"/>
              <a:gd name="connsiteX0" fmla="*/ 492826 w 1294410"/>
              <a:gd name="connsiteY0" fmla="*/ 190005 h 926275"/>
              <a:gd name="connsiteX1" fmla="*/ 670956 w 1294410"/>
              <a:gd name="connsiteY1" fmla="*/ 71252 h 926275"/>
              <a:gd name="connsiteX2" fmla="*/ 783771 w 1294410"/>
              <a:gd name="connsiteY2" fmla="*/ 71252 h 926275"/>
              <a:gd name="connsiteX3" fmla="*/ 896587 w 1294410"/>
              <a:gd name="connsiteY3" fmla="*/ 23751 h 926275"/>
              <a:gd name="connsiteX4" fmla="*/ 1003465 w 1294410"/>
              <a:gd name="connsiteY4" fmla="*/ 0 h 926275"/>
              <a:gd name="connsiteX5" fmla="*/ 1157844 w 1294410"/>
              <a:gd name="connsiteY5" fmla="*/ 29688 h 926275"/>
              <a:gd name="connsiteX6" fmla="*/ 1264722 w 1294410"/>
              <a:gd name="connsiteY6" fmla="*/ 124691 h 926275"/>
              <a:gd name="connsiteX7" fmla="*/ 1294410 w 1294410"/>
              <a:gd name="connsiteY7" fmla="*/ 273132 h 926275"/>
              <a:gd name="connsiteX8" fmla="*/ 1288473 w 1294410"/>
              <a:gd name="connsiteY8" fmla="*/ 451262 h 926275"/>
              <a:gd name="connsiteX9" fmla="*/ 1181595 w 1294410"/>
              <a:gd name="connsiteY9" fmla="*/ 593766 h 926275"/>
              <a:gd name="connsiteX10" fmla="*/ 997527 w 1294410"/>
              <a:gd name="connsiteY10" fmla="*/ 783771 h 926275"/>
              <a:gd name="connsiteX11" fmla="*/ 765958 w 1294410"/>
              <a:gd name="connsiteY11" fmla="*/ 908462 h 926275"/>
              <a:gd name="connsiteX12" fmla="*/ 605642 w 1294410"/>
              <a:gd name="connsiteY12" fmla="*/ 926275 h 926275"/>
              <a:gd name="connsiteX13" fmla="*/ 374073 w 1294410"/>
              <a:gd name="connsiteY13" fmla="*/ 878774 h 926275"/>
              <a:gd name="connsiteX14" fmla="*/ 35626 w 1294410"/>
              <a:gd name="connsiteY14" fmla="*/ 724395 h 926275"/>
              <a:gd name="connsiteX15" fmla="*/ 0 w 1294410"/>
              <a:gd name="connsiteY15" fmla="*/ 665018 h 926275"/>
              <a:gd name="connsiteX16" fmla="*/ 89065 w 1294410"/>
              <a:gd name="connsiteY16" fmla="*/ 445325 h 926275"/>
              <a:gd name="connsiteX17" fmla="*/ 207818 w 1294410"/>
              <a:gd name="connsiteY17" fmla="*/ 457200 h 926275"/>
              <a:gd name="connsiteX18" fmla="*/ 471565 w 1294410"/>
              <a:gd name="connsiteY18" fmla="*/ 451963 h 926275"/>
              <a:gd name="connsiteX19" fmla="*/ 492826 w 1294410"/>
              <a:gd name="connsiteY19" fmla="*/ 190005 h 926275"/>
              <a:gd name="connsiteX0" fmla="*/ 492826 w 1294410"/>
              <a:gd name="connsiteY0" fmla="*/ 190005 h 926275"/>
              <a:gd name="connsiteX1" fmla="*/ 670956 w 1294410"/>
              <a:gd name="connsiteY1" fmla="*/ 71252 h 926275"/>
              <a:gd name="connsiteX2" fmla="*/ 783771 w 1294410"/>
              <a:gd name="connsiteY2" fmla="*/ 71252 h 926275"/>
              <a:gd name="connsiteX3" fmla="*/ 896587 w 1294410"/>
              <a:gd name="connsiteY3" fmla="*/ 23751 h 926275"/>
              <a:gd name="connsiteX4" fmla="*/ 1003465 w 1294410"/>
              <a:gd name="connsiteY4" fmla="*/ 0 h 926275"/>
              <a:gd name="connsiteX5" fmla="*/ 1157844 w 1294410"/>
              <a:gd name="connsiteY5" fmla="*/ 29688 h 926275"/>
              <a:gd name="connsiteX6" fmla="*/ 1264722 w 1294410"/>
              <a:gd name="connsiteY6" fmla="*/ 124691 h 926275"/>
              <a:gd name="connsiteX7" fmla="*/ 1294410 w 1294410"/>
              <a:gd name="connsiteY7" fmla="*/ 273132 h 926275"/>
              <a:gd name="connsiteX8" fmla="*/ 1288473 w 1294410"/>
              <a:gd name="connsiteY8" fmla="*/ 451262 h 926275"/>
              <a:gd name="connsiteX9" fmla="*/ 1181595 w 1294410"/>
              <a:gd name="connsiteY9" fmla="*/ 593766 h 926275"/>
              <a:gd name="connsiteX10" fmla="*/ 997527 w 1294410"/>
              <a:gd name="connsiteY10" fmla="*/ 783771 h 926275"/>
              <a:gd name="connsiteX11" fmla="*/ 765958 w 1294410"/>
              <a:gd name="connsiteY11" fmla="*/ 908462 h 926275"/>
              <a:gd name="connsiteX12" fmla="*/ 605642 w 1294410"/>
              <a:gd name="connsiteY12" fmla="*/ 926275 h 926275"/>
              <a:gd name="connsiteX13" fmla="*/ 374073 w 1294410"/>
              <a:gd name="connsiteY13" fmla="*/ 878774 h 926275"/>
              <a:gd name="connsiteX14" fmla="*/ 35626 w 1294410"/>
              <a:gd name="connsiteY14" fmla="*/ 724395 h 926275"/>
              <a:gd name="connsiteX15" fmla="*/ 0 w 1294410"/>
              <a:gd name="connsiteY15" fmla="*/ 665018 h 926275"/>
              <a:gd name="connsiteX16" fmla="*/ 89065 w 1294410"/>
              <a:gd name="connsiteY16" fmla="*/ 445325 h 926275"/>
              <a:gd name="connsiteX17" fmla="*/ 207818 w 1294410"/>
              <a:gd name="connsiteY17" fmla="*/ 457200 h 926275"/>
              <a:gd name="connsiteX18" fmla="*/ 471565 w 1294410"/>
              <a:gd name="connsiteY18" fmla="*/ 451963 h 926275"/>
              <a:gd name="connsiteX19" fmla="*/ 492826 w 1294410"/>
              <a:gd name="connsiteY19" fmla="*/ 190005 h 926275"/>
              <a:gd name="connsiteX0" fmla="*/ 492826 w 1294410"/>
              <a:gd name="connsiteY0" fmla="*/ 190005 h 926275"/>
              <a:gd name="connsiteX1" fmla="*/ 670956 w 1294410"/>
              <a:gd name="connsiteY1" fmla="*/ 71252 h 926275"/>
              <a:gd name="connsiteX2" fmla="*/ 783771 w 1294410"/>
              <a:gd name="connsiteY2" fmla="*/ 71252 h 926275"/>
              <a:gd name="connsiteX3" fmla="*/ 896587 w 1294410"/>
              <a:gd name="connsiteY3" fmla="*/ 23751 h 926275"/>
              <a:gd name="connsiteX4" fmla="*/ 1003465 w 1294410"/>
              <a:gd name="connsiteY4" fmla="*/ 0 h 926275"/>
              <a:gd name="connsiteX5" fmla="*/ 1157844 w 1294410"/>
              <a:gd name="connsiteY5" fmla="*/ 29688 h 926275"/>
              <a:gd name="connsiteX6" fmla="*/ 1264722 w 1294410"/>
              <a:gd name="connsiteY6" fmla="*/ 124691 h 926275"/>
              <a:gd name="connsiteX7" fmla="*/ 1294410 w 1294410"/>
              <a:gd name="connsiteY7" fmla="*/ 273132 h 926275"/>
              <a:gd name="connsiteX8" fmla="*/ 1288473 w 1294410"/>
              <a:gd name="connsiteY8" fmla="*/ 451262 h 926275"/>
              <a:gd name="connsiteX9" fmla="*/ 1181595 w 1294410"/>
              <a:gd name="connsiteY9" fmla="*/ 593766 h 926275"/>
              <a:gd name="connsiteX10" fmla="*/ 997527 w 1294410"/>
              <a:gd name="connsiteY10" fmla="*/ 783771 h 926275"/>
              <a:gd name="connsiteX11" fmla="*/ 765958 w 1294410"/>
              <a:gd name="connsiteY11" fmla="*/ 908462 h 926275"/>
              <a:gd name="connsiteX12" fmla="*/ 605642 w 1294410"/>
              <a:gd name="connsiteY12" fmla="*/ 926275 h 926275"/>
              <a:gd name="connsiteX13" fmla="*/ 374073 w 1294410"/>
              <a:gd name="connsiteY13" fmla="*/ 878774 h 926275"/>
              <a:gd name="connsiteX14" fmla="*/ 35626 w 1294410"/>
              <a:gd name="connsiteY14" fmla="*/ 724395 h 926275"/>
              <a:gd name="connsiteX15" fmla="*/ 0 w 1294410"/>
              <a:gd name="connsiteY15" fmla="*/ 665018 h 926275"/>
              <a:gd name="connsiteX16" fmla="*/ 89065 w 1294410"/>
              <a:gd name="connsiteY16" fmla="*/ 445325 h 926275"/>
              <a:gd name="connsiteX17" fmla="*/ 207818 w 1294410"/>
              <a:gd name="connsiteY17" fmla="*/ 457200 h 926275"/>
              <a:gd name="connsiteX18" fmla="*/ 471565 w 1294410"/>
              <a:gd name="connsiteY18" fmla="*/ 451963 h 926275"/>
              <a:gd name="connsiteX19" fmla="*/ 492826 w 1294410"/>
              <a:gd name="connsiteY19" fmla="*/ 190005 h 926275"/>
              <a:gd name="connsiteX0" fmla="*/ 492826 w 1294410"/>
              <a:gd name="connsiteY0" fmla="*/ 190005 h 926275"/>
              <a:gd name="connsiteX1" fmla="*/ 670956 w 1294410"/>
              <a:gd name="connsiteY1" fmla="*/ 71252 h 926275"/>
              <a:gd name="connsiteX2" fmla="*/ 783771 w 1294410"/>
              <a:gd name="connsiteY2" fmla="*/ 71252 h 926275"/>
              <a:gd name="connsiteX3" fmla="*/ 896587 w 1294410"/>
              <a:gd name="connsiteY3" fmla="*/ 23751 h 926275"/>
              <a:gd name="connsiteX4" fmla="*/ 1003465 w 1294410"/>
              <a:gd name="connsiteY4" fmla="*/ 0 h 926275"/>
              <a:gd name="connsiteX5" fmla="*/ 1157844 w 1294410"/>
              <a:gd name="connsiteY5" fmla="*/ 29688 h 926275"/>
              <a:gd name="connsiteX6" fmla="*/ 1264722 w 1294410"/>
              <a:gd name="connsiteY6" fmla="*/ 124691 h 926275"/>
              <a:gd name="connsiteX7" fmla="*/ 1294410 w 1294410"/>
              <a:gd name="connsiteY7" fmla="*/ 273132 h 926275"/>
              <a:gd name="connsiteX8" fmla="*/ 1288473 w 1294410"/>
              <a:gd name="connsiteY8" fmla="*/ 451262 h 926275"/>
              <a:gd name="connsiteX9" fmla="*/ 1181595 w 1294410"/>
              <a:gd name="connsiteY9" fmla="*/ 593766 h 926275"/>
              <a:gd name="connsiteX10" fmla="*/ 997527 w 1294410"/>
              <a:gd name="connsiteY10" fmla="*/ 783771 h 926275"/>
              <a:gd name="connsiteX11" fmla="*/ 765958 w 1294410"/>
              <a:gd name="connsiteY11" fmla="*/ 908462 h 926275"/>
              <a:gd name="connsiteX12" fmla="*/ 605642 w 1294410"/>
              <a:gd name="connsiteY12" fmla="*/ 926275 h 926275"/>
              <a:gd name="connsiteX13" fmla="*/ 374073 w 1294410"/>
              <a:gd name="connsiteY13" fmla="*/ 878774 h 926275"/>
              <a:gd name="connsiteX14" fmla="*/ 35626 w 1294410"/>
              <a:gd name="connsiteY14" fmla="*/ 724395 h 926275"/>
              <a:gd name="connsiteX15" fmla="*/ 0 w 1294410"/>
              <a:gd name="connsiteY15" fmla="*/ 665018 h 926275"/>
              <a:gd name="connsiteX16" fmla="*/ 89065 w 1294410"/>
              <a:gd name="connsiteY16" fmla="*/ 445325 h 926275"/>
              <a:gd name="connsiteX17" fmla="*/ 207818 w 1294410"/>
              <a:gd name="connsiteY17" fmla="*/ 457200 h 926275"/>
              <a:gd name="connsiteX18" fmla="*/ 492826 w 1294410"/>
              <a:gd name="connsiteY18" fmla="*/ 190005 h 926275"/>
              <a:gd name="connsiteX0" fmla="*/ 492826 w 1294410"/>
              <a:gd name="connsiteY0" fmla="*/ 190005 h 926275"/>
              <a:gd name="connsiteX1" fmla="*/ 670956 w 1294410"/>
              <a:gd name="connsiteY1" fmla="*/ 71252 h 926275"/>
              <a:gd name="connsiteX2" fmla="*/ 783771 w 1294410"/>
              <a:gd name="connsiteY2" fmla="*/ 71252 h 926275"/>
              <a:gd name="connsiteX3" fmla="*/ 896587 w 1294410"/>
              <a:gd name="connsiteY3" fmla="*/ 23751 h 926275"/>
              <a:gd name="connsiteX4" fmla="*/ 1003465 w 1294410"/>
              <a:gd name="connsiteY4" fmla="*/ 0 h 926275"/>
              <a:gd name="connsiteX5" fmla="*/ 1157844 w 1294410"/>
              <a:gd name="connsiteY5" fmla="*/ 29688 h 926275"/>
              <a:gd name="connsiteX6" fmla="*/ 1264722 w 1294410"/>
              <a:gd name="connsiteY6" fmla="*/ 124691 h 926275"/>
              <a:gd name="connsiteX7" fmla="*/ 1294410 w 1294410"/>
              <a:gd name="connsiteY7" fmla="*/ 273132 h 926275"/>
              <a:gd name="connsiteX8" fmla="*/ 1288473 w 1294410"/>
              <a:gd name="connsiteY8" fmla="*/ 451262 h 926275"/>
              <a:gd name="connsiteX9" fmla="*/ 1181595 w 1294410"/>
              <a:gd name="connsiteY9" fmla="*/ 593766 h 926275"/>
              <a:gd name="connsiteX10" fmla="*/ 997527 w 1294410"/>
              <a:gd name="connsiteY10" fmla="*/ 783771 h 926275"/>
              <a:gd name="connsiteX11" fmla="*/ 765958 w 1294410"/>
              <a:gd name="connsiteY11" fmla="*/ 908462 h 926275"/>
              <a:gd name="connsiteX12" fmla="*/ 605642 w 1294410"/>
              <a:gd name="connsiteY12" fmla="*/ 926275 h 926275"/>
              <a:gd name="connsiteX13" fmla="*/ 374073 w 1294410"/>
              <a:gd name="connsiteY13" fmla="*/ 878774 h 926275"/>
              <a:gd name="connsiteX14" fmla="*/ 35626 w 1294410"/>
              <a:gd name="connsiteY14" fmla="*/ 724395 h 926275"/>
              <a:gd name="connsiteX15" fmla="*/ 0 w 1294410"/>
              <a:gd name="connsiteY15" fmla="*/ 665018 h 926275"/>
              <a:gd name="connsiteX16" fmla="*/ 89065 w 1294410"/>
              <a:gd name="connsiteY16" fmla="*/ 445325 h 926275"/>
              <a:gd name="connsiteX17" fmla="*/ 207818 w 1294410"/>
              <a:gd name="connsiteY17" fmla="*/ 457200 h 926275"/>
              <a:gd name="connsiteX18" fmla="*/ 492826 w 1294410"/>
              <a:gd name="connsiteY18" fmla="*/ 190005 h 926275"/>
              <a:gd name="connsiteX0" fmla="*/ 492826 w 1294410"/>
              <a:gd name="connsiteY0" fmla="*/ 190005 h 926275"/>
              <a:gd name="connsiteX1" fmla="*/ 670956 w 1294410"/>
              <a:gd name="connsiteY1" fmla="*/ 71252 h 926275"/>
              <a:gd name="connsiteX2" fmla="*/ 783771 w 1294410"/>
              <a:gd name="connsiteY2" fmla="*/ 71252 h 926275"/>
              <a:gd name="connsiteX3" fmla="*/ 896587 w 1294410"/>
              <a:gd name="connsiteY3" fmla="*/ 23751 h 926275"/>
              <a:gd name="connsiteX4" fmla="*/ 1003465 w 1294410"/>
              <a:gd name="connsiteY4" fmla="*/ 0 h 926275"/>
              <a:gd name="connsiteX5" fmla="*/ 1157844 w 1294410"/>
              <a:gd name="connsiteY5" fmla="*/ 29688 h 926275"/>
              <a:gd name="connsiteX6" fmla="*/ 1264722 w 1294410"/>
              <a:gd name="connsiteY6" fmla="*/ 124691 h 926275"/>
              <a:gd name="connsiteX7" fmla="*/ 1294410 w 1294410"/>
              <a:gd name="connsiteY7" fmla="*/ 273132 h 926275"/>
              <a:gd name="connsiteX8" fmla="*/ 1288473 w 1294410"/>
              <a:gd name="connsiteY8" fmla="*/ 451262 h 926275"/>
              <a:gd name="connsiteX9" fmla="*/ 1181595 w 1294410"/>
              <a:gd name="connsiteY9" fmla="*/ 593766 h 926275"/>
              <a:gd name="connsiteX10" fmla="*/ 997527 w 1294410"/>
              <a:gd name="connsiteY10" fmla="*/ 783771 h 926275"/>
              <a:gd name="connsiteX11" fmla="*/ 765958 w 1294410"/>
              <a:gd name="connsiteY11" fmla="*/ 908462 h 926275"/>
              <a:gd name="connsiteX12" fmla="*/ 605642 w 1294410"/>
              <a:gd name="connsiteY12" fmla="*/ 926275 h 926275"/>
              <a:gd name="connsiteX13" fmla="*/ 374073 w 1294410"/>
              <a:gd name="connsiteY13" fmla="*/ 878774 h 926275"/>
              <a:gd name="connsiteX14" fmla="*/ 35626 w 1294410"/>
              <a:gd name="connsiteY14" fmla="*/ 724395 h 926275"/>
              <a:gd name="connsiteX15" fmla="*/ 0 w 1294410"/>
              <a:gd name="connsiteY15" fmla="*/ 665018 h 926275"/>
              <a:gd name="connsiteX16" fmla="*/ 89065 w 1294410"/>
              <a:gd name="connsiteY16" fmla="*/ 445325 h 926275"/>
              <a:gd name="connsiteX17" fmla="*/ 207818 w 1294410"/>
              <a:gd name="connsiteY17" fmla="*/ 457200 h 926275"/>
              <a:gd name="connsiteX18" fmla="*/ 492826 w 1294410"/>
              <a:gd name="connsiteY18" fmla="*/ 190005 h 926275"/>
              <a:gd name="connsiteX0" fmla="*/ 492826 w 1294410"/>
              <a:gd name="connsiteY0" fmla="*/ 190005 h 926275"/>
              <a:gd name="connsiteX1" fmla="*/ 670956 w 1294410"/>
              <a:gd name="connsiteY1" fmla="*/ 71252 h 926275"/>
              <a:gd name="connsiteX2" fmla="*/ 783771 w 1294410"/>
              <a:gd name="connsiteY2" fmla="*/ 71252 h 926275"/>
              <a:gd name="connsiteX3" fmla="*/ 896587 w 1294410"/>
              <a:gd name="connsiteY3" fmla="*/ 23751 h 926275"/>
              <a:gd name="connsiteX4" fmla="*/ 1003465 w 1294410"/>
              <a:gd name="connsiteY4" fmla="*/ 0 h 926275"/>
              <a:gd name="connsiteX5" fmla="*/ 1157844 w 1294410"/>
              <a:gd name="connsiteY5" fmla="*/ 29688 h 926275"/>
              <a:gd name="connsiteX6" fmla="*/ 1264722 w 1294410"/>
              <a:gd name="connsiteY6" fmla="*/ 124691 h 926275"/>
              <a:gd name="connsiteX7" fmla="*/ 1294410 w 1294410"/>
              <a:gd name="connsiteY7" fmla="*/ 273132 h 926275"/>
              <a:gd name="connsiteX8" fmla="*/ 1288473 w 1294410"/>
              <a:gd name="connsiteY8" fmla="*/ 451262 h 926275"/>
              <a:gd name="connsiteX9" fmla="*/ 1181595 w 1294410"/>
              <a:gd name="connsiteY9" fmla="*/ 593766 h 926275"/>
              <a:gd name="connsiteX10" fmla="*/ 997527 w 1294410"/>
              <a:gd name="connsiteY10" fmla="*/ 783771 h 926275"/>
              <a:gd name="connsiteX11" fmla="*/ 765958 w 1294410"/>
              <a:gd name="connsiteY11" fmla="*/ 908462 h 926275"/>
              <a:gd name="connsiteX12" fmla="*/ 605642 w 1294410"/>
              <a:gd name="connsiteY12" fmla="*/ 926275 h 926275"/>
              <a:gd name="connsiteX13" fmla="*/ 374073 w 1294410"/>
              <a:gd name="connsiteY13" fmla="*/ 878774 h 926275"/>
              <a:gd name="connsiteX14" fmla="*/ 35626 w 1294410"/>
              <a:gd name="connsiteY14" fmla="*/ 724395 h 926275"/>
              <a:gd name="connsiteX15" fmla="*/ 0 w 1294410"/>
              <a:gd name="connsiteY15" fmla="*/ 665018 h 926275"/>
              <a:gd name="connsiteX16" fmla="*/ 89065 w 1294410"/>
              <a:gd name="connsiteY16" fmla="*/ 445325 h 926275"/>
              <a:gd name="connsiteX17" fmla="*/ 207818 w 1294410"/>
              <a:gd name="connsiteY17" fmla="*/ 457200 h 926275"/>
              <a:gd name="connsiteX18" fmla="*/ 492826 w 1294410"/>
              <a:gd name="connsiteY18" fmla="*/ 190005 h 926275"/>
              <a:gd name="connsiteX0" fmla="*/ 492826 w 1294410"/>
              <a:gd name="connsiteY0" fmla="*/ 190005 h 926275"/>
              <a:gd name="connsiteX1" fmla="*/ 670956 w 1294410"/>
              <a:gd name="connsiteY1" fmla="*/ 71252 h 926275"/>
              <a:gd name="connsiteX2" fmla="*/ 783771 w 1294410"/>
              <a:gd name="connsiteY2" fmla="*/ 71252 h 926275"/>
              <a:gd name="connsiteX3" fmla="*/ 896587 w 1294410"/>
              <a:gd name="connsiteY3" fmla="*/ 23751 h 926275"/>
              <a:gd name="connsiteX4" fmla="*/ 1003465 w 1294410"/>
              <a:gd name="connsiteY4" fmla="*/ 0 h 926275"/>
              <a:gd name="connsiteX5" fmla="*/ 1157844 w 1294410"/>
              <a:gd name="connsiteY5" fmla="*/ 29688 h 926275"/>
              <a:gd name="connsiteX6" fmla="*/ 1264722 w 1294410"/>
              <a:gd name="connsiteY6" fmla="*/ 124691 h 926275"/>
              <a:gd name="connsiteX7" fmla="*/ 1294410 w 1294410"/>
              <a:gd name="connsiteY7" fmla="*/ 273132 h 926275"/>
              <a:gd name="connsiteX8" fmla="*/ 1288473 w 1294410"/>
              <a:gd name="connsiteY8" fmla="*/ 451262 h 926275"/>
              <a:gd name="connsiteX9" fmla="*/ 1181595 w 1294410"/>
              <a:gd name="connsiteY9" fmla="*/ 593766 h 926275"/>
              <a:gd name="connsiteX10" fmla="*/ 997527 w 1294410"/>
              <a:gd name="connsiteY10" fmla="*/ 783771 h 926275"/>
              <a:gd name="connsiteX11" fmla="*/ 765958 w 1294410"/>
              <a:gd name="connsiteY11" fmla="*/ 908462 h 926275"/>
              <a:gd name="connsiteX12" fmla="*/ 605642 w 1294410"/>
              <a:gd name="connsiteY12" fmla="*/ 926275 h 926275"/>
              <a:gd name="connsiteX13" fmla="*/ 374073 w 1294410"/>
              <a:gd name="connsiteY13" fmla="*/ 878774 h 926275"/>
              <a:gd name="connsiteX14" fmla="*/ 35626 w 1294410"/>
              <a:gd name="connsiteY14" fmla="*/ 724395 h 926275"/>
              <a:gd name="connsiteX15" fmla="*/ 0 w 1294410"/>
              <a:gd name="connsiteY15" fmla="*/ 665018 h 926275"/>
              <a:gd name="connsiteX16" fmla="*/ 89065 w 1294410"/>
              <a:gd name="connsiteY16" fmla="*/ 445325 h 926275"/>
              <a:gd name="connsiteX17" fmla="*/ 207818 w 1294410"/>
              <a:gd name="connsiteY17" fmla="*/ 457200 h 926275"/>
              <a:gd name="connsiteX18" fmla="*/ 492826 w 1294410"/>
              <a:gd name="connsiteY18" fmla="*/ 190005 h 926275"/>
              <a:gd name="connsiteX0" fmla="*/ 492826 w 1294410"/>
              <a:gd name="connsiteY0" fmla="*/ 190005 h 926275"/>
              <a:gd name="connsiteX1" fmla="*/ 670956 w 1294410"/>
              <a:gd name="connsiteY1" fmla="*/ 71252 h 926275"/>
              <a:gd name="connsiteX2" fmla="*/ 783771 w 1294410"/>
              <a:gd name="connsiteY2" fmla="*/ 71252 h 926275"/>
              <a:gd name="connsiteX3" fmla="*/ 896587 w 1294410"/>
              <a:gd name="connsiteY3" fmla="*/ 23751 h 926275"/>
              <a:gd name="connsiteX4" fmla="*/ 1003465 w 1294410"/>
              <a:gd name="connsiteY4" fmla="*/ 0 h 926275"/>
              <a:gd name="connsiteX5" fmla="*/ 1157844 w 1294410"/>
              <a:gd name="connsiteY5" fmla="*/ 29688 h 926275"/>
              <a:gd name="connsiteX6" fmla="*/ 1264722 w 1294410"/>
              <a:gd name="connsiteY6" fmla="*/ 124691 h 926275"/>
              <a:gd name="connsiteX7" fmla="*/ 1294410 w 1294410"/>
              <a:gd name="connsiteY7" fmla="*/ 273132 h 926275"/>
              <a:gd name="connsiteX8" fmla="*/ 1288473 w 1294410"/>
              <a:gd name="connsiteY8" fmla="*/ 451262 h 926275"/>
              <a:gd name="connsiteX9" fmla="*/ 1181595 w 1294410"/>
              <a:gd name="connsiteY9" fmla="*/ 593766 h 926275"/>
              <a:gd name="connsiteX10" fmla="*/ 997527 w 1294410"/>
              <a:gd name="connsiteY10" fmla="*/ 783771 h 926275"/>
              <a:gd name="connsiteX11" fmla="*/ 765958 w 1294410"/>
              <a:gd name="connsiteY11" fmla="*/ 908462 h 926275"/>
              <a:gd name="connsiteX12" fmla="*/ 605642 w 1294410"/>
              <a:gd name="connsiteY12" fmla="*/ 926275 h 926275"/>
              <a:gd name="connsiteX13" fmla="*/ 374073 w 1294410"/>
              <a:gd name="connsiteY13" fmla="*/ 878774 h 926275"/>
              <a:gd name="connsiteX14" fmla="*/ 0 w 1294410"/>
              <a:gd name="connsiteY14" fmla="*/ 665018 h 926275"/>
              <a:gd name="connsiteX15" fmla="*/ 89065 w 1294410"/>
              <a:gd name="connsiteY15" fmla="*/ 445325 h 926275"/>
              <a:gd name="connsiteX16" fmla="*/ 207818 w 1294410"/>
              <a:gd name="connsiteY16" fmla="*/ 457200 h 926275"/>
              <a:gd name="connsiteX17" fmla="*/ 492826 w 1294410"/>
              <a:gd name="connsiteY17" fmla="*/ 190005 h 926275"/>
              <a:gd name="connsiteX0" fmla="*/ 492826 w 1294410"/>
              <a:gd name="connsiteY0" fmla="*/ 190005 h 926275"/>
              <a:gd name="connsiteX1" fmla="*/ 670956 w 1294410"/>
              <a:gd name="connsiteY1" fmla="*/ 71252 h 926275"/>
              <a:gd name="connsiteX2" fmla="*/ 783771 w 1294410"/>
              <a:gd name="connsiteY2" fmla="*/ 71252 h 926275"/>
              <a:gd name="connsiteX3" fmla="*/ 896587 w 1294410"/>
              <a:gd name="connsiteY3" fmla="*/ 23751 h 926275"/>
              <a:gd name="connsiteX4" fmla="*/ 1003465 w 1294410"/>
              <a:gd name="connsiteY4" fmla="*/ 0 h 926275"/>
              <a:gd name="connsiteX5" fmla="*/ 1157844 w 1294410"/>
              <a:gd name="connsiteY5" fmla="*/ 29688 h 926275"/>
              <a:gd name="connsiteX6" fmla="*/ 1264722 w 1294410"/>
              <a:gd name="connsiteY6" fmla="*/ 124691 h 926275"/>
              <a:gd name="connsiteX7" fmla="*/ 1294410 w 1294410"/>
              <a:gd name="connsiteY7" fmla="*/ 273132 h 926275"/>
              <a:gd name="connsiteX8" fmla="*/ 1288473 w 1294410"/>
              <a:gd name="connsiteY8" fmla="*/ 451262 h 926275"/>
              <a:gd name="connsiteX9" fmla="*/ 1181595 w 1294410"/>
              <a:gd name="connsiteY9" fmla="*/ 593766 h 926275"/>
              <a:gd name="connsiteX10" fmla="*/ 997527 w 1294410"/>
              <a:gd name="connsiteY10" fmla="*/ 783771 h 926275"/>
              <a:gd name="connsiteX11" fmla="*/ 765958 w 1294410"/>
              <a:gd name="connsiteY11" fmla="*/ 908462 h 926275"/>
              <a:gd name="connsiteX12" fmla="*/ 605642 w 1294410"/>
              <a:gd name="connsiteY12" fmla="*/ 926275 h 926275"/>
              <a:gd name="connsiteX13" fmla="*/ 327549 w 1294410"/>
              <a:gd name="connsiteY13" fmla="*/ 884011 h 926275"/>
              <a:gd name="connsiteX14" fmla="*/ 0 w 1294410"/>
              <a:gd name="connsiteY14" fmla="*/ 665018 h 926275"/>
              <a:gd name="connsiteX15" fmla="*/ 89065 w 1294410"/>
              <a:gd name="connsiteY15" fmla="*/ 445325 h 926275"/>
              <a:gd name="connsiteX16" fmla="*/ 207818 w 1294410"/>
              <a:gd name="connsiteY16" fmla="*/ 457200 h 926275"/>
              <a:gd name="connsiteX17" fmla="*/ 492826 w 1294410"/>
              <a:gd name="connsiteY17" fmla="*/ 190005 h 926275"/>
              <a:gd name="connsiteX0" fmla="*/ 492826 w 1294410"/>
              <a:gd name="connsiteY0" fmla="*/ 190005 h 926275"/>
              <a:gd name="connsiteX1" fmla="*/ 670956 w 1294410"/>
              <a:gd name="connsiteY1" fmla="*/ 71252 h 926275"/>
              <a:gd name="connsiteX2" fmla="*/ 783771 w 1294410"/>
              <a:gd name="connsiteY2" fmla="*/ 71252 h 926275"/>
              <a:gd name="connsiteX3" fmla="*/ 896587 w 1294410"/>
              <a:gd name="connsiteY3" fmla="*/ 23751 h 926275"/>
              <a:gd name="connsiteX4" fmla="*/ 1003465 w 1294410"/>
              <a:gd name="connsiteY4" fmla="*/ 0 h 926275"/>
              <a:gd name="connsiteX5" fmla="*/ 1157844 w 1294410"/>
              <a:gd name="connsiteY5" fmla="*/ 29688 h 926275"/>
              <a:gd name="connsiteX6" fmla="*/ 1264722 w 1294410"/>
              <a:gd name="connsiteY6" fmla="*/ 124691 h 926275"/>
              <a:gd name="connsiteX7" fmla="*/ 1294410 w 1294410"/>
              <a:gd name="connsiteY7" fmla="*/ 273132 h 926275"/>
              <a:gd name="connsiteX8" fmla="*/ 1288473 w 1294410"/>
              <a:gd name="connsiteY8" fmla="*/ 451262 h 926275"/>
              <a:gd name="connsiteX9" fmla="*/ 1181595 w 1294410"/>
              <a:gd name="connsiteY9" fmla="*/ 593766 h 926275"/>
              <a:gd name="connsiteX10" fmla="*/ 997527 w 1294410"/>
              <a:gd name="connsiteY10" fmla="*/ 783771 h 926275"/>
              <a:gd name="connsiteX11" fmla="*/ 765958 w 1294410"/>
              <a:gd name="connsiteY11" fmla="*/ 908462 h 926275"/>
              <a:gd name="connsiteX12" fmla="*/ 605642 w 1294410"/>
              <a:gd name="connsiteY12" fmla="*/ 926275 h 926275"/>
              <a:gd name="connsiteX13" fmla="*/ 327549 w 1294410"/>
              <a:gd name="connsiteY13" fmla="*/ 884011 h 926275"/>
              <a:gd name="connsiteX14" fmla="*/ 0 w 1294410"/>
              <a:gd name="connsiteY14" fmla="*/ 665018 h 926275"/>
              <a:gd name="connsiteX15" fmla="*/ 89065 w 1294410"/>
              <a:gd name="connsiteY15" fmla="*/ 445325 h 926275"/>
              <a:gd name="connsiteX16" fmla="*/ 207818 w 1294410"/>
              <a:gd name="connsiteY16" fmla="*/ 457200 h 926275"/>
              <a:gd name="connsiteX17" fmla="*/ 492826 w 1294410"/>
              <a:gd name="connsiteY17" fmla="*/ 190005 h 926275"/>
              <a:gd name="connsiteX0" fmla="*/ 492826 w 1294410"/>
              <a:gd name="connsiteY0" fmla="*/ 190005 h 926275"/>
              <a:gd name="connsiteX1" fmla="*/ 670956 w 1294410"/>
              <a:gd name="connsiteY1" fmla="*/ 71252 h 926275"/>
              <a:gd name="connsiteX2" fmla="*/ 783771 w 1294410"/>
              <a:gd name="connsiteY2" fmla="*/ 71252 h 926275"/>
              <a:gd name="connsiteX3" fmla="*/ 896587 w 1294410"/>
              <a:gd name="connsiteY3" fmla="*/ 23751 h 926275"/>
              <a:gd name="connsiteX4" fmla="*/ 1003465 w 1294410"/>
              <a:gd name="connsiteY4" fmla="*/ 0 h 926275"/>
              <a:gd name="connsiteX5" fmla="*/ 1157844 w 1294410"/>
              <a:gd name="connsiteY5" fmla="*/ 29688 h 926275"/>
              <a:gd name="connsiteX6" fmla="*/ 1264722 w 1294410"/>
              <a:gd name="connsiteY6" fmla="*/ 124691 h 926275"/>
              <a:gd name="connsiteX7" fmla="*/ 1294410 w 1294410"/>
              <a:gd name="connsiteY7" fmla="*/ 273132 h 926275"/>
              <a:gd name="connsiteX8" fmla="*/ 1288473 w 1294410"/>
              <a:gd name="connsiteY8" fmla="*/ 451262 h 926275"/>
              <a:gd name="connsiteX9" fmla="*/ 1181595 w 1294410"/>
              <a:gd name="connsiteY9" fmla="*/ 593766 h 926275"/>
              <a:gd name="connsiteX10" fmla="*/ 997527 w 1294410"/>
              <a:gd name="connsiteY10" fmla="*/ 783771 h 926275"/>
              <a:gd name="connsiteX11" fmla="*/ 765958 w 1294410"/>
              <a:gd name="connsiteY11" fmla="*/ 908462 h 926275"/>
              <a:gd name="connsiteX12" fmla="*/ 605642 w 1294410"/>
              <a:gd name="connsiteY12" fmla="*/ 926275 h 926275"/>
              <a:gd name="connsiteX13" fmla="*/ 327549 w 1294410"/>
              <a:gd name="connsiteY13" fmla="*/ 884011 h 926275"/>
              <a:gd name="connsiteX14" fmla="*/ 0 w 1294410"/>
              <a:gd name="connsiteY14" fmla="*/ 665018 h 926275"/>
              <a:gd name="connsiteX15" fmla="*/ 89065 w 1294410"/>
              <a:gd name="connsiteY15" fmla="*/ 445325 h 926275"/>
              <a:gd name="connsiteX16" fmla="*/ 207818 w 1294410"/>
              <a:gd name="connsiteY16" fmla="*/ 457200 h 926275"/>
              <a:gd name="connsiteX17" fmla="*/ 492826 w 1294410"/>
              <a:gd name="connsiteY17" fmla="*/ 190005 h 926275"/>
              <a:gd name="connsiteX0" fmla="*/ 492826 w 1294410"/>
              <a:gd name="connsiteY0" fmla="*/ 190005 h 926275"/>
              <a:gd name="connsiteX1" fmla="*/ 670956 w 1294410"/>
              <a:gd name="connsiteY1" fmla="*/ 71252 h 926275"/>
              <a:gd name="connsiteX2" fmla="*/ 783771 w 1294410"/>
              <a:gd name="connsiteY2" fmla="*/ 71252 h 926275"/>
              <a:gd name="connsiteX3" fmla="*/ 896587 w 1294410"/>
              <a:gd name="connsiteY3" fmla="*/ 23751 h 926275"/>
              <a:gd name="connsiteX4" fmla="*/ 1003465 w 1294410"/>
              <a:gd name="connsiteY4" fmla="*/ 0 h 926275"/>
              <a:gd name="connsiteX5" fmla="*/ 1157844 w 1294410"/>
              <a:gd name="connsiteY5" fmla="*/ 29688 h 926275"/>
              <a:gd name="connsiteX6" fmla="*/ 1264722 w 1294410"/>
              <a:gd name="connsiteY6" fmla="*/ 124691 h 926275"/>
              <a:gd name="connsiteX7" fmla="*/ 1294410 w 1294410"/>
              <a:gd name="connsiteY7" fmla="*/ 273132 h 926275"/>
              <a:gd name="connsiteX8" fmla="*/ 1288473 w 1294410"/>
              <a:gd name="connsiteY8" fmla="*/ 451262 h 926275"/>
              <a:gd name="connsiteX9" fmla="*/ 1181595 w 1294410"/>
              <a:gd name="connsiteY9" fmla="*/ 593766 h 926275"/>
              <a:gd name="connsiteX10" fmla="*/ 997527 w 1294410"/>
              <a:gd name="connsiteY10" fmla="*/ 783771 h 926275"/>
              <a:gd name="connsiteX11" fmla="*/ 765958 w 1294410"/>
              <a:gd name="connsiteY11" fmla="*/ 908462 h 926275"/>
              <a:gd name="connsiteX12" fmla="*/ 605642 w 1294410"/>
              <a:gd name="connsiteY12" fmla="*/ 926275 h 926275"/>
              <a:gd name="connsiteX13" fmla="*/ 327549 w 1294410"/>
              <a:gd name="connsiteY13" fmla="*/ 884011 h 926275"/>
              <a:gd name="connsiteX14" fmla="*/ 0 w 1294410"/>
              <a:gd name="connsiteY14" fmla="*/ 665018 h 926275"/>
              <a:gd name="connsiteX15" fmla="*/ 89065 w 1294410"/>
              <a:gd name="connsiteY15" fmla="*/ 445325 h 926275"/>
              <a:gd name="connsiteX16" fmla="*/ 207818 w 1294410"/>
              <a:gd name="connsiteY16" fmla="*/ 457200 h 926275"/>
              <a:gd name="connsiteX17" fmla="*/ 492826 w 1294410"/>
              <a:gd name="connsiteY17" fmla="*/ 190005 h 92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94410" h="926275">
                <a:moveTo>
                  <a:pt x="492826" y="190005"/>
                </a:moveTo>
                <a:lnTo>
                  <a:pt x="670956" y="71252"/>
                </a:lnTo>
                <a:lnTo>
                  <a:pt x="783771" y="71252"/>
                </a:lnTo>
                <a:lnTo>
                  <a:pt x="896587" y="23751"/>
                </a:lnTo>
                <a:lnTo>
                  <a:pt x="1003465" y="0"/>
                </a:lnTo>
                <a:lnTo>
                  <a:pt x="1157844" y="29688"/>
                </a:lnTo>
                <a:lnTo>
                  <a:pt x="1264722" y="124691"/>
                </a:lnTo>
                <a:lnTo>
                  <a:pt x="1294410" y="273132"/>
                </a:lnTo>
                <a:lnTo>
                  <a:pt x="1288473" y="451262"/>
                </a:lnTo>
                <a:lnTo>
                  <a:pt x="1181595" y="593766"/>
                </a:lnTo>
                <a:lnTo>
                  <a:pt x="997527" y="783771"/>
                </a:lnTo>
                <a:lnTo>
                  <a:pt x="765958" y="908462"/>
                </a:lnTo>
                <a:lnTo>
                  <a:pt x="605642" y="926275"/>
                </a:lnTo>
                <a:lnTo>
                  <a:pt x="327549" y="884011"/>
                </a:lnTo>
                <a:cubicBezTo>
                  <a:pt x="165462" y="806532"/>
                  <a:pt x="104536" y="787730"/>
                  <a:pt x="0" y="665018"/>
                </a:cubicBezTo>
                <a:lnTo>
                  <a:pt x="89065" y="445325"/>
                </a:lnTo>
                <a:lnTo>
                  <a:pt x="207818" y="457200"/>
                </a:lnTo>
                <a:cubicBezTo>
                  <a:pt x="418863" y="574552"/>
                  <a:pt x="499722" y="410565"/>
                  <a:pt x="492826" y="190005"/>
                </a:cubicBezTo>
                <a:close/>
              </a:path>
            </a:pathLst>
          </a:custGeom>
          <a:solidFill>
            <a:srgbClr val="7030A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7418"/>
            <a:ext cx="3923928" cy="545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1750" y="377825"/>
            <a:ext cx="53022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0648"/>
            <a:ext cx="4716016" cy="1143000"/>
          </a:xfrm>
        </p:spPr>
        <p:txBody>
          <a:bodyPr/>
          <a:lstStyle/>
          <a:p>
            <a:r>
              <a:rPr lang="hu-HU" dirty="0" smtClean="0"/>
              <a:t>Form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936" y="0"/>
            <a:ext cx="662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Gliederung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zövegdoboz 2"/>
          <p:cNvSpPr txBox="1"/>
          <p:nvPr/>
        </p:nvSpPr>
        <p:spPr>
          <a:xfrm>
            <a:off x="5839721" y="2634342"/>
            <a:ext cx="33089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Cambria" panose="02040503050406030204" pitchFamily="18" charset="0"/>
              </a:rPr>
              <a:t>Cardia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Cambria" panose="02040503050406030204" pitchFamily="18" charset="0"/>
              </a:rPr>
              <a:t>Fundus ventriculi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Cambria" panose="02040503050406030204" pitchFamily="18" charset="0"/>
              </a:rPr>
              <a:t>Corpus </a:t>
            </a:r>
            <a:r>
              <a:rPr lang="hu-HU" sz="2800" dirty="0" err="1" smtClean="0">
                <a:latin typeface="Cambria" panose="02040503050406030204" pitchFamily="18" charset="0"/>
              </a:rPr>
              <a:t>ventriculi</a:t>
            </a:r>
            <a:r>
              <a:rPr lang="hu-HU" sz="2800" dirty="0" smtClean="0">
                <a:latin typeface="Cambria" panose="020405030504060302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800" dirty="0" err="1" smtClean="0">
                <a:latin typeface="Cambria" panose="02040503050406030204" pitchFamily="18" charset="0"/>
              </a:rPr>
              <a:t>Antrum</a:t>
            </a:r>
            <a:r>
              <a:rPr lang="hu-HU" sz="2800" dirty="0" smtClean="0">
                <a:latin typeface="Cambria" panose="02040503050406030204" pitchFamily="18" charset="0"/>
              </a:rPr>
              <a:t> </a:t>
            </a:r>
            <a:r>
              <a:rPr lang="hu-HU" sz="2800" dirty="0" err="1" smtClean="0">
                <a:latin typeface="Cambria" panose="02040503050406030204" pitchFamily="18" charset="0"/>
              </a:rPr>
              <a:t>pyloricum</a:t>
            </a:r>
            <a:endParaRPr lang="hu-HU" sz="2800" dirty="0" smtClean="0">
              <a:latin typeface="Cambria" panose="0204050305040603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800" dirty="0" err="1" smtClean="0">
                <a:latin typeface="Cambria" panose="02040503050406030204" pitchFamily="18" charset="0"/>
              </a:rPr>
              <a:t>Pylorus</a:t>
            </a:r>
            <a:r>
              <a:rPr lang="hu-HU" sz="2800" dirty="0" smtClean="0">
                <a:latin typeface="Cambria" panose="02040503050406030204" pitchFamily="18" charset="0"/>
              </a:rPr>
              <a:t> </a:t>
            </a:r>
            <a:r>
              <a:rPr lang="hu-HU" dirty="0" smtClean="0">
                <a:latin typeface="Cambria" panose="02040503050406030204" pitchFamily="18" charset="0"/>
              </a:rPr>
              <a:t> </a:t>
            </a:r>
            <a:endParaRPr lang="hu-HU" dirty="0">
              <a:latin typeface="Cambria" panose="02040503050406030204" pitchFamily="18" charset="0"/>
            </a:endParaRPr>
          </a:p>
        </p:txBody>
      </p:sp>
      <p:pic>
        <p:nvPicPr>
          <p:cNvPr id="6" name="Picture 2" descr="C:\Users\katzsanya\Documents\ANATÓMIA\AllImagesFromGray's Anatomy for Students 2E\allimages\C9780443069529-004-f06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861" y="1128939"/>
            <a:ext cx="4864662" cy="57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3"/>
          <p:cNvSpPr txBox="1"/>
          <p:nvPr/>
        </p:nvSpPr>
        <p:spPr>
          <a:xfrm>
            <a:off x="890027" y="3523787"/>
            <a:ext cx="15664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Curvatura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minor  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5"/>
          <p:cNvSpPr txBox="1"/>
          <p:nvPr/>
        </p:nvSpPr>
        <p:spPr>
          <a:xfrm>
            <a:off x="4432331" y="5270780"/>
            <a:ext cx="98937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Curvatura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major  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6"/>
          <p:cNvSpPr txBox="1"/>
          <p:nvPr/>
        </p:nvSpPr>
        <p:spPr>
          <a:xfrm>
            <a:off x="3807875" y="5794877"/>
            <a:ext cx="156805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Corpus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ventriculi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7"/>
          <p:cNvSpPr txBox="1"/>
          <p:nvPr/>
        </p:nvSpPr>
        <p:spPr>
          <a:xfrm>
            <a:off x="3060758" y="6151709"/>
            <a:ext cx="162736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Antrum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pyloricum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zövegdoboz 8"/>
          <p:cNvSpPr txBox="1"/>
          <p:nvPr/>
        </p:nvSpPr>
        <p:spPr>
          <a:xfrm>
            <a:off x="1678034" y="5694518"/>
            <a:ext cx="15888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Canalis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pyloricus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9"/>
          <p:cNvSpPr txBox="1"/>
          <p:nvPr/>
        </p:nvSpPr>
        <p:spPr>
          <a:xfrm>
            <a:off x="1388108" y="5984444"/>
            <a:ext cx="147668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Pylorus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98" y="188640"/>
            <a:ext cx="7277362" cy="672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erade Verbindung 5"/>
          <p:cNvCxnSpPr/>
          <p:nvPr/>
        </p:nvCxnSpPr>
        <p:spPr>
          <a:xfrm>
            <a:off x="3923928" y="2219546"/>
            <a:ext cx="194978" cy="263219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 flipH="1">
            <a:off x="4109726" y="4077072"/>
            <a:ext cx="2406490" cy="7920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4197536" y="5452969"/>
            <a:ext cx="2534704" cy="107237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0075" y="548680"/>
            <a:ext cx="72739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Innenfläche</a:t>
            </a:r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42008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Arterielle Blutversorgung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4" descr="http://static-content.springer.com/image/chp%3A10.1007%2F978-3-642-29434-1_1/MediaObjects/303461_1_De_1_Fig5_HTML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676"/>
          <a:stretch/>
        </p:blipFill>
        <p:spPr bwMode="auto">
          <a:xfrm>
            <a:off x="-1" y="1196752"/>
            <a:ext cx="760179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ortadissektion.se/images/aortaanatomi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5047" y="3140968"/>
            <a:ext cx="4908953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Venöse Blutversorgung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Vorsicht:</a:t>
            </a:r>
          </a:p>
          <a:p>
            <a:pPr lvl="1"/>
            <a:r>
              <a:rPr lang="hu-HU" dirty="0" smtClean="0"/>
              <a:t>portaler Kreislauf</a:t>
            </a:r>
            <a:endParaRPr lang="hu-HU" dirty="0"/>
          </a:p>
        </p:txBody>
      </p:sp>
      <p:pic>
        <p:nvPicPr>
          <p:cNvPr id="4" name="Picture 4" descr="http://anatomiya-atlas.ru/wp-content/uploads/82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784"/>
          <a:stretch>
            <a:fillRect/>
          </a:stretch>
        </p:blipFill>
        <p:spPr bwMode="auto">
          <a:xfrm>
            <a:off x="1862691" y="2780928"/>
            <a:ext cx="7281309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Innervation</a:t>
            </a:r>
            <a:endParaRPr lang="hu-HU" dirty="0"/>
          </a:p>
        </p:txBody>
      </p:sp>
      <p:pic>
        <p:nvPicPr>
          <p:cNvPr id="4" name="Tartalom helye 5"/>
          <p:cNvPicPr>
            <a:picLocks noChangeAspect="1"/>
          </p:cNvPicPr>
          <p:nvPr/>
        </p:nvPicPr>
        <p:blipFill>
          <a:blip r:embed="rId3" cstate="print"/>
          <a:srcRect l="7122"/>
          <a:stretch>
            <a:fillRect/>
          </a:stretch>
        </p:blipFill>
        <p:spPr>
          <a:xfrm>
            <a:off x="-5152" y="1325880"/>
            <a:ext cx="6449360" cy="513820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-40944" y="980728"/>
            <a:ext cx="17636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Cambria" panose="02040503050406030204" pitchFamily="18" charset="0"/>
              </a:rPr>
              <a:t>Truncus vagalis posterior</a:t>
            </a:r>
            <a:br>
              <a:rPr lang="hu-HU" sz="1600" dirty="0" smtClean="0">
                <a:latin typeface="Cambria" panose="02040503050406030204" pitchFamily="18" charset="0"/>
              </a:rPr>
            </a:br>
            <a:r>
              <a:rPr lang="hu-HU" sz="1600" dirty="0" smtClean="0">
                <a:latin typeface="Cambria" panose="02040503050406030204" pitchFamily="18" charset="0"/>
              </a:rPr>
              <a:t>(rechter N. vagus)</a:t>
            </a:r>
            <a:endParaRPr lang="hu-HU" sz="1600" dirty="0">
              <a:latin typeface="Cambria" panose="02040503050406030204" pitchFamily="18" charset="0"/>
            </a:endParaRPr>
          </a:p>
        </p:txBody>
      </p:sp>
      <p:sp>
        <p:nvSpPr>
          <p:cNvPr id="6" name="Szövegdoboz 6"/>
          <p:cNvSpPr txBox="1"/>
          <p:nvPr/>
        </p:nvSpPr>
        <p:spPr>
          <a:xfrm>
            <a:off x="2339752" y="1052736"/>
            <a:ext cx="23145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600" dirty="0" smtClean="0">
                <a:latin typeface="Cambria" panose="02040503050406030204" pitchFamily="18" charset="0"/>
              </a:rPr>
              <a:t>Truncus vagalis anterior</a:t>
            </a:r>
          </a:p>
          <a:p>
            <a:r>
              <a:rPr lang="hu-HU" sz="1600" dirty="0" smtClean="0">
                <a:latin typeface="Cambria" panose="02040503050406030204" pitchFamily="18" charset="0"/>
              </a:rPr>
              <a:t>(linker N. vagus)</a:t>
            </a:r>
            <a:endParaRPr lang="hu-HU" sz="1600" dirty="0">
              <a:latin typeface="Cambria" panose="020405030504060302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24128" y="1196752"/>
            <a:ext cx="3419872" cy="5661248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N. vagus </a:t>
            </a:r>
            <a:r>
              <a:rPr lang="hu-HU" sz="1400" dirty="0" smtClean="0"/>
              <a:t>(parasympatisch)</a:t>
            </a:r>
            <a:endParaRPr lang="hu-HU" dirty="0" smtClean="0"/>
          </a:p>
          <a:p>
            <a:pPr lvl="1"/>
            <a:r>
              <a:rPr lang="hu-HU" dirty="0" smtClean="0"/>
              <a:t>Secretomotor</a:t>
            </a:r>
          </a:p>
          <a:p>
            <a:pPr lvl="1"/>
            <a:r>
              <a:rPr lang="hu-HU" dirty="0" smtClean="0"/>
              <a:t>Viszerosensor (Hunger, Erbrechen)</a:t>
            </a:r>
          </a:p>
          <a:p>
            <a:pPr lvl="1"/>
            <a:r>
              <a:rPr lang="hu-HU" dirty="0" smtClean="0"/>
              <a:t>fördert die Peristaltik</a:t>
            </a:r>
          </a:p>
          <a:p>
            <a:r>
              <a:rPr lang="hu-HU" dirty="0" smtClean="0"/>
              <a:t>N. splachnicus major </a:t>
            </a:r>
            <a:r>
              <a:rPr lang="hu-HU" sz="1200" dirty="0" smtClean="0"/>
              <a:t>(Th. 6-9, Plexus coeliacus)</a:t>
            </a:r>
          </a:p>
          <a:p>
            <a:pPr lvl="1"/>
            <a:r>
              <a:rPr lang="hu-HU" dirty="0" smtClean="0"/>
              <a:t>hemmt die Sekretion, die Peristaltik und die Durchblutung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Peritonealverhältnisse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intraperitoneales Organ</a:t>
            </a:r>
            <a:endParaRPr lang="hu-HU" dirty="0"/>
          </a:p>
          <a:p>
            <a:r>
              <a:rPr lang="hu-HU" dirty="0" smtClean="0"/>
              <a:t>Verbindungen</a:t>
            </a:r>
          </a:p>
          <a:p>
            <a:pPr lvl="1"/>
            <a:r>
              <a:rPr lang="hu-HU" dirty="0" smtClean="0"/>
              <a:t>Omentum minus</a:t>
            </a:r>
          </a:p>
          <a:p>
            <a:pPr lvl="2"/>
            <a:r>
              <a:rPr lang="hu-HU" dirty="0" smtClean="0"/>
              <a:t>Lig. hepatogastricum</a:t>
            </a:r>
          </a:p>
          <a:p>
            <a:pPr lvl="2"/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Lig. hepatoduodenale</a:t>
            </a:r>
          </a:p>
          <a:p>
            <a:pPr lvl="2"/>
            <a:r>
              <a:rPr lang="hu-HU" dirty="0" smtClean="0"/>
              <a:t>hinter dem Omentum minus liegt die Bursa omentalis, s. 25. Vorlesung</a:t>
            </a:r>
          </a:p>
          <a:p>
            <a:pPr lvl="1"/>
            <a:r>
              <a:rPr lang="hu-HU" dirty="0" smtClean="0"/>
              <a:t>Omentum majus</a:t>
            </a:r>
          </a:p>
          <a:p>
            <a:pPr lvl="2"/>
            <a:r>
              <a:rPr lang="hu-HU" dirty="0" smtClean="0"/>
              <a:t>Lig. gastrophrenicum</a:t>
            </a:r>
          </a:p>
          <a:p>
            <a:pPr lvl="2"/>
            <a:r>
              <a:rPr lang="hu-HU" dirty="0" smtClean="0"/>
              <a:t>Lig. gastrolienale (gastrosplenicum)</a:t>
            </a:r>
          </a:p>
          <a:p>
            <a:pPr lvl="2"/>
            <a:r>
              <a:rPr lang="hu-HU" dirty="0" smtClean="0"/>
              <a:t>Lig . gastrocolicum</a:t>
            </a:r>
          </a:p>
          <a:p>
            <a:pPr lvl="2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Oesophagus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Speiseröhre</a:t>
            </a:r>
          </a:p>
          <a:p>
            <a:r>
              <a:rPr lang="hu-HU" dirty="0" smtClean="0"/>
              <a:t>Verbindung zwischen Pharynx und Magen</a:t>
            </a:r>
          </a:p>
          <a:p>
            <a:r>
              <a:rPr lang="hu-HU" dirty="0" smtClean="0"/>
              <a:t>Ein muskulöser Schlauch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886"/>
          <a:stretch>
            <a:fillRect/>
          </a:stretch>
        </p:blipFill>
        <p:spPr bwMode="auto">
          <a:xfrm>
            <a:off x="-16198" y="692696"/>
            <a:ext cx="9340726" cy="571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hu-HU" dirty="0" smtClean="0"/>
              <a:t>Topographie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Picture 2" descr="C:\Users\katzsanya\Documents\ANATÓMIA\AllImagesFromGray's Anatomy for Students 2E\allimages\C9780443069529-004-f16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9403"/>
            <a:ext cx="7358743" cy="586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5"/>
          <p:cNvSpPr txBox="1"/>
          <p:nvPr/>
        </p:nvSpPr>
        <p:spPr>
          <a:xfrm>
            <a:off x="5698271" y="2843567"/>
            <a:ext cx="127791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Fundus          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6"/>
          <p:cNvSpPr txBox="1"/>
          <p:nvPr/>
        </p:nvSpPr>
        <p:spPr>
          <a:xfrm>
            <a:off x="66906" y="3947538"/>
            <a:ext cx="20086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transpylorische Ebene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1484784"/>
            <a:ext cx="2699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hinter dem 7. Rippenknorpel, 2cm links von der Mediansaggitalebene, in der Höhe des Th11</a:t>
            </a:r>
            <a:endParaRPr lang="hu-HU" sz="1600" dirty="0"/>
          </a:p>
        </p:txBody>
      </p:sp>
      <p:sp>
        <p:nvSpPr>
          <p:cNvPr id="10" name="Textfeld 9"/>
          <p:cNvSpPr txBox="1"/>
          <p:nvPr/>
        </p:nvSpPr>
        <p:spPr>
          <a:xfrm>
            <a:off x="6372200" y="2839288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in 5. Interkostalraum, ungefähr in der Medioinguinallinie</a:t>
            </a:r>
            <a:endParaRPr lang="hu-HU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0" y="2924944"/>
            <a:ext cx="205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2-3 cm rechts von der Mediansaggitalebene, in der Höhe des L1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90078"/>
            <a:ext cx="3456384" cy="481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katzsanya\Documents\ANATÓMIA\AllImagesFromGray's Anatomy for Students 2E\allimages\C9780443069529-004-f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743" y="0"/>
            <a:ext cx="4071257" cy="571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2"/>
          <p:cNvSpPr txBox="1"/>
          <p:nvPr/>
        </p:nvSpPr>
        <p:spPr>
          <a:xfrm>
            <a:off x="5384976" y="46370"/>
            <a:ext cx="11592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Diaphragma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224767" y="1235813"/>
            <a:ext cx="67197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Hepar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079804" y="1882571"/>
            <a:ext cx="10612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Ventriculus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247069" y="2150195"/>
            <a:ext cx="52290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Lien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C:\Users\katzsanya\Documents\ANATÓMIA\AllImagesFromGray's Anatomy for Students 2E\allimages\C9780443069529-004-f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886635" cy="55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3"/>
          <p:cNvSpPr txBox="1"/>
          <p:nvPr/>
        </p:nvSpPr>
        <p:spPr>
          <a:xfrm>
            <a:off x="318110" y="3453747"/>
            <a:ext cx="154016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200" dirty="0" err="1" smtClean="0">
                <a:latin typeface="Cambria" panose="02040503050406030204" pitchFamily="18" charset="0"/>
              </a:rPr>
              <a:t>Foramen</a:t>
            </a:r>
            <a:r>
              <a:rPr lang="hu-HU" sz="1200" dirty="0" smtClean="0">
                <a:latin typeface="Cambria" panose="02040503050406030204" pitchFamily="18" charset="0"/>
              </a:rPr>
              <a:t> </a:t>
            </a:r>
            <a:r>
              <a:rPr lang="hu-HU" sz="1200" dirty="0" err="1" smtClean="0">
                <a:latin typeface="Cambria" panose="02040503050406030204" pitchFamily="18" charset="0"/>
              </a:rPr>
              <a:t>epiploicum</a:t>
            </a:r>
            <a:endParaRPr lang="hu-HU" sz="1200" dirty="0">
              <a:latin typeface="Cambria" panose="020405030504060302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551534" y="3176748"/>
            <a:ext cx="125226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1200" dirty="0" err="1" smtClean="0">
                <a:latin typeface="Cambria" panose="02040503050406030204" pitchFamily="18" charset="0"/>
              </a:rPr>
              <a:t>Bursa</a:t>
            </a:r>
            <a:r>
              <a:rPr lang="hu-HU" sz="1200" dirty="0" smtClean="0">
                <a:latin typeface="Cambria" panose="02040503050406030204" pitchFamily="18" charset="0"/>
              </a:rPr>
              <a:t> </a:t>
            </a:r>
            <a:r>
              <a:rPr lang="hu-HU" sz="1200" dirty="0" err="1" smtClean="0">
                <a:latin typeface="Cambria" panose="02040503050406030204" pitchFamily="18" charset="0"/>
              </a:rPr>
              <a:t>omentalis</a:t>
            </a:r>
            <a:endParaRPr lang="hu-HU" sz="12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Pancreas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Exokriner Anteil</a:t>
            </a:r>
          </a:p>
          <a:p>
            <a:pPr lvl="1"/>
            <a:r>
              <a:rPr lang="hu-HU" dirty="0" smtClean="0"/>
              <a:t>sekundär retroperitoneal (</a:t>
            </a:r>
            <a:r>
              <a:rPr lang="hu-HU" sz="2000" dirty="0" smtClean="0"/>
              <a:t>Entwicklung: 24. Vorlesung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liegt hinter der Bursa omentalis (</a:t>
            </a:r>
            <a:r>
              <a:rPr lang="hu-HU" sz="2000" dirty="0" smtClean="0"/>
              <a:t>25. Vorlesung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produziert Verdauungsenzyme und Bikarbonat</a:t>
            </a:r>
          </a:p>
          <a:p>
            <a:r>
              <a:rPr lang="hu-HU" dirty="0" smtClean="0"/>
              <a:t>Endokriner Anteil </a:t>
            </a:r>
          </a:p>
          <a:p>
            <a:pPr lvl="1"/>
            <a:r>
              <a:rPr lang="hu-HU" dirty="0" smtClean="0"/>
              <a:t>kleine Zellgruppen im exokrinen Anteil (</a:t>
            </a:r>
            <a:r>
              <a:rPr lang="hu-HU" sz="2000" dirty="0" smtClean="0"/>
              <a:t>siehe III. Semester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73437"/>
            <a:ext cx="3995935" cy="55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r>
              <a:rPr lang="hu-HU" dirty="0" smtClean="0"/>
              <a:t>Makroskopie</a:t>
            </a:r>
            <a:endParaRPr lang="hu-HU" dirty="0"/>
          </a:p>
        </p:txBody>
      </p:sp>
      <p:pic>
        <p:nvPicPr>
          <p:cNvPr id="4" name="Inhaltsplatzhalter 5" descr="benning07_10-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800983"/>
            <a:ext cx="4932040" cy="3580345"/>
          </a:xfrm>
          <a:prstGeom prst="rect">
            <a:avLst/>
          </a:prstGeom>
        </p:spPr>
      </p:pic>
      <p:sp>
        <p:nvSpPr>
          <p:cNvPr id="6" name="Freihandform 5"/>
          <p:cNvSpPr/>
          <p:nvPr/>
        </p:nvSpPr>
        <p:spPr>
          <a:xfrm>
            <a:off x="5199481" y="3834136"/>
            <a:ext cx="1203722" cy="1486851"/>
          </a:xfrm>
          <a:custGeom>
            <a:avLst/>
            <a:gdLst>
              <a:gd name="connsiteX0" fmla="*/ 748145 w 1151906"/>
              <a:gd name="connsiteY0" fmla="*/ 1448790 h 1448790"/>
              <a:gd name="connsiteX1" fmla="*/ 1151906 w 1151906"/>
              <a:gd name="connsiteY1" fmla="*/ 1092530 h 1448790"/>
              <a:gd name="connsiteX2" fmla="*/ 688768 w 1151906"/>
              <a:gd name="connsiteY2" fmla="*/ 736270 h 1448790"/>
              <a:gd name="connsiteX3" fmla="*/ 890649 w 1151906"/>
              <a:gd name="connsiteY3" fmla="*/ 498764 h 1448790"/>
              <a:gd name="connsiteX4" fmla="*/ 843148 w 1151906"/>
              <a:gd name="connsiteY4" fmla="*/ 0 h 1448790"/>
              <a:gd name="connsiteX5" fmla="*/ 0 w 1151906"/>
              <a:gd name="connsiteY5" fmla="*/ 866899 h 1448790"/>
              <a:gd name="connsiteX6" fmla="*/ 748145 w 1151906"/>
              <a:gd name="connsiteY6" fmla="*/ 1448790 h 1448790"/>
              <a:gd name="connsiteX0" fmla="*/ 761932 w 1165693"/>
              <a:gd name="connsiteY0" fmla="*/ 1448790 h 1448790"/>
              <a:gd name="connsiteX1" fmla="*/ 1165693 w 1165693"/>
              <a:gd name="connsiteY1" fmla="*/ 1092530 h 1448790"/>
              <a:gd name="connsiteX2" fmla="*/ 702555 w 1165693"/>
              <a:gd name="connsiteY2" fmla="*/ 736270 h 1448790"/>
              <a:gd name="connsiteX3" fmla="*/ 904436 w 1165693"/>
              <a:gd name="connsiteY3" fmla="*/ 498764 h 1448790"/>
              <a:gd name="connsiteX4" fmla="*/ 856935 w 1165693"/>
              <a:gd name="connsiteY4" fmla="*/ 0 h 1448790"/>
              <a:gd name="connsiteX5" fmla="*/ 13787 w 1165693"/>
              <a:gd name="connsiteY5" fmla="*/ 866899 h 1448790"/>
              <a:gd name="connsiteX6" fmla="*/ 761932 w 1165693"/>
              <a:gd name="connsiteY6" fmla="*/ 1448790 h 1448790"/>
              <a:gd name="connsiteX0" fmla="*/ 761932 w 1165693"/>
              <a:gd name="connsiteY0" fmla="*/ 1448790 h 1448790"/>
              <a:gd name="connsiteX1" fmla="*/ 1165693 w 1165693"/>
              <a:gd name="connsiteY1" fmla="*/ 1092530 h 1448790"/>
              <a:gd name="connsiteX2" fmla="*/ 702555 w 1165693"/>
              <a:gd name="connsiteY2" fmla="*/ 736270 h 1448790"/>
              <a:gd name="connsiteX3" fmla="*/ 904436 w 1165693"/>
              <a:gd name="connsiteY3" fmla="*/ 498764 h 1448790"/>
              <a:gd name="connsiteX4" fmla="*/ 856935 w 1165693"/>
              <a:gd name="connsiteY4" fmla="*/ 0 h 1448790"/>
              <a:gd name="connsiteX5" fmla="*/ 13787 w 1165693"/>
              <a:gd name="connsiteY5" fmla="*/ 866899 h 1448790"/>
              <a:gd name="connsiteX6" fmla="*/ 761932 w 1165693"/>
              <a:gd name="connsiteY6" fmla="*/ 1448790 h 1448790"/>
              <a:gd name="connsiteX0" fmla="*/ 761932 w 1165693"/>
              <a:gd name="connsiteY0" fmla="*/ 1448790 h 1471772"/>
              <a:gd name="connsiteX1" fmla="*/ 1165693 w 1165693"/>
              <a:gd name="connsiteY1" fmla="*/ 1092530 h 1471772"/>
              <a:gd name="connsiteX2" fmla="*/ 702555 w 1165693"/>
              <a:gd name="connsiteY2" fmla="*/ 736270 h 1471772"/>
              <a:gd name="connsiteX3" fmla="*/ 904436 w 1165693"/>
              <a:gd name="connsiteY3" fmla="*/ 498764 h 1471772"/>
              <a:gd name="connsiteX4" fmla="*/ 856935 w 1165693"/>
              <a:gd name="connsiteY4" fmla="*/ 0 h 1471772"/>
              <a:gd name="connsiteX5" fmla="*/ 13787 w 1165693"/>
              <a:gd name="connsiteY5" fmla="*/ 866899 h 1471772"/>
              <a:gd name="connsiteX6" fmla="*/ 761932 w 1165693"/>
              <a:gd name="connsiteY6" fmla="*/ 1448790 h 1471772"/>
              <a:gd name="connsiteX0" fmla="*/ 761932 w 1165693"/>
              <a:gd name="connsiteY0" fmla="*/ 1448790 h 1471772"/>
              <a:gd name="connsiteX1" fmla="*/ 1165693 w 1165693"/>
              <a:gd name="connsiteY1" fmla="*/ 1092530 h 1471772"/>
              <a:gd name="connsiteX2" fmla="*/ 702555 w 1165693"/>
              <a:gd name="connsiteY2" fmla="*/ 736270 h 1471772"/>
              <a:gd name="connsiteX3" fmla="*/ 904436 w 1165693"/>
              <a:gd name="connsiteY3" fmla="*/ 498764 h 1471772"/>
              <a:gd name="connsiteX4" fmla="*/ 856935 w 1165693"/>
              <a:gd name="connsiteY4" fmla="*/ 0 h 1471772"/>
              <a:gd name="connsiteX5" fmla="*/ 13787 w 1165693"/>
              <a:gd name="connsiteY5" fmla="*/ 866899 h 1471772"/>
              <a:gd name="connsiteX6" fmla="*/ 761932 w 1165693"/>
              <a:gd name="connsiteY6" fmla="*/ 1448790 h 1471772"/>
              <a:gd name="connsiteX0" fmla="*/ 761932 w 1189400"/>
              <a:gd name="connsiteY0" fmla="*/ 1448790 h 1486851"/>
              <a:gd name="connsiteX1" fmla="*/ 1165693 w 1189400"/>
              <a:gd name="connsiteY1" fmla="*/ 1092530 h 1486851"/>
              <a:gd name="connsiteX2" fmla="*/ 702555 w 1189400"/>
              <a:gd name="connsiteY2" fmla="*/ 736270 h 1486851"/>
              <a:gd name="connsiteX3" fmla="*/ 904436 w 1189400"/>
              <a:gd name="connsiteY3" fmla="*/ 498764 h 1486851"/>
              <a:gd name="connsiteX4" fmla="*/ 856935 w 1189400"/>
              <a:gd name="connsiteY4" fmla="*/ 0 h 1486851"/>
              <a:gd name="connsiteX5" fmla="*/ 13787 w 1189400"/>
              <a:gd name="connsiteY5" fmla="*/ 866899 h 1486851"/>
              <a:gd name="connsiteX6" fmla="*/ 761932 w 1189400"/>
              <a:gd name="connsiteY6" fmla="*/ 1448790 h 1486851"/>
              <a:gd name="connsiteX0" fmla="*/ 761932 w 1203722"/>
              <a:gd name="connsiteY0" fmla="*/ 1448790 h 1486851"/>
              <a:gd name="connsiteX1" fmla="*/ 1165693 w 1203722"/>
              <a:gd name="connsiteY1" fmla="*/ 1092530 h 1486851"/>
              <a:gd name="connsiteX2" fmla="*/ 702555 w 1203722"/>
              <a:gd name="connsiteY2" fmla="*/ 736270 h 1486851"/>
              <a:gd name="connsiteX3" fmla="*/ 904436 w 1203722"/>
              <a:gd name="connsiteY3" fmla="*/ 498764 h 1486851"/>
              <a:gd name="connsiteX4" fmla="*/ 856935 w 1203722"/>
              <a:gd name="connsiteY4" fmla="*/ 0 h 1486851"/>
              <a:gd name="connsiteX5" fmla="*/ 13787 w 1203722"/>
              <a:gd name="connsiteY5" fmla="*/ 866899 h 1486851"/>
              <a:gd name="connsiteX6" fmla="*/ 761932 w 1203722"/>
              <a:gd name="connsiteY6" fmla="*/ 1448790 h 148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3722" h="1486851">
                <a:moveTo>
                  <a:pt x="761932" y="1448790"/>
                </a:moveTo>
                <a:cubicBezTo>
                  <a:pt x="1189400" y="1486851"/>
                  <a:pt x="1203722" y="1381484"/>
                  <a:pt x="1165693" y="1092530"/>
                </a:cubicBezTo>
                <a:lnTo>
                  <a:pt x="702555" y="736270"/>
                </a:lnTo>
                <a:lnTo>
                  <a:pt x="904436" y="498764"/>
                </a:lnTo>
                <a:lnTo>
                  <a:pt x="856935" y="0"/>
                </a:lnTo>
                <a:cubicBezTo>
                  <a:pt x="384903" y="88229"/>
                  <a:pt x="0" y="77289"/>
                  <a:pt x="13787" y="866899"/>
                </a:cubicBezTo>
                <a:cubicBezTo>
                  <a:pt x="87842" y="1137573"/>
                  <a:pt x="346074" y="1471772"/>
                  <a:pt x="761932" y="1448790"/>
                </a:cubicBez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echteck 6"/>
          <p:cNvSpPr/>
          <p:nvPr/>
        </p:nvSpPr>
        <p:spPr>
          <a:xfrm>
            <a:off x="5508104" y="6229983"/>
            <a:ext cx="1368152" cy="144016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hteck 7"/>
          <p:cNvSpPr/>
          <p:nvPr/>
        </p:nvSpPr>
        <p:spPr>
          <a:xfrm>
            <a:off x="5364088" y="2800983"/>
            <a:ext cx="1368152" cy="144016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reihandform 8"/>
          <p:cNvSpPr/>
          <p:nvPr/>
        </p:nvSpPr>
        <p:spPr>
          <a:xfrm>
            <a:off x="6032665" y="3565687"/>
            <a:ext cx="1900052" cy="1391699"/>
          </a:xfrm>
          <a:custGeom>
            <a:avLst/>
            <a:gdLst>
              <a:gd name="connsiteX0" fmla="*/ 23751 w 1900052"/>
              <a:gd name="connsiteY0" fmla="*/ 736270 h 1270660"/>
              <a:gd name="connsiteX1" fmla="*/ 1852551 w 1900052"/>
              <a:gd name="connsiteY1" fmla="*/ 1270660 h 1270660"/>
              <a:gd name="connsiteX2" fmla="*/ 1900052 w 1900052"/>
              <a:gd name="connsiteY2" fmla="*/ 712520 h 1270660"/>
              <a:gd name="connsiteX3" fmla="*/ 118753 w 1900052"/>
              <a:gd name="connsiteY3" fmla="*/ 0 h 1270660"/>
              <a:gd name="connsiteX4" fmla="*/ 0 w 1900052"/>
              <a:gd name="connsiteY4" fmla="*/ 190005 h 1270660"/>
              <a:gd name="connsiteX5" fmla="*/ 23751 w 1900052"/>
              <a:gd name="connsiteY5" fmla="*/ 736270 h 1270660"/>
              <a:gd name="connsiteX0" fmla="*/ 23751 w 1900052"/>
              <a:gd name="connsiteY0" fmla="*/ 736270 h 1270660"/>
              <a:gd name="connsiteX1" fmla="*/ 1852551 w 1900052"/>
              <a:gd name="connsiteY1" fmla="*/ 1270660 h 1270660"/>
              <a:gd name="connsiteX2" fmla="*/ 1900052 w 1900052"/>
              <a:gd name="connsiteY2" fmla="*/ 712520 h 1270660"/>
              <a:gd name="connsiteX3" fmla="*/ 118753 w 1900052"/>
              <a:gd name="connsiteY3" fmla="*/ 0 h 1270660"/>
              <a:gd name="connsiteX4" fmla="*/ 0 w 1900052"/>
              <a:gd name="connsiteY4" fmla="*/ 190005 h 1270660"/>
              <a:gd name="connsiteX5" fmla="*/ 23751 w 1900052"/>
              <a:gd name="connsiteY5" fmla="*/ 736270 h 1270660"/>
              <a:gd name="connsiteX0" fmla="*/ 23751 w 1900052"/>
              <a:gd name="connsiteY0" fmla="*/ 736270 h 1313256"/>
              <a:gd name="connsiteX1" fmla="*/ 1852551 w 1900052"/>
              <a:gd name="connsiteY1" fmla="*/ 1270660 h 1313256"/>
              <a:gd name="connsiteX2" fmla="*/ 1900052 w 1900052"/>
              <a:gd name="connsiteY2" fmla="*/ 712520 h 1313256"/>
              <a:gd name="connsiteX3" fmla="*/ 118753 w 1900052"/>
              <a:gd name="connsiteY3" fmla="*/ 0 h 1313256"/>
              <a:gd name="connsiteX4" fmla="*/ 0 w 1900052"/>
              <a:gd name="connsiteY4" fmla="*/ 190005 h 1313256"/>
              <a:gd name="connsiteX5" fmla="*/ 23751 w 1900052"/>
              <a:gd name="connsiteY5" fmla="*/ 736270 h 1313256"/>
              <a:gd name="connsiteX0" fmla="*/ 23751 w 1900052"/>
              <a:gd name="connsiteY0" fmla="*/ 736270 h 1313256"/>
              <a:gd name="connsiteX1" fmla="*/ 1852551 w 1900052"/>
              <a:gd name="connsiteY1" fmla="*/ 1270660 h 1313256"/>
              <a:gd name="connsiteX2" fmla="*/ 1900052 w 1900052"/>
              <a:gd name="connsiteY2" fmla="*/ 712520 h 1313256"/>
              <a:gd name="connsiteX3" fmla="*/ 118753 w 1900052"/>
              <a:gd name="connsiteY3" fmla="*/ 0 h 1313256"/>
              <a:gd name="connsiteX4" fmla="*/ 0 w 1900052"/>
              <a:gd name="connsiteY4" fmla="*/ 190005 h 1313256"/>
              <a:gd name="connsiteX5" fmla="*/ 23751 w 1900052"/>
              <a:gd name="connsiteY5" fmla="*/ 736270 h 1313256"/>
              <a:gd name="connsiteX0" fmla="*/ 23751 w 1900052"/>
              <a:gd name="connsiteY0" fmla="*/ 922107 h 1499093"/>
              <a:gd name="connsiteX1" fmla="*/ 1852551 w 1900052"/>
              <a:gd name="connsiteY1" fmla="*/ 1456497 h 1499093"/>
              <a:gd name="connsiteX2" fmla="*/ 1900052 w 1900052"/>
              <a:gd name="connsiteY2" fmla="*/ 898357 h 1499093"/>
              <a:gd name="connsiteX3" fmla="*/ 118753 w 1900052"/>
              <a:gd name="connsiteY3" fmla="*/ 185837 h 1499093"/>
              <a:gd name="connsiteX4" fmla="*/ 0 w 1900052"/>
              <a:gd name="connsiteY4" fmla="*/ 375842 h 1499093"/>
              <a:gd name="connsiteX5" fmla="*/ 23751 w 1900052"/>
              <a:gd name="connsiteY5" fmla="*/ 922107 h 1499093"/>
              <a:gd name="connsiteX0" fmla="*/ 23751 w 1900052"/>
              <a:gd name="connsiteY0" fmla="*/ 922107 h 1499093"/>
              <a:gd name="connsiteX1" fmla="*/ 1852551 w 1900052"/>
              <a:gd name="connsiteY1" fmla="*/ 1456497 h 1499093"/>
              <a:gd name="connsiteX2" fmla="*/ 1900052 w 1900052"/>
              <a:gd name="connsiteY2" fmla="*/ 898357 h 1499093"/>
              <a:gd name="connsiteX3" fmla="*/ 118753 w 1900052"/>
              <a:gd name="connsiteY3" fmla="*/ 185837 h 1499093"/>
              <a:gd name="connsiteX4" fmla="*/ 0 w 1900052"/>
              <a:gd name="connsiteY4" fmla="*/ 375842 h 1499093"/>
              <a:gd name="connsiteX5" fmla="*/ 23751 w 1900052"/>
              <a:gd name="connsiteY5" fmla="*/ 922107 h 1499093"/>
              <a:gd name="connsiteX0" fmla="*/ 23751 w 1900052"/>
              <a:gd name="connsiteY0" fmla="*/ 1000550 h 1577536"/>
              <a:gd name="connsiteX1" fmla="*/ 1852551 w 1900052"/>
              <a:gd name="connsiteY1" fmla="*/ 1534940 h 1577536"/>
              <a:gd name="connsiteX2" fmla="*/ 1900052 w 1900052"/>
              <a:gd name="connsiteY2" fmla="*/ 976800 h 1577536"/>
              <a:gd name="connsiteX3" fmla="*/ 411543 w 1900052"/>
              <a:gd name="connsiteY3" fmla="*/ 185837 h 1577536"/>
              <a:gd name="connsiteX4" fmla="*/ 0 w 1900052"/>
              <a:gd name="connsiteY4" fmla="*/ 454285 h 1577536"/>
              <a:gd name="connsiteX5" fmla="*/ 23751 w 1900052"/>
              <a:gd name="connsiteY5" fmla="*/ 1000550 h 1577536"/>
              <a:gd name="connsiteX0" fmla="*/ 23751 w 1900052"/>
              <a:gd name="connsiteY0" fmla="*/ 814713 h 1391699"/>
              <a:gd name="connsiteX1" fmla="*/ 1852551 w 1900052"/>
              <a:gd name="connsiteY1" fmla="*/ 1349103 h 1391699"/>
              <a:gd name="connsiteX2" fmla="*/ 1900052 w 1900052"/>
              <a:gd name="connsiteY2" fmla="*/ 790963 h 1391699"/>
              <a:gd name="connsiteX3" fmla="*/ 411543 w 1900052"/>
              <a:gd name="connsiteY3" fmla="*/ 0 h 1391699"/>
              <a:gd name="connsiteX4" fmla="*/ 0 w 1900052"/>
              <a:gd name="connsiteY4" fmla="*/ 268448 h 1391699"/>
              <a:gd name="connsiteX5" fmla="*/ 23751 w 1900052"/>
              <a:gd name="connsiteY5" fmla="*/ 814713 h 1391699"/>
              <a:gd name="connsiteX0" fmla="*/ 23751 w 1900052"/>
              <a:gd name="connsiteY0" fmla="*/ 814713 h 1391699"/>
              <a:gd name="connsiteX1" fmla="*/ 1852551 w 1900052"/>
              <a:gd name="connsiteY1" fmla="*/ 1349103 h 1391699"/>
              <a:gd name="connsiteX2" fmla="*/ 1900052 w 1900052"/>
              <a:gd name="connsiteY2" fmla="*/ 790963 h 1391699"/>
              <a:gd name="connsiteX3" fmla="*/ 411543 w 1900052"/>
              <a:gd name="connsiteY3" fmla="*/ 0 h 1391699"/>
              <a:gd name="connsiteX4" fmla="*/ 0 w 1900052"/>
              <a:gd name="connsiteY4" fmla="*/ 268448 h 1391699"/>
              <a:gd name="connsiteX5" fmla="*/ 23751 w 1900052"/>
              <a:gd name="connsiteY5" fmla="*/ 814713 h 139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0052" h="1391699">
                <a:moveTo>
                  <a:pt x="23751" y="814713"/>
                </a:moveTo>
                <a:cubicBezTo>
                  <a:pt x="777993" y="786446"/>
                  <a:pt x="1190470" y="1391699"/>
                  <a:pt x="1852551" y="1349103"/>
                </a:cubicBezTo>
                <a:lnTo>
                  <a:pt x="1900052" y="790963"/>
                </a:lnTo>
                <a:cubicBezTo>
                  <a:pt x="1325057" y="435846"/>
                  <a:pt x="932415" y="37379"/>
                  <a:pt x="411543" y="0"/>
                </a:cubicBezTo>
                <a:cubicBezTo>
                  <a:pt x="18710" y="95919"/>
                  <a:pt x="137181" y="178965"/>
                  <a:pt x="0" y="268448"/>
                </a:cubicBezTo>
                <a:lnTo>
                  <a:pt x="23751" y="814713"/>
                </a:lnTo>
                <a:close/>
              </a:path>
            </a:pathLst>
          </a:cu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hteck 9"/>
          <p:cNvSpPr/>
          <p:nvPr/>
        </p:nvSpPr>
        <p:spPr>
          <a:xfrm>
            <a:off x="6372200" y="3325913"/>
            <a:ext cx="1008112" cy="167766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echteck 10"/>
          <p:cNvSpPr/>
          <p:nvPr/>
        </p:nvSpPr>
        <p:spPr>
          <a:xfrm>
            <a:off x="7020272" y="3565687"/>
            <a:ext cx="1008112" cy="167766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hteck 11"/>
          <p:cNvSpPr/>
          <p:nvPr/>
        </p:nvSpPr>
        <p:spPr>
          <a:xfrm>
            <a:off x="6876256" y="5329504"/>
            <a:ext cx="1008112" cy="167766"/>
          </a:xfrm>
          <a:prstGeom prst="rect">
            <a:avLst/>
          </a:prstGeom>
          <a:solidFill>
            <a:srgbClr val="00B0F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reihandform 12"/>
          <p:cNvSpPr/>
          <p:nvPr/>
        </p:nvSpPr>
        <p:spPr>
          <a:xfrm>
            <a:off x="7885216" y="4082393"/>
            <a:ext cx="1199407" cy="868023"/>
          </a:xfrm>
          <a:custGeom>
            <a:avLst/>
            <a:gdLst>
              <a:gd name="connsiteX0" fmla="*/ 0 w 1199407"/>
              <a:gd name="connsiteY0" fmla="*/ 593766 h 593766"/>
              <a:gd name="connsiteX1" fmla="*/ 59376 w 1199407"/>
              <a:gd name="connsiteY1" fmla="*/ 0 h 593766"/>
              <a:gd name="connsiteX2" fmla="*/ 1199407 w 1199407"/>
              <a:gd name="connsiteY2" fmla="*/ 35626 h 593766"/>
              <a:gd name="connsiteX3" fmla="*/ 0 w 1199407"/>
              <a:gd name="connsiteY3" fmla="*/ 593766 h 593766"/>
              <a:gd name="connsiteX0" fmla="*/ 0 w 1199407"/>
              <a:gd name="connsiteY0" fmla="*/ 868023 h 868023"/>
              <a:gd name="connsiteX1" fmla="*/ 59376 w 1199407"/>
              <a:gd name="connsiteY1" fmla="*/ 274257 h 868023"/>
              <a:gd name="connsiteX2" fmla="*/ 1199407 w 1199407"/>
              <a:gd name="connsiteY2" fmla="*/ 309883 h 868023"/>
              <a:gd name="connsiteX3" fmla="*/ 0 w 1199407"/>
              <a:gd name="connsiteY3" fmla="*/ 868023 h 868023"/>
              <a:gd name="connsiteX0" fmla="*/ 0 w 1199407"/>
              <a:gd name="connsiteY0" fmla="*/ 868023 h 868023"/>
              <a:gd name="connsiteX1" fmla="*/ 59376 w 1199407"/>
              <a:gd name="connsiteY1" fmla="*/ 274257 h 868023"/>
              <a:gd name="connsiteX2" fmla="*/ 1199407 w 1199407"/>
              <a:gd name="connsiteY2" fmla="*/ 309883 h 868023"/>
              <a:gd name="connsiteX3" fmla="*/ 0 w 1199407"/>
              <a:gd name="connsiteY3" fmla="*/ 868023 h 868023"/>
              <a:gd name="connsiteX0" fmla="*/ 0 w 1199407"/>
              <a:gd name="connsiteY0" fmla="*/ 868023 h 868023"/>
              <a:gd name="connsiteX1" fmla="*/ 59376 w 1199407"/>
              <a:gd name="connsiteY1" fmla="*/ 274257 h 868023"/>
              <a:gd name="connsiteX2" fmla="*/ 1199407 w 1199407"/>
              <a:gd name="connsiteY2" fmla="*/ 309883 h 868023"/>
              <a:gd name="connsiteX3" fmla="*/ 0 w 1199407"/>
              <a:gd name="connsiteY3" fmla="*/ 868023 h 86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9407" h="868023">
                <a:moveTo>
                  <a:pt x="0" y="868023"/>
                </a:moveTo>
                <a:lnTo>
                  <a:pt x="59376" y="274257"/>
                </a:lnTo>
                <a:cubicBezTo>
                  <a:pt x="439386" y="286132"/>
                  <a:pt x="823803" y="0"/>
                  <a:pt x="1199407" y="309883"/>
                </a:cubicBezTo>
                <a:cubicBezTo>
                  <a:pt x="910889" y="623166"/>
                  <a:pt x="324861" y="842570"/>
                  <a:pt x="0" y="868023"/>
                </a:cubicBezTo>
                <a:close/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hu-HU" dirty="0" smtClean="0">
                <a:solidFill>
                  <a:srgbClr val="7030A0"/>
                </a:solidFill>
              </a:rPr>
              <a:t>Caput pancreatis</a:t>
            </a:r>
          </a:p>
          <a:p>
            <a:pPr lvl="1"/>
            <a:r>
              <a:rPr lang="hu-HU" sz="2000" dirty="0" smtClean="0">
                <a:solidFill>
                  <a:srgbClr val="7030A0"/>
                </a:solidFill>
              </a:rPr>
              <a:t>aus 2 Anlagen (siehe 24. Vorleusung)</a:t>
            </a:r>
          </a:p>
          <a:p>
            <a:r>
              <a:rPr lang="hu-HU" dirty="0" smtClean="0">
                <a:solidFill>
                  <a:srgbClr val="00B0F0"/>
                </a:solidFill>
              </a:rPr>
              <a:t>Corpus pancreatis</a:t>
            </a:r>
          </a:p>
          <a:p>
            <a:r>
              <a:rPr lang="hu-HU" dirty="0" smtClean="0">
                <a:solidFill>
                  <a:srgbClr val="00B050"/>
                </a:solidFill>
              </a:rPr>
              <a:t>Cauda pancreatis</a:t>
            </a:r>
            <a:endParaRPr lang="hu-H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Ausführungsgangsystem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3419872" cy="280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 descr="benning07_10-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4040" y="3140968"/>
            <a:ext cx="6479961" cy="371703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44008" y="31316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5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5013928" y="33924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8</a:t>
            </a:r>
            <a:endParaRPr lang="hu-HU" dirty="0"/>
          </a:p>
        </p:txBody>
      </p:sp>
      <p:sp>
        <p:nvSpPr>
          <p:cNvPr id="8" name="Textfeld 7"/>
          <p:cNvSpPr txBox="1"/>
          <p:nvPr/>
        </p:nvSpPr>
        <p:spPr>
          <a:xfrm>
            <a:off x="2777912" y="53012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9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425408" y="46357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11</a:t>
            </a:r>
            <a:endParaRPr lang="hu-HU" dirty="0"/>
          </a:p>
        </p:txBody>
      </p:sp>
      <p:sp>
        <p:nvSpPr>
          <p:cNvPr id="10" name="Textfeld 9"/>
          <p:cNvSpPr txBox="1"/>
          <p:nvPr/>
        </p:nvSpPr>
        <p:spPr>
          <a:xfrm>
            <a:off x="2411760" y="41397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10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52854"/>
          <a:stretch>
            <a:fillRect/>
          </a:stretch>
        </p:blipFill>
        <p:spPr bwMode="auto">
          <a:xfrm>
            <a:off x="0" y="0"/>
            <a:ext cx="4428338" cy="280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benning07_10-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885111"/>
            <a:ext cx="7416824" cy="383986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t="52429" b="-631"/>
          <a:stretch>
            <a:fillRect/>
          </a:stretch>
        </p:blipFill>
        <p:spPr bwMode="auto">
          <a:xfrm>
            <a:off x="4715662" y="0"/>
            <a:ext cx="4428338" cy="28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lipse 10"/>
          <p:cNvSpPr/>
          <p:nvPr/>
        </p:nvSpPr>
        <p:spPr>
          <a:xfrm>
            <a:off x="3109262" y="2481607"/>
            <a:ext cx="576064" cy="2160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e 11"/>
          <p:cNvSpPr/>
          <p:nvPr/>
        </p:nvSpPr>
        <p:spPr>
          <a:xfrm>
            <a:off x="7785508" y="2531037"/>
            <a:ext cx="576064" cy="2160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e 12"/>
          <p:cNvSpPr/>
          <p:nvPr/>
        </p:nvSpPr>
        <p:spPr>
          <a:xfrm>
            <a:off x="5580112" y="4694080"/>
            <a:ext cx="1368152" cy="21602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e 13"/>
          <p:cNvSpPr/>
          <p:nvPr/>
        </p:nvSpPr>
        <p:spPr>
          <a:xfrm>
            <a:off x="6516216" y="4334040"/>
            <a:ext cx="1368152" cy="21602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e 14"/>
          <p:cNvSpPr/>
          <p:nvPr/>
        </p:nvSpPr>
        <p:spPr>
          <a:xfrm>
            <a:off x="611560" y="3717032"/>
            <a:ext cx="2016224" cy="7200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e 15"/>
          <p:cNvSpPr/>
          <p:nvPr/>
        </p:nvSpPr>
        <p:spPr>
          <a:xfrm>
            <a:off x="868528" y="4567480"/>
            <a:ext cx="1368152" cy="21602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reihandform 16"/>
          <p:cNvSpPr/>
          <p:nvPr/>
        </p:nvSpPr>
        <p:spPr>
          <a:xfrm>
            <a:off x="3642720" y="3501008"/>
            <a:ext cx="1153236" cy="1050878"/>
          </a:xfrm>
          <a:custGeom>
            <a:avLst/>
            <a:gdLst>
              <a:gd name="connsiteX0" fmla="*/ 1160060 w 1160060"/>
              <a:gd name="connsiteY0" fmla="*/ 0 h 1050878"/>
              <a:gd name="connsiteX1" fmla="*/ 191069 w 1160060"/>
              <a:gd name="connsiteY1" fmla="*/ 382137 h 1050878"/>
              <a:gd name="connsiteX2" fmla="*/ 13648 w 1160060"/>
              <a:gd name="connsiteY2" fmla="*/ 1050878 h 1050878"/>
              <a:gd name="connsiteX0" fmla="*/ 1153236 w 1153236"/>
              <a:gd name="connsiteY0" fmla="*/ 0 h 1050878"/>
              <a:gd name="connsiteX1" fmla="*/ 209200 w 1153236"/>
              <a:gd name="connsiteY1" fmla="*/ 216024 h 1050878"/>
              <a:gd name="connsiteX2" fmla="*/ 6824 w 1153236"/>
              <a:gd name="connsiteY2" fmla="*/ 1050878 h 105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3236" h="1050878">
                <a:moveTo>
                  <a:pt x="1153236" y="0"/>
                </a:moveTo>
                <a:cubicBezTo>
                  <a:pt x="764275" y="103495"/>
                  <a:pt x="400269" y="40878"/>
                  <a:pt x="209200" y="216024"/>
                </a:cubicBezTo>
                <a:cubicBezTo>
                  <a:pt x="18131" y="391170"/>
                  <a:pt x="0" y="804080"/>
                  <a:pt x="6824" y="1050878"/>
                </a:cubicBezTo>
              </a:path>
            </a:pathLst>
          </a:custGeom>
          <a:ln w="127000">
            <a:solidFill>
              <a:srgbClr val="7030A0">
                <a:alpha val="60000"/>
              </a:srgb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reihandform 17"/>
          <p:cNvSpPr/>
          <p:nvPr/>
        </p:nvSpPr>
        <p:spPr>
          <a:xfrm>
            <a:off x="4860032" y="3573016"/>
            <a:ext cx="1296177" cy="363910"/>
          </a:xfrm>
          <a:custGeom>
            <a:avLst/>
            <a:gdLst>
              <a:gd name="connsiteX0" fmla="*/ 1160060 w 1160060"/>
              <a:gd name="connsiteY0" fmla="*/ 0 h 1050878"/>
              <a:gd name="connsiteX1" fmla="*/ 191069 w 1160060"/>
              <a:gd name="connsiteY1" fmla="*/ 382137 h 1050878"/>
              <a:gd name="connsiteX2" fmla="*/ 13648 w 1160060"/>
              <a:gd name="connsiteY2" fmla="*/ 1050878 h 1050878"/>
              <a:gd name="connsiteX0" fmla="*/ 1153236 w 1153236"/>
              <a:gd name="connsiteY0" fmla="*/ 0 h 1050878"/>
              <a:gd name="connsiteX1" fmla="*/ 209200 w 1153236"/>
              <a:gd name="connsiteY1" fmla="*/ 216024 h 1050878"/>
              <a:gd name="connsiteX2" fmla="*/ 6824 w 1153236"/>
              <a:gd name="connsiteY2" fmla="*/ 1050878 h 1050878"/>
              <a:gd name="connsiteX0" fmla="*/ 1397367 w 4117355"/>
              <a:gd name="connsiteY0" fmla="*/ 327190 h 556613"/>
              <a:gd name="connsiteX1" fmla="*/ 453331 w 4117355"/>
              <a:gd name="connsiteY1" fmla="*/ 543214 h 556613"/>
              <a:gd name="connsiteX2" fmla="*/ 4117355 w 4117355"/>
              <a:gd name="connsiteY2" fmla="*/ 246798 h 556613"/>
              <a:gd name="connsiteX0" fmla="*/ 388961 w 3108949"/>
              <a:gd name="connsiteY0" fmla="*/ 327190 h 476222"/>
              <a:gd name="connsiteX1" fmla="*/ 876702 w 3108949"/>
              <a:gd name="connsiteY1" fmla="*/ 462823 h 476222"/>
              <a:gd name="connsiteX2" fmla="*/ 3108949 w 3108949"/>
              <a:gd name="connsiteY2" fmla="*/ 246798 h 476222"/>
              <a:gd name="connsiteX0" fmla="*/ 388961 w 3108949"/>
              <a:gd name="connsiteY0" fmla="*/ 327190 h 481260"/>
              <a:gd name="connsiteX1" fmla="*/ 876702 w 3108949"/>
              <a:gd name="connsiteY1" fmla="*/ 462823 h 481260"/>
              <a:gd name="connsiteX2" fmla="*/ 3108949 w 3108949"/>
              <a:gd name="connsiteY2" fmla="*/ 246798 h 481260"/>
              <a:gd name="connsiteX0" fmla="*/ 388961 w 3108949"/>
              <a:gd name="connsiteY0" fmla="*/ 327190 h 481260"/>
              <a:gd name="connsiteX1" fmla="*/ 876702 w 3108949"/>
              <a:gd name="connsiteY1" fmla="*/ 462823 h 481260"/>
              <a:gd name="connsiteX2" fmla="*/ 3108949 w 3108949"/>
              <a:gd name="connsiteY2" fmla="*/ 246798 h 481260"/>
              <a:gd name="connsiteX0" fmla="*/ 0 w 2719988"/>
              <a:gd name="connsiteY0" fmla="*/ 327190 h 481260"/>
              <a:gd name="connsiteX1" fmla="*/ 487741 w 2719988"/>
              <a:gd name="connsiteY1" fmla="*/ 462823 h 481260"/>
              <a:gd name="connsiteX2" fmla="*/ 2719988 w 2719988"/>
              <a:gd name="connsiteY2" fmla="*/ 246798 h 481260"/>
              <a:gd name="connsiteX0" fmla="*/ 0 w 2808312"/>
              <a:gd name="connsiteY0" fmla="*/ 246799 h 481260"/>
              <a:gd name="connsiteX1" fmla="*/ 576065 w 2808312"/>
              <a:gd name="connsiteY1" fmla="*/ 462823 h 481260"/>
              <a:gd name="connsiteX2" fmla="*/ 2808312 w 2808312"/>
              <a:gd name="connsiteY2" fmla="*/ 246798 h 481260"/>
              <a:gd name="connsiteX0" fmla="*/ 0 w 2808312"/>
              <a:gd name="connsiteY0" fmla="*/ 1 h 1"/>
              <a:gd name="connsiteX1" fmla="*/ 2808312 w 2808312"/>
              <a:gd name="connsiteY1" fmla="*/ 0 h 1"/>
              <a:gd name="connsiteX0" fmla="*/ 0 w 3077"/>
              <a:gd name="connsiteY0" fmla="*/ 0 h 2147470000"/>
              <a:gd name="connsiteX1" fmla="*/ 3077 w 3077"/>
              <a:gd name="connsiteY1" fmla="*/ 2147473647 h 2147470000"/>
              <a:gd name="connsiteX0" fmla="*/ 0 w 10000"/>
              <a:gd name="connsiteY0" fmla="*/ 0 h 32498"/>
              <a:gd name="connsiteX1" fmla="*/ 10000 w 10000"/>
              <a:gd name="connsiteY1" fmla="*/ 10000 h 32498"/>
              <a:gd name="connsiteX0" fmla="*/ 0 w 15000"/>
              <a:gd name="connsiteY0" fmla="*/ 0 h 29204"/>
              <a:gd name="connsiteX1" fmla="*/ 15000 w 15000"/>
              <a:gd name="connsiteY1" fmla="*/ 6706 h 29204"/>
              <a:gd name="connsiteX0" fmla="*/ 0 w 15000"/>
              <a:gd name="connsiteY0" fmla="*/ 0 h 16946"/>
              <a:gd name="connsiteX1" fmla="*/ 15000 w 15000"/>
              <a:gd name="connsiteY1" fmla="*/ 6706 h 1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00" h="16946">
                <a:moveTo>
                  <a:pt x="0" y="0"/>
                </a:moveTo>
                <a:cubicBezTo>
                  <a:pt x="3334" y="3333"/>
                  <a:pt x="7645" y="16946"/>
                  <a:pt x="15000" y="6706"/>
                </a:cubicBezTo>
              </a:path>
            </a:pathLst>
          </a:custGeom>
          <a:ln w="127000">
            <a:solidFill>
              <a:srgbClr val="00B0F0">
                <a:alpha val="60000"/>
              </a:srgb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reihandform 18"/>
          <p:cNvSpPr/>
          <p:nvPr/>
        </p:nvSpPr>
        <p:spPr>
          <a:xfrm>
            <a:off x="3635896" y="4941168"/>
            <a:ext cx="1153236" cy="744083"/>
          </a:xfrm>
          <a:custGeom>
            <a:avLst/>
            <a:gdLst>
              <a:gd name="connsiteX0" fmla="*/ 1160060 w 1160060"/>
              <a:gd name="connsiteY0" fmla="*/ 0 h 1050878"/>
              <a:gd name="connsiteX1" fmla="*/ 191069 w 1160060"/>
              <a:gd name="connsiteY1" fmla="*/ 382137 h 1050878"/>
              <a:gd name="connsiteX2" fmla="*/ 13648 w 1160060"/>
              <a:gd name="connsiteY2" fmla="*/ 1050878 h 1050878"/>
              <a:gd name="connsiteX0" fmla="*/ 1153236 w 1153236"/>
              <a:gd name="connsiteY0" fmla="*/ 0 h 1050878"/>
              <a:gd name="connsiteX1" fmla="*/ 209200 w 1153236"/>
              <a:gd name="connsiteY1" fmla="*/ 216024 h 1050878"/>
              <a:gd name="connsiteX2" fmla="*/ 6824 w 1153236"/>
              <a:gd name="connsiteY2" fmla="*/ 1050878 h 1050878"/>
              <a:gd name="connsiteX0" fmla="*/ 1153236 w 1153236"/>
              <a:gd name="connsiteY0" fmla="*/ 0 h 1050878"/>
              <a:gd name="connsiteX1" fmla="*/ 648072 w 1153236"/>
              <a:gd name="connsiteY1" fmla="*/ 576064 h 1050878"/>
              <a:gd name="connsiteX2" fmla="*/ 6824 w 1153236"/>
              <a:gd name="connsiteY2" fmla="*/ 1050878 h 1050878"/>
              <a:gd name="connsiteX0" fmla="*/ 1304076 w 1304076"/>
              <a:gd name="connsiteY0" fmla="*/ 246798 h 822862"/>
              <a:gd name="connsiteX1" fmla="*/ 798912 w 1304076"/>
              <a:gd name="connsiteY1" fmla="*/ 822862 h 822862"/>
              <a:gd name="connsiteX2" fmla="*/ 6824 w 1304076"/>
              <a:gd name="connsiteY2" fmla="*/ 246798 h 822862"/>
              <a:gd name="connsiteX0" fmla="*/ 1297252 w 1297252"/>
              <a:gd name="connsiteY0" fmla="*/ 0 h 576064"/>
              <a:gd name="connsiteX1" fmla="*/ 792088 w 1297252"/>
              <a:gd name="connsiteY1" fmla="*/ 576064 h 576064"/>
              <a:gd name="connsiteX2" fmla="*/ 0 w 1297252"/>
              <a:gd name="connsiteY2" fmla="*/ 0 h 576064"/>
              <a:gd name="connsiteX0" fmla="*/ 1153236 w 1153236"/>
              <a:gd name="connsiteY0" fmla="*/ 144016 h 744083"/>
              <a:gd name="connsiteX1" fmla="*/ 648072 w 1153236"/>
              <a:gd name="connsiteY1" fmla="*/ 720080 h 744083"/>
              <a:gd name="connsiteX2" fmla="*/ 0 w 1153236"/>
              <a:gd name="connsiteY2" fmla="*/ 0 h 744083"/>
              <a:gd name="connsiteX0" fmla="*/ 1153236 w 1153236"/>
              <a:gd name="connsiteY0" fmla="*/ 144016 h 744083"/>
              <a:gd name="connsiteX1" fmla="*/ 504056 w 1153236"/>
              <a:gd name="connsiteY1" fmla="*/ 720080 h 744083"/>
              <a:gd name="connsiteX2" fmla="*/ 0 w 1153236"/>
              <a:gd name="connsiteY2" fmla="*/ 0 h 74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3236" h="744083">
                <a:moveTo>
                  <a:pt x="1153236" y="144016"/>
                </a:moveTo>
                <a:cubicBezTo>
                  <a:pt x="764275" y="247511"/>
                  <a:pt x="696262" y="744083"/>
                  <a:pt x="504056" y="720080"/>
                </a:cubicBezTo>
                <a:cubicBezTo>
                  <a:pt x="311850" y="696077"/>
                  <a:pt x="49714" y="401507"/>
                  <a:pt x="0" y="0"/>
                </a:cubicBezTo>
              </a:path>
            </a:pathLst>
          </a:custGeom>
          <a:ln w="127000">
            <a:solidFill>
              <a:srgbClr val="00B050">
                <a:alpha val="60000"/>
              </a:srgb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e 19"/>
          <p:cNvSpPr/>
          <p:nvPr/>
        </p:nvSpPr>
        <p:spPr>
          <a:xfrm>
            <a:off x="755576" y="5733256"/>
            <a:ext cx="2016224" cy="8640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e 20"/>
          <p:cNvSpPr/>
          <p:nvPr/>
        </p:nvSpPr>
        <p:spPr>
          <a:xfrm>
            <a:off x="6097816" y="3226624"/>
            <a:ext cx="1152128" cy="21602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yomor pancreas nyirok magy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4"/>
            <a:ext cx="3457203" cy="29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11863" y="4384675"/>
            <a:ext cx="286065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1" hangingPunct="1"/>
            <a:r>
              <a:rPr lang="hu-HU" altLang="hu-HU" dirty="0"/>
              <a:t>   </a:t>
            </a:r>
            <a:r>
              <a:rPr lang="hu-HU" altLang="hu-HU" dirty="0" smtClean="0"/>
              <a:t>Vom Pankreaskopf:</a:t>
            </a:r>
            <a:endParaRPr lang="hu-HU" altLang="hu-HU" dirty="0"/>
          </a:p>
          <a:p>
            <a:pPr marL="342900" indent="-342900" eaLnBrk="1" hangingPunct="1">
              <a:buFontTx/>
              <a:buAutoNum type="arabicPeriod"/>
            </a:pPr>
            <a:r>
              <a:rPr lang="hu-HU" altLang="hu-HU" dirty="0"/>
              <a:t>nodi ly. mesen. sup.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hu-HU" altLang="hu-HU" dirty="0"/>
              <a:t>nodi ly. pylorici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hu-HU" altLang="hu-HU" dirty="0"/>
              <a:t>nodi ly. suprapancreatici </a:t>
            </a:r>
          </a:p>
          <a:p>
            <a:pPr marL="342900" indent="-342900" eaLnBrk="1" hangingPunct="1">
              <a:buFontTx/>
              <a:buAutoNum type="arabicPeriod"/>
            </a:pPr>
            <a:r>
              <a:rPr lang="hu-HU" altLang="hu-HU" dirty="0"/>
              <a:t>nodi ly. lumbales</a:t>
            </a:r>
          </a:p>
        </p:txBody>
      </p:sp>
      <p:pic>
        <p:nvPicPr>
          <p:cNvPr id="8" name="Picture 9" descr="gyomor magy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852738"/>
            <a:ext cx="5040313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596336" y="1268760"/>
            <a:ext cx="13779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hu-HU" altLang="hu-HU" sz="1000" b="1" dirty="0"/>
              <a:t>nodi lymphatici </a:t>
            </a:r>
          </a:p>
          <a:p>
            <a:pPr algn="ctr" eaLnBrk="1" hangingPunct="1"/>
            <a:r>
              <a:rPr lang="hu-HU" altLang="hu-HU" sz="1000" b="1" dirty="0"/>
              <a:t>gastrici sinistri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876256" y="3356992"/>
            <a:ext cx="149799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hu-HU" altLang="hu-HU" sz="1000" b="1" dirty="0"/>
              <a:t>nodi lymphatici </a:t>
            </a:r>
          </a:p>
          <a:p>
            <a:pPr algn="ctr" eaLnBrk="1" hangingPunct="1"/>
            <a:r>
              <a:rPr lang="hu-HU" altLang="hu-HU" sz="1000" b="1" dirty="0"/>
              <a:t>pancreolienales +</a:t>
            </a:r>
          </a:p>
          <a:p>
            <a:pPr algn="ctr" eaLnBrk="1" hangingPunct="1"/>
            <a:r>
              <a:rPr lang="hu-HU" altLang="hu-HU" sz="1000" b="1" dirty="0"/>
              <a:t>suprapancreatici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028384" y="2276872"/>
            <a:ext cx="11156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hu-HU" altLang="hu-HU" sz="1000" b="1" dirty="0"/>
              <a:t>nodi lymphatici </a:t>
            </a:r>
          </a:p>
          <a:p>
            <a:pPr algn="ctr" eaLnBrk="1" hangingPunct="1"/>
            <a:r>
              <a:rPr lang="hu-HU" altLang="hu-HU" sz="1000" b="1" dirty="0"/>
              <a:t>lienales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148064" y="3933056"/>
            <a:ext cx="18810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hu-HU" altLang="hu-HU" sz="1000" b="1" dirty="0"/>
              <a:t>nodi lymphatici </a:t>
            </a:r>
          </a:p>
          <a:p>
            <a:pPr algn="ctr" eaLnBrk="1" hangingPunct="1"/>
            <a:r>
              <a:rPr lang="hu-HU" altLang="hu-HU" sz="1000" b="1" dirty="0"/>
              <a:t>mesenterici superiores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572000" y="2348880"/>
            <a:ext cx="13779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hu-HU" altLang="hu-HU" sz="1000" b="1" dirty="0"/>
              <a:t>nodi lymphatici </a:t>
            </a:r>
          </a:p>
          <a:p>
            <a:pPr algn="ctr" eaLnBrk="1" hangingPunct="1"/>
            <a:r>
              <a:rPr lang="hu-HU" altLang="hu-HU" sz="1000" b="1" dirty="0"/>
              <a:t>gastrici dextri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572000" y="2924944"/>
            <a:ext cx="13779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hu-HU" altLang="hu-HU" sz="1000" b="1" dirty="0"/>
              <a:t>nodi lymphatici </a:t>
            </a:r>
          </a:p>
          <a:p>
            <a:pPr algn="ctr" eaLnBrk="1" hangingPunct="1"/>
            <a:r>
              <a:rPr lang="hu-HU" altLang="hu-HU" sz="1000" b="1" dirty="0"/>
              <a:t>pylorici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119563" y="5346700"/>
            <a:ext cx="1533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000" b="1"/>
              <a:t>nodi lymphatici </a:t>
            </a:r>
          </a:p>
          <a:p>
            <a:pPr algn="ctr" eaLnBrk="1" hangingPunct="1"/>
            <a:r>
              <a:rPr lang="hu-HU" altLang="hu-HU" sz="1000" b="1"/>
              <a:t>gastroepiploici sinistri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1258888" y="3068638"/>
            <a:ext cx="1147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000" b="1"/>
              <a:t>nodi lymphatici </a:t>
            </a:r>
          </a:p>
          <a:p>
            <a:pPr algn="ctr" eaLnBrk="1" hangingPunct="1"/>
            <a:r>
              <a:rPr lang="hu-HU" altLang="hu-HU" sz="1000" b="1"/>
              <a:t>gastrici sinistri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900113" y="5995988"/>
            <a:ext cx="1463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000" b="1"/>
              <a:t>nodi lymphatici </a:t>
            </a:r>
          </a:p>
          <a:p>
            <a:pPr algn="ctr" eaLnBrk="1" hangingPunct="1"/>
            <a:r>
              <a:rPr lang="hu-HU" altLang="hu-HU" sz="1000" b="1"/>
              <a:t>gastroepiploici dextri</a:t>
            </a:r>
            <a:endParaRPr lang="hu-HU" altLang="hu-HU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79388" y="5516563"/>
            <a:ext cx="1147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000" b="1"/>
              <a:t>nodi lymphatici </a:t>
            </a:r>
          </a:p>
          <a:p>
            <a:pPr algn="ctr" eaLnBrk="1" hangingPunct="1"/>
            <a:r>
              <a:rPr lang="hu-HU" altLang="hu-HU" sz="1000" b="1"/>
              <a:t>pylorici</a:t>
            </a:r>
            <a:endParaRPr lang="hu-HU" altLang="hu-HU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01613" y="3716338"/>
            <a:ext cx="1222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hu-HU" altLang="hu-HU" sz="1000" b="1"/>
              <a:t>nodi lymphatici </a:t>
            </a:r>
          </a:p>
          <a:p>
            <a:pPr algn="ctr" eaLnBrk="1" hangingPunct="1"/>
            <a:r>
              <a:rPr lang="hu-HU" altLang="hu-HU" sz="1000" b="1"/>
              <a:t>gastrici dextri és </a:t>
            </a:r>
          </a:p>
          <a:p>
            <a:pPr algn="ctr" eaLnBrk="1" hangingPunct="1"/>
            <a:r>
              <a:rPr lang="hu-HU" altLang="hu-HU" sz="1000" b="1"/>
              <a:t>hepatici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Lymphbahnen im Magen, Pankreas und Doudenum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5" descr="D:\Kati\aktualis munkak 20121206 utan\lymph syst\grant lymphatic drainage figures\intestinal tract lymph.jpg"/>
          <p:cNvPicPr>
            <a:picLocks noChangeAspect="1" noChangeArrowheads="1"/>
          </p:cNvPicPr>
          <p:nvPr/>
        </p:nvPicPr>
        <p:blipFill>
          <a:blip r:embed="rId3" cstate="print"/>
          <a:srcRect b="47900"/>
          <a:stretch>
            <a:fillRect/>
          </a:stretch>
        </p:blipFill>
        <p:spPr bwMode="auto">
          <a:xfrm>
            <a:off x="500063" y="0"/>
            <a:ext cx="762637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Benning07_5-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46518"/>
          <a:stretch>
            <a:fillRect/>
          </a:stretch>
        </p:blipFill>
        <p:spPr>
          <a:xfrm>
            <a:off x="2460047" y="0"/>
            <a:ext cx="6683953" cy="3528392"/>
          </a:xfrm>
        </p:spPr>
      </p:pic>
      <p:pic>
        <p:nvPicPr>
          <p:cNvPr id="6" name="Grafik 5" descr="Benning07_4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412776"/>
            <a:ext cx="2304256" cy="4183194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2123728" y="0"/>
            <a:ext cx="6876256" cy="3933056"/>
            <a:chOff x="2123728" y="0"/>
            <a:chExt cx="6876256" cy="3933056"/>
          </a:xfrm>
        </p:grpSpPr>
        <p:sp>
          <p:nvSpPr>
            <p:cNvPr id="8" name="Rechteck 7"/>
            <p:cNvSpPr/>
            <p:nvPr/>
          </p:nvSpPr>
          <p:spPr>
            <a:xfrm>
              <a:off x="2123728" y="0"/>
              <a:ext cx="6876256" cy="3933056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5652120" y="256674"/>
              <a:ext cx="504056" cy="2452246"/>
            </a:xfrm>
            <a:custGeom>
              <a:avLst/>
              <a:gdLst>
                <a:gd name="connsiteX0" fmla="*/ 16042 w 433137"/>
                <a:gd name="connsiteY0" fmla="*/ 2085473 h 2534652"/>
                <a:gd name="connsiteX1" fmla="*/ 0 w 433137"/>
                <a:gd name="connsiteY1" fmla="*/ 1748589 h 2534652"/>
                <a:gd name="connsiteX2" fmla="*/ 64169 w 433137"/>
                <a:gd name="connsiteY2" fmla="*/ 0 h 2534652"/>
                <a:gd name="connsiteX3" fmla="*/ 320842 w 433137"/>
                <a:gd name="connsiteY3" fmla="*/ 16042 h 2534652"/>
                <a:gd name="connsiteX4" fmla="*/ 240632 w 433137"/>
                <a:gd name="connsiteY4" fmla="*/ 2165684 h 2534652"/>
                <a:gd name="connsiteX5" fmla="*/ 433137 w 433137"/>
                <a:gd name="connsiteY5" fmla="*/ 2406315 h 2534652"/>
                <a:gd name="connsiteX6" fmla="*/ 336885 w 433137"/>
                <a:gd name="connsiteY6" fmla="*/ 2534652 h 2534652"/>
                <a:gd name="connsiteX7" fmla="*/ 32085 w 433137"/>
                <a:gd name="connsiteY7" fmla="*/ 2149642 h 2534652"/>
                <a:gd name="connsiteX8" fmla="*/ 32085 w 433137"/>
                <a:gd name="connsiteY8" fmla="*/ 2149642 h 2534652"/>
                <a:gd name="connsiteX0" fmla="*/ 16042 w 433137"/>
                <a:gd name="connsiteY0" fmla="*/ 2085473 h 2534652"/>
                <a:gd name="connsiteX1" fmla="*/ 0 w 433137"/>
                <a:gd name="connsiteY1" fmla="*/ 1748589 h 2534652"/>
                <a:gd name="connsiteX2" fmla="*/ 64169 w 433137"/>
                <a:gd name="connsiteY2" fmla="*/ 0 h 2534652"/>
                <a:gd name="connsiteX3" fmla="*/ 320842 w 433137"/>
                <a:gd name="connsiteY3" fmla="*/ 16042 h 2534652"/>
                <a:gd name="connsiteX4" fmla="*/ 240632 w 433137"/>
                <a:gd name="connsiteY4" fmla="*/ 2165684 h 2534652"/>
                <a:gd name="connsiteX5" fmla="*/ 433137 w 433137"/>
                <a:gd name="connsiteY5" fmla="*/ 2406315 h 2534652"/>
                <a:gd name="connsiteX6" fmla="*/ 336885 w 433137"/>
                <a:gd name="connsiteY6" fmla="*/ 2534652 h 2534652"/>
                <a:gd name="connsiteX7" fmla="*/ 32085 w 433137"/>
                <a:gd name="connsiteY7" fmla="*/ 2149642 h 2534652"/>
                <a:gd name="connsiteX8" fmla="*/ 32085 w 433137"/>
                <a:gd name="connsiteY8" fmla="*/ 2149642 h 2534652"/>
                <a:gd name="connsiteX9" fmla="*/ 16042 w 433137"/>
                <a:gd name="connsiteY9" fmla="*/ 2085473 h 2534652"/>
                <a:gd name="connsiteX0" fmla="*/ 0 w 417095"/>
                <a:gd name="connsiteY0" fmla="*/ 2085473 h 2534652"/>
                <a:gd name="connsiteX1" fmla="*/ 85147 w 417095"/>
                <a:gd name="connsiteY1" fmla="*/ 436022 h 2534652"/>
                <a:gd name="connsiteX2" fmla="*/ 48127 w 417095"/>
                <a:gd name="connsiteY2" fmla="*/ 0 h 2534652"/>
                <a:gd name="connsiteX3" fmla="*/ 304800 w 417095"/>
                <a:gd name="connsiteY3" fmla="*/ 16042 h 2534652"/>
                <a:gd name="connsiteX4" fmla="*/ 224590 w 417095"/>
                <a:gd name="connsiteY4" fmla="*/ 2165684 h 2534652"/>
                <a:gd name="connsiteX5" fmla="*/ 417095 w 417095"/>
                <a:gd name="connsiteY5" fmla="*/ 2406315 h 2534652"/>
                <a:gd name="connsiteX6" fmla="*/ 320843 w 417095"/>
                <a:gd name="connsiteY6" fmla="*/ 2534652 h 2534652"/>
                <a:gd name="connsiteX7" fmla="*/ 16043 w 417095"/>
                <a:gd name="connsiteY7" fmla="*/ 2149642 h 2534652"/>
                <a:gd name="connsiteX8" fmla="*/ 16043 w 417095"/>
                <a:gd name="connsiteY8" fmla="*/ 2149642 h 2534652"/>
                <a:gd name="connsiteX9" fmla="*/ 0 w 417095"/>
                <a:gd name="connsiteY9" fmla="*/ 2085473 h 2534652"/>
                <a:gd name="connsiteX0" fmla="*/ 0 w 417095"/>
                <a:gd name="connsiteY0" fmla="*/ 2085473 h 2534652"/>
                <a:gd name="connsiteX1" fmla="*/ 85147 w 417095"/>
                <a:gd name="connsiteY1" fmla="*/ 436022 h 2534652"/>
                <a:gd name="connsiteX2" fmla="*/ 48127 w 417095"/>
                <a:gd name="connsiteY2" fmla="*/ 0 h 2534652"/>
                <a:gd name="connsiteX3" fmla="*/ 304800 w 417095"/>
                <a:gd name="connsiteY3" fmla="*/ 16042 h 2534652"/>
                <a:gd name="connsiteX4" fmla="*/ 294026 w 417095"/>
                <a:gd name="connsiteY4" fmla="*/ 405242 h 2534652"/>
                <a:gd name="connsiteX5" fmla="*/ 224590 w 417095"/>
                <a:gd name="connsiteY5" fmla="*/ 2165684 h 2534652"/>
                <a:gd name="connsiteX6" fmla="*/ 417095 w 417095"/>
                <a:gd name="connsiteY6" fmla="*/ 2406315 h 2534652"/>
                <a:gd name="connsiteX7" fmla="*/ 320843 w 417095"/>
                <a:gd name="connsiteY7" fmla="*/ 2534652 h 2534652"/>
                <a:gd name="connsiteX8" fmla="*/ 16043 w 417095"/>
                <a:gd name="connsiteY8" fmla="*/ 2149642 h 2534652"/>
                <a:gd name="connsiteX9" fmla="*/ 16043 w 417095"/>
                <a:gd name="connsiteY9" fmla="*/ 2149642 h 2534652"/>
                <a:gd name="connsiteX10" fmla="*/ 0 w 417095"/>
                <a:gd name="connsiteY10" fmla="*/ 2085473 h 2534652"/>
                <a:gd name="connsiteX0" fmla="*/ 0 w 417095"/>
                <a:gd name="connsiteY0" fmla="*/ 2085473 h 2534652"/>
                <a:gd name="connsiteX1" fmla="*/ 85147 w 417095"/>
                <a:gd name="connsiteY1" fmla="*/ 436022 h 2534652"/>
                <a:gd name="connsiteX2" fmla="*/ 48127 w 417095"/>
                <a:gd name="connsiteY2" fmla="*/ 0 h 2534652"/>
                <a:gd name="connsiteX3" fmla="*/ 304800 w 417095"/>
                <a:gd name="connsiteY3" fmla="*/ 16042 h 2534652"/>
                <a:gd name="connsiteX4" fmla="*/ 229163 w 417095"/>
                <a:gd name="connsiteY4" fmla="*/ 436022 h 2534652"/>
                <a:gd name="connsiteX5" fmla="*/ 224590 w 417095"/>
                <a:gd name="connsiteY5" fmla="*/ 2165684 h 2534652"/>
                <a:gd name="connsiteX6" fmla="*/ 417095 w 417095"/>
                <a:gd name="connsiteY6" fmla="*/ 2406315 h 2534652"/>
                <a:gd name="connsiteX7" fmla="*/ 320843 w 417095"/>
                <a:gd name="connsiteY7" fmla="*/ 2534652 h 2534652"/>
                <a:gd name="connsiteX8" fmla="*/ 16043 w 417095"/>
                <a:gd name="connsiteY8" fmla="*/ 2149642 h 2534652"/>
                <a:gd name="connsiteX9" fmla="*/ 16043 w 417095"/>
                <a:gd name="connsiteY9" fmla="*/ 2149642 h 2534652"/>
                <a:gd name="connsiteX10" fmla="*/ 0 w 417095"/>
                <a:gd name="connsiteY10" fmla="*/ 2085473 h 2534652"/>
                <a:gd name="connsiteX0" fmla="*/ 68726 w 485821"/>
                <a:gd name="connsiteY0" fmla="*/ 2085473 h 2534652"/>
                <a:gd name="connsiteX1" fmla="*/ 153873 w 485821"/>
                <a:gd name="connsiteY1" fmla="*/ 436022 h 2534652"/>
                <a:gd name="connsiteX2" fmla="*/ 116853 w 485821"/>
                <a:gd name="connsiteY2" fmla="*/ 0 h 2534652"/>
                <a:gd name="connsiteX3" fmla="*/ 373526 w 485821"/>
                <a:gd name="connsiteY3" fmla="*/ 16042 h 2534652"/>
                <a:gd name="connsiteX4" fmla="*/ 297889 w 485821"/>
                <a:gd name="connsiteY4" fmla="*/ 436022 h 2534652"/>
                <a:gd name="connsiteX5" fmla="*/ 293316 w 485821"/>
                <a:gd name="connsiteY5" fmla="*/ 2165684 h 2534652"/>
                <a:gd name="connsiteX6" fmla="*/ 485821 w 485821"/>
                <a:gd name="connsiteY6" fmla="*/ 2406315 h 2534652"/>
                <a:gd name="connsiteX7" fmla="*/ 389569 w 485821"/>
                <a:gd name="connsiteY7" fmla="*/ 2534652 h 2534652"/>
                <a:gd name="connsiteX8" fmla="*/ 84769 w 485821"/>
                <a:gd name="connsiteY8" fmla="*/ 2149642 h 2534652"/>
                <a:gd name="connsiteX9" fmla="*/ 84769 w 485821"/>
                <a:gd name="connsiteY9" fmla="*/ 2149642 h 2534652"/>
                <a:gd name="connsiteX10" fmla="*/ 68726 w 485821"/>
                <a:gd name="connsiteY10" fmla="*/ 2085473 h 2534652"/>
                <a:gd name="connsiteX0" fmla="*/ 68726 w 485821"/>
                <a:gd name="connsiteY0" fmla="*/ 2085473 h 2534652"/>
                <a:gd name="connsiteX1" fmla="*/ 153873 w 485821"/>
                <a:gd name="connsiteY1" fmla="*/ 436022 h 2534652"/>
                <a:gd name="connsiteX2" fmla="*/ 116853 w 485821"/>
                <a:gd name="connsiteY2" fmla="*/ 0 h 2534652"/>
                <a:gd name="connsiteX3" fmla="*/ 373526 w 485821"/>
                <a:gd name="connsiteY3" fmla="*/ 16042 h 2534652"/>
                <a:gd name="connsiteX4" fmla="*/ 297889 w 485821"/>
                <a:gd name="connsiteY4" fmla="*/ 436022 h 2534652"/>
                <a:gd name="connsiteX5" fmla="*/ 293316 w 485821"/>
                <a:gd name="connsiteY5" fmla="*/ 2165684 h 2534652"/>
                <a:gd name="connsiteX6" fmla="*/ 485821 w 485821"/>
                <a:gd name="connsiteY6" fmla="*/ 2406315 h 2534652"/>
                <a:gd name="connsiteX7" fmla="*/ 389569 w 485821"/>
                <a:gd name="connsiteY7" fmla="*/ 2534652 h 2534652"/>
                <a:gd name="connsiteX8" fmla="*/ 84769 w 485821"/>
                <a:gd name="connsiteY8" fmla="*/ 2149642 h 2534652"/>
                <a:gd name="connsiteX9" fmla="*/ 84769 w 485821"/>
                <a:gd name="connsiteY9" fmla="*/ 2149642 h 2534652"/>
                <a:gd name="connsiteX10" fmla="*/ 68726 w 485821"/>
                <a:gd name="connsiteY10" fmla="*/ 2085473 h 2534652"/>
                <a:gd name="connsiteX0" fmla="*/ 68726 w 485821"/>
                <a:gd name="connsiteY0" fmla="*/ 2085473 h 2534652"/>
                <a:gd name="connsiteX1" fmla="*/ 153873 w 485821"/>
                <a:gd name="connsiteY1" fmla="*/ 436022 h 2534652"/>
                <a:gd name="connsiteX2" fmla="*/ 116853 w 485821"/>
                <a:gd name="connsiteY2" fmla="*/ 0 h 2534652"/>
                <a:gd name="connsiteX3" fmla="*/ 373526 w 485821"/>
                <a:gd name="connsiteY3" fmla="*/ 16042 h 2534652"/>
                <a:gd name="connsiteX4" fmla="*/ 297889 w 485821"/>
                <a:gd name="connsiteY4" fmla="*/ 724054 h 2534652"/>
                <a:gd name="connsiteX5" fmla="*/ 293316 w 485821"/>
                <a:gd name="connsiteY5" fmla="*/ 2165684 h 2534652"/>
                <a:gd name="connsiteX6" fmla="*/ 485821 w 485821"/>
                <a:gd name="connsiteY6" fmla="*/ 2406315 h 2534652"/>
                <a:gd name="connsiteX7" fmla="*/ 389569 w 485821"/>
                <a:gd name="connsiteY7" fmla="*/ 2534652 h 2534652"/>
                <a:gd name="connsiteX8" fmla="*/ 84769 w 485821"/>
                <a:gd name="connsiteY8" fmla="*/ 2149642 h 2534652"/>
                <a:gd name="connsiteX9" fmla="*/ 84769 w 485821"/>
                <a:gd name="connsiteY9" fmla="*/ 2149642 h 2534652"/>
                <a:gd name="connsiteX10" fmla="*/ 68726 w 485821"/>
                <a:gd name="connsiteY10" fmla="*/ 2085473 h 2534652"/>
                <a:gd name="connsiteX0" fmla="*/ 68726 w 485821"/>
                <a:gd name="connsiteY0" fmla="*/ 2085473 h 2534652"/>
                <a:gd name="connsiteX1" fmla="*/ 153873 w 485821"/>
                <a:gd name="connsiteY1" fmla="*/ 436022 h 2534652"/>
                <a:gd name="connsiteX2" fmla="*/ 116853 w 485821"/>
                <a:gd name="connsiteY2" fmla="*/ 0 h 2534652"/>
                <a:gd name="connsiteX3" fmla="*/ 373526 w 485821"/>
                <a:gd name="connsiteY3" fmla="*/ 16042 h 2534652"/>
                <a:gd name="connsiteX4" fmla="*/ 297889 w 485821"/>
                <a:gd name="connsiteY4" fmla="*/ 724054 h 2534652"/>
                <a:gd name="connsiteX5" fmla="*/ 293316 w 485821"/>
                <a:gd name="connsiteY5" fmla="*/ 2165684 h 2534652"/>
                <a:gd name="connsiteX6" fmla="*/ 485821 w 485821"/>
                <a:gd name="connsiteY6" fmla="*/ 2406315 h 2534652"/>
                <a:gd name="connsiteX7" fmla="*/ 389569 w 485821"/>
                <a:gd name="connsiteY7" fmla="*/ 2534652 h 2534652"/>
                <a:gd name="connsiteX8" fmla="*/ 84769 w 485821"/>
                <a:gd name="connsiteY8" fmla="*/ 2149642 h 2534652"/>
                <a:gd name="connsiteX9" fmla="*/ 84769 w 485821"/>
                <a:gd name="connsiteY9" fmla="*/ 2149642 h 2534652"/>
                <a:gd name="connsiteX10" fmla="*/ 68726 w 485821"/>
                <a:gd name="connsiteY10" fmla="*/ 2085473 h 2534652"/>
                <a:gd name="connsiteX0" fmla="*/ 68726 w 485821"/>
                <a:gd name="connsiteY0" fmla="*/ 2085473 h 2534652"/>
                <a:gd name="connsiteX1" fmla="*/ 153873 w 485821"/>
                <a:gd name="connsiteY1" fmla="*/ 436022 h 2534652"/>
                <a:gd name="connsiteX2" fmla="*/ 116853 w 485821"/>
                <a:gd name="connsiteY2" fmla="*/ 0 h 2534652"/>
                <a:gd name="connsiteX3" fmla="*/ 373526 w 485821"/>
                <a:gd name="connsiteY3" fmla="*/ 16042 h 2534652"/>
                <a:gd name="connsiteX4" fmla="*/ 297889 w 485821"/>
                <a:gd name="connsiteY4" fmla="*/ 724054 h 2534652"/>
                <a:gd name="connsiteX5" fmla="*/ 293316 w 485821"/>
                <a:gd name="connsiteY5" fmla="*/ 2165684 h 2534652"/>
                <a:gd name="connsiteX6" fmla="*/ 485821 w 485821"/>
                <a:gd name="connsiteY6" fmla="*/ 2406315 h 2534652"/>
                <a:gd name="connsiteX7" fmla="*/ 389569 w 485821"/>
                <a:gd name="connsiteY7" fmla="*/ 2534652 h 2534652"/>
                <a:gd name="connsiteX8" fmla="*/ 84769 w 485821"/>
                <a:gd name="connsiteY8" fmla="*/ 2149642 h 2534652"/>
                <a:gd name="connsiteX9" fmla="*/ 84769 w 485821"/>
                <a:gd name="connsiteY9" fmla="*/ 2149642 h 2534652"/>
                <a:gd name="connsiteX10" fmla="*/ 68726 w 485821"/>
                <a:gd name="connsiteY10" fmla="*/ 2085473 h 2534652"/>
                <a:gd name="connsiteX0" fmla="*/ 68726 w 485821"/>
                <a:gd name="connsiteY0" fmla="*/ 2085473 h 2534652"/>
                <a:gd name="connsiteX1" fmla="*/ 153873 w 485821"/>
                <a:gd name="connsiteY1" fmla="*/ 436022 h 2534652"/>
                <a:gd name="connsiteX2" fmla="*/ 116853 w 485821"/>
                <a:gd name="connsiteY2" fmla="*/ 0 h 2534652"/>
                <a:gd name="connsiteX3" fmla="*/ 373526 w 485821"/>
                <a:gd name="connsiteY3" fmla="*/ 16042 h 2534652"/>
                <a:gd name="connsiteX4" fmla="*/ 297889 w 485821"/>
                <a:gd name="connsiteY4" fmla="*/ 724054 h 2534652"/>
                <a:gd name="connsiteX5" fmla="*/ 293316 w 485821"/>
                <a:gd name="connsiteY5" fmla="*/ 2165684 h 2534652"/>
                <a:gd name="connsiteX6" fmla="*/ 485821 w 485821"/>
                <a:gd name="connsiteY6" fmla="*/ 2406315 h 2534652"/>
                <a:gd name="connsiteX7" fmla="*/ 389569 w 485821"/>
                <a:gd name="connsiteY7" fmla="*/ 2534652 h 2534652"/>
                <a:gd name="connsiteX8" fmla="*/ 84769 w 485821"/>
                <a:gd name="connsiteY8" fmla="*/ 2149642 h 2534652"/>
                <a:gd name="connsiteX9" fmla="*/ 84769 w 485821"/>
                <a:gd name="connsiteY9" fmla="*/ 2149642 h 2534652"/>
                <a:gd name="connsiteX10" fmla="*/ 68726 w 485821"/>
                <a:gd name="connsiteY10" fmla="*/ 2085473 h 2534652"/>
                <a:gd name="connsiteX0" fmla="*/ 68726 w 485821"/>
                <a:gd name="connsiteY0" fmla="*/ 2085473 h 2534652"/>
                <a:gd name="connsiteX1" fmla="*/ 153873 w 485821"/>
                <a:gd name="connsiteY1" fmla="*/ 292006 h 2534652"/>
                <a:gd name="connsiteX2" fmla="*/ 116853 w 485821"/>
                <a:gd name="connsiteY2" fmla="*/ 0 h 2534652"/>
                <a:gd name="connsiteX3" fmla="*/ 373526 w 485821"/>
                <a:gd name="connsiteY3" fmla="*/ 16042 h 2534652"/>
                <a:gd name="connsiteX4" fmla="*/ 297889 w 485821"/>
                <a:gd name="connsiteY4" fmla="*/ 724054 h 2534652"/>
                <a:gd name="connsiteX5" fmla="*/ 293316 w 485821"/>
                <a:gd name="connsiteY5" fmla="*/ 2165684 h 2534652"/>
                <a:gd name="connsiteX6" fmla="*/ 485821 w 485821"/>
                <a:gd name="connsiteY6" fmla="*/ 2406315 h 2534652"/>
                <a:gd name="connsiteX7" fmla="*/ 389569 w 485821"/>
                <a:gd name="connsiteY7" fmla="*/ 2534652 h 2534652"/>
                <a:gd name="connsiteX8" fmla="*/ 84769 w 485821"/>
                <a:gd name="connsiteY8" fmla="*/ 2149642 h 2534652"/>
                <a:gd name="connsiteX9" fmla="*/ 84769 w 485821"/>
                <a:gd name="connsiteY9" fmla="*/ 2149642 h 2534652"/>
                <a:gd name="connsiteX10" fmla="*/ 68726 w 485821"/>
                <a:gd name="connsiteY10" fmla="*/ 2085473 h 2534652"/>
                <a:gd name="connsiteX0" fmla="*/ 68726 w 513913"/>
                <a:gd name="connsiteY0" fmla="*/ 2085473 h 2534652"/>
                <a:gd name="connsiteX1" fmla="*/ 153873 w 513913"/>
                <a:gd name="connsiteY1" fmla="*/ 292006 h 2534652"/>
                <a:gd name="connsiteX2" fmla="*/ 116853 w 513913"/>
                <a:gd name="connsiteY2" fmla="*/ 0 h 2534652"/>
                <a:gd name="connsiteX3" fmla="*/ 373526 w 513913"/>
                <a:gd name="connsiteY3" fmla="*/ 16042 h 2534652"/>
                <a:gd name="connsiteX4" fmla="*/ 297889 w 513913"/>
                <a:gd name="connsiteY4" fmla="*/ 724054 h 2534652"/>
                <a:gd name="connsiteX5" fmla="*/ 293316 w 513913"/>
                <a:gd name="connsiteY5" fmla="*/ 2165684 h 2534652"/>
                <a:gd name="connsiteX6" fmla="*/ 513913 w 513913"/>
                <a:gd name="connsiteY6" fmla="*/ 2308230 h 2534652"/>
                <a:gd name="connsiteX7" fmla="*/ 389569 w 513913"/>
                <a:gd name="connsiteY7" fmla="*/ 2534652 h 2534652"/>
                <a:gd name="connsiteX8" fmla="*/ 84769 w 513913"/>
                <a:gd name="connsiteY8" fmla="*/ 2149642 h 2534652"/>
                <a:gd name="connsiteX9" fmla="*/ 84769 w 513913"/>
                <a:gd name="connsiteY9" fmla="*/ 2149642 h 2534652"/>
                <a:gd name="connsiteX10" fmla="*/ 68726 w 513913"/>
                <a:gd name="connsiteY10" fmla="*/ 2085473 h 2534652"/>
                <a:gd name="connsiteX0" fmla="*/ 68726 w 513913"/>
                <a:gd name="connsiteY0" fmla="*/ 2085473 h 2452246"/>
                <a:gd name="connsiteX1" fmla="*/ 153873 w 513913"/>
                <a:gd name="connsiteY1" fmla="*/ 292006 h 2452246"/>
                <a:gd name="connsiteX2" fmla="*/ 116853 w 513913"/>
                <a:gd name="connsiteY2" fmla="*/ 0 h 2452246"/>
                <a:gd name="connsiteX3" fmla="*/ 373526 w 513913"/>
                <a:gd name="connsiteY3" fmla="*/ 16042 h 2452246"/>
                <a:gd name="connsiteX4" fmla="*/ 297889 w 513913"/>
                <a:gd name="connsiteY4" fmla="*/ 724054 h 2452246"/>
                <a:gd name="connsiteX5" fmla="*/ 293316 w 513913"/>
                <a:gd name="connsiteY5" fmla="*/ 2165684 h 2452246"/>
                <a:gd name="connsiteX6" fmla="*/ 513913 w 513913"/>
                <a:gd name="connsiteY6" fmla="*/ 2308230 h 2452246"/>
                <a:gd name="connsiteX7" fmla="*/ 369897 w 513913"/>
                <a:gd name="connsiteY7" fmla="*/ 2452246 h 2452246"/>
                <a:gd name="connsiteX8" fmla="*/ 84769 w 513913"/>
                <a:gd name="connsiteY8" fmla="*/ 2149642 h 2452246"/>
                <a:gd name="connsiteX9" fmla="*/ 84769 w 513913"/>
                <a:gd name="connsiteY9" fmla="*/ 2149642 h 2452246"/>
                <a:gd name="connsiteX10" fmla="*/ 68726 w 513913"/>
                <a:gd name="connsiteY10" fmla="*/ 2085473 h 2452246"/>
                <a:gd name="connsiteX0" fmla="*/ 68726 w 513913"/>
                <a:gd name="connsiteY0" fmla="*/ 2085473 h 2452246"/>
                <a:gd name="connsiteX1" fmla="*/ 153873 w 513913"/>
                <a:gd name="connsiteY1" fmla="*/ 292006 h 2452246"/>
                <a:gd name="connsiteX2" fmla="*/ 116853 w 513913"/>
                <a:gd name="connsiteY2" fmla="*/ 0 h 2452246"/>
                <a:gd name="connsiteX3" fmla="*/ 373526 w 513913"/>
                <a:gd name="connsiteY3" fmla="*/ 16042 h 2452246"/>
                <a:gd name="connsiteX4" fmla="*/ 297889 w 513913"/>
                <a:gd name="connsiteY4" fmla="*/ 724054 h 2452246"/>
                <a:gd name="connsiteX5" fmla="*/ 225881 w 513913"/>
                <a:gd name="connsiteY5" fmla="*/ 1876182 h 2452246"/>
                <a:gd name="connsiteX6" fmla="*/ 513913 w 513913"/>
                <a:gd name="connsiteY6" fmla="*/ 2308230 h 2452246"/>
                <a:gd name="connsiteX7" fmla="*/ 369897 w 513913"/>
                <a:gd name="connsiteY7" fmla="*/ 2452246 h 2452246"/>
                <a:gd name="connsiteX8" fmla="*/ 84769 w 513913"/>
                <a:gd name="connsiteY8" fmla="*/ 2149642 h 2452246"/>
                <a:gd name="connsiteX9" fmla="*/ 84769 w 513913"/>
                <a:gd name="connsiteY9" fmla="*/ 2149642 h 2452246"/>
                <a:gd name="connsiteX10" fmla="*/ 68726 w 513913"/>
                <a:gd name="connsiteY10" fmla="*/ 2085473 h 2452246"/>
                <a:gd name="connsiteX0" fmla="*/ 68726 w 513913"/>
                <a:gd name="connsiteY0" fmla="*/ 2085473 h 2452246"/>
                <a:gd name="connsiteX1" fmla="*/ 153873 w 513913"/>
                <a:gd name="connsiteY1" fmla="*/ 292006 h 2452246"/>
                <a:gd name="connsiteX2" fmla="*/ 116853 w 513913"/>
                <a:gd name="connsiteY2" fmla="*/ 0 h 2452246"/>
                <a:gd name="connsiteX3" fmla="*/ 373526 w 513913"/>
                <a:gd name="connsiteY3" fmla="*/ 16042 h 2452246"/>
                <a:gd name="connsiteX4" fmla="*/ 297889 w 513913"/>
                <a:gd name="connsiteY4" fmla="*/ 724054 h 2452246"/>
                <a:gd name="connsiteX5" fmla="*/ 225881 w 513913"/>
                <a:gd name="connsiteY5" fmla="*/ 1876182 h 2452246"/>
                <a:gd name="connsiteX6" fmla="*/ 513913 w 513913"/>
                <a:gd name="connsiteY6" fmla="*/ 2308230 h 2452246"/>
                <a:gd name="connsiteX7" fmla="*/ 369897 w 513913"/>
                <a:gd name="connsiteY7" fmla="*/ 2452246 h 2452246"/>
                <a:gd name="connsiteX8" fmla="*/ 84769 w 513913"/>
                <a:gd name="connsiteY8" fmla="*/ 2149642 h 2452246"/>
                <a:gd name="connsiteX9" fmla="*/ 84769 w 513913"/>
                <a:gd name="connsiteY9" fmla="*/ 2149642 h 2452246"/>
                <a:gd name="connsiteX10" fmla="*/ 68726 w 513913"/>
                <a:gd name="connsiteY10" fmla="*/ 2085473 h 2452246"/>
                <a:gd name="connsiteX0" fmla="*/ 68726 w 513913"/>
                <a:gd name="connsiteY0" fmla="*/ 2085473 h 2452246"/>
                <a:gd name="connsiteX1" fmla="*/ 153873 w 513913"/>
                <a:gd name="connsiteY1" fmla="*/ 292006 h 2452246"/>
                <a:gd name="connsiteX2" fmla="*/ 116853 w 513913"/>
                <a:gd name="connsiteY2" fmla="*/ 0 h 2452246"/>
                <a:gd name="connsiteX3" fmla="*/ 373526 w 513913"/>
                <a:gd name="connsiteY3" fmla="*/ 16042 h 2452246"/>
                <a:gd name="connsiteX4" fmla="*/ 297889 w 513913"/>
                <a:gd name="connsiteY4" fmla="*/ 724054 h 2452246"/>
                <a:gd name="connsiteX5" fmla="*/ 225881 w 513913"/>
                <a:gd name="connsiteY5" fmla="*/ 1876182 h 2452246"/>
                <a:gd name="connsiteX6" fmla="*/ 513913 w 513913"/>
                <a:gd name="connsiteY6" fmla="*/ 2308230 h 2452246"/>
                <a:gd name="connsiteX7" fmla="*/ 369897 w 513913"/>
                <a:gd name="connsiteY7" fmla="*/ 2452246 h 2452246"/>
                <a:gd name="connsiteX8" fmla="*/ 84769 w 513913"/>
                <a:gd name="connsiteY8" fmla="*/ 2149642 h 2452246"/>
                <a:gd name="connsiteX9" fmla="*/ 84769 w 513913"/>
                <a:gd name="connsiteY9" fmla="*/ 2149642 h 2452246"/>
                <a:gd name="connsiteX10" fmla="*/ 68726 w 513913"/>
                <a:gd name="connsiteY10" fmla="*/ 2085473 h 2452246"/>
                <a:gd name="connsiteX0" fmla="*/ 68726 w 513913"/>
                <a:gd name="connsiteY0" fmla="*/ 2085473 h 2452246"/>
                <a:gd name="connsiteX1" fmla="*/ 153873 w 513913"/>
                <a:gd name="connsiteY1" fmla="*/ 292006 h 2452246"/>
                <a:gd name="connsiteX2" fmla="*/ 116853 w 513913"/>
                <a:gd name="connsiteY2" fmla="*/ 0 h 2452246"/>
                <a:gd name="connsiteX3" fmla="*/ 373526 w 513913"/>
                <a:gd name="connsiteY3" fmla="*/ 16042 h 2452246"/>
                <a:gd name="connsiteX4" fmla="*/ 297889 w 513913"/>
                <a:gd name="connsiteY4" fmla="*/ 724054 h 2452246"/>
                <a:gd name="connsiteX5" fmla="*/ 225881 w 513913"/>
                <a:gd name="connsiteY5" fmla="*/ 1876182 h 2452246"/>
                <a:gd name="connsiteX6" fmla="*/ 513913 w 513913"/>
                <a:gd name="connsiteY6" fmla="*/ 2308230 h 2452246"/>
                <a:gd name="connsiteX7" fmla="*/ 369897 w 513913"/>
                <a:gd name="connsiteY7" fmla="*/ 2452246 h 2452246"/>
                <a:gd name="connsiteX8" fmla="*/ 84769 w 513913"/>
                <a:gd name="connsiteY8" fmla="*/ 2149642 h 2452246"/>
                <a:gd name="connsiteX9" fmla="*/ 84769 w 513913"/>
                <a:gd name="connsiteY9" fmla="*/ 2149642 h 2452246"/>
                <a:gd name="connsiteX10" fmla="*/ 68726 w 513913"/>
                <a:gd name="connsiteY10" fmla="*/ 2085473 h 2452246"/>
                <a:gd name="connsiteX0" fmla="*/ 81865 w 513913"/>
                <a:gd name="connsiteY0" fmla="*/ 1516142 h 2452246"/>
                <a:gd name="connsiteX1" fmla="*/ 153873 w 513913"/>
                <a:gd name="connsiteY1" fmla="*/ 292006 h 2452246"/>
                <a:gd name="connsiteX2" fmla="*/ 116853 w 513913"/>
                <a:gd name="connsiteY2" fmla="*/ 0 h 2452246"/>
                <a:gd name="connsiteX3" fmla="*/ 373526 w 513913"/>
                <a:gd name="connsiteY3" fmla="*/ 16042 h 2452246"/>
                <a:gd name="connsiteX4" fmla="*/ 297889 w 513913"/>
                <a:gd name="connsiteY4" fmla="*/ 724054 h 2452246"/>
                <a:gd name="connsiteX5" fmla="*/ 225881 w 513913"/>
                <a:gd name="connsiteY5" fmla="*/ 1876182 h 2452246"/>
                <a:gd name="connsiteX6" fmla="*/ 513913 w 513913"/>
                <a:gd name="connsiteY6" fmla="*/ 2308230 h 2452246"/>
                <a:gd name="connsiteX7" fmla="*/ 369897 w 513913"/>
                <a:gd name="connsiteY7" fmla="*/ 2452246 h 2452246"/>
                <a:gd name="connsiteX8" fmla="*/ 84769 w 513913"/>
                <a:gd name="connsiteY8" fmla="*/ 2149642 h 2452246"/>
                <a:gd name="connsiteX9" fmla="*/ 84769 w 513913"/>
                <a:gd name="connsiteY9" fmla="*/ 2149642 h 2452246"/>
                <a:gd name="connsiteX10" fmla="*/ 81865 w 513913"/>
                <a:gd name="connsiteY10" fmla="*/ 1516142 h 2452246"/>
                <a:gd name="connsiteX0" fmla="*/ 81865 w 513913"/>
                <a:gd name="connsiteY0" fmla="*/ 1516142 h 2452246"/>
                <a:gd name="connsiteX1" fmla="*/ 153873 w 513913"/>
                <a:gd name="connsiteY1" fmla="*/ 292006 h 2452246"/>
                <a:gd name="connsiteX2" fmla="*/ 116853 w 513913"/>
                <a:gd name="connsiteY2" fmla="*/ 0 h 2452246"/>
                <a:gd name="connsiteX3" fmla="*/ 373526 w 513913"/>
                <a:gd name="connsiteY3" fmla="*/ 16042 h 2452246"/>
                <a:gd name="connsiteX4" fmla="*/ 297889 w 513913"/>
                <a:gd name="connsiteY4" fmla="*/ 724054 h 2452246"/>
                <a:gd name="connsiteX5" fmla="*/ 225881 w 513913"/>
                <a:gd name="connsiteY5" fmla="*/ 1876182 h 2452246"/>
                <a:gd name="connsiteX6" fmla="*/ 513913 w 513913"/>
                <a:gd name="connsiteY6" fmla="*/ 2308230 h 2452246"/>
                <a:gd name="connsiteX7" fmla="*/ 369897 w 513913"/>
                <a:gd name="connsiteY7" fmla="*/ 2452246 h 2452246"/>
                <a:gd name="connsiteX8" fmla="*/ 84769 w 513913"/>
                <a:gd name="connsiteY8" fmla="*/ 2149642 h 2452246"/>
                <a:gd name="connsiteX9" fmla="*/ 81865 w 513913"/>
                <a:gd name="connsiteY9" fmla="*/ 1876182 h 2452246"/>
                <a:gd name="connsiteX10" fmla="*/ 81865 w 513913"/>
                <a:gd name="connsiteY10" fmla="*/ 1516142 h 2452246"/>
                <a:gd name="connsiteX0" fmla="*/ 81865 w 513913"/>
                <a:gd name="connsiteY0" fmla="*/ 1516142 h 2452246"/>
                <a:gd name="connsiteX1" fmla="*/ 153873 w 513913"/>
                <a:gd name="connsiteY1" fmla="*/ 292006 h 2452246"/>
                <a:gd name="connsiteX2" fmla="*/ 116853 w 513913"/>
                <a:gd name="connsiteY2" fmla="*/ 0 h 2452246"/>
                <a:gd name="connsiteX3" fmla="*/ 373526 w 513913"/>
                <a:gd name="connsiteY3" fmla="*/ 16042 h 2452246"/>
                <a:gd name="connsiteX4" fmla="*/ 297889 w 513913"/>
                <a:gd name="connsiteY4" fmla="*/ 724054 h 2452246"/>
                <a:gd name="connsiteX5" fmla="*/ 225881 w 513913"/>
                <a:gd name="connsiteY5" fmla="*/ 1876182 h 2452246"/>
                <a:gd name="connsiteX6" fmla="*/ 513913 w 513913"/>
                <a:gd name="connsiteY6" fmla="*/ 2308230 h 2452246"/>
                <a:gd name="connsiteX7" fmla="*/ 369897 w 513913"/>
                <a:gd name="connsiteY7" fmla="*/ 2452246 h 2452246"/>
                <a:gd name="connsiteX8" fmla="*/ 81865 w 513913"/>
                <a:gd name="connsiteY8" fmla="*/ 2164214 h 2452246"/>
                <a:gd name="connsiteX9" fmla="*/ 81865 w 513913"/>
                <a:gd name="connsiteY9" fmla="*/ 1876182 h 2452246"/>
                <a:gd name="connsiteX10" fmla="*/ 81865 w 513913"/>
                <a:gd name="connsiteY10" fmla="*/ 1516142 h 2452246"/>
                <a:gd name="connsiteX0" fmla="*/ 81865 w 513913"/>
                <a:gd name="connsiteY0" fmla="*/ 1516142 h 2452246"/>
                <a:gd name="connsiteX1" fmla="*/ 153873 w 513913"/>
                <a:gd name="connsiteY1" fmla="*/ 292006 h 2452246"/>
                <a:gd name="connsiteX2" fmla="*/ 116853 w 513913"/>
                <a:gd name="connsiteY2" fmla="*/ 0 h 2452246"/>
                <a:gd name="connsiteX3" fmla="*/ 373526 w 513913"/>
                <a:gd name="connsiteY3" fmla="*/ 16042 h 2452246"/>
                <a:gd name="connsiteX4" fmla="*/ 297889 w 513913"/>
                <a:gd name="connsiteY4" fmla="*/ 724054 h 2452246"/>
                <a:gd name="connsiteX5" fmla="*/ 225881 w 513913"/>
                <a:gd name="connsiteY5" fmla="*/ 1876182 h 2452246"/>
                <a:gd name="connsiteX6" fmla="*/ 513913 w 513913"/>
                <a:gd name="connsiteY6" fmla="*/ 2308230 h 2452246"/>
                <a:gd name="connsiteX7" fmla="*/ 369897 w 513913"/>
                <a:gd name="connsiteY7" fmla="*/ 2452246 h 2452246"/>
                <a:gd name="connsiteX8" fmla="*/ 81865 w 513913"/>
                <a:gd name="connsiteY8" fmla="*/ 1876182 h 2452246"/>
                <a:gd name="connsiteX9" fmla="*/ 81865 w 513913"/>
                <a:gd name="connsiteY9" fmla="*/ 1516142 h 2452246"/>
                <a:gd name="connsiteX0" fmla="*/ 81865 w 513913"/>
                <a:gd name="connsiteY0" fmla="*/ 1516142 h 2452246"/>
                <a:gd name="connsiteX1" fmla="*/ 153873 w 513913"/>
                <a:gd name="connsiteY1" fmla="*/ 292006 h 2452246"/>
                <a:gd name="connsiteX2" fmla="*/ 116853 w 513913"/>
                <a:gd name="connsiteY2" fmla="*/ 0 h 2452246"/>
                <a:gd name="connsiteX3" fmla="*/ 373526 w 513913"/>
                <a:gd name="connsiteY3" fmla="*/ 16042 h 2452246"/>
                <a:gd name="connsiteX4" fmla="*/ 297889 w 513913"/>
                <a:gd name="connsiteY4" fmla="*/ 724054 h 2452246"/>
                <a:gd name="connsiteX5" fmla="*/ 225881 w 513913"/>
                <a:gd name="connsiteY5" fmla="*/ 1876182 h 2452246"/>
                <a:gd name="connsiteX6" fmla="*/ 513913 w 513913"/>
                <a:gd name="connsiteY6" fmla="*/ 2308230 h 2452246"/>
                <a:gd name="connsiteX7" fmla="*/ 369897 w 513913"/>
                <a:gd name="connsiteY7" fmla="*/ 2452246 h 2452246"/>
                <a:gd name="connsiteX8" fmla="*/ 81865 w 513913"/>
                <a:gd name="connsiteY8" fmla="*/ 1876182 h 2452246"/>
                <a:gd name="connsiteX9" fmla="*/ 81865 w 513913"/>
                <a:gd name="connsiteY9" fmla="*/ 1516142 h 2452246"/>
                <a:gd name="connsiteX0" fmla="*/ 81865 w 513913"/>
                <a:gd name="connsiteY0" fmla="*/ 1516142 h 2452246"/>
                <a:gd name="connsiteX1" fmla="*/ 153873 w 513913"/>
                <a:gd name="connsiteY1" fmla="*/ 292006 h 2452246"/>
                <a:gd name="connsiteX2" fmla="*/ 116853 w 513913"/>
                <a:gd name="connsiteY2" fmla="*/ 0 h 2452246"/>
                <a:gd name="connsiteX3" fmla="*/ 373526 w 513913"/>
                <a:gd name="connsiteY3" fmla="*/ 16042 h 2452246"/>
                <a:gd name="connsiteX4" fmla="*/ 297889 w 513913"/>
                <a:gd name="connsiteY4" fmla="*/ 724054 h 2452246"/>
                <a:gd name="connsiteX5" fmla="*/ 225881 w 513913"/>
                <a:gd name="connsiteY5" fmla="*/ 1876182 h 2452246"/>
                <a:gd name="connsiteX6" fmla="*/ 513913 w 513913"/>
                <a:gd name="connsiteY6" fmla="*/ 2308230 h 2452246"/>
                <a:gd name="connsiteX7" fmla="*/ 369897 w 513913"/>
                <a:gd name="connsiteY7" fmla="*/ 2452246 h 2452246"/>
                <a:gd name="connsiteX8" fmla="*/ 81865 w 513913"/>
                <a:gd name="connsiteY8" fmla="*/ 1876182 h 2452246"/>
                <a:gd name="connsiteX9" fmla="*/ 81865 w 513913"/>
                <a:gd name="connsiteY9" fmla="*/ 1516142 h 2452246"/>
                <a:gd name="connsiteX0" fmla="*/ 81865 w 513913"/>
                <a:gd name="connsiteY0" fmla="*/ 1516142 h 2452246"/>
                <a:gd name="connsiteX1" fmla="*/ 153873 w 513913"/>
                <a:gd name="connsiteY1" fmla="*/ 292006 h 2452246"/>
                <a:gd name="connsiteX2" fmla="*/ 116853 w 513913"/>
                <a:gd name="connsiteY2" fmla="*/ 0 h 2452246"/>
                <a:gd name="connsiteX3" fmla="*/ 373526 w 513913"/>
                <a:gd name="connsiteY3" fmla="*/ 16042 h 2452246"/>
                <a:gd name="connsiteX4" fmla="*/ 369897 w 513913"/>
                <a:gd name="connsiteY4" fmla="*/ 364014 h 2452246"/>
                <a:gd name="connsiteX5" fmla="*/ 297889 w 513913"/>
                <a:gd name="connsiteY5" fmla="*/ 724054 h 2452246"/>
                <a:gd name="connsiteX6" fmla="*/ 225881 w 513913"/>
                <a:gd name="connsiteY6" fmla="*/ 1876182 h 2452246"/>
                <a:gd name="connsiteX7" fmla="*/ 513913 w 513913"/>
                <a:gd name="connsiteY7" fmla="*/ 2308230 h 2452246"/>
                <a:gd name="connsiteX8" fmla="*/ 369897 w 513913"/>
                <a:gd name="connsiteY8" fmla="*/ 2452246 h 2452246"/>
                <a:gd name="connsiteX9" fmla="*/ 81865 w 513913"/>
                <a:gd name="connsiteY9" fmla="*/ 1876182 h 2452246"/>
                <a:gd name="connsiteX10" fmla="*/ 81865 w 513913"/>
                <a:gd name="connsiteY10" fmla="*/ 1516142 h 2452246"/>
                <a:gd name="connsiteX0" fmla="*/ 81865 w 513913"/>
                <a:gd name="connsiteY0" fmla="*/ 1516142 h 2452246"/>
                <a:gd name="connsiteX1" fmla="*/ 153873 w 513913"/>
                <a:gd name="connsiteY1" fmla="*/ 292006 h 2452246"/>
                <a:gd name="connsiteX2" fmla="*/ 116853 w 513913"/>
                <a:gd name="connsiteY2" fmla="*/ 0 h 2452246"/>
                <a:gd name="connsiteX3" fmla="*/ 373526 w 513913"/>
                <a:gd name="connsiteY3" fmla="*/ 16042 h 2452246"/>
                <a:gd name="connsiteX4" fmla="*/ 297889 w 513913"/>
                <a:gd name="connsiteY4" fmla="*/ 292006 h 2452246"/>
                <a:gd name="connsiteX5" fmla="*/ 297889 w 513913"/>
                <a:gd name="connsiteY5" fmla="*/ 724054 h 2452246"/>
                <a:gd name="connsiteX6" fmla="*/ 225881 w 513913"/>
                <a:gd name="connsiteY6" fmla="*/ 1876182 h 2452246"/>
                <a:gd name="connsiteX7" fmla="*/ 513913 w 513913"/>
                <a:gd name="connsiteY7" fmla="*/ 2308230 h 2452246"/>
                <a:gd name="connsiteX8" fmla="*/ 369897 w 513913"/>
                <a:gd name="connsiteY8" fmla="*/ 2452246 h 2452246"/>
                <a:gd name="connsiteX9" fmla="*/ 81865 w 513913"/>
                <a:gd name="connsiteY9" fmla="*/ 1876182 h 2452246"/>
                <a:gd name="connsiteX10" fmla="*/ 81865 w 513913"/>
                <a:gd name="connsiteY10" fmla="*/ 1516142 h 2452246"/>
                <a:gd name="connsiteX0" fmla="*/ 81865 w 513913"/>
                <a:gd name="connsiteY0" fmla="*/ 1516142 h 2452246"/>
                <a:gd name="connsiteX1" fmla="*/ 153873 w 513913"/>
                <a:gd name="connsiteY1" fmla="*/ 292006 h 2452246"/>
                <a:gd name="connsiteX2" fmla="*/ 116853 w 513913"/>
                <a:gd name="connsiteY2" fmla="*/ 0 h 2452246"/>
                <a:gd name="connsiteX3" fmla="*/ 373526 w 513913"/>
                <a:gd name="connsiteY3" fmla="*/ 16042 h 2452246"/>
                <a:gd name="connsiteX4" fmla="*/ 297889 w 513913"/>
                <a:gd name="connsiteY4" fmla="*/ 292006 h 2452246"/>
                <a:gd name="connsiteX5" fmla="*/ 369897 w 513913"/>
                <a:gd name="connsiteY5" fmla="*/ 724054 h 2452246"/>
                <a:gd name="connsiteX6" fmla="*/ 225881 w 513913"/>
                <a:gd name="connsiteY6" fmla="*/ 1876182 h 2452246"/>
                <a:gd name="connsiteX7" fmla="*/ 513913 w 513913"/>
                <a:gd name="connsiteY7" fmla="*/ 2308230 h 2452246"/>
                <a:gd name="connsiteX8" fmla="*/ 369897 w 513913"/>
                <a:gd name="connsiteY8" fmla="*/ 2452246 h 2452246"/>
                <a:gd name="connsiteX9" fmla="*/ 81865 w 513913"/>
                <a:gd name="connsiteY9" fmla="*/ 1876182 h 2452246"/>
                <a:gd name="connsiteX10" fmla="*/ 81865 w 513913"/>
                <a:gd name="connsiteY10" fmla="*/ 1516142 h 2452246"/>
                <a:gd name="connsiteX0" fmla="*/ 81865 w 513913"/>
                <a:gd name="connsiteY0" fmla="*/ 1516142 h 2452246"/>
                <a:gd name="connsiteX1" fmla="*/ 153873 w 513913"/>
                <a:gd name="connsiteY1" fmla="*/ 292006 h 2452246"/>
                <a:gd name="connsiteX2" fmla="*/ 116853 w 513913"/>
                <a:gd name="connsiteY2" fmla="*/ 0 h 2452246"/>
                <a:gd name="connsiteX3" fmla="*/ 373526 w 513913"/>
                <a:gd name="connsiteY3" fmla="*/ 16042 h 2452246"/>
                <a:gd name="connsiteX4" fmla="*/ 297889 w 513913"/>
                <a:gd name="connsiteY4" fmla="*/ 292006 h 2452246"/>
                <a:gd name="connsiteX5" fmla="*/ 369897 w 513913"/>
                <a:gd name="connsiteY5" fmla="*/ 724054 h 2452246"/>
                <a:gd name="connsiteX6" fmla="*/ 225881 w 513913"/>
                <a:gd name="connsiteY6" fmla="*/ 1300118 h 2452246"/>
                <a:gd name="connsiteX7" fmla="*/ 225881 w 513913"/>
                <a:gd name="connsiteY7" fmla="*/ 1876182 h 2452246"/>
                <a:gd name="connsiteX8" fmla="*/ 513913 w 513913"/>
                <a:gd name="connsiteY8" fmla="*/ 2308230 h 2452246"/>
                <a:gd name="connsiteX9" fmla="*/ 369897 w 513913"/>
                <a:gd name="connsiteY9" fmla="*/ 2452246 h 2452246"/>
                <a:gd name="connsiteX10" fmla="*/ 81865 w 513913"/>
                <a:gd name="connsiteY10" fmla="*/ 1876182 h 2452246"/>
                <a:gd name="connsiteX11" fmla="*/ 81865 w 513913"/>
                <a:gd name="connsiteY11" fmla="*/ 1516142 h 2452246"/>
                <a:gd name="connsiteX0" fmla="*/ 81865 w 513913"/>
                <a:gd name="connsiteY0" fmla="*/ 1516142 h 2452246"/>
                <a:gd name="connsiteX1" fmla="*/ 153873 w 513913"/>
                <a:gd name="connsiteY1" fmla="*/ 292006 h 2452246"/>
                <a:gd name="connsiteX2" fmla="*/ 116853 w 513913"/>
                <a:gd name="connsiteY2" fmla="*/ 0 h 2452246"/>
                <a:gd name="connsiteX3" fmla="*/ 373526 w 513913"/>
                <a:gd name="connsiteY3" fmla="*/ 16042 h 2452246"/>
                <a:gd name="connsiteX4" fmla="*/ 297889 w 513913"/>
                <a:gd name="connsiteY4" fmla="*/ 292006 h 2452246"/>
                <a:gd name="connsiteX5" fmla="*/ 369897 w 513913"/>
                <a:gd name="connsiteY5" fmla="*/ 724054 h 2452246"/>
                <a:gd name="connsiteX6" fmla="*/ 225881 w 513913"/>
                <a:gd name="connsiteY6" fmla="*/ 1300118 h 2452246"/>
                <a:gd name="connsiteX7" fmla="*/ 297889 w 513913"/>
                <a:gd name="connsiteY7" fmla="*/ 1876182 h 2452246"/>
                <a:gd name="connsiteX8" fmla="*/ 513913 w 513913"/>
                <a:gd name="connsiteY8" fmla="*/ 2308230 h 2452246"/>
                <a:gd name="connsiteX9" fmla="*/ 369897 w 513913"/>
                <a:gd name="connsiteY9" fmla="*/ 2452246 h 2452246"/>
                <a:gd name="connsiteX10" fmla="*/ 81865 w 513913"/>
                <a:gd name="connsiteY10" fmla="*/ 1876182 h 2452246"/>
                <a:gd name="connsiteX11" fmla="*/ 81865 w 513913"/>
                <a:gd name="connsiteY11" fmla="*/ 1516142 h 2452246"/>
                <a:gd name="connsiteX0" fmla="*/ 81865 w 513913"/>
                <a:gd name="connsiteY0" fmla="*/ 1516142 h 2452246"/>
                <a:gd name="connsiteX1" fmla="*/ 153873 w 513913"/>
                <a:gd name="connsiteY1" fmla="*/ 292006 h 2452246"/>
                <a:gd name="connsiteX2" fmla="*/ 116853 w 513913"/>
                <a:gd name="connsiteY2" fmla="*/ 0 h 2452246"/>
                <a:gd name="connsiteX3" fmla="*/ 373526 w 513913"/>
                <a:gd name="connsiteY3" fmla="*/ 16042 h 2452246"/>
                <a:gd name="connsiteX4" fmla="*/ 297889 w 513913"/>
                <a:gd name="connsiteY4" fmla="*/ 292006 h 2452246"/>
                <a:gd name="connsiteX5" fmla="*/ 369897 w 513913"/>
                <a:gd name="connsiteY5" fmla="*/ 724054 h 2452246"/>
                <a:gd name="connsiteX6" fmla="*/ 225881 w 513913"/>
                <a:gd name="connsiteY6" fmla="*/ 1300118 h 2452246"/>
                <a:gd name="connsiteX7" fmla="*/ 225881 w 513913"/>
                <a:gd name="connsiteY7" fmla="*/ 2020198 h 2452246"/>
                <a:gd name="connsiteX8" fmla="*/ 513913 w 513913"/>
                <a:gd name="connsiteY8" fmla="*/ 2308230 h 2452246"/>
                <a:gd name="connsiteX9" fmla="*/ 369897 w 513913"/>
                <a:gd name="connsiteY9" fmla="*/ 2452246 h 2452246"/>
                <a:gd name="connsiteX10" fmla="*/ 81865 w 513913"/>
                <a:gd name="connsiteY10" fmla="*/ 1876182 h 2452246"/>
                <a:gd name="connsiteX11" fmla="*/ 81865 w 513913"/>
                <a:gd name="connsiteY11" fmla="*/ 1516142 h 2452246"/>
                <a:gd name="connsiteX0" fmla="*/ 81865 w 513913"/>
                <a:gd name="connsiteY0" fmla="*/ 1516142 h 2452246"/>
                <a:gd name="connsiteX1" fmla="*/ 153873 w 513913"/>
                <a:gd name="connsiteY1" fmla="*/ 292006 h 2452246"/>
                <a:gd name="connsiteX2" fmla="*/ 116853 w 513913"/>
                <a:gd name="connsiteY2" fmla="*/ 0 h 2452246"/>
                <a:gd name="connsiteX3" fmla="*/ 373526 w 513913"/>
                <a:gd name="connsiteY3" fmla="*/ 16042 h 2452246"/>
                <a:gd name="connsiteX4" fmla="*/ 297889 w 513913"/>
                <a:gd name="connsiteY4" fmla="*/ 292006 h 2452246"/>
                <a:gd name="connsiteX5" fmla="*/ 369897 w 513913"/>
                <a:gd name="connsiteY5" fmla="*/ 724054 h 2452246"/>
                <a:gd name="connsiteX6" fmla="*/ 225881 w 513913"/>
                <a:gd name="connsiteY6" fmla="*/ 1300118 h 2452246"/>
                <a:gd name="connsiteX7" fmla="*/ 225881 w 513913"/>
                <a:gd name="connsiteY7" fmla="*/ 1948190 h 2452246"/>
                <a:gd name="connsiteX8" fmla="*/ 513913 w 513913"/>
                <a:gd name="connsiteY8" fmla="*/ 2308230 h 2452246"/>
                <a:gd name="connsiteX9" fmla="*/ 369897 w 513913"/>
                <a:gd name="connsiteY9" fmla="*/ 2452246 h 2452246"/>
                <a:gd name="connsiteX10" fmla="*/ 81865 w 513913"/>
                <a:gd name="connsiteY10" fmla="*/ 1876182 h 2452246"/>
                <a:gd name="connsiteX11" fmla="*/ 81865 w 513913"/>
                <a:gd name="connsiteY11" fmla="*/ 1516142 h 2452246"/>
                <a:gd name="connsiteX0" fmla="*/ 81865 w 513913"/>
                <a:gd name="connsiteY0" fmla="*/ 1516142 h 2452246"/>
                <a:gd name="connsiteX1" fmla="*/ 153873 w 513913"/>
                <a:gd name="connsiteY1" fmla="*/ 292006 h 2452246"/>
                <a:gd name="connsiteX2" fmla="*/ 116853 w 513913"/>
                <a:gd name="connsiteY2" fmla="*/ 0 h 2452246"/>
                <a:gd name="connsiteX3" fmla="*/ 373526 w 513913"/>
                <a:gd name="connsiteY3" fmla="*/ 16042 h 2452246"/>
                <a:gd name="connsiteX4" fmla="*/ 297889 w 513913"/>
                <a:gd name="connsiteY4" fmla="*/ 292006 h 2452246"/>
                <a:gd name="connsiteX5" fmla="*/ 369897 w 513913"/>
                <a:gd name="connsiteY5" fmla="*/ 724054 h 2452246"/>
                <a:gd name="connsiteX6" fmla="*/ 225881 w 513913"/>
                <a:gd name="connsiteY6" fmla="*/ 1300118 h 2452246"/>
                <a:gd name="connsiteX7" fmla="*/ 225881 w 513913"/>
                <a:gd name="connsiteY7" fmla="*/ 1948190 h 2452246"/>
                <a:gd name="connsiteX8" fmla="*/ 513913 w 513913"/>
                <a:gd name="connsiteY8" fmla="*/ 2308230 h 2452246"/>
                <a:gd name="connsiteX9" fmla="*/ 369897 w 513913"/>
                <a:gd name="connsiteY9" fmla="*/ 2452246 h 2452246"/>
                <a:gd name="connsiteX10" fmla="*/ 81865 w 513913"/>
                <a:gd name="connsiteY10" fmla="*/ 1876182 h 2452246"/>
                <a:gd name="connsiteX11" fmla="*/ 81865 w 513913"/>
                <a:gd name="connsiteY11" fmla="*/ 1516142 h 2452246"/>
                <a:gd name="connsiteX0" fmla="*/ 0 w 432048"/>
                <a:gd name="connsiteY0" fmla="*/ 1516142 h 2452246"/>
                <a:gd name="connsiteX1" fmla="*/ 72008 w 432048"/>
                <a:gd name="connsiteY1" fmla="*/ 292006 h 2452246"/>
                <a:gd name="connsiteX2" fmla="*/ 34988 w 432048"/>
                <a:gd name="connsiteY2" fmla="*/ 0 h 2452246"/>
                <a:gd name="connsiteX3" fmla="*/ 291661 w 432048"/>
                <a:gd name="connsiteY3" fmla="*/ 16042 h 2452246"/>
                <a:gd name="connsiteX4" fmla="*/ 216024 w 432048"/>
                <a:gd name="connsiteY4" fmla="*/ 292006 h 2452246"/>
                <a:gd name="connsiteX5" fmla="*/ 288032 w 432048"/>
                <a:gd name="connsiteY5" fmla="*/ 724054 h 2452246"/>
                <a:gd name="connsiteX6" fmla="*/ 144016 w 432048"/>
                <a:gd name="connsiteY6" fmla="*/ 1300118 h 2452246"/>
                <a:gd name="connsiteX7" fmla="*/ 144016 w 432048"/>
                <a:gd name="connsiteY7" fmla="*/ 1948190 h 2452246"/>
                <a:gd name="connsiteX8" fmla="*/ 432048 w 432048"/>
                <a:gd name="connsiteY8" fmla="*/ 2308230 h 2452246"/>
                <a:gd name="connsiteX9" fmla="*/ 288032 w 432048"/>
                <a:gd name="connsiteY9" fmla="*/ 2452246 h 2452246"/>
                <a:gd name="connsiteX10" fmla="*/ 0 w 432048"/>
                <a:gd name="connsiteY10" fmla="*/ 1876182 h 2452246"/>
                <a:gd name="connsiteX11" fmla="*/ 0 w 432048"/>
                <a:gd name="connsiteY11" fmla="*/ 1516142 h 2452246"/>
                <a:gd name="connsiteX0" fmla="*/ 0 w 432049"/>
                <a:gd name="connsiteY0" fmla="*/ 1372126 h 2452246"/>
                <a:gd name="connsiteX1" fmla="*/ 72009 w 432049"/>
                <a:gd name="connsiteY1" fmla="*/ 292006 h 2452246"/>
                <a:gd name="connsiteX2" fmla="*/ 34989 w 432049"/>
                <a:gd name="connsiteY2" fmla="*/ 0 h 2452246"/>
                <a:gd name="connsiteX3" fmla="*/ 291662 w 432049"/>
                <a:gd name="connsiteY3" fmla="*/ 16042 h 2452246"/>
                <a:gd name="connsiteX4" fmla="*/ 216025 w 432049"/>
                <a:gd name="connsiteY4" fmla="*/ 292006 h 2452246"/>
                <a:gd name="connsiteX5" fmla="*/ 288033 w 432049"/>
                <a:gd name="connsiteY5" fmla="*/ 724054 h 2452246"/>
                <a:gd name="connsiteX6" fmla="*/ 144017 w 432049"/>
                <a:gd name="connsiteY6" fmla="*/ 1300118 h 2452246"/>
                <a:gd name="connsiteX7" fmla="*/ 144017 w 432049"/>
                <a:gd name="connsiteY7" fmla="*/ 1948190 h 2452246"/>
                <a:gd name="connsiteX8" fmla="*/ 432049 w 432049"/>
                <a:gd name="connsiteY8" fmla="*/ 2308230 h 2452246"/>
                <a:gd name="connsiteX9" fmla="*/ 288033 w 432049"/>
                <a:gd name="connsiteY9" fmla="*/ 2452246 h 2452246"/>
                <a:gd name="connsiteX10" fmla="*/ 1 w 432049"/>
                <a:gd name="connsiteY10" fmla="*/ 1876182 h 2452246"/>
                <a:gd name="connsiteX11" fmla="*/ 0 w 432049"/>
                <a:gd name="connsiteY11" fmla="*/ 1372126 h 2452246"/>
                <a:gd name="connsiteX0" fmla="*/ 72007 w 504056"/>
                <a:gd name="connsiteY0" fmla="*/ 1372126 h 2452246"/>
                <a:gd name="connsiteX1" fmla="*/ 144016 w 504056"/>
                <a:gd name="connsiteY1" fmla="*/ 292006 h 2452246"/>
                <a:gd name="connsiteX2" fmla="*/ 106996 w 504056"/>
                <a:gd name="connsiteY2" fmla="*/ 0 h 2452246"/>
                <a:gd name="connsiteX3" fmla="*/ 363669 w 504056"/>
                <a:gd name="connsiteY3" fmla="*/ 16042 h 2452246"/>
                <a:gd name="connsiteX4" fmla="*/ 288032 w 504056"/>
                <a:gd name="connsiteY4" fmla="*/ 292006 h 2452246"/>
                <a:gd name="connsiteX5" fmla="*/ 360040 w 504056"/>
                <a:gd name="connsiteY5" fmla="*/ 724054 h 2452246"/>
                <a:gd name="connsiteX6" fmla="*/ 216024 w 504056"/>
                <a:gd name="connsiteY6" fmla="*/ 1300118 h 2452246"/>
                <a:gd name="connsiteX7" fmla="*/ 216024 w 504056"/>
                <a:gd name="connsiteY7" fmla="*/ 1948190 h 2452246"/>
                <a:gd name="connsiteX8" fmla="*/ 504056 w 504056"/>
                <a:gd name="connsiteY8" fmla="*/ 2308230 h 2452246"/>
                <a:gd name="connsiteX9" fmla="*/ 360040 w 504056"/>
                <a:gd name="connsiteY9" fmla="*/ 2452246 h 2452246"/>
                <a:gd name="connsiteX10" fmla="*/ 0 w 504056"/>
                <a:gd name="connsiteY10" fmla="*/ 1876182 h 2452246"/>
                <a:gd name="connsiteX11" fmla="*/ 72007 w 504056"/>
                <a:gd name="connsiteY11" fmla="*/ 1372126 h 245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4056" h="2452246">
                  <a:moveTo>
                    <a:pt x="72007" y="1372126"/>
                  </a:moveTo>
                  <a:cubicBezTo>
                    <a:pt x="100389" y="822309"/>
                    <a:pt x="167323" y="740618"/>
                    <a:pt x="144016" y="292006"/>
                  </a:cubicBezTo>
                  <a:lnTo>
                    <a:pt x="106996" y="0"/>
                  </a:lnTo>
                  <a:lnTo>
                    <a:pt x="363669" y="16042"/>
                  </a:lnTo>
                  <a:cubicBezTo>
                    <a:pt x="403941" y="68513"/>
                    <a:pt x="288637" y="174004"/>
                    <a:pt x="288032" y="292006"/>
                  </a:cubicBezTo>
                  <a:cubicBezTo>
                    <a:pt x="287427" y="410008"/>
                    <a:pt x="372041" y="556035"/>
                    <a:pt x="360040" y="724054"/>
                  </a:cubicBezTo>
                  <a:cubicBezTo>
                    <a:pt x="348039" y="892073"/>
                    <a:pt x="240027" y="1096095"/>
                    <a:pt x="216024" y="1300118"/>
                  </a:cubicBezTo>
                  <a:cubicBezTo>
                    <a:pt x="192021" y="1504141"/>
                    <a:pt x="289959" y="1745858"/>
                    <a:pt x="216024" y="1948190"/>
                  </a:cubicBezTo>
                  <a:cubicBezTo>
                    <a:pt x="199477" y="2251459"/>
                    <a:pt x="315244" y="2254514"/>
                    <a:pt x="504056" y="2308230"/>
                  </a:cubicBezTo>
                  <a:lnTo>
                    <a:pt x="360040" y="2452246"/>
                  </a:lnTo>
                  <a:cubicBezTo>
                    <a:pt x="277832" y="2268162"/>
                    <a:pt x="8170" y="2136861"/>
                    <a:pt x="0" y="1876182"/>
                  </a:cubicBezTo>
                  <a:cubicBezTo>
                    <a:pt x="0" y="1708163"/>
                    <a:pt x="72007" y="1540145"/>
                    <a:pt x="72007" y="1372126"/>
                  </a:cubicBezTo>
                  <a:close/>
                </a:path>
              </a:pathLst>
            </a:custGeom>
            <a:solidFill>
              <a:srgbClr val="7030A0">
                <a:alpha val="6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0" name="Inhaltsplatzhalter 2"/>
          <p:cNvSpPr txBox="1">
            <a:spLocks/>
          </p:cNvSpPr>
          <p:nvPr/>
        </p:nvSpPr>
        <p:spPr>
          <a:xfrm>
            <a:off x="3059832" y="3501008"/>
            <a:ext cx="5626968" cy="2625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 Mediastinum posterius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Engstellen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arenR"/>
            </a:pPr>
            <a:r>
              <a:rPr lang="hu-HU" sz="3200" dirty="0" smtClean="0"/>
              <a:t>Angustina cricoidea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arenR"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Angustina aortica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arenR"/>
            </a:pPr>
            <a:r>
              <a:rPr lang="hu-HU" sz="3200" dirty="0" smtClean="0"/>
              <a:t>Angustina diaphragmatica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27384"/>
            <a:ext cx="4139952" cy="1143000"/>
          </a:xfrm>
        </p:spPr>
        <p:txBody>
          <a:bodyPr/>
          <a:lstStyle/>
          <a:p>
            <a:r>
              <a:rPr lang="hu-HU" dirty="0" smtClean="0"/>
              <a:t>Form, Lage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64472" y="15475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1)</a:t>
            </a:r>
            <a:endParaRPr lang="hu-HU" dirty="0"/>
          </a:p>
        </p:txBody>
      </p:sp>
      <p:sp>
        <p:nvSpPr>
          <p:cNvPr id="12" name="Textfeld 11"/>
          <p:cNvSpPr txBox="1"/>
          <p:nvPr/>
        </p:nvSpPr>
        <p:spPr>
          <a:xfrm>
            <a:off x="9880" y="24115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2)</a:t>
            </a:r>
            <a:endParaRPr lang="hu-HU" dirty="0"/>
          </a:p>
        </p:txBody>
      </p:sp>
      <p:sp>
        <p:nvSpPr>
          <p:cNvPr id="13" name="Textfeld 12"/>
          <p:cNvSpPr txBox="1"/>
          <p:nvPr/>
        </p:nvSpPr>
        <p:spPr>
          <a:xfrm>
            <a:off x="40944" y="37797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3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Teile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Pars cevicalis</a:t>
            </a:r>
          </a:p>
          <a:p>
            <a:r>
              <a:rPr lang="hu-HU" dirty="0" smtClean="0"/>
              <a:t>Pars thoracicus</a:t>
            </a:r>
          </a:p>
          <a:p>
            <a:r>
              <a:rPr lang="hu-HU" dirty="0" smtClean="0"/>
              <a:t>Pars abdominals</a:t>
            </a:r>
          </a:p>
          <a:p>
            <a:r>
              <a:rPr lang="hu-HU" dirty="0" smtClean="0"/>
              <a:t>Gesamtlänge: ~ 25 cm</a:t>
            </a:r>
          </a:p>
          <a:p>
            <a:r>
              <a:rPr lang="hu-HU" dirty="0" smtClean="0"/>
              <a:t>Magensonde: von der Schneidezähne bis zum Magen: ~ 40 cm</a:t>
            </a:r>
            <a:endParaRPr lang="hu-HU" dirty="0"/>
          </a:p>
        </p:txBody>
      </p:sp>
      <p:sp>
        <p:nvSpPr>
          <p:cNvPr id="4" name="Textfeld 3"/>
          <p:cNvSpPr txBox="1"/>
          <p:nvPr/>
        </p:nvSpPr>
        <p:spPr>
          <a:xfrm>
            <a:off x="2771800" y="5013176"/>
            <a:ext cx="4459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/>
              <a:t>(~ Schuhgröße des Patienten)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Benning07_4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970377"/>
            <a:ext cx="5148064" cy="48876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/>
          <a:p>
            <a:r>
              <a:rPr lang="hu-HU" dirty="0" smtClean="0"/>
              <a:t>Benachbarte Strukturen</a:t>
            </a:r>
            <a:endParaRPr lang="hu-HU" dirty="0"/>
          </a:p>
        </p:txBody>
      </p:sp>
      <p:pic>
        <p:nvPicPr>
          <p:cNvPr id="4" name="Inhaltsplatzhalter 3" descr="Benning07_4-0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195736" cy="6835262"/>
          </a:xfrm>
        </p:spPr>
      </p:pic>
      <p:sp>
        <p:nvSpPr>
          <p:cNvPr id="5" name="Freihandform 4"/>
          <p:cNvSpPr/>
          <p:nvPr/>
        </p:nvSpPr>
        <p:spPr>
          <a:xfrm>
            <a:off x="1043608" y="1268760"/>
            <a:ext cx="2273085" cy="4264979"/>
          </a:xfrm>
          <a:custGeom>
            <a:avLst/>
            <a:gdLst>
              <a:gd name="connsiteX0" fmla="*/ 218364 w 2060812"/>
              <a:gd name="connsiteY0" fmla="*/ 2183641 h 4026089"/>
              <a:gd name="connsiteX1" fmla="*/ 218364 w 2060812"/>
              <a:gd name="connsiteY1" fmla="*/ 3466531 h 4026089"/>
              <a:gd name="connsiteX2" fmla="*/ 464024 w 2060812"/>
              <a:gd name="connsiteY2" fmla="*/ 3903259 h 4026089"/>
              <a:gd name="connsiteX3" fmla="*/ 1405719 w 2060812"/>
              <a:gd name="connsiteY3" fmla="*/ 4026089 h 4026089"/>
              <a:gd name="connsiteX4" fmla="*/ 2060812 w 2060812"/>
              <a:gd name="connsiteY4" fmla="*/ 3985146 h 4026089"/>
              <a:gd name="connsiteX5" fmla="*/ 1910686 w 2060812"/>
              <a:gd name="connsiteY5" fmla="*/ 3261815 h 4026089"/>
              <a:gd name="connsiteX6" fmla="*/ 1856095 w 2060812"/>
              <a:gd name="connsiteY6" fmla="*/ 3152632 h 4026089"/>
              <a:gd name="connsiteX7" fmla="*/ 1801504 w 2060812"/>
              <a:gd name="connsiteY7" fmla="*/ 3070746 h 4026089"/>
              <a:gd name="connsiteX8" fmla="*/ 1023582 w 2060812"/>
              <a:gd name="connsiteY8" fmla="*/ 2115403 h 4026089"/>
              <a:gd name="connsiteX9" fmla="*/ 914400 w 2060812"/>
              <a:gd name="connsiteY9" fmla="*/ 1514901 h 4026089"/>
              <a:gd name="connsiteX10" fmla="*/ 764274 w 2060812"/>
              <a:gd name="connsiteY10" fmla="*/ 832513 h 4026089"/>
              <a:gd name="connsiteX11" fmla="*/ 436728 w 2060812"/>
              <a:gd name="connsiteY11" fmla="*/ 245659 h 4026089"/>
              <a:gd name="connsiteX12" fmla="*/ 27295 w 2060812"/>
              <a:gd name="connsiteY12" fmla="*/ 0 h 4026089"/>
              <a:gd name="connsiteX13" fmla="*/ 0 w 2060812"/>
              <a:gd name="connsiteY13" fmla="*/ 559558 h 4026089"/>
              <a:gd name="connsiteX14" fmla="*/ 300250 w 2060812"/>
              <a:gd name="connsiteY14" fmla="*/ 955343 h 4026089"/>
              <a:gd name="connsiteX15" fmla="*/ 368489 w 2060812"/>
              <a:gd name="connsiteY15" fmla="*/ 1514901 h 4026089"/>
              <a:gd name="connsiteX16" fmla="*/ 232012 w 2060812"/>
              <a:gd name="connsiteY16" fmla="*/ 2074459 h 4026089"/>
              <a:gd name="connsiteX17" fmla="*/ 218364 w 2060812"/>
              <a:gd name="connsiteY17" fmla="*/ 2183641 h 4026089"/>
              <a:gd name="connsiteX0" fmla="*/ 340041 w 2182489"/>
              <a:gd name="connsiteY0" fmla="*/ 2183641 h 4026089"/>
              <a:gd name="connsiteX1" fmla="*/ 340041 w 2182489"/>
              <a:gd name="connsiteY1" fmla="*/ 3466531 h 4026089"/>
              <a:gd name="connsiteX2" fmla="*/ 585701 w 2182489"/>
              <a:gd name="connsiteY2" fmla="*/ 3903259 h 4026089"/>
              <a:gd name="connsiteX3" fmla="*/ 1527396 w 2182489"/>
              <a:gd name="connsiteY3" fmla="*/ 4026089 h 4026089"/>
              <a:gd name="connsiteX4" fmla="*/ 2182489 w 2182489"/>
              <a:gd name="connsiteY4" fmla="*/ 3985146 h 4026089"/>
              <a:gd name="connsiteX5" fmla="*/ 2032363 w 2182489"/>
              <a:gd name="connsiteY5" fmla="*/ 3261815 h 4026089"/>
              <a:gd name="connsiteX6" fmla="*/ 1977772 w 2182489"/>
              <a:gd name="connsiteY6" fmla="*/ 3152632 h 4026089"/>
              <a:gd name="connsiteX7" fmla="*/ 1923181 w 2182489"/>
              <a:gd name="connsiteY7" fmla="*/ 3070746 h 4026089"/>
              <a:gd name="connsiteX8" fmla="*/ 1145259 w 2182489"/>
              <a:gd name="connsiteY8" fmla="*/ 2115403 h 4026089"/>
              <a:gd name="connsiteX9" fmla="*/ 1036077 w 2182489"/>
              <a:gd name="connsiteY9" fmla="*/ 1514901 h 4026089"/>
              <a:gd name="connsiteX10" fmla="*/ 885951 w 2182489"/>
              <a:gd name="connsiteY10" fmla="*/ 832513 h 4026089"/>
              <a:gd name="connsiteX11" fmla="*/ 558405 w 2182489"/>
              <a:gd name="connsiteY11" fmla="*/ 245659 h 4026089"/>
              <a:gd name="connsiteX12" fmla="*/ 148972 w 2182489"/>
              <a:gd name="connsiteY12" fmla="*/ 0 h 4026089"/>
              <a:gd name="connsiteX13" fmla="*/ 121677 w 2182489"/>
              <a:gd name="connsiteY13" fmla="*/ 559558 h 4026089"/>
              <a:gd name="connsiteX14" fmla="*/ 421927 w 2182489"/>
              <a:gd name="connsiteY14" fmla="*/ 955343 h 4026089"/>
              <a:gd name="connsiteX15" fmla="*/ 490166 w 2182489"/>
              <a:gd name="connsiteY15" fmla="*/ 1514901 h 4026089"/>
              <a:gd name="connsiteX16" fmla="*/ 353689 w 2182489"/>
              <a:gd name="connsiteY16" fmla="*/ 2074459 h 4026089"/>
              <a:gd name="connsiteX17" fmla="*/ 340041 w 2182489"/>
              <a:gd name="connsiteY17" fmla="*/ 2183641 h 4026089"/>
              <a:gd name="connsiteX0" fmla="*/ 340041 w 2182489"/>
              <a:gd name="connsiteY0" fmla="*/ 2183641 h 4026089"/>
              <a:gd name="connsiteX1" fmla="*/ 340041 w 2182489"/>
              <a:gd name="connsiteY1" fmla="*/ 3466531 h 4026089"/>
              <a:gd name="connsiteX2" fmla="*/ 585701 w 2182489"/>
              <a:gd name="connsiteY2" fmla="*/ 3903259 h 4026089"/>
              <a:gd name="connsiteX3" fmla="*/ 1527396 w 2182489"/>
              <a:gd name="connsiteY3" fmla="*/ 4026089 h 4026089"/>
              <a:gd name="connsiteX4" fmla="*/ 2182489 w 2182489"/>
              <a:gd name="connsiteY4" fmla="*/ 3985146 h 4026089"/>
              <a:gd name="connsiteX5" fmla="*/ 2032363 w 2182489"/>
              <a:gd name="connsiteY5" fmla="*/ 3261815 h 4026089"/>
              <a:gd name="connsiteX6" fmla="*/ 1977772 w 2182489"/>
              <a:gd name="connsiteY6" fmla="*/ 3152632 h 4026089"/>
              <a:gd name="connsiteX7" fmla="*/ 1923181 w 2182489"/>
              <a:gd name="connsiteY7" fmla="*/ 3070746 h 4026089"/>
              <a:gd name="connsiteX8" fmla="*/ 1145259 w 2182489"/>
              <a:gd name="connsiteY8" fmla="*/ 2115403 h 4026089"/>
              <a:gd name="connsiteX9" fmla="*/ 1036077 w 2182489"/>
              <a:gd name="connsiteY9" fmla="*/ 1514901 h 4026089"/>
              <a:gd name="connsiteX10" fmla="*/ 885951 w 2182489"/>
              <a:gd name="connsiteY10" fmla="*/ 832513 h 4026089"/>
              <a:gd name="connsiteX11" fmla="*/ 558405 w 2182489"/>
              <a:gd name="connsiteY11" fmla="*/ 245659 h 4026089"/>
              <a:gd name="connsiteX12" fmla="*/ 148972 w 2182489"/>
              <a:gd name="connsiteY12" fmla="*/ 0 h 4026089"/>
              <a:gd name="connsiteX13" fmla="*/ 121677 w 2182489"/>
              <a:gd name="connsiteY13" fmla="*/ 559558 h 4026089"/>
              <a:gd name="connsiteX14" fmla="*/ 421927 w 2182489"/>
              <a:gd name="connsiteY14" fmla="*/ 955343 h 4026089"/>
              <a:gd name="connsiteX15" fmla="*/ 490166 w 2182489"/>
              <a:gd name="connsiteY15" fmla="*/ 1514901 h 4026089"/>
              <a:gd name="connsiteX16" fmla="*/ 353689 w 2182489"/>
              <a:gd name="connsiteY16" fmla="*/ 2074459 h 4026089"/>
              <a:gd name="connsiteX17" fmla="*/ 340041 w 2182489"/>
              <a:gd name="connsiteY17" fmla="*/ 2183641 h 4026089"/>
              <a:gd name="connsiteX0" fmla="*/ 340041 w 2182489"/>
              <a:gd name="connsiteY0" fmla="*/ 2183641 h 4026089"/>
              <a:gd name="connsiteX1" fmla="*/ 340041 w 2182489"/>
              <a:gd name="connsiteY1" fmla="*/ 3466531 h 4026089"/>
              <a:gd name="connsiteX2" fmla="*/ 585701 w 2182489"/>
              <a:gd name="connsiteY2" fmla="*/ 3903259 h 4026089"/>
              <a:gd name="connsiteX3" fmla="*/ 1527396 w 2182489"/>
              <a:gd name="connsiteY3" fmla="*/ 4026089 h 4026089"/>
              <a:gd name="connsiteX4" fmla="*/ 2182489 w 2182489"/>
              <a:gd name="connsiteY4" fmla="*/ 3985146 h 4026089"/>
              <a:gd name="connsiteX5" fmla="*/ 2032363 w 2182489"/>
              <a:gd name="connsiteY5" fmla="*/ 3261815 h 4026089"/>
              <a:gd name="connsiteX6" fmla="*/ 1977772 w 2182489"/>
              <a:gd name="connsiteY6" fmla="*/ 3152632 h 4026089"/>
              <a:gd name="connsiteX7" fmla="*/ 1923181 w 2182489"/>
              <a:gd name="connsiteY7" fmla="*/ 3070746 h 4026089"/>
              <a:gd name="connsiteX8" fmla="*/ 1145259 w 2182489"/>
              <a:gd name="connsiteY8" fmla="*/ 2115403 h 4026089"/>
              <a:gd name="connsiteX9" fmla="*/ 1036077 w 2182489"/>
              <a:gd name="connsiteY9" fmla="*/ 1514901 h 4026089"/>
              <a:gd name="connsiteX10" fmla="*/ 885951 w 2182489"/>
              <a:gd name="connsiteY10" fmla="*/ 832513 h 4026089"/>
              <a:gd name="connsiteX11" fmla="*/ 509282 w 2182489"/>
              <a:gd name="connsiteY11" fmla="*/ 291319 h 4026089"/>
              <a:gd name="connsiteX12" fmla="*/ 148972 w 2182489"/>
              <a:gd name="connsiteY12" fmla="*/ 0 h 4026089"/>
              <a:gd name="connsiteX13" fmla="*/ 121677 w 2182489"/>
              <a:gd name="connsiteY13" fmla="*/ 559558 h 4026089"/>
              <a:gd name="connsiteX14" fmla="*/ 421927 w 2182489"/>
              <a:gd name="connsiteY14" fmla="*/ 955343 h 4026089"/>
              <a:gd name="connsiteX15" fmla="*/ 490166 w 2182489"/>
              <a:gd name="connsiteY15" fmla="*/ 1514901 h 4026089"/>
              <a:gd name="connsiteX16" fmla="*/ 353689 w 2182489"/>
              <a:gd name="connsiteY16" fmla="*/ 2074459 h 4026089"/>
              <a:gd name="connsiteX17" fmla="*/ 340041 w 2182489"/>
              <a:gd name="connsiteY17" fmla="*/ 2183641 h 4026089"/>
              <a:gd name="connsiteX0" fmla="*/ 340041 w 2182489"/>
              <a:gd name="connsiteY0" fmla="*/ 2183641 h 4026089"/>
              <a:gd name="connsiteX1" fmla="*/ 340041 w 2182489"/>
              <a:gd name="connsiteY1" fmla="*/ 3466531 h 4026089"/>
              <a:gd name="connsiteX2" fmla="*/ 585701 w 2182489"/>
              <a:gd name="connsiteY2" fmla="*/ 3903259 h 4026089"/>
              <a:gd name="connsiteX3" fmla="*/ 1527396 w 2182489"/>
              <a:gd name="connsiteY3" fmla="*/ 4026089 h 4026089"/>
              <a:gd name="connsiteX4" fmla="*/ 2182489 w 2182489"/>
              <a:gd name="connsiteY4" fmla="*/ 3985146 h 4026089"/>
              <a:gd name="connsiteX5" fmla="*/ 2032363 w 2182489"/>
              <a:gd name="connsiteY5" fmla="*/ 3261815 h 4026089"/>
              <a:gd name="connsiteX6" fmla="*/ 1977772 w 2182489"/>
              <a:gd name="connsiteY6" fmla="*/ 3152632 h 4026089"/>
              <a:gd name="connsiteX7" fmla="*/ 1923181 w 2182489"/>
              <a:gd name="connsiteY7" fmla="*/ 3070746 h 4026089"/>
              <a:gd name="connsiteX8" fmla="*/ 1145259 w 2182489"/>
              <a:gd name="connsiteY8" fmla="*/ 2115403 h 4026089"/>
              <a:gd name="connsiteX9" fmla="*/ 1036077 w 2182489"/>
              <a:gd name="connsiteY9" fmla="*/ 1514901 h 4026089"/>
              <a:gd name="connsiteX10" fmla="*/ 885951 w 2182489"/>
              <a:gd name="connsiteY10" fmla="*/ 832513 h 4026089"/>
              <a:gd name="connsiteX11" fmla="*/ 148972 w 2182489"/>
              <a:gd name="connsiteY11" fmla="*/ 0 h 4026089"/>
              <a:gd name="connsiteX12" fmla="*/ 121677 w 2182489"/>
              <a:gd name="connsiteY12" fmla="*/ 559558 h 4026089"/>
              <a:gd name="connsiteX13" fmla="*/ 421927 w 2182489"/>
              <a:gd name="connsiteY13" fmla="*/ 955343 h 4026089"/>
              <a:gd name="connsiteX14" fmla="*/ 490166 w 2182489"/>
              <a:gd name="connsiteY14" fmla="*/ 1514901 h 4026089"/>
              <a:gd name="connsiteX15" fmla="*/ 353689 w 2182489"/>
              <a:gd name="connsiteY15" fmla="*/ 2074459 h 4026089"/>
              <a:gd name="connsiteX16" fmla="*/ 340041 w 2182489"/>
              <a:gd name="connsiteY16" fmla="*/ 2183641 h 4026089"/>
              <a:gd name="connsiteX0" fmla="*/ 340041 w 2182489"/>
              <a:gd name="connsiteY0" fmla="*/ 2183641 h 4026089"/>
              <a:gd name="connsiteX1" fmla="*/ 340041 w 2182489"/>
              <a:gd name="connsiteY1" fmla="*/ 3466531 h 4026089"/>
              <a:gd name="connsiteX2" fmla="*/ 585701 w 2182489"/>
              <a:gd name="connsiteY2" fmla="*/ 3903259 h 4026089"/>
              <a:gd name="connsiteX3" fmla="*/ 1527396 w 2182489"/>
              <a:gd name="connsiteY3" fmla="*/ 4026089 h 4026089"/>
              <a:gd name="connsiteX4" fmla="*/ 2182489 w 2182489"/>
              <a:gd name="connsiteY4" fmla="*/ 3985146 h 4026089"/>
              <a:gd name="connsiteX5" fmla="*/ 2032363 w 2182489"/>
              <a:gd name="connsiteY5" fmla="*/ 3261815 h 4026089"/>
              <a:gd name="connsiteX6" fmla="*/ 1977772 w 2182489"/>
              <a:gd name="connsiteY6" fmla="*/ 3152632 h 4026089"/>
              <a:gd name="connsiteX7" fmla="*/ 1923181 w 2182489"/>
              <a:gd name="connsiteY7" fmla="*/ 3070746 h 4026089"/>
              <a:gd name="connsiteX8" fmla="*/ 1145259 w 2182489"/>
              <a:gd name="connsiteY8" fmla="*/ 2115403 h 4026089"/>
              <a:gd name="connsiteX9" fmla="*/ 1036077 w 2182489"/>
              <a:gd name="connsiteY9" fmla="*/ 1514901 h 4026089"/>
              <a:gd name="connsiteX10" fmla="*/ 148972 w 2182489"/>
              <a:gd name="connsiteY10" fmla="*/ 0 h 4026089"/>
              <a:gd name="connsiteX11" fmla="*/ 121677 w 2182489"/>
              <a:gd name="connsiteY11" fmla="*/ 559558 h 4026089"/>
              <a:gd name="connsiteX12" fmla="*/ 421927 w 2182489"/>
              <a:gd name="connsiteY12" fmla="*/ 955343 h 4026089"/>
              <a:gd name="connsiteX13" fmla="*/ 490166 w 2182489"/>
              <a:gd name="connsiteY13" fmla="*/ 1514901 h 4026089"/>
              <a:gd name="connsiteX14" fmla="*/ 353689 w 2182489"/>
              <a:gd name="connsiteY14" fmla="*/ 2074459 h 4026089"/>
              <a:gd name="connsiteX15" fmla="*/ 340041 w 2182489"/>
              <a:gd name="connsiteY15" fmla="*/ 2183641 h 4026089"/>
              <a:gd name="connsiteX0" fmla="*/ 340041 w 2182489"/>
              <a:gd name="connsiteY0" fmla="*/ 2183641 h 4026089"/>
              <a:gd name="connsiteX1" fmla="*/ 340041 w 2182489"/>
              <a:gd name="connsiteY1" fmla="*/ 3466531 h 4026089"/>
              <a:gd name="connsiteX2" fmla="*/ 585701 w 2182489"/>
              <a:gd name="connsiteY2" fmla="*/ 3903259 h 4026089"/>
              <a:gd name="connsiteX3" fmla="*/ 1527396 w 2182489"/>
              <a:gd name="connsiteY3" fmla="*/ 4026089 h 4026089"/>
              <a:gd name="connsiteX4" fmla="*/ 2182489 w 2182489"/>
              <a:gd name="connsiteY4" fmla="*/ 3985146 h 4026089"/>
              <a:gd name="connsiteX5" fmla="*/ 2032363 w 2182489"/>
              <a:gd name="connsiteY5" fmla="*/ 3261815 h 4026089"/>
              <a:gd name="connsiteX6" fmla="*/ 1977772 w 2182489"/>
              <a:gd name="connsiteY6" fmla="*/ 3152632 h 4026089"/>
              <a:gd name="connsiteX7" fmla="*/ 1923181 w 2182489"/>
              <a:gd name="connsiteY7" fmla="*/ 3070746 h 4026089"/>
              <a:gd name="connsiteX8" fmla="*/ 1145259 w 2182489"/>
              <a:gd name="connsiteY8" fmla="*/ 2115403 h 4026089"/>
              <a:gd name="connsiteX9" fmla="*/ 1036077 w 2182489"/>
              <a:gd name="connsiteY9" fmla="*/ 1514901 h 4026089"/>
              <a:gd name="connsiteX10" fmla="*/ 148972 w 2182489"/>
              <a:gd name="connsiteY10" fmla="*/ 0 h 4026089"/>
              <a:gd name="connsiteX11" fmla="*/ 121677 w 2182489"/>
              <a:gd name="connsiteY11" fmla="*/ 559558 h 4026089"/>
              <a:gd name="connsiteX12" fmla="*/ 421927 w 2182489"/>
              <a:gd name="connsiteY12" fmla="*/ 955343 h 4026089"/>
              <a:gd name="connsiteX13" fmla="*/ 490166 w 2182489"/>
              <a:gd name="connsiteY13" fmla="*/ 1514901 h 4026089"/>
              <a:gd name="connsiteX14" fmla="*/ 353689 w 2182489"/>
              <a:gd name="connsiteY14" fmla="*/ 2074459 h 4026089"/>
              <a:gd name="connsiteX15" fmla="*/ 340041 w 2182489"/>
              <a:gd name="connsiteY15" fmla="*/ 2183641 h 4026089"/>
              <a:gd name="connsiteX0" fmla="*/ 340041 w 2182489"/>
              <a:gd name="connsiteY0" fmla="*/ 2256673 h 4099121"/>
              <a:gd name="connsiteX1" fmla="*/ 340041 w 2182489"/>
              <a:gd name="connsiteY1" fmla="*/ 3539563 h 4099121"/>
              <a:gd name="connsiteX2" fmla="*/ 585701 w 2182489"/>
              <a:gd name="connsiteY2" fmla="*/ 3976291 h 4099121"/>
              <a:gd name="connsiteX3" fmla="*/ 1527396 w 2182489"/>
              <a:gd name="connsiteY3" fmla="*/ 4099121 h 4099121"/>
              <a:gd name="connsiteX4" fmla="*/ 2182489 w 2182489"/>
              <a:gd name="connsiteY4" fmla="*/ 4058178 h 4099121"/>
              <a:gd name="connsiteX5" fmla="*/ 2032363 w 2182489"/>
              <a:gd name="connsiteY5" fmla="*/ 3334847 h 4099121"/>
              <a:gd name="connsiteX6" fmla="*/ 1977772 w 2182489"/>
              <a:gd name="connsiteY6" fmla="*/ 3225664 h 4099121"/>
              <a:gd name="connsiteX7" fmla="*/ 1923181 w 2182489"/>
              <a:gd name="connsiteY7" fmla="*/ 3143778 h 4099121"/>
              <a:gd name="connsiteX8" fmla="*/ 1145259 w 2182489"/>
              <a:gd name="connsiteY8" fmla="*/ 2188435 h 4099121"/>
              <a:gd name="connsiteX9" fmla="*/ 1036077 w 2182489"/>
              <a:gd name="connsiteY9" fmla="*/ 1587933 h 4099121"/>
              <a:gd name="connsiteX10" fmla="*/ 148972 w 2182489"/>
              <a:gd name="connsiteY10" fmla="*/ 73032 h 4099121"/>
              <a:gd name="connsiteX11" fmla="*/ 121677 w 2182489"/>
              <a:gd name="connsiteY11" fmla="*/ 632590 h 4099121"/>
              <a:gd name="connsiteX12" fmla="*/ 421927 w 2182489"/>
              <a:gd name="connsiteY12" fmla="*/ 1028375 h 4099121"/>
              <a:gd name="connsiteX13" fmla="*/ 490166 w 2182489"/>
              <a:gd name="connsiteY13" fmla="*/ 1587933 h 4099121"/>
              <a:gd name="connsiteX14" fmla="*/ 353689 w 2182489"/>
              <a:gd name="connsiteY14" fmla="*/ 2147491 h 4099121"/>
              <a:gd name="connsiteX15" fmla="*/ 340041 w 2182489"/>
              <a:gd name="connsiteY15" fmla="*/ 2256673 h 4099121"/>
              <a:gd name="connsiteX0" fmla="*/ 340041 w 2182489"/>
              <a:gd name="connsiteY0" fmla="*/ 2256673 h 4099121"/>
              <a:gd name="connsiteX1" fmla="*/ 340041 w 2182489"/>
              <a:gd name="connsiteY1" fmla="*/ 3539563 h 4099121"/>
              <a:gd name="connsiteX2" fmla="*/ 585701 w 2182489"/>
              <a:gd name="connsiteY2" fmla="*/ 3976291 h 4099121"/>
              <a:gd name="connsiteX3" fmla="*/ 1527396 w 2182489"/>
              <a:gd name="connsiteY3" fmla="*/ 4099121 h 4099121"/>
              <a:gd name="connsiteX4" fmla="*/ 2182489 w 2182489"/>
              <a:gd name="connsiteY4" fmla="*/ 4058178 h 4099121"/>
              <a:gd name="connsiteX5" fmla="*/ 2032363 w 2182489"/>
              <a:gd name="connsiteY5" fmla="*/ 3334847 h 4099121"/>
              <a:gd name="connsiteX6" fmla="*/ 1977772 w 2182489"/>
              <a:gd name="connsiteY6" fmla="*/ 3225664 h 4099121"/>
              <a:gd name="connsiteX7" fmla="*/ 1923181 w 2182489"/>
              <a:gd name="connsiteY7" fmla="*/ 3143778 h 4099121"/>
              <a:gd name="connsiteX8" fmla="*/ 1145259 w 2182489"/>
              <a:gd name="connsiteY8" fmla="*/ 2188435 h 4099121"/>
              <a:gd name="connsiteX9" fmla="*/ 1036077 w 2182489"/>
              <a:gd name="connsiteY9" fmla="*/ 1587933 h 4099121"/>
              <a:gd name="connsiteX10" fmla="*/ 148972 w 2182489"/>
              <a:gd name="connsiteY10" fmla="*/ 73032 h 4099121"/>
              <a:gd name="connsiteX11" fmla="*/ 121677 w 2182489"/>
              <a:gd name="connsiteY11" fmla="*/ 632590 h 4099121"/>
              <a:gd name="connsiteX12" fmla="*/ 490166 w 2182489"/>
              <a:gd name="connsiteY12" fmla="*/ 1587933 h 4099121"/>
              <a:gd name="connsiteX13" fmla="*/ 353689 w 2182489"/>
              <a:gd name="connsiteY13" fmla="*/ 2147491 h 4099121"/>
              <a:gd name="connsiteX14" fmla="*/ 340041 w 2182489"/>
              <a:gd name="connsiteY14" fmla="*/ 2256673 h 4099121"/>
              <a:gd name="connsiteX0" fmla="*/ 340041 w 2182489"/>
              <a:gd name="connsiteY0" fmla="*/ 2256673 h 4099121"/>
              <a:gd name="connsiteX1" fmla="*/ 340041 w 2182489"/>
              <a:gd name="connsiteY1" fmla="*/ 3539563 h 4099121"/>
              <a:gd name="connsiteX2" fmla="*/ 585701 w 2182489"/>
              <a:gd name="connsiteY2" fmla="*/ 3976291 h 4099121"/>
              <a:gd name="connsiteX3" fmla="*/ 1527396 w 2182489"/>
              <a:gd name="connsiteY3" fmla="*/ 4099121 h 4099121"/>
              <a:gd name="connsiteX4" fmla="*/ 2182489 w 2182489"/>
              <a:gd name="connsiteY4" fmla="*/ 4058178 h 4099121"/>
              <a:gd name="connsiteX5" fmla="*/ 2032363 w 2182489"/>
              <a:gd name="connsiteY5" fmla="*/ 3334847 h 4099121"/>
              <a:gd name="connsiteX6" fmla="*/ 1977772 w 2182489"/>
              <a:gd name="connsiteY6" fmla="*/ 3225664 h 4099121"/>
              <a:gd name="connsiteX7" fmla="*/ 1923181 w 2182489"/>
              <a:gd name="connsiteY7" fmla="*/ 3143778 h 4099121"/>
              <a:gd name="connsiteX8" fmla="*/ 1145259 w 2182489"/>
              <a:gd name="connsiteY8" fmla="*/ 2188435 h 4099121"/>
              <a:gd name="connsiteX9" fmla="*/ 1036077 w 2182489"/>
              <a:gd name="connsiteY9" fmla="*/ 1587933 h 4099121"/>
              <a:gd name="connsiteX10" fmla="*/ 148972 w 2182489"/>
              <a:gd name="connsiteY10" fmla="*/ 73032 h 4099121"/>
              <a:gd name="connsiteX11" fmla="*/ 121677 w 2182489"/>
              <a:gd name="connsiteY11" fmla="*/ 632590 h 4099121"/>
              <a:gd name="connsiteX12" fmla="*/ 490166 w 2182489"/>
              <a:gd name="connsiteY12" fmla="*/ 1587933 h 4099121"/>
              <a:gd name="connsiteX13" fmla="*/ 353689 w 2182489"/>
              <a:gd name="connsiteY13" fmla="*/ 2147491 h 4099121"/>
              <a:gd name="connsiteX14" fmla="*/ 340041 w 2182489"/>
              <a:gd name="connsiteY14" fmla="*/ 2256673 h 4099121"/>
              <a:gd name="connsiteX0" fmla="*/ 340041 w 2182489"/>
              <a:gd name="connsiteY0" fmla="*/ 2256673 h 4099121"/>
              <a:gd name="connsiteX1" fmla="*/ 340041 w 2182489"/>
              <a:gd name="connsiteY1" fmla="*/ 3539563 h 4099121"/>
              <a:gd name="connsiteX2" fmla="*/ 585701 w 2182489"/>
              <a:gd name="connsiteY2" fmla="*/ 3976291 h 4099121"/>
              <a:gd name="connsiteX3" fmla="*/ 1527396 w 2182489"/>
              <a:gd name="connsiteY3" fmla="*/ 4099121 h 4099121"/>
              <a:gd name="connsiteX4" fmla="*/ 2182489 w 2182489"/>
              <a:gd name="connsiteY4" fmla="*/ 4058178 h 4099121"/>
              <a:gd name="connsiteX5" fmla="*/ 2032363 w 2182489"/>
              <a:gd name="connsiteY5" fmla="*/ 3334847 h 4099121"/>
              <a:gd name="connsiteX6" fmla="*/ 2021450 w 2182489"/>
              <a:gd name="connsiteY6" fmla="*/ 3172663 h 4099121"/>
              <a:gd name="connsiteX7" fmla="*/ 1923181 w 2182489"/>
              <a:gd name="connsiteY7" fmla="*/ 3143778 h 4099121"/>
              <a:gd name="connsiteX8" fmla="*/ 1145259 w 2182489"/>
              <a:gd name="connsiteY8" fmla="*/ 2188435 h 4099121"/>
              <a:gd name="connsiteX9" fmla="*/ 1036077 w 2182489"/>
              <a:gd name="connsiteY9" fmla="*/ 1587933 h 4099121"/>
              <a:gd name="connsiteX10" fmla="*/ 148972 w 2182489"/>
              <a:gd name="connsiteY10" fmla="*/ 73032 h 4099121"/>
              <a:gd name="connsiteX11" fmla="*/ 121677 w 2182489"/>
              <a:gd name="connsiteY11" fmla="*/ 632590 h 4099121"/>
              <a:gd name="connsiteX12" fmla="*/ 490166 w 2182489"/>
              <a:gd name="connsiteY12" fmla="*/ 1587933 h 4099121"/>
              <a:gd name="connsiteX13" fmla="*/ 353689 w 2182489"/>
              <a:gd name="connsiteY13" fmla="*/ 2147491 h 4099121"/>
              <a:gd name="connsiteX14" fmla="*/ 340041 w 2182489"/>
              <a:gd name="connsiteY14" fmla="*/ 2256673 h 4099121"/>
              <a:gd name="connsiteX0" fmla="*/ 340041 w 2182489"/>
              <a:gd name="connsiteY0" fmla="*/ 2256673 h 4099121"/>
              <a:gd name="connsiteX1" fmla="*/ 340041 w 2182489"/>
              <a:gd name="connsiteY1" fmla="*/ 3539563 h 4099121"/>
              <a:gd name="connsiteX2" fmla="*/ 585701 w 2182489"/>
              <a:gd name="connsiteY2" fmla="*/ 3976291 h 4099121"/>
              <a:gd name="connsiteX3" fmla="*/ 1527396 w 2182489"/>
              <a:gd name="connsiteY3" fmla="*/ 4099121 h 4099121"/>
              <a:gd name="connsiteX4" fmla="*/ 2182489 w 2182489"/>
              <a:gd name="connsiteY4" fmla="*/ 4058178 h 4099121"/>
              <a:gd name="connsiteX5" fmla="*/ 2032363 w 2182489"/>
              <a:gd name="connsiteY5" fmla="*/ 3334847 h 4099121"/>
              <a:gd name="connsiteX6" fmla="*/ 1923181 w 2182489"/>
              <a:gd name="connsiteY6" fmla="*/ 3143778 h 4099121"/>
              <a:gd name="connsiteX7" fmla="*/ 1145259 w 2182489"/>
              <a:gd name="connsiteY7" fmla="*/ 2188435 h 4099121"/>
              <a:gd name="connsiteX8" fmla="*/ 1036077 w 2182489"/>
              <a:gd name="connsiteY8" fmla="*/ 1587933 h 4099121"/>
              <a:gd name="connsiteX9" fmla="*/ 148972 w 2182489"/>
              <a:gd name="connsiteY9" fmla="*/ 73032 h 4099121"/>
              <a:gd name="connsiteX10" fmla="*/ 121677 w 2182489"/>
              <a:gd name="connsiteY10" fmla="*/ 632590 h 4099121"/>
              <a:gd name="connsiteX11" fmla="*/ 490166 w 2182489"/>
              <a:gd name="connsiteY11" fmla="*/ 1587933 h 4099121"/>
              <a:gd name="connsiteX12" fmla="*/ 353689 w 2182489"/>
              <a:gd name="connsiteY12" fmla="*/ 2147491 h 4099121"/>
              <a:gd name="connsiteX13" fmla="*/ 340041 w 2182489"/>
              <a:gd name="connsiteY13" fmla="*/ 2256673 h 4099121"/>
              <a:gd name="connsiteX0" fmla="*/ 340041 w 2286732"/>
              <a:gd name="connsiteY0" fmla="*/ 2256673 h 4099121"/>
              <a:gd name="connsiteX1" fmla="*/ 340041 w 2286732"/>
              <a:gd name="connsiteY1" fmla="*/ 3539563 h 4099121"/>
              <a:gd name="connsiteX2" fmla="*/ 585701 w 2286732"/>
              <a:gd name="connsiteY2" fmla="*/ 3976291 h 4099121"/>
              <a:gd name="connsiteX3" fmla="*/ 1527396 w 2286732"/>
              <a:gd name="connsiteY3" fmla="*/ 4099121 h 4099121"/>
              <a:gd name="connsiteX4" fmla="*/ 2182489 w 2286732"/>
              <a:gd name="connsiteY4" fmla="*/ 4058178 h 4099121"/>
              <a:gd name="connsiteX5" fmla="*/ 2032363 w 2286732"/>
              <a:gd name="connsiteY5" fmla="*/ 3334847 h 4099121"/>
              <a:gd name="connsiteX6" fmla="*/ 1923181 w 2286732"/>
              <a:gd name="connsiteY6" fmla="*/ 3143778 h 4099121"/>
              <a:gd name="connsiteX7" fmla="*/ 1145259 w 2286732"/>
              <a:gd name="connsiteY7" fmla="*/ 2188435 h 4099121"/>
              <a:gd name="connsiteX8" fmla="*/ 1036077 w 2286732"/>
              <a:gd name="connsiteY8" fmla="*/ 1587933 h 4099121"/>
              <a:gd name="connsiteX9" fmla="*/ 148972 w 2286732"/>
              <a:gd name="connsiteY9" fmla="*/ 73032 h 4099121"/>
              <a:gd name="connsiteX10" fmla="*/ 121677 w 2286732"/>
              <a:gd name="connsiteY10" fmla="*/ 632590 h 4099121"/>
              <a:gd name="connsiteX11" fmla="*/ 490166 w 2286732"/>
              <a:gd name="connsiteY11" fmla="*/ 1587933 h 4099121"/>
              <a:gd name="connsiteX12" fmla="*/ 353689 w 2286732"/>
              <a:gd name="connsiteY12" fmla="*/ 2147491 h 4099121"/>
              <a:gd name="connsiteX13" fmla="*/ 340041 w 2286732"/>
              <a:gd name="connsiteY13" fmla="*/ 2256673 h 4099121"/>
              <a:gd name="connsiteX0" fmla="*/ 340041 w 2286732"/>
              <a:gd name="connsiteY0" fmla="*/ 2256673 h 4161768"/>
              <a:gd name="connsiteX1" fmla="*/ 340041 w 2286732"/>
              <a:gd name="connsiteY1" fmla="*/ 3539563 h 4161768"/>
              <a:gd name="connsiteX2" fmla="*/ 585701 w 2286732"/>
              <a:gd name="connsiteY2" fmla="*/ 3976291 h 4161768"/>
              <a:gd name="connsiteX3" fmla="*/ 1527396 w 2286732"/>
              <a:gd name="connsiteY3" fmla="*/ 4099121 h 4161768"/>
              <a:gd name="connsiteX4" fmla="*/ 2182489 w 2286732"/>
              <a:gd name="connsiteY4" fmla="*/ 4058178 h 4161768"/>
              <a:gd name="connsiteX5" fmla="*/ 2032363 w 2286732"/>
              <a:gd name="connsiteY5" fmla="*/ 3334847 h 4161768"/>
              <a:gd name="connsiteX6" fmla="*/ 1923181 w 2286732"/>
              <a:gd name="connsiteY6" fmla="*/ 3143778 h 4161768"/>
              <a:gd name="connsiteX7" fmla="*/ 1145259 w 2286732"/>
              <a:gd name="connsiteY7" fmla="*/ 2188435 h 4161768"/>
              <a:gd name="connsiteX8" fmla="*/ 1036077 w 2286732"/>
              <a:gd name="connsiteY8" fmla="*/ 1587933 h 4161768"/>
              <a:gd name="connsiteX9" fmla="*/ 148972 w 2286732"/>
              <a:gd name="connsiteY9" fmla="*/ 73032 h 4161768"/>
              <a:gd name="connsiteX10" fmla="*/ 121677 w 2286732"/>
              <a:gd name="connsiteY10" fmla="*/ 632590 h 4161768"/>
              <a:gd name="connsiteX11" fmla="*/ 490166 w 2286732"/>
              <a:gd name="connsiteY11" fmla="*/ 1587933 h 4161768"/>
              <a:gd name="connsiteX12" fmla="*/ 353689 w 2286732"/>
              <a:gd name="connsiteY12" fmla="*/ 2147491 h 4161768"/>
              <a:gd name="connsiteX13" fmla="*/ 340041 w 2286732"/>
              <a:gd name="connsiteY13" fmla="*/ 2256673 h 4161768"/>
              <a:gd name="connsiteX0" fmla="*/ 340041 w 2248453"/>
              <a:gd name="connsiteY0" fmla="*/ 2256673 h 4161768"/>
              <a:gd name="connsiteX1" fmla="*/ 340041 w 2248453"/>
              <a:gd name="connsiteY1" fmla="*/ 3539563 h 4161768"/>
              <a:gd name="connsiteX2" fmla="*/ 585701 w 2248453"/>
              <a:gd name="connsiteY2" fmla="*/ 3976291 h 4161768"/>
              <a:gd name="connsiteX3" fmla="*/ 1527396 w 2248453"/>
              <a:gd name="connsiteY3" fmla="*/ 4099121 h 4161768"/>
              <a:gd name="connsiteX4" fmla="*/ 2182489 w 2248453"/>
              <a:gd name="connsiteY4" fmla="*/ 4058178 h 4161768"/>
              <a:gd name="connsiteX5" fmla="*/ 1923181 w 2248453"/>
              <a:gd name="connsiteY5" fmla="*/ 3143778 h 4161768"/>
              <a:gd name="connsiteX6" fmla="*/ 1145259 w 2248453"/>
              <a:gd name="connsiteY6" fmla="*/ 2188435 h 4161768"/>
              <a:gd name="connsiteX7" fmla="*/ 1036077 w 2248453"/>
              <a:gd name="connsiteY7" fmla="*/ 1587933 h 4161768"/>
              <a:gd name="connsiteX8" fmla="*/ 148972 w 2248453"/>
              <a:gd name="connsiteY8" fmla="*/ 73032 h 4161768"/>
              <a:gd name="connsiteX9" fmla="*/ 121677 w 2248453"/>
              <a:gd name="connsiteY9" fmla="*/ 632590 h 4161768"/>
              <a:gd name="connsiteX10" fmla="*/ 490166 w 2248453"/>
              <a:gd name="connsiteY10" fmla="*/ 1587933 h 4161768"/>
              <a:gd name="connsiteX11" fmla="*/ 353689 w 2248453"/>
              <a:gd name="connsiteY11" fmla="*/ 2147491 h 4161768"/>
              <a:gd name="connsiteX12" fmla="*/ 340041 w 2248453"/>
              <a:gd name="connsiteY12" fmla="*/ 2256673 h 4161768"/>
              <a:gd name="connsiteX0" fmla="*/ 340041 w 2182489"/>
              <a:gd name="connsiteY0" fmla="*/ 2256673 h 4161768"/>
              <a:gd name="connsiteX1" fmla="*/ 340041 w 2182489"/>
              <a:gd name="connsiteY1" fmla="*/ 3539563 h 4161768"/>
              <a:gd name="connsiteX2" fmla="*/ 585701 w 2182489"/>
              <a:gd name="connsiteY2" fmla="*/ 3976291 h 4161768"/>
              <a:gd name="connsiteX3" fmla="*/ 1527396 w 2182489"/>
              <a:gd name="connsiteY3" fmla="*/ 4099121 h 4161768"/>
              <a:gd name="connsiteX4" fmla="*/ 2182489 w 2182489"/>
              <a:gd name="connsiteY4" fmla="*/ 4058178 h 4161768"/>
              <a:gd name="connsiteX5" fmla="*/ 1145259 w 2182489"/>
              <a:gd name="connsiteY5" fmla="*/ 2188435 h 4161768"/>
              <a:gd name="connsiteX6" fmla="*/ 1036077 w 2182489"/>
              <a:gd name="connsiteY6" fmla="*/ 1587933 h 4161768"/>
              <a:gd name="connsiteX7" fmla="*/ 148972 w 2182489"/>
              <a:gd name="connsiteY7" fmla="*/ 73032 h 4161768"/>
              <a:gd name="connsiteX8" fmla="*/ 121677 w 2182489"/>
              <a:gd name="connsiteY8" fmla="*/ 632590 h 4161768"/>
              <a:gd name="connsiteX9" fmla="*/ 490166 w 2182489"/>
              <a:gd name="connsiteY9" fmla="*/ 1587933 h 4161768"/>
              <a:gd name="connsiteX10" fmla="*/ 353689 w 2182489"/>
              <a:gd name="connsiteY10" fmla="*/ 2147491 h 4161768"/>
              <a:gd name="connsiteX11" fmla="*/ 340041 w 2182489"/>
              <a:gd name="connsiteY11" fmla="*/ 2256673 h 4161768"/>
              <a:gd name="connsiteX0" fmla="*/ 340041 w 2182489"/>
              <a:gd name="connsiteY0" fmla="*/ 2256673 h 4161768"/>
              <a:gd name="connsiteX1" fmla="*/ 340041 w 2182489"/>
              <a:gd name="connsiteY1" fmla="*/ 3539563 h 4161768"/>
              <a:gd name="connsiteX2" fmla="*/ 585701 w 2182489"/>
              <a:gd name="connsiteY2" fmla="*/ 3976291 h 4161768"/>
              <a:gd name="connsiteX3" fmla="*/ 1527396 w 2182489"/>
              <a:gd name="connsiteY3" fmla="*/ 4099121 h 4161768"/>
              <a:gd name="connsiteX4" fmla="*/ 2182489 w 2182489"/>
              <a:gd name="connsiteY4" fmla="*/ 4058178 h 4161768"/>
              <a:gd name="connsiteX5" fmla="*/ 1145259 w 2182489"/>
              <a:gd name="connsiteY5" fmla="*/ 2188435 h 4161768"/>
              <a:gd name="connsiteX6" fmla="*/ 1036077 w 2182489"/>
              <a:gd name="connsiteY6" fmla="*/ 1587933 h 4161768"/>
              <a:gd name="connsiteX7" fmla="*/ 148972 w 2182489"/>
              <a:gd name="connsiteY7" fmla="*/ 73032 h 4161768"/>
              <a:gd name="connsiteX8" fmla="*/ 121677 w 2182489"/>
              <a:gd name="connsiteY8" fmla="*/ 632590 h 4161768"/>
              <a:gd name="connsiteX9" fmla="*/ 490166 w 2182489"/>
              <a:gd name="connsiteY9" fmla="*/ 1587933 h 4161768"/>
              <a:gd name="connsiteX10" fmla="*/ 353689 w 2182489"/>
              <a:gd name="connsiteY10" fmla="*/ 2147491 h 4161768"/>
              <a:gd name="connsiteX11" fmla="*/ 340041 w 2182489"/>
              <a:gd name="connsiteY11" fmla="*/ 2256673 h 4161768"/>
              <a:gd name="connsiteX0" fmla="*/ 340041 w 2273085"/>
              <a:gd name="connsiteY0" fmla="*/ 2256673 h 4161768"/>
              <a:gd name="connsiteX1" fmla="*/ 340041 w 2273085"/>
              <a:gd name="connsiteY1" fmla="*/ 3539563 h 4161768"/>
              <a:gd name="connsiteX2" fmla="*/ 585701 w 2273085"/>
              <a:gd name="connsiteY2" fmla="*/ 3976291 h 4161768"/>
              <a:gd name="connsiteX3" fmla="*/ 1527396 w 2273085"/>
              <a:gd name="connsiteY3" fmla="*/ 4099121 h 4161768"/>
              <a:gd name="connsiteX4" fmla="*/ 2182489 w 2273085"/>
              <a:gd name="connsiteY4" fmla="*/ 4058178 h 4161768"/>
              <a:gd name="connsiteX5" fmla="*/ 1145259 w 2273085"/>
              <a:gd name="connsiteY5" fmla="*/ 2188435 h 4161768"/>
              <a:gd name="connsiteX6" fmla="*/ 1036077 w 2273085"/>
              <a:gd name="connsiteY6" fmla="*/ 1587933 h 4161768"/>
              <a:gd name="connsiteX7" fmla="*/ 148972 w 2273085"/>
              <a:gd name="connsiteY7" fmla="*/ 73032 h 4161768"/>
              <a:gd name="connsiteX8" fmla="*/ 121677 w 2273085"/>
              <a:gd name="connsiteY8" fmla="*/ 632590 h 4161768"/>
              <a:gd name="connsiteX9" fmla="*/ 490166 w 2273085"/>
              <a:gd name="connsiteY9" fmla="*/ 1587933 h 4161768"/>
              <a:gd name="connsiteX10" fmla="*/ 353689 w 2273085"/>
              <a:gd name="connsiteY10" fmla="*/ 2147491 h 4161768"/>
              <a:gd name="connsiteX11" fmla="*/ 340041 w 2273085"/>
              <a:gd name="connsiteY11" fmla="*/ 2256673 h 4161768"/>
              <a:gd name="connsiteX0" fmla="*/ 340041 w 2273085"/>
              <a:gd name="connsiteY0" fmla="*/ 2256673 h 4058178"/>
              <a:gd name="connsiteX1" fmla="*/ 340041 w 2273085"/>
              <a:gd name="connsiteY1" fmla="*/ 3539563 h 4058178"/>
              <a:gd name="connsiteX2" fmla="*/ 585701 w 2273085"/>
              <a:gd name="connsiteY2" fmla="*/ 3976291 h 4058178"/>
              <a:gd name="connsiteX3" fmla="*/ 2182489 w 2273085"/>
              <a:gd name="connsiteY3" fmla="*/ 4058178 h 4058178"/>
              <a:gd name="connsiteX4" fmla="*/ 1145259 w 2273085"/>
              <a:gd name="connsiteY4" fmla="*/ 2188435 h 4058178"/>
              <a:gd name="connsiteX5" fmla="*/ 1036077 w 2273085"/>
              <a:gd name="connsiteY5" fmla="*/ 1587933 h 4058178"/>
              <a:gd name="connsiteX6" fmla="*/ 148972 w 2273085"/>
              <a:gd name="connsiteY6" fmla="*/ 73032 h 4058178"/>
              <a:gd name="connsiteX7" fmla="*/ 121677 w 2273085"/>
              <a:gd name="connsiteY7" fmla="*/ 632590 h 4058178"/>
              <a:gd name="connsiteX8" fmla="*/ 490166 w 2273085"/>
              <a:gd name="connsiteY8" fmla="*/ 1587933 h 4058178"/>
              <a:gd name="connsiteX9" fmla="*/ 353689 w 2273085"/>
              <a:gd name="connsiteY9" fmla="*/ 2147491 h 4058178"/>
              <a:gd name="connsiteX10" fmla="*/ 340041 w 2273085"/>
              <a:gd name="connsiteY10" fmla="*/ 2256673 h 4058178"/>
              <a:gd name="connsiteX0" fmla="*/ 340041 w 2273085"/>
              <a:gd name="connsiteY0" fmla="*/ 2256673 h 4264979"/>
              <a:gd name="connsiteX1" fmla="*/ 340041 w 2273085"/>
              <a:gd name="connsiteY1" fmla="*/ 3539563 h 4264979"/>
              <a:gd name="connsiteX2" fmla="*/ 585701 w 2273085"/>
              <a:gd name="connsiteY2" fmla="*/ 3976291 h 4264979"/>
              <a:gd name="connsiteX3" fmla="*/ 2182489 w 2273085"/>
              <a:gd name="connsiteY3" fmla="*/ 4058178 h 4264979"/>
              <a:gd name="connsiteX4" fmla="*/ 1145259 w 2273085"/>
              <a:gd name="connsiteY4" fmla="*/ 2188435 h 4264979"/>
              <a:gd name="connsiteX5" fmla="*/ 1036077 w 2273085"/>
              <a:gd name="connsiteY5" fmla="*/ 1587933 h 4264979"/>
              <a:gd name="connsiteX6" fmla="*/ 148972 w 2273085"/>
              <a:gd name="connsiteY6" fmla="*/ 73032 h 4264979"/>
              <a:gd name="connsiteX7" fmla="*/ 121677 w 2273085"/>
              <a:gd name="connsiteY7" fmla="*/ 632590 h 4264979"/>
              <a:gd name="connsiteX8" fmla="*/ 490166 w 2273085"/>
              <a:gd name="connsiteY8" fmla="*/ 1587933 h 4264979"/>
              <a:gd name="connsiteX9" fmla="*/ 353689 w 2273085"/>
              <a:gd name="connsiteY9" fmla="*/ 2147491 h 4264979"/>
              <a:gd name="connsiteX10" fmla="*/ 340041 w 2273085"/>
              <a:gd name="connsiteY10" fmla="*/ 2256673 h 4264979"/>
              <a:gd name="connsiteX0" fmla="*/ 340041 w 2273085"/>
              <a:gd name="connsiteY0" fmla="*/ 2256673 h 4264979"/>
              <a:gd name="connsiteX1" fmla="*/ 340041 w 2273085"/>
              <a:gd name="connsiteY1" fmla="*/ 3539563 h 4264979"/>
              <a:gd name="connsiteX2" fmla="*/ 585701 w 2273085"/>
              <a:gd name="connsiteY2" fmla="*/ 3976291 h 4264979"/>
              <a:gd name="connsiteX3" fmla="*/ 2182489 w 2273085"/>
              <a:gd name="connsiteY3" fmla="*/ 4058178 h 4264979"/>
              <a:gd name="connsiteX4" fmla="*/ 1145259 w 2273085"/>
              <a:gd name="connsiteY4" fmla="*/ 2188435 h 4264979"/>
              <a:gd name="connsiteX5" fmla="*/ 1036077 w 2273085"/>
              <a:gd name="connsiteY5" fmla="*/ 1587933 h 4264979"/>
              <a:gd name="connsiteX6" fmla="*/ 148972 w 2273085"/>
              <a:gd name="connsiteY6" fmla="*/ 73032 h 4264979"/>
              <a:gd name="connsiteX7" fmla="*/ 121677 w 2273085"/>
              <a:gd name="connsiteY7" fmla="*/ 632590 h 4264979"/>
              <a:gd name="connsiteX8" fmla="*/ 490166 w 2273085"/>
              <a:gd name="connsiteY8" fmla="*/ 1587933 h 4264979"/>
              <a:gd name="connsiteX9" fmla="*/ 353689 w 2273085"/>
              <a:gd name="connsiteY9" fmla="*/ 2147491 h 4264979"/>
              <a:gd name="connsiteX10" fmla="*/ 340041 w 2273085"/>
              <a:gd name="connsiteY10" fmla="*/ 2256673 h 4264979"/>
              <a:gd name="connsiteX0" fmla="*/ 340041 w 2273085"/>
              <a:gd name="connsiteY0" fmla="*/ 2256673 h 4264979"/>
              <a:gd name="connsiteX1" fmla="*/ 340041 w 2273085"/>
              <a:gd name="connsiteY1" fmla="*/ 3539563 h 4264979"/>
              <a:gd name="connsiteX2" fmla="*/ 585701 w 2273085"/>
              <a:gd name="connsiteY2" fmla="*/ 3976291 h 4264979"/>
              <a:gd name="connsiteX3" fmla="*/ 2182489 w 2273085"/>
              <a:gd name="connsiteY3" fmla="*/ 4058178 h 4264979"/>
              <a:gd name="connsiteX4" fmla="*/ 1145259 w 2273085"/>
              <a:gd name="connsiteY4" fmla="*/ 2188435 h 4264979"/>
              <a:gd name="connsiteX5" fmla="*/ 1036077 w 2273085"/>
              <a:gd name="connsiteY5" fmla="*/ 1587933 h 4264979"/>
              <a:gd name="connsiteX6" fmla="*/ 148972 w 2273085"/>
              <a:gd name="connsiteY6" fmla="*/ 73032 h 4264979"/>
              <a:gd name="connsiteX7" fmla="*/ 121677 w 2273085"/>
              <a:gd name="connsiteY7" fmla="*/ 632590 h 4264979"/>
              <a:gd name="connsiteX8" fmla="*/ 490166 w 2273085"/>
              <a:gd name="connsiteY8" fmla="*/ 1587933 h 4264979"/>
              <a:gd name="connsiteX9" fmla="*/ 353689 w 2273085"/>
              <a:gd name="connsiteY9" fmla="*/ 2147491 h 4264979"/>
              <a:gd name="connsiteX10" fmla="*/ 340041 w 2273085"/>
              <a:gd name="connsiteY10" fmla="*/ 2256673 h 4264979"/>
              <a:gd name="connsiteX0" fmla="*/ 340041 w 2273085"/>
              <a:gd name="connsiteY0" fmla="*/ 2256673 h 4264979"/>
              <a:gd name="connsiteX1" fmla="*/ 340041 w 2273085"/>
              <a:gd name="connsiteY1" fmla="*/ 3539563 h 4264979"/>
              <a:gd name="connsiteX2" fmla="*/ 585701 w 2273085"/>
              <a:gd name="connsiteY2" fmla="*/ 3976291 h 4264979"/>
              <a:gd name="connsiteX3" fmla="*/ 2182489 w 2273085"/>
              <a:gd name="connsiteY3" fmla="*/ 4058178 h 4264979"/>
              <a:gd name="connsiteX4" fmla="*/ 1145259 w 2273085"/>
              <a:gd name="connsiteY4" fmla="*/ 2188435 h 4264979"/>
              <a:gd name="connsiteX5" fmla="*/ 1036077 w 2273085"/>
              <a:gd name="connsiteY5" fmla="*/ 1587933 h 4264979"/>
              <a:gd name="connsiteX6" fmla="*/ 148972 w 2273085"/>
              <a:gd name="connsiteY6" fmla="*/ 73032 h 4264979"/>
              <a:gd name="connsiteX7" fmla="*/ 121677 w 2273085"/>
              <a:gd name="connsiteY7" fmla="*/ 632590 h 4264979"/>
              <a:gd name="connsiteX8" fmla="*/ 490166 w 2273085"/>
              <a:gd name="connsiteY8" fmla="*/ 1587933 h 4264979"/>
              <a:gd name="connsiteX9" fmla="*/ 340041 w 2273085"/>
              <a:gd name="connsiteY9" fmla="*/ 2256673 h 42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3085" h="4264979">
                <a:moveTo>
                  <a:pt x="340041" y="2256673"/>
                </a:moveTo>
                <a:cubicBezTo>
                  <a:pt x="340041" y="2684303"/>
                  <a:pt x="193693" y="2975929"/>
                  <a:pt x="340041" y="3539563"/>
                </a:cubicBezTo>
                <a:lnTo>
                  <a:pt x="585701" y="3976291"/>
                </a:lnTo>
                <a:cubicBezTo>
                  <a:pt x="1541603" y="4264979"/>
                  <a:pt x="1788884" y="4197024"/>
                  <a:pt x="2182489" y="4058178"/>
                </a:cubicBezTo>
                <a:cubicBezTo>
                  <a:pt x="2273085" y="3089004"/>
                  <a:pt x="1420118" y="2549095"/>
                  <a:pt x="1145259" y="2188435"/>
                </a:cubicBezTo>
                <a:lnTo>
                  <a:pt x="1036077" y="1587933"/>
                </a:lnTo>
                <a:cubicBezTo>
                  <a:pt x="986462" y="724811"/>
                  <a:pt x="331093" y="0"/>
                  <a:pt x="148972" y="73032"/>
                </a:cubicBezTo>
                <a:cubicBezTo>
                  <a:pt x="0" y="203517"/>
                  <a:pt x="9951" y="393088"/>
                  <a:pt x="121677" y="632590"/>
                </a:cubicBezTo>
                <a:cubicBezTo>
                  <a:pt x="244507" y="951038"/>
                  <a:pt x="592463" y="885806"/>
                  <a:pt x="490166" y="1587933"/>
                </a:cubicBezTo>
                <a:lnTo>
                  <a:pt x="340041" y="2256673"/>
                </a:lnTo>
                <a:close/>
              </a:path>
            </a:pathLst>
          </a:custGeom>
          <a:solidFill>
            <a:srgbClr val="00B0F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reihandform 5"/>
          <p:cNvSpPr/>
          <p:nvPr/>
        </p:nvSpPr>
        <p:spPr>
          <a:xfrm>
            <a:off x="986251" y="2075036"/>
            <a:ext cx="425309" cy="608335"/>
          </a:xfrm>
          <a:custGeom>
            <a:avLst/>
            <a:gdLst>
              <a:gd name="connsiteX0" fmla="*/ 0 w 238125"/>
              <a:gd name="connsiteY0" fmla="*/ 0 h 695325"/>
              <a:gd name="connsiteX1" fmla="*/ 66675 w 238125"/>
              <a:gd name="connsiteY1" fmla="*/ 695325 h 695325"/>
              <a:gd name="connsiteX2" fmla="*/ 238125 w 238125"/>
              <a:gd name="connsiteY2" fmla="*/ 381000 h 695325"/>
              <a:gd name="connsiteX3" fmla="*/ 0 w 238125"/>
              <a:gd name="connsiteY3" fmla="*/ 0 h 695325"/>
              <a:gd name="connsiteX0" fmla="*/ 0 w 238125"/>
              <a:gd name="connsiteY0" fmla="*/ 0 h 695325"/>
              <a:gd name="connsiteX1" fmla="*/ 66675 w 238125"/>
              <a:gd name="connsiteY1" fmla="*/ 695325 h 695325"/>
              <a:gd name="connsiteX2" fmla="*/ 238125 w 238125"/>
              <a:gd name="connsiteY2" fmla="*/ 381000 h 695325"/>
              <a:gd name="connsiteX3" fmla="*/ 0 w 238125"/>
              <a:gd name="connsiteY3" fmla="*/ 0 h 695325"/>
              <a:gd name="connsiteX0" fmla="*/ 0 w 259035"/>
              <a:gd name="connsiteY0" fmla="*/ 0 h 695325"/>
              <a:gd name="connsiteX1" fmla="*/ 66675 w 259035"/>
              <a:gd name="connsiteY1" fmla="*/ 695325 h 695325"/>
              <a:gd name="connsiteX2" fmla="*/ 238125 w 259035"/>
              <a:gd name="connsiteY2" fmla="*/ 381000 h 695325"/>
              <a:gd name="connsiteX3" fmla="*/ 0 w 259035"/>
              <a:gd name="connsiteY3" fmla="*/ 0 h 695325"/>
              <a:gd name="connsiteX0" fmla="*/ 0 w 259035"/>
              <a:gd name="connsiteY0" fmla="*/ 0 h 606921"/>
              <a:gd name="connsiteX1" fmla="*/ 35099 w 259035"/>
              <a:gd name="connsiteY1" fmla="*/ 560462 h 606921"/>
              <a:gd name="connsiteX2" fmla="*/ 238125 w 259035"/>
              <a:gd name="connsiteY2" fmla="*/ 381000 h 606921"/>
              <a:gd name="connsiteX3" fmla="*/ 0 w 259035"/>
              <a:gd name="connsiteY3" fmla="*/ 0 h 606921"/>
              <a:gd name="connsiteX0" fmla="*/ 0 w 259035"/>
              <a:gd name="connsiteY0" fmla="*/ 0 h 658366"/>
              <a:gd name="connsiteX1" fmla="*/ 35099 w 259035"/>
              <a:gd name="connsiteY1" fmla="*/ 560462 h 658366"/>
              <a:gd name="connsiteX2" fmla="*/ 238125 w 259035"/>
              <a:gd name="connsiteY2" fmla="*/ 381000 h 658366"/>
              <a:gd name="connsiteX3" fmla="*/ 0 w 259035"/>
              <a:gd name="connsiteY3" fmla="*/ 0 h 658366"/>
              <a:gd name="connsiteX0" fmla="*/ 0 w 259035"/>
              <a:gd name="connsiteY0" fmla="*/ 1414 h 659780"/>
              <a:gd name="connsiteX1" fmla="*/ 35099 w 259035"/>
              <a:gd name="connsiteY1" fmla="*/ 561876 h 659780"/>
              <a:gd name="connsiteX2" fmla="*/ 238125 w 259035"/>
              <a:gd name="connsiteY2" fmla="*/ 382414 h 659780"/>
              <a:gd name="connsiteX3" fmla="*/ 0 w 259035"/>
              <a:gd name="connsiteY3" fmla="*/ 1414 h 659780"/>
              <a:gd name="connsiteX0" fmla="*/ 166274 w 425309"/>
              <a:gd name="connsiteY0" fmla="*/ 1414 h 659780"/>
              <a:gd name="connsiteX1" fmla="*/ 201373 w 425309"/>
              <a:gd name="connsiteY1" fmla="*/ 561876 h 659780"/>
              <a:gd name="connsiteX2" fmla="*/ 404399 w 425309"/>
              <a:gd name="connsiteY2" fmla="*/ 382414 h 659780"/>
              <a:gd name="connsiteX3" fmla="*/ 166274 w 425309"/>
              <a:gd name="connsiteY3" fmla="*/ 1414 h 659780"/>
              <a:gd name="connsiteX0" fmla="*/ 166274 w 425309"/>
              <a:gd name="connsiteY0" fmla="*/ 1414 h 608335"/>
              <a:gd name="connsiteX1" fmla="*/ 201373 w 425309"/>
              <a:gd name="connsiteY1" fmla="*/ 489867 h 608335"/>
              <a:gd name="connsiteX2" fmla="*/ 404399 w 425309"/>
              <a:gd name="connsiteY2" fmla="*/ 382414 h 608335"/>
              <a:gd name="connsiteX3" fmla="*/ 166274 w 425309"/>
              <a:gd name="connsiteY3" fmla="*/ 1414 h 608335"/>
              <a:gd name="connsiteX0" fmla="*/ 166274 w 425309"/>
              <a:gd name="connsiteY0" fmla="*/ 1414 h 608335"/>
              <a:gd name="connsiteX1" fmla="*/ 201373 w 425309"/>
              <a:gd name="connsiteY1" fmla="*/ 489867 h 608335"/>
              <a:gd name="connsiteX2" fmla="*/ 404399 w 425309"/>
              <a:gd name="connsiteY2" fmla="*/ 382414 h 608335"/>
              <a:gd name="connsiteX3" fmla="*/ 166274 w 425309"/>
              <a:gd name="connsiteY3" fmla="*/ 1414 h 608335"/>
              <a:gd name="connsiteX0" fmla="*/ 166274 w 425309"/>
              <a:gd name="connsiteY0" fmla="*/ 1414 h 608335"/>
              <a:gd name="connsiteX1" fmla="*/ 201373 w 425309"/>
              <a:gd name="connsiteY1" fmla="*/ 489867 h 608335"/>
              <a:gd name="connsiteX2" fmla="*/ 404399 w 425309"/>
              <a:gd name="connsiteY2" fmla="*/ 382414 h 608335"/>
              <a:gd name="connsiteX3" fmla="*/ 166274 w 425309"/>
              <a:gd name="connsiteY3" fmla="*/ 1414 h 60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309" h="608335">
                <a:moveTo>
                  <a:pt x="166274" y="1414"/>
                </a:moveTo>
                <a:cubicBezTo>
                  <a:pt x="0" y="197363"/>
                  <a:pt x="116474" y="344941"/>
                  <a:pt x="201373" y="489867"/>
                </a:cubicBezTo>
                <a:cubicBezTo>
                  <a:pt x="324726" y="570234"/>
                  <a:pt x="425309" y="608335"/>
                  <a:pt x="404399" y="382414"/>
                </a:cubicBezTo>
                <a:cubicBezTo>
                  <a:pt x="398892" y="40134"/>
                  <a:pt x="262367" y="0"/>
                  <a:pt x="166274" y="1414"/>
                </a:cubicBezTo>
                <a:close/>
              </a:path>
            </a:pathLst>
          </a:cu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extfeld 6"/>
          <p:cNvSpPr txBox="1"/>
          <p:nvPr/>
        </p:nvSpPr>
        <p:spPr>
          <a:xfrm>
            <a:off x="2339752" y="1196752"/>
            <a:ext cx="3024336" cy="369332"/>
          </a:xfrm>
          <a:prstGeom prst="rect">
            <a:avLst/>
          </a:prstGeom>
          <a:solidFill>
            <a:srgbClr val="00B0F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Herzbeutel und Aorta</a:t>
            </a:r>
            <a:endParaRPr lang="hu-HU" dirty="0"/>
          </a:p>
        </p:txBody>
      </p:sp>
      <p:sp>
        <p:nvSpPr>
          <p:cNvPr id="8" name="Textfeld 7"/>
          <p:cNvSpPr txBox="1"/>
          <p:nvPr/>
        </p:nvSpPr>
        <p:spPr>
          <a:xfrm>
            <a:off x="2339752" y="1628800"/>
            <a:ext cx="3024336" cy="369332"/>
          </a:xfrm>
          <a:prstGeom prst="rect">
            <a:avLst/>
          </a:prstGeom>
          <a:solidFill>
            <a:srgbClr val="7030A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Bronchus principalis sinister</a:t>
            </a:r>
            <a:endParaRPr lang="hu-HU" dirty="0"/>
          </a:p>
        </p:txBody>
      </p:sp>
      <p:sp>
        <p:nvSpPr>
          <p:cNvPr id="9" name="Textfeld 8"/>
          <p:cNvSpPr txBox="1"/>
          <p:nvPr/>
        </p:nvSpPr>
        <p:spPr>
          <a:xfrm>
            <a:off x="2339752" y="2060848"/>
            <a:ext cx="3024336" cy="369332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Arteria pulmonalis dexter</a:t>
            </a:r>
            <a:endParaRPr lang="hu-HU" dirty="0"/>
          </a:p>
        </p:txBody>
      </p:sp>
      <p:sp>
        <p:nvSpPr>
          <p:cNvPr id="10" name="Freihandform 9"/>
          <p:cNvSpPr/>
          <p:nvPr/>
        </p:nvSpPr>
        <p:spPr>
          <a:xfrm>
            <a:off x="1309382" y="2491482"/>
            <a:ext cx="266261" cy="499740"/>
          </a:xfrm>
          <a:custGeom>
            <a:avLst/>
            <a:gdLst>
              <a:gd name="connsiteX0" fmla="*/ 0 w 238125"/>
              <a:gd name="connsiteY0" fmla="*/ 0 h 695325"/>
              <a:gd name="connsiteX1" fmla="*/ 66675 w 238125"/>
              <a:gd name="connsiteY1" fmla="*/ 695325 h 695325"/>
              <a:gd name="connsiteX2" fmla="*/ 238125 w 238125"/>
              <a:gd name="connsiteY2" fmla="*/ 381000 h 695325"/>
              <a:gd name="connsiteX3" fmla="*/ 0 w 238125"/>
              <a:gd name="connsiteY3" fmla="*/ 0 h 695325"/>
              <a:gd name="connsiteX0" fmla="*/ 0 w 238125"/>
              <a:gd name="connsiteY0" fmla="*/ 0 h 695325"/>
              <a:gd name="connsiteX1" fmla="*/ 66675 w 238125"/>
              <a:gd name="connsiteY1" fmla="*/ 695325 h 695325"/>
              <a:gd name="connsiteX2" fmla="*/ 238125 w 238125"/>
              <a:gd name="connsiteY2" fmla="*/ 381000 h 695325"/>
              <a:gd name="connsiteX3" fmla="*/ 0 w 238125"/>
              <a:gd name="connsiteY3" fmla="*/ 0 h 695325"/>
              <a:gd name="connsiteX0" fmla="*/ 0 w 259035"/>
              <a:gd name="connsiteY0" fmla="*/ 0 h 695325"/>
              <a:gd name="connsiteX1" fmla="*/ 66675 w 259035"/>
              <a:gd name="connsiteY1" fmla="*/ 695325 h 695325"/>
              <a:gd name="connsiteX2" fmla="*/ 238125 w 259035"/>
              <a:gd name="connsiteY2" fmla="*/ 381000 h 695325"/>
              <a:gd name="connsiteX3" fmla="*/ 0 w 259035"/>
              <a:gd name="connsiteY3" fmla="*/ 0 h 695325"/>
              <a:gd name="connsiteX0" fmla="*/ 0 w 259035"/>
              <a:gd name="connsiteY0" fmla="*/ 0 h 606921"/>
              <a:gd name="connsiteX1" fmla="*/ 35099 w 259035"/>
              <a:gd name="connsiteY1" fmla="*/ 560462 h 606921"/>
              <a:gd name="connsiteX2" fmla="*/ 238125 w 259035"/>
              <a:gd name="connsiteY2" fmla="*/ 381000 h 606921"/>
              <a:gd name="connsiteX3" fmla="*/ 0 w 259035"/>
              <a:gd name="connsiteY3" fmla="*/ 0 h 606921"/>
              <a:gd name="connsiteX0" fmla="*/ 0 w 259035"/>
              <a:gd name="connsiteY0" fmla="*/ 0 h 658366"/>
              <a:gd name="connsiteX1" fmla="*/ 35099 w 259035"/>
              <a:gd name="connsiteY1" fmla="*/ 560462 h 658366"/>
              <a:gd name="connsiteX2" fmla="*/ 238125 w 259035"/>
              <a:gd name="connsiteY2" fmla="*/ 381000 h 658366"/>
              <a:gd name="connsiteX3" fmla="*/ 0 w 259035"/>
              <a:gd name="connsiteY3" fmla="*/ 0 h 658366"/>
              <a:gd name="connsiteX0" fmla="*/ 0 w 259035"/>
              <a:gd name="connsiteY0" fmla="*/ 1414 h 659780"/>
              <a:gd name="connsiteX1" fmla="*/ 35099 w 259035"/>
              <a:gd name="connsiteY1" fmla="*/ 561876 h 659780"/>
              <a:gd name="connsiteX2" fmla="*/ 238125 w 259035"/>
              <a:gd name="connsiteY2" fmla="*/ 382414 h 659780"/>
              <a:gd name="connsiteX3" fmla="*/ 0 w 259035"/>
              <a:gd name="connsiteY3" fmla="*/ 1414 h 659780"/>
              <a:gd name="connsiteX0" fmla="*/ 166274 w 425309"/>
              <a:gd name="connsiteY0" fmla="*/ 1414 h 659780"/>
              <a:gd name="connsiteX1" fmla="*/ 201373 w 425309"/>
              <a:gd name="connsiteY1" fmla="*/ 561876 h 659780"/>
              <a:gd name="connsiteX2" fmla="*/ 404399 w 425309"/>
              <a:gd name="connsiteY2" fmla="*/ 382414 h 659780"/>
              <a:gd name="connsiteX3" fmla="*/ 166274 w 425309"/>
              <a:gd name="connsiteY3" fmla="*/ 1414 h 659780"/>
              <a:gd name="connsiteX0" fmla="*/ 166274 w 425309"/>
              <a:gd name="connsiteY0" fmla="*/ 1414 h 608335"/>
              <a:gd name="connsiteX1" fmla="*/ 201373 w 425309"/>
              <a:gd name="connsiteY1" fmla="*/ 489867 h 608335"/>
              <a:gd name="connsiteX2" fmla="*/ 404399 w 425309"/>
              <a:gd name="connsiteY2" fmla="*/ 382414 h 608335"/>
              <a:gd name="connsiteX3" fmla="*/ 166274 w 425309"/>
              <a:gd name="connsiteY3" fmla="*/ 1414 h 608335"/>
              <a:gd name="connsiteX0" fmla="*/ 166274 w 425309"/>
              <a:gd name="connsiteY0" fmla="*/ 1414 h 608335"/>
              <a:gd name="connsiteX1" fmla="*/ 201373 w 425309"/>
              <a:gd name="connsiteY1" fmla="*/ 489867 h 608335"/>
              <a:gd name="connsiteX2" fmla="*/ 404399 w 425309"/>
              <a:gd name="connsiteY2" fmla="*/ 382414 h 608335"/>
              <a:gd name="connsiteX3" fmla="*/ 166274 w 425309"/>
              <a:gd name="connsiteY3" fmla="*/ 1414 h 608335"/>
              <a:gd name="connsiteX0" fmla="*/ 166274 w 425309"/>
              <a:gd name="connsiteY0" fmla="*/ 1414 h 608335"/>
              <a:gd name="connsiteX1" fmla="*/ 201373 w 425309"/>
              <a:gd name="connsiteY1" fmla="*/ 489867 h 608335"/>
              <a:gd name="connsiteX2" fmla="*/ 404399 w 425309"/>
              <a:gd name="connsiteY2" fmla="*/ 382414 h 608335"/>
              <a:gd name="connsiteX3" fmla="*/ 166274 w 425309"/>
              <a:gd name="connsiteY3" fmla="*/ 1414 h 608335"/>
              <a:gd name="connsiteX0" fmla="*/ 166274 w 375559"/>
              <a:gd name="connsiteY0" fmla="*/ 1414 h 609749"/>
              <a:gd name="connsiteX1" fmla="*/ 151623 w 375559"/>
              <a:gd name="connsiteY1" fmla="*/ 491281 h 609749"/>
              <a:gd name="connsiteX2" fmla="*/ 354649 w 375559"/>
              <a:gd name="connsiteY2" fmla="*/ 383828 h 609749"/>
              <a:gd name="connsiteX3" fmla="*/ 166274 w 375559"/>
              <a:gd name="connsiteY3" fmla="*/ 1414 h 609749"/>
              <a:gd name="connsiteX0" fmla="*/ 228915 w 438200"/>
              <a:gd name="connsiteY0" fmla="*/ 1414 h 609749"/>
              <a:gd name="connsiteX1" fmla="*/ 84899 w 438200"/>
              <a:gd name="connsiteY1" fmla="*/ 361454 h 609749"/>
              <a:gd name="connsiteX2" fmla="*/ 417290 w 438200"/>
              <a:gd name="connsiteY2" fmla="*/ 383828 h 609749"/>
              <a:gd name="connsiteX3" fmla="*/ 228915 w 438200"/>
              <a:gd name="connsiteY3" fmla="*/ 1414 h 609749"/>
              <a:gd name="connsiteX0" fmla="*/ 228915 w 325008"/>
              <a:gd name="connsiteY0" fmla="*/ 1414 h 587375"/>
              <a:gd name="connsiteX1" fmla="*/ 84899 w 325008"/>
              <a:gd name="connsiteY1" fmla="*/ 361454 h 587375"/>
              <a:gd name="connsiteX2" fmla="*/ 300923 w 325008"/>
              <a:gd name="connsiteY2" fmla="*/ 361454 h 587375"/>
              <a:gd name="connsiteX3" fmla="*/ 228915 w 325008"/>
              <a:gd name="connsiteY3" fmla="*/ 1414 h 587375"/>
              <a:gd name="connsiteX0" fmla="*/ 228915 w 328902"/>
              <a:gd name="connsiteY0" fmla="*/ 1414 h 587375"/>
              <a:gd name="connsiteX1" fmla="*/ 84899 w 328902"/>
              <a:gd name="connsiteY1" fmla="*/ 361454 h 587375"/>
              <a:gd name="connsiteX2" fmla="*/ 300923 w 328902"/>
              <a:gd name="connsiteY2" fmla="*/ 361454 h 587375"/>
              <a:gd name="connsiteX3" fmla="*/ 228915 w 328902"/>
              <a:gd name="connsiteY3" fmla="*/ 1414 h 587375"/>
              <a:gd name="connsiteX0" fmla="*/ 228915 w 328902"/>
              <a:gd name="connsiteY0" fmla="*/ 1414 h 499740"/>
              <a:gd name="connsiteX1" fmla="*/ 84899 w 328902"/>
              <a:gd name="connsiteY1" fmla="*/ 361454 h 499740"/>
              <a:gd name="connsiteX2" fmla="*/ 300923 w 328902"/>
              <a:gd name="connsiteY2" fmla="*/ 361454 h 499740"/>
              <a:gd name="connsiteX3" fmla="*/ 228915 w 328902"/>
              <a:gd name="connsiteY3" fmla="*/ 1414 h 499740"/>
              <a:gd name="connsiteX0" fmla="*/ 166274 w 266261"/>
              <a:gd name="connsiteY0" fmla="*/ 1414 h 499740"/>
              <a:gd name="connsiteX1" fmla="*/ 22258 w 266261"/>
              <a:gd name="connsiteY1" fmla="*/ 361454 h 499740"/>
              <a:gd name="connsiteX2" fmla="*/ 238282 w 266261"/>
              <a:gd name="connsiteY2" fmla="*/ 361454 h 499740"/>
              <a:gd name="connsiteX3" fmla="*/ 166274 w 266261"/>
              <a:gd name="connsiteY3" fmla="*/ 1414 h 499740"/>
              <a:gd name="connsiteX0" fmla="*/ 166274 w 266261"/>
              <a:gd name="connsiteY0" fmla="*/ 1414 h 499740"/>
              <a:gd name="connsiteX1" fmla="*/ 22258 w 266261"/>
              <a:gd name="connsiteY1" fmla="*/ 361454 h 499740"/>
              <a:gd name="connsiteX2" fmla="*/ 238282 w 266261"/>
              <a:gd name="connsiteY2" fmla="*/ 361454 h 499740"/>
              <a:gd name="connsiteX3" fmla="*/ 166274 w 266261"/>
              <a:gd name="connsiteY3" fmla="*/ 1414 h 499740"/>
              <a:gd name="connsiteX0" fmla="*/ 166274 w 266261"/>
              <a:gd name="connsiteY0" fmla="*/ 1414 h 499740"/>
              <a:gd name="connsiteX1" fmla="*/ 22258 w 266261"/>
              <a:gd name="connsiteY1" fmla="*/ 361454 h 499740"/>
              <a:gd name="connsiteX2" fmla="*/ 238282 w 266261"/>
              <a:gd name="connsiteY2" fmla="*/ 361454 h 499740"/>
              <a:gd name="connsiteX3" fmla="*/ 166274 w 266261"/>
              <a:gd name="connsiteY3" fmla="*/ 1414 h 49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261" h="499740">
                <a:moveTo>
                  <a:pt x="166274" y="1414"/>
                </a:moveTo>
                <a:cubicBezTo>
                  <a:pt x="0" y="197363"/>
                  <a:pt x="13087" y="242796"/>
                  <a:pt x="22258" y="361454"/>
                </a:cubicBezTo>
                <a:cubicBezTo>
                  <a:pt x="70130" y="450577"/>
                  <a:pt x="159328" y="499740"/>
                  <a:pt x="238282" y="361454"/>
                </a:cubicBezTo>
                <a:cubicBezTo>
                  <a:pt x="266261" y="155178"/>
                  <a:pt x="262367" y="0"/>
                  <a:pt x="166274" y="1414"/>
                </a:cubicBezTo>
                <a:close/>
              </a:path>
            </a:pathLst>
          </a:cu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reihandform 10"/>
          <p:cNvSpPr/>
          <p:nvPr/>
        </p:nvSpPr>
        <p:spPr>
          <a:xfrm rot="1913852">
            <a:off x="1251077" y="3065833"/>
            <a:ext cx="393602" cy="465001"/>
          </a:xfrm>
          <a:custGeom>
            <a:avLst/>
            <a:gdLst>
              <a:gd name="connsiteX0" fmla="*/ 0 w 238125"/>
              <a:gd name="connsiteY0" fmla="*/ 0 h 695325"/>
              <a:gd name="connsiteX1" fmla="*/ 66675 w 238125"/>
              <a:gd name="connsiteY1" fmla="*/ 695325 h 695325"/>
              <a:gd name="connsiteX2" fmla="*/ 238125 w 238125"/>
              <a:gd name="connsiteY2" fmla="*/ 381000 h 695325"/>
              <a:gd name="connsiteX3" fmla="*/ 0 w 238125"/>
              <a:gd name="connsiteY3" fmla="*/ 0 h 695325"/>
              <a:gd name="connsiteX0" fmla="*/ 0 w 238125"/>
              <a:gd name="connsiteY0" fmla="*/ 0 h 695325"/>
              <a:gd name="connsiteX1" fmla="*/ 66675 w 238125"/>
              <a:gd name="connsiteY1" fmla="*/ 695325 h 695325"/>
              <a:gd name="connsiteX2" fmla="*/ 238125 w 238125"/>
              <a:gd name="connsiteY2" fmla="*/ 381000 h 695325"/>
              <a:gd name="connsiteX3" fmla="*/ 0 w 238125"/>
              <a:gd name="connsiteY3" fmla="*/ 0 h 695325"/>
              <a:gd name="connsiteX0" fmla="*/ 0 w 259035"/>
              <a:gd name="connsiteY0" fmla="*/ 0 h 695325"/>
              <a:gd name="connsiteX1" fmla="*/ 66675 w 259035"/>
              <a:gd name="connsiteY1" fmla="*/ 695325 h 695325"/>
              <a:gd name="connsiteX2" fmla="*/ 238125 w 259035"/>
              <a:gd name="connsiteY2" fmla="*/ 381000 h 695325"/>
              <a:gd name="connsiteX3" fmla="*/ 0 w 259035"/>
              <a:gd name="connsiteY3" fmla="*/ 0 h 695325"/>
              <a:gd name="connsiteX0" fmla="*/ 0 w 259035"/>
              <a:gd name="connsiteY0" fmla="*/ 0 h 606921"/>
              <a:gd name="connsiteX1" fmla="*/ 35099 w 259035"/>
              <a:gd name="connsiteY1" fmla="*/ 560462 h 606921"/>
              <a:gd name="connsiteX2" fmla="*/ 238125 w 259035"/>
              <a:gd name="connsiteY2" fmla="*/ 381000 h 606921"/>
              <a:gd name="connsiteX3" fmla="*/ 0 w 259035"/>
              <a:gd name="connsiteY3" fmla="*/ 0 h 606921"/>
              <a:gd name="connsiteX0" fmla="*/ 0 w 259035"/>
              <a:gd name="connsiteY0" fmla="*/ 0 h 658366"/>
              <a:gd name="connsiteX1" fmla="*/ 35099 w 259035"/>
              <a:gd name="connsiteY1" fmla="*/ 560462 h 658366"/>
              <a:gd name="connsiteX2" fmla="*/ 238125 w 259035"/>
              <a:gd name="connsiteY2" fmla="*/ 381000 h 658366"/>
              <a:gd name="connsiteX3" fmla="*/ 0 w 259035"/>
              <a:gd name="connsiteY3" fmla="*/ 0 h 658366"/>
              <a:gd name="connsiteX0" fmla="*/ 0 w 259035"/>
              <a:gd name="connsiteY0" fmla="*/ 1414 h 659780"/>
              <a:gd name="connsiteX1" fmla="*/ 35099 w 259035"/>
              <a:gd name="connsiteY1" fmla="*/ 561876 h 659780"/>
              <a:gd name="connsiteX2" fmla="*/ 238125 w 259035"/>
              <a:gd name="connsiteY2" fmla="*/ 382414 h 659780"/>
              <a:gd name="connsiteX3" fmla="*/ 0 w 259035"/>
              <a:gd name="connsiteY3" fmla="*/ 1414 h 659780"/>
              <a:gd name="connsiteX0" fmla="*/ 166274 w 425309"/>
              <a:gd name="connsiteY0" fmla="*/ 1414 h 659780"/>
              <a:gd name="connsiteX1" fmla="*/ 201373 w 425309"/>
              <a:gd name="connsiteY1" fmla="*/ 561876 h 659780"/>
              <a:gd name="connsiteX2" fmla="*/ 404399 w 425309"/>
              <a:gd name="connsiteY2" fmla="*/ 382414 h 659780"/>
              <a:gd name="connsiteX3" fmla="*/ 166274 w 425309"/>
              <a:gd name="connsiteY3" fmla="*/ 1414 h 659780"/>
              <a:gd name="connsiteX0" fmla="*/ 166274 w 425309"/>
              <a:gd name="connsiteY0" fmla="*/ 1414 h 608335"/>
              <a:gd name="connsiteX1" fmla="*/ 201373 w 425309"/>
              <a:gd name="connsiteY1" fmla="*/ 489867 h 608335"/>
              <a:gd name="connsiteX2" fmla="*/ 404399 w 425309"/>
              <a:gd name="connsiteY2" fmla="*/ 382414 h 608335"/>
              <a:gd name="connsiteX3" fmla="*/ 166274 w 425309"/>
              <a:gd name="connsiteY3" fmla="*/ 1414 h 608335"/>
              <a:gd name="connsiteX0" fmla="*/ 166274 w 425309"/>
              <a:gd name="connsiteY0" fmla="*/ 1414 h 608335"/>
              <a:gd name="connsiteX1" fmla="*/ 201373 w 425309"/>
              <a:gd name="connsiteY1" fmla="*/ 489867 h 608335"/>
              <a:gd name="connsiteX2" fmla="*/ 404399 w 425309"/>
              <a:gd name="connsiteY2" fmla="*/ 382414 h 608335"/>
              <a:gd name="connsiteX3" fmla="*/ 166274 w 425309"/>
              <a:gd name="connsiteY3" fmla="*/ 1414 h 608335"/>
              <a:gd name="connsiteX0" fmla="*/ 166274 w 425309"/>
              <a:gd name="connsiteY0" fmla="*/ 1414 h 608335"/>
              <a:gd name="connsiteX1" fmla="*/ 201373 w 425309"/>
              <a:gd name="connsiteY1" fmla="*/ 489867 h 608335"/>
              <a:gd name="connsiteX2" fmla="*/ 404399 w 425309"/>
              <a:gd name="connsiteY2" fmla="*/ 382414 h 608335"/>
              <a:gd name="connsiteX3" fmla="*/ 166274 w 425309"/>
              <a:gd name="connsiteY3" fmla="*/ 1414 h 60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309" h="608335">
                <a:moveTo>
                  <a:pt x="166274" y="1414"/>
                </a:moveTo>
                <a:cubicBezTo>
                  <a:pt x="0" y="197363"/>
                  <a:pt x="116474" y="344941"/>
                  <a:pt x="201373" y="489867"/>
                </a:cubicBezTo>
                <a:cubicBezTo>
                  <a:pt x="324726" y="570234"/>
                  <a:pt x="425309" y="608335"/>
                  <a:pt x="404399" y="382414"/>
                </a:cubicBezTo>
                <a:cubicBezTo>
                  <a:pt x="398892" y="40134"/>
                  <a:pt x="262367" y="0"/>
                  <a:pt x="166274" y="1414"/>
                </a:cubicBezTo>
                <a:close/>
              </a:path>
            </a:pathLst>
          </a:cu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reihandform 11"/>
          <p:cNvSpPr/>
          <p:nvPr/>
        </p:nvSpPr>
        <p:spPr>
          <a:xfrm rot="1913852">
            <a:off x="1280759" y="3641896"/>
            <a:ext cx="393602" cy="465001"/>
          </a:xfrm>
          <a:custGeom>
            <a:avLst/>
            <a:gdLst>
              <a:gd name="connsiteX0" fmla="*/ 0 w 238125"/>
              <a:gd name="connsiteY0" fmla="*/ 0 h 695325"/>
              <a:gd name="connsiteX1" fmla="*/ 66675 w 238125"/>
              <a:gd name="connsiteY1" fmla="*/ 695325 h 695325"/>
              <a:gd name="connsiteX2" fmla="*/ 238125 w 238125"/>
              <a:gd name="connsiteY2" fmla="*/ 381000 h 695325"/>
              <a:gd name="connsiteX3" fmla="*/ 0 w 238125"/>
              <a:gd name="connsiteY3" fmla="*/ 0 h 695325"/>
              <a:gd name="connsiteX0" fmla="*/ 0 w 238125"/>
              <a:gd name="connsiteY0" fmla="*/ 0 h 695325"/>
              <a:gd name="connsiteX1" fmla="*/ 66675 w 238125"/>
              <a:gd name="connsiteY1" fmla="*/ 695325 h 695325"/>
              <a:gd name="connsiteX2" fmla="*/ 238125 w 238125"/>
              <a:gd name="connsiteY2" fmla="*/ 381000 h 695325"/>
              <a:gd name="connsiteX3" fmla="*/ 0 w 238125"/>
              <a:gd name="connsiteY3" fmla="*/ 0 h 695325"/>
              <a:gd name="connsiteX0" fmla="*/ 0 w 259035"/>
              <a:gd name="connsiteY0" fmla="*/ 0 h 695325"/>
              <a:gd name="connsiteX1" fmla="*/ 66675 w 259035"/>
              <a:gd name="connsiteY1" fmla="*/ 695325 h 695325"/>
              <a:gd name="connsiteX2" fmla="*/ 238125 w 259035"/>
              <a:gd name="connsiteY2" fmla="*/ 381000 h 695325"/>
              <a:gd name="connsiteX3" fmla="*/ 0 w 259035"/>
              <a:gd name="connsiteY3" fmla="*/ 0 h 695325"/>
              <a:gd name="connsiteX0" fmla="*/ 0 w 259035"/>
              <a:gd name="connsiteY0" fmla="*/ 0 h 606921"/>
              <a:gd name="connsiteX1" fmla="*/ 35099 w 259035"/>
              <a:gd name="connsiteY1" fmla="*/ 560462 h 606921"/>
              <a:gd name="connsiteX2" fmla="*/ 238125 w 259035"/>
              <a:gd name="connsiteY2" fmla="*/ 381000 h 606921"/>
              <a:gd name="connsiteX3" fmla="*/ 0 w 259035"/>
              <a:gd name="connsiteY3" fmla="*/ 0 h 606921"/>
              <a:gd name="connsiteX0" fmla="*/ 0 w 259035"/>
              <a:gd name="connsiteY0" fmla="*/ 0 h 658366"/>
              <a:gd name="connsiteX1" fmla="*/ 35099 w 259035"/>
              <a:gd name="connsiteY1" fmla="*/ 560462 h 658366"/>
              <a:gd name="connsiteX2" fmla="*/ 238125 w 259035"/>
              <a:gd name="connsiteY2" fmla="*/ 381000 h 658366"/>
              <a:gd name="connsiteX3" fmla="*/ 0 w 259035"/>
              <a:gd name="connsiteY3" fmla="*/ 0 h 658366"/>
              <a:gd name="connsiteX0" fmla="*/ 0 w 259035"/>
              <a:gd name="connsiteY0" fmla="*/ 1414 h 659780"/>
              <a:gd name="connsiteX1" fmla="*/ 35099 w 259035"/>
              <a:gd name="connsiteY1" fmla="*/ 561876 h 659780"/>
              <a:gd name="connsiteX2" fmla="*/ 238125 w 259035"/>
              <a:gd name="connsiteY2" fmla="*/ 382414 h 659780"/>
              <a:gd name="connsiteX3" fmla="*/ 0 w 259035"/>
              <a:gd name="connsiteY3" fmla="*/ 1414 h 659780"/>
              <a:gd name="connsiteX0" fmla="*/ 166274 w 425309"/>
              <a:gd name="connsiteY0" fmla="*/ 1414 h 659780"/>
              <a:gd name="connsiteX1" fmla="*/ 201373 w 425309"/>
              <a:gd name="connsiteY1" fmla="*/ 561876 h 659780"/>
              <a:gd name="connsiteX2" fmla="*/ 404399 w 425309"/>
              <a:gd name="connsiteY2" fmla="*/ 382414 h 659780"/>
              <a:gd name="connsiteX3" fmla="*/ 166274 w 425309"/>
              <a:gd name="connsiteY3" fmla="*/ 1414 h 659780"/>
              <a:gd name="connsiteX0" fmla="*/ 166274 w 425309"/>
              <a:gd name="connsiteY0" fmla="*/ 1414 h 608335"/>
              <a:gd name="connsiteX1" fmla="*/ 201373 w 425309"/>
              <a:gd name="connsiteY1" fmla="*/ 489867 h 608335"/>
              <a:gd name="connsiteX2" fmla="*/ 404399 w 425309"/>
              <a:gd name="connsiteY2" fmla="*/ 382414 h 608335"/>
              <a:gd name="connsiteX3" fmla="*/ 166274 w 425309"/>
              <a:gd name="connsiteY3" fmla="*/ 1414 h 608335"/>
              <a:gd name="connsiteX0" fmla="*/ 166274 w 425309"/>
              <a:gd name="connsiteY0" fmla="*/ 1414 h 608335"/>
              <a:gd name="connsiteX1" fmla="*/ 201373 w 425309"/>
              <a:gd name="connsiteY1" fmla="*/ 489867 h 608335"/>
              <a:gd name="connsiteX2" fmla="*/ 404399 w 425309"/>
              <a:gd name="connsiteY2" fmla="*/ 382414 h 608335"/>
              <a:gd name="connsiteX3" fmla="*/ 166274 w 425309"/>
              <a:gd name="connsiteY3" fmla="*/ 1414 h 608335"/>
              <a:gd name="connsiteX0" fmla="*/ 166274 w 425309"/>
              <a:gd name="connsiteY0" fmla="*/ 1414 h 608335"/>
              <a:gd name="connsiteX1" fmla="*/ 201373 w 425309"/>
              <a:gd name="connsiteY1" fmla="*/ 489867 h 608335"/>
              <a:gd name="connsiteX2" fmla="*/ 404399 w 425309"/>
              <a:gd name="connsiteY2" fmla="*/ 382414 h 608335"/>
              <a:gd name="connsiteX3" fmla="*/ 166274 w 425309"/>
              <a:gd name="connsiteY3" fmla="*/ 1414 h 608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309" h="608335">
                <a:moveTo>
                  <a:pt x="166274" y="1414"/>
                </a:moveTo>
                <a:cubicBezTo>
                  <a:pt x="0" y="197363"/>
                  <a:pt x="116474" y="344941"/>
                  <a:pt x="201373" y="489867"/>
                </a:cubicBezTo>
                <a:cubicBezTo>
                  <a:pt x="324726" y="570234"/>
                  <a:pt x="425309" y="608335"/>
                  <a:pt x="404399" y="382414"/>
                </a:cubicBezTo>
                <a:cubicBezTo>
                  <a:pt x="398892" y="40134"/>
                  <a:pt x="262367" y="0"/>
                  <a:pt x="166274" y="1414"/>
                </a:cubicBezTo>
                <a:close/>
              </a:path>
            </a:pathLst>
          </a:cu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extfeld 12"/>
          <p:cNvSpPr txBox="1"/>
          <p:nvPr/>
        </p:nvSpPr>
        <p:spPr>
          <a:xfrm>
            <a:off x="2339752" y="2492896"/>
            <a:ext cx="3024336" cy="369332"/>
          </a:xfrm>
          <a:prstGeom prst="rect">
            <a:avLst/>
          </a:prstGeom>
          <a:solidFill>
            <a:srgbClr val="00206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Venae pulmonales dextri</a:t>
            </a:r>
            <a:endParaRPr lang="hu-HU" dirty="0"/>
          </a:p>
        </p:txBody>
      </p:sp>
      <p:sp>
        <p:nvSpPr>
          <p:cNvPr id="14" name="Freihandform 13"/>
          <p:cNvSpPr/>
          <p:nvPr/>
        </p:nvSpPr>
        <p:spPr>
          <a:xfrm rot="20963739">
            <a:off x="1254846" y="3812204"/>
            <a:ext cx="874909" cy="1612845"/>
          </a:xfrm>
          <a:custGeom>
            <a:avLst/>
            <a:gdLst>
              <a:gd name="connsiteX0" fmla="*/ 0 w 238125"/>
              <a:gd name="connsiteY0" fmla="*/ 0 h 695325"/>
              <a:gd name="connsiteX1" fmla="*/ 66675 w 238125"/>
              <a:gd name="connsiteY1" fmla="*/ 695325 h 695325"/>
              <a:gd name="connsiteX2" fmla="*/ 238125 w 238125"/>
              <a:gd name="connsiteY2" fmla="*/ 381000 h 695325"/>
              <a:gd name="connsiteX3" fmla="*/ 0 w 238125"/>
              <a:gd name="connsiteY3" fmla="*/ 0 h 695325"/>
              <a:gd name="connsiteX0" fmla="*/ 0 w 238125"/>
              <a:gd name="connsiteY0" fmla="*/ 0 h 695325"/>
              <a:gd name="connsiteX1" fmla="*/ 66675 w 238125"/>
              <a:gd name="connsiteY1" fmla="*/ 695325 h 695325"/>
              <a:gd name="connsiteX2" fmla="*/ 238125 w 238125"/>
              <a:gd name="connsiteY2" fmla="*/ 381000 h 695325"/>
              <a:gd name="connsiteX3" fmla="*/ 0 w 238125"/>
              <a:gd name="connsiteY3" fmla="*/ 0 h 695325"/>
              <a:gd name="connsiteX0" fmla="*/ 0 w 259035"/>
              <a:gd name="connsiteY0" fmla="*/ 0 h 695325"/>
              <a:gd name="connsiteX1" fmla="*/ 66675 w 259035"/>
              <a:gd name="connsiteY1" fmla="*/ 695325 h 695325"/>
              <a:gd name="connsiteX2" fmla="*/ 238125 w 259035"/>
              <a:gd name="connsiteY2" fmla="*/ 381000 h 695325"/>
              <a:gd name="connsiteX3" fmla="*/ 0 w 259035"/>
              <a:gd name="connsiteY3" fmla="*/ 0 h 695325"/>
              <a:gd name="connsiteX0" fmla="*/ 0 w 259035"/>
              <a:gd name="connsiteY0" fmla="*/ 0 h 606921"/>
              <a:gd name="connsiteX1" fmla="*/ 35099 w 259035"/>
              <a:gd name="connsiteY1" fmla="*/ 560462 h 606921"/>
              <a:gd name="connsiteX2" fmla="*/ 238125 w 259035"/>
              <a:gd name="connsiteY2" fmla="*/ 381000 h 606921"/>
              <a:gd name="connsiteX3" fmla="*/ 0 w 259035"/>
              <a:gd name="connsiteY3" fmla="*/ 0 h 606921"/>
              <a:gd name="connsiteX0" fmla="*/ 0 w 259035"/>
              <a:gd name="connsiteY0" fmla="*/ 0 h 658366"/>
              <a:gd name="connsiteX1" fmla="*/ 35099 w 259035"/>
              <a:gd name="connsiteY1" fmla="*/ 560462 h 658366"/>
              <a:gd name="connsiteX2" fmla="*/ 238125 w 259035"/>
              <a:gd name="connsiteY2" fmla="*/ 381000 h 658366"/>
              <a:gd name="connsiteX3" fmla="*/ 0 w 259035"/>
              <a:gd name="connsiteY3" fmla="*/ 0 h 658366"/>
              <a:gd name="connsiteX0" fmla="*/ 0 w 259035"/>
              <a:gd name="connsiteY0" fmla="*/ 1414 h 659780"/>
              <a:gd name="connsiteX1" fmla="*/ 35099 w 259035"/>
              <a:gd name="connsiteY1" fmla="*/ 561876 h 659780"/>
              <a:gd name="connsiteX2" fmla="*/ 238125 w 259035"/>
              <a:gd name="connsiteY2" fmla="*/ 382414 h 659780"/>
              <a:gd name="connsiteX3" fmla="*/ 0 w 259035"/>
              <a:gd name="connsiteY3" fmla="*/ 1414 h 659780"/>
              <a:gd name="connsiteX0" fmla="*/ 166274 w 425309"/>
              <a:gd name="connsiteY0" fmla="*/ 1414 h 659780"/>
              <a:gd name="connsiteX1" fmla="*/ 201373 w 425309"/>
              <a:gd name="connsiteY1" fmla="*/ 561876 h 659780"/>
              <a:gd name="connsiteX2" fmla="*/ 404399 w 425309"/>
              <a:gd name="connsiteY2" fmla="*/ 382414 h 659780"/>
              <a:gd name="connsiteX3" fmla="*/ 166274 w 425309"/>
              <a:gd name="connsiteY3" fmla="*/ 1414 h 659780"/>
              <a:gd name="connsiteX0" fmla="*/ 166274 w 425309"/>
              <a:gd name="connsiteY0" fmla="*/ 1414 h 608335"/>
              <a:gd name="connsiteX1" fmla="*/ 201373 w 425309"/>
              <a:gd name="connsiteY1" fmla="*/ 489867 h 608335"/>
              <a:gd name="connsiteX2" fmla="*/ 404399 w 425309"/>
              <a:gd name="connsiteY2" fmla="*/ 382414 h 608335"/>
              <a:gd name="connsiteX3" fmla="*/ 166274 w 425309"/>
              <a:gd name="connsiteY3" fmla="*/ 1414 h 608335"/>
              <a:gd name="connsiteX0" fmla="*/ 166274 w 425309"/>
              <a:gd name="connsiteY0" fmla="*/ 1414 h 608335"/>
              <a:gd name="connsiteX1" fmla="*/ 201373 w 425309"/>
              <a:gd name="connsiteY1" fmla="*/ 489867 h 608335"/>
              <a:gd name="connsiteX2" fmla="*/ 404399 w 425309"/>
              <a:gd name="connsiteY2" fmla="*/ 382414 h 608335"/>
              <a:gd name="connsiteX3" fmla="*/ 166274 w 425309"/>
              <a:gd name="connsiteY3" fmla="*/ 1414 h 608335"/>
              <a:gd name="connsiteX0" fmla="*/ 166274 w 425309"/>
              <a:gd name="connsiteY0" fmla="*/ 1414 h 608335"/>
              <a:gd name="connsiteX1" fmla="*/ 201373 w 425309"/>
              <a:gd name="connsiteY1" fmla="*/ 489867 h 608335"/>
              <a:gd name="connsiteX2" fmla="*/ 404399 w 425309"/>
              <a:gd name="connsiteY2" fmla="*/ 382414 h 608335"/>
              <a:gd name="connsiteX3" fmla="*/ 166274 w 425309"/>
              <a:gd name="connsiteY3" fmla="*/ 1414 h 608335"/>
              <a:gd name="connsiteX0" fmla="*/ 166274 w 416123"/>
              <a:gd name="connsiteY0" fmla="*/ 169823 h 738643"/>
              <a:gd name="connsiteX1" fmla="*/ 201373 w 416123"/>
              <a:gd name="connsiteY1" fmla="*/ 658276 h 738643"/>
              <a:gd name="connsiteX2" fmla="*/ 395213 w 416123"/>
              <a:gd name="connsiteY2" fmla="*/ 342280 h 738643"/>
              <a:gd name="connsiteX3" fmla="*/ 166274 w 416123"/>
              <a:gd name="connsiteY3" fmla="*/ 169823 h 738643"/>
              <a:gd name="connsiteX0" fmla="*/ 166274 w 416123"/>
              <a:gd name="connsiteY0" fmla="*/ 169823 h 738643"/>
              <a:gd name="connsiteX1" fmla="*/ 201373 w 416123"/>
              <a:gd name="connsiteY1" fmla="*/ 658276 h 738643"/>
              <a:gd name="connsiteX2" fmla="*/ 395213 w 416123"/>
              <a:gd name="connsiteY2" fmla="*/ 342280 h 738643"/>
              <a:gd name="connsiteX3" fmla="*/ 166274 w 416123"/>
              <a:gd name="connsiteY3" fmla="*/ 169823 h 738643"/>
              <a:gd name="connsiteX0" fmla="*/ 166274 w 416123"/>
              <a:gd name="connsiteY0" fmla="*/ 169823 h 780411"/>
              <a:gd name="connsiteX1" fmla="*/ 218581 w 416123"/>
              <a:gd name="connsiteY1" fmla="*/ 700044 h 780411"/>
              <a:gd name="connsiteX2" fmla="*/ 395213 w 416123"/>
              <a:gd name="connsiteY2" fmla="*/ 342280 h 780411"/>
              <a:gd name="connsiteX3" fmla="*/ 166274 w 416123"/>
              <a:gd name="connsiteY3" fmla="*/ 169823 h 780411"/>
              <a:gd name="connsiteX0" fmla="*/ 166274 w 416123"/>
              <a:gd name="connsiteY0" fmla="*/ 169823 h 788746"/>
              <a:gd name="connsiteX1" fmla="*/ 218581 w 416123"/>
              <a:gd name="connsiteY1" fmla="*/ 700044 h 788746"/>
              <a:gd name="connsiteX2" fmla="*/ 395213 w 416123"/>
              <a:gd name="connsiteY2" fmla="*/ 342280 h 788746"/>
              <a:gd name="connsiteX3" fmla="*/ 166274 w 416123"/>
              <a:gd name="connsiteY3" fmla="*/ 169823 h 788746"/>
              <a:gd name="connsiteX0" fmla="*/ 166274 w 416123"/>
              <a:gd name="connsiteY0" fmla="*/ 169823 h 795280"/>
              <a:gd name="connsiteX1" fmla="*/ 247731 w 416123"/>
              <a:gd name="connsiteY1" fmla="*/ 706578 h 795280"/>
              <a:gd name="connsiteX2" fmla="*/ 395213 w 416123"/>
              <a:gd name="connsiteY2" fmla="*/ 342280 h 795280"/>
              <a:gd name="connsiteX3" fmla="*/ 166274 w 416123"/>
              <a:gd name="connsiteY3" fmla="*/ 169823 h 795280"/>
              <a:gd name="connsiteX0" fmla="*/ 166274 w 416123"/>
              <a:gd name="connsiteY0" fmla="*/ 169823 h 795280"/>
              <a:gd name="connsiteX1" fmla="*/ 247731 w 416123"/>
              <a:gd name="connsiteY1" fmla="*/ 706578 h 795280"/>
              <a:gd name="connsiteX2" fmla="*/ 395213 w 416123"/>
              <a:gd name="connsiteY2" fmla="*/ 342280 h 795280"/>
              <a:gd name="connsiteX3" fmla="*/ 166274 w 416123"/>
              <a:gd name="connsiteY3" fmla="*/ 169823 h 795280"/>
              <a:gd name="connsiteX0" fmla="*/ 110480 w 360329"/>
              <a:gd name="connsiteY0" fmla="*/ 169823 h 795280"/>
              <a:gd name="connsiteX1" fmla="*/ 191937 w 360329"/>
              <a:gd name="connsiteY1" fmla="*/ 706578 h 795280"/>
              <a:gd name="connsiteX2" fmla="*/ 339419 w 360329"/>
              <a:gd name="connsiteY2" fmla="*/ 342280 h 795280"/>
              <a:gd name="connsiteX3" fmla="*/ 110480 w 360329"/>
              <a:gd name="connsiteY3" fmla="*/ 169823 h 79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29" h="795280">
                <a:moveTo>
                  <a:pt x="110480" y="169823"/>
                </a:moveTo>
                <a:cubicBezTo>
                  <a:pt x="0" y="337575"/>
                  <a:pt x="63502" y="660276"/>
                  <a:pt x="191937" y="706578"/>
                </a:cubicBezTo>
                <a:cubicBezTo>
                  <a:pt x="300403" y="795280"/>
                  <a:pt x="360329" y="568201"/>
                  <a:pt x="339419" y="342280"/>
                </a:cubicBezTo>
                <a:cubicBezTo>
                  <a:pt x="333912" y="0"/>
                  <a:pt x="198883" y="125597"/>
                  <a:pt x="110480" y="169823"/>
                </a:cubicBezTo>
                <a:close/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feld 14"/>
          <p:cNvSpPr txBox="1"/>
          <p:nvPr/>
        </p:nvSpPr>
        <p:spPr>
          <a:xfrm>
            <a:off x="2339752" y="2924944"/>
            <a:ext cx="3024336" cy="369332"/>
          </a:xfrm>
          <a:prstGeom prst="rect">
            <a:avLst/>
          </a:prstGeom>
          <a:solidFill>
            <a:srgbClr val="00B05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Atrium dextrum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Leistungsbahnen</a:t>
            </a:r>
            <a:endParaRPr lang="hu-HU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323528" y="1268760"/>
          <a:ext cx="8496945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750189">
                <a:tc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Arterien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Venen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Innervation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chemeClr val="tx1"/>
                          </a:solidFill>
                        </a:rPr>
                        <a:t>Lymphbahnen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294846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Pars cervicalis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 thyroidea</a:t>
                      </a:r>
                      <a:r>
                        <a:rPr lang="hu-HU" baseline="0" dirty="0" smtClean="0"/>
                        <a:t> inf (vor allem)</a:t>
                      </a:r>
                      <a:endParaRPr lang="hu-HU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 thyroidea inf</a:t>
                      </a:r>
                      <a:endParaRPr lang="hu-HU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 laryngeus recurrens </a:t>
                      </a:r>
                      <a:br>
                        <a:rPr lang="hu-HU" dirty="0" smtClean="0"/>
                      </a:br>
                      <a:r>
                        <a:rPr lang="hu-HU" dirty="0" smtClean="0"/>
                        <a:t>(N. vagus)</a:t>
                      </a:r>
                      <a:endParaRPr lang="hu-HU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Nodi lymphatici cervicales profundi</a:t>
                      </a:r>
                      <a:endParaRPr lang="hu-HU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50578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Pars thoracica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die </a:t>
                      </a:r>
                      <a:r>
                        <a:rPr lang="hu-HU" u="sng" dirty="0" smtClean="0"/>
                        <a:t>rechten</a:t>
                      </a:r>
                      <a:r>
                        <a:rPr lang="hu-HU" dirty="0" smtClean="0"/>
                        <a:t> </a:t>
                      </a:r>
                      <a:br>
                        <a:rPr lang="hu-HU" dirty="0" smtClean="0"/>
                      </a:br>
                      <a:r>
                        <a:rPr lang="hu-HU" dirty="0" smtClean="0"/>
                        <a:t>Aa intercosatles</a:t>
                      </a:r>
                      <a:endParaRPr lang="hu-HU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V azygos</a:t>
                      </a:r>
                    </a:p>
                    <a:p>
                      <a:r>
                        <a:rPr lang="hu-HU" dirty="0" smtClean="0"/>
                        <a:t>V hemiazygos</a:t>
                      </a:r>
                    </a:p>
                    <a:p>
                      <a:r>
                        <a:rPr lang="hu-HU" dirty="0" smtClean="0"/>
                        <a:t>(zur V cava</a:t>
                      </a:r>
                      <a:r>
                        <a:rPr lang="hu-HU" baseline="0" dirty="0" smtClean="0"/>
                        <a:t> sup)</a:t>
                      </a:r>
                      <a:endParaRPr lang="hu-HU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Plexus</a:t>
                      </a:r>
                      <a:r>
                        <a:rPr lang="hu-HU" baseline="0" dirty="0" smtClean="0"/>
                        <a:t> oesophageus </a:t>
                      </a:r>
                      <a:br>
                        <a:rPr lang="hu-HU" baseline="0" dirty="0" smtClean="0"/>
                      </a:br>
                      <a:r>
                        <a:rPr lang="hu-HU" baseline="0" dirty="0" smtClean="0"/>
                        <a:t>(N. vagus)</a:t>
                      </a:r>
                      <a:endParaRPr lang="hu-HU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Nodi lympatici</a:t>
                      </a:r>
                    </a:p>
                    <a:p>
                      <a:r>
                        <a:rPr lang="hu-HU" dirty="0" smtClean="0"/>
                        <a:t>-tracheales</a:t>
                      </a:r>
                    </a:p>
                    <a:p>
                      <a:r>
                        <a:rPr lang="hu-HU" dirty="0" smtClean="0"/>
                        <a:t>-trecheo-bronchiales</a:t>
                      </a:r>
                      <a:endParaRPr lang="hu-HU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84978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Pars</a:t>
                      </a:r>
                      <a:r>
                        <a:rPr lang="hu-HU" baseline="0" dirty="0" smtClean="0"/>
                        <a:t> abdominalis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A gastrica sin</a:t>
                      </a:r>
                    </a:p>
                    <a:p>
                      <a:endParaRPr lang="hu-HU" dirty="0" smtClean="0"/>
                    </a:p>
                    <a:p>
                      <a:r>
                        <a:rPr lang="hu-HU" dirty="0" smtClean="0"/>
                        <a:t>A phrenica inf sin</a:t>
                      </a:r>
                      <a:endParaRPr lang="hu-HU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C00000">
                            <a:tint val="66000"/>
                            <a:satMod val="160000"/>
                          </a:srgbClr>
                        </a:gs>
                        <a:gs pos="50000">
                          <a:srgbClr val="C00000">
                            <a:tint val="44500"/>
                            <a:satMod val="160000"/>
                          </a:srgbClr>
                        </a:gs>
                        <a:gs pos="100000">
                          <a:srgbClr val="C0000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Magenvenen</a:t>
                      </a:r>
                      <a:r>
                        <a:rPr lang="hu-HU" baseline="0" dirty="0" smtClean="0"/>
                        <a:t> </a:t>
                      </a:r>
                    </a:p>
                    <a:p>
                      <a:r>
                        <a:rPr lang="hu-HU" baseline="0" dirty="0" smtClean="0"/>
                        <a:t>(zur V portae hepatis)</a:t>
                      </a:r>
                      <a:endParaRPr lang="hu-HU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Truncus vagalis ant et post</a:t>
                      </a:r>
                      <a:endParaRPr lang="hu-HU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Nodi lymphatici  gastrici</a:t>
                      </a:r>
                      <a:endParaRPr lang="hu-HU" dirty="0"/>
                    </a:p>
                  </a:txBody>
                  <a:tcPr anchor="ctr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Pfeil nach oben und unten 5"/>
          <p:cNvSpPr/>
          <p:nvPr/>
        </p:nvSpPr>
        <p:spPr>
          <a:xfrm>
            <a:off x="4067944" y="4437112"/>
            <a:ext cx="432048" cy="792088"/>
          </a:xfrm>
          <a:prstGeom prst="upDownArrow">
            <a:avLst/>
          </a:prstGeom>
          <a:solidFill>
            <a:srgbClr val="7030A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extfeld 6"/>
          <p:cNvSpPr txBox="1"/>
          <p:nvPr/>
        </p:nvSpPr>
        <p:spPr>
          <a:xfrm>
            <a:off x="4572000" y="4653136"/>
            <a:ext cx="3528392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Portokavale Anastomose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enning07_4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3684" y="1268761"/>
            <a:ext cx="3750316" cy="55892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Mechanik des Oesophagus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Peristaltik</a:t>
            </a:r>
          </a:p>
          <a:p>
            <a:pPr lvl="1"/>
            <a:r>
              <a:rPr lang="hu-HU" dirty="0" smtClean="0"/>
              <a:t>Reflektorisch ausgelöst</a:t>
            </a:r>
          </a:p>
          <a:p>
            <a:pPr lvl="1"/>
            <a:r>
              <a:rPr lang="hu-HU" dirty="0" smtClean="0"/>
              <a:t>Schlucken ist auch im Kopfstand möglich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Verschlussmechanismus</a:t>
            </a:r>
          </a:p>
          <a:p>
            <a:pPr lvl="1"/>
            <a:r>
              <a:rPr lang="hu-HU" dirty="0" smtClean="0"/>
              <a:t>kein Sphinkter</a:t>
            </a:r>
          </a:p>
          <a:p>
            <a:pPr lvl="1"/>
            <a:r>
              <a:rPr lang="hu-HU" dirty="0" smtClean="0"/>
              <a:t>Spiralförmiger Muskelablauf</a:t>
            </a:r>
          </a:p>
          <a:p>
            <a:pPr lvl="1"/>
            <a:r>
              <a:rPr lang="hu-HU" dirty="0" smtClean="0"/>
              <a:t>venöse Polsterung</a:t>
            </a:r>
          </a:p>
          <a:p>
            <a:pPr lvl="1"/>
            <a:r>
              <a:rPr lang="hu-HU" dirty="0" smtClean="0"/>
              <a:t>ständige Spannung der Wand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556792"/>
            <a:ext cx="3203848" cy="4525963"/>
          </a:xfrm>
        </p:spPr>
        <p:txBody>
          <a:bodyPr>
            <a:normAutofit/>
          </a:bodyPr>
          <a:lstStyle/>
          <a:p>
            <a:r>
              <a:rPr lang="hu-HU" sz="2400" dirty="0" smtClean="0"/>
              <a:t>Genereller Aufbau, Orientierung</a:t>
            </a:r>
          </a:p>
          <a:p>
            <a:r>
              <a:rPr lang="hu-HU" sz="2400" dirty="0" smtClean="0"/>
              <a:t>Bauchfell </a:t>
            </a:r>
            <a:br>
              <a:rPr lang="hu-HU" sz="2400" dirty="0" smtClean="0"/>
            </a:br>
            <a:r>
              <a:rPr lang="hu-HU" sz="2400" dirty="0" smtClean="0"/>
              <a:t>(Vorlesung 25.)</a:t>
            </a:r>
          </a:p>
          <a:p>
            <a:endParaRPr lang="hu-H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3075" y="0"/>
            <a:ext cx="61309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4427984" y="4826675"/>
            <a:ext cx="47160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7030A0"/>
                </a:solidFill>
                <a:latin typeface="Calibri" pitchFamily="34" charset="0"/>
              </a:rPr>
              <a:t>Regio epigastrica </a:t>
            </a:r>
            <a:r>
              <a:rPr lang="hu-HU" dirty="0">
                <a:latin typeface="Calibri" pitchFamily="34" charset="0"/>
              </a:rPr>
              <a:t>(Epigastrium):  unter den Rippenbögen, lateral begrenzt durch den beiden Linea mediclavicularis</a:t>
            </a:r>
          </a:p>
          <a:p>
            <a:r>
              <a:rPr lang="hu-HU" dirty="0">
                <a:solidFill>
                  <a:srgbClr val="7030A0"/>
                </a:solidFill>
                <a:latin typeface="Calibri" pitchFamily="34" charset="0"/>
              </a:rPr>
              <a:t>Regio </a:t>
            </a:r>
            <a:r>
              <a:rPr lang="hu-HU" dirty="0" smtClean="0">
                <a:solidFill>
                  <a:srgbClr val="7030A0"/>
                </a:solidFill>
                <a:latin typeface="Calibri" pitchFamily="34" charset="0"/>
              </a:rPr>
              <a:t>hypochondrica </a:t>
            </a:r>
            <a:r>
              <a:rPr lang="hu-HU" dirty="0">
                <a:latin typeface="Calibri" pitchFamily="34" charset="0"/>
              </a:rPr>
              <a:t>(Hypochondrium): schilessen sich R und L der Regio epigastrica an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0648"/>
            <a:ext cx="3275856" cy="1143000"/>
          </a:xfrm>
        </p:spPr>
        <p:txBody>
          <a:bodyPr/>
          <a:lstStyle/>
          <a:p>
            <a:r>
              <a:rPr lang="hu-HU" dirty="0" smtClean="0"/>
              <a:t>Bauchhöhle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24"/>
            <a:ext cx="4284194" cy="304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Ventriculus, Gaster</a:t>
            </a:r>
          </a:p>
          <a:p>
            <a:r>
              <a:rPr lang="hu-HU" dirty="0" smtClean="0"/>
              <a:t>muskulöser, weitlumiger Anteil des Verdauungstrakts</a:t>
            </a:r>
          </a:p>
          <a:p>
            <a:r>
              <a:rPr lang="hu-HU" dirty="0" smtClean="0"/>
              <a:t>Rollen</a:t>
            </a:r>
          </a:p>
          <a:p>
            <a:pPr lvl="1"/>
            <a:r>
              <a:rPr lang="hu-HU" dirty="0" smtClean="0"/>
              <a:t>Zwischenspeicher</a:t>
            </a:r>
          </a:p>
          <a:p>
            <a:pPr lvl="1"/>
            <a:r>
              <a:rPr lang="hu-HU" dirty="0" smtClean="0"/>
              <a:t>Denaturierung  und partielle Verdauung der Speisebestandteile</a:t>
            </a:r>
          </a:p>
          <a:p>
            <a:pPr lvl="1"/>
            <a:r>
              <a:rPr lang="hu-HU" dirty="0" smtClean="0"/>
              <a:t>Sterilizirung (die meisten Bakterien werden durch Salzsäure abgetötet)</a:t>
            </a:r>
          </a:p>
          <a:p>
            <a:pPr lvl="1"/>
            <a:r>
              <a:rPr lang="hu-HU" dirty="0" smtClean="0"/>
              <a:t>endokrine Funktionen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586</Words>
  <Application>Microsoft Office PowerPoint</Application>
  <PresentationFormat>Bildschirmpräsentation (4:3)</PresentationFormat>
  <Paragraphs>210</Paragraphs>
  <Slides>29</Slides>
  <Notes>29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Larissa-Design</vt:lpstr>
      <vt:lpstr>18. Makroskopische Anatomie der Speiseröhre, des Magens und des Pancreas.</vt:lpstr>
      <vt:lpstr>Oesophagus</vt:lpstr>
      <vt:lpstr>Form, Lage</vt:lpstr>
      <vt:lpstr>Teile</vt:lpstr>
      <vt:lpstr>Benachbarte Strukturen</vt:lpstr>
      <vt:lpstr>Leistungsbahnen</vt:lpstr>
      <vt:lpstr>Mechanik des Oesophagus</vt:lpstr>
      <vt:lpstr>Bauchhöhle</vt:lpstr>
      <vt:lpstr>Magen</vt:lpstr>
      <vt:lpstr>Lage</vt:lpstr>
      <vt:lpstr>Form</vt:lpstr>
      <vt:lpstr>Folie 12</vt:lpstr>
      <vt:lpstr>Gliederung</vt:lpstr>
      <vt:lpstr>Folie 14</vt:lpstr>
      <vt:lpstr>Innenfläche</vt:lpstr>
      <vt:lpstr>Arterielle Blutversorgung</vt:lpstr>
      <vt:lpstr>Venöse Blutversorgung</vt:lpstr>
      <vt:lpstr>Innervation</vt:lpstr>
      <vt:lpstr>Peritonealverhältnisse</vt:lpstr>
      <vt:lpstr>Folie 20</vt:lpstr>
      <vt:lpstr>Topographie</vt:lpstr>
      <vt:lpstr>Folie 22</vt:lpstr>
      <vt:lpstr>Folie 23</vt:lpstr>
      <vt:lpstr>Pancreas</vt:lpstr>
      <vt:lpstr>Makroskopie</vt:lpstr>
      <vt:lpstr>Ausführungsgangsystem</vt:lpstr>
      <vt:lpstr>Folie 27</vt:lpstr>
      <vt:lpstr>Lymphbahnen im Magen, Pankreas und Doudenum</vt:lpstr>
      <vt:lpstr>Folie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18. Makroskopische Anatomie der Speiseröhre, des Magens und des Pancreas.</dc:title>
  <dc:creator>dcsaba</dc:creator>
  <cp:lastModifiedBy>dcsaba</cp:lastModifiedBy>
  <cp:revision>17</cp:revision>
  <dcterms:created xsi:type="dcterms:W3CDTF">2019-03-09T12:59:58Z</dcterms:created>
  <dcterms:modified xsi:type="dcterms:W3CDTF">2019-03-10T18:41:44Z</dcterms:modified>
</cp:coreProperties>
</file>