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57" r:id="rId4"/>
    <p:sldId id="264" r:id="rId5"/>
    <p:sldId id="265" r:id="rId6"/>
    <p:sldId id="259" r:id="rId7"/>
    <p:sldId id="258" r:id="rId8"/>
    <p:sldId id="260" r:id="rId9"/>
    <p:sldId id="266" r:id="rId10"/>
    <p:sldId id="267" r:id="rId11"/>
    <p:sldId id="268" r:id="rId12"/>
    <p:sldId id="279" r:id="rId13"/>
    <p:sldId id="280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  <p:sldId id="281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40CBF-2C70-400D-8B4F-BDAA3CB87FC7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B3310-DD80-4D34-AB97-3AA4DD6EC7A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D107-F37A-4C59-93FB-ADCDC30B0361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D107-F37A-4C59-93FB-ADCDC30B0361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255AF-2909-4B5F-9D6D-77896382D9D5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D107-F37A-4C59-93FB-ADCDC30B0361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D107-F37A-4C59-93FB-ADCDC30B0361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D107-F37A-4C59-93FB-ADCDC30B0361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D107-F37A-4C59-93FB-ADCDC30B0361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08. Orrüreg, orrmelléküregek. A gége porcai és ízületei.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Dávid Csaba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Vérellátás</a:t>
            </a:r>
            <a:endParaRPr lang="hu-HU" dirty="0"/>
          </a:p>
        </p:txBody>
      </p:sp>
      <p:pic>
        <p:nvPicPr>
          <p:cNvPr id="4" name="Grafik 3" descr="Benning06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140" y="2060848"/>
            <a:ext cx="8996860" cy="37810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1560" y="8367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carotis interna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1475656" y="15567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ophtalmica</a:t>
            </a:r>
            <a:endParaRPr lang="hu-HU" dirty="0"/>
          </a:p>
        </p:txBody>
      </p:sp>
      <p:sp>
        <p:nvSpPr>
          <p:cNvPr id="9" name="Freihandform 8"/>
          <p:cNvSpPr/>
          <p:nvPr/>
        </p:nvSpPr>
        <p:spPr>
          <a:xfrm>
            <a:off x="2123728" y="1124744"/>
            <a:ext cx="236008" cy="558800"/>
          </a:xfrm>
          <a:custGeom>
            <a:avLst/>
            <a:gdLst>
              <a:gd name="connsiteX0" fmla="*/ 0 w 236008"/>
              <a:gd name="connsiteY0" fmla="*/ 0 h 558800"/>
              <a:gd name="connsiteX1" fmla="*/ 196850 w 236008"/>
              <a:gd name="connsiteY1" fmla="*/ 342900 h 558800"/>
              <a:gd name="connsiteX2" fmla="*/ 234950 w 236008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008" h="558800">
                <a:moveTo>
                  <a:pt x="0" y="0"/>
                </a:moveTo>
                <a:cubicBezTo>
                  <a:pt x="78846" y="124883"/>
                  <a:pt x="157692" y="249767"/>
                  <a:pt x="196850" y="342900"/>
                </a:cubicBezTo>
                <a:cubicBezTo>
                  <a:pt x="236008" y="436033"/>
                  <a:pt x="235479" y="497416"/>
                  <a:pt x="234950" y="558800"/>
                </a:cubicBezTo>
              </a:path>
            </a:pathLst>
          </a:custGeom>
          <a:noFill/>
          <a:ln w="38100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reihandform 9"/>
          <p:cNvSpPr/>
          <p:nvPr/>
        </p:nvSpPr>
        <p:spPr>
          <a:xfrm>
            <a:off x="2555776" y="1844824"/>
            <a:ext cx="540060" cy="864096"/>
          </a:xfrm>
          <a:custGeom>
            <a:avLst/>
            <a:gdLst>
              <a:gd name="connsiteX0" fmla="*/ 0 w 236008"/>
              <a:gd name="connsiteY0" fmla="*/ 0 h 558800"/>
              <a:gd name="connsiteX1" fmla="*/ 196850 w 236008"/>
              <a:gd name="connsiteY1" fmla="*/ 342900 h 558800"/>
              <a:gd name="connsiteX2" fmla="*/ 234950 w 236008"/>
              <a:gd name="connsiteY2" fmla="*/ 558800 h 558800"/>
              <a:gd name="connsiteX0" fmla="*/ 0 w 232854"/>
              <a:gd name="connsiteY0" fmla="*/ 0 h 864096"/>
              <a:gd name="connsiteX1" fmla="*/ 196850 w 232854"/>
              <a:gd name="connsiteY1" fmla="*/ 342900 h 864096"/>
              <a:gd name="connsiteX2" fmla="*/ 216024 w 232854"/>
              <a:gd name="connsiteY2" fmla="*/ 864096 h 864096"/>
              <a:gd name="connsiteX0" fmla="*/ 0 w 540060"/>
              <a:gd name="connsiteY0" fmla="*/ 0 h 864096"/>
              <a:gd name="connsiteX1" fmla="*/ 504056 w 540060"/>
              <a:gd name="connsiteY1" fmla="*/ 360040 h 864096"/>
              <a:gd name="connsiteX2" fmla="*/ 216024 w 540060"/>
              <a:gd name="connsiteY2" fmla="*/ 864096 h 864096"/>
              <a:gd name="connsiteX0" fmla="*/ 0 w 540060"/>
              <a:gd name="connsiteY0" fmla="*/ 0 h 864096"/>
              <a:gd name="connsiteX1" fmla="*/ 504056 w 540060"/>
              <a:gd name="connsiteY1" fmla="*/ 360040 h 864096"/>
              <a:gd name="connsiteX2" fmla="*/ 216024 w 540060"/>
              <a:gd name="connsiteY2" fmla="*/ 864096 h 864096"/>
              <a:gd name="connsiteX0" fmla="*/ 0 w 540060"/>
              <a:gd name="connsiteY0" fmla="*/ 0 h 864096"/>
              <a:gd name="connsiteX1" fmla="*/ 504056 w 540060"/>
              <a:gd name="connsiteY1" fmla="*/ 360040 h 864096"/>
              <a:gd name="connsiteX2" fmla="*/ 216024 w 540060"/>
              <a:gd name="connsiteY2" fmla="*/ 864096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060" h="864096">
                <a:moveTo>
                  <a:pt x="0" y="0"/>
                </a:moveTo>
                <a:cubicBezTo>
                  <a:pt x="168862" y="34693"/>
                  <a:pt x="468052" y="216024"/>
                  <a:pt x="504056" y="360040"/>
                </a:cubicBezTo>
                <a:cubicBezTo>
                  <a:pt x="540060" y="504056"/>
                  <a:pt x="429253" y="801050"/>
                  <a:pt x="216024" y="864096"/>
                </a:cubicBezTo>
              </a:path>
            </a:pathLst>
          </a:custGeom>
          <a:noFill/>
          <a:ln w="38100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reihandform 10"/>
          <p:cNvSpPr/>
          <p:nvPr/>
        </p:nvSpPr>
        <p:spPr>
          <a:xfrm flipH="1">
            <a:off x="2051720" y="1844824"/>
            <a:ext cx="236008" cy="558800"/>
          </a:xfrm>
          <a:custGeom>
            <a:avLst/>
            <a:gdLst>
              <a:gd name="connsiteX0" fmla="*/ 0 w 236008"/>
              <a:gd name="connsiteY0" fmla="*/ 0 h 558800"/>
              <a:gd name="connsiteX1" fmla="*/ 196850 w 236008"/>
              <a:gd name="connsiteY1" fmla="*/ 342900 h 558800"/>
              <a:gd name="connsiteX2" fmla="*/ 234950 w 236008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008" h="558800">
                <a:moveTo>
                  <a:pt x="0" y="0"/>
                </a:moveTo>
                <a:cubicBezTo>
                  <a:pt x="78846" y="124883"/>
                  <a:pt x="157692" y="249767"/>
                  <a:pt x="196850" y="342900"/>
                </a:cubicBezTo>
                <a:cubicBezTo>
                  <a:pt x="236008" y="436033"/>
                  <a:pt x="235479" y="497416"/>
                  <a:pt x="234950" y="558800"/>
                </a:cubicBezTo>
              </a:path>
            </a:pathLst>
          </a:custGeom>
          <a:noFill/>
          <a:ln w="38100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feld 11"/>
          <p:cNvSpPr txBox="1"/>
          <p:nvPr/>
        </p:nvSpPr>
        <p:spPr>
          <a:xfrm>
            <a:off x="3995936" y="64886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carotis externa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3851920" y="5733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maxillaris</a:t>
            </a:r>
            <a:endParaRPr lang="hu-HU" dirty="0"/>
          </a:p>
        </p:txBody>
      </p:sp>
      <p:sp>
        <p:nvSpPr>
          <p:cNvPr id="14" name="Freihandform 13"/>
          <p:cNvSpPr/>
          <p:nvPr/>
        </p:nvSpPr>
        <p:spPr>
          <a:xfrm flipH="1" flipV="1">
            <a:off x="4283968" y="6021288"/>
            <a:ext cx="236008" cy="558800"/>
          </a:xfrm>
          <a:custGeom>
            <a:avLst/>
            <a:gdLst>
              <a:gd name="connsiteX0" fmla="*/ 0 w 236008"/>
              <a:gd name="connsiteY0" fmla="*/ 0 h 558800"/>
              <a:gd name="connsiteX1" fmla="*/ 196850 w 236008"/>
              <a:gd name="connsiteY1" fmla="*/ 342900 h 558800"/>
              <a:gd name="connsiteX2" fmla="*/ 234950 w 236008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008" h="558800">
                <a:moveTo>
                  <a:pt x="0" y="0"/>
                </a:moveTo>
                <a:cubicBezTo>
                  <a:pt x="78846" y="124883"/>
                  <a:pt x="157692" y="249767"/>
                  <a:pt x="196850" y="342900"/>
                </a:cubicBezTo>
                <a:cubicBezTo>
                  <a:pt x="236008" y="436033"/>
                  <a:pt x="235479" y="497416"/>
                  <a:pt x="234950" y="558800"/>
                </a:cubicBezTo>
              </a:path>
            </a:pathLst>
          </a:custGeom>
          <a:noFill/>
          <a:ln w="38100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reihandform 14"/>
          <p:cNvSpPr/>
          <p:nvPr/>
        </p:nvSpPr>
        <p:spPr>
          <a:xfrm flipV="1">
            <a:off x="4427985" y="3356993"/>
            <a:ext cx="468052" cy="2448272"/>
          </a:xfrm>
          <a:custGeom>
            <a:avLst/>
            <a:gdLst>
              <a:gd name="connsiteX0" fmla="*/ 0 w 236008"/>
              <a:gd name="connsiteY0" fmla="*/ 0 h 558800"/>
              <a:gd name="connsiteX1" fmla="*/ 196850 w 236008"/>
              <a:gd name="connsiteY1" fmla="*/ 342900 h 558800"/>
              <a:gd name="connsiteX2" fmla="*/ 234950 w 236008"/>
              <a:gd name="connsiteY2" fmla="*/ 558800 h 558800"/>
              <a:gd name="connsiteX0" fmla="*/ 0 w 232854"/>
              <a:gd name="connsiteY0" fmla="*/ 0 h 864096"/>
              <a:gd name="connsiteX1" fmla="*/ 196850 w 232854"/>
              <a:gd name="connsiteY1" fmla="*/ 342900 h 864096"/>
              <a:gd name="connsiteX2" fmla="*/ 216024 w 232854"/>
              <a:gd name="connsiteY2" fmla="*/ 864096 h 864096"/>
              <a:gd name="connsiteX0" fmla="*/ 0 w 540060"/>
              <a:gd name="connsiteY0" fmla="*/ 0 h 864096"/>
              <a:gd name="connsiteX1" fmla="*/ 504056 w 540060"/>
              <a:gd name="connsiteY1" fmla="*/ 360040 h 864096"/>
              <a:gd name="connsiteX2" fmla="*/ 216024 w 540060"/>
              <a:gd name="connsiteY2" fmla="*/ 864096 h 864096"/>
              <a:gd name="connsiteX0" fmla="*/ 0 w 540060"/>
              <a:gd name="connsiteY0" fmla="*/ 0 h 864096"/>
              <a:gd name="connsiteX1" fmla="*/ 504056 w 540060"/>
              <a:gd name="connsiteY1" fmla="*/ 360040 h 864096"/>
              <a:gd name="connsiteX2" fmla="*/ 216024 w 540060"/>
              <a:gd name="connsiteY2" fmla="*/ 864096 h 864096"/>
              <a:gd name="connsiteX0" fmla="*/ 0 w 540060"/>
              <a:gd name="connsiteY0" fmla="*/ 0 h 864096"/>
              <a:gd name="connsiteX1" fmla="*/ 504056 w 540060"/>
              <a:gd name="connsiteY1" fmla="*/ 360040 h 864096"/>
              <a:gd name="connsiteX2" fmla="*/ 216024 w 540060"/>
              <a:gd name="connsiteY2" fmla="*/ 864096 h 864096"/>
              <a:gd name="connsiteX0" fmla="*/ 0 w 645277"/>
              <a:gd name="connsiteY0" fmla="*/ 12001 h 2244249"/>
              <a:gd name="connsiteX1" fmla="*/ 504056 w 645277"/>
              <a:gd name="connsiteY1" fmla="*/ 372041 h 2244249"/>
              <a:gd name="connsiteX2" fmla="*/ 432048 w 645277"/>
              <a:gd name="connsiteY2" fmla="*/ 2244249 h 2244249"/>
              <a:gd name="connsiteX0" fmla="*/ 0 w 429253"/>
              <a:gd name="connsiteY0" fmla="*/ 0 h 2448272"/>
              <a:gd name="connsiteX1" fmla="*/ 288032 w 429253"/>
              <a:gd name="connsiteY1" fmla="*/ 576064 h 2448272"/>
              <a:gd name="connsiteX2" fmla="*/ 216024 w 429253"/>
              <a:gd name="connsiteY2" fmla="*/ 2448272 h 2448272"/>
              <a:gd name="connsiteX0" fmla="*/ 0 w 468052"/>
              <a:gd name="connsiteY0" fmla="*/ 0 h 2448272"/>
              <a:gd name="connsiteX1" fmla="*/ 432048 w 468052"/>
              <a:gd name="connsiteY1" fmla="*/ 1368153 h 2448272"/>
              <a:gd name="connsiteX2" fmla="*/ 216024 w 468052"/>
              <a:gd name="connsiteY2" fmla="*/ 2448272 h 2448272"/>
              <a:gd name="connsiteX0" fmla="*/ 0 w 468052"/>
              <a:gd name="connsiteY0" fmla="*/ 0 h 2448272"/>
              <a:gd name="connsiteX1" fmla="*/ 432048 w 468052"/>
              <a:gd name="connsiteY1" fmla="*/ 1368153 h 2448272"/>
              <a:gd name="connsiteX2" fmla="*/ 216024 w 468052"/>
              <a:gd name="connsiteY2" fmla="*/ 2448272 h 244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052" h="2448272">
                <a:moveTo>
                  <a:pt x="0" y="0"/>
                </a:moveTo>
                <a:cubicBezTo>
                  <a:pt x="176482" y="586349"/>
                  <a:pt x="396044" y="960108"/>
                  <a:pt x="432048" y="1368153"/>
                </a:cubicBezTo>
                <a:cubicBezTo>
                  <a:pt x="468052" y="1776198"/>
                  <a:pt x="429253" y="2385226"/>
                  <a:pt x="216024" y="2448272"/>
                </a:cubicBezTo>
              </a:path>
            </a:pathLst>
          </a:custGeom>
          <a:noFill/>
          <a:ln w="38100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reihandform 15"/>
          <p:cNvSpPr/>
          <p:nvPr/>
        </p:nvSpPr>
        <p:spPr>
          <a:xfrm flipH="1" flipV="1">
            <a:off x="4355977" y="4005064"/>
            <a:ext cx="396044" cy="1800200"/>
          </a:xfrm>
          <a:custGeom>
            <a:avLst/>
            <a:gdLst>
              <a:gd name="connsiteX0" fmla="*/ 0 w 236008"/>
              <a:gd name="connsiteY0" fmla="*/ 0 h 558800"/>
              <a:gd name="connsiteX1" fmla="*/ 196850 w 236008"/>
              <a:gd name="connsiteY1" fmla="*/ 342900 h 558800"/>
              <a:gd name="connsiteX2" fmla="*/ 234950 w 236008"/>
              <a:gd name="connsiteY2" fmla="*/ 558800 h 558800"/>
              <a:gd name="connsiteX0" fmla="*/ 700096 w 1013629"/>
              <a:gd name="connsiteY0" fmla="*/ 0 h 1710928"/>
              <a:gd name="connsiteX1" fmla="*/ 896946 w 1013629"/>
              <a:gd name="connsiteY1" fmla="*/ 342900 h 1710928"/>
              <a:gd name="connsiteX2" fmla="*/ 0 w 1013629"/>
              <a:gd name="connsiteY2" fmla="*/ 1710928 h 1710928"/>
              <a:gd name="connsiteX0" fmla="*/ 960796 w 1039642"/>
              <a:gd name="connsiteY0" fmla="*/ 0 h 1710928"/>
              <a:gd name="connsiteX1" fmla="*/ 116683 w 1039642"/>
              <a:gd name="connsiteY1" fmla="*/ 1206872 h 1710928"/>
              <a:gd name="connsiteX2" fmla="*/ 260700 w 1039642"/>
              <a:gd name="connsiteY2" fmla="*/ 1710928 h 1710928"/>
              <a:gd name="connsiteX0" fmla="*/ 396045 w 474891"/>
              <a:gd name="connsiteY0" fmla="*/ 0 h 1728192"/>
              <a:gd name="connsiteX1" fmla="*/ 36004 w 474891"/>
              <a:gd name="connsiteY1" fmla="*/ 1224136 h 1728192"/>
              <a:gd name="connsiteX2" fmla="*/ 180021 w 474891"/>
              <a:gd name="connsiteY2" fmla="*/ 1728192 h 1728192"/>
              <a:gd name="connsiteX0" fmla="*/ 396045 w 396045"/>
              <a:gd name="connsiteY0" fmla="*/ 0 h 1728192"/>
              <a:gd name="connsiteX1" fmla="*/ 36004 w 396045"/>
              <a:gd name="connsiteY1" fmla="*/ 1224136 h 1728192"/>
              <a:gd name="connsiteX2" fmla="*/ 180021 w 396045"/>
              <a:gd name="connsiteY2" fmla="*/ 1728192 h 1728192"/>
              <a:gd name="connsiteX0" fmla="*/ 396044 w 396044"/>
              <a:gd name="connsiteY0" fmla="*/ 0 h 1800200"/>
              <a:gd name="connsiteX1" fmla="*/ 36004 w 396044"/>
              <a:gd name="connsiteY1" fmla="*/ 1296144 h 1800200"/>
              <a:gd name="connsiteX2" fmla="*/ 180021 w 396044"/>
              <a:gd name="connsiteY2" fmla="*/ 18002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044" h="1800200">
                <a:moveTo>
                  <a:pt x="396044" y="0"/>
                </a:moveTo>
                <a:cubicBezTo>
                  <a:pt x="217338" y="433463"/>
                  <a:pt x="72008" y="996111"/>
                  <a:pt x="36004" y="1296144"/>
                </a:cubicBezTo>
                <a:cubicBezTo>
                  <a:pt x="0" y="1596177"/>
                  <a:pt x="180550" y="1738816"/>
                  <a:pt x="180021" y="1800200"/>
                </a:cubicBezTo>
              </a:path>
            </a:pathLst>
          </a:custGeom>
          <a:noFill/>
          <a:ln w="38100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extfeld 16"/>
          <p:cNvSpPr txBox="1"/>
          <p:nvPr/>
        </p:nvSpPr>
        <p:spPr>
          <a:xfrm>
            <a:off x="6588224" y="1988840"/>
            <a:ext cx="1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orrvérzés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Beidegzés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68760"/>
            <a:ext cx="4104456" cy="5184576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Regio olfactoria</a:t>
            </a:r>
          </a:p>
          <a:p>
            <a:pPr lvl="1"/>
            <a:r>
              <a:rPr lang="hu-HU" dirty="0" smtClean="0"/>
              <a:t>N olfactorius (I)</a:t>
            </a:r>
          </a:p>
          <a:p>
            <a:r>
              <a:rPr lang="hu-HU" dirty="0" smtClean="0"/>
              <a:t>Regio respiratoria</a:t>
            </a:r>
          </a:p>
          <a:p>
            <a:pPr lvl="1"/>
            <a:r>
              <a:rPr lang="hu-HU" dirty="0" smtClean="0"/>
              <a:t>érző</a:t>
            </a:r>
          </a:p>
          <a:p>
            <a:pPr lvl="2"/>
            <a:r>
              <a:rPr lang="hu-HU" dirty="0" smtClean="0"/>
              <a:t>N ethmoidales ant et post (V/1)</a:t>
            </a:r>
          </a:p>
          <a:p>
            <a:pPr lvl="2"/>
            <a:r>
              <a:rPr lang="hu-HU" dirty="0" smtClean="0"/>
              <a:t>N nasopalatinus (V/2)</a:t>
            </a:r>
          </a:p>
          <a:p>
            <a:pPr lvl="2"/>
            <a:r>
              <a:rPr lang="hu-HU" dirty="0" smtClean="0"/>
              <a:t>Rr nasales posteriores laterales et septales (V/2)</a:t>
            </a:r>
          </a:p>
          <a:p>
            <a:pPr lvl="1"/>
            <a:r>
              <a:rPr lang="hu-HU" dirty="0" smtClean="0"/>
              <a:t>vegetatív</a:t>
            </a:r>
          </a:p>
          <a:p>
            <a:pPr lvl="2"/>
            <a:r>
              <a:rPr lang="hu-HU" dirty="0" smtClean="0"/>
              <a:t>Ggl pterygopalatinum </a:t>
            </a:r>
          </a:p>
          <a:p>
            <a:pPr lvl="2"/>
            <a:r>
              <a:rPr lang="hu-HU" dirty="0" smtClean="0"/>
              <a:t>Ggl cervicale superius</a:t>
            </a:r>
            <a:endParaRPr lang="hu-HU" dirty="0"/>
          </a:p>
        </p:txBody>
      </p:sp>
      <p:pic>
        <p:nvPicPr>
          <p:cNvPr id="4" name="Grafik 3" descr="Benning06-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1556792"/>
            <a:ext cx="4937760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orrüreg csatornái</a:t>
            </a:r>
            <a:endParaRPr lang="hu-HU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Csatorna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hová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Apertura piriformis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Arc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Choana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Pars nasalis pharyngis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C00000"/>
                          </a:solidFill>
                        </a:rPr>
                        <a:t>Foramen sphenopalatinum</a:t>
                      </a:r>
                      <a:endParaRPr lang="hu-H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C00000"/>
                          </a:solidFill>
                        </a:rPr>
                        <a:t>Fossa pterygopalatina</a:t>
                      </a:r>
                      <a:endParaRPr lang="hu-H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Canalis nasolacrimalis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Orbita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C00000"/>
                          </a:solidFill>
                        </a:rPr>
                        <a:t>Canalis incisivus</a:t>
                      </a:r>
                      <a:endParaRPr lang="hu-H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C00000"/>
                          </a:solidFill>
                        </a:rPr>
                        <a:t>Cavitas oris</a:t>
                      </a:r>
                      <a:endParaRPr lang="hu-H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>
          <a:xfrm>
            <a:off x="495448" y="328498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 orrmelléküregek csatornái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395536" y="4149080"/>
          <a:ext cx="820891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Orrmelléküreg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Csatorna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hová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Sinus maxillaris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Hiatus semilunaris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Meatus nasi medius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Sinus frontalis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Infundibulum ethmoidale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Meatus nasi medius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Sinus sphenoidalis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Apertura sinus</a:t>
                      </a:r>
                      <a:r>
                        <a:rPr lang="hu-HU" baseline="0" dirty="0" smtClean="0"/>
                        <a:t> sphenoidalis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Recessus sphenoethmoidalis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Labyrinthus</a:t>
                      </a:r>
                      <a:r>
                        <a:rPr lang="hu-HU" baseline="0" dirty="0" smtClean="0"/>
                        <a:t> ethmoidalis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Cellulae</a:t>
                      </a:r>
                      <a:r>
                        <a:rPr lang="hu-HU" baseline="0" dirty="0" smtClean="0"/>
                        <a:t> ethmoidales postt.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Meatus nasi superior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Labyrinthus</a:t>
                      </a:r>
                      <a:r>
                        <a:rPr lang="hu-HU" baseline="0" dirty="0" smtClean="0"/>
                        <a:t> ethmoidalis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Cellulae</a:t>
                      </a:r>
                      <a:r>
                        <a:rPr lang="hu-HU" baseline="0" dirty="0" smtClean="0"/>
                        <a:t> ethmoidales antt.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Meatus</a:t>
                      </a:r>
                      <a:r>
                        <a:rPr lang="hu-HU" baseline="0" dirty="0" smtClean="0"/>
                        <a:t> nasi medius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Sinus paranasales</a:t>
            </a:r>
            <a:endParaRPr lang="hu-HU" dirty="0"/>
          </a:p>
        </p:txBody>
      </p:sp>
      <p:pic>
        <p:nvPicPr>
          <p:cNvPr id="4" name="Picture 2" descr="C:\Documents and Settings\minko\Asztal\Gray's Anatomy for Students 2E\C9780443069529-008-f2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3171083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407" y="-1"/>
            <a:ext cx="595959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851920" y="836712"/>
            <a:ext cx="14401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Elülső rostasejtek nyílásai</a:t>
            </a:r>
            <a:endParaRPr lang="hu-HU" sz="1000" dirty="0"/>
          </a:p>
        </p:txBody>
      </p:sp>
      <p:sp>
        <p:nvSpPr>
          <p:cNvPr id="6" name="Textfeld 5"/>
          <p:cNvSpPr txBox="1"/>
          <p:nvPr/>
        </p:nvSpPr>
        <p:spPr>
          <a:xfrm>
            <a:off x="3851920" y="1268760"/>
            <a:ext cx="14401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Középső rostasejtek nyílásai</a:t>
            </a:r>
            <a:endParaRPr lang="hu-HU" sz="1000" dirty="0"/>
          </a:p>
        </p:txBody>
      </p:sp>
      <p:sp>
        <p:nvSpPr>
          <p:cNvPr id="7" name="Textfeld 6"/>
          <p:cNvSpPr txBox="1"/>
          <p:nvPr/>
        </p:nvSpPr>
        <p:spPr>
          <a:xfrm>
            <a:off x="3851920" y="1916832"/>
            <a:ext cx="12961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Hátulsó rostasejtek nyílásai</a:t>
            </a:r>
            <a:endParaRPr lang="hu-HU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7703840" y="692696"/>
            <a:ext cx="144016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Sinus frontalis, maxillaris és sphenoidalis nyílásai</a:t>
            </a:r>
            <a:endParaRPr lang="hu-HU" sz="1000" dirty="0"/>
          </a:p>
        </p:txBody>
      </p:sp>
      <p:sp>
        <p:nvSpPr>
          <p:cNvPr id="9" name="Textfeld 8"/>
          <p:cNvSpPr txBox="1"/>
          <p:nvPr/>
        </p:nvSpPr>
        <p:spPr>
          <a:xfrm>
            <a:off x="7703840" y="1412776"/>
            <a:ext cx="14401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Ductus nasolacrimalis nyílása</a:t>
            </a:r>
            <a:endParaRPr lang="hu-H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Melléküregek fejlődése</a:t>
            </a:r>
            <a:endParaRPr lang="hu-HU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8" name="Picture 2" descr="KÃ©ptalÃ¡lat a kÃ¶vetkezÅre: âentwicklung der nasennebenhÃ¶hlenâ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33" b="14939"/>
          <a:stretch>
            <a:fillRect/>
          </a:stretch>
        </p:blipFill>
        <p:spPr bwMode="auto">
          <a:xfrm>
            <a:off x="467544" y="1212656"/>
            <a:ext cx="6084168" cy="5645344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5186164" y="3789040"/>
            <a:ext cx="13681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újszülött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6211669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Lj=Lebensjahr </a:t>
            </a:r>
          </a:p>
          <a:p>
            <a:r>
              <a:rPr lang="hu-HU" dirty="0" smtClean="0"/>
              <a:t>magyarul:  életévek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Gége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358363"/>
            <a:ext cx="3647317" cy="5499637"/>
          </a:xfrm>
          <a:prstGeom prst="rect">
            <a:avLst/>
          </a:prstGeom>
        </p:spPr>
      </p:pic>
      <p:sp>
        <p:nvSpPr>
          <p:cNvPr id="5" name="Freihandform 4"/>
          <p:cNvSpPr/>
          <p:nvPr/>
        </p:nvSpPr>
        <p:spPr>
          <a:xfrm>
            <a:off x="4499992" y="3861048"/>
            <a:ext cx="496716" cy="1324454"/>
          </a:xfrm>
          <a:custGeom>
            <a:avLst/>
            <a:gdLst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457200 w 603250"/>
              <a:gd name="connsiteY2" fmla="*/ 971550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23156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23156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23156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95164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95164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95164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95164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369134 w 680284"/>
              <a:gd name="connsiteY0" fmla="*/ 1733550 h 1733550"/>
              <a:gd name="connsiteX1" fmla="*/ 680284 w 680284"/>
              <a:gd name="connsiteY1" fmla="*/ 1612900 h 1733550"/>
              <a:gd name="connsiteX2" fmla="*/ 625540 w 680284"/>
              <a:gd name="connsiteY2" fmla="*/ 995164 h 1733550"/>
              <a:gd name="connsiteX3" fmla="*/ 438984 w 680284"/>
              <a:gd name="connsiteY3" fmla="*/ 0 h 1733550"/>
              <a:gd name="connsiteX4" fmla="*/ 77034 w 680284"/>
              <a:gd name="connsiteY4" fmla="*/ 1092200 h 1733550"/>
              <a:gd name="connsiteX5" fmla="*/ 369134 w 680284"/>
              <a:gd name="connsiteY5" fmla="*/ 1733550 h 1733550"/>
              <a:gd name="connsiteX0" fmla="*/ 369134 w 680284"/>
              <a:gd name="connsiteY0" fmla="*/ 1733550 h 1733550"/>
              <a:gd name="connsiteX1" fmla="*/ 680284 w 680284"/>
              <a:gd name="connsiteY1" fmla="*/ 1612900 h 1733550"/>
              <a:gd name="connsiteX2" fmla="*/ 625540 w 680284"/>
              <a:gd name="connsiteY2" fmla="*/ 995164 h 1733550"/>
              <a:gd name="connsiteX3" fmla="*/ 438984 w 680284"/>
              <a:gd name="connsiteY3" fmla="*/ 0 h 1733550"/>
              <a:gd name="connsiteX4" fmla="*/ 77034 w 680284"/>
              <a:gd name="connsiteY4" fmla="*/ 1092200 h 1733550"/>
              <a:gd name="connsiteX5" fmla="*/ 369134 w 680284"/>
              <a:gd name="connsiteY5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284" h="1733550">
                <a:moveTo>
                  <a:pt x="369134" y="1733550"/>
                </a:moveTo>
                <a:lnTo>
                  <a:pt x="680284" y="1612900"/>
                </a:lnTo>
                <a:cubicBezTo>
                  <a:pt x="640679" y="1199853"/>
                  <a:pt x="406407" y="886169"/>
                  <a:pt x="625540" y="995164"/>
                </a:cubicBezTo>
                <a:cubicBezTo>
                  <a:pt x="563355" y="663443"/>
                  <a:pt x="565827" y="289971"/>
                  <a:pt x="438984" y="0"/>
                </a:cubicBezTo>
                <a:cubicBezTo>
                  <a:pt x="340661" y="530332"/>
                  <a:pt x="0" y="868049"/>
                  <a:pt x="77034" y="1092200"/>
                </a:cubicBezTo>
                <a:lnTo>
                  <a:pt x="369134" y="173355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extfeld 5"/>
          <p:cNvSpPr txBox="1"/>
          <p:nvPr/>
        </p:nvSpPr>
        <p:spPr>
          <a:xfrm>
            <a:off x="2550560" y="4690129"/>
            <a:ext cx="1077463" cy="36933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Larynx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gége vázelemei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Páratlan</a:t>
            </a:r>
          </a:p>
          <a:p>
            <a:pPr lvl="1"/>
            <a:r>
              <a:rPr lang="hu-HU" dirty="0" smtClean="0"/>
              <a:t>Cartilago epiglottica (gégefedő porc)</a:t>
            </a:r>
          </a:p>
          <a:p>
            <a:pPr lvl="1"/>
            <a:r>
              <a:rPr lang="hu-HU" dirty="0" smtClean="0"/>
              <a:t>Cartilaco thyroidea (pajzsporc)</a:t>
            </a:r>
          </a:p>
          <a:p>
            <a:pPr lvl="1"/>
            <a:r>
              <a:rPr lang="hu-HU" dirty="0" smtClean="0"/>
              <a:t>Cartilago cricoidea (gyűrűporc)</a:t>
            </a:r>
          </a:p>
          <a:p>
            <a:r>
              <a:rPr lang="hu-HU" dirty="0" smtClean="0"/>
              <a:t>Páros</a:t>
            </a:r>
          </a:p>
          <a:p>
            <a:pPr lvl="1"/>
            <a:r>
              <a:rPr lang="hu-HU" dirty="0" smtClean="0"/>
              <a:t>Cartilago arytenoidea (kannaporc)</a:t>
            </a:r>
          </a:p>
          <a:p>
            <a:pPr lvl="1"/>
            <a:r>
              <a:rPr lang="hu-HU" dirty="0" smtClean="0"/>
              <a:t>kisebb porcok (Cart. corniculata, triticea)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hu-HU" dirty="0" smtClean="0"/>
              <a:t>A gége vázelemei</a:t>
            </a:r>
            <a:endParaRPr lang="hu-HU" dirty="0"/>
          </a:p>
        </p:txBody>
      </p:sp>
      <p:pic>
        <p:nvPicPr>
          <p:cNvPr id="4" name="Inhaltsplatzhalter 3" descr="Benning06-1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1070897"/>
            <a:ext cx="8208146" cy="5787103"/>
          </a:xfrm>
        </p:spPr>
      </p:pic>
      <p:sp>
        <p:nvSpPr>
          <p:cNvPr id="5" name="Freihandform 4"/>
          <p:cNvSpPr/>
          <p:nvPr/>
        </p:nvSpPr>
        <p:spPr>
          <a:xfrm>
            <a:off x="4000500" y="1158240"/>
            <a:ext cx="1120140" cy="2486784"/>
          </a:xfrm>
          <a:custGeom>
            <a:avLst/>
            <a:gdLst>
              <a:gd name="connsiteX0" fmla="*/ 7620 w 1120140"/>
              <a:gd name="connsiteY0" fmla="*/ 2346960 h 2423160"/>
              <a:gd name="connsiteX1" fmla="*/ 0 w 1120140"/>
              <a:gd name="connsiteY1" fmla="*/ 2042160 h 2423160"/>
              <a:gd name="connsiteX2" fmla="*/ 22860 w 1120140"/>
              <a:gd name="connsiteY2" fmla="*/ 1638300 h 2423160"/>
              <a:gd name="connsiteX3" fmla="*/ 182880 w 1120140"/>
              <a:gd name="connsiteY3" fmla="*/ 1219200 h 2423160"/>
              <a:gd name="connsiteX4" fmla="*/ 716280 w 1120140"/>
              <a:gd name="connsiteY4" fmla="*/ 91440 h 2423160"/>
              <a:gd name="connsiteX5" fmla="*/ 815340 w 1120140"/>
              <a:gd name="connsiteY5" fmla="*/ 0 h 2423160"/>
              <a:gd name="connsiteX6" fmla="*/ 1120140 w 1120140"/>
              <a:gd name="connsiteY6" fmla="*/ 320040 h 2423160"/>
              <a:gd name="connsiteX7" fmla="*/ 861060 w 1120140"/>
              <a:gd name="connsiteY7" fmla="*/ 1356360 h 2423160"/>
              <a:gd name="connsiteX8" fmla="*/ 480060 w 1120140"/>
              <a:gd name="connsiteY8" fmla="*/ 1722120 h 2423160"/>
              <a:gd name="connsiteX9" fmla="*/ 76200 w 1120140"/>
              <a:gd name="connsiteY9" fmla="*/ 2423160 h 2423160"/>
              <a:gd name="connsiteX10" fmla="*/ 7620 w 1120140"/>
              <a:gd name="connsiteY10" fmla="*/ 2346960 h 2423160"/>
              <a:gd name="connsiteX0" fmla="*/ 7620 w 1120140"/>
              <a:gd name="connsiteY0" fmla="*/ 2346960 h 2423160"/>
              <a:gd name="connsiteX1" fmla="*/ 0 w 1120140"/>
              <a:gd name="connsiteY1" fmla="*/ 2042160 h 2423160"/>
              <a:gd name="connsiteX2" fmla="*/ 22860 w 1120140"/>
              <a:gd name="connsiteY2" fmla="*/ 1638300 h 2423160"/>
              <a:gd name="connsiteX3" fmla="*/ 211460 w 1120140"/>
              <a:gd name="connsiteY3" fmla="*/ 1118632 h 2423160"/>
              <a:gd name="connsiteX4" fmla="*/ 716280 w 1120140"/>
              <a:gd name="connsiteY4" fmla="*/ 91440 h 2423160"/>
              <a:gd name="connsiteX5" fmla="*/ 815340 w 1120140"/>
              <a:gd name="connsiteY5" fmla="*/ 0 h 2423160"/>
              <a:gd name="connsiteX6" fmla="*/ 1120140 w 1120140"/>
              <a:gd name="connsiteY6" fmla="*/ 320040 h 2423160"/>
              <a:gd name="connsiteX7" fmla="*/ 861060 w 1120140"/>
              <a:gd name="connsiteY7" fmla="*/ 1356360 h 2423160"/>
              <a:gd name="connsiteX8" fmla="*/ 480060 w 1120140"/>
              <a:gd name="connsiteY8" fmla="*/ 1722120 h 2423160"/>
              <a:gd name="connsiteX9" fmla="*/ 76200 w 1120140"/>
              <a:gd name="connsiteY9" fmla="*/ 2423160 h 2423160"/>
              <a:gd name="connsiteX10" fmla="*/ 7620 w 1120140"/>
              <a:gd name="connsiteY10" fmla="*/ 2346960 h 2423160"/>
              <a:gd name="connsiteX0" fmla="*/ 7620 w 1120140"/>
              <a:gd name="connsiteY0" fmla="*/ 2346960 h 2423160"/>
              <a:gd name="connsiteX1" fmla="*/ 0 w 1120140"/>
              <a:gd name="connsiteY1" fmla="*/ 2042160 h 2423160"/>
              <a:gd name="connsiteX2" fmla="*/ 22860 w 1120140"/>
              <a:gd name="connsiteY2" fmla="*/ 1638300 h 2423160"/>
              <a:gd name="connsiteX3" fmla="*/ 211460 w 1120140"/>
              <a:gd name="connsiteY3" fmla="*/ 1118632 h 2423160"/>
              <a:gd name="connsiteX4" fmla="*/ 716280 w 1120140"/>
              <a:gd name="connsiteY4" fmla="*/ 91440 h 2423160"/>
              <a:gd name="connsiteX5" fmla="*/ 815340 w 1120140"/>
              <a:gd name="connsiteY5" fmla="*/ 0 h 2423160"/>
              <a:gd name="connsiteX6" fmla="*/ 1120140 w 1120140"/>
              <a:gd name="connsiteY6" fmla="*/ 320040 h 2423160"/>
              <a:gd name="connsiteX7" fmla="*/ 861060 w 1120140"/>
              <a:gd name="connsiteY7" fmla="*/ 1356360 h 2423160"/>
              <a:gd name="connsiteX8" fmla="*/ 480060 w 1120140"/>
              <a:gd name="connsiteY8" fmla="*/ 1722120 h 2423160"/>
              <a:gd name="connsiteX9" fmla="*/ 76200 w 1120140"/>
              <a:gd name="connsiteY9" fmla="*/ 2423160 h 2423160"/>
              <a:gd name="connsiteX10" fmla="*/ 7620 w 1120140"/>
              <a:gd name="connsiteY10" fmla="*/ 2346960 h 2423160"/>
              <a:gd name="connsiteX0" fmla="*/ 7620 w 1120140"/>
              <a:gd name="connsiteY0" fmla="*/ 2346960 h 2423160"/>
              <a:gd name="connsiteX1" fmla="*/ 0 w 1120140"/>
              <a:gd name="connsiteY1" fmla="*/ 2042160 h 2423160"/>
              <a:gd name="connsiteX2" fmla="*/ 22860 w 1120140"/>
              <a:gd name="connsiteY2" fmla="*/ 1638300 h 2423160"/>
              <a:gd name="connsiteX3" fmla="*/ 211460 w 1120140"/>
              <a:gd name="connsiteY3" fmla="*/ 1118632 h 2423160"/>
              <a:gd name="connsiteX4" fmla="*/ 716280 w 1120140"/>
              <a:gd name="connsiteY4" fmla="*/ 91440 h 2423160"/>
              <a:gd name="connsiteX5" fmla="*/ 815340 w 1120140"/>
              <a:gd name="connsiteY5" fmla="*/ 0 h 2423160"/>
              <a:gd name="connsiteX6" fmla="*/ 1120140 w 1120140"/>
              <a:gd name="connsiteY6" fmla="*/ 320040 h 2423160"/>
              <a:gd name="connsiteX7" fmla="*/ 861060 w 1120140"/>
              <a:gd name="connsiteY7" fmla="*/ 1356360 h 2423160"/>
              <a:gd name="connsiteX8" fmla="*/ 480060 w 1120140"/>
              <a:gd name="connsiteY8" fmla="*/ 1722120 h 2423160"/>
              <a:gd name="connsiteX9" fmla="*/ 76200 w 1120140"/>
              <a:gd name="connsiteY9" fmla="*/ 2423160 h 2423160"/>
              <a:gd name="connsiteX10" fmla="*/ 7620 w 1120140"/>
              <a:gd name="connsiteY10" fmla="*/ 2346960 h 2423160"/>
              <a:gd name="connsiteX0" fmla="*/ 7620 w 1120140"/>
              <a:gd name="connsiteY0" fmla="*/ 2346960 h 2423160"/>
              <a:gd name="connsiteX1" fmla="*/ 0 w 1120140"/>
              <a:gd name="connsiteY1" fmla="*/ 2042160 h 2423160"/>
              <a:gd name="connsiteX2" fmla="*/ 22860 w 1120140"/>
              <a:gd name="connsiteY2" fmla="*/ 1638300 h 2423160"/>
              <a:gd name="connsiteX3" fmla="*/ 211460 w 1120140"/>
              <a:gd name="connsiteY3" fmla="*/ 1118632 h 2423160"/>
              <a:gd name="connsiteX4" fmla="*/ 716280 w 1120140"/>
              <a:gd name="connsiteY4" fmla="*/ 91440 h 2423160"/>
              <a:gd name="connsiteX5" fmla="*/ 815340 w 1120140"/>
              <a:gd name="connsiteY5" fmla="*/ 0 h 2423160"/>
              <a:gd name="connsiteX6" fmla="*/ 1120140 w 1120140"/>
              <a:gd name="connsiteY6" fmla="*/ 320040 h 2423160"/>
              <a:gd name="connsiteX7" fmla="*/ 861060 w 1120140"/>
              <a:gd name="connsiteY7" fmla="*/ 1356360 h 2423160"/>
              <a:gd name="connsiteX8" fmla="*/ 480060 w 1120140"/>
              <a:gd name="connsiteY8" fmla="*/ 1722120 h 2423160"/>
              <a:gd name="connsiteX9" fmla="*/ 76200 w 1120140"/>
              <a:gd name="connsiteY9" fmla="*/ 2423160 h 2423160"/>
              <a:gd name="connsiteX10" fmla="*/ 7620 w 1120140"/>
              <a:gd name="connsiteY10" fmla="*/ 2346960 h 2423160"/>
              <a:gd name="connsiteX0" fmla="*/ 7620 w 1120140"/>
              <a:gd name="connsiteY0" fmla="*/ 2346960 h 2423160"/>
              <a:gd name="connsiteX1" fmla="*/ 0 w 1120140"/>
              <a:gd name="connsiteY1" fmla="*/ 2042160 h 2423160"/>
              <a:gd name="connsiteX2" fmla="*/ 22860 w 1120140"/>
              <a:gd name="connsiteY2" fmla="*/ 1638300 h 2423160"/>
              <a:gd name="connsiteX3" fmla="*/ 211460 w 1120140"/>
              <a:gd name="connsiteY3" fmla="*/ 1118632 h 2423160"/>
              <a:gd name="connsiteX4" fmla="*/ 716280 w 1120140"/>
              <a:gd name="connsiteY4" fmla="*/ 91440 h 2423160"/>
              <a:gd name="connsiteX5" fmla="*/ 815340 w 1120140"/>
              <a:gd name="connsiteY5" fmla="*/ 0 h 2423160"/>
              <a:gd name="connsiteX6" fmla="*/ 1120140 w 1120140"/>
              <a:gd name="connsiteY6" fmla="*/ 320040 h 2423160"/>
              <a:gd name="connsiteX7" fmla="*/ 861060 w 1120140"/>
              <a:gd name="connsiteY7" fmla="*/ 1356360 h 2423160"/>
              <a:gd name="connsiteX8" fmla="*/ 480060 w 1120140"/>
              <a:gd name="connsiteY8" fmla="*/ 1722120 h 2423160"/>
              <a:gd name="connsiteX9" fmla="*/ 76200 w 1120140"/>
              <a:gd name="connsiteY9" fmla="*/ 2423160 h 2423160"/>
              <a:gd name="connsiteX10" fmla="*/ 7620 w 1120140"/>
              <a:gd name="connsiteY10" fmla="*/ 2346960 h 2423160"/>
              <a:gd name="connsiteX0" fmla="*/ 7620 w 1120140"/>
              <a:gd name="connsiteY0" fmla="*/ 2346960 h 2423160"/>
              <a:gd name="connsiteX1" fmla="*/ 0 w 1120140"/>
              <a:gd name="connsiteY1" fmla="*/ 2042160 h 2423160"/>
              <a:gd name="connsiteX2" fmla="*/ 22860 w 1120140"/>
              <a:gd name="connsiteY2" fmla="*/ 1638300 h 2423160"/>
              <a:gd name="connsiteX3" fmla="*/ 211460 w 1120140"/>
              <a:gd name="connsiteY3" fmla="*/ 1118632 h 2423160"/>
              <a:gd name="connsiteX4" fmla="*/ 716280 w 1120140"/>
              <a:gd name="connsiteY4" fmla="*/ 91440 h 2423160"/>
              <a:gd name="connsiteX5" fmla="*/ 815340 w 1120140"/>
              <a:gd name="connsiteY5" fmla="*/ 0 h 2423160"/>
              <a:gd name="connsiteX6" fmla="*/ 1120140 w 1120140"/>
              <a:gd name="connsiteY6" fmla="*/ 320040 h 2423160"/>
              <a:gd name="connsiteX7" fmla="*/ 861060 w 1120140"/>
              <a:gd name="connsiteY7" fmla="*/ 1356360 h 2423160"/>
              <a:gd name="connsiteX8" fmla="*/ 480060 w 1120140"/>
              <a:gd name="connsiteY8" fmla="*/ 1722120 h 2423160"/>
              <a:gd name="connsiteX9" fmla="*/ 76200 w 1120140"/>
              <a:gd name="connsiteY9" fmla="*/ 2423160 h 2423160"/>
              <a:gd name="connsiteX10" fmla="*/ 7620 w 1120140"/>
              <a:gd name="connsiteY10" fmla="*/ 2346960 h 2423160"/>
              <a:gd name="connsiteX0" fmla="*/ 7620 w 1120140"/>
              <a:gd name="connsiteY0" fmla="*/ 2346960 h 2486784"/>
              <a:gd name="connsiteX1" fmla="*/ 0 w 1120140"/>
              <a:gd name="connsiteY1" fmla="*/ 2042160 h 2486784"/>
              <a:gd name="connsiteX2" fmla="*/ 22860 w 1120140"/>
              <a:gd name="connsiteY2" fmla="*/ 1638300 h 2486784"/>
              <a:gd name="connsiteX3" fmla="*/ 211460 w 1120140"/>
              <a:gd name="connsiteY3" fmla="*/ 1118632 h 2486784"/>
              <a:gd name="connsiteX4" fmla="*/ 716280 w 1120140"/>
              <a:gd name="connsiteY4" fmla="*/ 91440 h 2486784"/>
              <a:gd name="connsiteX5" fmla="*/ 815340 w 1120140"/>
              <a:gd name="connsiteY5" fmla="*/ 0 h 2486784"/>
              <a:gd name="connsiteX6" fmla="*/ 1120140 w 1120140"/>
              <a:gd name="connsiteY6" fmla="*/ 320040 h 2486784"/>
              <a:gd name="connsiteX7" fmla="*/ 861060 w 1120140"/>
              <a:gd name="connsiteY7" fmla="*/ 1356360 h 2486784"/>
              <a:gd name="connsiteX8" fmla="*/ 480060 w 1120140"/>
              <a:gd name="connsiteY8" fmla="*/ 1722120 h 2486784"/>
              <a:gd name="connsiteX9" fmla="*/ 67444 w 1120140"/>
              <a:gd name="connsiteY9" fmla="*/ 2486784 h 2486784"/>
              <a:gd name="connsiteX10" fmla="*/ 7620 w 1120140"/>
              <a:gd name="connsiteY10" fmla="*/ 2346960 h 2486784"/>
              <a:gd name="connsiteX0" fmla="*/ 7620 w 1120140"/>
              <a:gd name="connsiteY0" fmla="*/ 2346960 h 2486784"/>
              <a:gd name="connsiteX1" fmla="*/ 0 w 1120140"/>
              <a:gd name="connsiteY1" fmla="*/ 2042160 h 2486784"/>
              <a:gd name="connsiteX2" fmla="*/ 22860 w 1120140"/>
              <a:gd name="connsiteY2" fmla="*/ 1638300 h 2486784"/>
              <a:gd name="connsiteX3" fmla="*/ 211460 w 1120140"/>
              <a:gd name="connsiteY3" fmla="*/ 1118632 h 2486784"/>
              <a:gd name="connsiteX4" fmla="*/ 716280 w 1120140"/>
              <a:gd name="connsiteY4" fmla="*/ 91440 h 2486784"/>
              <a:gd name="connsiteX5" fmla="*/ 815340 w 1120140"/>
              <a:gd name="connsiteY5" fmla="*/ 0 h 2486784"/>
              <a:gd name="connsiteX6" fmla="*/ 1120140 w 1120140"/>
              <a:gd name="connsiteY6" fmla="*/ 320040 h 2486784"/>
              <a:gd name="connsiteX7" fmla="*/ 861060 w 1120140"/>
              <a:gd name="connsiteY7" fmla="*/ 1356360 h 2486784"/>
              <a:gd name="connsiteX8" fmla="*/ 480060 w 1120140"/>
              <a:gd name="connsiteY8" fmla="*/ 1722120 h 2486784"/>
              <a:gd name="connsiteX9" fmla="*/ 67444 w 1120140"/>
              <a:gd name="connsiteY9" fmla="*/ 2486784 h 2486784"/>
              <a:gd name="connsiteX10" fmla="*/ 7620 w 1120140"/>
              <a:gd name="connsiteY10" fmla="*/ 2346960 h 248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0140" h="2486784">
                <a:moveTo>
                  <a:pt x="7620" y="2346960"/>
                </a:moveTo>
                <a:lnTo>
                  <a:pt x="0" y="2042160"/>
                </a:lnTo>
                <a:lnTo>
                  <a:pt x="22860" y="1638300"/>
                </a:lnTo>
                <a:lnTo>
                  <a:pt x="211460" y="1118632"/>
                </a:lnTo>
                <a:cubicBezTo>
                  <a:pt x="664337" y="791455"/>
                  <a:pt x="746127" y="378185"/>
                  <a:pt x="716280" y="91440"/>
                </a:cubicBezTo>
                <a:lnTo>
                  <a:pt x="815340" y="0"/>
                </a:lnTo>
                <a:cubicBezTo>
                  <a:pt x="930280" y="3780"/>
                  <a:pt x="1074172" y="167992"/>
                  <a:pt x="1120140" y="320040"/>
                </a:cubicBezTo>
                <a:cubicBezTo>
                  <a:pt x="1033780" y="665480"/>
                  <a:pt x="1056392" y="988804"/>
                  <a:pt x="861060" y="1356360"/>
                </a:cubicBezTo>
                <a:lnTo>
                  <a:pt x="480060" y="1722120"/>
                </a:lnTo>
                <a:cubicBezTo>
                  <a:pt x="342521" y="1977008"/>
                  <a:pt x="252603" y="2326764"/>
                  <a:pt x="67444" y="2486784"/>
                </a:cubicBezTo>
                <a:lnTo>
                  <a:pt x="7620" y="2346960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hteck 5"/>
          <p:cNvSpPr/>
          <p:nvPr/>
        </p:nvSpPr>
        <p:spPr>
          <a:xfrm>
            <a:off x="3275856" y="1124744"/>
            <a:ext cx="1152128" cy="36004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reihandform 7"/>
          <p:cNvSpPr/>
          <p:nvPr/>
        </p:nvSpPr>
        <p:spPr>
          <a:xfrm>
            <a:off x="4619625" y="3581400"/>
            <a:ext cx="919163" cy="814388"/>
          </a:xfrm>
          <a:custGeom>
            <a:avLst/>
            <a:gdLst>
              <a:gd name="connsiteX0" fmla="*/ 42863 w 919163"/>
              <a:gd name="connsiteY0" fmla="*/ 628650 h 814388"/>
              <a:gd name="connsiteX1" fmla="*/ 295275 w 919163"/>
              <a:gd name="connsiteY1" fmla="*/ 538163 h 814388"/>
              <a:gd name="connsiteX2" fmla="*/ 338138 w 919163"/>
              <a:gd name="connsiteY2" fmla="*/ 238125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295275 w 919163"/>
              <a:gd name="connsiteY1" fmla="*/ 538163 h 814388"/>
              <a:gd name="connsiteX2" fmla="*/ 384423 w 919163"/>
              <a:gd name="connsiteY2" fmla="*/ 135632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295275 w 919163"/>
              <a:gd name="connsiteY1" fmla="*/ 538163 h 814388"/>
              <a:gd name="connsiteX2" fmla="*/ 384423 w 919163"/>
              <a:gd name="connsiteY2" fmla="*/ 135632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295275 w 919163"/>
              <a:gd name="connsiteY1" fmla="*/ 538163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295275 w 919163"/>
              <a:gd name="connsiteY1" fmla="*/ 538163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295275 w 919163"/>
              <a:gd name="connsiteY1" fmla="*/ 538163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295275 w 919163"/>
              <a:gd name="connsiteY1" fmla="*/ 538163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312415 w 919163"/>
              <a:gd name="connsiteY1" fmla="*/ 567680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312415 w 919163"/>
              <a:gd name="connsiteY1" fmla="*/ 495672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312415 w 919163"/>
              <a:gd name="connsiteY1" fmla="*/ 495672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312415 w 919163"/>
              <a:gd name="connsiteY1" fmla="*/ 495672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312415 w 919163"/>
              <a:gd name="connsiteY1" fmla="*/ 495672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312415 w 919163"/>
              <a:gd name="connsiteY1" fmla="*/ 495672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9163" h="814388">
                <a:moveTo>
                  <a:pt x="42863" y="628650"/>
                </a:moveTo>
                <a:cubicBezTo>
                  <a:pt x="168151" y="601738"/>
                  <a:pt x="264667" y="567754"/>
                  <a:pt x="312415" y="495672"/>
                </a:cubicBezTo>
                <a:cubicBezTo>
                  <a:pt x="342131" y="385498"/>
                  <a:pt x="284609" y="266196"/>
                  <a:pt x="384423" y="207640"/>
                </a:cubicBezTo>
                <a:cubicBezTo>
                  <a:pt x="449784" y="81666"/>
                  <a:pt x="677416" y="45211"/>
                  <a:pt x="823913" y="0"/>
                </a:cubicBezTo>
                <a:lnTo>
                  <a:pt x="919163" y="104775"/>
                </a:lnTo>
                <a:cubicBezTo>
                  <a:pt x="852488" y="200025"/>
                  <a:pt x="736105" y="253752"/>
                  <a:pt x="719138" y="390525"/>
                </a:cubicBezTo>
                <a:cubicBezTo>
                  <a:pt x="665313" y="565994"/>
                  <a:pt x="788988" y="657225"/>
                  <a:pt x="823913" y="790575"/>
                </a:cubicBezTo>
                <a:lnTo>
                  <a:pt x="600075" y="814388"/>
                </a:lnTo>
                <a:lnTo>
                  <a:pt x="490538" y="714375"/>
                </a:lnTo>
                <a:lnTo>
                  <a:pt x="290513" y="795338"/>
                </a:lnTo>
                <a:lnTo>
                  <a:pt x="0" y="704850"/>
                </a:lnTo>
                <a:lnTo>
                  <a:pt x="42863" y="62865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reihandform 9"/>
          <p:cNvSpPr/>
          <p:nvPr/>
        </p:nvSpPr>
        <p:spPr>
          <a:xfrm>
            <a:off x="3636888" y="4244340"/>
            <a:ext cx="2035468" cy="1512325"/>
          </a:xfrm>
          <a:custGeom>
            <a:avLst/>
            <a:gdLst>
              <a:gd name="connsiteX0" fmla="*/ 0 w 1897380"/>
              <a:gd name="connsiteY0" fmla="*/ 861060 h 1447800"/>
              <a:gd name="connsiteX1" fmla="*/ 1432560 w 1897380"/>
              <a:gd name="connsiteY1" fmla="*/ 68580 h 1447800"/>
              <a:gd name="connsiteX2" fmla="*/ 1760220 w 1897380"/>
              <a:gd name="connsiteY2" fmla="*/ 45720 h 1447800"/>
              <a:gd name="connsiteX3" fmla="*/ 1897380 w 1897380"/>
              <a:gd name="connsiteY3" fmla="*/ 0 h 1447800"/>
              <a:gd name="connsiteX4" fmla="*/ 1394460 w 1897380"/>
              <a:gd name="connsiteY4" fmla="*/ 1447800 h 1447800"/>
              <a:gd name="connsiteX5" fmla="*/ 746760 w 1897380"/>
              <a:gd name="connsiteY5" fmla="*/ 1280160 h 1447800"/>
              <a:gd name="connsiteX6" fmla="*/ 167640 w 1897380"/>
              <a:gd name="connsiteY6" fmla="*/ 1303020 h 1447800"/>
              <a:gd name="connsiteX7" fmla="*/ 0 w 1897380"/>
              <a:gd name="connsiteY7" fmla="*/ 861060 h 1447800"/>
              <a:gd name="connsiteX0" fmla="*/ 0 w 1897380"/>
              <a:gd name="connsiteY0" fmla="*/ 861060 h 1447800"/>
              <a:gd name="connsiteX1" fmla="*/ 1432560 w 1897380"/>
              <a:gd name="connsiteY1" fmla="*/ 68580 h 1447800"/>
              <a:gd name="connsiteX2" fmla="*/ 1760220 w 1897380"/>
              <a:gd name="connsiteY2" fmla="*/ 45720 h 1447800"/>
              <a:gd name="connsiteX3" fmla="*/ 1897380 w 1897380"/>
              <a:gd name="connsiteY3" fmla="*/ 0 h 1447800"/>
              <a:gd name="connsiteX4" fmla="*/ 1394460 w 1897380"/>
              <a:gd name="connsiteY4" fmla="*/ 1447800 h 1447800"/>
              <a:gd name="connsiteX5" fmla="*/ 746760 w 1897380"/>
              <a:gd name="connsiteY5" fmla="*/ 1280160 h 1447800"/>
              <a:gd name="connsiteX6" fmla="*/ 167640 w 1897380"/>
              <a:gd name="connsiteY6" fmla="*/ 1303020 h 1447800"/>
              <a:gd name="connsiteX7" fmla="*/ 0 w 1897380"/>
              <a:gd name="connsiteY7" fmla="*/ 861060 h 1447800"/>
              <a:gd name="connsiteX0" fmla="*/ 0 w 1897380"/>
              <a:gd name="connsiteY0" fmla="*/ 861060 h 1447800"/>
              <a:gd name="connsiteX1" fmla="*/ 1432560 w 1897380"/>
              <a:gd name="connsiteY1" fmla="*/ 68580 h 1447800"/>
              <a:gd name="connsiteX2" fmla="*/ 1760220 w 1897380"/>
              <a:gd name="connsiteY2" fmla="*/ 45720 h 1447800"/>
              <a:gd name="connsiteX3" fmla="*/ 1897380 w 1897380"/>
              <a:gd name="connsiteY3" fmla="*/ 0 h 1447800"/>
              <a:gd name="connsiteX4" fmla="*/ 1394460 w 1897380"/>
              <a:gd name="connsiteY4" fmla="*/ 1447800 h 1447800"/>
              <a:gd name="connsiteX5" fmla="*/ 746760 w 1897380"/>
              <a:gd name="connsiteY5" fmla="*/ 1280160 h 1447800"/>
              <a:gd name="connsiteX6" fmla="*/ 167640 w 1897380"/>
              <a:gd name="connsiteY6" fmla="*/ 1303020 h 1447800"/>
              <a:gd name="connsiteX7" fmla="*/ 0 w 1897380"/>
              <a:gd name="connsiteY7" fmla="*/ 861060 h 1447800"/>
              <a:gd name="connsiteX0" fmla="*/ 0 w 2031504"/>
              <a:gd name="connsiteY0" fmla="*/ 861060 h 1447800"/>
              <a:gd name="connsiteX1" fmla="*/ 1432560 w 2031504"/>
              <a:gd name="connsiteY1" fmla="*/ 68580 h 1447800"/>
              <a:gd name="connsiteX2" fmla="*/ 1760220 w 2031504"/>
              <a:gd name="connsiteY2" fmla="*/ 45720 h 1447800"/>
              <a:gd name="connsiteX3" fmla="*/ 1897380 w 2031504"/>
              <a:gd name="connsiteY3" fmla="*/ 0 h 1447800"/>
              <a:gd name="connsiteX4" fmla="*/ 1394460 w 2031504"/>
              <a:gd name="connsiteY4" fmla="*/ 1447800 h 1447800"/>
              <a:gd name="connsiteX5" fmla="*/ 746760 w 2031504"/>
              <a:gd name="connsiteY5" fmla="*/ 1280160 h 1447800"/>
              <a:gd name="connsiteX6" fmla="*/ 167640 w 2031504"/>
              <a:gd name="connsiteY6" fmla="*/ 1303020 h 1447800"/>
              <a:gd name="connsiteX7" fmla="*/ 0 w 2031504"/>
              <a:gd name="connsiteY7" fmla="*/ 861060 h 1447800"/>
              <a:gd name="connsiteX0" fmla="*/ 0 w 2031504"/>
              <a:gd name="connsiteY0" fmla="*/ 861060 h 1416908"/>
              <a:gd name="connsiteX1" fmla="*/ 1432560 w 2031504"/>
              <a:gd name="connsiteY1" fmla="*/ 68580 h 1416908"/>
              <a:gd name="connsiteX2" fmla="*/ 1760220 w 2031504"/>
              <a:gd name="connsiteY2" fmla="*/ 45720 h 1416908"/>
              <a:gd name="connsiteX3" fmla="*/ 1897380 w 2031504"/>
              <a:gd name="connsiteY3" fmla="*/ 0 h 1416908"/>
              <a:gd name="connsiteX4" fmla="*/ 1380356 w 2031504"/>
              <a:gd name="connsiteY4" fmla="*/ 1416908 h 1416908"/>
              <a:gd name="connsiteX5" fmla="*/ 746760 w 2031504"/>
              <a:gd name="connsiteY5" fmla="*/ 1280160 h 1416908"/>
              <a:gd name="connsiteX6" fmla="*/ 167640 w 2031504"/>
              <a:gd name="connsiteY6" fmla="*/ 1303020 h 1416908"/>
              <a:gd name="connsiteX7" fmla="*/ 0 w 2031504"/>
              <a:gd name="connsiteY7" fmla="*/ 861060 h 1416908"/>
              <a:gd name="connsiteX0" fmla="*/ 0 w 2031504"/>
              <a:gd name="connsiteY0" fmla="*/ 861060 h 1416908"/>
              <a:gd name="connsiteX1" fmla="*/ 1432560 w 2031504"/>
              <a:gd name="connsiteY1" fmla="*/ 68580 h 1416908"/>
              <a:gd name="connsiteX2" fmla="*/ 1760220 w 2031504"/>
              <a:gd name="connsiteY2" fmla="*/ 45720 h 1416908"/>
              <a:gd name="connsiteX3" fmla="*/ 1897380 w 2031504"/>
              <a:gd name="connsiteY3" fmla="*/ 0 h 1416908"/>
              <a:gd name="connsiteX4" fmla="*/ 1380356 w 2031504"/>
              <a:gd name="connsiteY4" fmla="*/ 1416908 h 1416908"/>
              <a:gd name="connsiteX5" fmla="*/ 746760 w 2031504"/>
              <a:gd name="connsiteY5" fmla="*/ 1280160 h 1416908"/>
              <a:gd name="connsiteX6" fmla="*/ 167640 w 2031504"/>
              <a:gd name="connsiteY6" fmla="*/ 1303020 h 1416908"/>
              <a:gd name="connsiteX7" fmla="*/ 0 w 2031504"/>
              <a:gd name="connsiteY7" fmla="*/ 861060 h 1416908"/>
              <a:gd name="connsiteX0" fmla="*/ 0 w 1976656"/>
              <a:gd name="connsiteY0" fmla="*/ 861060 h 1416908"/>
              <a:gd name="connsiteX1" fmla="*/ 1432560 w 1976656"/>
              <a:gd name="connsiteY1" fmla="*/ 68580 h 1416908"/>
              <a:gd name="connsiteX2" fmla="*/ 1760220 w 1976656"/>
              <a:gd name="connsiteY2" fmla="*/ 45720 h 1416908"/>
              <a:gd name="connsiteX3" fmla="*/ 1897380 w 1976656"/>
              <a:gd name="connsiteY3" fmla="*/ 0 h 1416908"/>
              <a:gd name="connsiteX4" fmla="*/ 1380356 w 1976656"/>
              <a:gd name="connsiteY4" fmla="*/ 1416908 h 1416908"/>
              <a:gd name="connsiteX5" fmla="*/ 746760 w 1976656"/>
              <a:gd name="connsiteY5" fmla="*/ 1280160 h 1416908"/>
              <a:gd name="connsiteX6" fmla="*/ 167640 w 1976656"/>
              <a:gd name="connsiteY6" fmla="*/ 1303020 h 1416908"/>
              <a:gd name="connsiteX7" fmla="*/ 0 w 1976656"/>
              <a:gd name="connsiteY7" fmla="*/ 861060 h 1416908"/>
              <a:gd name="connsiteX0" fmla="*/ 0 w 1976656"/>
              <a:gd name="connsiteY0" fmla="*/ 861060 h 1512325"/>
              <a:gd name="connsiteX1" fmla="*/ 1432560 w 1976656"/>
              <a:gd name="connsiteY1" fmla="*/ 68580 h 1512325"/>
              <a:gd name="connsiteX2" fmla="*/ 1760220 w 1976656"/>
              <a:gd name="connsiteY2" fmla="*/ 45720 h 1512325"/>
              <a:gd name="connsiteX3" fmla="*/ 1897380 w 1976656"/>
              <a:gd name="connsiteY3" fmla="*/ 0 h 1512325"/>
              <a:gd name="connsiteX4" fmla="*/ 1380356 w 1976656"/>
              <a:gd name="connsiteY4" fmla="*/ 1416908 h 1512325"/>
              <a:gd name="connsiteX5" fmla="*/ 746760 w 1976656"/>
              <a:gd name="connsiteY5" fmla="*/ 1280160 h 1512325"/>
              <a:gd name="connsiteX6" fmla="*/ 167640 w 1976656"/>
              <a:gd name="connsiteY6" fmla="*/ 1303020 h 1512325"/>
              <a:gd name="connsiteX7" fmla="*/ 0 w 1976656"/>
              <a:gd name="connsiteY7" fmla="*/ 861060 h 1512325"/>
              <a:gd name="connsiteX0" fmla="*/ 0 w 1976656"/>
              <a:gd name="connsiteY0" fmla="*/ 861060 h 1512325"/>
              <a:gd name="connsiteX1" fmla="*/ 1432560 w 1976656"/>
              <a:gd name="connsiteY1" fmla="*/ 68580 h 1512325"/>
              <a:gd name="connsiteX2" fmla="*/ 1760220 w 1976656"/>
              <a:gd name="connsiteY2" fmla="*/ 45720 h 1512325"/>
              <a:gd name="connsiteX3" fmla="*/ 1897380 w 1976656"/>
              <a:gd name="connsiteY3" fmla="*/ 0 h 1512325"/>
              <a:gd name="connsiteX4" fmla="*/ 1380356 w 1976656"/>
              <a:gd name="connsiteY4" fmla="*/ 1416908 h 1512325"/>
              <a:gd name="connsiteX5" fmla="*/ 746760 w 1976656"/>
              <a:gd name="connsiteY5" fmla="*/ 1280160 h 1512325"/>
              <a:gd name="connsiteX6" fmla="*/ 167640 w 1976656"/>
              <a:gd name="connsiteY6" fmla="*/ 1303020 h 1512325"/>
              <a:gd name="connsiteX7" fmla="*/ 0 w 1976656"/>
              <a:gd name="connsiteY7" fmla="*/ 861060 h 1512325"/>
              <a:gd name="connsiteX0" fmla="*/ 0 w 1976656"/>
              <a:gd name="connsiteY0" fmla="*/ 861060 h 1512325"/>
              <a:gd name="connsiteX1" fmla="*/ 1432560 w 1976656"/>
              <a:gd name="connsiteY1" fmla="*/ 68580 h 1512325"/>
              <a:gd name="connsiteX2" fmla="*/ 1760220 w 1976656"/>
              <a:gd name="connsiteY2" fmla="*/ 45720 h 1512325"/>
              <a:gd name="connsiteX3" fmla="*/ 1897380 w 1976656"/>
              <a:gd name="connsiteY3" fmla="*/ 0 h 1512325"/>
              <a:gd name="connsiteX4" fmla="*/ 1380356 w 1976656"/>
              <a:gd name="connsiteY4" fmla="*/ 1416908 h 1512325"/>
              <a:gd name="connsiteX5" fmla="*/ 746760 w 1976656"/>
              <a:gd name="connsiteY5" fmla="*/ 1280160 h 1512325"/>
              <a:gd name="connsiteX6" fmla="*/ 167640 w 1976656"/>
              <a:gd name="connsiteY6" fmla="*/ 1303020 h 1512325"/>
              <a:gd name="connsiteX7" fmla="*/ 0 w 1976656"/>
              <a:gd name="connsiteY7" fmla="*/ 861060 h 1512325"/>
              <a:gd name="connsiteX0" fmla="*/ 0 w 1976656"/>
              <a:gd name="connsiteY0" fmla="*/ 861060 h 1512325"/>
              <a:gd name="connsiteX1" fmla="*/ 1432560 w 1976656"/>
              <a:gd name="connsiteY1" fmla="*/ 68580 h 1512325"/>
              <a:gd name="connsiteX2" fmla="*/ 1760220 w 1976656"/>
              <a:gd name="connsiteY2" fmla="*/ 45720 h 1512325"/>
              <a:gd name="connsiteX3" fmla="*/ 1897380 w 1976656"/>
              <a:gd name="connsiteY3" fmla="*/ 0 h 1512325"/>
              <a:gd name="connsiteX4" fmla="*/ 1380356 w 1976656"/>
              <a:gd name="connsiteY4" fmla="*/ 1416908 h 1512325"/>
              <a:gd name="connsiteX5" fmla="*/ 746760 w 1976656"/>
              <a:gd name="connsiteY5" fmla="*/ 1280160 h 1512325"/>
              <a:gd name="connsiteX6" fmla="*/ 167640 w 1976656"/>
              <a:gd name="connsiteY6" fmla="*/ 1303020 h 1512325"/>
              <a:gd name="connsiteX7" fmla="*/ 0 w 1976656"/>
              <a:gd name="connsiteY7" fmla="*/ 861060 h 1512325"/>
              <a:gd name="connsiteX0" fmla="*/ 44460 w 2021116"/>
              <a:gd name="connsiteY0" fmla="*/ 861060 h 1512325"/>
              <a:gd name="connsiteX1" fmla="*/ 1477020 w 2021116"/>
              <a:gd name="connsiteY1" fmla="*/ 68580 h 1512325"/>
              <a:gd name="connsiteX2" fmla="*/ 1804680 w 2021116"/>
              <a:gd name="connsiteY2" fmla="*/ 45720 h 1512325"/>
              <a:gd name="connsiteX3" fmla="*/ 1941840 w 2021116"/>
              <a:gd name="connsiteY3" fmla="*/ 0 h 1512325"/>
              <a:gd name="connsiteX4" fmla="*/ 1424816 w 2021116"/>
              <a:gd name="connsiteY4" fmla="*/ 1416908 h 1512325"/>
              <a:gd name="connsiteX5" fmla="*/ 791220 w 2021116"/>
              <a:gd name="connsiteY5" fmla="*/ 1280160 h 1512325"/>
              <a:gd name="connsiteX6" fmla="*/ 212100 w 2021116"/>
              <a:gd name="connsiteY6" fmla="*/ 1303020 h 1512325"/>
              <a:gd name="connsiteX7" fmla="*/ 44460 w 2021116"/>
              <a:gd name="connsiteY7" fmla="*/ 861060 h 1512325"/>
              <a:gd name="connsiteX0" fmla="*/ 58812 w 2035468"/>
              <a:gd name="connsiteY0" fmla="*/ 861060 h 1512325"/>
              <a:gd name="connsiteX1" fmla="*/ 1491372 w 2035468"/>
              <a:gd name="connsiteY1" fmla="*/ 68580 h 1512325"/>
              <a:gd name="connsiteX2" fmla="*/ 1819032 w 2035468"/>
              <a:gd name="connsiteY2" fmla="*/ 45720 h 1512325"/>
              <a:gd name="connsiteX3" fmla="*/ 1956192 w 2035468"/>
              <a:gd name="connsiteY3" fmla="*/ 0 h 1512325"/>
              <a:gd name="connsiteX4" fmla="*/ 1439168 w 2035468"/>
              <a:gd name="connsiteY4" fmla="*/ 1416908 h 1512325"/>
              <a:gd name="connsiteX5" fmla="*/ 805572 w 2035468"/>
              <a:gd name="connsiteY5" fmla="*/ 1280160 h 1512325"/>
              <a:gd name="connsiteX6" fmla="*/ 226452 w 2035468"/>
              <a:gd name="connsiteY6" fmla="*/ 1303020 h 1512325"/>
              <a:gd name="connsiteX7" fmla="*/ 58812 w 2035468"/>
              <a:gd name="connsiteY7" fmla="*/ 861060 h 151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468" h="1512325">
                <a:moveTo>
                  <a:pt x="58812" y="861060"/>
                </a:moveTo>
                <a:cubicBezTo>
                  <a:pt x="446792" y="741700"/>
                  <a:pt x="1132344" y="498872"/>
                  <a:pt x="1491372" y="68580"/>
                </a:cubicBezTo>
                <a:lnTo>
                  <a:pt x="1819032" y="45720"/>
                </a:lnTo>
                <a:lnTo>
                  <a:pt x="1956192" y="0"/>
                </a:lnTo>
                <a:cubicBezTo>
                  <a:pt x="2035468" y="400720"/>
                  <a:pt x="1636916" y="1225416"/>
                  <a:pt x="1439168" y="1416908"/>
                </a:cubicBezTo>
                <a:cubicBezTo>
                  <a:pt x="1160917" y="1512325"/>
                  <a:pt x="976007" y="1432483"/>
                  <a:pt x="805572" y="1280160"/>
                </a:cubicBezTo>
                <a:cubicBezTo>
                  <a:pt x="557664" y="1249328"/>
                  <a:pt x="419492" y="1295400"/>
                  <a:pt x="226452" y="1303020"/>
                </a:cubicBezTo>
                <a:cubicBezTo>
                  <a:pt x="14352" y="1113056"/>
                  <a:pt x="0" y="1021740"/>
                  <a:pt x="58812" y="861060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extfeld 10"/>
          <p:cNvSpPr txBox="1"/>
          <p:nvPr/>
        </p:nvSpPr>
        <p:spPr>
          <a:xfrm>
            <a:off x="6228184" y="3717032"/>
            <a:ext cx="151216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kannaporc</a:t>
            </a:r>
            <a:endParaRPr lang="hu-HU" sz="2400" dirty="0"/>
          </a:p>
        </p:txBody>
      </p:sp>
      <p:sp>
        <p:nvSpPr>
          <p:cNvPr id="7" name="Rechteck 6"/>
          <p:cNvSpPr/>
          <p:nvPr/>
        </p:nvSpPr>
        <p:spPr>
          <a:xfrm>
            <a:off x="6228184" y="3745498"/>
            <a:ext cx="1584176" cy="43204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feld 11"/>
          <p:cNvSpPr txBox="1"/>
          <p:nvPr/>
        </p:nvSpPr>
        <p:spPr>
          <a:xfrm>
            <a:off x="1691680" y="5157192"/>
            <a:ext cx="151216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gyűrűporc</a:t>
            </a:r>
            <a:endParaRPr lang="hu-HU" sz="2400" dirty="0"/>
          </a:p>
        </p:txBody>
      </p:sp>
      <p:sp>
        <p:nvSpPr>
          <p:cNvPr id="9" name="Rechteck 8"/>
          <p:cNvSpPr/>
          <p:nvPr/>
        </p:nvSpPr>
        <p:spPr>
          <a:xfrm>
            <a:off x="1691680" y="5157192"/>
            <a:ext cx="1584176" cy="432048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Skelett des Kehlkopfes</a:t>
            </a:r>
            <a:endParaRPr lang="hu-HU" dirty="0"/>
          </a:p>
        </p:txBody>
      </p:sp>
      <p:pic>
        <p:nvPicPr>
          <p:cNvPr id="4" name="Inhaltsplatzhalter 3" descr="Benning06-1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1070897"/>
            <a:ext cx="8208146" cy="5787103"/>
          </a:xfrm>
        </p:spPr>
      </p:pic>
      <p:sp>
        <p:nvSpPr>
          <p:cNvPr id="7" name="Freihandform 6"/>
          <p:cNvSpPr/>
          <p:nvPr/>
        </p:nvSpPr>
        <p:spPr>
          <a:xfrm>
            <a:off x="3430143" y="2434337"/>
            <a:ext cx="2684007" cy="3074301"/>
          </a:xfrm>
          <a:custGeom>
            <a:avLst/>
            <a:gdLst>
              <a:gd name="connsiteX0" fmla="*/ 2133600 w 2609850"/>
              <a:gd name="connsiteY0" fmla="*/ 561975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200275 w 2609850"/>
              <a:gd name="connsiteY12" fmla="*/ 476250 h 2924175"/>
              <a:gd name="connsiteX13" fmla="*/ 2257425 w 2609850"/>
              <a:gd name="connsiteY13" fmla="*/ 419100 h 2924175"/>
              <a:gd name="connsiteX0" fmla="*/ 2133600 w 2609850"/>
              <a:gd name="connsiteY0" fmla="*/ 561975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200275 w 2609850"/>
              <a:gd name="connsiteY12" fmla="*/ 476250 h 2924175"/>
              <a:gd name="connsiteX13" fmla="*/ 2016224 w 2609850"/>
              <a:gd name="connsiteY13" fmla="*/ 360040 h 2924175"/>
              <a:gd name="connsiteX0" fmla="*/ 2133600 w 2609850"/>
              <a:gd name="connsiteY0" fmla="*/ 561975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200275 w 2609850"/>
              <a:gd name="connsiteY12" fmla="*/ 476250 h 2924175"/>
              <a:gd name="connsiteX13" fmla="*/ 2160240 w 2609850"/>
              <a:gd name="connsiteY13" fmla="*/ 576064 h 2924175"/>
              <a:gd name="connsiteX0" fmla="*/ 2133600 w 2609850"/>
              <a:gd name="connsiteY0" fmla="*/ 561975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016224 w 2609850"/>
              <a:gd name="connsiteY12" fmla="*/ 432048 h 2924175"/>
              <a:gd name="connsiteX13" fmla="*/ 2160240 w 2609850"/>
              <a:gd name="connsiteY13" fmla="*/ 576064 h 2924175"/>
              <a:gd name="connsiteX0" fmla="*/ 2133600 w 2609850"/>
              <a:gd name="connsiteY0" fmla="*/ 561975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016224 w 2609850"/>
              <a:gd name="connsiteY12" fmla="*/ 432048 h 2924175"/>
              <a:gd name="connsiteX13" fmla="*/ 2088232 w 2609850"/>
              <a:gd name="connsiteY13" fmla="*/ 504056 h 2924175"/>
              <a:gd name="connsiteX0" fmla="*/ 2088232 w 2609850"/>
              <a:gd name="connsiteY0" fmla="*/ 504056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016224 w 2609850"/>
              <a:gd name="connsiteY12" fmla="*/ 432048 h 2924175"/>
              <a:gd name="connsiteX13" fmla="*/ 2088232 w 2609850"/>
              <a:gd name="connsiteY13" fmla="*/ 504056 h 2924175"/>
              <a:gd name="connsiteX0" fmla="*/ 2088232 w 2609850"/>
              <a:gd name="connsiteY0" fmla="*/ 504056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016224 w 2609850"/>
              <a:gd name="connsiteY12" fmla="*/ 432048 h 2924175"/>
              <a:gd name="connsiteX13" fmla="*/ 2088232 w 2609850"/>
              <a:gd name="connsiteY13" fmla="*/ 504056 h 2924175"/>
              <a:gd name="connsiteX14" fmla="*/ 2088232 w 2609850"/>
              <a:gd name="connsiteY14" fmla="*/ 504056 h 2924175"/>
              <a:gd name="connsiteX0" fmla="*/ 2088232 w 2609850"/>
              <a:gd name="connsiteY0" fmla="*/ 504056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016224 w 2609850"/>
              <a:gd name="connsiteY12" fmla="*/ 576064 h 2924175"/>
              <a:gd name="connsiteX13" fmla="*/ 2088232 w 2609850"/>
              <a:gd name="connsiteY13" fmla="*/ 504056 h 2924175"/>
              <a:gd name="connsiteX14" fmla="*/ 2088232 w 2609850"/>
              <a:gd name="connsiteY14" fmla="*/ 504056 h 2924175"/>
              <a:gd name="connsiteX0" fmla="*/ 2088232 w 2609850"/>
              <a:gd name="connsiteY0" fmla="*/ 504056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088232 w 2609850"/>
              <a:gd name="connsiteY12" fmla="*/ 504056 h 2924175"/>
              <a:gd name="connsiteX13" fmla="*/ 2088232 w 2609850"/>
              <a:gd name="connsiteY13" fmla="*/ 504056 h 2924175"/>
              <a:gd name="connsiteX0" fmla="*/ 2088232 w 2609850"/>
              <a:gd name="connsiteY0" fmla="*/ 504056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088232 w 2609850"/>
              <a:gd name="connsiteY12" fmla="*/ 504056 h 2924175"/>
              <a:gd name="connsiteX0" fmla="*/ 1790700 w 2609850"/>
              <a:gd name="connsiteY0" fmla="*/ 819150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0" fmla="*/ 1790700 w 2609850"/>
              <a:gd name="connsiteY0" fmla="*/ 819150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368152 w 2609850"/>
              <a:gd name="connsiteY11" fmla="*/ 720080 h 2924175"/>
              <a:gd name="connsiteX12" fmla="*/ 1790700 w 2609850"/>
              <a:gd name="connsiteY12" fmla="*/ 819150 h 2924175"/>
              <a:gd name="connsiteX0" fmla="*/ 1944216 w 2609850"/>
              <a:gd name="connsiteY0" fmla="*/ 792088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368152 w 2609850"/>
              <a:gd name="connsiteY11" fmla="*/ 720080 h 2924175"/>
              <a:gd name="connsiteX12" fmla="*/ 1944216 w 2609850"/>
              <a:gd name="connsiteY12" fmla="*/ 792088 h 2924175"/>
              <a:gd name="connsiteX0" fmla="*/ 1944216 w 2609850"/>
              <a:gd name="connsiteY0" fmla="*/ 792088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368152 w 2609850"/>
              <a:gd name="connsiteY11" fmla="*/ 720080 h 2924175"/>
              <a:gd name="connsiteX12" fmla="*/ 1944216 w 2609850"/>
              <a:gd name="connsiteY12" fmla="*/ 792088 h 2924175"/>
              <a:gd name="connsiteX0" fmla="*/ 1944216 w 2609850"/>
              <a:gd name="connsiteY0" fmla="*/ 792088 h 2924175"/>
              <a:gd name="connsiteX1" fmla="*/ 2448272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368152 w 2609850"/>
              <a:gd name="connsiteY11" fmla="*/ 720080 h 2924175"/>
              <a:gd name="connsiteX12" fmla="*/ 1944216 w 2609850"/>
              <a:gd name="connsiteY12" fmla="*/ 792088 h 2924175"/>
              <a:gd name="connsiteX0" fmla="*/ 1944216 w 2609850"/>
              <a:gd name="connsiteY0" fmla="*/ 792088 h 2924175"/>
              <a:gd name="connsiteX1" fmla="*/ 2448272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368152 w 2609850"/>
              <a:gd name="connsiteY11" fmla="*/ 720080 h 2924175"/>
              <a:gd name="connsiteX12" fmla="*/ 1944216 w 2609850"/>
              <a:gd name="connsiteY12" fmla="*/ 792088 h 2924175"/>
              <a:gd name="connsiteX0" fmla="*/ 1944216 w 2609850"/>
              <a:gd name="connsiteY0" fmla="*/ 792088 h 2924175"/>
              <a:gd name="connsiteX1" fmla="*/ 2448272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944216 w 2609850"/>
              <a:gd name="connsiteY11" fmla="*/ 792088 h 2924175"/>
              <a:gd name="connsiteX0" fmla="*/ 1944216 w 2609850"/>
              <a:gd name="connsiteY0" fmla="*/ 792088 h 2924175"/>
              <a:gd name="connsiteX1" fmla="*/ 2448272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720080 w 2609850"/>
              <a:gd name="connsiteY10" fmla="*/ 504056 h 2924175"/>
              <a:gd name="connsiteX11" fmla="*/ 1944216 w 2609850"/>
              <a:gd name="connsiteY11" fmla="*/ 792088 h 2924175"/>
              <a:gd name="connsiteX0" fmla="*/ 1944216 w 2609850"/>
              <a:gd name="connsiteY0" fmla="*/ 792088 h 2924175"/>
              <a:gd name="connsiteX1" fmla="*/ 2448272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720080 w 2609850"/>
              <a:gd name="connsiteY10" fmla="*/ 504056 h 2924175"/>
              <a:gd name="connsiteX11" fmla="*/ 1944216 w 2609850"/>
              <a:gd name="connsiteY11" fmla="*/ 792088 h 2924175"/>
              <a:gd name="connsiteX0" fmla="*/ 1944216 w 2609850"/>
              <a:gd name="connsiteY0" fmla="*/ 792088 h 2924175"/>
              <a:gd name="connsiteX1" fmla="*/ 2448272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720080 w 2609850"/>
              <a:gd name="connsiteY10" fmla="*/ 504056 h 2924175"/>
              <a:gd name="connsiteX11" fmla="*/ 1944216 w 2609850"/>
              <a:gd name="connsiteY11" fmla="*/ 792088 h 2924175"/>
              <a:gd name="connsiteX0" fmla="*/ 1944216 w 2609850"/>
              <a:gd name="connsiteY0" fmla="*/ 792088 h 2924175"/>
              <a:gd name="connsiteX1" fmla="*/ 2448272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720080 w 2609850"/>
              <a:gd name="connsiteY10" fmla="*/ 504056 h 2924175"/>
              <a:gd name="connsiteX11" fmla="*/ 1944216 w 2609850"/>
              <a:gd name="connsiteY11" fmla="*/ 792088 h 2924175"/>
              <a:gd name="connsiteX0" fmla="*/ 1944216 w 2627499"/>
              <a:gd name="connsiteY0" fmla="*/ 850647 h 2982734"/>
              <a:gd name="connsiteX1" fmla="*/ 2448272 w 2627499"/>
              <a:gd name="connsiteY1" fmla="*/ 58559 h 2982734"/>
              <a:gd name="connsiteX2" fmla="*/ 2609850 w 2627499"/>
              <a:gd name="connsiteY2" fmla="*/ 239534 h 2982734"/>
              <a:gd name="connsiteX3" fmla="*/ 2162175 w 2627499"/>
              <a:gd name="connsiteY3" fmla="*/ 1592084 h 2982734"/>
              <a:gd name="connsiteX4" fmla="*/ 1790700 w 2627499"/>
              <a:gd name="connsiteY4" fmla="*/ 2982734 h 2982734"/>
              <a:gd name="connsiteX5" fmla="*/ 1438275 w 2627499"/>
              <a:gd name="connsiteY5" fmla="*/ 2925584 h 2982734"/>
              <a:gd name="connsiteX6" fmla="*/ 1371600 w 2627499"/>
              <a:gd name="connsiteY6" fmla="*/ 2496959 h 2982734"/>
              <a:gd name="connsiteX7" fmla="*/ 933450 w 2627499"/>
              <a:gd name="connsiteY7" fmla="*/ 2668409 h 2982734"/>
              <a:gd name="connsiteX8" fmla="*/ 323850 w 2627499"/>
              <a:gd name="connsiteY8" fmla="*/ 2258834 h 2982734"/>
              <a:gd name="connsiteX9" fmla="*/ 0 w 2627499"/>
              <a:gd name="connsiteY9" fmla="*/ 1096784 h 2982734"/>
              <a:gd name="connsiteX10" fmla="*/ 720080 w 2627499"/>
              <a:gd name="connsiteY10" fmla="*/ 562615 h 2982734"/>
              <a:gd name="connsiteX11" fmla="*/ 1944216 w 2627499"/>
              <a:gd name="connsiteY11" fmla="*/ 850647 h 2982734"/>
              <a:gd name="connsiteX0" fmla="*/ 1944216 w 2664296"/>
              <a:gd name="connsiteY0" fmla="*/ 850647 h 2982734"/>
              <a:gd name="connsiteX1" fmla="*/ 2448272 w 2664296"/>
              <a:gd name="connsiteY1" fmla="*/ 58559 h 2982734"/>
              <a:gd name="connsiteX2" fmla="*/ 2664296 w 2664296"/>
              <a:gd name="connsiteY2" fmla="*/ 202575 h 2982734"/>
              <a:gd name="connsiteX3" fmla="*/ 2162175 w 2664296"/>
              <a:gd name="connsiteY3" fmla="*/ 1592084 h 2982734"/>
              <a:gd name="connsiteX4" fmla="*/ 1790700 w 2664296"/>
              <a:gd name="connsiteY4" fmla="*/ 2982734 h 2982734"/>
              <a:gd name="connsiteX5" fmla="*/ 1438275 w 2664296"/>
              <a:gd name="connsiteY5" fmla="*/ 2925584 h 2982734"/>
              <a:gd name="connsiteX6" fmla="*/ 1371600 w 2664296"/>
              <a:gd name="connsiteY6" fmla="*/ 2496959 h 2982734"/>
              <a:gd name="connsiteX7" fmla="*/ 933450 w 2664296"/>
              <a:gd name="connsiteY7" fmla="*/ 2668409 h 2982734"/>
              <a:gd name="connsiteX8" fmla="*/ 323850 w 2664296"/>
              <a:gd name="connsiteY8" fmla="*/ 2258834 h 2982734"/>
              <a:gd name="connsiteX9" fmla="*/ 0 w 2664296"/>
              <a:gd name="connsiteY9" fmla="*/ 1096784 h 2982734"/>
              <a:gd name="connsiteX10" fmla="*/ 720080 w 2664296"/>
              <a:gd name="connsiteY10" fmla="*/ 562615 h 2982734"/>
              <a:gd name="connsiteX11" fmla="*/ 1944216 w 2664296"/>
              <a:gd name="connsiteY11" fmla="*/ 850647 h 2982734"/>
              <a:gd name="connsiteX0" fmla="*/ 1944216 w 2694277"/>
              <a:gd name="connsiteY0" fmla="*/ 850647 h 2982734"/>
              <a:gd name="connsiteX1" fmla="*/ 2448272 w 2694277"/>
              <a:gd name="connsiteY1" fmla="*/ 58559 h 2982734"/>
              <a:gd name="connsiteX2" fmla="*/ 2664296 w 2694277"/>
              <a:gd name="connsiteY2" fmla="*/ 202575 h 2982734"/>
              <a:gd name="connsiteX3" fmla="*/ 2162175 w 2694277"/>
              <a:gd name="connsiteY3" fmla="*/ 1592084 h 2982734"/>
              <a:gd name="connsiteX4" fmla="*/ 1790700 w 2694277"/>
              <a:gd name="connsiteY4" fmla="*/ 2982734 h 2982734"/>
              <a:gd name="connsiteX5" fmla="*/ 1438275 w 2694277"/>
              <a:gd name="connsiteY5" fmla="*/ 2925584 h 2982734"/>
              <a:gd name="connsiteX6" fmla="*/ 1371600 w 2694277"/>
              <a:gd name="connsiteY6" fmla="*/ 2496959 h 2982734"/>
              <a:gd name="connsiteX7" fmla="*/ 933450 w 2694277"/>
              <a:gd name="connsiteY7" fmla="*/ 2668409 h 2982734"/>
              <a:gd name="connsiteX8" fmla="*/ 323850 w 2694277"/>
              <a:gd name="connsiteY8" fmla="*/ 2258834 h 2982734"/>
              <a:gd name="connsiteX9" fmla="*/ 0 w 2694277"/>
              <a:gd name="connsiteY9" fmla="*/ 1096784 h 2982734"/>
              <a:gd name="connsiteX10" fmla="*/ 720080 w 2694277"/>
              <a:gd name="connsiteY10" fmla="*/ 562615 h 2982734"/>
              <a:gd name="connsiteX11" fmla="*/ 1944216 w 2694277"/>
              <a:gd name="connsiteY11" fmla="*/ 850647 h 2982734"/>
              <a:gd name="connsiteX0" fmla="*/ 1944216 w 2694277"/>
              <a:gd name="connsiteY0" fmla="*/ 850647 h 2982734"/>
              <a:gd name="connsiteX1" fmla="*/ 2448272 w 2694277"/>
              <a:gd name="connsiteY1" fmla="*/ 58559 h 2982734"/>
              <a:gd name="connsiteX2" fmla="*/ 2664296 w 2694277"/>
              <a:gd name="connsiteY2" fmla="*/ 202575 h 2982734"/>
              <a:gd name="connsiteX3" fmla="*/ 2162175 w 2694277"/>
              <a:gd name="connsiteY3" fmla="*/ 1592084 h 2982734"/>
              <a:gd name="connsiteX4" fmla="*/ 1790700 w 2694277"/>
              <a:gd name="connsiteY4" fmla="*/ 2982734 h 2982734"/>
              <a:gd name="connsiteX5" fmla="*/ 1438275 w 2694277"/>
              <a:gd name="connsiteY5" fmla="*/ 2925584 h 2982734"/>
              <a:gd name="connsiteX6" fmla="*/ 1371600 w 2694277"/>
              <a:gd name="connsiteY6" fmla="*/ 2496959 h 2982734"/>
              <a:gd name="connsiteX7" fmla="*/ 933450 w 2694277"/>
              <a:gd name="connsiteY7" fmla="*/ 2668409 h 2982734"/>
              <a:gd name="connsiteX8" fmla="*/ 323850 w 2694277"/>
              <a:gd name="connsiteY8" fmla="*/ 2258834 h 2982734"/>
              <a:gd name="connsiteX9" fmla="*/ 0 w 2694277"/>
              <a:gd name="connsiteY9" fmla="*/ 1096784 h 2982734"/>
              <a:gd name="connsiteX10" fmla="*/ 720080 w 2694277"/>
              <a:gd name="connsiteY10" fmla="*/ 562615 h 2982734"/>
              <a:gd name="connsiteX11" fmla="*/ 1944216 w 2694277"/>
              <a:gd name="connsiteY11" fmla="*/ 850647 h 2982734"/>
              <a:gd name="connsiteX0" fmla="*/ 1944216 w 2694277"/>
              <a:gd name="connsiteY0" fmla="*/ 850647 h 2982734"/>
              <a:gd name="connsiteX1" fmla="*/ 2448272 w 2694277"/>
              <a:gd name="connsiteY1" fmla="*/ 58559 h 2982734"/>
              <a:gd name="connsiteX2" fmla="*/ 2664296 w 2694277"/>
              <a:gd name="connsiteY2" fmla="*/ 202575 h 2982734"/>
              <a:gd name="connsiteX3" fmla="*/ 2160239 w 2694277"/>
              <a:gd name="connsiteY3" fmla="*/ 1642735 h 2982734"/>
              <a:gd name="connsiteX4" fmla="*/ 1790700 w 2694277"/>
              <a:gd name="connsiteY4" fmla="*/ 2982734 h 2982734"/>
              <a:gd name="connsiteX5" fmla="*/ 1438275 w 2694277"/>
              <a:gd name="connsiteY5" fmla="*/ 2925584 h 2982734"/>
              <a:gd name="connsiteX6" fmla="*/ 1371600 w 2694277"/>
              <a:gd name="connsiteY6" fmla="*/ 2496959 h 2982734"/>
              <a:gd name="connsiteX7" fmla="*/ 933450 w 2694277"/>
              <a:gd name="connsiteY7" fmla="*/ 2668409 h 2982734"/>
              <a:gd name="connsiteX8" fmla="*/ 323850 w 2694277"/>
              <a:gd name="connsiteY8" fmla="*/ 2258834 h 2982734"/>
              <a:gd name="connsiteX9" fmla="*/ 0 w 2694277"/>
              <a:gd name="connsiteY9" fmla="*/ 1096784 h 2982734"/>
              <a:gd name="connsiteX10" fmla="*/ 720080 w 2694277"/>
              <a:gd name="connsiteY10" fmla="*/ 562615 h 2982734"/>
              <a:gd name="connsiteX11" fmla="*/ 1944216 w 2694277"/>
              <a:gd name="connsiteY11" fmla="*/ 850647 h 2982734"/>
              <a:gd name="connsiteX0" fmla="*/ 1944216 w 2694277"/>
              <a:gd name="connsiteY0" fmla="*/ 850647 h 2982734"/>
              <a:gd name="connsiteX1" fmla="*/ 2448272 w 2694277"/>
              <a:gd name="connsiteY1" fmla="*/ 58559 h 2982734"/>
              <a:gd name="connsiteX2" fmla="*/ 2664296 w 2694277"/>
              <a:gd name="connsiteY2" fmla="*/ 202575 h 2982734"/>
              <a:gd name="connsiteX3" fmla="*/ 2160239 w 2694277"/>
              <a:gd name="connsiteY3" fmla="*/ 1642735 h 2982734"/>
              <a:gd name="connsiteX4" fmla="*/ 1790700 w 2694277"/>
              <a:gd name="connsiteY4" fmla="*/ 2982734 h 2982734"/>
              <a:gd name="connsiteX5" fmla="*/ 1438275 w 2694277"/>
              <a:gd name="connsiteY5" fmla="*/ 2925584 h 2982734"/>
              <a:gd name="connsiteX6" fmla="*/ 1371600 w 2694277"/>
              <a:gd name="connsiteY6" fmla="*/ 2496959 h 2982734"/>
              <a:gd name="connsiteX7" fmla="*/ 933450 w 2694277"/>
              <a:gd name="connsiteY7" fmla="*/ 2668409 h 2982734"/>
              <a:gd name="connsiteX8" fmla="*/ 323850 w 2694277"/>
              <a:gd name="connsiteY8" fmla="*/ 2258834 h 2982734"/>
              <a:gd name="connsiteX9" fmla="*/ 0 w 2694277"/>
              <a:gd name="connsiteY9" fmla="*/ 1096784 h 2982734"/>
              <a:gd name="connsiteX10" fmla="*/ 720080 w 2694277"/>
              <a:gd name="connsiteY10" fmla="*/ 562615 h 2982734"/>
              <a:gd name="connsiteX11" fmla="*/ 1944216 w 2694277"/>
              <a:gd name="connsiteY11" fmla="*/ 850647 h 2982734"/>
              <a:gd name="connsiteX0" fmla="*/ 1944216 w 2694277"/>
              <a:gd name="connsiteY0" fmla="*/ 850647 h 2982734"/>
              <a:gd name="connsiteX1" fmla="*/ 2448272 w 2694277"/>
              <a:gd name="connsiteY1" fmla="*/ 58559 h 2982734"/>
              <a:gd name="connsiteX2" fmla="*/ 2664296 w 2694277"/>
              <a:gd name="connsiteY2" fmla="*/ 202575 h 2982734"/>
              <a:gd name="connsiteX3" fmla="*/ 2160239 w 2694277"/>
              <a:gd name="connsiteY3" fmla="*/ 1642735 h 2982734"/>
              <a:gd name="connsiteX4" fmla="*/ 1790700 w 2694277"/>
              <a:gd name="connsiteY4" fmla="*/ 2982734 h 2982734"/>
              <a:gd name="connsiteX5" fmla="*/ 1438275 w 2694277"/>
              <a:gd name="connsiteY5" fmla="*/ 2925584 h 2982734"/>
              <a:gd name="connsiteX6" fmla="*/ 1371600 w 2694277"/>
              <a:gd name="connsiteY6" fmla="*/ 2496959 h 2982734"/>
              <a:gd name="connsiteX7" fmla="*/ 933450 w 2694277"/>
              <a:gd name="connsiteY7" fmla="*/ 2668409 h 2982734"/>
              <a:gd name="connsiteX8" fmla="*/ 323850 w 2694277"/>
              <a:gd name="connsiteY8" fmla="*/ 2258834 h 2982734"/>
              <a:gd name="connsiteX9" fmla="*/ 0 w 2694277"/>
              <a:gd name="connsiteY9" fmla="*/ 1096784 h 2982734"/>
              <a:gd name="connsiteX10" fmla="*/ 720080 w 2694277"/>
              <a:gd name="connsiteY10" fmla="*/ 562615 h 2982734"/>
              <a:gd name="connsiteX11" fmla="*/ 1944216 w 2694277"/>
              <a:gd name="connsiteY11" fmla="*/ 850647 h 2982734"/>
              <a:gd name="connsiteX0" fmla="*/ 1944216 w 2694277"/>
              <a:gd name="connsiteY0" fmla="*/ 850647 h 2982734"/>
              <a:gd name="connsiteX1" fmla="*/ 2448272 w 2694277"/>
              <a:gd name="connsiteY1" fmla="*/ 58559 h 2982734"/>
              <a:gd name="connsiteX2" fmla="*/ 2664296 w 2694277"/>
              <a:gd name="connsiteY2" fmla="*/ 202575 h 2982734"/>
              <a:gd name="connsiteX3" fmla="*/ 2160239 w 2694277"/>
              <a:gd name="connsiteY3" fmla="*/ 1642735 h 2982734"/>
              <a:gd name="connsiteX4" fmla="*/ 1790700 w 2694277"/>
              <a:gd name="connsiteY4" fmla="*/ 2982734 h 2982734"/>
              <a:gd name="connsiteX5" fmla="*/ 1512167 w 2694277"/>
              <a:gd name="connsiteY5" fmla="*/ 2938879 h 2982734"/>
              <a:gd name="connsiteX6" fmla="*/ 1371600 w 2694277"/>
              <a:gd name="connsiteY6" fmla="*/ 2496959 h 2982734"/>
              <a:gd name="connsiteX7" fmla="*/ 933450 w 2694277"/>
              <a:gd name="connsiteY7" fmla="*/ 2668409 h 2982734"/>
              <a:gd name="connsiteX8" fmla="*/ 323850 w 2694277"/>
              <a:gd name="connsiteY8" fmla="*/ 2258834 h 2982734"/>
              <a:gd name="connsiteX9" fmla="*/ 0 w 2694277"/>
              <a:gd name="connsiteY9" fmla="*/ 1096784 h 2982734"/>
              <a:gd name="connsiteX10" fmla="*/ 720080 w 2694277"/>
              <a:gd name="connsiteY10" fmla="*/ 562615 h 2982734"/>
              <a:gd name="connsiteX11" fmla="*/ 1944216 w 2694277"/>
              <a:gd name="connsiteY11" fmla="*/ 850647 h 2982734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933450 w 2694277"/>
              <a:gd name="connsiteY7" fmla="*/ 2668409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933450 w 2694277"/>
              <a:gd name="connsiteY7" fmla="*/ 2668409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933450 w 2694277"/>
              <a:gd name="connsiteY7" fmla="*/ 2668409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933450 w 2694277"/>
              <a:gd name="connsiteY7" fmla="*/ 2668409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722855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722855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722855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432047 w 2694277"/>
              <a:gd name="connsiteY8" fmla="*/ 2290807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360039 w 2694277"/>
              <a:gd name="connsiteY8" fmla="*/ 2218799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360039 w 2694277"/>
              <a:gd name="connsiteY8" fmla="*/ 2218799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702547 w 2694277"/>
              <a:gd name="connsiteY8" fmla="*/ 2518663 h 3074301"/>
              <a:gd name="connsiteX9" fmla="*/ 360039 w 2694277"/>
              <a:gd name="connsiteY9" fmla="*/ 2218799 h 3074301"/>
              <a:gd name="connsiteX10" fmla="*/ 0 w 2694277"/>
              <a:gd name="connsiteY10" fmla="*/ 1096784 h 3074301"/>
              <a:gd name="connsiteX11" fmla="*/ 720080 w 2694277"/>
              <a:gd name="connsiteY11" fmla="*/ 562615 h 3074301"/>
              <a:gd name="connsiteX12" fmla="*/ 1944216 w 2694277"/>
              <a:gd name="connsiteY12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720079 w 2694277"/>
              <a:gd name="connsiteY8" fmla="*/ 2506831 h 3074301"/>
              <a:gd name="connsiteX9" fmla="*/ 360039 w 2694277"/>
              <a:gd name="connsiteY9" fmla="*/ 2218799 h 3074301"/>
              <a:gd name="connsiteX10" fmla="*/ 0 w 2694277"/>
              <a:gd name="connsiteY10" fmla="*/ 1096784 h 3074301"/>
              <a:gd name="connsiteX11" fmla="*/ 720080 w 2694277"/>
              <a:gd name="connsiteY11" fmla="*/ 562615 h 3074301"/>
              <a:gd name="connsiteX12" fmla="*/ 1944216 w 2694277"/>
              <a:gd name="connsiteY12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720079 w 2694277"/>
              <a:gd name="connsiteY8" fmla="*/ 2434823 h 3074301"/>
              <a:gd name="connsiteX9" fmla="*/ 360039 w 2694277"/>
              <a:gd name="connsiteY9" fmla="*/ 2218799 h 3074301"/>
              <a:gd name="connsiteX10" fmla="*/ 0 w 2694277"/>
              <a:gd name="connsiteY10" fmla="*/ 1096784 h 3074301"/>
              <a:gd name="connsiteX11" fmla="*/ 720080 w 2694277"/>
              <a:gd name="connsiteY11" fmla="*/ 562615 h 3074301"/>
              <a:gd name="connsiteX12" fmla="*/ 1944216 w 2694277"/>
              <a:gd name="connsiteY12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720079 w 2694277"/>
              <a:gd name="connsiteY8" fmla="*/ 2434823 h 3074301"/>
              <a:gd name="connsiteX9" fmla="*/ 360039 w 2694277"/>
              <a:gd name="connsiteY9" fmla="*/ 2218799 h 3074301"/>
              <a:gd name="connsiteX10" fmla="*/ 0 w 2694277"/>
              <a:gd name="connsiteY10" fmla="*/ 1096784 h 3074301"/>
              <a:gd name="connsiteX11" fmla="*/ 720080 w 2694277"/>
              <a:gd name="connsiteY11" fmla="*/ 562615 h 3074301"/>
              <a:gd name="connsiteX12" fmla="*/ 1944216 w 2694277"/>
              <a:gd name="connsiteY12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720079 w 2694277"/>
              <a:gd name="connsiteY8" fmla="*/ 2434823 h 3074301"/>
              <a:gd name="connsiteX9" fmla="*/ 360039 w 2694277"/>
              <a:gd name="connsiteY9" fmla="*/ 2218799 h 3074301"/>
              <a:gd name="connsiteX10" fmla="*/ 0 w 2694277"/>
              <a:gd name="connsiteY10" fmla="*/ 1096784 h 3074301"/>
              <a:gd name="connsiteX11" fmla="*/ 720080 w 2694277"/>
              <a:gd name="connsiteY11" fmla="*/ 562615 h 3074301"/>
              <a:gd name="connsiteX12" fmla="*/ 1944216 w 2694277"/>
              <a:gd name="connsiteY12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720079 w 2694277"/>
              <a:gd name="connsiteY8" fmla="*/ 2434823 h 3074301"/>
              <a:gd name="connsiteX9" fmla="*/ 360039 w 2694277"/>
              <a:gd name="connsiteY9" fmla="*/ 2218799 h 3074301"/>
              <a:gd name="connsiteX10" fmla="*/ 0 w 2694277"/>
              <a:gd name="connsiteY10" fmla="*/ 1096784 h 3074301"/>
              <a:gd name="connsiteX11" fmla="*/ 720080 w 2694277"/>
              <a:gd name="connsiteY11" fmla="*/ 562615 h 3074301"/>
              <a:gd name="connsiteX12" fmla="*/ 1944216 w 2694277"/>
              <a:gd name="connsiteY12" fmla="*/ 850647 h 3074301"/>
              <a:gd name="connsiteX0" fmla="*/ 2005953 w 2756014"/>
              <a:gd name="connsiteY0" fmla="*/ 850647 h 3074301"/>
              <a:gd name="connsiteX1" fmla="*/ 2510009 w 2756014"/>
              <a:gd name="connsiteY1" fmla="*/ 58559 h 3074301"/>
              <a:gd name="connsiteX2" fmla="*/ 2726033 w 2756014"/>
              <a:gd name="connsiteY2" fmla="*/ 202575 h 3074301"/>
              <a:gd name="connsiteX3" fmla="*/ 2221976 w 2756014"/>
              <a:gd name="connsiteY3" fmla="*/ 1642735 h 3074301"/>
              <a:gd name="connsiteX4" fmla="*/ 1852437 w 2756014"/>
              <a:gd name="connsiteY4" fmla="*/ 2982734 h 3074301"/>
              <a:gd name="connsiteX5" fmla="*/ 1573904 w 2756014"/>
              <a:gd name="connsiteY5" fmla="*/ 2938879 h 3074301"/>
              <a:gd name="connsiteX6" fmla="*/ 1433337 w 2756014"/>
              <a:gd name="connsiteY6" fmla="*/ 2496959 h 3074301"/>
              <a:gd name="connsiteX7" fmla="*/ 1141856 w 2756014"/>
              <a:gd name="connsiteY7" fmla="*/ 2650847 h 3074301"/>
              <a:gd name="connsiteX8" fmla="*/ 781816 w 2756014"/>
              <a:gd name="connsiteY8" fmla="*/ 2434823 h 3074301"/>
              <a:gd name="connsiteX9" fmla="*/ 421776 w 2756014"/>
              <a:gd name="connsiteY9" fmla="*/ 2218799 h 3074301"/>
              <a:gd name="connsiteX10" fmla="*/ 61737 w 2756014"/>
              <a:gd name="connsiteY10" fmla="*/ 1096784 h 3074301"/>
              <a:gd name="connsiteX11" fmla="*/ 781817 w 2756014"/>
              <a:gd name="connsiteY11" fmla="*/ 562615 h 3074301"/>
              <a:gd name="connsiteX12" fmla="*/ 2005953 w 2756014"/>
              <a:gd name="connsiteY12" fmla="*/ 850647 h 3074301"/>
              <a:gd name="connsiteX0" fmla="*/ 2005953 w 2756014"/>
              <a:gd name="connsiteY0" fmla="*/ 850647 h 3074301"/>
              <a:gd name="connsiteX1" fmla="*/ 2510009 w 2756014"/>
              <a:gd name="connsiteY1" fmla="*/ 58559 h 3074301"/>
              <a:gd name="connsiteX2" fmla="*/ 2726033 w 2756014"/>
              <a:gd name="connsiteY2" fmla="*/ 202575 h 3074301"/>
              <a:gd name="connsiteX3" fmla="*/ 2221976 w 2756014"/>
              <a:gd name="connsiteY3" fmla="*/ 1642735 h 3074301"/>
              <a:gd name="connsiteX4" fmla="*/ 1852437 w 2756014"/>
              <a:gd name="connsiteY4" fmla="*/ 2982734 h 3074301"/>
              <a:gd name="connsiteX5" fmla="*/ 1573904 w 2756014"/>
              <a:gd name="connsiteY5" fmla="*/ 2938879 h 3074301"/>
              <a:gd name="connsiteX6" fmla="*/ 1433337 w 2756014"/>
              <a:gd name="connsiteY6" fmla="*/ 2496959 h 3074301"/>
              <a:gd name="connsiteX7" fmla="*/ 1141856 w 2756014"/>
              <a:gd name="connsiteY7" fmla="*/ 2650847 h 3074301"/>
              <a:gd name="connsiteX8" fmla="*/ 781816 w 2756014"/>
              <a:gd name="connsiteY8" fmla="*/ 2434823 h 3074301"/>
              <a:gd name="connsiteX9" fmla="*/ 421776 w 2756014"/>
              <a:gd name="connsiteY9" fmla="*/ 2218799 h 3074301"/>
              <a:gd name="connsiteX10" fmla="*/ 61737 w 2756014"/>
              <a:gd name="connsiteY10" fmla="*/ 1096784 h 3074301"/>
              <a:gd name="connsiteX11" fmla="*/ 781817 w 2756014"/>
              <a:gd name="connsiteY11" fmla="*/ 562615 h 3074301"/>
              <a:gd name="connsiteX12" fmla="*/ 2005953 w 2756014"/>
              <a:gd name="connsiteY12" fmla="*/ 850647 h 3074301"/>
              <a:gd name="connsiteX0" fmla="*/ 1933946 w 2684007"/>
              <a:gd name="connsiteY0" fmla="*/ 850647 h 3074301"/>
              <a:gd name="connsiteX1" fmla="*/ 2438002 w 2684007"/>
              <a:gd name="connsiteY1" fmla="*/ 58559 h 3074301"/>
              <a:gd name="connsiteX2" fmla="*/ 2654026 w 2684007"/>
              <a:gd name="connsiteY2" fmla="*/ 202575 h 3074301"/>
              <a:gd name="connsiteX3" fmla="*/ 2149969 w 2684007"/>
              <a:gd name="connsiteY3" fmla="*/ 1642735 h 3074301"/>
              <a:gd name="connsiteX4" fmla="*/ 1780430 w 2684007"/>
              <a:gd name="connsiteY4" fmla="*/ 2982734 h 3074301"/>
              <a:gd name="connsiteX5" fmla="*/ 1501897 w 2684007"/>
              <a:gd name="connsiteY5" fmla="*/ 2938879 h 3074301"/>
              <a:gd name="connsiteX6" fmla="*/ 1361330 w 2684007"/>
              <a:gd name="connsiteY6" fmla="*/ 2496959 h 3074301"/>
              <a:gd name="connsiteX7" fmla="*/ 1069849 w 2684007"/>
              <a:gd name="connsiteY7" fmla="*/ 2650847 h 3074301"/>
              <a:gd name="connsiteX8" fmla="*/ 709809 w 2684007"/>
              <a:gd name="connsiteY8" fmla="*/ 2434823 h 3074301"/>
              <a:gd name="connsiteX9" fmla="*/ 349769 w 2684007"/>
              <a:gd name="connsiteY9" fmla="*/ 2218799 h 3074301"/>
              <a:gd name="connsiteX10" fmla="*/ 61737 w 2684007"/>
              <a:gd name="connsiteY10" fmla="*/ 1210687 h 3074301"/>
              <a:gd name="connsiteX11" fmla="*/ 709810 w 2684007"/>
              <a:gd name="connsiteY11" fmla="*/ 562615 h 3074301"/>
              <a:gd name="connsiteX12" fmla="*/ 1933946 w 2684007"/>
              <a:gd name="connsiteY12" fmla="*/ 850647 h 30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4007" h="3074301">
                <a:moveTo>
                  <a:pt x="1933946" y="850647"/>
                </a:moveTo>
                <a:cubicBezTo>
                  <a:pt x="2147202" y="683386"/>
                  <a:pt x="2369174" y="414400"/>
                  <a:pt x="2438002" y="58559"/>
                </a:cubicBezTo>
                <a:cubicBezTo>
                  <a:pt x="2617229" y="0"/>
                  <a:pt x="2684007" y="122426"/>
                  <a:pt x="2654026" y="202575"/>
                </a:cubicBezTo>
                <a:cubicBezTo>
                  <a:pt x="2486652" y="665745"/>
                  <a:pt x="2320027" y="1462269"/>
                  <a:pt x="2149969" y="1642735"/>
                </a:cubicBezTo>
                <a:cubicBezTo>
                  <a:pt x="1833253" y="2281821"/>
                  <a:pt x="2003062" y="2677440"/>
                  <a:pt x="1780430" y="2982734"/>
                </a:cubicBezTo>
                <a:cubicBezTo>
                  <a:pt x="1687586" y="2968116"/>
                  <a:pt x="1619893" y="3074301"/>
                  <a:pt x="1501897" y="2938879"/>
                </a:cubicBezTo>
                <a:cubicBezTo>
                  <a:pt x="1535825" y="2657508"/>
                  <a:pt x="1565542" y="2512082"/>
                  <a:pt x="1361330" y="2496959"/>
                </a:cubicBezTo>
                <a:cubicBezTo>
                  <a:pt x="1246266" y="2493434"/>
                  <a:pt x="1133101" y="2622836"/>
                  <a:pt x="1069849" y="2650847"/>
                </a:cubicBezTo>
                <a:cubicBezTo>
                  <a:pt x="958340" y="2654464"/>
                  <a:pt x="829822" y="2506831"/>
                  <a:pt x="709809" y="2434823"/>
                </a:cubicBezTo>
                <a:cubicBezTo>
                  <a:pt x="632460" y="2404363"/>
                  <a:pt x="478280" y="2394839"/>
                  <a:pt x="349769" y="2218799"/>
                </a:cubicBezTo>
                <a:cubicBezTo>
                  <a:pt x="312420" y="1780798"/>
                  <a:pt x="181750" y="1584692"/>
                  <a:pt x="61737" y="1210687"/>
                </a:cubicBezTo>
                <a:cubicBezTo>
                  <a:pt x="0" y="1066539"/>
                  <a:pt x="393955" y="579123"/>
                  <a:pt x="709810" y="562615"/>
                </a:cubicBezTo>
                <a:cubicBezTo>
                  <a:pt x="1232155" y="622426"/>
                  <a:pt x="1291973" y="979044"/>
                  <a:pt x="1933946" y="850647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feld 7"/>
          <p:cNvSpPr txBox="1"/>
          <p:nvPr/>
        </p:nvSpPr>
        <p:spPr>
          <a:xfrm>
            <a:off x="6444208" y="2924944"/>
            <a:ext cx="151216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pajzsporc</a:t>
            </a:r>
            <a:endParaRPr lang="hu-HU" sz="2400" dirty="0"/>
          </a:p>
        </p:txBody>
      </p:sp>
      <p:sp>
        <p:nvSpPr>
          <p:cNvPr id="6" name="Rechteck 5"/>
          <p:cNvSpPr/>
          <p:nvPr/>
        </p:nvSpPr>
        <p:spPr>
          <a:xfrm>
            <a:off x="6300192" y="2996952"/>
            <a:ext cx="1872208" cy="43204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Cartilago thyroidea et epiglottica</a:t>
            </a:r>
            <a:endParaRPr lang="hu-H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944" y="1628800"/>
            <a:ext cx="3108572" cy="4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23528" y="278092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Lamina dextra et sinistra cartilaginis thyroideae (1,2)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323528" y="3717032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Incisura thyroidea superior (4)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443711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Prominentia laryngea (3)</a:t>
            </a:r>
            <a:endParaRPr lang="hu-HU" dirty="0"/>
          </a:p>
        </p:txBody>
      </p:sp>
      <p:sp>
        <p:nvSpPr>
          <p:cNvPr id="8" name="Rechteck 7"/>
          <p:cNvSpPr/>
          <p:nvPr/>
        </p:nvSpPr>
        <p:spPr>
          <a:xfrm>
            <a:off x="323528" y="5373216"/>
            <a:ext cx="1944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Incisura thyroidea inferior </a:t>
            </a:r>
            <a:endParaRPr lang="hu-HU" dirty="0"/>
          </a:p>
        </p:txBody>
      </p:sp>
      <p:sp>
        <p:nvSpPr>
          <p:cNvPr id="12" name="Freihandform 11"/>
          <p:cNvSpPr/>
          <p:nvPr/>
        </p:nvSpPr>
        <p:spPr>
          <a:xfrm>
            <a:off x="2051720" y="5143500"/>
            <a:ext cx="971550" cy="457200"/>
          </a:xfrm>
          <a:custGeom>
            <a:avLst/>
            <a:gdLst>
              <a:gd name="connsiteX0" fmla="*/ 0 w 971550"/>
              <a:gd name="connsiteY0" fmla="*/ 457200 h 457200"/>
              <a:gd name="connsiteX1" fmla="*/ 762000 w 971550"/>
              <a:gd name="connsiteY1" fmla="*/ 247650 h 457200"/>
              <a:gd name="connsiteX2" fmla="*/ 971550 w 971550"/>
              <a:gd name="connsiteY2" fmla="*/ 0 h 457200"/>
              <a:gd name="connsiteX3" fmla="*/ 971550 w 97155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" h="457200">
                <a:moveTo>
                  <a:pt x="0" y="457200"/>
                </a:moveTo>
                <a:cubicBezTo>
                  <a:pt x="300037" y="390525"/>
                  <a:pt x="600075" y="323850"/>
                  <a:pt x="762000" y="247650"/>
                </a:cubicBezTo>
                <a:cubicBezTo>
                  <a:pt x="923925" y="171450"/>
                  <a:pt x="971550" y="0"/>
                  <a:pt x="971550" y="0"/>
                </a:cubicBezTo>
                <a:lnTo>
                  <a:pt x="971550" y="0"/>
                </a:lnTo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extfeld 12"/>
          <p:cNvSpPr txBox="1"/>
          <p:nvPr/>
        </p:nvSpPr>
        <p:spPr>
          <a:xfrm>
            <a:off x="4644008" y="458112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Linea obliqua (8)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4211960" y="198884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Cornu superius (5)</a:t>
            </a:r>
            <a:endParaRPr lang="hu-HU" dirty="0"/>
          </a:p>
        </p:txBody>
      </p:sp>
      <p:sp>
        <p:nvSpPr>
          <p:cNvPr id="15" name="Textfeld 14"/>
          <p:cNvSpPr txBox="1"/>
          <p:nvPr/>
        </p:nvSpPr>
        <p:spPr>
          <a:xfrm>
            <a:off x="4499992" y="52292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Cornu inferius (6)</a:t>
            </a:r>
            <a:endParaRPr lang="hu-HU" dirty="0"/>
          </a:p>
        </p:txBody>
      </p:sp>
      <p:sp>
        <p:nvSpPr>
          <p:cNvPr id="16" name="Textfeld 15"/>
          <p:cNvSpPr txBox="1"/>
          <p:nvPr/>
        </p:nvSpPr>
        <p:spPr>
          <a:xfrm>
            <a:off x="611560" y="60212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Facies articularis cricoidea(7)</a:t>
            </a:r>
            <a:endParaRPr lang="hu-HU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3549" y="1484784"/>
            <a:ext cx="3430451" cy="330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7"/>
          <p:cNvSpPr txBox="1"/>
          <p:nvPr/>
        </p:nvSpPr>
        <p:spPr>
          <a:xfrm>
            <a:off x="6444208" y="54452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rugalmas rostos porc!!!</a:t>
            </a:r>
          </a:p>
          <a:p>
            <a:r>
              <a:rPr lang="hu-HU" dirty="0" smtClean="0"/>
              <a:t>alak: biciklinyereg</a:t>
            </a:r>
            <a:endParaRPr lang="hu-HU" dirty="0"/>
          </a:p>
        </p:txBody>
      </p:sp>
      <p:sp>
        <p:nvSpPr>
          <p:cNvPr id="19" name="Textfeld 18"/>
          <p:cNvSpPr txBox="1"/>
          <p:nvPr/>
        </p:nvSpPr>
        <p:spPr>
          <a:xfrm>
            <a:off x="6444208" y="4869160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Petiolus epiglottidis (19)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0"/>
            <a:ext cx="4536504" cy="6840406"/>
          </a:xfrm>
          <a:prstGeom prst="rect">
            <a:avLst/>
          </a:prstGeom>
        </p:spPr>
      </p:pic>
      <p:sp>
        <p:nvSpPr>
          <p:cNvPr id="5" name="Freihandform 4"/>
          <p:cNvSpPr/>
          <p:nvPr/>
        </p:nvSpPr>
        <p:spPr>
          <a:xfrm>
            <a:off x="2664823" y="570047"/>
            <a:ext cx="2129246" cy="1428570"/>
          </a:xfrm>
          <a:custGeom>
            <a:avLst/>
            <a:gdLst>
              <a:gd name="connsiteX0" fmla="*/ 326571 w 2129246"/>
              <a:gd name="connsiteY0" fmla="*/ 1097280 h 1371600"/>
              <a:gd name="connsiteX1" fmla="*/ 0 w 2129246"/>
              <a:gd name="connsiteY1" fmla="*/ 1031966 h 1371600"/>
              <a:gd name="connsiteX2" fmla="*/ 130628 w 2129246"/>
              <a:gd name="connsiteY2" fmla="*/ 718457 h 1371600"/>
              <a:gd name="connsiteX3" fmla="*/ 979714 w 2129246"/>
              <a:gd name="connsiteY3" fmla="*/ 0 h 1371600"/>
              <a:gd name="connsiteX4" fmla="*/ 1750423 w 2129246"/>
              <a:gd name="connsiteY4" fmla="*/ 182880 h 1371600"/>
              <a:gd name="connsiteX5" fmla="*/ 1776548 w 2129246"/>
              <a:gd name="connsiteY5" fmla="*/ 731520 h 1371600"/>
              <a:gd name="connsiteX6" fmla="*/ 2129246 w 2129246"/>
              <a:gd name="connsiteY6" fmla="*/ 1097280 h 1371600"/>
              <a:gd name="connsiteX7" fmla="*/ 1946366 w 2129246"/>
              <a:gd name="connsiteY7" fmla="*/ 1371600 h 1371600"/>
              <a:gd name="connsiteX8" fmla="*/ 326571 w 2129246"/>
              <a:gd name="connsiteY8" fmla="*/ 1097280 h 1371600"/>
              <a:gd name="connsiteX0" fmla="*/ 326571 w 2129246"/>
              <a:gd name="connsiteY0" fmla="*/ 1097280 h 1371600"/>
              <a:gd name="connsiteX1" fmla="*/ 0 w 2129246"/>
              <a:gd name="connsiteY1" fmla="*/ 1031966 h 1371600"/>
              <a:gd name="connsiteX2" fmla="*/ 130628 w 2129246"/>
              <a:gd name="connsiteY2" fmla="*/ 718457 h 1371600"/>
              <a:gd name="connsiteX3" fmla="*/ 979714 w 2129246"/>
              <a:gd name="connsiteY3" fmla="*/ 0 h 1371600"/>
              <a:gd name="connsiteX4" fmla="*/ 1750423 w 2129246"/>
              <a:gd name="connsiteY4" fmla="*/ 182880 h 1371600"/>
              <a:gd name="connsiteX5" fmla="*/ 1776548 w 2129246"/>
              <a:gd name="connsiteY5" fmla="*/ 731520 h 1371600"/>
              <a:gd name="connsiteX6" fmla="*/ 2129246 w 2129246"/>
              <a:gd name="connsiteY6" fmla="*/ 1097280 h 1371600"/>
              <a:gd name="connsiteX7" fmla="*/ 1946366 w 2129246"/>
              <a:gd name="connsiteY7" fmla="*/ 1371600 h 1371600"/>
              <a:gd name="connsiteX8" fmla="*/ 326571 w 2129246"/>
              <a:gd name="connsiteY8" fmla="*/ 1097280 h 1371600"/>
              <a:gd name="connsiteX0" fmla="*/ 326571 w 2129246"/>
              <a:gd name="connsiteY0" fmla="*/ 1097280 h 1371600"/>
              <a:gd name="connsiteX1" fmla="*/ 0 w 2129246"/>
              <a:gd name="connsiteY1" fmla="*/ 1031966 h 1371600"/>
              <a:gd name="connsiteX2" fmla="*/ 130628 w 2129246"/>
              <a:gd name="connsiteY2" fmla="*/ 718457 h 1371600"/>
              <a:gd name="connsiteX3" fmla="*/ 979714 w 2129246"/>
              <a:gd name="connsiteY3" fmla="*/ 0 h 1371600"/>
              <a:gd name="connsiteX4" fmla="*/ 1750423 w 2129246"/>
              <a:gd name="connsiteY4" fmla="*/ 182880 h 1371600"/>
              <a:gd name="connsiteX5" fmla="*/ 1776548 w 2129246"/>
              <a:gd name="connsiteY5" fmla="*/ 731520 h 1371600"/>
              <a:gd name="connsiteX6" fmla="*/ 2129246 w 2129246"/>
              <a:gd name="connsiteY6" fmla="*/ 1097280 h 1371600"/>
              <a:gd name="connsiteX7" fmla="*/ 1946366 w 2129246"/>
              <a:gd name="connsiteY7" fmla="*/ 1371600 h 1371600"/>
              <a:gd name="connsiteX8" fmla="*/ 326571 w 2129246"/>
              <a:gd name="connsiteY8" fmla="*/ 1097280 h 1371600"/>
              <a:gd name="connsiteX0" fmla="*/ 326571 w 2129246"/>
              <a:gd name="connsiteY0" fmla="*/ 1154250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76548 w 2129246"/>
              <a:gd name="connsiteY5" fmla="*/ 788490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326571 w 2129246"/>
              <a:gd name="connsiteY8" fmla="*/ 1154250 h 1428570"/>
              <a:gd name="connsiteX0" fmla="*/ 326571 w 2129246"/>
              <a:gd name="connsiteY0" fmla="*/ 1154250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76548 w 2129246"/>
              <a:gd name="connsiteY5" fmla="*/ 788490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326571 w 2129246"/>
              <a:gd name="connsiteY8" fmla="*/ 1154250 h 1428570"/>
              <a:gd name="connsiteX0" fmla="*/ 326571 w 2129246"/>
              <a:gd name="connsiteY0" fmla="*/ 1154250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326571 w 2129246"/>
              <a:gd name="connsiteY8" fmla="*/ 1154250 h 1428570"/>
              <a:gd name="connsiteX0" fmla="*/ 326571 w 2129246"/>
              <a:gd name="connsiteY0" fmla="*/ 1154250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326571 w 2129246"/>
              <a:gd name="connsiteY8" fmla="*/ 1154250 h 1428570"/>
              <a:gd name="connsiteX0" fmla="*/ 326571 w 2129246"/>
              <a:gd name="connsiteY0" fmla="*/ 1154250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326571 w 2129246"/>
              <a:gd name="connsiteY8" fmla="*/ 1154250 h 1428570"/>
              <a:gd name="connsiteX0" fmla="*/ 899065 w 2129246"/>
              <a:gd name="connsiteY0" fmla="*/ 1274777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899065 w 2129246"/>
              <a:gd name="connsiteY8" fmla="*/ 1274777 h 1428570"/>
              <a:gd name="connsiteX0" fmla="*/ 899065 w 2129246"/>
              <a:gd name="connsiteY0" fmla="*/ 1274777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899065 w 2129246"/>
              <a:gd name="connsiteY8" fmla="*/ 1274777 h 1428570"/>
              <a:gd name="connsiteX0" fmla="*/ 899065 w 2129246"/>
              <a:gd name="connsiteY0" fmla="*/ 1274777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899065 w 2129246"/>
              <a:gd name="connsiteY8" fmla="*/ 1274777 h 1428570"/>
              <a:gd name="connsiteX0" fmla="*/ 899065 w 2129246"/>
              <a:gd name="connsiteY0" fmla="*/ 1274777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899065 w 2129246"/>
              <a:gd name="connsiteY8" fmla="*/ 1274777 h 1428570"/>
              <a:gd name="connsiteX0" fmla="*/ 899065 w 2129246"/>
              <a:gd name="connsiteY0" fmla="*/ 1274777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899065 w 2129246"/>
              <a:gd name="connsiteY8" fmla="*/ 1274777 h 1428570"/>
              <a:gd name="connsiteX0" fmla="*/ 899065 w 2129246"/>
              <a:gd name="connsiteY0" fmla="*/ 1274777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899065 w 2129246"/>
              <a:gd name="connsiteY8" fmla="*/ 1274777 h 1428570"/>
              <a:gd name="connsiteX0" fmla="*/ 899065 w 2129246"/>
              <a:gd name="connsiteY0" fmla="*/ 1274777 h 1428570"/>
              <a:gd name="connsiteX1" fmla="*/ 402670 w 2129246"/>
              <a:gd name="connsiteY1" fmla="*/ 1168376 h 1428570"/>
              <a:gd name="connsiteX2" fmla="*/ 0 w 2129246"/>
              <a:gd name="connsiteY2" fmla="*/ 1088936 h 1428570"/>
              <a:gd name="connsiteX3" fmla="*/ 130628 w 2129246"/>
              <a:gd name="connsiteY3" fmla="*/ 775427 h 1428570"/>
              <a:gd name="connsiteX4" fmla="*/ 979714 w 2129246"/>
              <a:gd name="connsiteY4" fmla="*/ 56970 h 1428570"/>
              <a:gd name="connsiteX5" fmla="*/ 1750423 w 2129246"/>
              <a:gd name="connsiteY5" fmla="*/ 239850 h 1428570"/>
              <a:gd name="connsiteX6" fmla="*/ 1763161 w 2129246"/>
              <a:gd name="connsiteY6" fmla="*/ 698713 h 1428570"/>
              <a:gd name="connsiteX7" fmla="*/ 2129246 w 2129246"/>
              <a:gd name="connsiteY7" fmla="*/ 1154250 h 1428570"/>
              <a:gd name="connsiteX8" fmla="*/ 1946366 w 2129246"/>
              <a:gd name="connsiteY8" fmla="*/ 1428570 h 1428570"/>
              <a:gd name="connsiteX9" fmla="*/ 899065 w 2129246"/>
              <a:gd name="connsiteY9" fmla="*/ 1274777 h 1428570"/>
              <a:gd name="connsiteX0" fmla="*/ 899065 w 2129246"/>
              <a:gd name="connsiteY0" fmla="*/ 1274777 h 1428570"/>
              <a:gd name="connsiteX1" fmla="*/ 402670 w 2129246"/>
              <a:gd name="connsiteY1" fmla="*/ 1168376 h 1428570"/>
              <a:gd name="connsiteX2" fmla="*/ 0 w 2129246"/>
              <a:gd name="connsiteY2" fmla="*/ 1088936 h 1428570"/>
              <a:gd name="connsiteX3" fmla="*/ 130628 w 2129246"/>
              <a:gd name="connsiteY3" fmla="*/ 775427 h 1428570"/>
              <a:gd name="connsiteX4" fmla="*/ 979714 w 2129246"/>
              <a:gd name="connsiteY4" fmla="*/ 56970 h 1428570"/>
              <a:gd name="connsiteX5" fmla="*/ 1750423 w 2129246"/>
              <a:gd name="connsiteY5" fmla="*/ 239850 h 1428570"/>
              <a:gd name="connsiteX6" fmla="*/ 1763161 w 2129246"/>
              <a:gd name="connsiteY6" fmla="*/ 698713 h 1428570"/>
              <a:gd name="connsiteX7" fmla="*/ 2129246 w 2129246"/>
              <a:gd name="connsiteY7" fmla="*/ 1154250 h 1428570"/>
              <a:gd name="connsiteX8" fmla="*/ 1946366 w 2129246"/>
              <a:gd name="connsiteY8" fmla="*/ 1428570 h 1428570"/>
              <a:gd name="connsiteX9" fmla="*/ 899065 w 2129246"/>
              <a:gd name="connsiteY9" fmla="*/ 1274777 h 1428570"/>
              <a:gd name="connsiteX0" fmla="*/ 899065 w 2129246"/>
              <a:gd name="connsiteY0" fmla="*/ 1274777 h 1428570"/>
              <a:gd name="connsiteX1" fmla="*/ 402670 w 2129246"/>
              <a:gd name="connsiteY1" fmla="*/ 1168376 h 1428570"/>
              <a:gd name="connsiteX2" fmla="*/ 0 w 2129246"/>
              <a:gd name="connsiteY2" fmla="*/ 1088936 h 1428570"/>
              <a:gd name="connsiteX3" fmla="*/ 130628 w 2129246"/>
              <a:gd name="connsiteY3" fmla="*/ 775427 h 1428570"/>
              <a:gd name="connsiteX4" fmla="*/ 979714 w 2129246"/>
              <a:gd name="connsiteY4" fmla="*/ 56970 h 1428570"/>
              <a:gd name="connsiteX5" fmla="*/ 1750423 w 2129246"/>
              <a:gd name="connsiteY5" fmla="*/ 239850 h 1428570"/>
              <a:gd name="connsiteX6" fmla="*/ 1763161 w 2129246"/>
              <a:gd name="connsiteY6" fmla="*/ 698713 h 1428570"/>
              <a:gd name="connsiteX7" fmla="*/ 2129246 w 2129246"/>
              <a:gd name="connsiteY7" fmla="*/ 1154250 h 1428570"/>
              <a:gd name="connsiteX8" fmla="*/ 1946366 w 2129246"/>
              <a:gd name="connsiteY8" fmla="*/ 1428570 h 1428570"/>
              <a:gd name="connsiteX9" fmla="*/ 899065 w 2129246"/>
              <a:gd name="connsiteY9" fmla="*/ 1274777 h 142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9246" h="1428570">
                <a:moveTo>
                  <a:pt x="899065" y="1274777"/>
                </a:moveTo>
                <a:cubicBezTo>
                  <a:pt x="641782" y="1231411"/>
                  <a:pt x="552514" y="1199349"/>
                  <a:pt x="402670" y="1168376"/>
                </a:cubicBezTo>
                <a:cubicBezTo>
                  <a:pt x="290203" y="1108565"/>
                  <a:pt x="176467" y="1069769"/>
                  <a:pt x="0" y="1088936"/>
                </a:cubicBezTo>
                <a:cubicBezTo>
                  <a:pt x="21637" y="929870"/>
                  <a:pt x="87085" y="879930"/>
                  <a:pt x="130628" y="775427"/>
                </a:cubicBezTo>
                <a:cubicBezTo>
                  <a:pt x="443028" y="273346"/>
                  <a:pt x="666787" y="165138"/>
                  <a:pt x="979714" y="56970"/>
                </a:cubicBezTo>
                <a:cubicBezTo>
                  <a:pt x="1309923" y="0"/>
                  <a:pt x="1566177" y="132643"/>
                  <a:pt x="1750423" y="239850"/>
                </a:cubicBezTo>
                <a:lnTo>
                  <a:pt x="1763161" y="698713"/>
                </a:lnTo>
                <a:cubicBezTo>
                  <a:pt x="1754560" y="913886"/>
                  <a:pt x="2007218" y="1002404"/>
                  <a:pt x="2129246" y="1154250"/>
                </a:cubicBezTo>
                <a:lnTo>
                  <a:pt x="1946366" y="1428570"/>
                </a:lnTo>
                <a:cubicBezTo>
                  <a:pt x="1406434" y="1337130"/>
                  <a:pt x="1488774" y="1207274"/>
                  <a:pt x="899065" y="127477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reihandform 5"/>
          <p:cNvSpPr/>
          <p:nvPr/>
        </p:nvSpPr>
        <p:spPr>
          <a:xfrm>
            <a:off x="2987823" y="1905758"/>
            <a:ext cx="1876019" cy="1163202"/>
          </a:xfrm>
          <a:custGeom>
            <a:avLst/>
            <a:gdLst>
              <a:gd name="connsiteX0" fmla="*/ 0 w 1854926"/>
              <a:gd name="connsiteY0" fmla="*/ 613954 h 1058092"/>
              <a:gd name="connsiteX1" fmla="*/ 143691 w 1854926"/>
              <a:gd name="connsiteY1" fmla="*/ 52252 h 1058092"/>
              <a:gd name="connsiteX2" fmla="*/ 143691 w 1854926"/>
              <a:gd name="connsiteY2" fmla="*/ 613954 h 1058092"/>
              <a:gd name="connsiteX3" fmla="*/ 731520 w 1854926"/>
              <a:gd name="connsiteY3" fmla="*/ 0 h 1058092"/>
              <a:gd name="connsiteX4" fmla="*/ 1854926 w 1854926"/>
              <a:gd name="connsiteY4" fmla="*/ 378823 h 1058092"/>
              <a:gd name="connsiteX5" fmla="*/ 1763486 w 1854926"/>
              <a:gd name="connsiteY5" fmla="*/ 1031966 h 1058092"/>
              <a:gd name="connsiteX6" fmla="*/ 1254034 w 1854926"/>
              <a:gd name="connsiteY6" fmla="*/ 300446 h 1058092"/>
              <a:gd name="connsiteX7" fmla="*/ 339634 w 1854926"/>
              <a:gd name="connsiteY7" fmla="*/ 627017 h 1058092"/>
              <a:gd name="connsiteX8" fmla="*/ 640080 w 1854926"/>
              <a:gd name="connsiteY8" fmla="*/ 1058092 h 1058092"/>
              <a:gd name="connsiteX9" fmla="*/ 209006 w 1854926"/>
              <a:gd name="connsiteY9" fmla="*/ 613954 h 1058092"/>
              <a:gd name="connsiteX10" fmla="*/ 248194 w 1854926"/>
              <a:gd name="connsiteY10" fmla="*/ 1005840 h 1058092"/>
              <a:gd name="connsiteX11" fmla="*/ 117566 w 1854926"/>
              <a:gd name="connsiteY11" fmla="*/ 640080 h 1058092"/>
              <a:gd name="connsiteX12" fmla="*/ 0 w 1854926"/>
              <a:gd name="connsiteY12" fmla="*/ 613954 h 1058092"/>
              <a:gd name="connsiteX0" fmla="*/ 0 w 1854926"/>
              <a:gd name="connsiteY0" fmla="*/ 613954 h 1058092"/>
              <a:gd name="connsiteX1" fmla="*/ 143691 w 1854926"/>
              <a:gd name="connsiteY1" fmla="*/ 52252 h 1058092"/>
              <a:gd name="connsiteX2" fmla="*/ 120689 w 1854926"/>
              <a:gd name="connsiteY2" fmla="*/ 638295 h 1058092"/>
              <a:gd name="connsiteX3" fmla="*/ 731520 w 1854926"/>
              <a:gd name="connsiteY3" fmla="*/ 0 h 1058092"/>
              <a:gd name="connsiteX4" fmla="*/ 1854926 w 1854926"/>
              <a:gd name="connsiteY4" fmla="*/ 378823 h 1058092"/>
              <a:gd name="connsiteX5" fmla="*/ 1763486 w 1854926"/>
              <a:gd name="connsiteY5" fmla="*/ 1031966 h 1058092"/>
              <a:gd name="connsiteX6" fmla="*/ 1254034 w 1854926"/>
              <a:gd name="connsiteY6" fmla="*/ 300446 h 1058092"/>
              <a:gd name="connsiteX7" fmla="*/ 339634 w 1854926"/>
              <a:gd name="connsiteY7" fmla="*/ 627017 h 1058092"/>
              <a:gd name="connsiteX8" fmla="*/ 640080 w 1854926"/>
              <a:gd name="connsiteY8" fmla="*/ 1058092 h 1058092"/>
              <a:gd name="connsiteX9" fmla="*/ 209006 w 1854926"/>
              <a:gd name="connsiteY9" fmla="*/ 613954 h 1058092"/>
              <a:gd name="connsiteX10" fmla="*/ 248194 w 1854926"/>
              <a:gd name="connsiteY10" fmla="*/ 1005840 h 1058092"/>
              <a:gd name="connsiteX11" fmla="*/ 117566 w 1854926"/>
              <a:gd name="connsiteY11" fmla="*/ 640080 h 1058092"/>
              <a:gd name="connsiteX12" fmla="*/ 0 w 1854926"/>
              <a:gd name="connsiteY12" fmla="*/ 613954 h 1058092"/>
              <a:gd name="connsiteX0" fmla="*/ 0 w 1854926"/>
              <a:gd name="connsiteY0" fmla="*/ 613954 h 1058092"/>
              <a:gd name="connsiteX1" fmla="*/ 143691 w 1854926"/>
              <a:gd name="connsiteY1" fmla="*/ 52252 h 1058092"/>
              <a:gd name="connsiteX2" fmla="*/ 120689 w 1854926"/>
              <a:gd name="connsiteY2" fmla="*/ 638295 h 1058092"/>
              <a:gd name="connsiteX3" fmla="*/ 731520 w 1854926"/>
              <a:gd name="connsiteY3" fmla="*/ 0 h 1058092"/>
              <a:gd name="connsiteX4" fmla="*/ 1854926 w 1854926"/>
              <a:gd name="connsiteY4" fmla="*/ 378823 h 1058092"/>
              <a:gd name="connsiteX5" fmla="*/ 1763486 w 1854926"/>
              <a:gd name="connsiteY5" fmla="*/ 1031966 h 1058092"/>
              <a:gd name="connsiteX6" fmla="*/ 1254034 w 1854926"/>
              <a:gd name="connsiteY6" fmla="*/ 300446 h 1058092"/>
              <a:gd name="connsiteX7" fmla="*/ 339634 w 1854926"/>
              <a:gd name="connsiteY7" fmla="*/ 627017 h 1058092"/>
              <a:gd name="connsiteX8" fmla="*/ 640080 w 1854926"/>
              <a:gd name="connsiteY8" fmla="*/ 1058092 h 1058092"/>
              <a:gd name="connsiteX9" fmla="*/ 209006 w 1854926"/>
              <a:gd name="connsiteY9" fmla="*/ 613954 h 1058092"/>
              <a:gd name="connsiteX10" fmla="*/ 248194 w 1854926"/>
              <a:gd name="connsiteY10" fmla="*/ 1005840 h 1058092"/>
              <a:gd name="connsiteX11" fmla="*/ 117566 w 1854926"/>
              <a:gd name="connsiteY11" fmla="*/ 640080 h 1058092"/>
              <a:gd name="connsiteX12" fmla="*/ 0 w 1854926"/>
              <a:gd name="connsiteY12" fmla="*/ 613954 h 1058092"/>
              <a:gd name="connsiteX0" fmla="*/ 0 w 1854926"/>
              <a:gd name="connsiteY0" fmla="*/ 623731 h 1067869"/>
              <a:gd name="connsiteX1" fmla="*/ 143691 w 1854926"/>
              <a:gd name="connsiteY1" fmla="*/ 62029 h 1067869"/>
              <a:gd name="connsiteX2" fmla="*/ 120689 w 1854926"/>
              <a:gd name="connsiteY2" fmla="*/ 648072 h 1067869"/>
              <a:gd name="connsiteX3" fmla="*/ 1128801 w 1854926"/>
              <a:gd name="connsiteY3" fmla="*/ 0 h 1067869"/>
              <a:gd name="connsiteX4" fmla="*/ 1854926 w 1854926"/>
              <a:gd name="connsiteY4" fmla="*/ 388600 h 1067869"/>
              <a:gd name="connsiteX5" fmla="*/ 1763486 w 1854926"/>
              <a:gd name="connsiteY5" fmla="*/ 1041743 h 1067869"/>
              <a:gd name="connsiteX6" fmla="*/ 1254034 w 1854926"/>
              <a:gd name="connsiteY6" fmla="*/ 310223 h 1067869"/>
              <a:gd name="connsiteX7" fmla="*/ 339634 w 1854926"/>
              <a:gd name="connsiteY7" fmla="*/ 636794 h 1067869"/>
              <a:gd name="connsiteX8" fmla="*/ 640080 w 1854926"/>
              <a:gd name="connsiteY8" fmla="*/ 1067869 h 1067869"/>
              <a:gd name="connsiteX9" fmla="*/ 209006 w 1854926"/>
              <a:gd name="connsiteY9" fmla="*/ 623731 h 1067869"/>
              <a:gd name="connsiteX10" fmla="*/ 248194 w 1854926"/>
              <a:gd name="connsiteY10" fmla="*/ 1015617 h 1067869"/>
              <a:gd name="connsiteX11" fmla="*/ 117566 w 1854926"/>
              <a:gd name="connsiteY11" fmla="*/ 649857 h 1067869"/>
              <a:gd name="connsiteX12" fmla="*/ 0 w 1854926"/>
              <a:gd name="connsiteY12" fmla="*/ 623731 h 1067869"/>
              <a:gd name="connsiteX0" fmla="*/ 0 w 1854926"/>
              <a:gd name="connsiteY0" fmla="*/ 677302 h 1121440"/>
              <a:gd name="connsiteX1" fmla="*/ 143691 w 1854926"/>
              <a:gd name="connsiteY1" fmla="*/ 115600 h 1121440"/>
              <a:gd name="connsiteX2" fmla="*/ 120689 w 1854926"/>
              <a:gd name="connsiteY2" fmla="*/ 701643 h 1121440"/>
              <a:gd name="connsiteX3" fmla="*/ 1128801 w 1854926"/>
              <a:gd name="connsiteY3" fmla="*/ 53571 h 1121440"/>
              <a:gd name="connsiteX4" fmla="*/ 1854926 w 1854926"/>
              <a:gd name="connsiteY4" fmla="*/ 442171 h 1121440"/>
              <a:gd name="connsiteX5" fmla="*/ 1763486 w 1854926"/>
              <a:gd name="connsiteY5" fmla="*/ 1095314 h 1121440"/>
              <a:gd name="connsiteX6" fmla="*/ 1254034 w 1854926"/>
              <a:gd name="connsiteY6" fmla="*/ 363794 h 1121440"/>
              <a:gd name="connsiteX7" fmla="*/ 339634 w 1854926"/>
              <a:gd name="connsiteY7" fmla="*/ 690365 h 1121440"/>
              <a:gd name="connsiteX8" fmla="*/ 640080 w 1854926"/>
              <a:gd name="connsiteY8" fmla="*/ 1121440 h 1121440"/>
              <a:gd name="connsiteX9" fmla="*/ 209006 w 1854926"/>
              <a:gd name="connsiteY9" fmla="*/ 677302 h 1121440"/>
              <a:gd name="connsiteX10" fmla="*/ 248194 w 1854926"/>
              <a:gd name="connsiteY10" fmla="*/ 1069188 h 1121440"/>
              <a:gd name="connsiteX11" fmla="*/ 117566 w 1854926"/>
              <a:gd name="connsiteY11" fmla="*/ 703428 h 1121440"/>
              <a:gd name="connsiteX12" fmla="*/ 0 w 1854926"/>
              <a:gd name="connsiteY12" fmla="*/ 677302 h 1121440"/>
              <a:gd name="connsiteX0" fmla="*/ 0 w 1854926"/>
              <a:gd name="connsiteY0" fmla="*/ 706812 h 1150950"/>
              <a:gd name="connsiteX1" fmla="*/ 143691 w 1854926"/>
              <a:gd name="connsiteY1" fmla="*/ 145110 h 1150950"/>
              <a:gd name="connsiteX2" fmla="*/ 120689 w 1854926"/>
              <a:gd name="connsiteY2" fmla="*/ 731153 h 1150950"/>
              <a:gd name="connsiteX3" fmla="*/ 1128801 w 1854926"/>
              <a:gd name="connsiteY3" fmla="*/ 83081 h 1150950"/>
              <a:gd name="connsiteX4" fmla="*/ 1854926 w 1854926"/>
              <a:gd name="connsiteY4" fmla="*/ 471681 h 1150950"/>
              <a:gd name="connsiteX5" fmla="*/ 1763486 w 1854926"/>
              <a:gd name="connsiteY5" fmla="*/ 1124824 h 1150950"/>
              <a:gd name="connsiteX6" fmla="*/ 1254034 w 1854926"/>
              <a:gd name="connsiteY6" fmla="*/ 393304 h 1150950"/>
              <a:gd name="connsiteX7" fmla="*/ 339634 w 1854926"/>
              <a:gd name="connsiteY7" fmla="*/ 719875 h 1150950"/>
              <a:gd name="connsiteX8" fmla="*/ 640080 w 1854926"/>
              <a:gd name="connsiteY8" fmla="*/ 1150950 h 1150950"/>
              <a:gd name="connsiteX9" fmla="*/ 209006 w 1854926"/>
              <a:gd name="connsiteY9" fmla="*/ 706812 h 1150950"/>
              <a:gd name="connsiteX10" fmla="*/ 248194 w 1854926"/>
              <a:gd name="connsiteY10" fmla="*/ 1098698 h 1150950"/>
              <a:gd name="connsiteX11" fmla="*/ 117566 w 1854926"/>
              <a:gd name="connsiteY11" fmla="*/ 732938 h 1150950"/>
              <a:gd name="connsiteX12" fmla="*/ 0 w 1854926"/>
              <a:gd name="connsiteY12" fmla="*/ 706812 h 1150950"/>
              <a:gd name="connsiteX0" fmla="*/ 0 w 1854926"/>
              <a:gd name="connsiteY0" fmla="*/ 706812 h 1150950"/>
              <a:gd name="connsiteX1" fmla="*/ 143691 w 1854926"/>
              <a:gd name="connsiteY1" fmla="*/ 145110 h 1150950"/>
              <a:gd name="connsiteX2" fmla="*/ 120689 w 1854926"/>
              <a:gd name="connsiteY2" fmla="*/ 731153 h 1150950"/>
              <a:gd name="connsiteX3" fmla="*/ 1128801 w 1854926"/>
              <a:gd name="connsiteY3" fmla="*/ 83081 h 1150950"/>
              <a:gd name="connsiteX4" fmla="*/ 1854926 w 1854926"/>
              <a:gd name="connsiteY4" fmla="*/ 471681 h 1150950"/>
              <a:gd name="connsiteX5" fmla="*/ 1763486 w 1854926"/>
              <a:gd name="connsiteY5" fmla="*/ 1124824 h 1150950"/>
              <a:gd name="connsiteX6" fmla="*/ 1254034 w 1854926"/>
              <a:gd name="connsiteY6" fmla="*/ 393304 h 1150950"/>
              <a:gd name="connsiteX7" fmla="*/ 339634 w 1854926"/>
              <a:gd name="connsiteY7" fmla="*/ 719875 h 1150950"/>
              <a:gd name="connsiteX8" fmla="*/ 640080 w 1854926"/>
              <a:gd name="connsiteY8" fmla="*/ 1150950 h 1150950"/>
              <a:gd name="connsiteX9" fmla="*/ 209006 w 1854926"/>
              <a:gd name="connsiteY9" fmla="*/ 706812 h 1150950"/>
              <a:gd name="connsiteX10" fmla="*/ 248194 w 1854926"/>
              <a:gd name="connsiteY10" fmla="*/ 1098698 h 1150950"/>
              <a:gd name="connsiteX11" fmla="*/ 117566 w 1854926"/>
              <a:gd name="connsiteY11" fmla="*/ 732938 h 1150950"/>
              <a:gd name="connsiteX12" fmla="*/ 0 w 1854926"/>
              <a:gd name="connsiteY12" fmla="*/ 706812 h 1150950"/>
              <a:gd name="connsiteX0" fmla="*/ 0 w 1920889"/>
              <a:gd name="connsiteY0" fmla="*/ 706812 h 1150950"/>
              <a:gd name="connsiteX1" fmla="*/ 143691 w 1920889"/>
              <a:gd name="connsiteY1" fmla="*/ 145110 h 1150950"/>
              <a:gd name="connsiteX2" fmla="*/ 120689 w 1920889"/>
              <a:gd name="connsiteY2" fmla="*/ 731153 h 1150950"/>
              <a:gd name="connsiteX3" fmla="*/ 1128801 w 1920889"/>
              <a:gd name="connsiteY3" fmla="*/ 83081 h 1150950"/>
              <a:gd name="connsiteX4" fmla="*/ 1920889 w 1920889"/>
              <a:gd name="connsiteY4" fmla="*/ 659146 h 1150950"/>
              <a:gd name="connsiteX5" fmla="*/ 1763486 w 1920889"/>
              <a:gd name="connsiteY5" fmla="*/ 1124824 h 1150950"/>
              <a:gd name="connsiteX6" fmla="*/ 1254034 w 1920889"/>
              <a:gd name="connsiteY6" fmla="*/ 393304 h 1150950"/>
              <a:gd name="connsiteX7" fmla="*/ 339634 w 1920889"/>
              <a:gd name="connsiteY7" fmla="*/ 719875 h 1150950"/>
              <a:gd name="connsiteX8" fmla="*/ 640080 w 1920889"/>
              <a:gd name="connsiteY8" fmla="*/ 1150950 h 1150950"/>
              <a:gd name="connsiteX9" fmla="*/ 209006 w 1920889"/>
              <a:gd name="connsiteY9" fmla="*/ 706812 h 1150950"/>
              <a:gd name="connsiteX10" fmla="*/ 248194 w 1920889"/>
              <a:gd name="connsiteY10" fmla="*/ 1098698 h 1150950"/>
              <a:gd name="connsiteX11" fmla="*/ 117566 w 1920889"/>
              <a:gd name="connsiteY11" fmla="*/ 732938 h 1150950"/>
              <a:gd name="connsiteX12" fmla="*/ 0 w 1920889"/>
              <a:gd name="connsiteY12" fmla="*/ 706812 h 1150950"/>
              <a:gd name="connsiteX0" fmla="*/ 0 w 1920889"/>
              <a:gd name="connsiteY0" fmla="*/ 706812 h 1150950"/>
              <a:gd name="connsiteX1" fmla="*/ 143691 w 1920889"/>
              <a:gd name="connsiteY1" fmla="*/ 145110 h 1150950"/>
              <a:gd name="connsiteX2" fmla="*/ 120689 w 1920889"/>
              <a:gd name="connsiteY2" fmla="*/ 731153 h 1150950"/>
              <a:gd name="connsiteX3" fmla="*/ 1128801 w 1920889"/>
              <a:gd name="connsiteY3" fmla="*/ 83081 h 1150950"/>
              <a:gd name="connsiteX4" fmla="*/ 1920889 w 1920889"/>
              <a:gd name="connsiteY4" fmla="*/ 659146 h 1150950"/>
              <a:gd name="connsiteX5" fmla="*/ 1763486 w 1920889"/>
              <a:gd name="connsiteY5" fmla="*/ 1124824 h 1150950"/>
              <a:gd name="connsiteX6" fmla="*/ 1254034 w 1920889"/>
              <a:gd name="connsiteY6" fmla="*/ 393304 h 1150950"/>
              <a:gd name="connsiteX7" fmla="*/ 339634 w 1920889"/>
              <a:gd name="connsiteY7" fmla="*/ 719875 h 1150950"/>
              <a:gd name="connsiteX8" fmla="*/ 640080 w 1920889"/>
              <a:gd name="connsiteY8" fmla="*/ 1150950 h 1150950"/>
              <a:gd name="connsiteX9" fmla="*/ 209006 w 1920889"/>
              <a:gd name="connsiteY9" fmla="*/ 706812 h 1150950"/>
              <a:gd name="connsiteX10" fmla="*/ 248194 w 1920889"/>
              <a:gd name="connsiteY10" fmla="*/ 1098698 h 1150950"/>
              <a:gd name="connsiteX11" fmla="*/ 117566 w 1920889"/>
              <a:gd name="connsiteY11" fmla="*/ 732938 h 1150950"/>
              <a:gd name="connsiteX12" fmla="*/ 0 w 1920889"/>
              <a:gd name="connsiteY12" fmla="*/ 706812 h 1150950"/>
              <a:gd name="connsiteX0" fmla="*/ 0 w 1920889"/>
              <a:gd name="connsiteY0" fmla="*/ 706812 h 1150950"/>
              <a:gd name="connsiteX1" fmla="*/ 143691 w 1920889"/>
              <a:gd name="connsiteY1" fmla="*/ 145110 h 1150950"/>
              <a:gd name="connsiteX2" fmla="*/ 120689 w 1920889"/>
              <a:gd name="connsiteY2" fmla="*/ 731153 h 1150950"/>
              <a:gd name="connsiteX3" fmla="*/ 1128801 w 1920889"/>
              <a:gd name="connsiteY3" fmla="*/ 83081 h 1150950"/>
              <a:gd name="connsiteX4" fmla="*/ 1920889 w 1920889"/>
              <a:gd name="connsiteY4" fmla="*/ 659146 h 1150950"/>
              <a:gd name="connsiteX5" fmla="*/ 1763486 w 1920889"/>
              <a:gd name="connsiteY5" fmla="*/ 1124824 h 1150950"/>
              <a:gd name="connsiteX6" fmla="*/ 1254034 w 1920889"/>
              <a:gd name="connsiteY6" fmla="*/ 393304 h 1150950"/>
              <a:gd name="connsiteX7" fmla="*/ 339634 w 1920889"/>
              <a:gd name="connsiteY7" fmla="*/ 719875 h 1150950"/>
              <a:gd name="connsiteX8" fmla="*/ 640080 w 1920889"/>
              <a:gd name="connsiteY8" fmla="*/ 1150950 h 1150950"/>
              <a:gd name="connsiteX9" fmla="*/ 209006 w 1920889"/>
              <a:gd name="connsiteY9" fmla="*/ 706812 h 1150950"/>
              <a:gd name="connsiteX10" fmla="*/ 248194 w 1920889"/>
              <a:gd name="connsiteY10" fmla="*/ 1098698 h 1150950"/>
              <a:gd name="connsiteX11" fmla="*/ 117566 w 1920889"/>
              <a:gd name="connsiteY11" fmla="*/ 732938 h 1150950"/>
              <a:gd name="connsiteX12" fmla="*/ 0 w 1920889"/>
              <a:gd name="connsiteY12" fmla="*/ 706812 h 1150950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339634 w 1920889"/>
              <a:gd name="connsiteY7" fmla="*/ 719875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339634 w 1920889"/>
              <a:gd name="connsiteY7" fmla="*/ 719875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339634 w 1920889"/>
              <a:gd name="connsiteY7" fmla="*/ 719875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339634 w 1920889"/>
              <a:gd name="connsiteY7" fmla="*/ 719875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875170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875170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731154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803162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803162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803162 h 1163202"/>
              <a:gd name="connsiteX8" fmla="*/ 624745 w 1920889"/>
              <a:gd name="connsiteY8" fmla="*/ 1019186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803162 h 1163202"/>
              <a:gd name="connsiteX8" fmla="*/ 624745 w 1920889"/>
              <a:gd name="connsiteY8" fmla="*/ 1019186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803162 h 1163202"/>
              <a:gd name="connsiteX8" fmla="*/ 624745 w 1920889"/>
              <a:gd name="connsiteY8" fmla="*/ 1019186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803162 h 1163202"/>
              <a:gd name="connsiteX8" fmla="*/ 624745 w 1920889"/>
              <a:gd name="connsiteY8" fmla="*/ 1019186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731154 h 1163202"/>
              <a:gd name="connsiteX8" fmla="*/ 624745 w 1920889"/>
              <a:gd name="connsiteY8" fmla="*/ 1019186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872208"/>
              <a:gd name="connsiteY0" fmla="*/ 803162 h 1163202"/>
              <a:gd name="connsiteX1" fmla="*/ 95010 w 1872208"/>
              <a:gd name="connsiteY1" fmla="*/ 145110 h 1163202"/>
              <a:gd name="connsiteX2" fmla="*/ 72008 w 1872208"/>
              <a:gd name="connsiteY2" fmla="*/ 731153 h 1163202"/>
              <a:gd name="connsiteX3" fmla="*/ 1080120 w 1872208"/>
              <a:gd name="connsiteY3" fmla="*/ 83081 h 1163202"/>
              <a:gd name="connsiteX4" fmla="*/ 1872208 w 1872208"/>
              <a:gd name="connsiteY4" fmla="*/ 659146 h 1163202"/>
              <a:gd name="connsiteX5" fmla="*/ 1656184 w 1872208"/>
              <a:gd name="connsiteY5" fmla="*/ 1163202 h 1163202"/>
              <a:gd name="connsiteX6" fmla="*/ 1205353 w 1872208"/>
              <a:gd name="connsiteY6" fmla="*/ 393304 h 1163202"/>
              <a:gd name="connsiteX7" fmla="*/ 360040 w 1872208"/>
              <a:gd name="connsiteY7" fmla="*/ 731154 h 1163202"/>
              <a:gd name="connsiteX8" fmla="*/ 576064 w 1872208"/>
              <a:gd name="connsiteY8" fmla="*/ 1019186 h 1163202"/>
              <a:gd name="connsiteX9" fmla="*/ 160325 w 1872208"/>
              <a:gd name="connsiteY9" fmla="*/ 706812 h 1163202"/>
              <a:gd name="connsiteX10" fmla="*/ 199513 w 1872208"/>
              <a:gd name="connsiteY10" fmla="*/ 1098698 h 1163202"/>
              <a:gd name="connsiteX11" fmla="*/ 68885 w 1872208"/>
              <a:gd name="connsiteY11" fmla="*/ 732938 h 1163202"/>
              <a:gd name="connsiteX12" fmla="*/ 0 w 1872208"/>
              <a:gd name="connsiteY12" fmla="*/ 803162 h 1163202"/>
              <a:gd name="connsiteX0" fmla="*/ 0 w 1872208"/>
              <a:gd name="connsiteY0" fmla="*/ 803162 h 1163202"/>
              <a:gd name="connsiteX1" fmla="*/ 95010 w 1872208"/>
              <a:gd name="connsiteY1" fmla="*/ 145110 h 1163202"/>
              <a:gd name="connsiteX2" fmla="*/ 72008 w 1872208"/>
              <a:gd name="connsiteY2" fmla="*/ 731153 h 1163202"/>
              <a:gd name="connsiteX3" fmla="*/ 1080120 w 1872208"/>
              <a:gd name="connsiteY3" fmla="*/ 83081 h 1163202"/>
              <a:gd name="connsiteX4" fmla="*/ 1872208 w 1872208"/>
              <a:gd name="connsiteY4" fmla="*/ 659146 h 1163202"/>
              <a:gd name="connsiteX5" fmla="*/ 1656184 w 1872208"/>
              <a:gd name="connsiteY5" fmla="*/ 1163202 h 1163202"/>
              <a:gd name="connsiteX6" fmla="*/ 1205353 w 1872208"/>
              <a:gd name="connsiteY6" fmla="*/ 393304 h 1163202"/>
              <a:gd name="connsiteX7" fmla="*/ 360040 w 1872208"/>
              <a:gd name="connsiteY7" fmla="*/ 731154 h 1163202"/>
              <a:gd name="connsiteX8" fmla="*/ 576064 w 1872208"/>
              <a:gd name="connsiteY8" fmla="*/ 1019186 h 1163202"/>
              <a:gd name="connsiteX9" fmla="*/ 160325 w 1872208"/>
              <a:gd name="connsiteY9" fmla="*/ 706812 h 1163202"/>
              <a:gd name="connsiteX10" fmla="*/ 199513 w 1872208"/>
              <a:gd name="connsiteY10" fmla="*/ 1098698 h 1163202"/>
              <a:gd name="connsiteX11" fmla="*/ 72007 w 1872208"/>
              <a:gd name="connsiteY11" fmla="*/ 659146 h 1163202"/>
              <a:gd name="connsiteX12" fmla="*/ 0 w 1872208"/>
              <a:gd name="connsiteY12" fmla="*/ 803162 h 1163202"/>
              <a:gd name="connsiteX0" fmla="*/ 0 w 1872208"/>
              <a:gd name="connsiteY0" fmla="*/ 803162 h 1163202"/>
              <a:gd name="connsiteX1" fmla="*/ 95010 w 1872208"/>
              <a:gd name="connsiteY1" fmla="*/ 145110 h 1163202"/>
              <a:gd name="connsiteX2" fmla="*/ 72008 w 1872208"/>
              <a:gd name="connsiteY2" fmla="*/ 731153 h 1163202"/>
              <a:gd name="connsiteX3" fmla="*/ 1080120 w 1872208"/>
              <a:gd name="connsiteY3" fmla="*/ 83081 h 1163202"/>
              <a:gd name="connsiteX4" fmla="*/ 1872208 w 1872208"/>
              <a:gd name="connsiteY4" fmla="*/ 659146 h 1163202"/>
              <a:gd name="connsiteX5" fmla="*/ 1656184 w 1872208"/>
              <a:gd name="connsiteY5" fmla="*/ 1163202 h 1163202"/>
              <a:gd name="connsiteX6" fmla="*/ 1205353 w 1872208"/>
              <a:gd name="connsiteY6" fmla="*/ 393304 h 1163202"/>
              <a:gd name="connsiteX7" fmla="*/ 360040 w 1872208"/>
              <a:gd name="connsiteY7" fmla="*/ 731154 h 1163202"/>
              <a:gd name="connsiteX8" fmla="*/ 576064 w 1872208"/>
              <a:gd name="connsiteY8" fmla="*/ 1019186 h 1163202"/>
              <a:gd name="connsiteX9" fmla="*/ 160325 w 1872208"/>
              <a:gd name="connsiteY9" fmla="*/ 706812 h 1163202"/>
              <a:gd name="connsiteX10" fmla="*/ 199513 w 1872208"/>
              <a:gd name="connsiteY10" fmla="*/ 1098698 h 1163202"/>
              <a:gd name="connsiteX11" fmla="*/ 72007 w 1872208"/>
              <a:gd name="connsiteY11" fmla="*/ 803162 h 1163202"/>
              <a:gd name="connsiteX12" fmla="*/ 0 w 1872208"/>
              <a:gd name="connsiteY12" fmla="*/ 803162 h 1163202"/>
              <a:gd name="connsiteX0" fmla="*/ 0 w 1872208"/>
              <a:gd name="connsiteY0" fmla="*/ 803162 h 1163202"/>
              <a:gd name="connsiteX1" fmla="*/ 95010 w 1872208"/>
              <a:gd name="connsiteY1" fmla="*/ 145110 h 1163202"/>
              <a:gd name="connsiteX2" fmla="*/ 72007 w 1872208"/>
              <a:gd name="connsiteY2" fmla="*/ 731154 h 1163202"/>
              <a:gd name="connsiteX3" fmla="*/ 1080120 w 1872208"/>
              <a:gd name="connsiteY3" fmla="*/ 83081 h 1163202"/>
              <a:gd name="connsiteX4" fmla="*/ 1872208 w 1872208"/>
              <a:gd name="connsiteY4" fmla="*/ 659146 h 1163202"/>
              <a:gd name="connsiteX5" fmla="*/ 1656184 w 1872208"/>
              <a:gd name="connsiteY5" fmla="*/ 1163202 h 1163202"/>
              <a:gd name="connsiteX6" fmla="*/ 1205353 w 1872208"/>
              <a:gd name="connsiteY6" fmla="*/ 393304 h 1163202"/>
              <a:gd name="connsiteX7" fmla="*/ 360040 w 1872208"/>
              <a:gd name="connsiteY7" fmla="*/ 731154 h 1163202"/>
              <a:gd name="connsiteX8" fmla="*/ 576064 w 1872208"/>
              <a:gd name="connsiteY8" fmla="*/ 1019186 h 1163202"/>
              <a:gd name="connsiteX9" fmla="*/ 160325 w 1872208"/>
              <a:gd name="connsiteY9" fmla="*/ 706812 h 1163202"/>
              <a:gd name="connsiteX10" fmla="*/ 199513 w 1872208"/>
              <a:gd name="connsiteY10" fmla="*/ 1098698 h 1163202"/>
              <a:gd name="connsiteX11" fmla="*/ 72007 w 1872208"/>
              <a:gd name="connsiteY11" fmla="*/ 803162 h 1163202"/>
              <a:gd name="connsiteX12" fmla="*/ 0 w 1872208"/>
              <a:gd name="connsiteY12" fmla="*/ 803162 h 1163202"/>
              <a:gd name="connsiteX0" fmla="*/ 0 w 1872208"/>
              <a:gd name="connsiteY0" fmla="*/ 803162 h 1163202"/>
              <a:gd name="connsiteX1" fmla="*/ 95010 w 1872208"/>
              <a:gd name="connsiteY1" fmla="*/ 145110 h 1163202"/>
              <a:gd name="connsiteX2" fmla="*/ 72007 w 1872208"/>
              <a:gd name="connsiteY2" fmla="*/ 731154 h 1163202"/>
              <a:gd name="connsiteX3" fmla="*/ 1080120 w 1872208"/>
              <a:gd name="connsiteY3" fmla="*/ 83081 h 1163202"/>
              <a:gd name="connsiteX4" fmla="*/ 1872208 w 1872208"/>
              <a:gd name="connsiteY4" fmla="*/ 659146 h 1163202"/>
              <a:gd name="connsiteX5" fmla="*/ 1656184 w 1872208"/>
              <a:gd name="connsiteY5" fmla="*/ 1163202 h 1163202"/>
              <a:gd name="connsiteX6" fmla="*/ 1205353 w 1872208"/>
              <a:gd name="connsiteY6" fmla="*/ 393304 h 1163202"/>
              <a:gd name="connsiteX7" fmla="*/ 360040 w 1872208"/>
              <a:gd name="connsiteY7" fmla="*/ 731154 h 1163202"/>
              <a:gd name="connsiteX8" fmla="*/ 576064 w 1872208"/>
              <a:gd name="connsiteY8" fmla="*/ 1019186 h 1163202"/>
              <a:gd name="connsiteX9" fmla="*/ 160325 w 1872208"/>
              <a:gd name="connsiteY9" fmla="*/ 706812 h 1163202"/>
              <a:gd name="connsiteX10" fmla="*/ 199513 w 1872208"/>
              <a:gd name="connsiteY10" fmla="*/ 1098698 h 1163202"/>
              <a:gd name="connsiteX11" fmla="*/ 72007 w 1872208"/>
              <a:gd name="connsiteY11" fmla="*/ 803162 h 1163202"/>
              <a:gd name="connsiteX12" fmla="*/ 0 w 1872208"/>
              <a:gd name="connsiteY12" fmla="*/ 803162 h 1163202"/>
              <a:gd name="connsiteX0" fmla="*/ 0 w 1876019"/>
              <a:gd name="connsiteY0" fmla="*/ 731154 h 1163202"/>
              <a:gd name="connsiteX1" fmla="*/ 98821 w 1876019"/>
              <a:gd name="connsiteY1" fmla="*/ 145110 h 1163202"/>
              <a:gd name="connsiteX2" fmla="*/ 75818 w 1876019"/>
              <a:gd name="connsiteY2" fmla="*/ 731154 h 1163202"/>
              <a:gd name="connsiteX3" fmla="*/ 1083931 w 1876019"/>
              <a:gd name="connsiteY3" fmla="*/ 83081 h 1163202"/>
              <a:gd name="connsiteX4" fmla="*/ 1876019 w 1876019"/>
              <a:gd name="connsiteY4" fmla="*/ 659146 h 1163202"/>
              <a:gd name="connsiteX5" fmla="*/ 1659995 w 1876019"/>
              <a:gd name="connsiteY5" fmla="*/ 1163202 h 1163202"/>
              <a:gd name="connsiteX6" fmla="*/ 1209164 w 1876019"/>
              <a:gd name="connsiteY6" fmla="*/ 393304 h 1163202"/>
              <a:gd name="connsiteX7" fmla="*/ 363851 w 1876019"/>
              <a:gd name="connsiteY7" fmla="*/ 731154 h 1163202"/>
              <a:gd name="connsiteX8" fmla="*/ 579875 w 1876019"/>
              <a:gd name="connsiteY8" fmla="*/ 1019186 h 1163202"/>
              <a:gd name="connsiteX9" fmla="*/ 164136 w 1876019"/>
              <a:gd name="connsiteY9" fmla="*/ 706812 h 1163202"/>
              <a:gd name="connsiteX10" fmla="*/ 203324 w 1876019"/>
              <a:gd name="connsiteY10" fmla="*/ 1098698 h 1163202"/>
              <a:gd name="connsiteX11" fmla="*/ 75818 w 1876019"/>
              <a:gd name="connsiteY11" fmla="*/ 803162 h 1163202"/>
              <a:gd name="connsiteX12" fmla="*/ 0 w 1876019"/>
              <a:gd name="connsiteY12" fmla="*/ 731154 h 116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6019" h="1163202">
                <a:moveTo>
                  <a:pt x="0" y="731154"/>
                </a:moveTo>
                <a:lnTo>
                  <a:pt x="98821" y="145110"/>
                </a:lnTo>
                <a:lnTo>
                  <a:pt x="75818" y="731154"/>
                </a:lnTo>
                <a:cubicBezTo>
                  <a:pt x="236890" y="379843"/>
                  <a:pt x="649184" y="0"/>
                  <a:pt x="1083931" y="83081"/>
                </a:cubicBezTo>
                <a:cubicBezTo>
                  <a:pt x="1489647" y="149960"/>
                  <a:pt x="1637409" y="227144"/>
                  <a:pt x="1876019" y="659146"/>
                </a:cubicBezTo>
                <a:lnTo>
                  <a:pt x="1659995" y="1163202"/>
                </a:lnTo>
                <a:cubicBezTo>
                  <a:pt x="1654878" y="795689"/>
                  <a:pt x="1502313" y="367375"/>
                  <a:pt x="1209164" y="393304"/>
                </a:cubicBezTo>
                <a:cubicBezTo>
                  <a:pt x="834402" y="356300"/>
                  <a:pt x="503802" y="398700"/>
                  <a:pt x="363851" y="731154"/>
                </a:cubicBezTo>
                <a:cubicBezTo>
                  <a:pt x="380979" y="809325"/>
                  <a:pt x="402925" y="976431"/>
                  <a:pt x="579875" y="1019186"/>
                </a:cubicBezTo>
                <a:cubicBezTo>
                  <a:pt x="422991" y="1141824"/>
                  <a:pt x="302716" y="810937"/>
                  <a:pt x="164136" y="706812"/>
                </a:cubicBezTo>
                <a:lnTo>
                  <a:pt x="203324" y="1098698"/>
                </a:lnTo>
                <a:lnTo>
                  <a:pt x="75818" y="803162"/>
                </a:lnTo>
                <a:lnTo>
                  <a:pt x="0" y="731154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reihandform 6"/>
          <p:cNvSpPr/>
          <p:nvPr/>
        </p:nvSpPr>
        <p:spPr>
          <a:xfrm>
            <a:off x="4593265" y="1691920"/>
            <a:ext cx="850605" cy="2837549"/>
          </a:xfrm>
          <a:custGeom>
            <a:avLst/>
            <a:gdLst>
              <a:gd name="connsiteX0" fmla="*/ 255182 w 850605"/>
              <a:gd name="connsiteY0" fmla="*/ 0 h 2817628"/>
              <a:gd name="connsiteX1" fmla="*/ 31898 w 850605"/>
              <a:gd name="connsiteY1" fmla="*/ 318977 h 2817628"/>
              <a:gd name="connsiteX2" fmla="*/ 350875 w 850605"/>
              <a:gd name="connsiteY2" fmla="*/ 882502 h 2817628"/>
              <a:gd name="connsiteX3" fmla="*/ 0 w 850605"/>
              <a:gd name="connsiteY3" fmla="*/ 1541721 h 2817628"/>
              <a:gd name="connsiteX4" fmla="*/ 287079 w 850605"/>
              <a:gd name="connsiteY4" fmla="*/ 1275907 h 2817628"/>
              <a:gd name="connsiteX5" fmla="*/ 701749 w 850605"/>
              <a:gd name="connsiteY5" fmla="*/ 2817628 h 2817628"/>
              <a:gd name="connsiteX6" fmla="*/ 850605 w 850605"/>
              <a:gd name="connsiteY6" fmla="*/ 2753832 h 2817628"/>
              <a:gd name="connsiteX7" fmla="*/ 616688 w 850605"/>
              <a:gd name="connsiteY7" fmla="*/ 191386 h 2817628"/>
              <a:gd name="connsiteX8" fmla="*/ 255182 w 850605"/>
              <a:gd name="connsiteY8" fmla="*/ 0 h 2817628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16688 w 850605"/>
              <a:gd name="connsiteY7" fmla="*/ 211307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16688 w 850605"/>
              <a:gd name="connsiteY7" fmla="*/ 211307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16688 w 850605"/>
              <a:gd name="connsiteY7" fmla="*/ 211307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410783 w 850605"/>
              <a:gd name="connsiteY2" fmla="*/ 872984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38775 w 850605"/>
              <a:gd name="connsiteY2" fmla="*/ 872984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38775 w 850605"/>
              <a:gd name="connsiteY2" fmla="*/ 872984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38775 w 850605"/>
              <a:gd name="connsiteY2" fmla="*/ 872984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605" h="2837549">
                <a:moveTo>
                  <a:pt x="255182" y="19921"/>
                </a:moveTo>
                <a:lnTo>
                  <a:pt x="31898" y="338898"/>
                </a:lnTo>
                <a:cubicBezTo>
                  <a:pt x="218774" y="382163"/>
                  <a:pt x="395109" y="562225"/>
                  <a:pt x="338775" y="872984"/>
                </a:cubicBezTo>
                <a:cubicBezTo>
                  <a:pt x="221817" y="1092724"/>
                  <a:pt x="55492" y="1253250"/>
                  <a:pt x="0" y="1561642"/>
                </a:cubicBezTo>
                <a:cubicBezTo>
                  <a:pt x="188785" y="1602319"/>
                  <a:pt x="191386" y="1384433"/>
                  <a:pt x="287079" y="1295828"/>
                </a:cubicBezTo>
                <a:cubicBezTo>
                  <a:pt x="507604" y="1782177"/>
                  <a:pt x="381162" y="2230178"/>
                  <a:pt x="701749" y="2837549"/>
                </a:cubicBezTo>
                <a:lnTo>
                  <a:pt x="850605" y="2773753"/>
                </a:lnTo>
                <a:cubicBezTo>
                  <a:pt x="532995" y="1820038"/>
                  <a:pt x="538935" y="1128447"/>
                  <a:pt x="698815" y="512944"/>
                </a:cubicBezTo>
                <a:cubicBezTo>
                  <a:pt x="759685" y="55027"/>
                  <a:pt x="426236" y="0"/>
                  <a:pt x="255182" y="19921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reihandform 7"/>
          <p:cNvSpPr/>
          <p:nvPr/>
        </p:nvSpPr>
        <p:spPr>
          <a:xfrm>
            <a:off x="4450516" y="3009900"/>
            <a:ext cx="680284" cy="1733550"/>
          </a:xfrm>
          <a:custGeom>
            <a:avLst/>
            <a:gdLst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457200 w 603250"/>
              <a:gd name="connsiteY2" fmla="*/ 971550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23156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23156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23156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95164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95164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95164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95164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369134 w 680284"/>
              <a:gd name="connsiteY0" fmla="*/ 1733550 h 1733550"/>
              <a:gd name="connsiteX1" fmla="*/ 680284 w 680284"/>
              <a:gd name="connsiteY1" fmla="*/ 1612900 h 1733550"/>
              <a:gd name="connsiteX2" fmla="*/ 625540 w 680284"/>
              <a:gd name="connsiteY2" fmla="*/ 995164 h 1733550"/>
              <a:gd name="connsiteX3" fmla="*/ 438984 w 680284"/>
              <a:gd name="connsiteY3" fmla="*/ 0 h 1733550"/>
              <a:gd name="connsiteX4" fmla="*/ 77034 w 680284"/>
              <a:gd name="connsiteY4" fmla="*/ 1092200 h 1733550"/>
              <a:gd name="connsiteX5" fmla="*/ 369134 w 680284"/>
              <a:gd name="connsiteY5" fmla="*/ 1733550 h 1733550"/>
              <a:gd name="connsiteX0" fmla="*/ 369134 w 680284"/>
              <a:gd name="connsiteY0" fmla="*/ 1733550 h 1733550"/>
              <a:gd name="connsiteX1" fmla="*/ 680284 w 680284"/>
              <a:gd name="connsiteY1" fmla="*/ 1612900 h 1733550"/>
              <a:gd name="connsiteX2" fmla="*/ 625540 w 680284"/>
              <a:gd name="connsiteY2" fmla="*/ 995164 h 1733550"/>
              <a:gd name="connsiteX3" fmla="*/ 438984 w 680284"/>
              <a:gd name="connsiteY3" fmla="*/ 0 h 1733550"/>
              <a:gd name="connsiteX4" fmla="*/ 77034 w 680284"/>
              <a:gd name="connsiteY4" fmla="*/ 1092200 h 1733550"/>
              <a:gd name="connsiteX5" fmla="*/ 369134 w 680284"/>
              <a:gd name="connsiteY5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284" h="1733550">
                <a:moveTo>
                  <a:pt x="369134" y="1733550"/>
                </a:moveTo>
                <a:lnTo>
                  <a:pt x="680284" y="1612900"/>
                </a:lnTo>
                <a:cubicBezTo>
                  <a:pt x="640679" y="1199853"/>
                  <a:pt x="406407" y="886169"/>
                  <a:pt x="625540" y="995164"/>
                </a:cubicBezTo>
                <a:cubicBezTo>
                  <a:pt x="563355" y="663443"/>
                  <a:pt x="565827" y="289971"/>
                  <a:pt x="438984" y="0"/>
                </a:cubicBezTo>
                <a:cubicBezTo>
                  <a:pt x="340661" y="530332"/>
                  <a:pt x="0" y="868049"/>
                  <a:pt x="77034" y="1092200"/>
                </a:cubicBezTo>
                <a:lnTo>
                  <a:pt x="369134" y="173355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>
            <a:off x="539552" y="332656"/>
            <a:ext cx="1872208" cy="2031325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Orrüreg</a:t>
            </a:r>
          </a:p>
          <a:p>
            <a:endParaRPr lang="hu-HU" dirty="0" smtClean="0"/>
          </a:p>
          <a:p>
            <a:r>
              <a:rPr lang="hu-HU" dirty="0" smtClean="0"/>
              <a:t>Regio respiratoria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683568" y="2780928"/>
            <a:ext cx="1475656" cy="369332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Szájüreg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6372200" y="1772816"/>
            <a:ext cx="1475656" cy="369332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Pharynx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555776" y="4581128"/>
            <a:ext cx="1475656" cy="36933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Larynx</a:t>
            </a:r>
            <a:endParaRPr lang="hu-HU" dirty="0"/>
          </a:p>
        </p:txBody>
      </p:sp>
      <p:sp>
        <p:nvSpPr>
          <p:cNvPr id="13" name="Freihandform 12"/>
          <p:cNvSpPr/>
          <p:nvPr/>
        </p:nvSpPr>
        <p:spPr>
          <a:xfrm>
            <a:off x="3564040" y="571991"/>
            <a:ext cx="895084" cy="497073"/>
          </a:xfrm>
          <a:custGeom>
            <a:avLst/>
            <a:gdLst>
              <a:gd name="connsiteX0" fmla="*/ 95534 w 818866"/>
              <a:gd name="connsiteY0" fmla="*/ 0 h 395785"/>
              <a:gd name="connsiteX1" fmla="*/ 95534 w 818866"/>
              <a:gd name="connsiteY1" fmla="*/ 0 h 395785"/>
              <a:gd name="connsiteX2" fmla="*/ 0 w 818866"/>
              <a:gd name="connsiteY2" fmla="*/ 341194 h 395785"/>
              <a:gd name="connsiteX3" fmla="*/ 818866 w 818866"/>
              <a:gd name="connsiteY3" fmla="*/ 395785 h 395785"/>
              <a:gd name="connsiteX4" fmla="*/ 791570 w 818866"/>
              <a:gd name="connsiteY4" fmla="*/ 136478 h 395785"/>
              <a:gd name="connsiteX5" fmla="*/ 95534 w 818866"/>
              <a:gd name="connsiteY5" fmla="*/ 0 h 395785"/>
              <a:gd name="connsiteX0" fmla="*/ 95534 w 818866"/>
              <a:gd name="connsiteY0" fmla="*/ 0 h 395785"/>
              <a:gd name="connsiteX1" fmla="*/ 95534 w 818866"/>
              <a:gd name="connsiteY1" fmla="*/ 0 h 395785"/>
              <a:gd name="connsiteX2" fmla="*/ 0 w 818866"/>
              <a:gd name="connsiteY2" fmla="*/ 341194 h 395785"/>
              <a:gd name="connsiteX3" fmla="*/ 818866 w 818866"/>
              <a:gd name="connsiteY3" fmla="*/ 395785 h 395785"/>
              <a:gd name="connsiteX4" fmla="*/ 752967 w 818866"/>
              <a:gd name="connsiteY4" fmla="*/ 136907 h 395785"/>
              <a:gd name="connsiteX5" fmla="*/ 95534 w 818866"/>
              <a:gd name="connsiteY5" fmla="*/ 0 h 395785"/>
              <a:gd name="connsiteX0" fmla="*/ 95534 w 818866"/>
              <a:gd name="connsiteY0" fmla="*/ 0 h 395785"/>
              <a:gd name="connsiteX1" fmla="*/ 95534 w 818866"/>
              <a:gd name="connsiteY1" fmla="*/ 0 h 395785"/>
              <a:gd name="connsiteX2" fmla="*/ 0 w 818866"/>
              <a:gd name="connsiteY2" fmla="*/ 341194 h 395785"/>
              <a:gd name="connsiteX3" fmla="*/ 818866 w 818866"/>
              <a:gd name="connsiteY3" fmla="*/ 395785 h 395785"/>
              <a:gd name="connsiteX4" fmla="*/ 752967 w 818866"/>
              <a:gd name="connsiteY4" fmla="*/ 136907 h 395785"/>
              <a:gd name="connsiteX5" fmla="*/ 95534 w 818866"/>
              <a:gd name="connsiteY5" fmla="*/ 0 h 395785"/>
              <a:gd name="connsiteX0" fmla="*/ 32887 w 818866"/>
              <a:gd name="connsiteY0" fmla="*/ 0 h 402894"/>
              <a:gd name="connsiteX1" fmla="*/ 95534 w 818866"/>
              <a:gd name="connsiteY1" fmla="*/ 7109 h 402894"/>
              <a:gd name="connsiteX2" fmla="*/ 0 w 818866"/>
              <a:gd name="connsiteY2" fmla="*/ 348303 h 402894"/>
              <a:gd name="connsiteX3" fmla="*/ 818866 w 818866"/>
              <a:gd name="connsiteY3" fmla="*/ 402894 h 402894"/>
              <a:gd name="connsiteX4" fmla="*/ 752967 w 818866"/>
              <a:gd name="connsiteY4" fmla="*/ 144016 h 402894"/>
              <a:gd name="connsiteX5" fmla="*/ 32887 w 818866"/>
              <a:gd name="connsiteY5" fmla="*/ 0 h 402894"/>
              <a:gd name="connsiteX0" fmla="*/ 32887 w 818866"/>
              <a:gd name="connsiteY0" fmla="*/ 72008 h 474902"/>
              <a:gd name="connsiteX1" fmla="*/ 176903 w 818866"/>
              <a:gd name="connsiteY1" fmla="*/ 0 h 474902"/>
              <a:gd name="connsiteX2" fmla="*/ 0 w 818866"/>
              <a:gd name="connsiteY2" fmla="*/ 420311 h 474902"/>
              <a:gd name="connsiteX3" fmla="*/ 818866 w 818866"/>
              <a:gd name="connsiteY3" fmla="*/ 474902 h 474902"/>
              <a:gd name="connsiteX4" fmla="*/ 752967 w 818866"/>
              <a:gd name="connsiteY4" fmla="*/ 216024 h 474902"/>
              <a:gd name="connsiteX5" fmla="*/ 32887 w 818866"/>
              <a:gd name="connsiteY5" fmla="*/ 72008 h 474902"/>
              <a:gd name="connsiteX0" fmla="*/ 32887 w 818866"/>
              <a:gd name="connsiteY0" fmla="*/ 0 h 402894"/>
              <a:gd name="connsiteX1" fmla="*/ 32887 w 818866"/>
              <a:gd name="connsiteY1" fmla="*/ 144016 h 402894"/>
              <a:gd name="connsiteX2" fmla="*/ 0 w 818866"/>
              <a:gd name="connsiteY2" fmla="*/ 348303 h 402894"/>
              <a:gd name="connsiteX3" fmla="*/ 818866 w 818866"/>
              <a:gd name="connsiteY3" fmla="*/ 402894 h 402894"/>
              <a:gd name="connsiteX4" fmla="*/ 752967 w 818866"/>
              <a:gd name="connsiteY4" fmla="*/ 144016 h 402894"/>
              <a:gd name="connsiteX5" fmla="*/ 32887 w 818866"/>
              <a:gd name="connsiteY5" fmla="*/ 0 h 402894"/>
              <a:gd name="connsiteX0" fmla="*/ 32887 w 818866"/>
              <a:gd name="connsiteY0" fmla="*/ 0 h 402894"/>
              <a:gd name="connsiteX1" fmla="*/ 0 w 818866"/>
              <a:gd name="connsiteY1" fmla="*/ 348303 h 402894"/>
              <a:gd name="connsiteX2" fmla="*/ 818866 w 818866"/>
              <a:gd name="connsiteY2" fmla="*/ 402894 h 402894"/>
              <a:gd name="connsiteX3" fmla="*/ 752967 w 818866"/>
              <a:gd name="connsiteY3" fmla="*/ 144016 h 402894"/>
              <a:gd name="connsiteX4" fmla="*/ 32887 w 818866"/>
              <a:gd name="connsiteY4" fmla="*/ 0 h 402894"/>
              <a:gd name="connsiteX0" fmla="*/ 32887 w 818866"/>
              <a:gd name="connsiteY0" fmla="*/ 48697 h 451591"/>
              <a:gd name="connsiteX1" fmla="*/ 0 w 818866"/>
              <a:gd name="connsiteY1" fmla="*/ 397000 h 451591"/>
              <a:gd name="connsiteX2" fmla="*/ 818866 w 818866"/>
              <a:gd name="connsiteY2" fmla="*/ 451591 h 451591"/>
              <a:gd name="connsiteX3" fmla="*/ 752967 w 818866"/>
              <a:gd name="connsiteY3" fmla="*/ 192713 h 451591"/>
              <a:gd name="connsiteX4" fmla="*/ 32887 w 818866"/>
              <a:gd name="connsiteY4" fmla="*/ 48697 h 451591"/>
              <a:gd name="connsiteX0" fmla="*/ 48252 w 834231"/>
              <a:gd name="connsiteY0" fmla="*/ 48697 h 451591"/>
              <a:gd name="connsiteX1" fmla="*/ 15365 w 834231"/>
              <a:gd name="connsiteY1" fmla="*/ 397000 h 451591"/>
              <a:gd name="connsiteX2" fmla="*/ 834231 w 834231"/>
              <a:gd name="connsiteY2" fmla="*/ 451591 h 451591"/>
              <a:gd name="connsiteX3" fmla="*/ 768332 w 834231"/>
              <a:gd name="connsiteY3" fmla="*/ 192713 h 451591"/>
              <a:gd name="connsiteX4" fmla="*/ 48252 w 834231"/>
              <a:gd name="connsiteY4" fmla="*/ 48697 h 451591"/>
              <a:gd name="connsiteX0" fmla="*/ 71856 w 857835"/>
              <a:gd name="connsiteY0" fmla="*/ 48697 h 451591"/>
              <a:gd name="connsiteX1" fmla="*/ 38969 w 857835"/>
              <a:gd name="connsiteY1" fmla="*/ 397000 h 451591"/>
              <a:gd name="connsiteX2" fmla="*/ 857835 w 857835"/>
              <a:gd name="connsiteY2" fmla="*/ 451591 h 451591"/>
              <a:gd name="connsiteX3" fmla="*/ 791936 w 857835"/>
              <a:gd name="connsiteY3" fmla="*/ 192713 h 451591"/>
              <a:gd name="connsiteX4" fmla="*/ 71856 w 857835"/>
              <a:gd name="connsiteY4" fmla="*/ 48697 h 451591"/>
              <a:gd name="connsiteX0" fmla="*/ 71856 w 857835"/>
              <a:gd name="connsiteY0" fmla="*/ 48697 h 475284"/>
              <a:gd name="connsiteX1" fmla="*/ 38969 w 857835"/>
              <a:gd name="connsiteY1" fmla="*/ 397000 h 475284"/>
              <a:gd name="connsiteX2" fmla="*/ 857835 w 857835"/>
              <a:gd name="connsiteY2" fmla="*/ 451591 h 475284"/>
              <a:gd name="connsiteX3" fmla="*/ 791936 w 857835"/>
              <a:gd name="connsiteY3" fmla="*/ 192713 h 475284"/>
              <a:gd name="connsiteX4" fmla="*/ 71856 w 857835"/>
              <a:gd name="connsiteY4" fmla="*/ 48697 h 475284"/>
              <a:gd name="connsiteX0" fmla="*/ 71856 w 857835"/>
              <a:gd name="connsiteY0" fmla="*/ 48697 h 475284"/>
              <a:gd name="connsiteX1" fmla="*/ 38969 w 857835"/>
              <a:gd name="connsiteY1" fmla="*/ 397000 h 475284"/>
              <a:gd name="connsiteX2" fmla="*/ 857835 w 857835"/>
              <a:gd name="connsiteY2" fmla="*/ 451591 h 475284"/>
              <a:gd name="connsiteX3" fmla="*/ 791936 w 857835"/>
              <a:gd name="connsiteY3" fmla="*/ 192713 h 475284"/>
              <a:gd name="connsiteX4" fmla="*/ 71856 w 857835"/>
              <a:gd name="connsiteY4" fmla="*/ 48697 h 475284"/>
              <a:gd name="connsiteX0" fmla="*/ 71856 w 895084"/>
              <a:gd name="connsiteY0" fmla="*/ 48697 h 475284"/>
              <a:gd name="connsiteX1" fmla="*/ 38969 w 895084"/>
              <a:gd name="connsiteY1" fmla="*/ 397000 h 475284"/>
              <a:gd name="connsiteX2" fmla="*/ 857835 w 895084"/>
              <a:gd name="connsiteY2" fmla="*/ 451591 h 475284"/>
              <a:gd name="connsiteX3" fmla="*/ 791936 w 895084"/>
              <a:gd name="connsiteY3" fmla="*/ 192713 h 475284"/>
              <a:gd name="connsiteX4" fmla="*/ 71856 w 895084"/>
              <a:gd name="connsiteY4" fmla="*/ 48697 h 475284"/>
              <a:gd name="connsiteX0" fmla="*/ 71856 w 895084"/>
              <a:gd name="connsiteY0" fmla="*/ 48697 h 497073"/>
              <a:gd name="connsiteX1" fmla="*/ 38969 w 895084"/>
              <a:gd name="connsiteY1" fmla="*/ 397000 h 497073"/>
              <a:gd name="connsiteX2" fmla="*/ 857835 w 895084"/>
              <a:gd name="connsiteY2" fmla="*/ 451591 h 497073"/>
              <a:gd name="connsiteX3" fmla="*/ 791936 w 895084"/>
              <a:gd name="connsiteY3" fmla="*/ 192713 h 497073"/>
              <a:gd name="connsiteX4" fmla="*/ 71856 w 895084"/>
              <a:gd name="connsiteY4" fmla="*/ 48697 h 497073"/>
              <a:gd name="connsiteX0" fmla="*/ 143864 w 895084"/>
              <a:gd name="connsiteY0" fmla="*/ 48697 h 497073"/>
              <a:gd name="connsiteX1" fmla="*/ 38969 w 895084"/>
              <a:gd name="connsiteY1" fmla="*/ 397000 h 497073"/>
              <a:gd name="connsiteX2" fmla="*/ 857835 w 895084"/>
              <a:gd name="connsiteY2" fmla="*/ 451591 h 497073"/>
              <a:gd name="connsiteX3" fmla="*/ 791936 w 895084"/>
              <a:gd name="connsiteY3" fmla="*/ 192713 h 497073"/>
              <a:gd name="connsiteX4" fmla="*/ 143864 w 895084"/>
              <a:gd name="connsiteY4" fmla="*/ 48697 h 497073"/>
              <a:gd name="connsiteX0" fmla="*/ 143864 w 895084"/>
              <a:gd name="connsiteY0" fmla="*/ 48697 h 497073"/>
              <a:gd name="connsiteX1" fmla="*/ 38969 w 895084"/>
              <a:gd name="connsiteY1" fmla="*/ 397000 h 497073"/>
              <a:gd name="connsiteX2" fmla="*/ 857835 w 895084"/>
              <a:gd name="connsiteY2" fmla="*/ 451591 h 497073"/>
              <a:gd name="connsiteX3" fmla="*/ 791936 w 895084"/>
              <a:gd name="connsiteY3" fmla="*/ 192713 h 497073"/>
              <a:gd name="connsiteX4" fmla="*/ 143864 w 895084"/>
              <a:gd name="connsiteY4" fmla="*/ 48697 h 49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084" h="497073">
                <a:moveTo>
                  <a:pt x="143864" y="48697"/>
                </a:moveTo>
                <a:cubicBezTo>
                  <a:pt x="104675" y="80732"/>
                  <a:pt x="0" y="354373"/>
                  <a:pt x="38969" y="397000"/>
                </a:cubicBezTo>
                <a:cubicBezTo>
                  <a:pt x="348881" y="497073"/>
                  <a:pt x="584880" y="433394"/>
                  <a:pt x="857835" y="451591"/>
                </a:cubicBezTo>
                <a:cubicBezTo>
                  <a:pt x="849256" y="358337"/>
                  <a:pt x="895084" y="251348"/>
                  <a:pt x="791936" y="192713"/>
                </a:cubicBezTo>
                <a:cubicBezTo>
                  <a:pt x="583458" y="69599"/>
                  <a:pt x="396235" y="0"/>
                  <a:pt x="143864" y="48697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xtfeld 13"/>
          <p:cNvSpPr txBox="1"/>
          <p:nvPr/>
        </p:nvSpPr>
        <p:spPr>
          <a:xfrm>
            <a:off x="572371" y="1340768"/>
            <a:ext cx="1800200" cy="36933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Regio olfactoria</a:t>
            </a:r>
            <a:endParaRPr lang="hu-HU" dirty="0"/>
          </a:p>
        </p:txBody>
      </p:sp>
      <p:sp>
        <p:nvSpPr>
          <p:cNvPr id="15" name="Freihandform 14"/>
          <p:cNvSpPr/>
          <p:nvPr/>
        </p:nvSpPr>
        <p:spPr>
          <a:xfrm>
            <a:off x="2627784" y="1379439"/>
            <a:ext cx="517429" cy="357921"/>
          </a:xfrm>
          <a:custGeom>
            <a:avLst/>
            <a:gdLst>
              <a:gd name="connsiteX0" fmla="*/ 0 w 391886"/>
              <a:gd name="connsiteY0" fmla="*/ 248194 h 352697"/>
              <a:gd name="connsiteX1" fmla="*/ 261257 w 391886"/>
              <a:gd name="connsiteY1" fmla="*/ 0 h 352697"/>
              <a:gd name="connsiteX2" fmla="*/ 391886 w 391886"/>
              <a:gd name="connsiteY2" fmla="*/ 352697 h 352697"/>
              <a:gd name="connsiteX3" fmla="*/ 0 w 391886"/>
              <a:gd name="connsiteY3" fmla="*/ 248194 h 352697"/>
              <a:gd name="connsiteX0" fmla="*/ 0 w 493453"/>
              <a:gd name="connsiteY0" fmla="*/ 248194 h 352697"/>
              <a:gd name="connsiteX1" fmla="*/ 261257 w 493453"/>
              <a:gd name="connsiteY1" fmla="*/ 0 h 352697"/>
              <a:gd name="connsiteX2" fmla="*/ 391886 w 493453"/>
              <a:gd name="connsiteY2" fmla="*/ 352697 h 352697"/>
              <a:gd name="connsiteX3" fmla="*/ 0 w 493453"/>
              <a:gd name="connsiteY3" fmla="*/ 248194 h 352697"/>
              <a:gd name="connsiteX0" fmla="*/ 0 w 493453"/>
              <a:gd name="connsiteY0" fmla="*/ 248194 h 352697"/>
              <a:gd name="connsiteX1" fmla="*/ 261257 w 493453"/>
              <a:gd name="connsiteY1" fmla="*/ 0 h 352697"/>
              <a:gd name="connsiteX2" fmla="*/ 391886 w 493453"/>
              <a:gd name="connsiteY2" fmla="*/ 352697 h 352697"/>
              <a:gd name="connsiteX3" fmla="*/ 0 w 493453"/>
              <a:gd name="connsiteY3" fmla="*/ 248194 h 352697"/>
              <a:gd name="connsiteX0" fmla="*/ 0 w 517429"/>
              <a:gd name="connsiteY0" fmla="*/ 244137 h 352697"/>
              <a:gd name="connsiteX1" fmla="*/ 285233 w 517429"/>
              <a:gd name="connsiteY1" fmla="*/ 0 h 352697"/>
              <a:gd name="connsiteX2" fmla="*/ 415862 w 517429"/>
              <a:gd name="connsiteY2" fmla="*/ 352697 h 352697"/>
              <a:gd name="connsiteX3" fmla="*/ 0 w 517429"/>
              <a:gd name="connsiteY3" fmla="*/ 244137 h 352697"/>
              <a:gd name="connsiteX0" fmla="*/ 0 w 517429"/>
              <a:gd name="connsiteY0" fmla="*/ 282520 h 391080"/>
              <a:gd name="connsiteX1" fmla="*/ 285233 w 517429"/>
              <a:gd name="connsiteY1" fmla="*/ 38383 h 391080"/>
              <a:gd name="connsiteX2" fmla="*/ 415862 w 517429"/>
              <a:gd name="connsiteY2" fmla="*/ 391080 h 391080"/>
              <a:gd name="connsiteX3" fmla="*/ 0 w 517429"/>
              <a:gd name="connsiteY3" fmla="*/ 282520 h 391080"/>
              <a:gd name="connsiteX0" fmla="*/ 0 w 517429"/>
              <a:gd name="connsiteY0" fmla="*/ 282520 h 391080"/>
              <a:gd name="connsiteX1" fmla="*/ 285233 w 517429"/>
              <a:gd name="connsiteY1" fmla="*/ 38383 h 391080"/>
              <a:gd name="connsiteX2" fmla="*/ 415862 w 517429"/>
              <a:gd name="connsiteY2" fmla="*/ 391080 h 391080"/>
              <a:gd name="connsiteX3" fmla="*/ 0 w 517429"/>
              <a:gd name="connsiteY3" fmla="*/ 282520 h 391080"/>
              <a:gd name="connsiteX0" fmla="*/ 0 w 517429"/>
              <a:gd name="connsiteY0" fmla="*/ 321369 h 357921"/>
              <a:gd name="connsiteX1" fmla="*/ 285233 w 517429"/>
              <a:gd name="connsiteY1" fmla="*/ 5224 h 357921"/>
              <a:gd name="connsiteX2" fmla="*/ 415862 w 517429"/>
              <a:gd name="connsiteY2" fmla="*/ 357921 h 357921"/>
              <a:gd name="connsiteX3" fmla="*/ 0 w 517429"/>
              <a:gd name="connsiteY3" fmla="*/ 321369 h 357921"/>
              <a:gd name="connsiteX0" fmla="*/ 0 w 517429"/>
              <a:gd name="connsiteY0" fmla="*/ 321369 h 357921"/>
              <a:gd name="connsiteX1" fmla="*/ 285233 w 517429"/>
              <a:gd name="connsiteY1" fmla="*/ 5224 h 357921"/>
              <a:gd name="connsiteX2" fmla="*/ 415862 w 517429"/>
              <a:gd name="connsiteY2" fmla="*/ 357921 h 357921"/>
              <a:gd name="connsiteX3" fmla="*/ 0 w 517429"/>
              <a:gd name="connsiteY3" fmla="*/ 321369 h 357921"/>
              <a:gd name="connsiteX0" fmla="*/ 0 w 517429"/>
              <a:gd name="connsiteY0" fmla="*/ 321369 h 357921"/>
              <a:gd name="connsiteX1" fmla="*/ 285233 w 517429"/>
              <a:gd name="connsiteY1" fmla="*/ 5224 h 357921"/>
              <a:gd name="connsiteX2" fmla="*/ 415862 w 517429"/>
              <a:gd name="connsiteY2" fmla="*/ 357921 h 357921"/>
              <a:gd name="connsiteX3" fmla="*/ 0 w 517429"/>
              <a:gd name="connsiteY3" fmla="*/ 321369 h 35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429" h="357921">
                <a:moveTo>
                  <a:pt x="0" y="321369"/>
                </a:moveTo>
                <a:cubicBezTo>
                  <a:pt x="111905" y="38849"/>
                  <a:pt x="238403" y="0"/>
                  <a:pt x="285233" y="5224"/>
                </a:cubicBezTo>
                <a:cubicBezTo>
                  <a:pt x="517429" y="30871"/>
                  <a:pt x="494518" y="262260"/>
                  <a:pt x="415862" y="357921"/>
                </a:cubicBezTo>
                <a:cubicBezTo>
                  <a:pt x="306644" y="308924"/>
                  <a:pt x="248244" y="286108"/>
                  <a:pt x="0" y="32136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extfeld 15"/>
          <p:cNvSpPr txBox="1"/>
          <p:nvPr/>
        </p:nvSpPr>
        <p:spPr>
          <a:xfrm>
            <a:off x="574489" y="1916832"/>
            <a:ext cx="1800200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Vestibulum nasi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9464" y="332656"/>
            <a:ext cx="4824536" cy="1512168"/>
          </a:xfrm>
        </p:spPr>
        <p:txBody>
          <a:bodyPr>
            <a:normAutofit/>
          </a:bodyPr>
          <a:lstStyle/>
          <a:p>
            <a:r>
              <a:rPr lang="hu-HU" sz="4000" dirty="0" smtClean="0"/>
              <a:t>Pajzsporc ivari kétalakúsága</a:t>
            </a:r>
            <a:endParaRPr lang="hu-HU" sz="4000" dirty="0"/>
          </a:p>
        </p:txBody>
      </p:sp>
      <p:pic>
        <p:nvPicPr>
          <p:cNvPr id="47106" name="Picture 2" descr="KÃ©ptalÃ¡lat a kÃ¶vetkezÅre: âthyroid cartilage male vs femaleâ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31931" cy="2060848"/>
          </a:xfrm>
          <a:prstGeom prst="rect">
            <a:avLst/>
          </a:prstGeom>
          <a:noFill/>
        </p:spPr>
      </p:pic>
      <p:pic>
        <p:nvPicPr>
          <p:cNvPr id="47108" name="Picture 4" descr="KÃ©ptalÃ¡lat a kÃ¶vetkezÅre: âthyroid cartilage male vs femaleâ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023678"/>
            <a:ext cx="6376932" cy="4834322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1043608" y="6381328"/>
            <a:ext cx="7056784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Cartilago cricoidea</a:t>
            </a:r>
            <a:endParaRPr lang="hu-H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734743" cy="34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374703" cy="34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563888" y="3140968"/>
            <a:ext cx="1922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Lamina cartilaginis</a:t>
            </a:r>
            <a:br>
              <a:rPr lang="hu-HU" dirty="0" smtClean="0"/>
            </a:br>
            <a:r>
              <a:rPr lang="hu-HU" dirty="0" smtClean="0"/>
              <a:t> cricoideae</a:t>
            </a:r>
            <a:endParaRPr lang="hu-HU" dirty="0"/>
          </a:p>
        </p:txBody>
      </p:sp>
      <p:sp>
        <p:nvSpPr>
          <p:cNvPr id="7" name="Freihandform 6"/>
          <p:cNvSpPr/>
          <p:nvPr/>
        </p:nvSpPr>
        <p:spPr>
          <a:xfrm>
            <a:off x="4716015" y="3140968"/>
            <a:ext cx="2304255" cy="378772"/>
          </a:xfrm>
          <a:custGeom>
            <a:avLst/>
            <a:gdLst>
              <a:gd name="connsiteX0" fmla="*/ 0 w 971550"/>
              <a:gd name="connsiteY0" fmla="*/ 457200 h 457200"/>
              <a:gd name="connsiteX1" fmla="*/ 762000 w 971550"/>
              <a:gd name="connsiteY1" fmla="*/ 247650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32979 w 1004529"/>
              <a:gd name="connsiteY0" fmla="*/ 457200 h 457200"/>
              <a:gd name="connsiteX1" fmla="*/ 127000 w 1004529"/>
              <a:gd name="connsiteY1" fmla="*/ 360040 h 457200"/>
              <a:gd name="connsiteX2" fmla="*/ 794979 w 1004529"/>
              <a:gd name="connsiteY2" fmla="*/ 247650 h 457200"/>
              <a:gd name="connsiteX3" fmla="*/ 1004529 w 1004529"/>
              <a:gd name="connsiteY3" fmla="*/ 0 h 457200"/>
              <a:gd name="connsiteX4" fmla="*/ 1004529 w 1004529"/>
              <a:gd name="connsiteY4" fmla="*/ 0 h 457200"/>
              <a:gd name="connsiteX0" fmla="*/ 32979 w 1004529"/>
              <a:gd name="connsiteY0" fmla="*/ 457200 h 496221"/>
              <a:gd name="connsiteX1" fmla="*/ 127000 w 1004529"/>
              <a:gd name="connsiteY1" fmla="*/ 360040 h 496221"/>
              <a:gd name="connsiteX2" fmla="*/ 794979 w 1004529"/>
              <a:gd name="connsiteY2" fmla="*/ 247650 h 496221"/>
              <a:gd name="connsiteX3" fmla="*/ 1004529 w 1004529"/>
              <a:gd name="connsiteY3" fmla="*/ 0 h 496221"/>
              <a:gd name="connsiteX4" fmla="*/ 1004529 w 1004529"/>
              <a:gd name="connsiteY4" fmla="*/ 0 h 496221"/>
              <a:gd name="connsiteX0" fmla="*/ 44877 w 1016427"/>
              <a:gd name="connsiteY0" fmla="*/ 457200 h 496221"/>
              <a:gd name="connsiteX1" fmla="*/ 138898 w 1016427"/>
              <a:gd name="connsiteY1" fmla="*/ 360040 h 496221"/>
              <a:gd name="connsiteX2" fmla="*/ 806877 w 1016427"/>
              <a:gd name="connsiteY2" fmla="*/ 247650 h 496221"/>
              <a:gd name="connsiteX3" fmla="*/ 1016427 w 1016427"/>
              <a:gd name="connsiteY3" fmla="*/ 0 h 496221"/>
              <a:gd name="connsiteX4" fmla="*/ 1016427 w 1016427"/>
              <a:gd name="connsiteY4" fmla="*/ 0 h 496221"/>
              <a:gd name="connsiteX0" fmla="*/ 44877 w 1016427"/>
              <a:gd name="connsiteY0" fmla="*/ 457200 h 496221"/>
              <a:gd name="connsiteX1" fmla="*/ 138898 w 1016427"/>
              <a:gd name="connsiteY1" fmla="*/ 360040 h 496221"/>
              <a:gd name="connsiteX2" fmla="*/ 806877 w 1016427"/>
              <a:gd name="connsiteY2" fmla="*/ 247650 h 496221"/>
              <a:gd name="connsiteX3" fmla="*/ 1016427 w 1016427"/>
              <a:gd name="connsiteY3" fmla="*/ 0 h 496221"/>
              <a:gd name="connsiteX4" fmla="*/ 1016427 w 1016427"/>
              <a:gd name="connsiteY4" fmla="*/ 0 h 496221"/>
              <a:gd name="connsiteX0" fmla="*/ 0 w 971550"/>
              <a:gd name="connsiteY0" fmla="*/ 457200 h 457200"/>
              <a:gd name="connsiteX1" fmla="*/ 762000 w 971550"/>
              <a:gd name="connsiteY1" fmla="*/ 247650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127000 w 1098550"/>
              <a:gd name="connsiteY0" fmla="*/ 457200 h 457200"/>
              <a:gd name="connsiteX1" fmla="*/ 127000 w 1098550"/>
              <a:gd name="connsiteY1" fmla="*/ 360040 h 457200"/>
              <a:gd name="connsiteX2" fmla="*/ 889000 w 1098550"/>
              <a:gd name="connsiteY2" fmla="*/ 247650 h 457200"/>
              <a:gd name="connsiteX3" fmla="*/ 1098550 w 1098550"/>
              <a:gd name="connsiteY3" fmla="*/ 0 h 457200"/>
              <a:gd name="connsiteX4" fmla="*/ 1098550 w 1098550"/>
              <a:gd name="connsiteY4" fmla="*/ 0 h 457200"/>
              <a:gd name="connsiteX0" fmla="*/ 0 w 971550"/>
              <a:gd name="connsiteY0" fmla="*/ 457200 h 457200"/>
              <a:gd name="connsiteX1" fmla="*/ 156702 w 971550"/>
              <a:gd name="connsiteY1" fmla="*/ 360040 h 457200"/>
              <a:gd name="connsiteX2" fmla="*/ 762000 w 971550"/>
              <a:gd name="connsiteY2" fmla="*/ 247650 h 457200"/>
              <a:gd name="connsiteX3" fmla="*/ 971550 w 971550"/>
              <a:gd name="connsiteY3" fmla="*/ 0 h 457200"/>
              <a:gd name="connsiteX4" fmla="*/ 971550 w 971550"/>
              <a:gd name="connsiteY4" fmla="*/ 0 h 457200"/>
              <a:gd name="connsiteX0" fmla="*/ 0 w 1002890"/>
              <a:gd name="connsiteY0" fmla="*/ 360040 h 378772"/>
              <a:gd name="connsiteX1" fmla="*/ 188042 w 1002890"/>
              <a:gd name="connsiteY1" fmla="*/ 360040 h 378772"/>
              <a:gd name="connsiteX2" fmla="*/ 793340 w 1002890"/>
              <a:gd name="connsiteY2" fmla="*/ 247650 h 378772"/>
              <a:gd name="connsiteX3" fmla="*/ 1002890 w 1002890"/>
              <a:gd name="connsiteY3" fmla="*/ 0 h 378772"/>
              <a:gd name="connsiteX4" fmla="*/ 1002890 w 1002890"/>
              <a:gd name="connsiteY4" fmla="*/ 0 h 37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0" h="378772">
                <a:moveTo>
                  <a:pt x="0" y="360040"/>
                </a:moveTo>
                <a:cubicBezTo>
                  <a:pt x="123" y="357850"/>
                  <a:pt x="55819" y="378772"/>
                  <a:pt x="188042" y="360040"/>
                </a:cubicBezTo>
                <a:cubicBezTo>
                  <a:pt x="320265" y="341308"/>
                  <a:pt x="657532" y="307657"/>
                  <a:pt x="793340" y="247650"/>
                </a:cubicBezTo>
                <a:cubicBezTo>
                  <a:pt x="929148" y="187643"/>
                  <a:pt x="1002890" y="0"/>
                  <a:pt x="1002890" y="0"/>
                </a:cubicBezTo>
                <a:lnTo>
                  <a:pt x="1002890" y="0"/>
                </a:lnTo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reihandform 7"/>
          <p:cNvSpPr/>
          <p:nvPr/>
        </p:nvSpPr>
        <p:spPr>
          <a:xfrm rot="19993421" flipH="1">
            <a:off x="3050303" y="3214633"/>
            <a:ext cx="755526" cy="457200"/>
          </a:xfrm>
          <a:custGeom>
            <a:avLst/>
            <a:gdLst>
              <a:gd name="connsiteX0" fmla="*/ 0 w 971550"/>
              <a:gd name="connsiteY0" fmla="*/ 457200 h 457200"/>
              <a:gd name="connsiteX1" fmla="*/ 762000 w 971550"/>
              <a:gd name="connsiteY1" fmla="*/ 247650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0 w 971550"/>
              <a:gd name="connsiteY0" fmla="*/ 457200 h 457200"/>
              <a:gd name="connsiteX1" fmla="*/ 569604 w 971550"/>
              <a:gd name="connsiteY1" fmla="*/ 179761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0 w 971550"/>
              <a:gd name="connsiteY0" fmla="*/ 457200 h 457200"/>
              <a:gd name="connsiteX1" fmla="*/ 569604 w 971550"/>
              <a:gd name="connsiteY1" fmla="*/ 179761 h 457200"/>
              <a:gd name="connsiteX2" fmla="*/ 971550 w 971550"/>
              <a:gd name="connsiteY2" fmla="*/ 0 h 457200"/>
              <a:gd name="connsiteX3" fmla="*/ 971550 w 97155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" h="457200">
                <a:moveTo>
                  <a:pt x="0" y="457200"/>
                </a:moveTo>
                <a:cubicBezTo>
                  <a:pt x="279269" y="326148"/>
                  <a:pt x="407679" y="255961"/>
                  <a:pt x="569604" y="179761"/>
                </a:cubicBezTo>
                <a:cubicBezTo>
                  <a:pt x="731529" y="103561"/>
                  <a:pt x="904559" y="29960"/>
                  <a:pt x="971550" y="0"/>
                </a:cubicBezTo>
                <a:lnTo>
                  <a:pt x="971550" y="0"/>
                </a:lnTo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>
            <a:off x="3635896" y="22048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Facies articularis </a:t>
            </a:r>
            <a:br>
              <a:rPr lang="hu-HU" dirty="0" smtClean="0"/>
            </a:br>
            <a:r>
              <a:rPr lang="hu-HU" dirty="0" smtClean="0"/>
              <a:t>arytenoidea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3707904" y="393305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Facies articularis </a:t>
            </a:r>
            <a:br>
              <a:rPr lang="hu-HU" dirty="0" smtClean="0"/>
            </a:br>
            <a:r>
              <a:rPr lang="hu-HU" dirty="0" smtClean="0"/>
              <a:t>thyroidea</a:t>
            </a:r>
            <a:endParaRPr lang="hu-HU" dirty="0"/>
          </a:p>
        </p:txBody>
      </p:sp>
      <p:sp>
        <p:nvSpPr>
          <p:cNvPr id="11" name="Rechteck 10"/>
          <p:cNvSpPr/>
          <p:nvPr/>
        </p:nvSpPr>
        <p:spPr>
          <a:xfrm>
            <a:off x="3419872" y="5157192"/>
            <a:ext cx="1763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Arcus cartilaginis</a:t>
            </a:r>
            <a:br>
              <a:rPr lang="hu-HU" dirty="0" smtClean="0"/>
            </a:br>
            <a:r>
              <a:rPr lang="hu-HU" dirty="0" smtClean="0"/>
              <a:t> cricoideae</a:t>
            </a:r>
            <a:endParaRPr lang="hu-HU" dirty="0"/>
          </a:p>
        </p:txBody>
      </p:sp>
      <p:sp>
        <p:nvSpPr>
          <p:cNvPr id="12" name="Freihandform 11"/>
          <p:cNvSpPr/>
          <p:nvPr/>
        </p:nvSpPr>
        <p:spPr>
          <a:xfrm>
            <a:off x="4572000" y="4725144"/>
            <a:ext cx="2448274" cy="810820"/>
          </a:xfrm>
          <a:custGeom>
            <a:avLst/>
            <a:gdLst>
              <a:gd name="connsiteX0" fmla="*/ 0 w 971550"/>
              <a:gd name="connsiteY0" fmla="*/ 457200 h 457200"/>
              <a:gd name="connsiteX1" fmla="*/ 762000 w 971550"/>
              <a:gd name="connsiteY1" fmla="*/ 247650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32979 w 1004529"/>
              <a:gd name="connsiteY0" fmla="*/ 457200 h 457200"/>
              <a:gd name="connsiteX1" fmla="*/ 127000 w 1004529"/>
              <a:gd name="connsiteY1" fmla="*/ 360040 h 457200"/>
              <a:gd name="connsiteX2" fmla="*/ 794979 w 1004529"/>
              <a:gd name="connsiteY2" fmla="*/ 247650 h 457200"/>
              <a:gd name="connsiteX3" fmla="*/ 1004529 w 1004529"/>
              <a:gd name="connsiteY3" fmla="*/ 0 h 457200"/>
              <a:gd name="connsiteX4" fmla="*/ 1004529 w 1004529"/>
              <a:gd name="connsiteY4" fmla="*/ 0 h 457200"/>
              <a:gd name="connsiteX0" fmla="*/ 32979 w 1004529"/>
              <a:gd name="connsiteY0" fmla="*/ 457200 h 496221"/>
              <a:gd name="connsiteX1" fmla="*/ 127000 w 1004529"/>
              <a:gd name="connsiteY1" fmla="*/ 360040 h 496221"/>
              <a:gd name="connsiteX2" fmla="*/ 794979 w 1004529"/>
              <a:gd name="connsiteY2" fmla="*/ 247650 h 496221"/>
              <a:gd name="connsiteX3" fmla="*/ 1004529 w 1004529"/>
              <a:gd name="connsiteY3" fmla="*/ 0 h 496221"/>
              <a:gd name="connsiteX4" fmla="*/ 1004529 w 1004529"/>
              <a:gd name="connsiteY4" fmla="*/ 0 h 496221"/>
              <a:gd name="connsiteX0" fmla="*/ 44877 w 1016427"/>
              <a:gd name="connsiteY0" fmla="*/ 457200 h 496221"/>
              <a:gd name="connsiteX1" fmla="*/ 138898 w 1016427"/>
              <a:gd name="connsiteY1" fmla="*/ 360040 h 496221"/>
              <a:gd name="connsiteX2" fmla="*/ 806877 w 1016427"/>
              <a:gd name="connsiteY2" fmla="*/ 247650 h 496221"/>
              <a:gd name="connsiteX3" fmla="*/ 1016427 w 1016427"/>
              <a:gd name="connsiteY3" fmla="*/ 0 h 496221"/>
              <a:gd name="connsiteX4" fmla="*/ 1016427 w 1016427"/>
              <a:gd name="connsiteY4" fmla="*/ 0 h 496221"/>
              <a:gd name="connsiteX0" fmla="*/ 44877 w 1016427"/>
              <a:gd name="connsiteY0" fmla="*/ 457200 h 496221"/>
              <a:gd name="connsiteX1" fmla="*/ 138898 w 1016427"/>
              <a:gd name="connsiteY1" fmla="*/ 360040 h 496221"/>
              <a:gd name="connsiteX2" fmla="*/ 806877 w 1016427"/>
              <a:gd name="connsiteY2" fmla="*/ 247650 h 496221"/>
              <a:gd name="connsiteX3" fmla="*/ 1016427 w 1016427"/>
              <a:gd name="connsiteY3" fmla="*/ 0 h 496221"/>
              <a:gd name="connsiteX4" fmla="*/ 1016427 w 1016427"/>
              <a:gd name="connsiteY4" fmla="*/ 0 h 496221"/>
              <a:gd name="connsiteX0" fmla="*/ 0 w 971550"/>
              <a:gd name="connsiteY0" fmla="*/ 457200 h 457200"/>
              <a:gd name="connsiteX1" fmla="*/ 762000 w 971550"/>
              <a:gd name="connsiteY1" fmla="*/ 247650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127000 w 1098550"/>
              <a:gd name="connsiteY0" fmla="*/ 457200 h 457200"/>
              <a:gd name="connsiteX1" fmla="*/ 127000 w 1098550"/>
              <a:gd name="connsiteY1" fmla="*/ 360040 h 457200"/>
              <a:gd name="connsiteX2" fmla="*/ 889000 w 1098550"/>
              <a:gd name="connsiteY2" fmla="*/ 247650 h 457200"/>
              <a:gd name="connsiteX3" fmla="*/ 1098550 w 1098550"/>
              <a:gd name="connsiteY3" fmla="*/ 0 h 457200"/>
              <a:gd name="connsiteX4" fmla="*/ 1098550 w 1098550"/>
              <a:gd name="connsiteY4" fmla="*/ 0 h 457200"/>
              <a:gd name="connsiteX0" fmla="*/ 0 w 971550"/>
              <a:gd name="connsiteY0" fmla="*/ 457200 h 457200"/>
              <a:gd name="connsiteX1" fmla="*/ 156702 w 971550"/>
              <a:gd name="connsiteY1" fmla="*/ 360040 h 457200"/>
              <a:gd name="connsiteX2" fmla="*/ 762000 w 971550"/>
              <a:gd name="connsiteY2" fmla="*/ 247650 h 457200"/>
              <a:gd name="connsiteX3" fmla="*/ 971550 w 971550"/>
              <a:gd name="connsiteY3" fmla="*/ 0 h 457200"/>
              <a:gd name="connsiteX4" fmla="*/ 971550 w 971550"/>
              <a:gd name="connsiteY4" fmla="*/ 0 h 457200"/>
              <a:gd name="connsiteX0" fmla="*/ 0 w 1002890"/>
              <a:gd name="connsiteY0" fmla="*/ 360040 h 378772"/>
              <a:gd name="connsiteX1" fmla="*/ 188042 w 1002890"/>
              <a:gd name="connsiteY1" fmla="*/ 360040 h 378772"/>
              <a:gd name="connsiteX2" fmla="*/ 793340 w 1002890"/>
              <a:gd name="connsiteY2" fmla="*/ 247650 h 378772"/>
              <a:gd name="connsiteX3" fmla="*/ 1002890 w 1002890"/>
              <a:gd name="connsiteY3" fmla="*/ 0 h 378772"/>
              <a:gd name="connsiteX4" fmla="*/ 1002890 w 1002890"/>
              <a:gd name="connsiteY4" fmla="*/ 0 h 378772"/>
              <a:gd name="connsiteX0" fmla="*/ 0 w 1065572"/>
              <a:gd name="connsiteY0" fmla="*/ 792088 h 810820"/>
              <a:gd name="connsiteX1" fmla="*/ 188042 w 1065572"/>
              <a:gd name="connsiteY1" fmla="*/ 792088 h 810820"/>
              <a:gd name="connsiteX2" fmla="*/ 793340 w 1065572"/>
              <a:gd name="connsiteY2" fmla="*/ 679698 h 810820"/>
              <a:gd name="connsiteX3" fmla="*/ 1002890 w 1065572"/>
              <a:gd name="connsiteY3" fmla="*/ 432048 h 810820"/>
              <a:gd name="connsiteX4" fmla="*/ 1065572 w 1065572"/>
              <a:gd name="connsiteY4" fmla="*/ 0 h 81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572" h="810820">
                <a:moveTo>
                  <a:pt x="0" y="792088"/>
                </a:moveTo>
                <a:cubicBezTo>
                  <a:pt x="123" y="789898"/>
                  <a:pt x="55819" y="810820"/>
                  <a:pt x="188042" y="792088"/>
                </a:cubicBezTo>
                <a:cubicBezTo>
                  <a:pt x="320265" y="773356"/>
                  <a:pt x="657532" y="739705"/>
                  <a:pt x="793340" y="679698"/>
                </a:cubicBezTo>
                <a:cubicBezTo>
                  <a:pt x="929148" y="619691"/>
                  <a:pt x="957518" y="545331"/>
                  <a:pt x="1002890" y="432048"/>
                </a:cubicBezTo>
                <a:cubicBezTo>
                  <a:pt x="1048262" y="318765"/>
                  <a:pt x="1044678" y="144016"/>
                  <a:pt x="1065572" y="0"/>
                </a:cubicBezTo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reihandform 12"/>
          <p:cNvSpPr/>
          <p:nvPr/>
        </p:nvSpPr>
        <p:spPr>
          <a:xfrm rot="19993421" flipH="1">
            <a:off x="1022112" y="3824845"/>
            <a:ext cx="2305049" cy="2311673"/>
          </a:xfrm>
          <a:custGeom>
            <a:avLst/>
            <a:gdLst>
              <a:gd name="connsiteX0" fmla="*/ 0 w 971550"/>
              <a:gd name="connsiteY0" fmla="*/ 457200 h 457200"/>
              <a:gd name="connsiteX1" fmla="*/ 762000 w 971550"/>
              <a:gd name="connsiteY1" fmla="*/ 247650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0 w 971550"/>
              <a:gd name="connsiteY0" fmla="*/ 457200 h 457200"/>
              <a:gd name="connsiteX1" fmla="*/ 569604 w 971550"/>
              <a:gd name="connsiteY1" fmla="*/ 179761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0 w 971550"/>
              <a:gd name="connsiteY0" fmla="*/ 457200 h 457200"/>
              <a:gd name="connsiteX1" fmla="*/ 569604 w 971550"/>
              <a:gd name="connsiteY1" fmla="*/ 179761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0 w 2464859"/>
              <a:gd name="connsiteY0" fmla="*/ 2311673 h 2311673"/>
              <a:gd name="connsiteX1" fmla="*/ 569604 w 2464859"/>
              <a:gd name="connsiteY1" fmla="*/ 2034234 h 2311673"/>
              <a:gd name="connsiteX2" fmla="*/ 971550 w 2464859"/>
              <a:gd name="connsiteY2" fmla="*/ 1854473 h 2311673"/>
              <a:gd name="connsiteX3" fmla="*/ 2464859 w 2464859"/>
              <a:gd name="connsiteY3" fmla="*/ 0 h 2311673"/>
              <a:gd name="connsiteX0" fmla="*/ 0 w 2846538"/>
              <a:gd name="connsiteY0" fmla="*/ 2311673 h 2311673"/>
              <a:gd name="connsiteX1" fmla="*/ 569604 w 2846538"/>
              <a:gd name="connsiteY1" fmla="*/ 2034234 h 2311673"/>
              <a:gd name="connsiteX2" fmla="*/ 971550 w 2846538"/>
              <a:gd name="connsiteY2" fmla="*/ 1854473 h 2311673"/>
              <a:gd name="connsiteX3" fmla="*/ 2464859 w 2846538"/>
              <a:gd name="connsiteY3" fmla="*/ 0 h 2311673"/>
              <a:gd name="connsiteX0" fmla="*/ 0 w 2464859"/>
              <a:gd name="connsiteY0" fmla="*/ 2311673 h 2419513"/>
              <a:gd name="connsiteX1" fmla="*/ 569604 w 2464859"/>
              <a:gd name="connsiteY1" fmla="*/ 2034234 h 2419513"/>
              <a:gd name="connsiteX2" fmla="*/ 2464859 w 2464859"/>
              <a:gd name="connsiteY2" fmla="*/ 0 h 2419513"/>
              <a:gd name="connsiteX0" fmla="*/ 0 w 2464859"/>
              <a:gd name="connsiteY0" fmla="*/ 2311673 h 2419513"/>
              <a:gd name="connsiteX1" fmla="*/ 569604 w 2464859"/>
              <a:gd name="connsiteY1" fmla="*/ 2034234 h 2419513"/>
              <a:gd name="connsiteX2" fmla="*/ 2464859 w 2464859"/>
              <a:gd name="connsiteY2" fmla="*/ 0 h 2419513"/>
              <a:gd name="connsiteX0" fmla="*/ 0 w 2464859"/>
              <a:gd name="connsiteY0" fmla="*/ 2311673 h 2311673"/>
              <a:gd name="connsiteX1" fmla="*/ 2464859 w 2464859"/>
              <a:gd name="connsiteY1" fmla="*/ 0 h 2311673"/>
              <a:gd name="connsiteX0" fmla="*/ 0 w 2964121"/>
              <a:gd name="connsiteY0" fmla="*/ 2311673 h 2311673"/>
              <a:gd name="connsiteX1" fmla="*/ 2464859 w 2964121"/>
              <a:gd name="connsiteY1" fmla="*/ 0 h 2311673"/>
              <a:gd name="connsiteX0" fmla="*/ 0 w 2964121"/>
              <a:gd name="connsiteY0" fmla="*/ 2311673 h 2311673"/>
              <a:gd name="connsiteX1" fmla="*/ 2464859 w 2964121"/>
              <a:gd name="connsiteY1" fmla="*/ 0 h 231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4121" h="2311673">
                <a:moveTo>
                  <a:pt x="0" y="2311673"/>
                </a:moveTo>
                <a:cubicBezTo>
                  <a:pt x="1037604" y="1869826"/>
                  <a:pt x="2964121" y="1194756"/>
                  <a:pt x="2464859" y="0"/>
                </a:cubicBezTo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Cartilago arytenoidea</a:t>
            </a:r>
            <a:endParaRPr lang="hu-H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833185" cy="423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491880" y="2852936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Apex cartilaginis arytenoideae (13) 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2195736" y="19168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Cartilago corniculata (14)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2771800" y="47971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Basis (15)</a:t>
            </a:r>
            <a:endParaRPr lang="hu-HU" dirty="0"/>
          </a:p>
        </p:txBody>
      </p:sp>
      <p:sp>
        <p:nvSpPr>
          <p:cNvPr id="8" name="Textfeld 7"/>
          <p:cNvSpPr txBox="1"/>
          <p:nvPr/>
        </p:nvSpPr>
        <p:spPr>
          <a:xfrm>
            <a:off x="3779912" y="472514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Processus vocalis (18, rugalmas rostos porc!!!)</a:t>
            </a:r>
            <a:endParaRPr lang="hu-HU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53012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Processus muscularis (17)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5940152" y="53012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Facies articularis cricoidea (16)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 gége ízületei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5257800"/>
          </a:xfrm>
        </p:spPr>
        <p:txBody>
          <a:bodyPr>
            <a:normAutofit/>
          </a:bodyPr>
          <a:lstStyle/>
          <a:p>
            <a:r>
              <a:rPr lang="hu-HU" dirty="0" smtClean="0"/>
              <a:t>Articulatio cricothyroidea </a:t>
            </a:r>
            <a:r>
              <a:rPr lang="hu-HU" sz="2000" dirty="0" smtClean="0"/>
              <a:t>(17)</a:t>
            </a:r>
            <a:endParaRPr lang="hu-HU" dirty="0" smtClean="0"/>
          </a:p>
          <a:p>
            <a:pPr lvl="1"/>
            <a:r>
              <a:rPr lang="hu-HU" dirty="0" smtClean="0"/>
              <a:t>a pajzsporc előre és hátrabillentése</a:t>
            </a:r>
          </a:p>
          <a:p>
            <a:r>
              <a:rPr lang="hu-HU" dirty="0" smtClean="0"/>
              <a:t>Articulation cricoarytenoidea </a:t>
            </a:r>
            <a:r>
              <a:rPr lang="hu-HU" sz="2000" dirty="0" smtClean="0"/>
              <a:t>(18)</a:t>
            </a:r>
            <a:endParaRPr lang="hu-HU" dirty="0" smtClean="0"/>
          </a:p>
          <a:p>
            <a:pPr lvl="1"/>
            <a:r>
              <a:rPr lang="hu-HU" dirty="0" smtClean="0"/>
              <a:t>kannaporc forgása</a:t>
            </a:r>
          </a:p>
          <a:p>
            <a:pPr lvl="1"/>
            <a:r>
              <a:rPr lang="hu-HU" dirty="0" smtClean="0"/>
              <a:t>kannaporc elcsúszása</a:t>
            </a:r>
            <a:endParaRPr lang="hu-HU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908572" cy="54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9630" y="6392361"/>
            <a:ext cx="744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Pernkopf</a:t>
            </a:r>
            <a:endParaRPr lang="hu-HU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7" y="790144"/>
            <a:ext cx="4752526" cy="5663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8337" y="188640"/>
            <a:ext cx="2376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smtClean="0">
                <a:solidFill>
                  <a:srgbClr val="002060"/>
                </a:solidFill>
              </a:rPr>
              <a:t>Ízületek mozgásai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96752"/>
            <a:ext cx="2793329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Articulatio cricoarytenoidea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5301208"/>
            <a:ext cx="2559483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Articulatio cricothyroidea</a:t>
            </a: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Cavitas nasi - Orrüreg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4" descr="111 másolat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445462" cy="3168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minko\Asztal\Gray's Anatomy for Students 2E\C9780443069529-008-f2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398" y="1412776"/>
            <a:ext cx="4690601" cy="510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/>
          <a:lstStyle/>
          <a:p>
            <a:r>
              <a:rPr lang="hu-HU" dirty="0" smtClean="0"/>
              <a:t>Nasus externus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2030483" cy="184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416249" cy="318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771429" cy="404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3635896" y="242088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Cartilago nasi lateralis</a:t>
            </a:r>
            <a:endParaRPr lang="hu-HU" dirty="0"/>
          </a:p>
        </p:txBody>
      </p:sp>
      <p:sp>
        <p:nvSpPr>
          <p:cNvPr id="11" name="Pfeil nach rechts 10"/>
          <p:cNvSpPr/>
          <p:nvPr/>
        </p:nvSpPr>
        <p:spPr>
          <a:xfrm rot="1561614">
            <a:off x="4531766" y="3077127"/>
            <a:ext cx="1728192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feld 11"/>
          <p:cNvSpPr txBox="1"/>
          <p:nvPr/>
        </p:nvSpPr>
        <p:spPr>
          <a:xfrm>
            <a:off x="3419872" y="386104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Cartilago alaris</a:t>
            </a:r>
          </a:p>
          <a:p>
            <a:r>
              <a:rPr lang="hu-HU" dirty="0" smtClean="0"/>
              <a:t>Crus laterale</a:t>
            </a:r>
          </a:p>
          <a:p>
            <a:r>
              <a:rPr lang="hu-HU" dirty="0" smtClean="0"/>
              <a:t>Crus mediale</a:t>
            </a:r>
            <a:endParaRPr lang="hu-HU" dirty="0"/>
          </a:p>
        </p:txBody>
      </p:sp>
      <p:sp>
        <p:nvSpPr>
          <p:cNvPr id="13" name="Pfeil nach rechts 12"/>
          <p:cNvSpPr/>
          <p:nvPr/>
        </p:nvSpPr>
        <p:spPr>
          <a:xfrm rot="382866">
            <a:off x="4724503" y="4283511"/>
            <a:ext cx="1135348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feil nach rechts 13"/>
          <p:cNvSpPr/>
          <p:nvPr/>
        </p:nvSpPr>
        <p:spPr>
          <a:xfrm rot="382866">
            <a:off x="4757163" y="4619788"/>
            <a:ext cx="858891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feld 14"/>
          <p:cNvSpPr txBox="1"/>
          <p:nvPr/>
        </p:nvSpPr>
        <p:spPr>
          <a:xfrm>
            <a:off x="2411760" y="9087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Radix nasi</a:t>
            </a:r>
            <a:endParaRPr lang="hu-HU" dirty="0"/>
          </a:p>
        </p:txBody>
      </p:sp>
      <p:sp>
        <p:nvSpPr>
          <p:cNvPr id="16" name="Textfeld 15"/>
          <p:cNvSpPr txBox="1"/>
          <p:nvPr/>
        </p:nvSpPr>
        <p:spPr>
          <a:xfrm>
            <a:off x="2051720" y="15567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Dorsum nasi</a:t>
            </a:r>
            <a:endParaRPr lang="hu-HU" dirty="0"/>
          </a:p>
        </p:txBody>
      </p:sp>
      <p:sp>
        <p:nvSpPr>
          <p:cNvPr id="17" name="Textfeld 16"/>
          <p:cNvSpPr txBox="1"/>
          <p:nvPr/>
        </p:nvSpPr>
        <p:spPr>
          <a:xfrm>
            <a:off x="1835696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Naris</a:t>
            </a:r>
            <a:endParaRPr lang="hu-HU" dirty="0"/>
          </a:p>
        </p:txBody>
      </p:sp>
      <p:sp>
        <p:nvSpPr>
          <p:cNvPr id="18" name="Pfeil nach rechts 17"/>
          <p:cNvSpPr/>
          <p:nvPr/>
        </p:nvSpPr>
        <p:spPr>
          <a:xfrm rot="16200000">
            <a:off x="1583668" y="3392996"/>
            <a:ext cx="864096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Pfeil nach rechts 18"/>
          <p:cNvSpPr/>
          <p:nvPr/>
        </p:nvSpPr>
        <p:spPr>
          <a:xfrm rot="5400000">
            <a:off x="1151620" y="4977172"/>
            <a:ext cx="1728192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xtfeld 19"/>
          <p:cNvSpPr txBox="1"/>
          <p:nvPr/>
        </p:nvSpPr>
        <p:spPr>
          <a:xfrm>
            <a:off x="611560" y="41490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Apex nasi</a:t>
            </a:r>
            <a:endParaRPr lang="hu-HU" dirty="0"/>
          </a:p>
        </p:txBody>
      </p:sp>
      <p:sp>
        <p:nvSpPr>
          <p:cNvPr id="21" name="Pfeil nach rechts 20"/>
          <p:cNvSpPr/>
          <p:nvPr/>
        </p:nvSpPr>
        <p:spPr>
          <a:xfrm rot="3854597">
            <a:off x="1172816" y="4702447"/>
            <a:ext cx="834545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Pfeil nach rechts 21"/>
          <p:cNvSpPr/>
          <p:nvPr/>
        </p:nvSpPr>
        <p:spPr>
          <a:xfrm rot="17100000">
            <a:off x="1000699" y="3616479"/>
            <a:ext cx="1150334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extfeld 22"/>
          <p:cNvSpPr txBox="1"/>
          <p:nvPr/>
        </p:nvSpPr>
        <p:spPr>
          <a:xfrm>
            <a:off x="0" y="38610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Ala nasi</a:t>
            </a:r>
            <a:endParaRPr lang="hu-HU" dirty="0"/>
          </a:p>
        </p:txBody>
      </p:sp>
      <p:sp>
        <p:nvSpPr>
          <p:cNvPr id="24" name="Pfeil nach rechts 23"/>
          <p:cNvSpPr/>
          <p:nvPr/>
        </p:nvSpPr>
        <p:spPr>
          <a:xfrm rot="3477759">
            <a:off x="-249871" y="4908893"/>
            <a:ext cx="1912292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Pfeil nach rechts 24"/>
          <p:cNvSpPr/>
          <p:nvPr/>
        </p:nvSpPr>
        <p:spPr>
          <a:xfrm rot="18694609">
            <a:off x="66840" y="3390883"/>
            <a:ext cx="1150334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extfeld 25"/>
          <p:cNvSpPr txBox="1"/>
          <p:nvPr/>
        </p:nvSpPr>
        <p:spPr>
          <a:xfrm>
            <a:off x="6084168" y="59492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Cartilagines nasales accessoria</a:t>
            </a:r>
            <a:endParaRPr lang="hu-HU" dirty="0"/>
          </a:p>
        </p:txBody>
      </p:sp>
      <p:sp>
        <p:nvSpPr>
          <p:cNvPr id="27" name="Pfeil nach rechts 26"/>
          <p:cNvSpPr/>
          <p:nvPr/>
        </p:nvSpPr>
        <p:spPr>
          <a:xfrm rot="16200000">
            <a:off x="5832140" y="4905164"/>
            <a:ext cx="1728192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Pfeil nach rechts 27"/>
          <p:cNvSpPr/>
          <p:nvPr/>
        </p:nvSpPr>
        <p:spPr>
          <a:xfrm rot="16200000">
            <a:off x="6300192" y="5085184"/>
            <a:ext cx="1368152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orr mimikai izmai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00200"/>
            <a:ext cx="4067944" cy="4525963"/>
          </a:xfrm>
        </p:spPr>
        <p:txBody>
          <a:bodyPr/>
          <a:lstStyle/>
          <a:p>
            <a:r>
              <a:rPr lang="hu-HU" dirty="0" smtClean="0"/>
              <a:t>M nasalis </a:t>
            </a:r>
          </a:p>
          <a:p>
            <a:pPr lvl="1"/>
            <a:r>
              <a:rPr lang="hu-HU" dirty="0" smtClean="0"/>
              <a:t>Pars transversa </a:t>
            </a:r>
            <a:r>
              <a:rPr lang="hu-HU" sz="2000" dirty="0" smtClean="0"/>
              <a:t>(10)</a:t>
            </a:r>
            <a:endParaRPr lang="hu-HU" dirty="0" smtClean="0"/>
          </a:p>
          <a:p>
            <a:pPr lvl="1"/>
            <a:r>
              <a:rPr lang="hu-HU" dirty="0" smtClean="0"/>
              <a:t>Pars alaris </a:t>
            </a:r>
            <a:r>
              <a:rPr lang="hu-HU" sz="2000" dirty="0" smtClean="0"/>
              <a:t>(11)</a:t>
            </a:r>
            <a:endParaRPr lang="hu-HU" dirty="0" smtClean="0"/>
          </a:p>
          <a:p>
            <a:r>
              <a:rPr lang="hu-HU" dirty="0" smtClean="0"/>
              <a:t>M levator labii superioris alequae nasi </a:t>
            </a:r>
            <a:r>
              <a:rPr lang="hu-HU" sz="2000" dirty="0" smtClean="0"/>
              <a:t>(12)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868572" cy="500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2883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3" y="3140968"/>
            <a:ext cx="5364087" cy="352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4860032" y="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Septum nasi osseum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2267744" y="621166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orrüreg laterális fala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minko\Asztal\Gray's Anatomy for Students 2E\C9780443069529-008-f2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248472" cy="541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minko\Asztal\Gray's Anatomy for Students 2E\C9780443069529-008-f2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171" y="548680"/>
            <a:ext cx="4709325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Inhaltsplatzhalter 3" descr="Benning06-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841709"/>
          </a:xfrm>
        </p:spPr>
      </p:pic>
      <p:sp>
        <p:nvSpPr>
          <p:cNvPr id="5" name="Textfeld 4"/>
          <p:cNvSpPr txBox="1"/>
          <p:nvPr/>
        </p:nvSpPr>
        <p:spPr>
          <a:xfrm>
            <a:off x="0" y="4221088"/>
            <a:ext cx="248376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 szürke folt a sinus maxillaris projekciója a concha nasalis inferiorra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/>
          <a:lstStyle/>
          <a:p>
            <a:r>
              <a:rPr lang="hu-HU" dirty="0" smtClean="0"/>
              <a:t>Orrnyálkahártya</a:t>
            </a:r>
            <a:endParaRPr lang="hu-HU" dirty="0"/>
          </a:p>
        </p:txBody>
      </p:sp>
      <p:pic>
        <p:nvPicPr>
          <p:cNvPr id="4" name="Inhaltsplatzhalter 3" descr="Benning06-0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79630"/>
            <a:ext cx="4499992" cy="4978370"/>
          </a:xfrm>
        </p:spPr>
      </p:pic>
      <p:pic>
        <p:nvPicPr>
          <p:cNvPr id="5" name="Grafik 4" descr="Benning06-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843808" cy="2448272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6804248" y="1988840"/>
            <a:ext cx="0" cy="4032448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716016" y="17728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normal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7020272" y="1772816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duzzadt</a:t>
            </a:r>
            <a:endParaRPr lang="hu-HU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0" y="2492896"/>
            <a:ext cx="5076056" cy="43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légzőhám 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(ld. légcső,</a:t>
            </a:r>
            <a:r>
              <a:rPr kumimoji="0" lang="hu-H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12. előadás)</a:t>
            </a:r>
            <a:endParaRPr kumimoji="0" lang="hu-H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3200" baseline="0" dirty="0" smtClean="0"/>
              <a:t>beidegzés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parasympatikus 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(duzzadás)</a:t>
            </a:r>
            <a:endParaRPr kumimoji="0" lang="hu-H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3200" baseline="0" dirty="0" smtClean="0"/>
              <a:t>sympathikus </a:t>
            </a:r>
            <a:r>
              <a:rPr lang="hu-HU" sz="2400" baseline="0" dirty="0" smtClean="0"/>
              <a:t>(lohadás)</a:t>
            </a:r>
            <a:endParaRPr lang="hu-HU" sz="3200" baseline="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reflexek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3200" baseline="0" dirty="0" smtClean="0"/>
              <a:t>tüsszentés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3200" baseline="0" dirty="0" smtClean="0"/>
              <a:t>oldalfekvéskor az alsó orrfél nyálkahártyája megduzzad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138586" y="961679"/>
            <a:ext cx="1497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 smtClean="0"/>
              <a:t>Plexus cavernosus conchae</a:t>
            </a:r>
            <a:endParaRPr lang="hu-HU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6156176" y="6021288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nyálkahártya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Diavetítés a képernyőre (4:3 oldalarány)</PresentationFormat>
  <Paragraphs>177</Paragraphs>
  <Slides>24</Slides>
  <Notes>24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7" baseType="lpstr">
      <vt:lpstr>Arial</vt:lpstr>
      <vt:lpstr>Calibri</vt:lpstr>
      <vt:lpstr>Larissa-Design</vt:lpstr>
      <vt:lpstr>08. Orrüreg, orrmelléküregek. A gége porcai és ízületei.</vt:lpstr>
      <vt:lpstr>PowerPoint-bemutató</vt:lpstr>
      <vt:lpstr>Cavitas nasi - Orrüreg</vt:lpstr>
      <vt:lpstr>Nasus externus</vt:lpstr>
      <vt:lpstr>Az orr mimikai izmai</vt:lpstr>
      <vt:lpstr>PowerPoint-bemutató</vt:lpstr>
      <vt:lpstr>PowerPoint-bemutató</vt:lpstr>
      <vt:lpstr>PowerPoint-bemutató</vt:lpstr>
      <vt:lpstr>Orrnyálkahártya</vt:lpstr>
      <vt:lpstr>Vérellátás</vt:lpstr>
      <vt:lpstr>Beidegzés</vt:lpstr>
      <vt:lpstr>Az orrüreg csatornái</vt:lpstr>
      <vt:lpstr>Sinus paranasales</vt:lpstr>
      <vt:lpstr>Melléküregek fejlődése</vt:lpstr>
      <vt:lpstr>Gége</vt:lpstr>
      <vt:lpstr>A gége vázelemei</vt:lpstr>
      <vt:lpstr>A gége vázelemei</vt:lpstr>
      <vt:lpstr>Skelett des Kehlkopfes</vt:lpstr>
      <vt:lpstr>Cartilago thyroidea et epiglottica</vt:lpstr>
      <vt:lpstr>Pajzsporc ivari kétalakúsága</vt:lpstr>
      <vt:lpstr>Cartilago cricoidea</vt:lpstr>
      <vt:lpstr>Cartilago arytenoidea</vt:lpstr>
      <vt:lpstr>A gége ízületei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08. Nasenhöhle und Nasennebenhöhlen. Kehlkopfskelett, Kehlkopfgelenke.</dc:title>
  <dc:creator>dcsaba</dc:creator>
  <cp:lastModifiedBy>Gergely Cséplő</cp:lastModifiedBy>
  <cp:revision>21</cp:revision>
  <dcterms:created xsi:type="dcterms:W3CDTF">2019-01-29T20:04:36Z</dcterms:created>
  <dcterms:modified xsi:type="dcterms:W3CDTF">2019-03-07T10:40:38Z</dcterms:modified>
</cp:coreProperties>
</file>