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wmv" ContentType="video/x-ms-wm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7" r:id="rId1"/>
    <p:sldMasterId id="2147483679" r:id="rId2"/>
  </p:sldMasterIdLst>
  <p:notesMasterIdLst>
    <p:notesMasterId r:id="rId36"/>
  </p:notesMasterIdLst>
  <p:sldIdLst>
    <p:sldId id="257" r:id="rId3"/>
    <p:sldId id="331" r:id="rId4"/>
    <p:sldId id="332" r:id="rId5"/>
    <p:sldId id="333" r:id="rId6"/>
    <p:sldId id="378" r:id="rId7"/>
    <p:sldId id="379" r:id="rId8"/>
    <p:sldId id="380" r:id="rId9"/>
    <p:sldId id="381" r:id="rId10"/>
    <p:sldId id="382" r:id="rId11"/>
    <p:sldId id="383" r:id="rId12"/>
    <p:sldId id="386" r:id="rId13"/>
    <p:sldId id="385" r:id="rId14"/>
    <p:sldId id="384" r:id="rId15"/>
    <p:sldId id="389" r:id="rId16"/>
    <p:sldId id="388" r:id="rId17"/>
    <p:sldId id="341" r:id="rId18"/>
    <p:sldId id="322" r:id="rId19"/>
    <p:sldId id="387" r:id="rId20"/>
    <p:sldId id="329" r:id="rId21"/>
    <p:sldId id="335" r:id="rId22"/>
    <p:sldId id="292" r:id="rId23"/>
    <p:sldId id="293" r:id="rId24"/>
    <p:sldId id="294" r:id="rId25"/>
    <p:sldId id="306" r:id="rId26"/>
    <p:sldId id="304" r:id="rId27"/>
    <p:sldId id="323" r:id="rId28"/>
    <p:sldId id="393" r:id="rId29"/>
    <p:sldId id="327" r:id="rId30"/>
    <p:sldId id="311" r:id="rId31"/>
    <p:sldId id="390" r:id="rId32"/>
    <p:sldId id="395" r:id="rId33"/>
    <p:sldId id="394" r:id="rId34"/>
    <p:sldId id="392" r:id="rId35"/>
  </p:sldIdLst>
  <p:sldSz cx="9144000" cy="6858000" type="screen4x3"/>
  <p:notesSz cx="6858000" cy="9144000"/>
  <p:defaultTextStyle>
    <a:defPPr>
      <a:defRPr lang="en-GB"/>
    </a:defPPr>
    <a:lvl1pPr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Times New Roman" panose="02020603050405020304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CC"/>
    <a:srgbClr val="FFFFFF"/>
    <a:srgbClr val="333333"/>
    <a:srgbClr val="FF6699"/>
    <a:srgbClr val="EAEAE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8959" autoAdjust="0"/>
    <p:restoredTop sz="94660"/>
  </p:normalViewPr>
  <p:slideViewPr>
    <p:cSldViewPr>
      <p:cViewPr varScale="1">
        <p:scale>
          <a:sx n="100" d="100"/>
          <a:sy n="100" d="100"/>
        </p:scale>
        <p:origin x="84" y="14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theme" Target="theme/theme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presProps" Target="presProps.xml"/><Relationship Id="rId40" Type="http://schemas.openxmlformats.org/officeDocument/2006/relationships/tableStyles" Target="tableStyle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8" Type="http://schemas.openxmlformats.org/officeDocument/2006/relationships/slide" Target="slides/slide6.xml"/><Relationship Id="rId3" Type="http://schemas.openxmlformats.org/officeDocument/2006/relationships/slide" Target="slides/slid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Élőfej helye 1">
            <a:extLst>
              <a:ext uri="{FF2B5EF4-FFF2-40B4-BE49-F238E27FC236}">
                <a16:creationId xmlns:a16="http://schemas.microsoft.com/office/drawing/2014/main" id="{7532EDE0-B212-4135-8E00-8582B82DB6C0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/>
            </a:lvl1pPr>
          </a:lstStyle>
          <a:p>
            <a:pPr>
              <a:defRPr/>
            </a:pPr>
            <a:endParaRPr lang="hu-HU"/>
          </a:p>
        </p:txBody>
      </p:sp>
      <p:sp>
        <p:nvSpPr>
          <p:cNvPr id="3" name="Dátum helye 2">
            <a:extLst>
              <a:ext uri="{FF2B5EF4-FFF2-40B4-BE49-F238E27FC236}">
                <a16:creationId xmlns:a16="http://schemas.microsoft.com/office/drawing/2014/main" id="{649E6D02-3AE1-4CE7-AE17-8ECDF186F194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/>
            </a:lvl1pPr>
          </a:lstStyle>
          <a:p>
            <a:pPr>
              <a:defRPr/>
            </a:pPr>
            <a:fld id="{AC31FF35-BDD0-4B41-B001-48B5F4504453}" type="datetimeFigureOut">
              <a:rPr lang="hu-HU"/>
              <a:pPr>
                <a:defRPr/>
              </a:pPr>
              <a:t>2018. 11. 10.</a:t>
            </a:fld>
            <a:endParaRPr lang="hu-HU"/>
          </a:p>
        </p:txBody>
      </p:sp>
      <p:sp>
        <p:nvSpPr>
          <p:cNvPr id="4" name="Diakép helye 3">
            <a:extLst>
              <a:ext uri="{FF2B5EF4-FFF2-40B4-BE49-F238E27FC236}">
                <a16:creationId xmlns:a16="http://schemas.microsoft.com/office/drawing/2014/main" id="{113FA2BF-1BDF-4244-AECA-4E155682858B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hu-HU" noProof="0"/>
          </a:p>
        </p:txBody>
      </p:sp>
      <p:sp>
        <p:nvSpPr>
          <p:cNvPr id="5" name="Jegyzetek helye 4">
            <a:extLst>
              <a:ext uri="{FF2B5EF4-FFF2-40B4-BE49-F238E27FC236}">
                <a16:creationId xmlns:a16="http://schemas.microsoft.com/office/drawing/2014/main" id="{86A567A9-5221-4BC2-94A5-92FC4BDDF92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hu-HU" noProof="0"/>
              <a:t>Mintaszöveg szerkesztése</a:t>
            </a:r>
          </a:p>
          <a:p>
            <a:pPr lvl="1"/>
            <a:r>
              <a:rPr lang="hu-HU" noProof="0"/>
              <a:t>Második szint</a:t>
            </a:r>
          </a:p>
          <a:p>
            <a:pPr lvl="2"/>
            <a:r>
              <a:rPr lang="hu-HU" noProof="0"/>
              <a:t>Harmadik szint</a:t>
            </a:r>
          </a:p>
          <a:p>
            <a:pPr lvl="3"/>
            <a:r>
              <a:rPr lang="hu-HU" noProof="0"/>
              <a:t>Negyedik szint</a:t>
            </a:r>
          </a:p>
          <a:p>
            <a:pPr lvl="4"/>
            <a:r>
              <a:rPr lang="hu-HU" noProof="0"/>
              <a:t>Ötödik szint</a:t>
            </a:r>
          </a:p>
        </p:txBody>
      </p:sp>
      <p:sp>
        <p:nvSpPr>
          <p:cNvPr id="6" name="Élőláb helye 5">
            <a:extLst>
              <a:ext uri="{FF2B5EF4-FFF2-40B4-BE49-F238E27FC236}">
                <a16:creationId xmlns:a16="http://schemas.microsoft.com/office/drawing/2014/main" id="{EECE8A76-D357-48F4-91D7-09DA7A4B510B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/>
            </a:lvl1pPr>
          </a:lstStyle>
          <a:p>
            <a:pPr>
              <a:defRPr/>
            </a:pPr>
            <a:endParaRPr lang="hu-HU"/>
          </a:p>
        </p:txBody>
      </p:sp>
      <p:sp>
        <p:nvSpPr>
          <p:cNvPr id="7" name="Dia számának helye 6">
            <a:extLst>
              <a:ext uri="{FF2B5EF4-FFF2-40B4-BE49-F238E27FC236}">
                <a16:creationId xmlns:a16="http://schemas.microsoft.com/office/drawing/2014/main" id="{F5067A70-1553-428F-B781-79E8E7BC5D5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eaLnBrk="1" hangingPunct="1">
              <a:defRPr sz="1200"/>
            </a:lvl1pPr>
          </a:lstStyle>
          <a:p>
            <a:pPr>
              <a:defRPr/>
            </a:pPr>
            <a:fld id="{BB7BA405-7DCA-4F94-A5ED-17ED90E231C2}" type="slidenum">
              <a:rPr lang="hu-HU"/>
              <a:pPr>
                <a:defRPr/>
              </a:pPr>
              <a:t>‹#›</a:t>
            </a:fld>
            <a:endParaRPr lang="hu-H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Diakép helye 1">
            <a:extLst>
              <a:ext uri="{FF2B5EF4-FFF2-40B4-BE49-F238E27FC236}">
                <a16:creationId xmlns:a16="http://schemas.microsoft.com/office/drawing/2014/main" id="{63A7C3F1-5C18-4C76-86C0-CA91EA9B677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7" name="Jegyzetek helye 2">
            <a:extLst>
              <a:ext uri="{FF2B5EF4-FFF2-40B4-BE49-F238E27FC236}">
                <a16:creationId xmlns:a16="http://schemas.microsoft.com/office/drawing/2014/main" id="{F52C750F-E8BA-4571-8353-264D218A436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hu-HU" altLang="hu-HU"/>
          </a:p>
        </p:txBody>
      </p:sp>
      <p:sp>
        <p:nvSpPr>
          <p:cNvPr id="21508" name="Dia számának helye 3">
            <a:extLst>
              <a:ext uri="{FF2B5EF4-FFF2-40B4-BE49-F238E27FC236}">
                <a16:creationId xmlns:a16="http://schemas.microsoft.com/office/drawing/2014/main" id="{461CF1BF-D0C7-4478-91B7-8E9FC4A4776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70BB7954-5F67-4B88-AA2C-2DE2766FCECD}" type="slidenum">
              <a:rPr lang="hu-HU" altLang="hu-HU" smtClean="0"/>
              <a:pPr/>
              <a:t>1</a:t>
            </a:fld>
            <a:endParaRPr lang="hu-HU" altLang="hu-HU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Diakép helye 1">
            <a:extLst>
              <a:ext uri="{FF2B5EF4-FFF2-40B4-BE49-F238E27FC236}">
                <a16:creationId xmlns:a16="http://schemas.microsoft.com/office/drawing/2014/main" id="{33F569B8-1ABF-4B0A-B9DE-D023DA94660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7" name="Jegyzetek helye 2">
            <a:extLst>
              <a:ext uri="{FF2B5EF4-FFF2-40B4-BE49-F238E27FC236}">
                <a16:creationId xmlns:a16="http://schemas.microsoft.com/office/drawing/2014/main" id="{0CAD3B60-576E-4704-A5E2-7D6353BC371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hu-HU" altLang="hu-HU"/>
          </a:p>
        </p:txBody>
      </p:sp>
      <p:sp>
        <p:nvSpPr>
          <p:cNvPr id="26628" name="Dia számának helye 3">
            <a:extLst>
              <a:ext uri="{FF2B5EF4-FFF2-40B4-BE49-F238E27FC236}">
                <a16:creationId xmlns:a16="http://schemas.microsoft.com/office/drawing/2014/main" id="{CD9036A0-836F-48A4-9321-6B93EA71AF4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92071AED-5F03-4ED3-9166-7056556E0552}" type="slidenum">
              <a:rPr lang="hu-HU" altLang="hu-HU" smtClean="0"/>
              <a:pPr/>
              <a:t>5</a:t>
            </a:fld>
            <a:endParaRPr lang="hu-HU" altLang="hu-HU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Diakép helye 1">
            <a:extLst>
              <a:ext uri="{FF2B5EF4-FFF2-40B4-BE49-F238E27FC236}">
                <a16:creationId xmlns:a16="http://schemas.microsoft.com/office/drawing/2014/main" id="{8EEFD8C4-6302-4088-84EE-507A0F295CF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5" name="Jegyzetek helye 2">
            <a:extLst>
              <a:ext uri="{FF2B5EF4-FFF2-40B4-BE49-F238E27FC236}">
                <a16:creationId xmlns:a16="http://schemas.microsoft.com/office/drawing/2014/main" id="{E8F8668D-7480-4F2D-A20C-DF842077A89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endParaRPr lang="hu-HU" altLang="hu-HU"/>
          </a:p>
        </p:txBody>
      </p:sp>
      <p:sp>
        <p:nvSpPr>
          <p:cNvPr id="28676" name="Dia számának helye 3">
            <a:extLst>
              <a:ext uri="{FF2B5EF4-FFF2-40B4-BE49-F238E27FC236}">
                <a16:creationId xmlns:a16="http://schemas.microsoft.com/office/drawing/2014/main" id="{FD824B1E-A4C9-4C58-88F5-E1C8A69FA05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fld id="{E7A0C65B-DB84-4F45-9AF1-B777312850AA}" type="slidenum">
              <a:rPr lang="hu-HU" altLang="hu-HU" smtClean="0"/>
              <a:pPr/>
              <a:t>6</a:t>
            </a:fld>
            <a:endParaRPr lang="hu-HU" altLang="hu-HU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Cím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>
            <a:extLst>
              <a:ext uri="{FF2B5EF4-FFF2-40B4-BE49-F238E27FC236}">
                <a16:creationId xmlns:a16="http://schemas.microsoft.com/office/drawing/2014/main" id="{D0C6EEE9-0209-4CDC-B9D7-F9588EB3A889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40825" cy="6850063"/>
            <a:chOff x="0" y="0"/>
            <a:chExt cx="5758" cy="4315"/>
          </a:xfrm>
        </p:grpSpPr>
        <p:grpSp>
          <p:nvGrpSpPr>
            <p:cNvPr id="5" name="Group 3">
              <a:extLst>
                <a:ext uri="{FF2B5EF4-FFF2-40B4-BE49-F238E27FC236}">
                  <a16:creationId xmlns:a16="http://schemas.microsoft.com/office/drawing/2014/main" id="{EFC52495-5D2B-49AF-BE26-17FC4D4AE113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728" y="2230"/>
              <a:ext cx="4027" cy="2085"/>
              <a:chOff x="1728" y="2230"/>
              <a:chExt cx="4027" cy="2085"/>
            </a:xfrm>
          </p:grpSpPr>
          <p:sp>
            <p:nvSpPr>
              <p:cNvPr id="8" name="Freeform 4">
                <a:extLst>
                  <a:ext uri="{FF2B5EF4-FFF2-40B4-BE49-F238E27FC236}">
                    <a16:creationId xmlns:a16="http://schemas.microsoft.com/office/drawing/2014/main" id="{39EAC27E-1754-4B8C-9A2D-5270AD771A55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1728" y="2644"/>
                <a:ext cx="2882" cy="1671"/>
              </a:xfrm>
              <a:custGeom>
                <a:avLst/>
                <a:gdLst>
                  <a:gd name="T0" fmla="*/ 2740 w 2882"/>
                  <a:gd name="T1" fmla="*/ 528 h 1671"/>
                  <a:gd name="T2" fmla="*/ 2632 w 2882"/>
                  <a:gd name="T3" fmla="*/ 484 h 1671"/>
                  <a:gd name="T4" fmla="*/ 2480 w 2882"/>
                  <a:gd name="T5" fmla="*/ 424 h 1671"/>
                  <a:gd name="T6" fmla="*/ 2203 w 2882"/>
                  <a:gd name="T7" fmla="*/ 343 h 1671"/>
                  <a:gd name="T8" fmla="*/ 1970 w 2882"/>
                  <a:gd name="T9" fmla="*/ 277 h 1671"/>
                  <a:gd name="T10" fmla="*/ 1807 w 2882"/>
                  <a:gd name="T11" fmla="*/ 212 h 1671"/>
                  <a:gd name="T12" fmla="*/ 1693 w 2882"/>
                  <a:gd name="T13" fmla="*/ 152 h 1671"/>
                  <a:gd name="T14" fmla="*/ 1628 w 2882"/>
                  <a:gd name="T15" fmla="*/ 103 h 1671"/>
                  <a:gd name="T16" fmla="*/ 1590 w 2882"/>
                  <a:gd name="T17" fmla="*/ 60 h 1671"/>
                  <a:gd name="T18" fmla="*/ 1579 w 2882"/>
                  <a:gd name="T19" fmla="*/ 27 h 1671"/>
                  <a:gd name="T20" fmla="*/ 1585 w 2882"/>
                  <a:gd name="T21" fmla="*/ 0 h 1671"/>
                  <a:gd name="T22" fmla="*/ 1557 w 2882"/>
                  <a:gd name="T23" fmla="*/ 49 h 1671"/>
                  <a:gd name="T24" fmla="*/ 1568 w 2882"/>
                  <a:gd name="T25" fmla="*/ 98 h 1671"/>
                  <a:gd name="T26" fmla="*/ 1617 w 2882"/>
                  <a:gd name="T27" fmla="*/ 141 h 1671"/>
                  <a:gd name="T28" fmla="*/ 1688 w 2882"/>
                  <a:gd name="T29" fmla="*/ 185 h 1671"/>
                  <a:gd name="T30" fmla="*/ 1791 w 2882"/>
                  <a:gd name="T31" fmla="*/ 228 h 1671"/>
                  <a:gd name="T32" fmla="*/ 2040 w 2882"/>
                  <a:gd name="T33" fmla="*/ 310 h 1671"/>
                  <a:gd name="T34" fmla="*/ 2285 w 2882"/>
                  <a:gd name="T35" fmla="*/ 381 h 1671"/>
                  <a:gd name="T36" fmla="*/ 2464 w 2882"/>
                  <a:gd name="T37" fmla="*/ 435 h 1671"/>
                  <a:gd name="T38" fmla="*/ 2605 w 2882"/>
                  <a:gd name="T39" fmla="*/ 484 h 1671"/>
                  <a:gd name="T40" fmla="*/ 2708 w 2882"/>
                  <a:gd name="T41" fmla="*/ 528 h 1671"/>
                  <a:gd name="T42" fmla="*/ 2768 w 2882"/>
                  <a:gd name="T43" fmla="*/ 560 h 1671"/>
                  <a:gd name="T44" fmla="*/ 2795 w 2882"/>
                  <a:gd name="T45" fmla="*/ 593 h 1671"/>
                  <a:gd name="T46" fmla="*/ 2795 w 2882"/>
                  <a:gd name="T47" fmla="*/ 642 h 1671"/>
                  <a:gd name="T48" fmla="*/ 2762 w 2882"/>
                  <a:gd name="T49" fmla="*/ 691 h 1671"/>
                  <a:gd name="T50" fmla="*/ 2692 w 2882"/>
                  <a:gd name="T51" fmla="*/ 735 h 1671"/>
                  <a:gd name="T52" fmla="*/ 2589 w 2882"/>
                  <a:gd name="T53" fmla="*/ 778 h 1671"/>
                  <a:gd name="T54" fmla="*/ 2458 w 2882"/>
                  <a:gd name="T55" fmla="*/ 822 h 1671"/>
                  <a:gd name="T56" fmla="*/ 2301 w 2882"/>
                  <a:gd name="T57" fmla="*/ 865 h 1671"/>
                  <a:gd name="T58" fmla="*/ 2030 w 2882"/>
                  <a:gd name="T59" fmla="*/ 930 h 1671"/>
                  <a:gd name="T60" fmla="*/ 1606 w 2882"/>
                  <a:gd name="T61" fmla="*/ 1034 h 1671"/>
                  <a:gd name="T62" fmla="*/ 1145 w 2882"/>
                  <a:gd name="T63" fmla="*/ 1164 h 1671"/>
                  <a:gd name="T64" fmla="*/ 673 w 2882"/>
                  <a:gd name="T65" fmla="*/ 1328 h 1671"/>
                  <a:gd name="T66" fmla="*/ 217 w 2882"/>
                  <a:gd name="T67" fmla="*/ 1545 h 1671"/>
                  <a:gd name="T68" fmla="*/ 353 w 2882"/>
                  <a:gd name="T69" fmla="*/ 1671 h 1671"/>
                  <a:gd name="T70" fmla="*/ 754 w 2882"/>
                  <a:gd name="T71" fmla="*/ 1469 h 1671"/>
                  <a:gd name="T72" fmla="*/ 1145 w 2882"/>
                  <a:gd name="T73" fmla="*/ 1311 h 1671"/>
                  <a:gd name="T74" fmla="*/ 1519 w 2882"/>
                  <a:gd name="T75" fmla="*/ 1186 h 1671"/>
                  <a:gd name="T76" fmla="*/ 1861 w 2882"/>
                  <a:gd name="T77" fmla="*/ 1083 h 1671"/>
                  <a:gd name="T78" fmla="*/ 2165 w 2882"/>
                  <a:gd name="T79" fmla="*/ 1007 h 1671"/>
                  <a:gd name="T80" fmla="*/ 2426 w 2882"/>
                  <a:gd name="T81" fmla="*/ 947 h 1671"/>
                  <a:gd name="T82" fmla="*/ 2626 w 2882"/>
                  <a:gd name="T83" fmla="*/ 892 h 1671"/>
                  <a:gd name="T84" fmla="*/ 2762 w 2882"/>
                  <a:gd name="T85" fmla="*/ 838 h 1671"/>
                  <a:gd name="T86" fmla="*/ 2827 w 2882"/>
                  <a:gd name="T87" fmla="*/ 794 h 1671"/>
                  <a:gd name="T88" fmla="*/ 2865 w 2882"/>
                  <a:gd name="T89" fmla="*/ 745 h 1671"/>
                  <a:gd name="T90" fmla="*/ 2882 w 2882"/>
                  <a:gd name="T91" fmla="*/ 702 h 1671"/>
                  <a:gd name="T92" fmla="*/ 2854 w 2882"/>
                  <a:gd name="T93" fmla="*/ 620 h 1671"/>
                  <a:gd name="T94" fmla="*/ 2800 w 2882"/>
                  <a:gd name="T95" fmla="*/ 560 h 1671"/>
                  <a:gd name="T96" fmla="*/ 2773 w 2882"/>
                  <a:gd name="T97" fmla="*/ 544 h 1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82" h="1671">
                    <a:moveTo>
                      <a:pt x="2773" y="544"/>
                    </a:moveTo>
                    <a:lnTo>
                      <a:pt x="2740" y="528"/>
                    </a:lnTo>
                    <a:lnTo>
                      <a:pt x="2692" y="506"/>
                    </a:lnTo>
                    <a:lnTo>
                      <a:pt x="2632" y="484"/>
                    </a:lnTo>
                    <a:lnTo>
                      <a:pt x="2561" y="457"/>
                    </a:lnTo>
                    <a:lnTo>
                      <a:pt x="2480" y="424"/>
                    </a:lnTo>
                    <a:lnTo>
                      <a:pt x="2388" y="397"/>
                    </a:lnTo>
                    <a:lnTo>
                      <a:pt x="2203" y="343"/>
                    </a:lnTo>
                    <a:lnTo>
                      <a:pt x="2078" y="310"/>
                    </a:lnTo>
                    <a:lnTo>
                      <a:pt x="1970" y="277"/>
                    </a:lnTo>
                    <a:lnTo>
                      <a:pt x="1878" y="245"/>
                    </a:lnTo>
                    <a:lnTo>
                      <a:pt x="1807" y="212"/>
                    </a:lnTo>
                    <a:lnTo>
                      <a:pt x="1742" y="179"/>
                    </a:lnTo>
                    <a:lnTo>
                      <a:pt x="1693" y="152"/>
                    </a:lnTo>
                    <a:lnTo>
                      <a:pt x="1655" y="125"/>
                    </a:lnTo>
                    <a:lnTo>
                      <a:pt x="1628" y="103"/>
                    </a:lnTo>
                    <a:lnTo>
                      <a:pt x="1606" y="81"/>
                    </a:lnTo>
                    <a:lnTo>
                      <a:pt x="1590" y="60"/>
                    </a:lnTo>
                    <a:lnTo>
                      <a:pt x="1585" y="43"/>
                    </a:lnTo>
                    <a:lnTo>
                      <a:pt x="1579" y="27"/>
                    </a:lnTo>
                    <a:lnTo>
                      <a:pt x="1585" y="5"/>
                    </a:lnTo>
                    <a:lnTo>
                      <a:pt x="1585" y="0"/>
                    </a:lnTo>
                    <a:lnTo>
                      <a:pt x="1568" y="27"/>
                    </a:lnTo>
                    <a:lnTo>
                      <a:pt x="1557" y="49"/>
                    </a:lnTo>
                    <a:lnTo>
                      <a:pt x="1557" y="76"/>
                    </a:lnTo>
                    <a:lnTo>
                      <a:pt x="1568" y="98"/>
                    </a:lnTo>
                    <a:lnTo>
                      <a:pt x="1590" y="120"/>
                    </a:lnTo>
                    <a:lnTo>
                      <a:pt x="1617" y="141"/>
                    </a:lnTo>
                    <a:lnTo>
                      <a:pt x="1650" y="163"/>
                    </a:lnTo>
                    <a:lnTo>
                      <a:pt x="1688" y="185"/>
                    </a:lnTo>
                    <a:lnTo>
                      <a:pt x="1737" y="207"/>
                    </a:lnTo>
                    <a:lnTo>
                      <a:pt x="1791" y="228"/>
                    </a:lnTo>
                    <a:lnTo>
                      <a:pt x="1905" y="267"/>
                    </a:lnTo>
                    <a:lnTo>
                      <a:pt x="2040" y="310"/>
                    </a:lnTo>
                    <a:lnTo>
                      <a:pt x="2182" y="348"/>
                    </a:lnTo>
                    <a:lnTo>
                      <a:pt x="2285" y="381"/>
                    </a:lnTo>
                    <a:lnTo>
                      <a:pt x="2382" y="408"/>
                    </a:lnTo>
                    <a:lnTo>
                      <a:pt x="2464" y="435"/>
                    </a:lnTo>
                    <a:lnTo>
                      <a:pt x="2540" y="462"/>
                    </a:lnTo>
                    <a:lnTo>
                      <a:pt x="2605" y="484"/>
                    </a:lnTo>
                    <a:lnTo>
                      <a:pt x="2659" y="506"/>
                    </a:lnTo>
                    <a:lnTo>
                      <a:pt x="2708" y="528"/>
                    </a:lnTo>
                    <a:lnTo>
                      <a:pt x="2740" y="544"/>
                    </a:lnTo>
                    <a:lnTo>
                      <a:pt x="2768" y="560"/>
                    </a:lnTo>
                    <a:lnTo>
                      <a:pt x="2784" y="577"/>
                    </a:lnTo>
                    <a:lnTo>
                      <a:pt x="2795" y="593"/>
                    </a:lnTo>
                    <a:lnTo>
                      <a:pt x="2800" y="615"/>
                    </a:lnTo>
                    <a:lnTo>
                      <a:pt x="2795" y="642"/>
                    </a:lnTo>
                    <a:lnTo>
                      <a:pt x="2784" y="664"/>
                    </a:lnTo>
                    <a:lnTo>
                      <a:pt x="2762" y="691"/>
                    </a:lnTo>
                    <a:lnTo>
                      <a:pt x="2730" y="713"/>
                    </a:lnTo>
                    <a:lnTo>
                      <a:pt x="2692" y="735"/>
                    </a:lnTo>
                    <a:lnTo>
                      <a:pt x="2643" y="756"/>
                    </a:lnTo>
                    <a:lnTo>
                      <a:pt x="2589" y="778"/>
                    </a:lnTo>
                    <a:lnTo>
                      <a:pt x="2529" y="800"/>
                    </a:lnTo>
                    <a:lnTo>
                      <a:pt x="2458" y="822"/>
                    </a:lnTo>
                    <a:lnTo>
                      <a:pt x="2382" y="843"/>
                    </a:lnTo>
                    <a:lnTo>
                      <a:pt x="2301" y="865"/>
                    </a:lnTo>
                    <a:lnTo>
                      <a:pt x="2214" y="887"/>
                    </a:lnTo>
                    <a:lnTo>
                      <a:pt x="2030" y="930"/>
                    </a:lnTo>
                    <a:lnTo>
                      <a:pt x="1823" y="979"/>
                    </a:lnTo>
                    <a:lnTo>
                      <a:pt x="1606" y="1034"/>
                    </a:lnTo>
                    <a:lnTo>
                      <a:pt x="1378" y="1094"/>
                    </a:lnTo>
                    <a:lnTo>
                      <a:pt x="1145" y="1164"/>
                    </a:lnTo>
                    <a:lnTo>
                      <a:pt x="912" y="1241"/>
                    </a:lnTo>
                    <a:lnTo>
                      <a:pt x="673" y="1328"/>
                    </a:lnTo>
                    <a:lnTo>
                      <a:pt x="440" y="1431"/>
                    </a:lnTo>
                    <a:lnTo>
                      <a:pt x="217" y="1545"/>
                    </a:lnTo>
                    <a:lnTo>
                      <a:pt x="0" y="1671"/>
                    </a:lnTo>
                    <a:lnTo>
                      <a:pt x="353" y="1671"/>
                    </a:lnTo>
                    <a:lnTo>
                      <a:pt x="554" y="1567"/>
                    </a:lnTo>
                    <a:lnTo>
                      <a:pt x="754" y="1469"/>
                    </a:lnTo>
                    <a:lnTo>
                      <a:pt x="955" y="1388"/>
                    </a:lnTo>
                    <a:lnTo>
                      <a:pt x="1145" y="1311"/>
                    </a:lnTo>
                    <a:lnTo>
                      <a:pt x="1335" y="1241"/>
                    </a:lnTo>
                    <a:lnTo>
                      <a:pt x="1519" y="1186"/>
                    </a:lnTo>
                    <a:lnTo>
                      <a:pt x="1693" y="1132"/>
                    </a:lnTo>
                    <a:lnTo>
                      <a:pt x="1861" y="1083"/>
                    </a:lnTo>
                    <a:lnTo>
                      <a:pt x="2019" y="1045"/>
                    </a:lnTo>
                    <a:lnTo>
                      <a:pt x="2165" y="1007"/>
                    </a:lnTo>
                    <a:lnTo>
                      <a:pt x="2301" y="974"/>
                    </a:lnTo>
                    <a:lnTo>
                      <a:pt x="2426" y="947"/>
                    </a:lnTo>
                    <a:lnTo>
                      <a:pt x="2534" y="914"/>
                    </a:lnTo>
                    <a:lnTo>
                      <a:pt x="2626" y="892"/>
                    </a:lnTo>
                    <a:lnTo>
                      <a:pt x="2702" y="865"/>
                    </a:lnTo>
                    <a:lnTo>
                      <a:pt x="2762" y="838"/>
                    </a:lnTo>
                    <a:lnTo>
                      <a:pt x="2800" y="816"/>
                    </a:lnTo>
                    <a:lnTo>
                      <a:pt x="2827" y="794"/>
                    </a:lnTo>
                    <a:lnTo>
                      <a:pt x="2849" y="767"/>
                    </a:lnTo>
                    <a:lnTo>
                      <a:pt x="2865" y="745"/>
                    </a:lnTo>
                    <a:lnTo>
                      <a:pt x="2876" y="724"/>
                    </a:lnTo>
                    <a:lnTo>
                      <a:pt x="2882" y="702"/>
                    </a:lnTo>
                    <a:lnTo>
                      <a:pt x="2876" y="658"/>
                    </a:lnTo>
                    <a:lnTo>
                      <a:pt x="2854" y="620"/>
                    </a:lnTo>
                    <a:lnTo>
                      <a:pt x="2833" y="588"/>
                    </a:lnTo>
                    <a:lnTo>
                      <a:pt x="2800" y="560"/>
                    </a:lnTo>
                    <a:lnTo>
                      <a:pt x="2773" y="544"/>
                    </a:lnTo>
                    <a:lnTo>
                      <a:pt x="2773" y="54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90980"/>
                      <a:invGamma/>
                    </a:schemeClr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hu-HU"/>
              </a:p>
            </p:txBody>
          </p:sp>
          <p:sp>
            <p:nvSpPr>
              <p:cNvPr id="9" name="Freeform 5">
                <a:extLst>
                  <a:ext uri="{FF2B5EF4-FFF2-40B4-BE49-F238E27FC236}">
                    <a16:creationId xmlns:a16="http://schemas.microsoft.com/office/drawing/2014/main" id="{34C69090-5896-4E93-AE90-BB57C13834EE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4170" y="2671"/>
                <a:ext cx="1259" cy="811"/>
              </a:xfrm>
              <a:custGeom>
                <a:avLst/>
                <a:gdLst>
                  <a:gd name="T0" fmla="*/ 1259 w 1259"/>
                  <a:gd name="T1" fmla="*/ 615 h 811"/>
                  <a:gd name="T2" fmla="*/ 1248 w 1259"/>
                  <a:gd name="T3" fmla="*/ 588 h 811"/>
                  <a:gd name="T4" fmla="*/ 1237 w 1259"/>
                  <a:gd name="T5" fmla="*/ 566 h 811"/>
                  <a:gd name="T6" fmla="*/ 1216 w 1259"/>
                  <a:gd name="T7" fmla="*/ 539 h 811"/>
                  <a:gd name="T8" fmla="*/ 1188 w 1259"/>
                  <a:gd name="T9" fmla="*/ 517 h 811"/>
                  <a:gd name="T10" fmla="*/ 1123 w 1259"/>
                  <a:gd name="T11" fmla="*/ 479 h 811"/>
                  <a:gd name="T12" fmla="*/ 1042 w 1259"/>
                  <a:gd name="T13" fmla="*/ 441 h 811"/>
                  <a:gd name="T14" fmla="*/ 944 w 1259"/>
                  <a:gd name="T15" fmla="*/ 408 h 811"/>
                  <a:gd name="T16" fmla="*/ 841 w 1259"/>
                  <a:gd name="T17" fmla="*/ 381 h 811"/>
                  <a:gd name="T18" fmla="*/ 727 w 1259"/>
                  <a:gd name="T19" fmla="*/ 348 h 811"/>
                  <a:gd name="T20" fmla="*/ 613 w 1259"/>
                  <a:gd name="T21" fmla="*/ 321 h 811"/>
                  <a:gd name="T22" fmla="*/ 499 w 1259"/>
                  <a:gd name="T23" fmla="*/ 294 h 811"/>
                  <a:gd name="T24" fmla="*/ 391 w 1259"/>
                  <a:gd name="T25" fmla="*/ 261 h 811"/>
                  <a:gd name="T26" fmla="*/ 288 w 1259"/>
                  <a:gd name="T27" fmla="*/ 229 h 811"/>
                  <a:gd name="T28" fmla="*/ 195 w 1259"/>
                  <a:gd name="T29" fmla="*/ 196 h 811"/>
                  <a:gd name="T30" fmla="*/ 119 w 1259"/>
                  <a:gd name="T31" fmla="*/ 152 h 811"/>
                  <a:gd name="T32" fmla="*/ 54 w 1259"/>
                  <a:gd name="T33" fmla="*/ 109 h 811"/>
                  <a:gd name="T34" fmla="*/ 33 w 1259"/>
                  <a:gd name="T35" fmla="*/ 87 h 811"/>
                  <a:gd name="T36" fmla="*/ 16 w 1259"/>
                  <a:gd name="T37" fmla="*/ 60 h 811"/>
                  <a:gd name="T38" fmla="*/ 5 w 1259"/>
                  <a:gd name="T39" fmla="*/ 33 h 811"/>
                  <a:gd name="T40" fmla="*/ 0 w 1259"/>
                  <a:gd name="T41" fmla="*/ 0 h 811"/>
                  <a:gd name="T42" fmla="*/ 0 w 1259"/>
                  <a:gd name="T43" fmla="*/ 6 h 811"/>
                  <a:gd name="T44" fmla="*/ 0 w 1259"/>
                  <a:gd name="T45" fmla="*/ 11 h 811"/>
                  <a:gd name="T46" fmla="*/ 0 w 1259"/>
                  <a:gd name="T47" fmla="*/ 38 h 811"/>
                  <a:gd name="T48" fmla="*/ 5 w 1259"/>
                  <a:gd name="T49" fmla="*/ 60 h 811"/>
                  <a:gd name="T50" fmla="*/ 16 w 1259"/>
                  <a:gd name="T51" fmla="*/ 87 h 811"/>
                  <a:gd name="T52" fmla="*/ 33 w 1259"/>
                  <a:gd name="T53" fmla="*/ 114 h 811"/>
                  <a:gd name="T54" fmla="*/ 54 w 1259"/>
                  <a:gd name="T55" fmla="*/ 142 h 811"/>
                  <a:gd name="T56" fmla="*/ 87 w 1259"/>
                  <a:gd name="T57" fmla="*/ 174 h 811"/>
                  <a:gd name="T58" fmla="*/ 125 w 1259"/>
                  <a:gd name="T59" fmla="*/ 207 h 811"/>
                  <a:gd name="T60" fmla="*/ 179 w 1259"/>
                  <a:gd name="T61" fmla="*/ 240 h 811"/>
                  <a:gd name="T62" fmla="*/ 244 w 1259"/>
                  <a:gd name="T63" fmla="*/ 278 h 811"/>
                  <a:gd name="T64" fmla="*/ 326 w 1259"/>
                  <a:gd name="T65" fmla="*/ 310 h 811"/>
                  <a:gd name="T66" fmla="*/ 418 w 1259"/>
                  <a:gd name="T67" fmla="*/ 348 h 811"/>
                  <a:gd name="T68" fmla="*/ 526 w 1259"/>
                  <a:gd name="T69" fmla="*/ 381 h 811"/>
                  <a:gd name="T70" fmla="*/ 657 w 1259"/>
                  <a:gd name="T71" fmla="*/ 414 h 811"/>
                  <a:gd name="T72" fmla="*/ 749 w 1259"/>
                  <a:gd name="T73" fmla="*/ 435 h 811"/>
                  <a:gd name="T74" fmla="*/ 830 w 1259"/>
                  <a:gd name="T75" fmla="*/ 463 h 811"/>
                  <a:gd name="T76" fmla="*/ 901 w 1259"/>
                  <a:gd name="T77" fmla="*/ 490 h 811"/>
                  <a:gd name="T78" fmla="*/ 966 w 1259"/>
                  <a:gd name="T79" fmla="*/ 512 h 811"/>
                  <a:gd name="T80" fmla="*/ 1015 w 1259"/>
                  <a:gd name="T81" fmla="*/ 539 h 811"/>
                  <a:gd name="T82" fmla="*/ 1053 w 1259"/>
                  <a:gd name="T83" fmla="*/ 566 h 811"/>
                  <a:gd name="T84" fmla="*/ 1080 w 1259"/>
                  <a:gd name="T85" fmla="*/ 593 h 811"/>
                  <a:gd name="T86" fmla="*/ 1102 w 1259"/>
                  <a:gd name="T87" fmla="*/ 620 h 811"/>
                  <a:gd name="T88" fmla="*/ 1112 w 1259"/>
                  <a:gd name="T89" fmla="*/ 648 h 811"/>
                  <a:gd name="T90" fmla="*/ 1118 w 1259"/>
                  <a:gd name="T91" fmla="*/ 675 h 811"/>
                  <a:gd name="T92" fmla="*/ 1112 w 1259"/>
                  <a:gd name="T93" fmla="*/ 697 h 811"/>
                  <a:gd name="T94" fmla="*/ 1096 w 1259"/>
                  <a:gd name="T95" fmla="*/ 724 h 811"/>
                  <a:gd name="T96" fmla="*/ 1080 w 1259"/>
                  <a:gd name="T97" fmla="*/ 746 h 811"/>
                  <a:gd name="T98" fmla="*/ 1053 w 1259"/>
                  <a:gd name="T99" fmla="*/ 767 h 811"/>
                  <a:gd name="T100" fmla="*/ 1015 w 1259"/>
                  <a:gd name="T101" fmla="*/ 789 h 811"/>
                  <a:gd name="T102" fmla="*/ 977 w 1259"/>
                  <a:gd name="T103" fmla="*/ 811 h 811"/>
                  <a:gd name="T104" fmla="*/ 1047 w 1259"/>
                  <a:gd name="T105" fmla="*/ 789 h 811"/>
                  <a:gd name="T106" fmla="*/ 1107 w 1259"/>
                  <a:gd name="T107" fmla="*/ 767 h 811"/>
                  <a:gd name="T108" fmla="*/ 1156 w 1259"/>
                  <a:gd name="T109" fmla="*/ 746 h 811"/>
                  <a:gd name="T110" fmla="*/ 1199 w 1259"/>
                  <a:gd name="T111" fmla="*/ 724 h 811"/>
                  <a:gd name="T112" fmla="*/ 1226 w 1259"/>
                  <a:gd name="T113" fmla="*/ 702 h 811"/>
                  <a:gd name="T114" fmla="*/ 1248 w 1259"/>
                  <a:gd name="T115" fmla="*/ 675 h 811"/>
                  <a:gd name="T116" fmla="*/ 1259 w 1259"/>
                  <a:gd name="T117" fmla="*/ 648 h 811"/>
                  <a:gd name="T118" fmla="*/ 1259 w 1259"/>
                  <a:gd name="T119" fmla="*/ 615 h 811"/>
                  <a:gd name="T120" fmla="*/ 1259 w 1259"/>
                  <a:gd name="T121" fmla="*/ 615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9" h="811">
                    <a:moveTo>
                      <a:pt x="1259" y="615"/>
                    </a:moveTo>
                    <a:lnTo>
                      <a:pt x="1248" y="588"/>
                    </a:lnTo>
                    <a:lnTo>
                      <a:pt x="1237" y="566"/>
                    </a:lnTo>
                    <a:lnTo>
                      <a:pt x="1216" y="539"/>
                    </a:lnTo>
                    <a:lnTo>
                      <a:pt x="1188" y="517"/>
                    </a:lnTo>
                    <a:lnTo>
                      <a:pt x="1123" y="479"/>
                    </a:lnTo>
                    <a:lnTo>
                      <a:pt x="1042" y="441"/>
                    </a:lnTo>
                    <a:lnTo>
                      <a:pt x="944" y="408"/>
                    </a:lnTo>
                    <a:lnTo>
                      <a:pt x="841" y="381"/>
                    </a:lnTo>
                    <a:lnTo>
                      <a:pt x="727" y="348"/>
                    </a:lnTo>
                    <a:lnTo>
                      <a:pt x="613" y="321"/>
                    </a:lnTo>
                    <a:lnTo>
                      <a:pt x="499" y="294"/>
                    </a:lnTo>
                    <a:lnTo>
                      <a:pt x="391" y="261"/>
                    </a:lnTo>
                    <a:lnTo>
                      <a:pt x="288" y="229"/>
                    </a:lnTo>
                    <a:lnTo>
                      <a:pt x="195" y="196"/>
                    </a:lnTo>
                    <a:lnTo>
                      <a:pt x="119" y="152"/>
                    </a:lnTo>
                    <a:lnTo>
                      <a:pt x="54" y="109"/>
                    </a:lnTo>
                    <a:lnTo>
                      <a:pt x="33" y="87"/>
                    </a:lnTo>
                    <a:lnTo>
                      <a:pt x="16" y="60"/>
                    </a:lnTo>
                    <a:lnTo>
                      <a:pt x="5" y="33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0" y="38"/>
                    </a:lnTo>
                    <a:lnTo>
                      <a:pt x="5" y="60"/>
                    </a:lnTo>
                    <a:lnTo>
                      <a:pt x="16" y="87"/>
                    </a:lnTo>
                    <a:lnTo>
                      <a:pt x="33" y="114"/>
                    </a:lnTo>
                    <a:lnTo>
                      <a:pt x="54" y="142"/>
                    </a:lnTo>
                    <a:lnTo>
                      <a:pt x="87" y="174"/>
                    </a:lnTo>
                    <a:lnTo>
                      <a:pt x="125" y="207"/>
                    </a:lnTo>
                    <a:lnTo>
                      <a:pt x="179" y="240"/>
                    </a:lnTo>
                    <a:lnTo>
                      <a:pt x="244" y="278"/>
                    </a:lnTo>
                    <a:lnTo>
                      <a:pt x="326" y="310"/>
                    </a:lnTo>
                    <a:lnTo>
                      <a:pt x="418" y="348"/>
                    </a:lnTo>
                    <a:lnTo>
                      <a:pt x="526" y="381"/>
                    </a:lnTo>
                    <a:lnTo>
                      <a:pt x="657" y="414"/>
                    </a:lnTo>
                    <a:lnTo>
                      <a:pt x="749" y="435"/>
                    </a:lnTo>
                    <a:lnTo>
                      <a:pt x="830" y="463"/>
                    </a:lnTo>
                    <a:lnTo>
                      <a:pt x="901" y="490"/>
                    </a:lnTo>
                    <a:lnTo>
                      <a:pt x="966" y="512"/>
                    </a:lnTo>
                    <a:lnTo>
                      <a:pt x="1015" y="539"/>
                    </a:lnTo>
                    <a:lnTo>
                      <a:pt x="1053" y="566"/>
                    </a:lnTo>
                    <a:lnTo>
                      <a:pt x="1080" y="593"/>
                    </a:lnTo>
                    <a:lnTo>
                      <a:pt x="1102" y="620"/>
                    </a:lnTo>
                    <a:lnTo>
                      <a:pt x="1112" y="648"/>
                    </a:lnTo>
                    <a:lnTo>
                      <a:pt x="1118" y="675"/>
                    </a:lnTo>
                    <a:lnTo>
                      <a:pt x="1112" y="697"/>
                    </a:lnTo>
                    <a:lnTo>
                      <a:pt x="1096" y="724"/>
                    </a:lnTo>
                    <a:lnTo>
                      <a:pt x="1080" y="746"/>
                    </a:lnTo>
                    <a:lnTo>
                      <a:pt x="1053" y="767"/>
                    </a:lnTo>
                    <a:lnTo>
                      <a:pt x="1015" y="789"/>
                    </a:lnTo>
                    <a:lnTo>
                      <a:pt x="977" y="811"/>
                    </a:lnTo>
                    <a:lnTo>
                      <a:pt x="1047" y="789"/>
                    </a:lnTo>
                    <a:lnTo>
                      <a:pt x="1107" y="767"/>
                    </a:lnTo>
                    <a:lnTo>
                      <a:pt x="1156" y="746"/>
                    </a:lnTo>
                    <a:lnTo>
                      <a:pt x="1199" y="724"/>
                    </a:lnTo>
                    <a:lnTo>
                      <a:pt x="1226" y="702"/>
                    </a:lnTo>
                    <a:lnTo>
                      <a:pt x="1248" y="675"/>
                    </a:lnTo>
                    <a:lnTo>
                      <a:pt x="1259" y="648"/>
                    </a:lnTo>
                    <a:lnTo>
                      <a:pt x="1259" y="615"/>
                    </a:lnTo>
                    <a:lnTo>
                      <a:pt x="1259" y="61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90980"/>
                      <a:invGamma/>
                    </a:schemeClr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hu-HU"/>
              </a:p>
            </p:txBody>
          </p:sp>
          <p:sp>
            <p:nvSpPr>
              <p:cNvPr id="10" name="Freeform 6">
                <a:extLst>
                  <a:ext uri="{FF2B5EF4-FFF2-40B4-BE49-F238E27FC236}">
                    <a16:creationId xmlns:a16="http://schemas.microsoft.com/office/drawing/2014/main" id="{53E8E3A0-AE60-4B56-9493-26893C29D845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2900" y="3346"/>
                <a:ext cx="2849" cy="969"/>
              </a:xfrm>
              <a:custGeom>
                <a:avLst/>
                <a:gdLst>
                  <a:gd name="T0" fmla="*/ 92 w 2849"/>
                  <a:gd name="T1" fmla="*/ 958 h 969"/>
                  <a:gd name="T2" fmla="*/ 0 w 2849"/>
                  <a:gd name="T3" fmla="*/ 969 h 969"/>
                  <a:gd name="T4" fmla="*/ 391 w 2849"/>
                  <a:gd name="T5" fmla="*/ 969 h 969"/>
                  <a:gd name="T6" fmla="*/ 434 w 2849"/>
                  <a:gd name="T7" fmla="*/ 947 h 969"/>
                  <a:gd name="T8" fmla="*/ 483 w 2849"/>
                  <a:gd name="T9" fmla="*/ 914 h 969"/>
                  <a:gd name="T10" fmla="*/ 554 w 2849"/>
                  <a:gd name="T11" fmla="*/ 876 h 969"/>
                  <a:gd name="T12" fmla="*/ 635 w 2849"/>
                  <a:gd name="T13" fmla="*/ 838 h 969"/>
                  <a:gd name="T14" fmla="*/ 727 w 2849"/>
                  <a:gd name="T15" fmla="*/ 794 h 969"/>
                  <a:gd name="T16" fmla="*/ 836 w 2849"/>
                  <a:gd name="T17" fmla="*/ 745 h 969"/>
                  <a:gd name="T18" fmla="*/ 961 w 2849"/>
                  <a:gd name="T19" fmla="*/ 696 h 969"/>
                  <a:gd name="T20" fmla="*/ 1102 w 2849"/>
                  <a:gd name="T21" fmla="*/ 642 h 969"/>
                  <a:gd name="T22" fmla="*/ 1259 w 2849"/>
                  <a:gd name="T23" fmla="*/ 582 h 969"/>
                  <a:gd name="T24" fmla="*/ 1433 w 2849"/>
                  <a:gd name="T25" fmla="*/ 522 h 969"/>
                  <a:gd name="T26" fmla="*/ 1623 w 2849"/>
                  <a:gd name="T27" fmla="*/ 462 h 969"/>
                  <a:gd name="T28" fmla="*/ 1829 w 2849"/>
                  <a:gd name="T29" fmla="*/ 403 h 969"/>
                  <a:gd name="T30" fmla="*/ 2057 w 2849"/>
                  <a:gd name="T31" fmla="*/ 343 h 969"/>
                  <a:gd name="T32" fmla="*/ 2301 w 2849"/>
                  <a:gd name="T33" fmla="*/ 283 h 969"/>
                  <a:gd name="T34" fmla="*/ 2567 w 2849"/>
                  <a:gd name="T35" fmla="*/ 223 h 969"/>
                  <a:gd name="T36" fmla="*/ 2849 w 2849"/>
                  <a:gd name="T37" fmla="*/ 163 h 969"/>
                  <a:gd name="T38" fmla="*/ 2849 w 2849"/>
                  <a:gd name="T39" fmla="*/ 0 h 969"/>
                  <a:gd name="T40" fmla="*/ 2817 w 2849"/>
                  <a:gd name="T41" fmla="*/ 16 h 969"/>
                  <a:gd name="T42" fmla="*/ 2773 w 2849"/>
                  <a:gd name="T43" fmla="*/ 33 h 969"/>
                  <a:gd name="T44" fmla="*/ 2719 w 2849"/>
                  <a:gd name="T45" fmla="*/ 54 h 969"/>
                  <a:gd name="T46" fmla="*/ 2648 w 2849"/>
                  <a:gd name="T47" fmla="*/ 76 h 969"/>
                  <a:gd name="T48" fmla="*/ 2572 w 2849"/>
                  <a:gd name="T49" fmla="*/ 98 h 969"/>
                  <a:gd name="T50" fmla="*/ 2491 w 2849"/>
                  <a:gd name="T51" fmla="*/ 120 h 969"/>
                  <a:gd name="T52" fmla="*/ 2399 w 2849"/>
                  <a:gd name="T53" fmla="*/ 147 h 969"/>
                  <a:gd name="T54" fmla="*/ 2301 w 2849"/>
                  <a:gd name="T55" fmla="*/ 169 h 969"/>
                  <a:gd name="T56" fmla="*/ 2095 w 2849"/>
                  <a:gd name="T57" fmla="*/ 223 h 969"/>
                  <a:gd name="T58" fmla="*/ 1889 w 2849"/>
                  <a:gd name="T59" fmla="*/ 277 h 969"/>
                  <a:gd name="T60" fmla="*/ 1688 w 2849"/>
                  <a:gd name="T61" fmla="*/ 326 h 969"/>
                  <a:gd name="T62" fmla="*/ 1590 w 2849"/>
                  <a:gd name="T63" fmla="*/ 354 h 969"/>
                  <a:gd name="T64" fmla="*/ 1503 w 2849"/>
                  <a:gd name="T65" fmla="*/ 381 h 969"/>
                  <a:gd name="T66" fmla="*/ 1107 w 2849"/>
                  <a:gd name="T67" fmla="*/ 506 h 969"/>
                  <a:gd name="T68" fmla="*/ 912 w 2849"/>
                  <a:gd name="T69" fmla="*/ 577 h 969"/>
                  <a:gd name="T70" fmla="*/ 727 w 2849"/>
                  <a:gd name="T71" fmla="*/ 647 h 969"/>
                  <a:gd name="T72" fmla="*/ 548 w 2849"/>
                  <a:gd name="T73" fmla="*/ 718 h 969"/>
                  <a:gd name="T74" fmla="*/ 380 w 2849"/>
                  <a:gd name="T75" fmla="*/ 794 h 969"/>
                  <a:gd name="T76" fmla="*/ 228 w 2849"/>
                  <a:gd name="T77" fmla="*/ 876 h 969"/>
                  <a:gd name="T78" fmla="*/ 92 w 2849"/>
                  <a:gd name="T79" fmla="*/ 958 h 969"/>
                  <a:gd name="T80" fmla="*/ 92 w 2849"/>
                  <a:gd name="T81" fmla="*/ 958 h 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9" h="969">
                    <a:moveTo>
                      <a:pt x="92" y="958"/>
                    </a:moveTo>
                    <a:lnTo>
                      <a:pt x="0" y="969"/>
                    </a:lnTo>
                    <a:lnTo>
                      <a:pt x="391" y="969"/>
                    </a:lnTo>
                    <a:lnTo>
                      <a:pt x="434" y="947"/>
                    </a:lnTo>
                    <a:lnTo>
                      <a:pt x="483" y="914"/>
                    </a:lnTo>
                    <a:lnTo>
                      <a:pt x="554" y="876"/>
                    </a:lnTo>
                    <a:lnTo>
                      <a:pt x="635" y="838"/>
                    </a:lnTo>
                    <a:lnTo>
                      <a:pt x="727" y="794"/>
                    </a:lnTo>
                    <a:lnTo>
                      <a:pt x="836" y="745"/>
                    </a:lnTo>
                    <a:lnTo>
                      <a:pt x="961" y="696"/>
                    </a:lnTo>
                    <a:lnTo>
                      <a:pt x="1102" y="642"/>
                    </a:lnTo>
                    <a:lnTo>
                      <a:pt x="1259" y="582"/>
                    </a:lnTo>
                    <a:lnTo>
                      <a:pt x="1433" y="522"/>
                    </a:lnTo>
                    <a:lnTo>
                      <a:pt x="1623" y="462"/>
                    </a:lnTo>
                    <a:lnTo>
                      <a:pt x="1829" y="403"/>
                    </a:lnTo>
                    <a:lnTo>
                      <a:pt x="2057" y="343"/>
                    </a:lnTo>
                    <a:lnTo>
                      <a:pt x="2301" y="283"/>
                    </a:lnTo>
                    <a:lnTo>
                      <a:pt x="2567" y="223"/>
                    </a:lnTo>
                    <a:lnTo>
                      <a:pt x="2849" y="163"/>
                    </a:lnTo>
                    <a:lnTo>
                      <a:pt x="2849" y="0"/>
                    </a:lnTo>
                    <a:lnTo>
                      <a:pt x="2817" y="16"/>
                    </a:lnTo>
                    <a:lnTo>
                      <a:pt x="2773" y="33"/>
                    </a:lnTo>
                    <a:lnTo>
                      <a:pt x="2719" y="54"/>
                    </a:lnTo>
                    <a:lnTo>
                      <a:pt x="2648" y="76"/>
                    </a:lnTo>
                    <a:lnTo>
                      <a:pt x="2572" y="98"/>
                    </a:lnTo>
                    <a:lnTo>
                      <a:pt x="2491" y="120"/>
                    </a:lnTo>
                    <a:lnTo>
                      <a:pt x="2399" y="147"/>
                    </a:lnTo>
                    <a:lnTo>
                      <a:pt x="2301" y="169"/>
                    </a:lnTo>
                    <a:lnTo>
                      <a:pt x="2095" y="223"/>
                    </a:lnTo>
                    <a:lnTo>
                      <a:pt x="1889" y="277"/>
                    </a:lnTo>
                    <a:lnTo>
                      <a:pt x="1688" y="326"/>
                    </a:lnTo>
                    <a:lnTo>
                      <a:pt x="1590" y="354"/>
                    </a:lnTo>
                    <a:lnTo>
                      <a:pt x="1503" y="381"/>
                    </a:lnTo>
                    <a:lnTo>
                      <a:pt x="1107" y="506"/>
                    </a:lnTo>
                    <a:lnTo>
                      <a:pt x="912" y="577"/>
                    </a:lnTo>
                    <a:lnTo>
                      <a:pt x="727" y="647"/>
                    </a:lnTo>
                    <a:lnTo>
                      <a:pt x="548" y="718"/>
                    </a:lnTo>
                    <a:lnTo>
                      <a:pt x="380" y="794"/>
                    </a:lnTo>
                    <a:lnTo>
                      <a:pt x="228" y="876"/>
                    </a:lnTo>
                    <a:lnTo>
                      <a:pt x="92" y="958"/>
                    </a:lnTo>
                    <a:lnTo>
                      <a:pt x="92" y="95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81961"/>
                      <a:invGamma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hu-HU"/>
              </a:p>
            </p:txBody>
          </p:sp>
          <p:sp>
            <p:nvSpPr>
              <p:cNvPr id="11" name="Freeform 7">
                <a:extLst>
                  <a:ext uri="{FF2B5EF4-FFF2-40B4-BE49-F238E27FC236}">
                    <a16:creationId xmlns:a16="http://schemas.microsoft.com/office/drawing/2014/main" id="{203341D1-B2E8-49C8-A493-79C77FB591A9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2748" y="2230"/>
                <a:ext cx="3007" cy="2085"/>
              </a:xfrm>
              <a:custGeom>
                <a:avLst/>
                <a:gdLst>
                  <a:gd name="T0" fmla="*/ 1433 w 3007"/>
                  <a:gd name="T1" fmla="*/ 474 h 2085"/>
                  <a:gd name="T2" fmla="*/ 1460 w 3007"/>
                  <a:gd name="T3" fmla="*/ 528 h 2085"/>
                  <a:gd name="T4" fmla="*/ 1541 w 3007"/>
                  <a:gd name="T5" fmla="*/ 593 h 2085"/>
                  <a:gd name="T6" fmla="*/ 1715 w 3007"/>
                  <a:gd name="T7" fmla="*/ 670 h 2085"/>
                  <a:gd name="T8" fmla="*/ 1927 w 3007"/>
                  <a:gd name="T9" fmla="*/ 735 h 2085"/>
                  <a:gd name="T10" fmla="*/ 2155 w 3007"/>
                  <a:gd name="T11" fmla="*/ 789 h 2085"/>
                  <a:gd name="T12" fmla="*/ 2372 w 3007"/>
                  <a:gd name="T13" fmla="*/ 849 h 2085"/>
                  <a:gd name="T14" fmla="*/ 2551 w 3007"/>
                  <a:gd name="T15" fmla="*/ 920 h 2085"/>
                  <a:gd name="T16" fmla="*/ 2638 w 3007"/>
                  <a:gd name="T17" fmla="*/ 980 h 2085"/>
                  <a:gd name="T18" fmla="*/ 2676 w 3007"/>
                  <a:gd name="T19" fmla="*/ 1029 h 2085"/>
                  <a:gd name="T20" fmla="*/ 2681 w 3007"/>
                  <a:gd name="T21" fmla="*/ 1083 h 2085"/>
                  <a:gd name="T22" fmla="*/ 2665 w 3007"/>
                  <a:gd name="T23" fmla="*/ 1127 h 2085"/>
                  <a:gd name="T24" fmla="*/ 2616 w 3007"/>
                  <a:gd name="T25" fmla="*/ 1170 h 2085"/>
                  <a:gd name="T26" fmla="*/ 2545 w 3007"/>
                  <a:gd name="T27" fmla="*/ 1208 h 2085"/>
                  <a:gd name="T28" fmla="*/ 2448 w 3007"/>
                  <a:gd name="T29" fmla="*/ 1241 h 2085"/>
                  <a:gd name="T30" fmla="*/ 2328 w 3007"/>
                  <a:gd name="T31" fmla="*/ 1274 h 2085"/>
                  <a:gd name="T32" fmla="*/ 2106 w 3007"/>
                  <a:gd name="T33" fmla="*/ 1328 h 2085"/>
                  <a:gd name="T34" fmla="*/ 1742 w 3007"/>
                  <a:gd name="T35" fmla="*/ 1421 h 2085"/>
                  <a:gd name="T36" fmla="*/ 1308 w 3007"/>
                  <a:gd name="T37" fmla="*/ 1540 h 2085"/>
                  <a:gd name="T38" fmla="*/ 820 w 3007"/>
                  <a:gd name="T39" fmla="*/ 1709 h 2085"/>
                  <a:gd name="T40" fmla="*/ 282 w 3007"/>
                  <a:gd name="T41" fmla="*/ 1943 h 2085"/>
                  <a:gd name="T42" fmla="*/ 152 w 3007"/>
                  <a:gd name="T43" fmla="*/ 2085 h 2085"/>
                  <a:gd name="T44" fmla="*/ 386 w 3007"/>
                  <a:gd name="T45" fmla="*/ 1992 h 2085"/>
                  <a:gd name="T46" fmla="*/ 700 w 3007"/>
                  <a:gd name="T47" fmla="*/ 1834 h 2085"/>
                  <a:gd name="T48" fmla="*/ 1064 w 3007"/>
                  <a:gd name="T49" fmla="*/ 1693 h 2085"/>
                  <a:gd name="T50" fmla="*/ 1661 w 3007"/>
                  <a:gd name="T51" fmla="*/ 1497 h 2085"/>
                  <a:gd name="T52" fmla="*/ 1845 w 3007"/>
                  <a:gd name="T53" fmla="*/ 1442 h 2085"/>
                  <a:gd name="T54" fmla="*/ 2252 w 3007"/>
                  <a:gd name="T55" fmla="*/ 1339 h 2085"/>
                  <a:gd name="T56" fmla="*/ 2551 w 3007"/>
                  <a:gd name="T57" fmla="*/ 1263 h 2085"/>
                  <a:gd name="T58" fmla="*/ 2730 w 3007"/>
                  <a:gd name="T59" fmla="*/ 1214 h 2085"/>
                  <a:gd name="T60" fmla="*/ 2876 w 3007"/>
                  <a:gd name="T61" fmla="*/ 1170 h 2085"/>
                  <a:gd name="T62" fmla="*/ 2974 w 3007"/>
                  <a:gd name="T63" fmla="*/ 1132 h 2085"/>
                  <a:gd name="T64" fmla="*/ 3007 w 3007"/>
                  <a:gd name="T65" fmla="*/ 871 h 2085"/>
                  <a:gd name="T66" fmla="*/ 2860 w 3007"/>
                  <a:gd name="T67" fmla="*/ 844 h 2085"/>
                  <a:gd name="T68" fmla="*/ 2670 w 3007"/>
                  <a:gd name="T69" fmla="*/ 806 h 2085"/>
                  <a:gd name="T70" fmla="*/ 2458 w 3007"/>
                  <a:gd name="T71" fmla="*/ 757 h 2085"/>
                  <a:gd name="T72" fmla="*/ 2138 w 3007"/>
                  <a:gd name="T73" fmla="*/ 670 h 2085"/>
                  <a:gd name="T74" fmla="*/ 1959 w 3007"/>
                  <a:gd name="T75" fmla="*/ 604 h 2085"/>
                  <a:gd name="T76" fmla="*/ 1824 w 3007"/>
                  <a:gd name="T77" fmla="*/ 534 h 2085"/>
                  <a:gd name="T78" fmla="*/ 1769 w 3007"/>
                  <a:gd name="T79" fmla="*/ 474 h 2085"/>
                  <a:gd name="T80" fmla="*/ 1753 w 3007"/>
                  <a:gd name="T81" fmla="*/ 436 h 2085"/>
                  <a:gd name="T82" fmla="*/ 1780 w 3007"/>
                  <a:gd name="T83" fmla="*/ 381 h 2085"/>
                  <a:gd name="T84" fmla="*/ 1862 w 3007"/>
                  <a:gd name="T85" fmla="*/ 316 h 2085"/>
                  <a:gd name="T86" fmla="*/ 1986 w 3007"/>
                  <a:gd name="T87" fmla="*/ 267 h 2085"/>
                  <a:gd name="T88" fmla="*/ 2149 w 3007"/>
                  <a:gd name="T89" fmla="*/ 229 h 2085"/>
                  <a:gd name="T90" fmla="*/ 2431 w 3007"/>
                  <a:gd name="T91" fmla="*/ 180 h 2085"/>
                  <a:gd name="T92" fmla="*/ 2827 w 3007"/>
                  <a:gd name="T93" fmla="*/ 125 h 2085"/>
                  <a:gd name="T94" fmla="*/ 3007 w 3007"/>
                  <a:gd name="T95" fmla="*/ 87 h 2085"/>
                  <a:gd name="T96" fmla="*/ 2909 w 3007"/>
                  <a:gd name="T97" fmla="*/ 22 h 2085"/>
                  <a:gd name="T98" fmla="*/ 2676 w 3007"/>
                  <a:gd name="T99" fmla="*/ 66 h 2085"/>
                  <a:gd name="T100" fmla="*/ 2285 w 3007"/>
                  <a:gd name="T101" fmla="*/ 120 h 2085"/>
                  <a:gd name="T102" fmla="*/ 2030 w 3007"/>
                  <a:gd name="T103" fmla="*/ 158 h 2085"/>
                  <a:gd name="T104" fmla="*/ 1791 w 3007"/>
                  <a:gd name="T105" fmla="*/ 202 h 2085"/>
                  <a:gd name="T106" fmla="*/ 1601 w 3007"/>
                  <a:gd name="T107" fmla="*/ 261 h 2085"/>
                  <a:gd name="T108" fmla="*/ 1471 w 3007"/>
                  <a:gd name="T109" fmla="*/ 338 h 2085"/>
                  <a:gd name="T110" fmla="*/ 1438 w 3007"/>
                  <a:gd name="T111" fmla="*/ 387 h 2085"/>
                  <a:gd name="T112" fmla="*/ 1427 w 3007"/>
                  <a:gd name="T113" fmla="*/ 441 h 20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007" h="2085">
                    <a:moveTo>
                      <a:pt x="1427" y="441"/>
                    </a:moveTo>
                    <a:lnTo>
                      <a:pt x="1433" y="474"/>
                    </a:lnTo>
                    <a:lnTo>
                      <a:pt x="1444" y="501"/>
                    </a:lnTo>
                    <a:lnTo>
                      <a:pt x="1460" y="528"/>
                    </a:lnTo>
                    <a:lnTo>
                      <a:pt x="1482" y="550"/>
                    </a:lnTo>
                    <a:lnTo>
                      <a:pt x="1541" y="593"/>
                    </a:lnTo>
                    <a:lnTo>
                      <a:pt x="1623" y="637"/>
                    </a:lnTo>
                    <a:lnTo>
                      <a:pt x="1715" y="670"/>
                    </a:lnTo>
                    <a:lnTo>
                      <a:pt x="1818" y="702"/>
                    </a:lnTo>
                    <a:lnTo>
                      <a:pt x="1927" y="735"/>
                    </a:lnTo>
                    <a:lnTo>
                      <a:pt x="2041" y="762"/>
                    </a:lnTo>
                    <a:lnTo>
                      <a:pt x="2155" y="789"/>
                    </a:lnTo>
                    <a:lnTo>
                      <a:pt x="2269" y="822"/>
                    </a:lnTo>
                    <a:lnTo>
                      <a:pt x="2372" y="849"/>
                    </a:lnTo>
                    <a:lnTo>
                      <a:pt x="2464" y="882"/>
                    </a:lnTo>
                    <a:lnTo>
                      <a:pt x="2551" y="920"/>
                    </a:lnTo>
                    <a:lnTo>
                      <a:pt x="2616" y="958"/>
                    </a:lnTo>
                    <a:lnTo>
                      <a:pt x="2638" y="980"/>
                    </a:lnTo>
                    <a:lnTo>
                      <a:pt x="2659" y="1007"/>
                    </a:lnTo>
                    <a:lnTo>
                      <a:pt x="2676" y="1029"/>
                    </a:lnTo>
                    <a:lnTo>
                      <a:pt x="2681" y="1056"/>
                    </a:lnTo>
                    <a:lnTo>
                      <a:pt x="2681" y="1083"/>
                    </a:lnTo>
                    <a:lnTo>
                      <a:pt x="2676" y="1105"/>
                    </a:lnTo>
                    <a:lnTo>
                      <a:pt x="2665" y="1127"/>
                    </a:lnTo>
                    <a:lnTo>
                      <a:pt x="2643" y="1149"/>
                    </a:lnTo>
                    <a:lnTo>
                      <a:pt x="2616" y="1170"/>
                    </a:lnTo>
                    <a:lnTo>
                      <a:pt x="2583" y="1187"/>
                    </a:lnTo>
                    <a:lnTo>
                      <a:pt x="2545" y="1208"/>
                    </a:lnTo>
                    <a:lnTo>
                      <a:pt x="2502" y="1225"/>
                    </a:lnTo>
                    <a:lnTo>
                      <a:pt x="2448" y="1241"/>
                    </a:lnTo>
                    <a:lnTo>
                      <a:pt x="2388" y="1257"/>
                    </a:lnTo>
                    <a:lnTo>
                      <a:pt x="2328" y="1274"/>
                    </a:lnTo>
                    <a:lnTo>
                      <a:pt x="2258" y="1290"/>
                    </a:lnTo>
                    <a:lnTo>
                      <a:pt x="2106" y="1328"/>
                    </a:lnTo>
                    <a:lnTo>
                      <a:pt x="1932" y="1372"/>
                    </a:lnTo>
                    <a:lnTo>
                      <a:pt x="1742" y="1421"/>
                    </a:lnTo>
                    <a:lnTo>
                      <a:pt x="1531" y="1475"/>
                    </a:lnTo>
                    <a:lnTo>
                      <a:pt x="1308" y="1540"/>
                    </a:lnTo>
                    <a:lnTo>
                      <a:pt x="1069" y="1617"/>
                    </a:lnTo>
                    <a:lnTo>
                      <a:pt x="820" y="1709"/>
                    </a:lnTo>
                    <a:lnTo>
                      <a:pt x="554" y="1818"/>
                    </a:lnTo>
                    <a:lnTo>
                      <a:pt x="282" y="1943"/>
                    </a:lnTo>
                    <a:lnTo>
                      <a:pt x="0" y="2085"/>
                    </a:lnTo>
                    <a:lnTo>
                      <a:pt x="152" y="2085"/>
                    </a:lnTo>
                    <a:lnTo>
                      <a:pt x="244" y="2074"/>
                    </a:lnTo>
                    <a:lnTo>
                      <a:pt x="386" y="1992"/>
                    </a:lnTo>
                    <a:lnTo>
                      <a:pt x="537" y="1910"/>
                    </a:lnTo>
                    <a:lnTo>
                      <a:pt x="700" y="1834"/>
                    </a:lnTo>
                    <a:lnTo>
                      <a:pt x="879" y="1763"/>
                    </a:lnTo>
                    <a:lnTo>
                      <a:pt x="1064" y="1693"/>
                    </a:lnTo>
                    <a:lnTo>
                      <a:pt x="1259" y="1622"/>
                    </a:lnTo>
                    <a:lnTo>
                      <a:pt x="1661" y="1497"/>
                    </a:lnTo>
                    <a:lnTo>
                      <a:pt x="1748" y="1470"/>
                    </a:lnTo>
                    <a:lnTo>
                      <a:pt x="1845" y="1442"/>
                    </a:lnTo>
                    <a:lnTo>
                      <a:pt x="2046" y="1393"/>
                    </a:lnTo>
                    <a:lnTo>
                      <a:pt x="2252" y="1339"/>
                    </a:lnTo>
                    <a:lnTo>
                      <a:pt x="2458" y="1285"/>
                    </a:lnTo>
                    <a:lnTo>
                      <a:pt x="2551" y="1263"/>
                    </a:lnTo>
                    <a:lnTo>
                      <a:pt x="2643" y="1236"/>
                    </a:lnTo>
                    <a:lnTo>
                      <a:pt x="2730" y="1214"/>
                    </a:lnTo>
                    <a:lnTo>
                      <a:pt x="2806" y="1192"/>
                    </a:lnTo>
                    <a:lnTo>
                      <a:pt x="2876" y="1170"/>
                    </a:lnTo>
                    <a:lnTo>
                      <a:pt x="2931" y="1149"/>
                    </a:lnTo>
                    <a:lnTo>
                      <a:pt x="2974" y="1132"/>
                    </a:lnTo>
                    <a:lnTo>
                      <a:pt x="3007" y="1116"/>
                    </a:lnTo>
                    <a:lnTo>
                      <a:pt x="3007" y="871"/>
                    </a:lnTo>
                    <a:lnTo>
                      <a:pt x="2941" y="860"/>
                    </a:lnTo>
                    <a:lnTo>
                      <a:pt x="2860" y="844"/>
                    </a:lnTo>
                    <a:lnTo>
                      <a:pt x="2773" y="827"/>
                    </a:lnTo>
                    <a:lnTo>
                      <a:pt x="2670" y="806"/>
                    </a:lnTo>
                    <a:lnTo>
                      <a:pt x="2567" y="784"/>
                    </a:lnTo>
                    <a:lnTo>
                      <a:pt x="2458" y="757"/>
                    </a:lnTo>
                    <a:lnTo>
                      <a:pt x="2241" y="702"/>
                    </a:lnTo>
                    <a:lnTo>
                      <a:pt x="2138" y="670"/>
                    </a:lnTo>
                    <a:lnTo>
                      <a:pt x="2046" y="637"/>
                    </a:lnTo>
                    <a:lnTo>
                      <a:pt x="1959" y="604"/>
                    </a:lnTo>
                    <a:lnTo>
                      <a:pt x="1883" y="566"/>
                    </a:lnTo>
                    <a:lnTo>
                      <a:pt x="1824" y="534"/>
                    </a:lnTo>
                    <a:lnTo>
                      <a:pt x="1780" y="495"/>
                    </a:lnTo>
                    <a:lnTo>
                      <a:pt x="1769" y="474"/>
                    </a:lnTo>
                    <a:lnTo>
                      <a:pt x="1758" y="457"/>
                    </a:lnTo>
                    <a:lnTo>
                      <a:pt x="1753" y="436"/>
                    </a:lnTo>
                    <a:lnTo>
                      <a:pt x="1758" y="419"/>
                    </a:lnTo>
                    <a:lnTo>
                      <a:pt x="1780" y="381"/>
                    </a:lnTo>
                    <a:lnTo>
                      <a:pt x="1813" y="343"/>
                    </a:lnTo>
                    <a:lnTo>
                      <a:pt x="1862" y="316"/>
                    </a:lnTo>
                    <a:lnTo>
                      <a:pt x="1921" y="289"/>
                    </a:lnTo>
                    <a:lnTo>
                      <a:pt x="1986" y="267"/>
                    </a:lnTo>
                    <a:lnTo>
                      <a:pt x="2062" y="245"/>
                    </a:lnTo>
                    <a:lnTo>
                      <a:pt x="2149" y="229"/>
                    </a:lnTo>
                    <a:lnTo>
                      <a:pt x="2236" y="213"/>
                    </a:lnTo>
                    <a:lnTo>
                      <a:pt x="2431" y="180"/>
                    </a:lnTo>
                    <a:lnTo>
                      <a:pt x="2627" y="158"/>
                    </a:lnTo>
                    <a:lnTo>
                      <a:pt x="2827" y="125"/>
                    </a:lnTo>
                    <a:lnTo>
                      <a:pt x="2920" y="109"/>
                    </a:lnTo>
                    <a:lnTo>
                      <a:pt x="3007" y="87"/>
                    </a:lnTo>
                    <a:lnTo>
                      <a:pt x="3007" y="0"/>
                    </a:lnTo>
                    <a:lnTo>
                      <a:pt x="2909" y="22"/>
                    </a:lnTo>
                    <a:lnTo>
                      <a:pt x="2795" y="44"/>
                    </a:lnTo>
                    <a:lnTo>
                      <a:pt x="2676" y="66"/>
                    </a:lnTo>
                    <a:lnTo>
                      <a:pt x="2551" y="82"/>
                    </a:lnTo>
                    <a:lnTo>
                      <a:pt x="2285" y="120"/>
                    </a:lnTo>
                    <a:lnTo>
                      <a:pt x="2155" y="136"/>
                    </a:lnTo>
                    <a:lnTo>
                      <a:pt x="2030" y="158"/>
                    </a:lnTo>
                    <a:lnTo>
                      <a:pt x="1905" y="174"/>
                    </a:lnTo>
                    <a:lnTo>
                      <a:pt x="1791" y="202"/>
                    </a:lnTo>
                    <a:lnTo>
                      <a:pt x="1688" y="229"/>
                    </a:lnTo>
                    <a:lnTo>
                      <a:pt x="1601" y="261"/>
                    </a:lnTo>
                    <a:lnTo>
                      <a:pt x="1525" y="300"/>
                    </a:lnTo>
                    <a:lnTo>
                      <a:pt x="1471" y="338"/>
                    </a:lnTo>
                    <a:lnTo>
                      <a:pt x="1455" y="359"/>
                    </a:lnTo>
                    <a:lnTo>
                      <a:pt x="1438" y="387"/>
                    </a:lnTo>
                    <a:lnTo>
                      <a:pt x="1427" y="414"/>
                    </a:lnTo>
                    <a:lnTo>
                      <a:pt x="1427" y="44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hu-HU"/>
              </a:p>
            </p:txBody>
          </p:sp>
          <p:sp>
            <p:nvSpPr>
              <p:cNvPr id="12" name="Freeform 8">
                <a:extLst>
                  <a:ext uri="{FF2B5EF4-FFF2-40B4-BE49-F238E27FC236}">
                    <a16:creationId xmlns:a16="http://schemas.microsoft.com/office/drawing/2014/main" id="{A8293FF8-085F-4997-9B2D-AA3FA1275FCC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4501" y="2317"/>
                <a:ext cx="1248" cy="539"/>
              </a:xfrm>
              <a:custGeom>
                <a:avLst/>
                <a:gdLst>
                  <a:gd name="T0" fmla="*/ 0 w 1248"/>
                  <a:gd name="T1" fmla="*/ 332 h 539"/>
                  <a:gd name="T2" fmla="*/ 0 w 1248"/>
                  <a:gd name="T3" fmla="*/ 360 h 539"/>
                  <a:gd name="T4" fmla="*/ 5 w 1248"/>
                  <a:gd name="T5" fmla="*/ 387 h 539"/>
                  <a:gd name="T6" fmla="*/ 27 w 1248"/>
                  <a:gd name="T7" fmla="*/ 414 h 539"/>
                  <a:gd name="T8" fmla="*/ 54 w 1248"/>
                  <a:gd name="T9" fmla="*/ 436 h 539"/>
                  <a:gd name="T10" fmla="*/ 92 w 1248"/>
                  <a:gd name="T11" fmla="*/ 463 h 539"/>
                  <a:gd name="T12" fmla="*/ 141 w 1248"/>
                  <a:gd name="T13" fmla="*/ 490 h 539"/>
                  <a:gd name="T14" fmla="*/ 195 w 1248"/>
                  <a:gd name="T15" fmla="*/ 512 h 539"/>
                  <a:gd name="T16" fmla="*/ 255 w 1248"/>
                  <a:gd name="T17" fmla="*/ 539 h 539"/>
                  <a:gd name="T18" fmla="*/ 212 w 1248"/>
                  <a:gd name="T19" fmla="*/ 517 h 539"/>
                  <a:gd name="T20" fmla="*/ 179 w 1248"/>
                  <a:gd name="T21" fmla="*/ 490 h 539"/>
                  <a:gd name="T22" fmla="*/ 157 w 1248"/>
                  <a:gd name="T23" fmla="*/ 468 h 539"/>
                  <a:gd name="T24" fmla="*/ 141 w 1248"/>
                  <a:gd name="T25" fmla="*/ 447 h 539"/>
                  <a:gd name="T26" fmla="*/ 136 w 1248"/>
                  <a:gd name="T27" fmla="*/ 425 h 539"/>
                  <a:gd name="T28" fmla="*/ 136 w 1248"/>
                  <a:gd name="T29" fmla="*/ 403 h 539"/>
                  <a:gd name="T30" fmla="*/ 141 w 1248"/>
                  <a:gd name="T31" fmla="*/ 381 h 539"/>
                  <a:gd name="T32" fmla="*/ 157 w 1248"/>
                  <a:gd name="T33" fmla="*/ 365 h 539"/>
                  <a:gd name="T34" fmla="*/ 179 w 1248"/>
                  <a:gd name="T35" fmla="*/ 343 h 539"/>
                  <a:gd name="T36" fmla="*/ 201 w 1248"/>
                  <a:gd name="T37" fmla="*/ 327 h 539"/>
                  <a:gd name="T38" fmla="*/ 266 w 1248"/>
                  <a:gd name="T39" fmla="*/ 294 h 539"/>
                  <a:gd name="T40" fmla="*/ 353 w 1248"/>
                  <a:gd name="T41" fmla="*/ 262 h 539"/>
                  <a:gd name="T42" fmla="*/ 445 w 1248"/>
                  <a:gd name="T43" fmla="*/ 234 h 539"/>
                  <a:gd name="T44" fmla="*/ 554 w 1248"/>
                  <a:gd name="T45" fmla="*/ 213 h 539"/>
                  <a:gd name="T46" fmla="*/ 662 w 1248"/>
                  <a:gd name="T47" fmla="*/ 191 h 539"/>
                  <a:gd name="T48" fmla="*/ 890 w 1248"/>
                  <a:gd name="T49" fmla="*/ 153 h 539"/>
                  <a:gd name="T50" fmla="*/ 993 w 1248"/>
                  <a:gd name="T51" fmla="*/ 136 h 539"/>
                  <a:gd name="T52" fmla="*/ 1091 w 1248"/>
                  <a:gd name="T53" fmla="*/ 120 h 539"/>
                  <a:gd name="T54" fmla="*/ 1178 w 1248"/>
                  <a:gd name="T55" fmla="*/ 115 h 539"/>
                  <a:gd name="T56" fmla="*/ 1248 w 1248"/>
                  <a:gd name="T57" fmla="*/ 104 h 539"/>
                  <a:gd name="T58" fmla="*/ 1248 w 1248"/>
                  <a:gd name="T59" fmla="*/ 0 h 539"/>
                  <a:gd name="T60" fmla="*/ 1161 w 1248"/>
                  <a:gd name="T61" fmla="*/ 22 h 539"/>
                  <a:gd name="T62" fmla="*/ 1069 w 1248"/>
                  <a:gd name="T63" fmla="*/ 38 h 539"/>
                  <a:gd name="T64" fmla="*/ 874 w 1248"/>
                  <a:gd name="T65" fmla="*/ 71 h 539"/>
                  <a:gd name="T66" fmla="*/ 673 w 1248"/>
                  <a:gd name="T67" fmla="*/ 93 h 539"/>
                  <a:gd name="T68" fmla="*/ 483 w 1248"/>
                  <a:gd name="T69" fmla="*/ 126 h 539"/>
                  <a:gd name="T70" fmla="*/ 391 w 1248"/>
                  <a:gd name="T71" fmla="*/ 142 h 539"/>
                  <a:gd name="T72" fmla="*/ 309 w 1248"/>
                  <a:gd name="T73" fmla="*/ 158 h 539"/>
                  <a:gd name="T74" fmla="*/ 228 w 1248"/>
                  <a:gd name="T75" fmla="*/ 180 h 539"/>
                  <a:gd name="T76" fmla="*/ 163 w 1248"/>
                  <a:gd name="T77" fmla="*/ 202 h 539"/>
                  <a:gd name="T78" fmla="*/ 103 w 1248"/>
                  <a:gd name="T79" fmla="*/ 229 h 539"/>
                  <a:gd name="T80" fmla="*/ 54 w 1248"/>
                  <a:gd name="T81" fmla="*/ 256 h 539"/>
                  <a:gd name="T82" fmla="*/ 22 w 1248"/>
                  <a:gd name="T83" fmla="*/ 294 h 539"/>
                  <a:gd name="T84" fmla="*/ 0 w 1248"/>
                  <a:gd name="T85" fmla="*/ 332 h 539"/>
                  <a:gd name="T86" fmla="*/ 0 w 1248"/>
                  <a:gd name="T87" fmla="*/ 332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48" h="539">
                    <a:moveTo>
                      <a:pt x="0" y="332"/>
                    </a:moveTo>
                    <a:lnTo>
                      <a:pt x="0" y="360"/>
                    </a:lnTo>
                    <a:lnTo>
                      <a:pt x="5" y="387"/>
                    </a:lnTo>
                    <a:lnTo>
                      <a:pt x="27" y="414"/>
                    </a:lnTo>
                    <a:lnTo>
                      <a:pt x="54" y="436"/>
                    </a:lnTo>
                    <a:lnTo>
                      <a:pt x="92" y="463"/>
                    </a:lnTo>
                    <a:lnTo>
                      <a:pt x="141" y="490"/>
                    </a:lnTo>
                    <a:lnTo>
                      <a:pt x="195" y="512"/>
                    </a:lnTo>
                    <a:lnTo>
                      <a:pt x="255" y="539"/>
                    </a:lnTo>
                    <a:lnTo>
                      <a:pt x="212" y="517"/>
                    </a:lnTo>
                    <a:lnTo>
                      <a:pt x="179" y="490"/>
                    </a:lnTo>
                    <a:lnTo>
                      <a:pt x="157" y="468"/>
                    </a:lnTo>
                    <a:lnTo>
                      <a:pt x="141" y="447"/>
                    </a:lnTo>
                    <a:lnTo>
                      <a:pt x="136" y="425"/>
                    </a:lnTo>
                    <a:lnTo>
                      <a:pt x="136" y="403"/>
                    </a:lnTo>
                    <a:lnTo>
                      <a:pt x="141" y="381"/>
                    </a:lnTo>
                    <a:lnTo>
                      <a:pt x="157" y="365"/>
                    </a:lnTo>
                    <a:lnTo>
                      <a:pt x="179" y="343"/>
                    </a:lnTo>
                    <a:lnTo>
                      <a:pt x="201" y="327"/>
                    </a:lnTo>
                    <a:lnTo>
                      <a:pt x="266" y="294"/>
                    </a:lnTo>
                    <a:lnTo>
                      <a:pt x="353" y="262"/>
                    </a:lnTo>
                    <a:lnTo>
                      <a:pt x="445" y="234"/>
                    </a:lnTo>
                    <a:lnTo>
                      <a:pt x="554" y="213"/>
                    </a:lnTo>
                    <a:lnTo>
                      <a:pt x="662" y="191"/>
                    </a:lnTo>
                    <a:lnTo>
                      <a:pt x="890" y="153"/>
                    </a:lnTo>
                    <a:lnTo>
                      <a:pt x="993" y="136"/>
                    </a:lnTo>
                    <a:lnTo>
                      <a:pt x="1091" y="120"/>
                    </a:lnTo>
                    <a:lnTo>
                      <a:pt x="1178" y="115"/>
                    </a:lnTo>
                    <a:lnTo>
                      <a:pt x="1248" y="104"/>
                    </a:lnTo>
                    <a:lnTo>
                      <a:pt x="1248" y="0"/>
                    </a:lnTo>
                    <a:lnTo>
                      <a:pt x="1161" y="22"/>
                    </a:lnTo>
                    <a:lnTo>
                      <a:pt x="1069" y="38"/>
                    </a:lnTo>
                    <a:lnTo>
                      <a:pt x="874" y="71"/>
                    </a:lnTo>
                    <a:lnTo>
                      <a:pt x="673" y="93"/>
                    </a:lnTo>
                    <a:lnTo>
                      <a:pt x="483" y="126"/>
                    </a:lnTo>
                    <a:lnTo>
                      <a:pt x="391" y="142"/>
                    </a:lnTo>
                    <a:lnTo>
                      <a:pt x="309" y="158"/>
                    </a:lnTo>
                    <a:lnTo>
                      <a:pt x="228" y="180"/>
                    </a:lnTo>
                    <a:lnTo>
                      <a:pt x="163" y="202"/>
                    </a:lnTo>
                    <a:lnTo>
                      <a:pt x="103" y="229"/>
                    </a:lnTo>
                    <a:lnTo>
                      <a:pt x="54" y="256"/>
                    </a:lnTo>
                    <a:lnTo>
                      <a:pt x="22" y="294"/>
                    </a:lnTo>
                    <a:lnTo>
                      <a:pt x="0" y="332"/>
                    </a:lnTo>
                    <a:lnTo>
                      <a:pt x="0" y="33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87843"/>
                      <a:invGamma/>
                    </a:schemeClr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hu-HU"/>
              </a:p>
            </p:txBody>
          </p:sp>
        </p:grpSp>
        <p:sp>
          <p:nvSpPr>
            <p:cNvPr id="6" name="Freeform 9">
              <a:extLst>
                <a:ext uri="{FF2B5EF4-FFF2-40B4-BE49-F238E27FC236}">
                  <a16:creationId xmlns:a16="http://schemas.microsoft.com/office/drawing/2014/main" id="{B6D7704C-67F3-44CF-8198-83E4DE447178}"/>
                </a:ext>
              </a:extLst>
            </p:cNvPr>
            <p:cNvSpPr>
              <a:spLocks/>
            </p:cNvSpPr>
            <p:nvPr/>
          </p:nvSpPr>
          <p:spPr bwMode="hidden">
            <a:xfrm>
              <a:off x="3322" y="1341"/>
              <a:ext cx="1825" cy="1537"/>
            </a:xfrm>
            <a:custGeom>
              <a:avLst/>
              <a:gdLst>
                <a:gd name="T0" fmla="*/ 982 w 2296"/>
                <a:gd name="T1" fmla="*/ 1061 h 1469"/>
                <a:gd name="T2" fmla="*/ 1357 w 2296"/>
                <a:gd name="T3" fmla="*/ 1012 h 1469"/>
                <a:gd name="T4" fmla="*/ 1666 w 2296"/>
                <a:gd name="T5" fmla="*/ 957 h 1469"/>
                <a:gd name="T6" fmla="*/ 1916 w 2296"/>
                <a:gd name="T7" fmla="*/ 897 h 1469"/>
                <a:gd name="T8" fmla="*/ 2100 w 2296"/>
                <a:gd name="T9" fmla="*/ 832 h 1469"/>
                <a:gd name="T10" fmla="*/ 2220 w 2296"/>
                <a:gd name="T11" fmla="*/ 756 h 1469"/>
                <a:gd name="T12" fmla="*/ 2285 w 2296"/>
                <a:gd name="T13" fmla="*/ 669 h 1469"/>
                <a:gd name="T14" fmla="*/ 2290 w 2296"/>
                <a:gd name="T15" fmla="*/ 560 h 1469"/>
                <a:gd name="T16" fmla="*/ 2241 w 2296"/>
                <a:gd name="T17" fmla="*/ 457 h 1469"/>
                <a:gd name="T18" fmla="*/ 2144 w 2296"/>
                <a:gd name="T19" fmla="*/ 364 h 1469"/>
                <a:gd name="T20" fmla="*/ 2008 w 2296"/>
                <a:gd name="T21" fmla="*/ 277 h 1469"/>
                <a:gd name="T22" fmla="*/ 1769 w 2296"/>
                <a:gd name="T23" fmla="*/ 157 h 1469"/>
                <a:gd name="T24" fmla="*/ 1612 w 2296"/>
                <a:gd name="T25" fmla="*/ 92 h 1469"/>
                <a:gd name="T26" fmla="*/ 1476 w 2296"/>
                <a:gd name="T27" fmla="*/ 43 h 1469"/>
                <a:gd name="T28" fmla="*/ 1384 w 2296"/>
                <a:gd name="T29" fmla="*/ 10 h 1469"/>
                <a:gd name="T30" fmla="*/ 1346 w 2296"/>
                <a:gd name="T31" fmla="*/ 0 h 1469"/>
                <a:gd name="T32" fmla="*/ 1655 w 2296"/>
                <a:gd name="T33" fmla="*/ 119 h 1469"/>
                <a:gd name="T34" fmla="*/ 1948 w 2296"/>
                <a:gd name="T35" fmla="*/ 255 h 1469"/>
                <a:gd name="T36" fmla="*/ 2068 w 2296"/>
                <a:gd name="T37" fmla="*/ 326 h 1469"/>
                <a:gd name="T38" fmla="*/ 2171 w 2296"/>
                <a:gd name="T39" fmla="*/ 402 h 1469"/>
                <a:gd name="T40" fmla="*/ 2236 w 2296"/>
                <a:gd name="T41" fmla="*/ 478 h 1469"/>
                <a:gd name="T42" fmla="*/ 2263 w 2296"/>
                <a:gd name="T43" fmla="*/ 560 h 1469"/>
                <a:gd name="T44" fmla="*/ 2241 w 2296"/>
                <a:gd name="T45" fmla="*/ 636 h 1469"/>
                <a:gd name="T46" fmla="*/ 2171 w 2296"/>
                <a:gd name="T47" fmla="*/ 702 h 1469"/>
                <a:gd name="T48" fmla="*/ 2062 w 2296"/>
                <a:gd name="T49" fmla="*/ 756 h 1469"/>
                <a:gd name="T50" fmla="*/ 1921 w 2296"/>
                <a:gd name="T51" fmla="*/ 800 h 1469"/>
                <a:gd name="T52" fmla="*/ 1748 w 2296"/>
                <a:gd name="T53" fmla="*/ 843 h 1469"/>
                <a:gd name="T54" fmla="*/ 1351 w 2296"/>
                <a:gd name="T55" fmla="*/ 908 h 1469"/>
                <a:gd name="T56" fmla="*/ 923 w 2296"/>
                <a:gd name="T57" fmla="*/ 968 h 1469"/>
                <a:gd name="T58" fmla="*/ 521 w 2296"/>
                <a:gd name="T59" fmla="*/ 1028 h 1469"/>
                <a:gd name="T60" fmla="*/ 353 w 2296"/>
                <a:gd name="T61" fmla="*/ 1066 h 1469"/>
                <a:gd name="T62" fmla="*/ 206 w 2296"/>
                <a:gd name="T63" fmla="*/ 1104 h 1469"/>
                <a:gd name="T64" fmla="*/ 92 w 2296"/>
                <a:gd name="T65" fmla="*/ 1148 h 1469"/>
                <a:gd name="T66" fmla="*/ 22 w 2296"/>
                <a:gd name="T67" fmla="*/ 1202 h 1469"/>
                <a:gd name="T68" fmla="*/ 0 w 2296"/>
                <a:gd name="T69" fmla="*/ 1262 h 1469"/>
                <a:gd name="T70" fmla="*/ 27 w 2296"/>
                <a:gd name="T71" fmla="*/ 1327 h 1469"/>
                <a:gd name="T72" fmla="*/ 98 w 2296"/>
                <a:gd name="T73" fmla="*/ 1382 h 1469"/>
                <a:gd name="T74" fmla="*/ 196 w 2296"/>
                <a:gd name="T75" fmla="*/ 1425 h 1469"/>
                <a:gd name="T76" fmla="*/ 326 w 2296"/>
                <a:gd name="T77" fmla="*/ 1469 h 1469"/>
                <a:gd name="T78" fmla="*/ 217 w 2296"/>
                <a:gd name="T79" fmla="*/ 1414 h 1469"/>
                <a:gd name="T80" fmla="*/ 147 w 2296"/>
                <a:gd name="T81" fmla="*/ 1360 h 1469"/>
                <a:gd name="T82" fmla="*/ 120 w 2296"/>
                <a:gd name="T83" fmla="*/ 1306 h 1469"/>
                <a:gd name="T84" fmla="*/ 141 w 2296"/>
                <a:gd name="T85" fmla="*/ 1257 h 1469"/>
                <a:gd name="T86" fmla="*/ 212 w 2296"/>
                <a:gd name="T87" fmla="*/ 1208 h 1469"/>
                <a:gd name="T88" fmla="*/ 342 w 2296"/>
                <a:gd name="T89" fmla="*/ 1164 h 1469"/>
                <a:gd name="T90" fmla="*/ 527 w 2296"/>
                <a:gd name="T91" fmla="*/ 1121 h 1469"/>
                <a:gd name="T92" fmla="*/ 771 w 2296"/>
                <a:gd name="T93" fmla="*/ 1088 h 1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96" h="1469">
                  <a:moveTo>
                    <a:pt x="771" y="1088"/>
                  </a:moveTo>
                  <a:lnTo>
                    <a:pt x="982" y="1061"/>
                  </a:lnTo>
                  <a:lnTo>
                    <a:pt x="1178" y="1034"/>
                  </a:lnTo>
                  <a:lnTo>
                    <a:pt x="1357" y="1012"/>
                  </a:lnTo>
                  <a:lnTo>
                    <a:pt x="1520" y="985"/>
                  </a:lnTo>
                  <a:lnTo>
                    <a:pt x="1666" y="957"/>
                  </a:lnTo>
                  <a:lnTo>
                    <a:pt x="1796" y="930"/>
                  </a:lnTo>
                  <a:lnTo>
                    <a:pt x="1916" y="897"/>
                  </a:lnTo>
                  <a:lnTo>
                    <a:pt x="2013" y="870"/>
                  </a:lnTo>
                  <a:lnTo>
                    <a:pt x="2100" y="832"/>
                  </a:lnTo>
                  <a:lnTo>
                    <a:pt x="2171" y="800"/>
                  </a:lnTo>
                  <a:lnTo>
                    <a:pt x="2220" y="756"/>
                  </a:lnTo>
                  <a:lnTo>
                    <a:pt x="2263" y="712"/>
                  </a:lnTo>
                  <a:lnTo>
                    <a:pt x="2285" y="669"/>
                  </a:lnTo>
                  <a:lnTo>
                    <a:pt x="2296" y="614"/>
                  </a:lnTo>
                  <a:lnTo>
                    <a:pt x="2290" y="560"/>
                  </a:lnTo>
                  <a:lnTo>
                    <a:pt x="2269" y="500"/>
                  </a:lnTo>
                  <a:lnTo>
                    <a:pt x="2241" y="457"/>
                  </a:lnTo>
                  <a:lnTo>
                    <a:pt x="2198" y="408"/>
                  </a:lnTo>
                  <a:lnTo>
                    <a:pt x="2144" y="364"/>
                  </a:lnTo>
                  <a:lnTo>
                    <a:pt x="2079" y="321"/>
                  </a:lnTo>
                  <a:lnTo>
                    <a:pt x="2008" y="277"/>
                  </a:lnTo>
                  <a:lnTo>
                    <a:pt x="1927" y="234"/>
                  </a:lnTo>
                  <a:lnTo>
                    <a:pt x="1769" y="157"/>
                  </a:lnTo>
                  <a:lnTo>
                    <a:pt x="1688" y="125"/>
                  </a:lnTo>
                  <a:lnTo>
                    <a:pt x="1612" y="92"/>
                  </a:lnTo>
                  <a:lnTo>
                    <a:pt x="1536" y="65"/>
                  </a:lnTo>
                  <a:lnTo>
                    <a:pt x="1476" y="43"/>
                  </a:lnTo>
                  <a:lnTo>
                    <a:pt x="1422" y="27"/>
                  </a:lnTo>
                  <a:lnTo>
                    <a:pt x="1384" y="10"/>
                  </a:lnTo>
                  <a:lnTo>
                    <a:pt x="1357" y="5"/>
                  </a:lnTo>
                  <a:lnTo>
                    <a:pt x="1346" y="0"/>
                  </a:lnTo>
                  <a:lnTo>
                    <a:pt x="1498" y="54"/>
                  </a:lnTo>
                  <a:lnTo>
                    <a:pt x="1655" y="119"/>
                  </a:lnTo>
                  <a:lnTo>
                    <a:pt x="1807" y="185"/>
                  </a:lnTo>
                  <a:lnTo>
                    <a:pt x="1948" y="255"/>
                  </a:lnTo>
                  <a:lnTo>
                    <a:pt x="2013" y="288"/>
                  </a:lnTo>
                  <a:lnTo>
                    <a:pt x="2068" y="326"/>
                  </a:lnTo>
                  <a:lnTo>
                    <a:pt x="2122" y="364"/>
                  </a:lnTo>
                  <a:lnTo>
                    <a:pt x="2171" y="402"/>
                  </a:lnTo>
                  <a:lnTo>
                    <a:pt x="2209" y="440"/>
                  </a:lnTo>
                  <a:lnTo>
                    <a:pt x="2236" y="478"/>
                  </a:lnTo>
                  <a:lnTo>
                    <a:pt x="2252" y="522"/>
                  </a:lnTo>
                  <a:lnTo>
                    <a:pt x="2263" y="560"/>
                  </a:lnTo>
                  <a:lnTo>
                    <a:pt x="2258" y="598"/>
                  </a:lnTo>
                  <a:lnTo>
                    <a:pt x="2241" y="636"/>
                  </a:lnTo>
                  <a:lnTo>
                    <a:pt x="2214" y="669"/>
                  </a:lnTo>
                  <a:lnTo>
                    <a:pt x="2171" y="702"/>
                  </a:lnTo>
                  <a:lnTo>
                    <a:pt x="2122" y="729"/>
                  </a:lnTo>
                  <a:lnTo>
                    <a:pt x="2062" y="756"/>
                  </a:lnTo>
                  <a:lnTo>
                    <a:pt x="1997" y="778"/>
                  </a:lnTo>
                  <a:lnTo>
                    <a:pt x="1921" y="800"/>
                  </a:lnTo>
                  <a:lnTo>
                    <a:pt x="1834" y="821"/>
                  </a:lnTo>
                  <a:lnTo>
                    <a:pt x="1748" y="843"/>
                  </a:lnTo>
                  <a:lnTo>
                    <a:pt x="1552" y="876"/>
                  </a:lnTo>
                  <a:lnTo>
                    <a:pt x="1351" y="908"/>
                  </a:lnTo>
                  <a:lnTo>
                    <a:pt x="1134" y="941"/>
                  </a:lnTo>
                  <a:lnTo>
                    <a:pt x="923" y="968"/>
                  </a:lnTo>
                  <a:lnTo>
                    <a:pt x="716" y="995"/>
                  </a:lnTo>
                  <a:lnTo>
                    <a:pt x="521" y="1028"/>
                  </a:lnTo>
                  <a:lnTo>
                    <a:pt x="434" y="1044"/>
                  </a:lnTo>
                  <a:lnTo>
                    <a:pt x="353" y="1066"/>
                  </a:lnTo>
                  <a:lnTo>
                    <a:pt x="277" y="1082"/>
                  </a:lnTo>
                  <a:lnTo>
                    <a:pt x="206" y="1104"/>
                  </a:lnTo>
                  <a:lnTo>
                    <a:pt x="147" y="1126"/>
                  </a:lnTo>
                  <a:lnTo>
                    <a:pt x="92" y="1148"/>
                  </a:lnTo>
                  <a:lnTo>
                    <a:pt x="54" y="1175"/>
                  </a:lnTo>
                  <a:lnTo>
                    <a:pt x="22" y="1202"/>
                  </a:lnTo>
                  <a:lnTo>
                    <a:pt x="6" y="1229"/>
                  </a:lnTo>
                  <a:lnTo>
                    <a:pt x="0" y="1262"/>
                  </a:lnTo>
                  <a:lnTo>
                    <a:pt x="11" y="1295"/>
                  </a:lnTo>
                  <a:lnTo>
                    <a:pt x="27" y="1327"/>
                  </a:lnTo>
                  <a:lnTo>
                    <a:pt x="54" y="1355"/>
                  </a:lnTo>
                  <a:lnTo>
                    <a:pt x="98" y="1382"/>
                  </a:lnTo>
                  <a:lnTo>
                    <a:pt x="141" y="1404"/>
                  </a:lnTo>
                  <a:lnTo>
                    <a:pt x="196" y="1425"/>
                  </a:lnTo>
                  <a:lnTo>
                    <a:pt x="261" y="1447"/>
                  </a:lnTo>
                  <a:lnTo>
                    <a:pt x="326" y="1469"/>
                  </a:lnTo>
                  <a:lnTo>
                    <a:pt x="266" y="1442"/>
                  </a:lnTo>
                  <a:lnTo>
                    <a:pt x="217" y="1414"/>
                  </a:lnTo>
                  <a:lnTo>
                    <a:pt x="174" y="1387"/>
                  </a:lnTo>
                  <a:lnTo>
                    <a:pt x="147" y="1360"/>
                  </a:lnTo>
                  <a:lnTo>
                    <a:pt x="125" y="1333"/>
                  </a:lnTo>
                  <a:lnTo>
                    <a:pt x="120" y="1306"/>
                  </a:lnTo>
                  <a:lnTo>
                    <a:pt x="125" y="1278"/>
                  </a:lnTo>
                  <a:lnTo>
                    <a:pt x="141" y="1257"/>
                  </a:lnTo>
                  <a:lnTo>
                    <a:pt x="174" y="1229"/>
                  </a:lnTo>
                  <a:lnTo>
                    <a:pt x="212" y="1208"/>
                  </a:lnTo>
                  <a:lnTo>
                    <a:pt x="272" y="1186"/>
                  </a:lnTo>
                  <a:lnTo>
                    <a:pt x="342" y="1164"/>
                  </a:lnTo>
                  <a:lnTo>
                    <a:pt x="423" y="1142"/>
                  </a:lnTo>
                  <a:lnTo>
                    <a:pt x="527" y="1121"/>
                  </a:lnTo>
                  <a:lnTo>
                    <a:pt x="641" y="1104"/>
                  </a:lnTo>
                  <a:lnTo>
                    <a:pt x="771" y="1088"/>
                  </a:lnTo>
                  <a:lnTo>
                    <a:pt x="771" y="108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hangingPunct="1">
                <a:defRPr/>
              </a:pPr>
              <a:endParaRPr lang="hu-HU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40474A5C-F248-4473-9812-B48C3A274F2B}"/>
                </a:ext>
              </a:extLst>
            </p:cNvPr>
            <p:cNvSpPr>
              <a:spLocks/>
            </p:cNvSpPr>
            <p:nvPr/>
          </p:nvSpPr>
          <p:spPr bwMode="hidden">
            <a:xfrm>
              <a:off x="0" y="0"/>
              <a:ext cx="5758" cy="1776"/>
            </a:xfrm>
            <a:custGeom>
              <a:avLst/>
              <a:gdLst>
                <a:gd name="T0" fmla="*/ 0 w 5740"/>
                <a:gd name="T1" fmla="*/ 0 h 1906"/>
                <a:gd name="T2" fmla="*/ 0 w 5740"/>
                <a:gd name="T3" fmla="*/ 1655 h 1906"/>
                <a:gd name="T4" fmla="*/ 5776 w 5740"/>
                <a:gd name="T5" fmla="*/ 1655 h 1906"/>
                <a:gd name="T6" fmla="*/ 5776 w 5740"/>
                <a:gd name="T7" fmla="*/ 0 h 1906"/>
                <a:gd name="T8" fmla="*/ 0 w 5740"/>
                <a:gd name="T9" fmla="*/ 0 h 1906"/>
                <a:gd name="T10" fmla="*/ 0 w 5740"/>
                <a:gd name="T11" fmla="*/ 0 h 19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40" h="1906">
                  <a:moveTo>
                    <a:pt x="0" y="0"/>
                  </a:moveTo>
                  <a:lnTo>
                    <a:pt x="0" y="1906"/>
                  </a:lnTo>
                  <a:lnTo>
                    <a:pt x="5740" y="1906"/>
                  </a:lnTo>
                  <a:lnTo>
                    <a:pt x="574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hu-HU"/>
            </a:p>
          </p:txBody>
        </p:sp>
      </p:grpSp>
      <p:sp>
        <p:nvSpPr>
          <p:cNvPr id="24587" name="Rectangle 11">
            <a:extLst>
              <a:ext uri="{FF2B5EF4-FFF2-40B4-BE49-F238E27FC236}">
                <a16:creationId xmlns:a16="http://schemas.microsoft.com/office/drawing/2014/main" id="{6C364751-F411-484A-8E30-41688421B736}"/>
              </a:ext>
            </a:extLst>
          </p:cNvPr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36725"/>
            <a:ext cx="7772400" cy="1920875"/>
          </a:xfrm>
        </p:spPr>
        <p:txBody>
          <a:bodyPr/>
          <a:lstStyle>
            <a:lvl1pPr>
              <a:defRPr sz="6000"/>
            </a:lvl1pPr>
          </a:lstStyle>
          <a:p>
            <a:pPr lvl="0"/>
            <a:r>
              <a:rPr lang="en-GB" altLang="hu-HU" noProof="0"/>
              <a:t>Mintacím szerkesztése</a:t>
            </a:r>
          </a:p>
        </p:txBody>
      </p:sp>
      <p:sp>
        <p:nvSpPr>
          <p:cNvPr id="24588" name="Rectangle 12">
            <a:extLst>
              <a:ext uri="{FF2B5EF4-FFF2-40B4-BE49-F238E27FC236}">
                <a16:creationId xmlns:a16="http://schemas.microsoft.com/office/drawing/2014/main" id="{A381B819-E939-455E-B6F8-A5AA684275B6}"/>
              </a:ext>
            </a:extLst>
          </p:cNvPr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anose="05000000000000000000" pitchFamily="2" charset="2"/>
              <a:buNone/>
              <a:defRPr/>
            </a:lvl1pPr>
          </a:lstStyle>
          <a:p>
            <a:pPr lvl="0"/>
            <a:r>
              <a:rPr lang="en-GB" altLang="hu-HU" noProof="0"/>
              <a:t>Alcím mintájának szerkesztése</a:t>
            </a:r>
          </a:p>
        </p:txBody>
      </p:sp>
      <p:sp>
        <p:nvSpPr>
          <p:cNvPr id="13" name="Rectangle 13">
            <a:extLst>
              <a:ext uri="{FF2B5EF4-FFF2-40B4-BE49-F238E27FC236}">
                <a16:creationId xmlns:a16="http://schemas.microsoft.com/office/drawing/2014/main" id="{5C320759-A2BF-4814-91ED-CA650F4A4EA7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>
          <a:xfrm>
            <a:off x="457200" y="6248400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hu-HU"/>
          </a:p>
        </p:txBody>
      </p:sp>
      <p:sp>
        <p:nvSpPr>
          <p:cNvPr id="14" name="Rectangle 14">
            <a:extLst>
              <a:ext uri="{FF2B5EF4-FFF2-40B4-BE49-F238E27FC236}">
                <a16:creationId xmlns:a16="http://schemas.microsoft.com/office/drawing/2014/main" id="{58B44C10-CE57-4EB2-A536-AFB09B59244C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5157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hu-HU"/>
          </a:p>
        </p:txBody>
      </p:sp>
      <p:sp>
        <p:nvSpPr>
          <p:cNvPr id="15" name="Rectangle 15">
            <a:extLst>
              <a:ext uri="{FF2B5EF4-FFF2-40B4-BE49-F238E27FC236}">
                <a16:creationId xmlns:a16="http://schemas.microsoft.com/office/drawing/2014/main" id="{6C659987-FD18-43C5-9122-1A55354D065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54750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164E8B6-147D-4D08-A753-02AAF9621857}" type="slidenum">
              <a:rPr lang="en-GB" altLang="hu-HU"/>
              <a:pPr>
                <a:defRPr/>
              </a:pPr>
              <a:t>‹#›</a:t>
            </a:fld>
            <a:endParaRPr lang="en-GB" altLang="hu-HU"/>
          </a:p>
        </p:txBody>
      </p:sp>
    </p:spTree>
    <p:extLst>
      <p:ext uri="{BB962C8B-B14F-4D97-AF65-F5344CB8AC3E}">
        <p14:creationId xmlns:p14="http://schemas.microsoft.com/office/powerpoint/2010/main" val="268210433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Cím és függőlege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>
            <a:extLst>
              <a:ext uri="{FF2B5EF4-FFF2-40B4-BE49-F238E27FC236}">
                <a16:creationId xmlns:a16="http://schemas.microsoft.com/office/drawing/2014/main" id="{46FC37FF-16D8-4A1B-B89B-7A1D0D2085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>
            <a:extLst>
              <a:ext uri="{FF2B5EF4-FFF2-40B4-BE49-F238E27FC236}">
                <a16:creationId xmlns:a16="http://schemas.microsoft.com/office/drawing/2014/main" id="{6E1AA56B-415A-4B46-9270-6A8B0284C6C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3CAA833C-B63F-4838-A49B-9CE2240B3E1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hu-HU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198B35F-D743-4661-90A8-02BF40E40E25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6F0C2FB-B95F-412F-BBA8-4CE8E1196577}" type="slidenum">
              <a:rPr lang="en-GB" altLang="hu-HU"/>
              <a:pPr>
                <a:defRPr/>
              </a:pPr>
              <a:t>‹#›</a:t>
            </a:fld>
            <a:endParaRPr lang="en-GB" altLang="hu-HU"/>
          </a:p>
        </p:txBody>
      </p:sp>
      <p:sp>
        <p:nvSpPr>
          <p:cNvPr id="6" name="Rectangle 14">
            <a:extLst>
              <a:ext uri="{FF2B5EF4-FFF2-40B4-BE49-F238E27FC236}">
                <a16:creationId xmlns:a16="http://schemas.microsoft.com/office/drawing/2014/main" id="{E29DCBF5-E660-4E61-BBB9-5917B9370273}"/>
              </a:ext>
            </a:extLst>
          </p:cNvPr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hu-HU"/>
          </a:p>
        </p:txBody>
      </p:sp>
    </p:spTree>
    <p:extLst>
      <p:ext uri="{BB962C8B-B14F-4D97-AF65-F5344CB8AC3E}">
        <p14:creationId xmlns:p14="http://schemas.microsoft.com/office/powerpoint/2010/main" val="126126600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Függőleges cím é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üggőleges cím 1">
            <a:extLst>
              <a:ext uri="{FF2B5EF4-FFF2-40B4-BE49-F238E27FC236}">
                <a16:creationId xmlns:a16="http://schemas.microsoft.com/office/drawing/2014/main" id="{A1C7A161-E14F-4A9A-82DA-EA15734939C6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>
            <a:extLst>
              <a:ext uri="{FF2B5EF4-FFF2-40B4-BE49-F238E27FC236}">
                <a16:creationId xmlns:a16="http://schemas.microsoft.com/office/drawing/2014/main" id="{3DE76812-73A0-4A39-A045-3AB731319BE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5405851F-B83D-4B21-9761-888CA177F33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hu-HU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CFE48241-F19D-4574-B5EA-CD5ADD4AD3B5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BB9BB94-9953-4601-AE69-91174466410D}" type="slidenum">
              <a:rPr lang="en-GB" altLang="hu-HU"/>
              <a:pPr>
                <a:defRPr/>
              </a:pPr>
              <a:t>‹#›</a:t>
            </a:fld>
            <a:endParaRPr lang="en-GB" altLang="hu-HU"/>
          </a:p>
        </p:txBody>
      </p:sp>
      <p:sp>
        <p:nvSpPr>
          <p:cNvPr id="6" name="Rectangle 14">
            <a:extLst>
              <a:ext uri="{FF2B5EF4-FFF2-40B4-BE49-F238E27FC236}">
                <a16:creationId xmlns:a16="http://schemas.microsoft.com/office/drawing/2014/main" id="{5ED33901-D98B-468D-BC7C-48BBD8394415}"/>
              </a:ext>
            </a:extLst>
          </p:cNvPr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hu-HU"/>
          </a:p>
        </p:txBody>
      </p:sp>
    </p:spTree>
    <p:extLst>
      <p:ext uri="{BB962C8B-B14F-4D97-AF65-F5344CB8AC3E}">
        <p14:creationId xmlns:p14="http://schemas.microsoft.com/office/powerpoint/2010/main" val="182630246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Cím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2">
            <a:extLst>
              <a:ext uri="{FF2B5EF4-FFF2-40B4-BE49-F238E27FC236}">
                <a16:creationId xmlns:a16="http://schemas.microsoft.com/office/drawing/2014/main" id="{583EBE75-D193-4AD6-8CF2-DD9DCB383667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40825" cy="6850063"/>
            <a:chOff x="0" y="0"/>
            <a:chExt cx="5758" cy="4315"/>
          </a:xfrm>
        </p:grpSpPr>
        <p:grpSp>
          <p:nvGrpSpPr>
            <p:cNvPr id="5" name="Group 3">
              <a:extLst>
                <a:ext uri="{FF2B5EF4-FFF2-40B4-BE49-F238E27FC236}">
                  <a16:creationId xmlns:a16="http://schemas.microsoft.com/office/drawing/2014/main" id="{933E4E9F-427D-4CBF-AD25-FF277BE949FF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728" y="2230"/>
              <a:ext cx="4027" cy="2085"/>
              <a:chOff x="1728" y="2230"/>
              <a:chExt cx="4027" cy="2085"/>
            </a:xfrm>
          </p:grpSpPr>
          <p:sp>
            <p:nvSpPr>
              <p:cNvPr id="8" name="Freeform 4">
                <a:extLst>
                  <a:ext uri="{FF2B5EF4-FFF2-40B4-BE49-F238E27FC236}">
                    <a16:creationId xmlns:a16="http://schemas.microsoft.com/office/drawing/2014/main" id="{828876DC-B05C-4994-A783-B002EDB90BEC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1728" y="2644"/>
                <a:ext cx="2882" cy="1671"/>
              </a:xfrm>
              <a:custGeom>
                <a:avLst/>
                <a:gdLst>
                  <a:gd name="T0" fmla="*/ 2740 w 2882"/>
                  <a:gd name="T1" fmla="*/ 528 h 1671"/>
                  <a:gd name="T2" fmla="*/ 2632 w 2882"/>
                  <a:gd name="T3" fmla="*/ 484 h 1671"/>
                  <a:gd name="T4" fmla="*/ 2480 w 2882"/>
                  <a:gd name="T5" fmla="*/ 424 h 1671"/>
                  <a:gd name="T6" fmla="*/ 2203 w 2882"/>
                  <a:gd name="T7" fmla="*/ 343 h 1671"/>
                  <a:gd name="T8" fmla="*/ 1970 w 2882"/>
                  <a:gd name="T9" fmla="*/ 277 h 1671"/>
                  <a:gd name="T10" fmla="*/ 1807 w 2882"/>
                  <a:gd name="T11" fmla="*/ 212 h 1671"/>
                  <a:gd name="T12" fmla="*/ 1693 w 2882"/>
                  <a:gd name="T13" fmla="*/ 152 h 1671"/>
                  <a:gd name="T14" fmla="*/ 1628 w 2882"/>
                  <a:gd name="T15" fmla="*/ 103 h 1671"/>
                  <a:gd name="T16" fmla="*/ 1590 w 2882"/>
                  <a:gd name="T17" fmla="*/ 60 h 1671"/>
                  <a:gd name="T18" fmla="*/ 1579 w 2882"/>
                  <a:gd name="T19" fmla="*/ 27 h 1671"/>
                  <a:gd name="T20" fmla="*/ 1585 w 2882"/>
                  <a:gd name="T21" fmla="*/ 0 h 1671"/>
                  <a:gd name="T22" fmla="*/ 1557 w 2882"/>
                  <a:gd name="T23" fmla="*/ 49 h 1671"/>
                  <a:gd name="T24" fmla="*/ 1568 w 2882"/>
                  <a:gd name="T25" fmla="*/ 98 h 1671"/>
                  <a:gd name="T26" fmla="*/ 1617 w 2882"/>
                  <a:gd name="T27" fmla="*/ 141 h 1671"/>
                  <a:gd name="T28" fmla="*/ 1688 w 2882"/>
                  <a:gd name="T29" fmla="*/ 185 h 1671"/>
                  <a:gd name="T30" fmla="*/ 1791 w 2882"/>
                  <a:gd name="T31" fmla="*/ 228 h 1671"/>
                  <a:gd name="T32" fmla="*/ 2040 w 2882"/>
                  <a:gd name="T33" fmla="*/ 310 h 1671"/>
                  <a:gd name="T34" fmla="*/ 2285 w 2882"/>
                  <a:gd name="T35" fmla="*/ 381 h 1671"/>
                  <a:gd name="T36" fmla="*/ 2464 w 2882"/>
                  <a:gd name="T37" fmla="*/ 435 h 1671"/>
                  <a:gd name="T38" fmla="*/ 2605 w 2882"/>
                  <a:gd name="T39" fmla="*/ 484 h 1671"/>
                  <a:gd name="T40" fmla="*/ 2708 w 2882"/>
                  <a:gd name="T41" fmla="*/ 528 h 1671"/>
                  <a:gd name="T42" fmla="*/ 2768 w 2882"/>
                  <a:gd name="T43" fmla="*/ 560 h 1671"/>
                  <a:gd name="T44" fmla="*/ 2795 w 2882"/>
                  <a:gd name="T45" fmla="*/ 593 h 1671"/>
                  <a:gd name="T46" fmla="*/ 2795 w 2882"/>
                  <a:gd name="T47" fmla="*/ 642 h 1671"/>
                  <a:gd name="T48" fmla="*/ 2762 w 2882"/>
                  <a:gd name="T49" fmla="*/ 691 h 1671"/>
                  <a:gd name="T50" fmla="*/ 2692 w 2882"/>
                  <a:gd name="T51" fmla="*/ 735 h 1671"/>
                  <a:gd name="T52" fmla="*/ 2589 w 2882"/>
                  <a:gd name="T53" fmla="*/ 778 h 1671"/>
                  <a:gd name="T54" fmla="*/ 2458 w 2882"/>
                  <a:gd name="T55" fmla="*/ 822 h 1671"/>
                  <a:gd name="T56" fmla="*/ 2301 w 2882"/>
                  <a:gd name="T57" fmla="*/ 865 h 1671"/>
                  <a:gd name="T58" fmla="*/ 2030 w 2882"/>
                  <a:gd name="T59" fmla="*/ 930 h 1671"/>
                  <a:gd name="T60" fmla="*/ 1606 w 2882"/>
                  <a:gd name="T61" fmla="*/ 1034 h 1671"/>
                  <a:gd name="T62" fmla="*/ 1145 w 2882"/>
                  <a:gd name="T63" fmla="*/ 1164 h 1671"/>
                  <a:gd name="T64" fmla="*/ 673 w 2882"/>
                  <a:gd name="T65" fmla="*/ 1328 h 1671"/>
                  <a:gd name="T66" fmla="*/ 217 w 2882"/>
                  <a:gd name="T67" fmla="*/ 1545 h 1671"/>
                  <a:gd name="T68" fmla="*/ 353 w 2882"/>
                  <a:gd name="T69" fmla="*/ 1671 h 1671"/>
                  <a:gd name="T70" fmla="*/ 754 w 2882"/>
                  <a:gd name="T71" fmla="*/ 1469 h 1671"/>
                  <a:gd name="T72" fmla="*/ 1145 w 2882"/>
                  <a:gd name="T73" fmla="*/ 1311 h 1671"/>
                  <a:gd name="T74" fmla="*/ 1519 w 2882"/>
                  <a:gd name="T75" fmla="*/ 1186 h 1671"/>
                  <a:gd name="T76" fmla="*/ 1861 w 2882"/>
                  <a:gd name="T77" fmla="*/ 1083 h 1671"/>
                  <a:gd name="T78" fmla="*/ 2165 w 2882"/>
                  <a:gd name="T79" fmla="*/ 1007 h 1671"/>
                  <a:gd name="T80" fmla="*/ 2426 w 2882"/>
                  <a:gd name="T81" fmla="*/ 947 h 1671"/>
                  <a:gd name="T82" fmla="*/ 2626 w 2882"/>
                  <a:gd name="T83" fmla="*/ 892 h 1671"/>
                  <a:gd name="T84" fmla="*/ 2762 w 2882"/>
                  <a:gd name="T85" fmla="*/ 838 h 1671"/>
                  <a:gd name="T86" fmla="*/ 2827 w 2882"/>
                  <a:gd name="T87" fmla="*/ 794 h 1671"/>
                  <a:gd name="T88" fmla="*/ 2865 w 2882"/>
                  <a:gd name="T89" fmla="*/ 745 h 1671"/>
                  <a:gd name="T90" fmla="*/ 2882 w 2882"/>
                  <a:gd name="T91" fmla="*/ 702 h 1671"/>
                  <a:gd name="T92" fmla="*/ 2854 w 2882"/>
                  <a:gd name="T93" fmla="*/ 620 h 1671"/>
                  <a:gd name="T94" fmla="*/ 2800 w 2882"/>
                  <a:gd name="T95" fmla="*/ 560 h 1671"/>
                  <a:gd name="T96" fmla="*/ 2773 w 2882"/>
                  <a:gd name="T97" fmla="*/ 544 h 1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82" h="1671">
                    <a:moveTo>
                      <a:pt x="2773" y="544"/>
                    </a:moveTo>
                    <a:lnTo>
                      <a:pt x="2740" y="528"/>
                    </a:lnTo>
                    <a:lnTo>
                      <a:pt x="2692" y="506"/>
                    </a:lnTo>
                    <a:lnTo>
                      <a:pt x="2632" y="484"/>
                    </a:lnTo>
                    <a:lnTo>
                      <a:pt x="2561" y="457"/>
                    </a:lnTo>
                    <a:lnTo>
                      <a:pt x="2480" y="424"/>
                    </a:lnTo>
                    <a:lnTo>
                      <a:pt x="2388" y="397"/>
                    </a:lnTo>
                    <a:lnTo>
                      <a:pt x="2203" y="343"/>
                    </a:lnTo>
                    <a:lnTo>
                      <a:pt x="2078" y="310"/>
                    </a:lnTo>
                    <a:lnTo>
                      <a:pt x="1970" y="277"/>
                    </a:lnTo>
                    <a:lnTo>
                      <a:pt x="1878" y="245"/>
                    </a:lnTo>
                    <a:lnTo>
                      <a:pt x="1807" y="212"/>
                    </a:lnTo>
                    <a:lnTo>
                      <a:pt x="1742" y="179"/>
                    </a:lnTo>
                    <a:lnTo>
                      <a:pt x="1693" y="152"/>
                    </a:lnTo>
                    <a:lnTo>
                      <a:pt x="1655" y="125"/>
                    </a:lnTo>
                    <a:lnTo>
                      <a:pt x="1628" y="103"/>
                    </a:lnTo>
                    <a:lnTo>
                      <a:pt x="1606" y="81"/>
                    </a:lnTo>
                    <a:lnTo>
                      <a:pt x="1590" y="60"/>
                    </a:lnTo>
                    <a:lnTo>
                      <a:pt x="1585" y="43"/>
                    </a:lnTo>
                    <a:lnTo>
                      <a:pt x="1579" y="27"/>
                    </a:lnTo>
                    <a:lnTo>
                      <a:pt x="1585" y="5"/>
                    </a:lnTo>
                    <a:lnTo>
                      <a:pt x="1585" y="0"/>
                    </a:lnTo>
                    <a:lnTo>
                      <a:pt x="1568" y="27"/>
                    </a:lnTo>
                    <a:lnTo>
                      <a:pt x="1557" y="49"/>
                    </a:lnTo>
                    <a:lnTo>
                      <a:pt x="1557" y="76"/>
                    </a:lnTo>
                    <a:lnTo>
                      <a:pt x="1568" y="98"/>
                    </a:lnTo>
                    <a:lnTo>
                      <a:pt x="1590" y="120"/>
                    </a:lnTo>
                    <a:lnTo>
                      <a:pt x="1617" y="141"/>
                    </a:lnTo>
                    <a:lnTo>
                      <a:pt x="1650" y="163"/>
                    </a:lnTo>
                    <a:lnTo>
                      <a:pt x="1688" y="185"/>
                    </a:lnTo>
                    <a:lnTo>
                      <a:pt x="1737" y="207"/>
                    </a:lnTo>
                    <a:lnTo>
                      <a:pt x="1791" y="228"/>
                    </a:lnTo>
                    <a:lnTo>
                      <a:pt x="1905" y="267"/>
                    </a:lnTo>
                    <a:lnTo>
                      <a:pt x="2040" y="310"/>
                    </a:lnTo>
                    <a:lnTo>
                      <a:pt x="2182" y="348"/>
                    </a:lnTo>
                    <a:lnTo>
                      <a:pt x="2285" y="381"/>
                    </a:lnTo>
                    <a:lnTo>
                      <a:pt x="2382" y="408"/>
                    </a:lnTo>
                    <a:lnTo>
                      <a:pt x="2464" y="435"/>
                    </a:lnTo>
                    <a:lnTo>
                      <a:pt x="2540" y="462"/>
                    </a:lnTo>
                    <a:lnTo>
                      <a:pt x="2605" y="484"/>
                    </a:lnTo>
                    <a:lnTo>
                      <a:pt x="2659" y="506"/>
                    </a:lnTo>
                    <a:lnTo>
                      <a:pt x="2708" y="528"/>
                    </a:lnTo>
                    <a:lnTo>
                      <a:pt x="2740" y="544"/>
                    </a:lnTo>
                    <a:lnTo>
                      <a:pt x="2768" y="560"/>
                    </a:lnTo>
                    <a:lnTo>
                      <a:pt x="2784" y="577"/>
                    </a:lnTo>
                    <a:lnTo>
                      <a:pt x="2795" y="593"/>
                    </a:lnTo>
                    <a:lnTo>
                      <a:pt x="2800" y="615"/>
                    </a:lnTo>
                    <a:lnTo>
                      <a:pt x="2795" y="642"/>
                    </a:lnTo>
                    <a:lnTo>
                      <a:pt x="2784" y="664"/>
                    </a:lnTo>
                    <a:lnTo>
                      <a:pt x="2762" y="691"/>
                    </a:lnTo>
                    <a:lnTo>
                      <a:pt x="2730" y="713"/>
                    </a:lnTo>
                    <a:lnTo>
                      <a:pt x="2692" y="735"/>
                    </a:lnTo>
                    <a:lnTo>
                      <a:pt x="2643" y="756"/>
                    </a:lnTo>
                    <a:lnTo>
                      <a:pt x="2589" y="778"/>
                    </a:lnTo>
                    <a:lnTo>
                      <a:pt x="2529" y="800"/>
                    </a:lnTo>
                    <a:lnTo>
                      <a:pt x="2458" y="822"/>
                    </a:lnTo>
                    <a:lnTo>
                      <a:pt x="2382" y="843"/>
                    </a:lnTo>
                    <a:lnTo>
                      <a:pt x="2301" y="865"/>
                    </a:lnTo>
                    <a:lnTo>
                      <a:pt x="2214" y="887"/>
                    </a:lnTo>
                    <a:lnTo>
                      <a:pt x="2030" y="930"/>
                    </a:lnTo>
                    <a:lnTo>
                      <a:pt x="1823" y="979"/>
                    </a:lnTo>
                    <a:lnTo>
                      <a:pt x="1606" y="1034"/>
                    </a:lnTo>
                    <a:lnTo>
                      <a:pt x="1378" y="1094"/>
                    </a:lnTo>
                    <a:lnTo>
                      <a:pt x="1145" y="1164"/>
                    </a:lnTo>
                    <a:lnTo>
                      <a:pt x="912" y="1241"/>
                    </a:lnTo>
                    <a:lnTo>
                      <a:pt x="673" y="1328"/>
                    </a:lnTo>
                    <a:lnTo>
                      <a:pt x="440" y="1431"/>
                    </a:lnTo>
                    <a:lnTo>
                      <a:pt x="217" y="1545"/>
                    </a:lnTo>
                    <a:lnTo>
                      <a:pt x="0" y="1671"/>
                    </a:lnTo>
                    <a:lnTo>
                      <a:pt x="353" y="1671"/>
                    </a:lnTo>
                    <a:lnTo>
                      <a:pt x="554" y="1567"/>
                    </a:lnTo>
                    <a:lnTo>
                      <a:pt x="754" y="1469"/>
                    </a:lnTo>
                    <a:lnTo>
                      <a:pt x="955" y="1388"/>
                    </a:lnTo>
                    <a:lnTo>
                      <a:pt x="1145" y="1311"/>
                    </a:lnTo>
                    <a:lnTo>
                      <a:pt x="1335" y="1241"/>
                    </a:lnTo>
                    <a:lnTo>
                      <a:pt x="1519" y="1186"/>
                    </a:lnTo>
                    <a:lnTo>
                      <a:pt x="1693" y="1132"/>
                    </a:lnTo>
                    <a:lnTo>
                      <a:pt x="1861" y="1083"/>
                    </a:lnTo>
                    <a:lnTo>
                      <a:pt x="2019" y="1045"/>
                    </a:lnTo>
                    <a:lnTo>
                      <a:pt x="2165" y="1007"/>
                    </a:lnTo>
                    <a:lnTo>
                      <a:pt x="2301" y="974"/>
                    </a:lnTo>
                    <a:lnTo>
                      <a:pt x="2426" y="947"/>
                    </a:lnTo>
                    <a:lnTo>
                      <a:pt x="2534" y="914"/>
                    </a:lnTo>
                    <a:lnTo>
                      <a:pt x="2626" y="892"/>
                    </a:lnTo>
                    <a:lnTo>
                      <a:pt x="2702" y="865"/>
                    </a:lnTo>
                    <a:lnTo>
                      <a:pt x="2762" y="838"/>
                    </a:lnTo>
                    <a:lnTo>
                      <a:pt x="2800" y="816"/>
                    </a:lnTo>
                    <a:lnTo>
                      <a:pt x="2827" y="794"/>
                    </a:lnTo>
                    <a:lnTo>
                      <a:pt x="2849" y="767"/>
                    </a:lnTo>
                    <a:lnTo>
                      <a:pt x="2865" y="745"/>
                    </a:lnTo>
                    <a:lnTo>
                      <a:pt x="2876" y="724"/>
                    </a:lnTo>
                    <a:lnTo>
                      <a:pt x="2882" y="702"/>
                    </a:lnTo>
                    <a:lnTo>
                      <a:pt x="2876" y="658"/>
                    </a:lnTo>
                    <a:lnTo>
                      <a:pt x="2854" y="620"/>
                    </a:lnTo>
                    <a:lnTo>
                      <a:pt x="2833" y="588"/>
                    </a:lnTo>
                    <a:lnTo>
                      <a:pt x="2800" y="560"/>
                    </a:lnTo>
                    <a:lnTo>
                      <a:pt x="2773" y="544"/>
                    </a:lnTo>
                    <a:lnTo>
                      <a:pt x="2773" y="54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90980"/>
                      <a:invGamma/>
                    </a:schemeClr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hu-HU"/>
              </a:p>
            </p:txBody>
          </p:sp>
          <p:sp>
            <p:nvSpPr>
              <p:cNvPr id="9" name="Freeform 5">
                <a:extLst>
                  <a:ext uri="{FF2B5EF4-FFF2-40B4-BE49-F238E27FC236}">
                    <a16:creationId xmlns:a16="http://schemas.microsoft.com/office/drawing/2014/main" id="{6AB84E15-CC18-44EC-8742-0333DE723B28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4170" y="2671"/>
                <a:ext cx="1259" cy="811"/>
              </a:xfrm>
              <a:custGeom>
                <a:avLst/>
                <a:gdLst>
                  <a:gd name="T0" fmla="*/ 1259 w 1259"/>
                  <a:gd name="T1" fmla="*/ 615 h 811"/>
                  <a:gd name="T2" fmla="*/ 1248 w 1259"/>
                  <a:gd name="T3" fmla="*/ 588 h 811"/>
                  <a:gd name="T4" fmla="*/ 1237 w 1259"/>
                  <a:gd name="T5" fmla="*/ 566 h 811"/>
                  <a:gd name="T6" fmla="*/ 1216 w 1259"/>
                  <a:gd name="T7" fmla="*/ 539 h 811"/>
                  <a:gd name="T8" fmla="*/ 1188 w 1259"/>
                  <a:gd name="T9" fmla="*/ 517 h 811"/>
                  <a:gd name="T10" fmla="*/ 1123 w 1259"/>
                  <a:gd name="T11" fmla="*/ 479 h 811"/>
                  <a:gd name="T12" fmla="*/ 1042 w 1259"/>
                  <a:gd name="T13" fmla="*/ 441 h 811"/>
                  <a:gd name="T14" fmla="*/ 944 w 1259"/>
                  <a:gd name="T15" fmla="*/ 408 h 811"/>
                  <a:gd name="T16" fmla="*/ 841 w 1259"/>
                  <a:gd name="T17" fmla="*/ 381 h 811"/>
                  <a:gd name="T18" fmla="*/ 727 w 1259"/>
                  <a:gd name="T19" fmla="*/ 348 h 811"/>
                  <a:gd name="T20" fmla="*/ 613 w 1259"/>
                  <a:gd name="T21" fmla="*/ 321 h 811"/>
                  <a:gd name="T22" fmla="*/ 499 w 1259"/>
                  <a:gd name="T23" fmla="*/ 294 h 811"/>
                  <a:gd name="T24" fmla="*/ 391 w 1259"/>
                  <a:gd name="T25" fmla="*/ 261 h 811"/>
                  <a:gd name="T26" fmla="*/ 288 w 1259"/>
                  <a:gd name="T27" fmla="*/ 229 h 811"/>
                  <a:gd name="T28" fmla="*/ 195 w 1259"/>
                  <a:gd name="T29" fmla="*/ 196 h 811"/>
                  <a:gd name="T30" fmla="*/ 119 w 1259"/>
                  <a:gd name="T31" fmla="*/ 152 h 811"/>
                  <a:gd name="T32" fmla="*/ 54 w 1259"/>
                  <a:gd name="T33" fmla="*/ 109 h 811"/>
                  <a:gd name="T34" fmla="*/ 33 w 1259"/>
                  <a:gd name="T35" fmla="*/ 87 h 811"/>
                  <a:gd name="T36" fmla="*/ 16 w 1259"/>
                  <a:gd name="T37" fmla="*/ 60 h 811"/>
                  <a:gd name="T38" fmla="*/ 5 w 1259"/>
                  <a:gd name="T39" fmla="*/ 33 h 811"/>
                  <a:gd name="T40" fmla="*/ 0 w 1259"/>
                  <a:gd name="T41" fmla="*/ 0 h 811"/>
                  <a:gd name="T42" fmla="*/ 0 w 1259"/>
                  <a:gd name="T43" fmla="*/ 6 h 811"/>
                  <a:gd name="T44" fmla="*/ 0 w 1259"/>
                  <a:gd name="T45" fmla="*/ 11 h 811"/>
                  <a:gd name="T46" fmla="*/ 0 w 1259"/>
                  <a:gd name="T47" fmla="*/ 38 h 811"/>
                  <a:gd name="T48" fmla="*/ 5 w 1259"/>
                  <a:gd name="T49" fmla="*/ 60 h 811"/>
                  <a:gd name="T50" fmla="*/ 16 w 1259"/>
                  <a:gd name="T51" fmla="*/ 87 h 811"/>
                  <a:gd name="T52" fmla="*/ 33 w 1259"/>
                  <a:gd name="T53" fmla="*/ 114 h 811"/>
                  <a:gd name="T54" fmla="*/ 54 w 1259"/>
                  <a:gd name="T55" fmla="*/ 142 h 811"/>
                  <a:gd name="T56" fmla="*/ 87 w 1259"/>
                  <a:gd name="T57" fmla="*/ 174 h 811"/>
                  <a:gd name="T58" fmla="*/ 125 w 1259"/>
                  <a:gd name="T59" fmla="*/ 207 h 811"/>
                  <a:gd name="T60" fmla="*/ 179 w 1259"/>
                  <a:gd name="T61" fmla="*/ 240 h 811"/>
                  <a:gd name="T62" fmla="*/ 244 w 1259"/>
                  <a:gd name="T63" fmla="*/ 278 h 811"/>
                  <a:gd name="T64" fmla="*/ 326 w 1259"/>
                  <a:gd name="T65" fmla="*/ 310 h 811"/>
                  <a:gd name="T66" fmla="*/ 418 w 1259"/>
                  <a:gd name="T67" fmla="*/ 348 h 811"/>
                  <a:gd name="T68" fmla="*/ 526 w 1259"/>
                  <a:gd name="T69" fmla="*/ 381 h 811"/>
                  <a:gd name="T70" fmla="*/ 657 w 1259"/>
                  <a:gd name="T71" fmla="*/ 414 h 811"/>
                  <a:gd name="T72" fmla="*/ 749 w 1259"/>
                  <a:gd name="T73" fmla="*/ 435 h 811"/>
                  <a:gd name="T74" fmla="*/ 830 w 1259"/>
                  <a:gd name="T75" fmla="*/ 463 h 811"/>
                  <a:gd name="T76" fmla="*/ 901 w 1259"/>
                  <a:gd name="T77" fmla="*/ 490 h 811"/>
                  <a:gd name="T78" fmla="*/ 966 w 1259"/>
                  <a:gd name="T79" fmla="*/ 512 h 811"/>
                  <a:gd name="T80" fmla="*/ 1015 w 1259"/>
                  <a:gd name="T81" fmla="*/ 539 h 811"/>
                  <a:gd name="T82" fmla="*/ 1053 w 1259"/>
                  <a:gd name="T83" fmla="*/ 566 h 811"/>
                  <a:gd name="T84" fmla="*/ 1080 w 1259"/>
                  <a:gd name="T85" fmla="*/ 593 h 811"/>
                  <a:gd name="T86" fmla="*/ 1102 w 1259"/>
                  <a:gd name="T87" fmla="*/ 620 h 811"/>
                  <a:gd name="T88" fmla="*/ 1112 w 1259"/>
                  <a:gd name="T89" fmla="*/ 648 h 811"/>
                  <a:gd name="T90" fmla="*/ 1118 w 1259"/>
                  <a:gd name="T91" fmla="*/ 675 h 811"/>
                  <a:gd name="T92" fmla="*/ 1112 w 1259"/>
                  <a:gd name="T93" fmla="*/ 697 h 811"/>
                  <a:gd name="T94" fmla="*/ 1096 w 1259"/>
                  <a:gd name="T95" fmla="*/ 724 h 811"/>
                  <a:gd name="T96" fmla="*/ 1080 w 1259"/>
                  <a:gd name="T97" fmla="*/ 746 h 811"/>
                  <a:gd name="T98" fmla="*/ 1053 w 1259"/>
                  <a:gd name="T99" fmla="*/ 767 h 811"/>
                  <a:gd name="T100" fmla="*/ 1015 w 1259"/>
                  <a:gd name="T101" fmla="*/ 789 h 811"/>
                  <a:gd name="T102" fmla="*/ 977 w 1259"/>
                  <a:gd name="T103" fmla="*/ 811 h 811"/>
                  <a:gd name="T104" fmla="*/ 1047 w 1259"/>
                  <a:gd name="T105" fmla="*/ 789 h 811"/>
                  <a:gd name="T106" fmla="*/ 1107 w 1259"/>
                  <a:gd name="T107" fmla="*/ 767 h 811"/>
                  <a:gd name="T108" fmla="*/ 1156 w 1259"/>
                  <a:gd name="T109" fmla="*/ 746 h 811"/>
                  <a:gd name="T110" fmla="*/ 1199 w 1259"/>
                  <a:gd name="T111" fmla="*/ 724 h 811"/>
                  <a:gd name="T112" fmla="*/ 1226 w 1259"/>
                  <a:gd name="T113" fmla="*/ 702 h 811"/>
                  <a:gd name="T114" fmla="*/ 1248 w 1259"/>
                  <a:gd name="T115" fmla="*/ 675 h 811"/>
                  <a:gd name="T116" fmla="*/ 1259 w 1259"/>
                  <a:gd name="T117" fmla="*/ 648 h 811"/>
                  <a:gd name="T118" fmla="*/ 1259 w 1259"/>
                  <a:gd name="T119" fmla="*/ 615 h 811"/>
                  <a:gd name="T120" fmla="*/ 1259 w 1259"/>
                  <a:gd name="T121" fmla="*/ 615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9" h="811">
                    <a:moveTo>
                      <a:pt x="1259" y="615"/>
                    </a:moveTo>
                    <a:lnTo>
                      <a:pt x="1248" y="588"/>
                    </a:lnTo>
                    <a:lnTo>
                      <a:pt x="1237" y="566"/>
                    </a:lnTo>
                    <a:lnTo>
                      <a:pt x="1216" y="539"/>
                    </a:lnTo>
                    <a:lnTo>
                      <a:pt x="1188" y="517"/>
                    </a:lnTo>
                    <a:lnTo>
                      <a:pt x="1123" y="479"/>
                    </a:lnTo>
                    <a:lnTo>
                      <a:pt x="1042" y="441"/>
                    </a:lnTo>
                    <a:lnTo>
                      <a:pt x="944" y="408"/>
                    </a:lnTo>
                    <a:lnTo>
                      <a:pt x="841" y="381"/>
                    </a:lnTo>
                    <a:lnTo>
                      <a:pt x="727" y="348"/>
                    </a:lnTo>
                    <a:lnTo>
                      <a:pt x="613" y="321"/>
                    </a:lnTo>
                    <a:lnTo>
                      <a:pt x="499" y="294"/>
                    </a:lnTo>
                    <a:lnTo>
                      <a:pt x="391" y="261"/>
                    </a:lnTo>
                    <a:lnTo>
                      <a:pt x="288" y="229"/>
                    </a:lnTo>
                    <a:lnTo>
                      <a:pt x="195" y="196"/>
                    </a:lnTo>
                    <a:lnTo>
                      <a:pt x="119" y="152"/>
                    </a:lnTo>
                    <a:lnTo>
                      <a:pt x="54" y="109"/>
                    </a:lnTo>
                    <a:lnTo>
                      <a:pt x="33" y="87"/>
                    </a:lnTo>
                    <a:lnTo>
                      <a:pt x="16" y="60"/>
                    </a:lnTo>
                    <a:lnTo>
                      <a:pt x="5" y="33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0" y="38"/>
                    </a:lnTo>
                    <a:lnTo>
                      <a:pt x="5" y="60"/>
                    </a:lnTo>
                    <a:lnTo>
                      <a:pt x="16" y="87"/>
                    </a:lnTo>
                    <a:lnTo>
                      <a:pt x="33" y="114"/>
                    </a:lnTo>
                    <a:lnTo>
                      <a:pt x="54" y="142"/>
                    </a:lnTo>
                    <a:lnTo>
                      <a:pt x="87" y="174"/>
                    </a:lnTo>
                    <a:lnTo>
                      <a:pt x="125" y="207"/>
                    </a:lnTo>
                    <a:lnTo>
                      <a:pt x="179" y="240"/>
                    </a:lnTo>
                    <a:lnTo>
                      <a:pt x="244" y="278"/>
                    </a:lnTo>
                    <a:lnTo>
                      <a:pt x="326" y="310"/>
                    </a:lnTo>
                    <a:lnTo>
                      <a:pt x="418" y="348"/>
                    </a:lnTo>
                    <a:lnTo>
                      <a:pt x="526" y="381"/>
                    </a:lnTo>
                    <a:lnTo>
                      <a:pt x="657" y="414"/>
                    </a:lnTo>
                    <a:lnTo>
                      <a:pt x="749" y="435"/>
                    </a:lnTo>
                    <a:lnTo>
                      <a:pt x="830" y="463"/>
                    </a:lnTo>
                    <a:lnTo>
                      <a:pt x="901" y="490"/>
                    </a:lnTo>
                    <a:lnTo>
                      <a:pt x="966" y="512"/>
                    </a:lnTo>
                    <a:lnTo>
                      <a:pt x="1015" y="539"/>
                    </a:lnTo>
                    <a:lnTo>
                      <a:pt x="1053" y="566"/>
                    </a:lnTo>
                    <a:lnTo>
                      <a:pt x="1080" y="593"/>
                    </a:lnTo>
                    <a:lnTo>
                      <a:pt x="1102" y="620"/>
                    </a:lnTo>
                    <a:lnTo>
                      <a:pt x="1112" y="648"/>
                    </a:lnTo>
                    <a:lnTo>
                      <a:pt x="1118" y="675"/>
                    </a:lnTo>
                    <a:lnTo>
                      <a:pt x="1112" y="697"/>
                    </a:lnTo>
                    <a:lnTo>
                      <a:pt x="1096" y="724"/>
                    </a:lnTo>
                    <a:lnTo>
                      <a:pt x="1080" y="746"/>
                    </a:lnTo>
                    <a:lnTo>
                      <a:pt x="1053" y="767"/>
                    </a:lnTo>
                    <a:lnTo>
                      <a:pt x="1015" y="789"/>
                    </a:lnTo>
                    <a:lnTo>
                      <a:pt x="977" y="811"/>
                    </a:lnTo>
                    <a:lnTo>
                      <a:pt x="1047" y="789"/>
                    </a:lnTo>
                    <a:lnTo>
                      <a:pt x="1107" y="767"/>
                    </a:lnTo>
                    <a:lnTo>
                      <a:pt x="1156" y="746"/>
                    </a:lnTo>
                    <a:lnTo>
                      <a:pt x="1199" y="724"/>
                    </a:lnTo>
                    <a:lnTo>
                      <a:pt x="1226" y="702"/>
                    </a:lnTo>
                    <a:lnTo>
                      <a:pt x="1248" y="675"/>
                    </a:lnTo>
                    <a:lnTo>
                      <a:pt x="1259" y="648"/>
                    </a:lnTo>
                    <a:lnTo>
                      <a:pt x="1259" y="615"/>
                    </a:lnTo>
                    <a:lnTo>
                      <a:pt x="1259" y="61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90980"/>
                      <a:invGamma/>
                    </a:schemeClr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hu-HU"/>
              </a:p>
            </p:txBody>
          </p:sp>
          <p:sp>
            <p:nvSpPr>
              <p:cNvPr id="10" name="Freeform 6">
                <a:extLst>
                  <a:ext uri="{FF2B5EF4-FFF2-40B4-BE49-F238E27FC236}">
                    <a16:creationId xmlns:a16="http://schemas.microsoft.com/office/drawing/2014/main" id="{67D56AD7-A4DC-469B-80F5-D649E9D4C1F5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2900" y="3346"/>
                <a:ext cx="2849" cy="969"/>
              </a:xfrm>
              <a:custGeom>
                <a:avLst/>
                <a:gdLst>
                  <a:gd name="T0" fmla="*/ 92 w 2849"/>
                  <a:gd name="T1" fmla="*/ 958 h 969"/>
                  <a:gd name="T2" fmla="*/ 0 w 2849"/>
                  <a:gd name="T3" fmla="*/ 969 h 969"/>
                  <a:gd name="T4" fmla="*/ 391 w 2849"/>
                  <a:gd name="T5" fmla="*/ 969 h 969"/>
                  <a:gd name="T6" fmla="*/ 434 w 2849"/>
                  <a:gd name="T7" fmla="*/ 947 h 969"/>
                  <a:gd name="T8" fmla="*/ 483 w 2849"/>
                  <a:gd name="T9" fmla="*/ 914 h 969"/>
                  <a:gd name="T10" fmla="*/ 554 w 2849"/>
                  <a:gd name="T11" fmla="*/ 876 h 969"/>
                  <a:gd name="T12" fmla="*/ 635 w 2849"/>
                  <a:gd name="T13" fmla="*/ 838 h 969"/>
                  <a:gd name="T14" fmla="*/ 727 w 2849"/>
                  <a:gd name="T15" fmla="*/ 794 h 969"/>
                  <a:gd name="T16" fmla="*/ 836 w 2849"/>
                  <a:gd name="T17" fmla="*/ 745 h 969"/>
                  <a:gd name="T18" fmla="*/ 961 w 2849"/>
                  <a:gd name="T19" fmla="*/ 696 h 969"/>
                  <a:gd name="T20" fmla="*/ 1102 w 2849"/>
                  <a:gd name="T21" fmla="*/ 642 h 969"/>
                  <a:gd name="T22" fmla="*/ 1259 w 2849"/>
                  <a:gd name="T23" fmla="*/ 582 h 969"/>
                  <a:gd name="T24" fmla="*/ 1433 w 2849"/>
                  <a:gd name="T25" fmla="*/ 522 h 969"/>
                  <a:gd name="T26" fmla="*/ 1623 w 2849"/>
                  <a:gd name="T27" fmla="*/ 462 h 969"/>
                  <a:gd name="T28" fmla="*/ 1829 w 2849"/>
                  <a:gd name="T29" fmla="*/ 403 h 969"/>
                  <a:gd name="T30" fmla="*/ 2057 w 2849"/>
                  <a:gd name="T31" fmla="*/ 343 h 969"/>
                  <a:gd name="T32" fmla="*/ 2301 w 2849"/>
                  <a:gd name="T33" fmla="*/ 283 h 969"/>
                  <a:gd name="T34" fmla="*/ 2567 w 2849"/>
                  <a:gd name="T35" fmla="*/ 223 h 969"/>
                  <a:gd name="T36" fmla="*/ 2849 w 2849"/>
                  <a:gd name="T37" fmla="*/ 163 h 969"/>
                  <a:gd name="T38" fmla="*/ 2849 w 2849"/>
                  <a:gd name="T39" fmla="*/ 0 h 969"/>
                  <a:gd name="T40" fmla="*/ 2817 w 2849"/>
                  <a:gd name="T41" fmla="*/ 16 h 969"/>
                  <a:gd name="T42" fmla="*/ 2773 w 2849"/>
                  <a:gd name="T43" fmla="*/ 33 h 969"/>
                  <a:gd name="T44" fmla="*/ 2719 w 2849"/>
                  <a:gd name="T45" fmla="*/ 54 h 969"/>
                  <a:gd name="T46" fmla="*/ 2648 w 2849"/>
                  <a:gd name="T47" fmla="*/ 76 h 969"/>
                  <a:gd name="T48" fmla="*/ 2572 w 2849"/>
                  <a:gd name="T49" fmla="*/ 98 h 969"/>
                  <a:gd name="T50" fmla="*/ 2491 w 2849"/>
                  <a:gd name="T51" fmla="*/ 120 h 969"/>
                  <a:gd name="T52" fmla="*/ 2399 w 2849"/>
                  <a:gd name="T53" fmla="*/ 147 h 969"/>
                  <a:gd name="T54" fmla="*/ 2301 w 2849"/>
                  <a:gd name="T55" fmla="*/ 169 h 969"/>
                  <a:gd name="T56" fmla="*/ 2095 w 2849"/>
                  <a:gd name="T57" fmla="*/ 223 h 969"/>
                  <a:gd name="T58" fmla="*/ 1889 w 2849"/>
                  <a:gd name="T59" fmla="*/ 277 h 969"/>
                  <a:gd name="T60" fmla="*/ 1688 w 2849"/>
                  <a:gd name="T61" fmla="*/ 326 h 969"/>
                  <a:gd name="T62" fmla="*/ 1590 w 2849"/>
                  <a:gd name="T63" fmla="*/ 354 h 969"/>
                  <a:gd name="T64" fmla="*/ 1503 w 2849"/>
                  <a:gd name="T65" fmla="*/ 381 h 969"/>
                  <a:gd name="T66" fmla="*/ 1107 w 2849"/>
                  <a:gd name="T67" fmla="*/ 506 h 969"/>
                  <a:gd name="T68" fmla="*/ 912 w 2849"/>
                  <a:gd name="T69" fmla="*/ 577 h 969"/>
                  <a:gd name="T70" fmla="*/ 727 w 2849"/>
                  <a:gd name="T71" fmla="*/ 647 h 969"/>
                  <a:gd name="T72" fmla="*/ 548 w 2849"/>
                  <a:gd name="T73" fmla="*/ 718 h 969"/>
                  <a:gd name="T74" fmla="*/ 380 w 2849"/>
                  <a:gd name="T75" fmla="*/ 794 h 969"/>
                  <a:gd name="T76" fmla="*/ 228 w 2849"/>
                  <a:gd name="T77" fmla="*/ 876 h 969"/>
                  <a:gd name="T78" fmla="*/ 92 w 2849"/>
                  <a:gd name="T79" fmla="*/ 958 h 969"/>
                  <a:gd name="T80" fmla="*/ 92 w 2849"/>
                  <a:gd name="T81" fmla="*/ 958 h 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9" h="969">
                    <a:moveTo>
                      <a:pt x="92" y="958"/>
                    </a:moveTo>
                    <a:lnTo>
                      <a:pt x="0" y="969"/>
                    </a:lnTo>
                    <a:lnTo>
                      <a:pt x="391" y="969"/>
                    </a:lnTo>
                    <a:lnTo>
                      <a:pt x="434" y="947"/>
                    </a:lnTo>
                    <a:lnTo>
                      <a:pt x="483" y="914"/>
                    </a:lnTo>
                    <a:lnTo>
                      <a:pt x="554" y="876"/>
                    </a:lnTo>
                    <a:lnTo>
                      <a:pt x="635" y="838"/>
                    </a:lnTo>
                    <a:lnTo>
                      <a:pt x="727" y="794"/>
                    </a:lnTo>
                    <a:lnTo>
                      <a:pt x="836" y="745"/>
                    </a:lnTo>
                    <a:lnTo>
                      <a:pt x="961" y="696"/>
                    </a:lnTo>
                    <a:lnTo>
                      <a:pt x="1102" y="642"/>
                    </a:lnTo>
                    <a:lnTo>
                      <a:pt x="1259" y="582"/>
                    </a:lnTo>
                    <a:lnTo>
                      <a:pt x="1433" y="522"/>
                    </a:lnTo>
                    <a:lnTo>
                      <a:pt x="1623" y="462"/>
                    </a:lnTo>
                    <a:lnTo>
                      <a:pt x="1829" y="403"/>
                    </a:lnTo>
                    <a:lnTo>
                      <a:pt x="2057" y="343"/>
                    </a:lnTo>
                    <a:lnTo>
                      <a:pt x="2301" y="283"/>
                    </a:lnTo>
                    <a:lnTo>
                      <a:pt x="2567" y="223"/>
                    </a:lnTo>
                    <a:lnTo>
                      <a:pt x="2849" y="163"/>
                    </a:lnTo>
                    <a:lnTo>
                      <a:pt x="2849" y="0"/>
                    </a:lnTo>
                    <a:lnTo>
                      <a:pt x="2817" y="16"/>
                    </a:lnTo>
                    <a:lnTo>
                      <a:pt x="2773" y="33"/>
                    </a:lnTo>
                    <a:lnTo>
                      <a:pt x="2719" y="54"/>
                    </a:lnTo>
                    <a:lnTo>
                      <a:pt x="2648" y="76"/>
                    </a:lnTo>
                    <a:lnTo>
                      <a:pt x="2572" y="98"/>
                    </a:lnTo>
                    <a:lnTo>
                      <a:pt x="2491" y="120"/>
                    </a:lnTo>
                    <a:lnTo>
                      <a:pt x="2399" y="147"/>
                    </a:lnTo>
                    <a:lnTo>
                      <a:pt x="2301" y="169"/>
                    </a:lnTo>
                    <a:lnTo>
                      <a:pt x="2095" y="223"/>
                    </a:lnTo>
                    <a:lnTo>
                      <a:pt x="1889" y="277"/>
                    </a:lnTo>
                    <a:lnTo>
                      <a:pt x="1688" y="326"/>
                    </a:lnTo>
                    <a:lnTo>
                      <a:pt x="1590" y="354"/>
                    </a:lnTo>
                    <a:lnTo>
                      <a:pt x="1503" y="381"/>
                    </a:lnTo>
                    <a:lnTo>
                      <a:pt x="1107" y="506"/>
                    </a:lnTo>
                    <a:lnTo>
                      <a:pt x="912" y="577"/>
                    </a:lnTo>
                    <a:lnTo>
                      <a:pt x="727" y="647"/>
                    </a:lnTo>
                    <a:lnTo>
                      <a:pt x="548" y="718"/>
                    </a:lnTo>
                    <a:lnTo>
                      <a:pt x="380" y="794"/>
                    </a:lnTo>
                    <a:lnTo>
                      <a:pt x="228" y="876"/>
                    </a:lnTo>
                    <a:lnTo>
                      <a:pt x="92" y="958"/>
                    </a:lnTo>
                    <a:lnTo>
                      <a:pt x="92" y="95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81961"/>
                      <a:invGamma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hu-HU"/>
              </a:p>
            </p:txBody>
          </p:sp>
          <p:sp>
            <p:nvSpPr>
              <p:cNvPr id="11" name="Freeform 7">
                <a:extLst>
                  <a:ext uri="{FF2B5EF4-FFF2-40B4-BE49-F238E27FC236}">
                    <a16:creationId xmlns:a16="http://schemas.microsoft.com/office/drawing/2014/main" id="{6FA7D23E-363F-41D1-8410-CBA96A8450B7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2748" y="2230"/>
                <a:ext cx="3007" cy="2085"/>
              </a:xfrm>
              <a:custGeom>
                <a:avLst/>
                <a:gdLst>
                  <a:gd name="T0" fmla="*/ 1433 w 3007"/>
                  <a:gd name="T1" fmla="*/ 474 h 2085"/>
                  <a:gd name="T2" fmla="*/ 1460 w 3007"/>
                  <a:gd name="T3" fmla="*/ 528 h 2085"/>
                  <a:gd name="T4" fmla="*/ 1541 w 3007"/>
                  <a:gd name="T5" fmla="*/ 593 h 2085"/>
                  <a:gd name="T6" fmla="*/ 1715 w 3007"/>
                  <a:gd name="T7" fmla="*/ 670 h 2085"/>
                  <a:gd name="T8" fmla="*/ 1927 w 3007"/>
                  <a:gd name="T9" fmla="*/ 735 h 2085"/>
                  <a:gd name="T10" fmla="*/ 2155 w 3007"/>
                  <a:gd name="T11" fmla="*/ 789 h 2085"/>
                  <a:gd name="T12" fmla="*/ 2372 w 3007"/>
                  <a:gd name="T13" fmla="*/ 849 h 2085"/>
                  <a:gd name="T14" fmla="*/ 2551 w 3007"/>
                  <a:gd name="T15" fmla="*/ 920 h 2085"/>
                  <a:gd name="T16" fmla="*/ 2638 w 3007"/>
                  <a:gd name="T17" fmla="*/ 980 h 2085"/>
                  <a:gd name="T18" fmla="*/ 2676 w 3007"/>
                  <a:gd name="T19" fmla="*/ 1029 h 2085"/>
                  <a:gd name="T20" fmla="*/ 2681 w 3007"/>
                  <a:gd name="T21" fmla="*/ 1083 h 2085"/>
                  <a:gd name="T22" fmla="*/ 2665 w 3007"/>
                  <a:gd name="T23" fmla="*/ 1127 h 2085"/>
                  <a:gd name="T24" fmla="*/ 2616 w 3007"/>
                  <a:gd name="T25" fmla="*/ 1170 h 2085"/>
                  <a:gd name="T26" fmla="*/ 2545 w 3007"/>
                  <a:gd name="T27" fmla="*/ 1208 h 2085"/>
                  <a:gd name="T28" fmla="*/ 2448 w 3007"/>
                  <a:gd name="T29" fmla="*/ 1241 h 2085"/>
                  <a:gd name="T30" fmla="*/ 2328 w 3007"/>
                  <a:gd name="T31" fmla="*/ 1274 h 2085"/>
                  <a:gd name="T32" fmla="*/ 2106 w 3007"/>
                  <a:gd name="T33" fmla="*/ 1328 h 2085"/>
                  <a:gd name="T34" fmla="*/ 1742 w 3007"/>
                  <a:gd name="T35" fmla="*/ 1421 h 2085"/>
                  <a:gd name="T36" fmla="*/ 1308 w 3007"/>
                  <a:gd name="T37" fmla="*/ 1540 h 2085"/>
                  <a:gd name="T38" fmla="*/ 820 w 3007"/>
                  <a:gd name="T39" fmla="*/ 1709 h 2085"/>
                  <a:gd name="T40" fmla="*/ 282 w 3007"/>
                  <a:gd name="T41" fmla="*/ 1943 h 2085"/>
                  <a:gd name="T42" fmla="*/ 152 w 3007"/>
                  <a:gd name="T43" fmla="*/ 2085 h 2085"/>
                  <a:gd name="T44" fmla="*/ 386 w 3007"/>
                  <a:gd name="T45" fmla="*/ 1992 h 2085"/>
                  <a:gd name="T46" fmla="*/ 700 w 3007"/>
                  <a:gd name="T47" fmla="*/ 1834 h 2085"/>
                  <a:gd name="T48" fmla="*/ 1064 w 3007"/>
                  <a:gd name="T49" fmla="*/ 1693 h 2085"/>
                  <a:gd name="T50" fmla="*/ 1661 w 3007"/>
                  <a:gd name="T51" fmla="*/ 1497 h 2085"/>
                  <a:gd name="T52" fmla="*/ 1845 w 3007"/>
                  <a:gd name="T53" fmla="*/ 1442 h 2085"/>
                  <a:gd name="T54" fmla="*/ 2252 w 3007"/>
                  <a:gd name="T55" fmla="*/ 1339 h 2085"/>
                  <a:gd name="T56" fmla="*/ 2551 w 3007"/>
                  <a:gd name="T57" fmla="*/ 1263 h 2085"/>
                  <a:gd name="T58" fmla="*/ 2730 w 3007"/>
                  <a:gd name="T59" fmla="*/ 1214 h 2085"/>
                  <a:gd name="T60" fmla="*/ 2876 w 3007"/>
                  <a:gd name="T61" fmla="*/ 1170 h 2085"/>
                  <a:gd name="T62" fmla="*/ 2974 w 3007"/>
                  <a:gd name="T63" fmla="*/ 1132 h 2085"/>
                  <a:gd name="T64" fmla="*/ 3007 w 3007"/>
                  <a:gd name="T65" fmla="*/ 871 h 2085"/>
                  <a:gd name="T66" fmla="*/ 2860 w 3007"/>
                  <a:gd name="T67" fmla="*/ 844 h 2085"/>
                  <a:gd name="T68" fmla="*/ 2670 w 3007"/>
                  <a:gd name="T69" fmla="*/ 806 h 2085"/>
                  <a:gd name="T70" fmla="*/ 2458 w 3007"/>
                  <a:gd name="T71" fmla="*/ 757 h 2085"/>
                  <a:gd name="T72" fmla="*/ 2138 w 3007"/>
                  <a:gd name="T73" fmla="*/ 670 h 2085"/>
                  <a:gd name="T74" fmla="*/ 1959 w 3007"/>
                  <a:gd name="T75" fmla="*/ 604 h 2085"/>
                  <a:gd name="T76" fmla="*/ 1824 w 3007"/>
                  <a:gd name="T77" fmla="*/ 534 h 2085"/>
                  <a:gd name="T78" fmla="*/ 1769 w 3007"/>
                  <a:gd name="T79" fmla="*/ 474 h 2085"/>
                  <a:gd name="T80" fmla="*/ 1753 w 3007"/>
                  <a:gd name="T81" fmla="*/ 436 h 2085"/>
                  <a:gd name="T82" fmla="*/ 1780 w 3007"/>
                  <a:gd name="T83" fmla="*/ 381 h 2085"/>
                  <a:gd name="T84" fmla="*/ 1862 w 3007"/>
                  <a:gd name="T85" fmla="*/ 316 h 2085"/>
                  <a:gd name="T86" fmla="*/ 1986 w 3007"/>
                  <a:gd name="T87" fmla="*/ 267 h 2085"/>
                  <a:gd name="T88" fmla="*/ 2149 w 3007"/>
                  <a:gd name="T89" fmla="*/ 229 h 2085"/>
                  <a:gd name="T90" fmla="*/ 2431 w 3007"/>
                  <a:gd name="T91" fmla="*/ 180 h 2085"/>
                  <a:gd name="T92" fmla="*/ 2827 w 3007"/>
                  <a:gd name="T93" fmla="*/ 125 h 2085"/>
                  <a:gd name="T94" fmla="*/ 3007 w 3007"/>
                  <a:gd name="T95" fmla="*/ 87 h 2085"/>
                  <a:gd name="T96" fmla="*/ 2909 w 3007"/>
                  <a:gd name="T97" fmla="*/ 22 h 2085"/>
                  <a:gd name="T98" fmla="*/ 2676 w 3007"/>
                  <a:gd name="T99" fmla="*/ 66 h 2085"/>
                  <a:gd name="T100" fmla="*/ 2285 w 3007"/>
                  <a:gd name="T101" fmla="*/ 120 h 2085"/>
                  <a:gd name="T102" fmla="*/ 2030 w 3007"/>
                  <a:gd name="T103" fmla="*/ 158 h 2085"/>
                  <a:gd name="T104" fmla="*/ 1791 w 3007"/>
                  <a:gd name="T105" fmla="*/ 202 h 2085"/>
                  <a:gd name="T106" fmla="*/ 1601 w 3007"/>
                  <a:gd name="T107" fmla="*/ 261 h 2085"/>
                  <a:gd name="T108" fmla="*/ 1471 w 3007"/>
                  <a:gd name="T109" fmla="*/ 338 h 2085"/>
                  <a:gd name="T110" fmla="*/ 1438 w 3007"/>
                  <a:gd name="T111" fmla="*/ 387 h 2085"/>
                  <a:gd name="T112" fmla="*/ 1427 w 3007"/>
                  <a:gd name="T113" fmla="*/ 441 h 20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007" h="2085">
                    <a:moveTo>
                      <a:pt x="1427" y="441"/>
                    </a:moveTo>
                    <a:lnTo>
                      <a:pt x="1433" y="474"/>
                    </a:lnTo>
                    <a:lnTo>
                      <a:pt x="1444" y="501"/>
                    </a:lnTo>
                    <a:lnTo>
                      <a:pt x="1460" y="528"/>
                    </a:lnTo>
                    <a:lnTo>
                      <a:pt x="1482" y="550"/>
                    </a:lnTo>
                    <a:lnTo>
                      <a:pt x="1541" y="593"/>
                    </a:lnTo>
                    <a:lnTo>
                      <a:pt x="1623" y="637"/>
                    </a:lnTo>
                    <a:lnTo>
                      <a:pt x="1715" y="670"/>
                    </a:lnTo>
                    <a:lnTo>
                      <a:pt x="1818" y="702"/>
                    </a:lnTo>
                    <a:lnTo>
                      <a:pt x="1927" y="735"/>
                    </a:lnTo>
                    <a:lnTo>
                      <a:pt x="2041" y="762"/>
                    </a:lnTo>
                    <a:lnTo>
                      <a:pt x="2155" y="789"/>
                    </a:lnTo>
                    <a:lnTo>
                      <a:pt x="2269" y="822"/>
                    </a:lnTo>
                    <a:lnTo>
                      <a:pt x="2372" y="849"/>
                    </a:lnTo>
                    <a:lnTo>
                      <a:pt x="2464" y="882"/>
                    </a:lnTo>
                    <a:lnTo>
                      <a:pt x="2551" y="920"/>
                    </a:lnTo>
                    <a:lnTo>
                      <a:pt x="2616" y="958"/>
                    </a:lnTo>
                    <a:lnTo>
                      <a:pt x="2638" y="980"/>
                    </a:lnTo>
                    <a:lnTo>
                      <a:pt x="2659" y="1007"/>
                    </a:lnTo>
                    <a:lnTo>
                      <a:pt x="2676" y="1029"/>
                    </a:lnTo>
                    <a:lnTo>
                      <a:pt x="2681" y="1056"/>
                    </a:lnTo>
                    <a:lnTo>
                      <a:pt x="2681" y="1083"/>
                    </a:lnTo>
                    <a:lnTo>
                      <a:pt x="2676" y="1105"/>
                    </a:lnTo>
                    <a:lnTo>
                      <a:pt x="2665" y="1127"/>
                    </a:lnTo>
                    <a:lnTo>
                      <a:pt x="2643" y="1149"/>
                    </a:lnTo>
                    <a:lnTo>
                      <a:pt x="2616" y="1170"/>
                    </a:lnTo>
                    <a:lnTo>
                      <a:pt x="2583" y="1187"/>
                    </a:lnTo>
                    <a:lnTo>
                      <a:pt x="2545" y="1208"/>
                    </a:lnTo>
                    <a:lnTo>
                      <a:pt x="2502" y="1225"/>
                    </a:lnTo>
                    <a:lnTo>
                      <a:pt x="2448" y="1241"/>
                    </a:lnTo>
                    <a:lnTo>
                      <a:pt x="2388" y="1257"/>
                    </a:lnTo>
                    <a:lnTo>
                      <a:pt x="2328" y="1274"/>
                    </a:lnTo>
                    <a:lnTo>
                      <a:pt x="2258" y="1290"/>
                    </a:lnTo>
                    <a:lnTo>
                      <a:pt x="2106" y="1328"/>
                    </a:lnTo>
                    <a:lnTo>
                      <a:pt x="1932" y="1372"/>
                    </a:lnTo>
                    <a:lnTo>
                      <a:pt x="1742" y="1421"/>
                    </a:lnTo>
                    <a:lnTo>
                      <a:pt x="1531" y="1475"/>
                    </a:lnTo>
                    <a:lnTo>
                      <a:pt x="1308" y="1540"/>
                    </a:lnTo>
                    <a:lnTo>
                      <a:pt x="1069" y="1617"/>
                    </a:lnTo>
                    <a:lnTo>
                      <a:pt x="820" y="1709"/>
                    </a:lnTo>
                    <a:lnTo>
                      <a:pt x="554" y="1818"/>
                    </a:lnTo>
                    <a:lnTo>
                      <a:pt x="282" y="1943"/>
                    </a:lnTo>
                    <a:lnTo>
                      <a:pt x="0" y="2085"/>
                    </a:lnTo>
                    <a:lnTo>
                      <a:pt x="152" y="2085"/>
                    </a:lnTo>
                    <a:lnTo>
                      <a:pt x="244" y="2074"/>
                    </a:lnTo>
                    <a:lnTo>
                      <a:pt x="386" y="1992"/>
                    </a:lnTo>
                    <a:lnTo>
                      <a:pt x="537" y="1910"/>
                    </a:lnTo>
                    <a:lnTo>
                      <a:pt x="700" y="1834"/>
                    </a:lnTo>
                    <a:lnTo>
                      <a:pt x="879" y="1763"/>
                    </a:lnTo>
                    <a:lnTo>
                      <a:pt x="1064" y="1693"/>
                    </a:lnTo>
                    <a:lnTo>
                      <a:pt x="1259" y="1622"/>
                    </a:lnTo>
                    <a:lnTo>
                      <a:pt x="1661" y="1497"/>
                    </a:lnTo>
                    <a:lnTo>
                      <a:pt x="1748" y="1470"/>
                    </a:lnTo>
                    <a:lnTo>
                      <a:pt x="1845" y="1442"/>
                    </a:lnTo>
                    <a:lnTo>
                      <a:pt x="2046" y="1393"/>
                    </a:lnTo>
                    <a:lnTo>
                      <a:pt x="2252" y="1339"/>
                    </a:lnTo>
                    <a:lnTo>
                      <a:pt x="2458" y="1285"/>
                    </a:lnTo>
                    <a:lnTo>
                      <a:pt x="2551" y="1263"/>
                    </a:lnTo>
                    <a:lnTo>
                      <a:pt x="2643" y="1236"/>
                    </a:lnTo>
                    <a:lnTo>
                      <a:pt x="2730" y="1214"/>
                    </a:lnTo>
                    <a:lnTo>
                      <a:pt x="2806" y="1192"/>
                    </a:lnTo>
                    <a:lnTo>
                      <a:pt x="2876" y="1170"/>
                    </a:lnTo>
                    <a:lnTo>
                      <a:pt x="2931" y="1149"/>
                    </a:lnTo>
                    <a:lnTo>
                      <a:pt x="2974" y="1132"/>
                    </a:lnTo>
                    <a:lnTo>
                      <a:pt x="3007" y="1116"/>
                    </a:lnTo>
                    <a:lnTo>
                      <a:pt x="3007" y="871"/>
                    </a:lnTo>
                    <a:lnTo>
                      <a:pt x="2941" y="860"/>
                    </a:lnTo>
                    <a:lnTo>
                      <a:pt x="2860" y="844"/>
                    </a:lnTo>
                    <a:lnTo>
                      <a:pt x="2773" y="827"/>
                    </a:lnTo>
                    <a:lnTo>
                      <a:pt x="2670" y="806"/>
                    </a:lnTo>
                    <a:lnTo>
                      <a:pt x="2567" y="784"/>
                    </a:lnTo>
                    <a:lnTo>
                      <a:pt x="2458" y="757"/>
                    </a:lnTo>
                    <a:lnTo>
                      <a:pt x="2241" y="702"/>
                    </a:lnTo>
                    <a:lnTo>
                      <a:pt x="2138" y="670"/>
                    </a:lnTo>
                    <a:lnTo>
                      <a:pt x="2046" y="637"/>
                    </a:lnTo>
                    <a:lnTo>
                      <a:pt x="1959" y="604"/>
                    </a:lnTo>
                    <a:lnTo>
                      <a:pt x="1883" y="566"/>
                    </a:lnTo>
                    <a:lnTo>
                      <a:pt x="1824" y="534"/>
                    </a:lnTo>
                    <a:lnTo>
                      <a:pt x="1780" y="495"/>
                    </a:lnTo>
                    <a:lnTo>
                      <a:pt x="1769" y="474"/>
                    </a:lnTo>
                    <a:lnTo>
                      <a:pt x="1758" y="457"/>
                    </a:lnTo>
                    <a:lnTo>
                      <a:pt x="1753" y="436"/>
                    </a:lnTo>
                    <a:lnTo>
                      <a:pt x="1758" y="419"/>
                    </a:lnTo>
                    <a:lnTo>
                      <a:pt x="1780" y="381"/>
                    </a:lnTo>
                    <a:lnTo>
                      <a:pt x="1813" y="343"/>
                    </a:lnTo>
                    <a:lnTo>
                      <a:pt x="1862" y="316"/>
                    </a:lnTo>
                    <a:lnTo>
                      <a:pt x="1921" y="289"/>
                    </a:lnTo>
                    <a:lnTo>
                      <a:pt x="1986" y="267"/>
                    </a:lnTo>
                    <a:lnTo>
                      <a:pt x="2062" y="245"/>
                    </a:lnTo>
                    <a:lnTo>
                      <a:pt x="2149" y="229"/>
                    </a:lnTo>
                    <a:lnTo>
                      <a:pt x="2236" y="213"/>
                    </a:lnTo>
                    <a:lnTo>
                      <a:pt x="2431" y="180"/>
                    </a:lnTo>
                    <a:lnTo>
                      <a:pt x="2627" y="158"/>
                    </a:lnTo>
                    <a:lnTo>
                      <a:pt x="2827" y="125"/>
                    </a:lnTo>
                    <a:lnTo>
                      <a:pt x="2920" y="109"/>
                    </a:lnTo>
                    <a:lnTo>
                      <a:pt x="3007" y="87"/>
                    </a:lnTo>
                    <a:lnTo>
                      <a:pt x="3007" y="0"/>
                    </a:lnTo>
                    <a:lnTo>
                      <a:pt x="2909" y="22"/>
                    </a:lnTo>
                    <a:lnTo>
                      <a:pt x="2795" y="44"/>
                    </a:lnTo>
                    <a:lnTo>
                      <a:pt x="2676" y="66"/>
                    </a:lnTo>
                    <a:lnTo>
                      <a:pt x="2551" y="82"/>
                    </a:lnTo>
                    <a:lnTo>
                      <a:pt x="2285" y="120"/>
                    </a:lnTo>
                    <a:lnTo>
                      <a:pt x="2155" y="136"/>
                    </a:lnTo>
                    <a:lnTo>
                      <a:pt x="2030" y="158"/>
                    </a:lnTo>
                    <a:lnTo>
                      <a:pt x="1905" y="174"/>
                    </a:lnTo>
                    <a:lnTo>
                      <a:pt x="1791" y="202"/>
                    </a:lnTo>
                    <a:lnTo>
                      <a:pt x="1688" y="229"/>
                    </a:lnTo>
                    <a:lnTo>
                      <a:pt x="1601" y="261"/>
                    </a:lnTo>
                    <a:lnTo>
                      <a:pt x="1525" y="300"/>
                    </a:lnTo>
                    <a:lnTo>
                      <a:pt x="1471" y="338"/>
                    </a:lnTo>
                    <a:lnTo>
                      <a:pt x="1455" y="359"/>
                    </a:lnTo>
                    <a:lnTo>
                      <a:pt x="1438" y="387"/>
                    </a:lnTo>
                    <a:lnTo>
                      <a:pt x="1427" y="414"/>
                    </a:lnTo>
                    <a:lnTo>
                      <a:pt x="1427" y="44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hu-HU"/>
              </a:p>
            </p:txBody>
          </p:sp>
          <p:sp>
            <p:nvSpPr>
              <p:cNvPr id="12" name="Freeform 8">
                <a:extLst>
                  <a:ext uri="{FF2B5EF4-FFF2-40B4-BE49-F238E27FC236}">
                    <a16:creationId xmlns:a16="http://schemas.microsoft.com/office/drawing/2014/main" id="{32164C31-8A74-4A4B-978B-847AE6E49F75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4501" y="2317"/>
                <a:ext cx="1248" cy="539"/>
              </a:xfrm>
              <a:custGeom>
                <a:avLst/>
                <a:gdLst>
                  <a:gd name="T0" fmla="*/ 0 w 1248"/>
                  <a:gd name="T1" fmla="*/ 332 h 539"/>
                  <a:gd name="T2" fmla="*/ 0 w 1248"/>
                  <a:gd name="T3" fmla="*/ 360 h 539"/>
                  <a:gd name="T4" fmla="*/ 5 w 1248"/>
                  <a:gd name="T5" fmla="*/ 387 h 539"/>
                  <a:gd name="T6" fmla="*/ 27 w 1248"/>
                  <a:gd name="T7" fmla="*/ 414 h 539"/>
                  <a:gd name="T8" fmla="*/ 54 w 1248"/>
                  <a:gd name="T9" fmla="*/ 436 h 539"/>
                  <a:gd name="T10" fmla="*/ 92 w 1248"/>
                  <a:gd name="T11" fmla="*/ 463 h 539"/>
                  <a:gd name="T12" fmla="*/ 141 w 1248"/>
                  <a:gd name="T13" fmla="*/ 490 h 539"/>
                  <a:gd name="T14" fmla="*/ 195 w 1248"/>
                  <a:gd name="T15" fmla="*/ 512 h 539"/>
                  <a:gd name="T16" fmla="*/ 255 w 1248"/>
                  <a:gd name="T17" fmla="*/ 539 h 539"/>
                  <a:gd name="T18" fmla="*/ 212 w 1248"/>
                  <a:gd name="T19" fmla="*/ 517 h 539"/>
                  <a:gd name="T20" fmla="*/ 179 w 1248"/>
                  <a:gd name="T21" fmla="*/ 490 h 539"/>
                  <a:gd name="T22" fmla="*/ 157 w 1248"/>
                  <a:gd name="T23" fmla="*/ 468 h 539"/>
                  <a:gd name="T24" fmla="*/ 141 w 1248"/>
                  <a:gd name="T25" fmla="*/ 447 h 539"/>
                  <a:gd name="T26" fmla="*/ 136 w 1248"/>
                  <a:gd name="T27" fmla="*/ 425 h 539"/>
                  <a:gd name="T28" fmla="*/ 136 w 1248"/>
                  <a:gd name="T29" fmla="*/ 403 h 539"/>
                  <a:gd name="T30" fmla="*/ 141 w 1248"/>
                  <a:gd name="T31" fmla="*/ 381 h 539"/>
                  <a:gd name="T32" fmla="*/ 157 w 1248"/>
                  <a:gd name="T33" fmla="*/ 365 h 539"/>
                  <a:gd name="T34" fmla="*/ 179 w 1248"/>
                  <a:gd name="T35" fmla="*/ 343 h 539"/>
                  <a:gd name="T36" fmla="*/ 201 w 1248"/>
                  <a:gd name="T37" fmla="*/ 327 h 539"/>
                  <a:gd name="T38" fmla="*/ 266 w 1248"/>
                  <a:gd name="T39" fmla="*/ 294 h 539"/>
                  <a:gd name="T40" fmla="*/ 353 w 1248"/>
                  <a:gd name="T41" fmla="*/ 262 h 539"/>
                  <a:gd name="T42" fmla="*/ 445 w 1248"/>
                  <a:gd name="T43" fmla="*/ 234 h 539"/>
                  <a:gd name="T44" fmla="*/ 554 w 1248"/>
                  <a:gd name="T45" fmla="*/ 213 h 539"/>
                  <a:gd name="T46" fmla="*/ 662 w 1248"/>
                  <a:gd name="T47" fmla="*/ 191 h 539"/>
                  <a:gd name="T48" fmla="*/ 890 w 1248"/>
                  <a:gd name="T49" fmla="*/ 153 h 539"/>
                  <a:gd name="T50" fmla="*/ 993 w 1248"/>
                  <a:gd name="T51" fmla="*/ 136 h 539"/>
                  <a:gd name="T52" fmla="*/ 1091 w 1248"/>
                  <a:gd name="T53" fmla="*/ 120 h 539"/>
                  <a:gd name="T54" fmla="*/ 1178 w 1248"/>
                  <a:gd name="T55" fmla="*/ 115 h 539"/>
                  <a:gd name="T56" fmla="*/ 1248 w 1248"/>
                  <a:gd name="T57" fmla="*/ 104 h 539"/>
                  <a:gd name="T58" fmla="*/ 1248 w 1248"/>
                  <a:gd name="T59" fmla="*/ 0 h 539"/>
                  <a:gd name="T60" fmla="*/ 1161 w 1248"/>
                  <a:gd name="T61" fmla="*/ 22 h 539"/>
                  <a:gd name="T62" fmla="*/ 1069 w 1248"/>
                  <a:gd name="T63" fmla="*/ 38 h 539"/>
                  <a:gd name="T64" fmla="*/ 874 w 1248"/>
                  <a:gd name="T65" fmla="*/ 71 h 539"/>
                  <a:gd name="T66" fmla="*/ 673 w 1248"/>
                  <a:gd name="T67" fmla="*/ 93 h 539"/>
                  <a:gd name="T68" fmla="*/ 483 w 1248"/>
                  <a:gd name="T69" fmla="*/ 126 h 539"/>
                  <a:gd name="T70" fmla="*/ 391 w 1248"/>
                  <a:gd name="T71" fmla="*/ 142 h 539"/>
                  <a:gd name="T72" fmla="*/ 309 w 1248"/>
                  <a:gd name="T73" fmla="*/ 158 h 539"/>
                  <a:gd name="T74" fmla="*/ 228 w 1248"/>
                  <a:gd name="T75" fmla="*/ 180 h 539"/>
                  <a:gd name="T76" fmla="*/ 163 w 1248"/>
                  <a:gd name="T77" fmla="*/ 202 h 539"/>
                  <a:gd name="T78" fmla="*/ 103 w 1248"/>
                  <a:gd name="T79" fmla="*/ 229 h 539"/>
                  <a:gd name="T80" fmla="*/ 54 w 1248"/>
                  <a:gd name="T81" fmla="*/ 256 h 539"/>
                  <a:gd name="T82" fmla="*/ 22 w 1248"/>
                  <a:gd name="T83" fmla="*/ 294 h 539"/>
                  <a:gd name="T84" fmla="*/ 0 w 1248"/>
                  <a:gd name="T85" fmla="*/ 332 h 539"/>
                  <a:gd name="T86" fmla="*/ 0 w 1248"/>
                  <a:gd name="T87" fmla="*/ 332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48" h="539">
                    <a:moveTo>
                      <a:pt x="0" y="332"/>
                    </a:moveTo>
                    <a:lnTo>
                      <a:pt x="0" y="360"/>
                    </a:lnTo>
                    <a:lnTo>
                      <a:pt x="5" y="387"/>
                    </a:lnTo>
                    <a:lnTo>
                      <a:pt x="27" y="414"/>
                    </a:lnTo>
                    <a:lnTo>
                      <a:pt x="54" y="436"/>
                    </a:lnTo>
                    <a:lnTo>
                      <a:pt x="92" y="463"/>
                    </a:lnTo>
                    <a:lnTo>
                      <a:pt x="141" y="490"/>
                    </a:lnTo>
                    <a:lnTo>
                      <a:pt x="195" y="512"/>
                    </a:lnTo>
                    <a:lnTo>
                      <a:pt x="255" y="539"/>
                    </a:lnTo>
                    <a:lnTo>
                      <a:pt x="212" y="517"/>
                    </a:lnTo>
                    <a:lnTo>
                      <a:pt x="179" y="490"/>
                    </a:lnTo>
                    <a:lnTo>
                      <a:pt x="157" y="468"/>
                    </a:lnTo>
                    <a:lnTo>
                      <a:pt x="141" y="447"/>
                    </a:lnTo>
                    <a:lnTo>
                      <a:pt x="136" y="425"/>
                    </a:lnTo>
                    <a:lnTo>
                      <a:pt x="136" y="403"/>
                    </a:lnTo>
                    <a:lnTo>
                      <a:pt x="141" y="381"/>
                    </a:lnTo>
                    <a:lnTo>
                      <a:pt x="157" y="365"/>
                    </a:lnTo>
                    <a:lnTo>
                      <a:pt x="179" y="343"/>
                    </a:lnTo>
                    <a:lnTo>
                      <a:pt x="201" y="327"/>
                    </a:lnTo>
                    <a:lnTo>
                      <a:pt x="266" y="294"/>
                    </a:lnTo>
                    <a:lnTo>
                      <a:pt x="353" y="262"/>
                    </a:lnTo>
                    <a:lnTo>
                      <a:pt x="445" y="234"/>
                    </a:lnTo>
                    <a:lnTo>
                      <a:pt x="554" y="213"/>
                    </a:lnTo>
                    <a:lnTo>
                      <a:pt x="662" y="191"/>
                    </a:lnTo>
                    <a:lnTo>
                      <a:pt x="890" y="153"/>
                    </a:lnTo>
                    <a:lnTo>
                      <a:pt x="993" y="136"/>
                    </a:lnTo>
                    <a:lnTo>
                      <a:pt x="1091" y="120"/>
                    </a:lnTo>
                    <a:lnTo>
                      <a:pt x="1178" y="115"/>
                    </a:lnTo>
                    <a:lnTo>
                      <a:pt x="1248" y="104"/>
                    </a:lnTo>
                    <a:lnTo>
                      <a:pt x="1248" y="0"/>
                    </a:lnTo>
                    <a:lnTo>
                      <a:pt x="1161" y="22"/>
                    </a:lnTo>
                    <a:lnTo>
                      <a:pt x="1069" y="38"/>
                    </a:lnTo>
                    <a:lnTo>
                      <a:pt x="874" y="71"/>
                    </a:lnTo>
                    <a:lnTo>
                      <a:pt x="673" y="93"/>
                    </a:lnTo>
                    <a:lnTo>
                      <a:pt x="483" y="126"/>
                    </a:lnTo>
                    <a:lnTo>
                      <a:pt x="391" y="142"/>
                    </a:lnTo>
                    <a:lnTo>
                      <a:pt x="309" y="158"/>
                    </a:lnTo>
                    <a:lnTo>
                      <a:pt x="228" y="180"/>
                    </a:lnTo>
                    <a:lnTo>
                      <a:pt x="163" y="202"/>
                    </a:lnTo>
                    <a:lnTo>
                      <a:pt x="103" y="229"/>
                    </a:lnTo>
                    <a:lnTo>
                      <a:pt x="54" y="256"/>
                    </a:lnTo>
                    <a:lnTo>
                      <a:pt x="22" y="294"/>
                    </a:lnTo>
                    <a:lnTo>
                      <a:pt x="0" y="332"/>
                    </a:lnTo>
                    <a:lnTo>
                      <a:pt x="0" y="33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87843"/>
                      <a:invGamma/>
                    </a:schemeClr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hu-HU"/>
              </a:p>
            </p:txBody>
          </p:sp>
        </p:grpSp>
        <p:sp>
          <p:nvSpPr>
            <p:cNvPr id="6" name="Freeform 9">
              <a:extLst>
                <a:ext uri="{FF2B5EF4-FFF2-40B4-BE49-F238E27FC236}">
                  <a16:creationId xmlns:a16="http://schemas.microsoft.com/office/drawing/2014/main" id="{5F5CAFA3-9A1A-48F1-8FBA-CE14EB517179}"/>
                </a:ext>
              </a:extLst>
            </p:cNvPr>
            <p:cNvSpPr>
              <a:spLocks/>
            </p:cNvSpPr>
            <p:nvPr/>
          </p:nvSpPr>
          <p:spPr bwMode="hidden">
            <a:xfrm>
              <a:off x="3322" y="1341"/>
              <a:ext cx="1825" cy="1537"/>
            </a:xfrm>
            <a:custGeom>
              <a:avLst/>
              <a:gdLst>
                <a:gd name="T0" fmla="*/ 982 w 2296"/>
                <a:gd name="T1" fmla="*/ 1061 h 1469"/>
                <a:gd name="T2" fmla="*/ 1357 w 2296"/>
                <a:gd name="T3" fmla="*/ 1012 h 1469"/>
                <a:gd name="T4" fmla="*/ 1666 w 2296"/>
                <a:gd name="T5" fmla="*/ 957 h 1469"/>
                <a:gd name="T6" fmla="*/ 1916 w 2296"/>
                <a:gd name="T7" fmla="*/ 897 h 1469"/>
                <a:gd name="T8" fmla="*/ 2100 w 2296"/>
                <a:gd name="T9" fmla="*/ 832 h 1469"/>
                <a:gd name="T10" fmla="*/ 2220 w 2296"/>
                <a:gd name="T11" fmla="*/ 756 h 1469"/>
                <a:gd name="T12" fmla="*/ 2285 w 2296"/>
                <a:gd name="T13" fmla="*/ 669 h 1469"/>
                <a:gd name="T14" fmla="*/ 2290 w 2296"/>
                <a:gd name="T15" fmla="*/ 560 h 1469"/>
                <a:gd name="T16" fmla="*/ 2241 w 2296"/>
                <a:gd name="T17" fmla="*/ 457 h 1469"/>
                <a:gd name="T18" fmla="*/ 2144 w 2296"/>
                <a:gd name="T19" fmla="*/ 364 h 1469"/>
                <a:gd name="T20" fmla="*/ 2008 w 2296"/>
                <a:gd name="T21" fmla="*/ 277 h 1469"/>
                <a:gd name="T22" fmla="*/ 1769 w 2296"/>
                <a:gd name="T23" fmla="*/ 157 h 1469"/>
                <a:gd name="T24" fmla="*/ 1612 w 2296"/>
                <a:gd name="T25" fmla="*/ 92 h 1469"/>
                <a:gd name="T26" fmla="*/ 1476 w 2296"/>
                <a:gd name="T27" fmla="*/ 43 h 1469"/>
                <a:gd name="T28" fmla="*/ 1384 w 2296"/>
                <a:gd name="T29" fmla="*/ 10 h 1469"/>
                <a:gd name="T30" fmla="*/ 1346 w 2296"/>
                <a:gd name="T31" fmla="*/ 0 h 1469"/>
                <a:gd name="T32" fmla="*/ 1655 w 2296"/>
                <a:gd name="T33" fmla="*/ 119 h 1469"/>
                <a:gd name="T34" fmla="*/ 1948 w 2296"/>
                <a:gd name="T35" fmla="*/ 255 h 1469"/>
                <a:gd name="T36" fmla="*/ 2068 w 2296"/>
                <a:gd name="T37" fmla="*/ 326 h 1469"/>
                <a:gd name="T38" fmla="*/ 2171 w 2296"/>
                <a:gd name="T39" fmla="*/ 402 h 1469"/>
                <a:gd name="T40" fmla="*/ 2236 w 2296"/>
                <a:gd name="T41" fmla="*/ 478 h 1469"/>
                <a:gd name="T42" fmla="*/ 2263 w 2296"/>
                <a:gd name="T43" fmla="*/ 560 h 1469"/>
                <a:gd name="T44" fmla="*/ 2241 w 2296"/>
                <a:gd name="T45" fmla="*/ 636 h 1469"/>
                <a:gd name="T46" fmla="*/ 2171 w 2296"/>
                <a:gd name="T47" fmla="*/ 702 h 1469"/>
                <a:gd name="T48" fmla="*/ 2062 w 2296"/>
                <a:gd name="T49" fmla="*/ 756 h 1469"/>
                <a:gd name="T50" fmla="*/ 1921 w 2296"/>
                <a:gd name="T51" fmla="*/ 800 h 1469"/>
                <a:gd name="T52" fmla="*/ 1748 w 2296"/>
                <a:gd name="T53" fmla="*/ 843 h 1469"/>
                <a:gd name="T54" fmla="*/ 1351 w 2296"/>
                <a:gd name="T55" fmla="*/ 908 h 1469"/>
                <a:gd name="T56" fmla="*/ 923 w 2296"/>
                <a:gd name="T57" fmla="*/ 968 h 1469"/>
                <a:gd name="T58" fmla="*/ 521 w 2296"/>
                <a:gd name="T59" fmla="*/ 1028 h 1469"/>
                <a:gd name="T60" fmla="*/ 353 w 2296"/>
                <a:gd name="T61" fmla="*/ 1066 h 1469"/>
                <a:gd name="T62" fmla="*/ 206 w 2296"/>
                <a:gd name="T63" fmla="*/ 1104 h 1469"/>
                <a:gd name="T64" fmla="*/ 92 w 2296"/>
                <a:gd name="T65" fmla="*/ 1148 h 1469"/>
                <a:gd name="T66" fmla="*/ 22 w 2296"/>
                <a:gd name="T67" fmla="*/ 1202 h 1469"/>
                <a:gd name="T68" fmla="*/ 0 w 2296"/>
                <a:gd name="T69" fmla="*/ 1262 h 1469"/>
                <a:gd name="T70" fmla="*/ 27 w 2296"/>
                <a:gd name="T71" fmla="*/ 1327 h 1469"/>
                <a:gd name="T72" fmla="*/ 98 w 2296"/>
                <a:gd name="T73" fmla="*/ 1382 h 1469"/>
                <a:gd name="T74" fmla="*/ 196 w 2296"/>
                <a:gd name="T75" fmla="*/ 1425 h 1469"/>
                <a:gd name="T76" fmla="*/ 326 w 2296"/>
                <a:gd name="T77" fmla="*/ 1469 h 1469"/>
                <a:gd name="T78" fmla="*/ 217 w 2296"/>
                <a:gd name="T79" fmla="*/ 1414 h 1469"/>
                <a:gd name="T80" fmla="*/ 147 w 2296"/>
                <a:gd name="T81" fmla="*/ 1360 h 1469"/>
                <a:gd name="T82" fmla="*/ 120 w 2296"/>
                <a:gd name="T83" fmla="*/ 1306 h 1469"/>
                <a:gd name="T84" fmla="*/ 141 w 2296"/>
                <a:gd name="T85" fmla="*/ 1257 h 1469"/>
                <a:gd name="T86" fmla="*/ 212 w 2296"/>
                <a:gd name="T87" fmla="*/ 1208 h 1469"/>
                <a:gd name="T88" fmla="*/ 342 w 2296"/>
                <a:gd name="T89" fmla="*/ 1164 h 1469"/>
                <a:gd name="T90" fmla="*/ 527 w 2296"/>
                <a:gd name="T91" fmla="*/ 1121 h 1469"/>
                <a:gd name="T92" fmla="*/ 771 w 2296"/>
                <a:gd name="T93" fmla="*/ 1088 h 1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96" h="1469">
                  <a:moveTo>
                    <a:pt x="771" y="1088"/>
                  </a:moveTo>
                  <a:lnTo>
                    <a:pt x="982" y="1061"/>
                  </a:lnTo>
                  <a:lnTo>
                    <a:pt x="1178" y="1034"/>
                  </a:lnTo>
                  <a:lnTo>
                    <a:pt x="1357" y="1012"/>
                  </a:lnTo>
                  <a:lnTo>
                    <a:pt x="1520" y="985"/>
                  </a:lnTo>
                  <a:lnTo>
                    <a:pt x="1666" y="957"/>
                  </a:lnTo>
                  <a:lnTo>
                    <a:pt x="1796" y="930"/>
                  </a:lnTo>
                  <a:lnTo>
                    <a:pt x="1916" y="897"/>
                  </a:lnTo>
                  <a:lnTo>
                    <a:pt x="2013" y="870"/>
                  </a:lnTo>
                  <a:lnTo>
                    <a:pt x="2100" y="832"/>
                  </a:lnTo>
                  <a:lnTo>
                    <a:pt x="2171" y="800"/>
                  </a:lnTo>
                  <a:lnTo>
                    <a:pt x="2220" y="756"/>
                  </a:lnTo>
                  <a:lnTo>
                    <a:pt x="2263" y="712"/>
                  </a:lnTo>
                  <a:lnTo>
                    <a:pt x="2285" y="669"/>
                  </a:lnTo>
                  <a:lnTo>
                    <a:pt x="2296" y="614"/>
                  </a:lnTo>
                  <a:lnTo>
                    <a:pt x="2290" y="560"/>
                  </a:lnTo>
                  <a:lnTo>
                    <a:pt x="2269" y="500"/>
                  </a:lnTo>
                  <a:lnTo>
                    <a:pt x="2241" y="457"/>
                  </a:lnTo>
                  <a:lnTo>
                    <a:pt x="2198" y="408"/>
                  </a:lnTo>
                  <a:lnTo>
                    <a:pt x="2144" y="364"/>
                  </a:lnTo>
                  <a:lnTo>
                    <a:pt x="2079" y="321"/>
                  </a:lnTo>
                  <a:lnTo>
                    <a:pt x="2008" y="277"/>
                  </a:lnTo>
                  <a:lnTo>
                    <a:pt x="1927" y="234"/>
                  </a:lnTo>
                  <a:lnTo>
                    <a:pt x="1769" y="157"/>
                  </a:lnTo>
                  <a:lnTo>
                    <a:pt x="1688" y="125"/>
                  </a:lnTo>
                  <a:lnTo>
                    <a:pt x="1612" y="92"/>
                  </a:lnTo>
                  <a:lnTo>
                    <a:pt x="1536" y="65"/>
                  </a:lnTo>
                  <a:lnTo>
                    <a:pt x="1476" y="43"/>
                  </a:lnTo>
                  <a:lnTo>
                    <a:pt x="1422" y="27"/>
                  </a:lnTo>
                  <a:lnTo>
                    <a:pt x="1384" y="10"/>
                  </a:lnTo>
                  <a:lnTo>
                    <a:pt x="1357" y="5"/>
                  </a:lnTo>
                  <a:lnTo>
                    <a:pt x="1346" y="0"/>
                  </a:lnTo>
                  <a:lnTo>
                    <a:pt x="1498" y="54"/>
                  </a:lnTo>
                  <a:lnTo>
                    <a:pt x="1655" y="119"/>
                  </a:lnTo>
                  <a:lnTo>
                    <a:pt x="1807" y="185"/>
                  </a:lnTo>
                  <a:lnTo>
                    <a:pt x="1948" y="255"/>
                  </a:lnTo>
                  <a:lnTo>
                    <a:pt x="2013" y="288"/>
                  </a:lnTo>
                  <a:lnTo>
                    <a:pt x="2068" y="326"/>
                  </a:lnTo>
                  <a:lnTo>
                    <a:pt x="2122" y="364"/>
                  </a:lnTo>
                  <a:lnTo>
                    <a:pt x="2171" y="402"/>
                  </a:lnTo>
                  <a:lnTo>
                    <a:pt x="2209" y="440"/>
                  </a:lnTo>
                  <a:lnTo>
                    <a:pt x="2236" y="478"/>
                  </a:lnTo>
                  <a:lnTo>
                    <a:pt x="2252" y="522"/>
                  </a:lnTo>
                  <a:lnTo>
                    <a:pt x="2263" y="560"/>
                  </a:lnTo>
                  <a:lnTo>
                    <a:pt x="2258" y="598"/>
                  </a:lnTo>
                  <a:lnTo>
                    <a:pt x="2241" y="636"/>
                  </a:lnTo>
                  <a:lnTo>
                    <a:pt x="2214" y="669"/>
                  </a:lnTo>
                  <a:lnTo>
                    <a:pt x="2171" y="702"/>
                  </a:lnTo>
                  <a:lnTo>
                    <a:pt x="2122" y="729"/>
                  </a:lnTo>
                  <a:lnTo>
                    <a:pt x="2062" y="756"/>
                  </a:lnTo>
                  <a:lnTo>
                    <a:pt x="1997" y="778"/>
                  </a:lnTo>
                  <a:lnTo>
                    <a:pt x="1921" y="800"/>
                  </a:lnTo>
                  <a:lnTo>
                    <a:pt x="1834" y="821"/>
                  </a:lnTo>
                  <a:lnTo>
                    <a:pt x="1748" y="843"/>
                  </a:lnTo>
                  <a:lnTo>
                    <a:pt x="1552" y="876"/>
                  </a:lnTo>
                  <a:lnTo>
                    <a:pt x="1351" y="908"/>
                  </a:lnTo>
                  <a:lnTo>
                    <a:pt x="1134" y="941"/>
                  </a:lnTo>
                  <a:lnTo>
                    <a:pt x="923" y="968"/>
                  </a:lnTo>
                  <a:lnTo>
                    <a:pt x="716" y="995"/>
                  </a:lnTo>
                  <a:lnTo>
                    <a:pt x="521" y="1028"/>
                  </a:lnTo>
                  <a:lnTo>
                    <a:pt x="434" y="1044"/>
                  </a:lnTo>
                  <a:lnTo>
                    <a:pt x="353" y="1066"/>
                  </a:lnTo>
                  <a:lnTo>
                    <a:pt x="277" y="1082"/>
                  </a:lnTo>
                  <a:lnTo>
                    <a:pt x="206" y="1104"/>
                  </a:lnTo>
                  <a:lnTo>
                    <a:pt x="147" y="1126"/>
                  </a:lnTo>
                  <a:lnTo>
                    <a:pt x="92" y="1148"/>
                  </a:lnTo>
                  <a:lnTo>
                    <a:pt x="54" y="1175"/>
                  </a:lnTo>
                  <a:lnTo>
                    <a:pt x="22" y="1202"/>
                  </a:lnTo>
                  <a:lnTo>
                    <a:pt x="6" y="1229"/>
                  </a:lnTo>
                  <a:lnTo>
                    <a:pt x="0" y="1262"/>
                  </a:lnTo>
                  <a:lnTo>
                    <a:pt x="11" y="1295"/>
                  </a:lnTo>
                  <a:lnTo>
                    <a:pt x="27" y="1327"/>
                  </a:lnTo>
                  <a:lnTo>
                    <a:pt x="54" y="1355"/>
                  </a:lnTo>
                  <a:lnTo>
                    <a:pt x="98" y="1382"/>
                  </a:lnTo>
                  <a:lnTo>
                    <a:pt x="141" y="1404"/>
                  </a:lnTo>
                  <a:lnTo>
                    <a:pt x="196" y="1425"/>
                  </a:lnTo>
                  <a:lnTo>
                    <a:pt x="261" y="1447"/>
                  </a:lnTo>
                  <a:lnTo>
                    <a:pt x="326" y="1469"/>
                  </a:lnTo>
                  <a:lnTo>
                    <a:pt x="266" y="1442"/>
                  </a:lnTo>
                  <a:lnTo>
                    <a:pt x="217" y="1414"/>
                  </a:lnTo>
                  <a:lnTo>
                    <a:pt x="174" y="1387"/>
                  </a:lnTo>
                  <a:lnTo>
                    <a:pt x="147" y="1360"/>
                  </a:lnTo>
                  <a:lnTo>
                    <a:pt x="125" y="1333"/>
                  </a:lnTo>
                  <a:lnTo>
                    <a:pt x="120" y="1306"/>
                  </a:lnTo>
                  <a:lnTo>
                    <a:pt x="125" y="1278"/>
                  </a:lnTo>
                  <a:lnTo>
                    <a:pt x="141" y="1257"/>
                  </a:lnTo>
                  <a:lnTo>
                    <a:pt x="174" y="1229"/>
                  </a:lnTo>
                  <a:lnTo>
                    <a:pt x="212" y="1208"/>
                  </a:lnTo>
                  <a:lnTo>
                    <a:pt x="272" y="1186"/>
                  </a:lnTo>
                  <a:lnTo>
                    <a:pt x="342" y="1164"/>
                  </a:lnTo>
                  <a:lnTo>
                    <a:pt x="423" y="1142"/>
                  </a:lnTo>
                  <a:lnTo>
                    <a:pt x="527" y="1121"/>
                  </a:lnTo>
                  <a:lnTo>
                    <a:pt x="641" y="1104"/>
                  </a:lnTo>
                  <a:lnTo>
                    <a:pt x="771" y="1088"/>
                  </a:lnTo>
                  <a:lnTo>
                    <a:pt x="771" y="108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hangingPunct="1">
                <a:defRPr/>
              </a:pPr>
              <a:endParaRPr lang="hu-HU"/>
            </a:p>
          </p:txBody>
        </p:sp>
        <p:sp>
          <p:nvSpPr>
            <p:cNvPr id="7" name="Freeform 10">
              <a:extLst>
                <a:ext uri="{FF2B5EF4-FFF2-40B4-BE49-F238E27FC236}">
                  <a16:creationId xmlns:a16="http://schemas.microsoft.com/office/drawing/2014/main" id="{C20D17A4-5C04-47FE-90B7-15FEA650A225}"/>
                </a:ext>
              </a:extLst>
            </p:cNvPr>
            <p:cNvSpPr>
              <a:spLocks/>
            </p:cNvSpPr>
            <p:nvPr/>
          </p:nvSpPr>
          <p:spPr bwMode="hidden">
            <a:xfrm>
              <a:off x="0" y="0"/>
              <a:ext cx="5758" cy="1776"/>
            </a:xfrm>
            <a:custGeom>
              <a:avLst/>
              <a:gdLst>
                <a:gd name="T0" fmla="*/ 0 w 5740"/>
                <a:gd name="T1" fmla="*/ 0 h 1906"/>
                <a:gd name="T2" fmla="*/ 0 w 5740"/>
                <a:gd name="T3" fmla="*/ 535 h 1906"/>
                <a:gd name="T4" fmla="*/ 6073 w 5740"/>
                <a:gd name="T5" fmla="*/ 535 h 1906"/>
                <a:gd name="T6" fmla="*/ 6073 w 5740"/>
                <a:gd name="T7" fmla="*/ 0 h 1906"/>
                <a:gd name="T8" fmla="*/ 0 w 5740"/>
                <a:gd name="T9" fmla="*/ 0 h 1906"/>
                <a:gd name="T10" fmla="*/ 0 w 5740"/>
                <a:gd name="T11" fmla="*/ 0 h 19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40" h="1906">
                  <a:moveTo>
                    <a:pt x="0" y="0"/>
                  </a:moveTo>
                  <a:lnTo>
                    <a:pt x="0" y="1906"/>
                  </a:lnTo>
                  <a:lnTo>
                    <a:pt x="5740" y="1906"/>
                  </a:lnTo>
                  <a:lnTo>
                    <a:pt x="574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hu-HU"/>
            </a:p>
          </p:txBody>
        </p:sp>
      </p:grpSp>
      <p:sp>
        <p:nvSpPr>
          <p:cNvPr id="21515" name="Rectangle 11"/>
          <p:cNvSpPr>
            <a:spLocks noGrp="1" noChangeArrowheads="1"/>
          </p:cNvSpPr>
          <p:nvPr>
            <p:ph type="ctrTitle" sz="quarter"/>
          </p:nvPr>
        </p:nvSpPr>
        <p:spPr>
          <a:xfrm>
            <a:off x="685800" y="1736725"/>
            <a:ext cx="7772400" cy="1920875"/>
          </a:xfrm>
        </p:spPr>
        <p:txBody>
          <a:bodyPr/>
          <a:lstStyle>
            <a:lvl1pPr>
              <a:defRPr sz="6000"/>
            </a:lvl1pPr>
          </a:lstStyle>
          <a:p>
            <a:pPr lvl="0"/>
            <a:r>
              <a:rPr lang="hu-HU" altLang="hu-HU" noProof="0"/>
              <a:t>Mintacím szerkesztése</a:t>
            </a:r>
          </a:p>
        </p:txBody>
      </p:sp>
      <p:sp>
        <p:nvSpPr>
          <p:cNvPr id="21516" name="Rectangle 12"/>
          <p:cNvSpPr>
            <a:spLocks noGrp="1" noChangeArrowheads="1"/>
          </p:cNvSpPr>
          <p:nvPr>
            <p:ph type="subTitle" sz="quarter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Font typeface="Wingdings" panose="05000000000000000000" pitchFamily="2" charset="2"/>
              <a:buNone/>
              <a:defRPr/>
            </a:lvl1pPr>
          </a:lstStyle>
          <a:p>
            <a:pPr lvl="0"/>
            <a:r>
              <a:rPr lang="hu-HU" altLang="hu-HU" noProof="0"/>
              <a:t>Alcím mintájának szerkesztése</a:t>
            </a:r>
          </a:p>
        </p:txBody>
      </p:sp>
      <p:sp>
        <p:nvSpPr>
          <p:cNvPr id="13" name="Rectangle 13">
            <a:extLst>
              <a:ext uri="{FF2B5EF4-FFF2-40B4-BE49-F238E27FC236}">
                <a16:creationId xmlns:a16="http://schemas.microsoft.com/office/drawing/2014/main" id="{BD65B16F-5E3F-46B1-B2FC-FB428CE4BCA3}"/>
              </a:ext>
            </a:extLst>
          </p:cNvPr>
          <p:cNvSpPr>
            <a:spLocks noGrp="1" noChangeArrowheads="1"/>
          </p:cNvSpPr>
          <p:nvPr>
            <p:ph type="dt" sz="quarter" idx="10"/>
          </p:nvPr>
        </p:nvSpPr>
        <p:spPr>
          <a:xfrm>
            <a:off x="457200" y="6248400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hu-HU" altLang="hu-HU"/>
          </a:p>
        </p:txBody>
      </p:sp>
      <p:sp>
        <p:nvSpPr>
          <p:cNvPr id="14" name="Rectangle 14">
            <a:extLst>
              <a:ext uri="{FF2B5EF4-FFF2-40B4-BE49-F238E27FC236}">
                <a16:creationId xmlns:a16="http://schemas.microsoft.com/office/drawing/2014/main" id="{D2755BDC-50FA-446E-9B9A-86DC20DE986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51575"/>
            <a:ext cx="2895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hu-HU" altLang="hu-HU"/>
          </a:p>
        </p:txBody>
      </p:sp>
      <p:sp>
        <p:nvSpPr>
          <p:cNvPr id="15" name="Rectangle 15">
            <a:extLst>
              <a:ext uri="{FF2B5EF4-FFF2-40B4-BE49-F238E27FC236}">
                <a16:creationId xmlns:a16="http://schemas.microsoft.com/office/drawing/2014/main" id="{2EBF429B-730B-4292-955C-34271007950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xfrm>
            <a:off x="6553200" y="6254750"/>
            <a:ext cx="2133600" cy="476250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4B2992-DF79-49C9-BDAA-8CF921BF0271}" type="slidenum">
              <a:rPr lang="hu-HU" altLang="hu-HU"/>
              <a:pPr>
                <a:defRPr/>
              </a:pPr>
              <a:t>‹#›</a:t>
            </a:fld>
            <a:endParaRPr lang="hu-HU" altLang="hu-HU"/>
          </a:p>
        </p:txBody>
      </p:sp>
    </p:spTree>
    <p:extLst>
      <p:ext uri="{BB962C8B-B14F-4D97-AF65-F5344CB8AC3E}">
        <p14:creationId xmlns:p14="http://schemas.microsoft.com/office/powerpoint/2010/main" val="216767951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ím és tarta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5DDE307C-FF5A-48CE-8D14-05549A2CC7B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hu-HU" altLang="hu-HU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692AD13A-DB9F-4A6C-811A-570D8FC5EFF5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DF3C320-701A-4584-B672-8543142F9B18}" type="slidenum">
              <a:rPr lang="hu-HU" altLang="hu-HU"/>
              <a:pPr>
                <a:defRPr/>
              </a:pPr>
              <a:t>‹#›</a:t>
            </a:fld>
            <a:endParaRPr lang="hu-HU" altLang="hu-HU"/>
          </a:p>
        </p:txBody>
      </p:sp>
      <p:sp>
        <p:nvSpPr>
          <p:cNvPr id="6" name="Rectangle 14">
            <a:extLst>
              <a:ext uri="{FF2B5EF4-FFF2-40B4-BE49-F238E27FC236}">
                <a16:creationId xmlns:a16="http://schemas.microsoft.com/office/drawing/2014/main" id="{8AEA56FF-745F-4A41-9E33-C3D97BECC114}"/>
              </a:ext>
            </a:extLst>
          </p:cNvPr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hu-HU" altLang="hu-HU"/>
          </a:p>
        </p:txBody>
      </p:sp>
    </p:spTree>
    <p:extLst>
      <p:ext uri="{BB962C8B-B14F-4D97-AF65-F5344CB8AC3E}">
        <p14:creationId xmlns:p14="http://schemas.microsoft.com/office/powerpoint/2010/main" val="406920452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zakaszfejlé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1DB93EA3-BC38-44F8-B02B-162FB9F4B26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hu-HU" altLang="hu-HU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8D0F144-EEEF-4C34-A7EB-D0AFA4FF9149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941F6F2-0457-4FB2-8CD0-25D9F16C7FE5}" type="slidenum">
              <a:rPr lang="hu-HU" altLang="hu-HU"/>
              <a:pPr>
                <a:defRPr/>
              </a:pPr>
              <a:t>‹#›</a:t>
            </a:fld>
            <a:endParaRPr lang="hu-HU" altLang="hu-HU"/>
          </a:p>
        </p:txBody>
      </p:sp>
      <p:sp>
        <p:nvSpPr>
          <p:cNvPr id="6" name="Rectangle 14">
            <a:extLst>
              <a:ext uri="{FF2B5EF4-FFF2-40B4-BE49-F238E27FC236}">
                <a16:creationId xmlns:a16="http://schemas.microsoft.com/office/drawing/2014/main" id="{580AEDDF-1CCF-419A-92BB-3EBEE7B01EF0}"/>
              </a:ext>
            </a:extLst>
          </p:cNvPr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hu-HU" altLang="hu-HU"/>
          </a:p>
        </p:txBody>
      </p:sp>
    </p:spTree>
    <p:extLst>
      <p:ext uri="{BB962C8B-B14F-4D97-AF65-F5344CB8AC3E}">
        <p14:creationId xmlns:p14="http://schemas.microsoft.com/office/powerpoint/2010/main" val="153621506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tartalomrész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D8EF1304-A8B6-4153-B097-004DD978D93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hu-HU" altLang="hu-HU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05FB2E32-E1C1-4F65-9046-196FA69B3214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27B7E7-8AE7-4023-A2ED-F500B64E17FF}" type="slidenum">
              <a:rPr lang="hu-HU" altLang="hu-HU"/>
              <a:pPr>
                <a:defRPr/>
              </a:pPr>
              <a:t>‹#›</a:t>
            </a:fld>
            <a:endParaRPr lang="hu-HU" altLang="hu-HU"/>
          </a:p>
        </p:txBody>
      </p:sp>
      <p:sp>
        <p:nvSpPr>
          <p:cNvPr id="7" name="Rectangle 14">
            <a:extLst>
              <a:ext uri="{FF2B5EF4-FFF2-40B4-BE49-F238E27FC236}">
                <a16:creationId xmlns:a16="http://schemas.microsoft.com/office/drawing/2014/main" id="{F16E3EB8-4B27-4160-B25B-ED5CDFBA2F50}"/>
              </a:ext>
            </a:extLst>
          </p:cNvPr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hu-HU" altLang="hu-HU"/>
          </a:p>
        </p:txBody>
      </p:sp>
    </p:spTree>
    <p:extLst>
      <p:ext uri="{BB962C8B-B14F-4D97-AF65-F5344CB8AC3E}">
        <p14:creationId xmlns:p14="http://schemas.microsoft.com/office/powerpoint/2010/main" val="537977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Összehasonlítá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Szöveg helye 2"/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Tartalom helye 3"/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Szöveg helye 4"/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6" name="Tartalom helye 5"/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7" name="Rectangle 2">
            <a:extLst>
              <a:ext uri="{FF2B5EF4-FFF2-40B4-BE49-F238E27FC236}">
                <a16:creationId xmlns:a16="http://schemas.microsoft.com/office/drawing/2014/main" id="{0E3FED5D-1688-423D-A2AB-E99AB870D8B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hu-HU" altLang="hu-HU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B817CBC5-CE78-45B9-99D0-696E3D376446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0A8667-C308-4A70-8C8E-5C6946EB521C}" type="slidenum">
              <a:rPr lang="hu-HU" altLang="hu-HU"/>
              <a:pPr>
                <a:defRPr/>
              </a:pPr>
              <a:t>‹#›</a:t>
            </a:fld>
            <a:endParaRPr lang="hu-HU" altLang="hu-HU"/>
          </a:p>
        </p:txBody>
      </p:sp>
      <p:sp>
        <p:nvSpPr>
          <p:cNvPr id="9" name="Rectangle 14">
            <a:extLst>
              <a:ext uri="{FF2B5EF4-FFF2-40B4-BE49-F238E27FC236}">
                <a16:creationId xmlns:a16="http://schemas.microsoft.com/office/drawing/2014/main" id="{00B9CA06-39ED-42E2-92E5-4FAD8B1DFC06}"/>
              </a:ext>
            </a:extLst>
          </p:cNvPr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hu-HU" altLang="hu-HU"/>
          </a:p>
        </p:txBody>
      </p:sp>
    </p:spTree>
    <p:extLst>
      <p:ext uri="{BB962C8B-B14F-4D97-AF65-F5344CB8AC3E}">
        <p14:creationId xmlns:p14="http://schemas.microsoft.com/office/powerpoint/2010/main" val="10777906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sak 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C55C06D6-24A4-4868-BE64-3BCB67566C5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hu-HU" altLang="hu-HU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ADDD5A66-1610-457F-9FC5-5533232171BD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61C71A-F8CB-494B-996A-84AAE47DD3F5}" type="slidenum">
              <a:rPr lang="hu-HU" altLang="hu-HU"/>
              <a:pPr>
                <a:defRPr/>
              </a:pPr>
              <a:t>‹#›</a:t>
            </a:fld>
            <a:endParaRPr lang="hu-HU" altLang="hu-HU"/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E11EC934-41CC-49F4-B1EC-A5C004E32EEC}"/>
              </a:ext>
            </a:extLst>
          </p:cNvPr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hu-HU" altLang="hu-HU"/>
          </a:p>
        </p:txBody>
      </p:sp>
    </p:spTree>
    <p:extLst>
      <p:ext uri="{BB962C8B-B14F-4D97-AF65-F5344CB8AC3E}">
        <p14:creationId xmlns:p14="http://schemas.microsoft.com/office/powerpoint/2010/main" val="178105903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Ü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303553B7-67CB-45E1-835F-BA6F27C1615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hu-HU" altLang="hu-HU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92CC9245-E9BB-4590-A95A-0EEDB8FE880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4A712E-43B0-417D-95CB-86FC56BFBFDD}" type="slidenum">
              <a:rPr lang="hu-HU" altLang="hu-HU"/>
              <a:pPr>
                <a:defRPr/>
              </a:pPr>
              <a:t>‹#›</a:t>
            </a:fld>
            <a:endParaRPr lang="hu-HU" altLang="hu-HU"/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D3F3404B-88B5-4505-9ABB-1FDA016A53C7}"/>
              </a:ext>
            </a:extLst>
          </p:cNvPr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hu-HU" altLang="hu-HU"/>
          </a:p>
        </p:txBody>
      </p:sp>
    </p:spTree>
    <p:extLst>
      <p:ext uri="{BB962C8B-B14F-4D97-AF65-F5344CB8AC3E}">
        <p14:creationId xmlns:p14="http://schemas.microsoft.com/office/powerpoint/2010/main" val="26658000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Tartalomrész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Tartalom helye 2"/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809217CA-7BFC-4CD5-9809-4D5539B4B53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hu-HU" altLang="hu-HU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CFAC1EB1-6232-43E4-B023-5C4E0463C8E9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00447B-B615-4A2F-8FFD-C51A5DF1899F}" type="slidenum">
              <a:rPr lang="hu-HU" altLang="hu-HU"/>
              <a:pPr>
                <a:defRPr/>
              </a:pPr>
              <a:t>‹#›</a:t>
            </a:fld>
            <a:endParaRPr lang="hu-HU" altLang="hu-HU"/>
          </a:p>
        </p:txBody>
      </p:sp>
      <p:sp>
        <p:nvSpPr>
          <p:cNvPr id="7" name="Rectangle 14">
            <a:extLst>
              <a:ext uri="{FF2B5EF4-FFF2-40B4-BE49-F238E27FC236}">
                <a16:creationId xmlns:a16="http://schemas.microsoft.com/office/drawing/2014/main" id="{64F0732A-84BF-41B6-B6BF-375B1281E38B}"/>
              </a:ext>
            </a:extLst>
          </p:cNvPr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hu-HU" altLang="hu-HU"/>
          </a:p>
        </p:txBody>
      </p:sp>
    </p:spTree>
    <p:extLst>
      <p:ext uri="{BB962C8B-B14F-4D97-AF65-F5344CB8AC3E}">
        <p14:creationId xmlns:p14="http://schemas.microsoft.com/office/powerpoint/2010/main" val="369842360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ím és tartalo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>
            <a:extLst>
              <a:ext uri="{FF2B5EF4-FFF2-40B4-BE49-F238E27FC236}">
                <a16:creationId xmlns:a16="http://schemas.microsoft.com/office/drawing/2014/main" id="{D61D50C5-02CB-4C8B-9A4A-862CDC6BD8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>
            <a:extLst>
              <a:ext uri="{FF2B5EF4-FFF2-40B4-BE49-F238E27FC236}">
                <a16:creationId xmlns:a16="http://schemas.microsoft.com/office/drawing/2014/main" id="{267D5DC2-34C5-4EDE-BF7C-07581C9CD46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7957E868-7059-461B-B27A-E7A15AB703F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hu-HU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BBDA772E-493B-4740-A339-0FBEB287FBAC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05A561-EF97-4763-97FA-18CAC588B5D1}" type="slidenum">
              <a:rPr lang="en-GB" altLang="hu-HU"/>
              <a:pPr>
                <a:defRPr/>
              </a:pPr>
              <a:t>‹#›</a:t>
            </a:fld>
            <a:endParaRPr lang="en-GB" altLang="hu-HU"/>
          </a:p>
        </p:txBody>
      </p:sp>
      <p:sp>
        <p:nvSpPr>
          <p:cNvPr id="6" name="Rectangle 14">
            <a:extLst>
              <a:ext uri="{FF2B5EF4-FFF2-40B4-BE49-F238E27FC236}">
                <a16:creationId xmlns:a16="http://schemas.microsoft.com/office/drawing/2014/main" id="{D4994F88-6412-48F9-9645-0374FB13B28F}"/>
              </a:ext>
            </a:extLst>
          </p:cNvPr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hu-HU"/>
          </a:p>
        </p:txBody>
      </p:sp>
    </p:spTree>
    <p:extLst>
      <p:ext uri="{BB962C8B-B14F-4D97-AF65-F5344CB8AC3E}">
        <p14:creationId xmlns:p14="http://schemas.microsoft.com/office/powerpoint/2010/main" val="413248291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Kép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Kép helye 2"/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hu-HU" noProof="0"/>
          </a:p>
        </p:txBody>
      </p:sp>
      <p:sp>
        <p:nvSpPr>
          <p:cNvPr id="4" name="Szöveg helye 3"/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D0793203-0A32-4C8E-9631-B7DF43FBD2F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hu-HU" altLang="hu-HU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605FB8D4-F021-4E1C-81E1-F7B5E4D5269D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E9D297D-8D97-4A9B-825D-49F1BF81A31F}" type="slidenum">
              <a:rPr lang="hu-HU" altLang="hu-HU"/>
              <a:pPr>
                <a:defRPr/>
              </a:pPr>
              <a:t>‹#›</a:t>
            </a:fld>
            <a:endParaRPr lang="hu-HU" altLang="hu-HU"/>
          </a:p>
        </p:txBody>
      </p:sp>
      <p:sp>
        <p:nvSpPr>
          <p:cNvPr id="7" name="Rectangle 14">
            <a:extLst>
              <a:ext uri="{FF2B5EF4-FFF2-40B4-BE49-F238E27FC236}">
                <a16:creationId xmlns:a16="http://schemas.microsoft.com/office/drawing/2014/main" id="{0828CF13-DFF2-40F3-B0FE-18ED82F11DD2}"/>
              </a:ext>
            </a:extLst>
          </p:cNvPr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hu-HU" altLang="hu-HU"/>
          </a:p>
        </p:txBody>
      </p:sp>
    </p:spTree>
    <p:extLst>
      <p:ext uri="{BB962C8B-B14F-4D97-AF65-F5344CB8AC3E}">
        <p14:creationId xmlns:p14="http://schemas.microsoft.com/office/powerpoint/2010/main" val="145065096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Cím és függőlege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7334B19A-E87E-4BC1-986C-D954246D7A21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hu-HU" altLang="hu-HU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364AE6F-CBFB-444B-9457-A7697750A7D5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2BA687-EB6B-470A-8D63-2491890E4696}" type="slidenum">
              <a:rPr lang="hu-HU" altLang="hu-HU"/>
              <a:pPr>
                <a:defRPr/>
              </a:pPr>
              <a:t>‹#›</a:t>
            </a:fld>
            <a:endParaRPr lang="hu-HU" altLang="hu-HU"/>
          </a:p>
        </p:txBody>
      </p:sp>
      <p:sp>
        <p:nvSpPr>
          <p:cNvPr id="6" name="Rectangle 14">
            <a:extLst>
              <a:ext uri="{FF2B5EF4-FFF2-40B4-BE49-F238E27FC236}">
                <a16:creationId xmlns:a16="http://schemas.microsoft.com/office/drawing/2014/main" id="{1B5A14B3-5466-4168-808C-6C3BF97D457A}"/>
              </a:ext>
            </a:extLst>
          </p:cNvPr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hu-HU" altLang="hu-HU"/>
          </a:p>
        </p:txBody>
      </p:sp>
    </p:spTree>
    <p:extLst>
      <p:ext uri="{BB962C8B-B14F-4D97-AF65-F5344CB8AC3E}">
        <p14:creationId xmlns:p14="http://schemas.microsoft.com/office/powerpoint/2010/main" val="23363912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Függőleges cím és szöv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üggőleges cím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Függőleges szöveg helye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CCE0272D-5840-4ED7-AAF3-05EDFB12351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hu-HU" altLang="hu-HU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8D16735F-98D3-46DC-8FEB-84A164FD89CD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F85BBD-2D8F-41C3-B57A-8F4F9D521871}" type="slidenum">
              <a:rPr lang="hu-HU" altLang="hu-HU"/>
              <a:pPr>
                <a:defRPr/>
              </a:pPr>
              <a:t>‹#›</a:t>
            </a:fld>
            <a:endParaRPr lang="hu-HU" altLang="hu-HU"/>
          </a:p>
        </p:txBody>
      </p:sp>
      <p:sp>
        <p:nvSpPr>
          <p:cNvPr id="6" name="Rectangle 14">
            <a:extLst>
              <a:ext uri="{FF2B5EF4-FFF2-40B4-BE49-F238E27FC236}">
                <a16:creationId xmlns:a16="http://schemas.microsoft.com/office/drawing/2014/main" id="{CF7579C7-5BAA-4497-9BA4-D5B0023EC066}"/>
              </a:ext>
            </a:extLst>
          </p:cNvPr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hu-HU" altLang="hu-HU"/>
          </a:p>
        </p:txBody>
      </p:sp>
    </p:spTree>
    <p:extLst>
      <p:ext uri="{BB962C8B-B14F-4D97-AF65-F5344CB8AC3E}">
        <p14:creationId xmlns:p14="http://schemas.microsoft.com/office/powerpoint/2010/main" val="254608768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zakaszfejlé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>
            <a:extLst>
              <a:ext uri="{FF2B5EF4-FFF2-40B4-BE49-F238E27FC236}">
                <a16:creationId xmlns:a16="http://schemas.microsoft.com/office/drawing/2014/main" id="{CC7E0DE8-61EC-439B-95FD-167A18F456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3888" y="1709738"/>
            <a:ext cx="78867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Szöveg helye 2">
            <a:extLst>
              <a:ext uri="{FF2B5EF4-FFF2-40B4-BE49-F238E27FC236}">
                <a16:creationId xmlns:a16="http://schemas.microsoft.com/office/drawing/2014/main" id="{3929252E-AFF8-4390-A9AF-9FEC203994F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23888" y="4589463"/>
            <a:ext cx="7886700" cy="1500187"/>
          </a:xfrm>
        </p:spPr>
        <p:txBody>
          <a:bodyPr/>
          <a:lstStyle>
            <a:lvl1pPr marL="0" indent="0">
              <a:buNone/>
              <a:defRPr sz="2400"/>
            </a:lvl1pPr>
            <a:lvl2pPr marL="457200" indent="0">
              <a:buNone/>
              <a:defRPr sz="2000"/>
            </a:lvl2pPr>
            <a:lvl3pPr marL="914400" indent="0">
              <a:buNone/>
              <a:defRPr sz="18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  <a:lvl6pPr marL="2286000" indent="0">
              <a:buNone/>
              <a:defRPr sz="1600"/>
            </a:lvl6pPr>
            <a:lvl7pPr marL="2743200" indent="0">
              <a:buNone/>
              <a:defRPr sz="1600"/>
            </a:lvl7pPr>
            <a:lvl8pPr marL="3200400" indent="0">
              <a:buNone/>
              <a:defRPr sz="1600"/>
            </a:lvl8pPr>
            <a:lvl9pPr marL="3657600" indent="0">
              <a:buNone/>
              <a:defRPr sz="16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Rectangle 2">
            <a:extLst>
              <a:ext uri="{FF2B5EF4-FFF2-40B4-BE49-F238E27FC236}">
                <a16:creationId xmlns:a16="http://schemas.microsoft.com/office/drawing/2014/main" id="{D1F886BF-D6F2-4C66-B66E-6C5D7F93627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hu-HU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9BB890C9-250A-4550-8F15-56DD9B87B51D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2B3FDD-B013-4A2A-916A-E4B3D4AF77D0}" type="slidenum">
              <a:rPr lang="en-GB" altLang="hu-HU"/>
              <a:pPr>
                <a:defRPr/>
              </a:pPr>
              <a:t>‹#›</a:t>
            </a:fld>
            <a:endParaRPr lang="en-GB" altLang="hu-HU"/>
          </a:p>
        </p:txBody>
      </p:sp>
      <p:sp>
        <p:nvSpPr>
          <p:cNvPr id="6" name="Rectangle 14">
            <a:extLst>
              <a:ext uri="{FF2B5EF4-FFF2-40B4-BE49-F238E27FC236}">
                <a16:creationId xmlns:a16="http://schemas.microsoft.com/office/drawing/2014/main" id="{2E97E084-01DC-4A19-AA0C-9834ABEEFBE0}"/>
              </a:ext>
            </a:extLst>
          </p:cNvPr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hu-HU"/>
          </a:p>
        </p:txBody>
      </p:sp>
    </p:spTree>
    <p:extLst>
      <p:ext uri="{BB962C8B-B14F-4D97-AF65-F5344CB8AC3E}">
        <p14:creationId xmlns:p14="http://schemas.microsoft.com/office/powerpoint/2010/main" val="151163441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tartalomrész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>
            <a:extLst>
              <a:ext uri="{FF2B5EF4-FFF2-40B4-BE49-F238E27FC236}">
                <a16:creationId xmlns:a16="http://schemas.microsoft.com/office/drawing/2014/main" id="{13B373A7-7D4B-465D-B0EC-EED3A4F82D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Tartalom helye 2">
            <a:extLst>
              <a:ext uri="{FF2B5EF4-FFF2-40B4-BE49-F238E27FC236}">
                <a16:creationId xmlns:a16="http://schemas.microsoft.com/office/drawing/2014/main" id="{EC92F554-7E75-41D5-9238-8BD79538E09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Tartalom helye 3">
            <a:extLst>
              <a:ext uri="{FF2B5EF4-FFF2-40B4-BE49-F238E27FC236}">
                <a16:creationId xmlns:a16="http://schemas.microsoft.com/office/drawing/2014/main" id="{8ACF277B-C940-4A4B-B502-A59262FC780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69F62154-C747-4423-89F2-589656DC291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hu-HU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B54F295-2407-4B40-AD59-B8E57B8963AA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460729-966D-4DB9-A96E-495017091C03}" type="slidenum">
              <a:rPr lang="en-GB" altLang="hu-HU"/>
              <a:pPr>
                <a:defRPr/>
              </a:pPr>
              <a:t>‹#›</a:t>
            </a:fld>
            <a:endParaRPr lang="en-GB" altLang="hu-HU"/>
          </a:p>
        </p:txBody>
      </p:sp>
      <p:sp>
        <p:nvSpPr>
          <p:cNvPr id="7" name="Rectangle 14">
            <a:extLst>
              <a:ext uri="{FF2B5EF4-FFF2-40B4-BE49-F238E27FC236}">
                <a16:creationId xmlns:a16="http://schemas.microsoft.com/office/drawing/2014/main" id="{3F826495-50B9-4A20-9CB7-92B5FAC18D97}"/>
              </a:ext>
            </a:extLst>
          </p:cNvPr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hu-HU"/>
          </a:p>
        </p:txBody>
      </p:sp>
    </p:spTree>
    <p:extLst>
      <p:ext uri="{BB962C8B-B14F-4D97-AF65-F5344CB8AC3E}">
        <p14:creationId xmlns:p14="http://schemas.microsoft.com/office/powerpoint/2010/main" val="248707047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Összehasonlítá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>
            <a:extLst>
              <a:ext uri="{FF2B5EF4-FFF2-40B4-BE49-F238E27FC236}">
                <a16:creationId xmlns:a16="http://schemas.microsoft.com/office/drawing/2014/main" id="{97A47CB2-40C0-4231-82B5-62AF79753D7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365125"/>
            <a:ext cx="7886700" cy="1325563"/>
          </a:xfrm>
        </p:spPr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Szöveg helye 2">
            <a:extLst>
              <a:ext uri="{FF2B5EF4-FFF2-40B4-BE49-F238E27FC236}">
                <a16:creationId xmlns:a16="http://schemas.microsoft.com/office/drawing/2014/main" id="{7D7E0B17-04AC-453B-A21E-EC798BE10F5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30238" y="1681163"/>
            <a:ext cx="386873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4" name="Tartalom helye 3">
            <a:extLst>
              <a:ext uri="{FF2B5EF4-FFF2-40B4-BE49-F238E27FC236}">
                <a16:creationId xmlns:a16="http://schemas.microsoft.com/office/drawing/2014/main" id="{9CB77A08-1BF9-41DE-9F6E-F672ACB938A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30238" y="2505075"/>
            <a:ext cx="3868737" cy="3684588"/>
          </a:xfrm>
        </p:spPr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5" name="Szöveg helye 4">
            <a:extLst>
              <a:ext uri="{FF2B5EF4-FFF2-40B4-BE49-F238E27FC236}">
                <a16:creationId xmlns:a16="http://schemas.microsoft.com/office/drawing/2014/main" id="{0DF9F836-0B38-4501-9D3A-6516E50550E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629150" y="1681163"/>
            <a:ext cx="38877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6" name="Tartalom helye 5">
            <a:extLst>
              <a:ext uri="{FF2B5EF4-FFF2-40B4-BE49-F238E27FC236}">
                <a16:creationId xmlns:a16="http://schemas.microsoft.com/office/drawing/2014/main" id="{0AC5609D-2F87-4525-91DD-21DE50CF1B5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629150" y="2505075"/>
            <a:ext cx="3887788" cy="3684588"/>
          </a:xfrm>
        </p:spPr>
        <p:txBody>
          <a:bodyPr/>
          <a:lstStyle/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7" name="Rectangle 2">
            <a:extLst>
              <a:ext uri="{FF2B5EF4-FFF2-40B4-BE49-F238E27FC236}">
                <a16:creationId xmlns:a16="http://schemas.microsoft.com/office/drawing/2014/main" id="{5BCCAB44-0F48-4769-A77E-9A4A072C490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hu-HU"/>
          </a:p>
        </p:txBody>
      </p:sp>
      <p:sp>
        <p:nvSpPr>
          <p:cNvPr id="8" name="Rectangle 3">
            <a:extLst>
              <a:ext uri="{FF2B5EF4-FFF2-40B4-BE49-F238E27FC236}">
                <a16:creationId xmlns:a16="http://schemas.microsoft.com/office/drawing/2014/main" id="{FF20CE88-3451-4C57-80E7-F4D98F0B3C58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A1047C-72FB-4AF3-A6A5-63E59AA8DF26}" type="slidenum">
              <a:rPr lang="en-GB" altLang="hu-HU"/>
              <a:pPr>
                <a:defRPr/>
              </a:pPr>
              <a:t>‹#›</a:t>
            </a:fld>
            <a:endParaRPr lang="en-GB" altLang="hu-HU"/>
          </a:p>
        </p:txBody>
      </p:sp>
      <p:sp>
        <p:nvSpPr>
          <p:cNvPr id="9" name="Rectangle 14">
            <a:extLst>
              <a:ext uri="{FF2B5EF4-FFF2-40B4-BE49-F238E27FC236}">
                <a16:creationId xmlns:a16="http://schemas.microsoft.com/office/drawing/2014/main" id="{BD713C30-65CC-448F-95C4-CE8CCE05E606}"/>
              </a:ext>
            </a:extLst>
          </p:cNvPr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hu-HU"/>
          </a:p>
        </p:txBody>
      </p:sp>
    </p:spTree>
    <p:extLst>
      <p:ext uri="{BB962C8B-B14F-4D97-AF65-F5344CB8AC3E}">
        <p14:creationId xmlns:p14="http://schemas.microsoft.com/office/powerpoint/2010/main" val="137350035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Csak cí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>
            <a:extLst>
              <a:ext uri="{FF2B5EF4-FFF2-40B4-BE49-F238E27FC236}">
                <a16:creationId xmlns:a16="http://schemas.microsoft.com/office/drawing/2014/main" id="{D938E788-8200-4013-BDBF-94ECF5C592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hu-HU"/>
              <a:t>Mintacím szerkesztése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30A93A6-81EF-46A4-9BEE-6C4280DDBC50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hu-HU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8655CA8-892E-4DA6-A092-459A2A5A357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47FB578-BA9A-4862-9AB2-3E0BD7AF437C}" type="slidenum">
              <a:rPr lang="en-GB" altLang="hu-HU"/>
              <a:pPr>
                <a:defRPr/>
              </a:pPr>
              <a:t>‹#›</a:t>
            </a:fld>
            <a:endParaRPr lang="en-GB" altLang="hu-HU"/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BEB85486-BA58-4C4F-9718-0910EEA93AA4}"/>
              </a:ext>
            </a:extLst>
          </p:cNvPr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hu-HU"/>
          </a:p>
        </p:txBody>
      </p:sp>
    </p:spTree>
    <p:extLst>
      <p:ext uri="{BB962C8B-B14F-4D97-AF65-F5344CB8AC3E}">
        <p14:creationId xmlns:p14="http://schemas.microsoft.com/office/powerpoint/2010/main" val="236851874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Ür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2340D8C7-BE80-48CE-9AE4-232349F96B1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hu-HU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838E953F-ECB3-41F6-84FC-7B4D72339DE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740439-51CE-4897-AA22-E8F14E9BE990}" type="slidenum">
              <a:rPr lang="en-GB" altLang="hu-HU"/>
              <a:pPr>
                <a:defRPr/>
              </a:pPr>
              <a:t>‹#›</a:t>
            </a:fld>
            <a:endParaRPr lang="en-GB" altLang="hu-HU"/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D4D6D73E-B80E-42B7-84A1-3D3B561714E2}"/>
              </a:ext>
            </a:extLst>
          </p:cNvPr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hu-HU"/>
          </a:p>
        </p:txBody>
      </p:sp>
    </p:spTree>
    <p:extLst>
      <p:ext uri="{BB962C8B-B14F-4D97-AF65-F5344CB8AC3E}">
        <p14:creationId xmlns:p14="http://schemas.microsoft.com/office/powerpoint/2010/main" val="176330815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Tartalomrész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>
            <a:extLst>
              <a:ext uri="{FF2B5EF4-FFF2-40B4-BE49-F238E27FC236}">
                <a16:creationId xmlns:a16="http://schemas.microsoft.com/office/drawing/2014/main" id="{A6E6B1F8-3C6D-46E1-BD67-48A6B6A5F38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Tartalom helye 2">
            <a:extLst>
              <a:ext uri="{FF2B5EF4-FFF2-40B4-BE49-F238E27FC236}">
                <a16:creationId xmlns:a16="http://schemas.microsoft.com/office/drawing/2014/main" id="{11F1D3CA-BC56-489A-96BE-A46AC630802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hu-HU"/>
              <a:t>Mintaszöveg szerkesztése</a:t>
            </a:r>
          </a:p>
          <a:p>
            <a:pPr lvl="1"/>
            <a:r>
              <a:rPr lang="hu-HU"/>
              <a:t>Második szint</a:t>
            </a:r>
          </a:p>
          <a:p>
            <a:pPr lvl="2"/>
            <a:r>
              <a:rPr lang="hu-HU"/>
              <a:t>Harmadik szint</a:t>
            </a:r>
          </a:p>
          <a:p>
            <a:pPr lvl="3"/>
            <a:r>
              <a:rPr lang="hu-HU"/>
              <a:t>Negyedik szint</a:t>
            </a:r>
          </a:p>
          <a:p>
            <a:pPr lvl="4"/>
            <a:r>
              <a:rPr lang="hu-HU"/>
              <a:t>Ötödik szint</a:t>
            </a:r>
          </a:p>
        </p:txBody>
      </p:sp>
      <p:sp>
        <p:nvSpPr>
          <p:cNvPr id="4" name="Szöveg helye 3">
            <a:extLst>
              <a:ext uri="{FF2B5EF4-FFF2-40B4-BE49-F238E27FC236}">
                <a16:creationId xmlns:a16="http://schemas.microsoft.com/office/drawing/2014/main" id="{0C0C3033-77F0-46E3-B218-44FCCCBDDA0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7D2588FA-E713-4C34-B0EB-52BD4E4937C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hu-HU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114C54F4-61E8-422D-8675-569785A4A235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72CBF6-C43B-4B73-857D-A35179AD1C06}" type="slidenum">
              <a:rPr lang="en-GB" altLang="hu-HU"/>
              <a:pPr>
                <a:defRPr/>
              </a:pPr>
              <a:t>‹#›</a:t>
            </a:fld>
            <a:endParaRPr lang="en-GB" altLang="hu-HU"/>
          </a:p>
        </p:txBody>
      </p:sp>
      <p:sp>
        <p:nvSpPr>
          <p:cNvPr id="7" name="Rectangle 14">
            <a:extLst>
              <a:ext uri="{FF2B5EF4-FFF2-40B4-BE49-F238E27FC236}">
                <a16:creationId xmlns:a16="http://schemas.microsoft.com/office/drawing/2014/main" id="{FF176B74-A610-4755-9C74-FD4A4597A800}"/>
              </a:ext>
            </a:extLst>
          </p:cNvPr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hu-HU"/>
          </a:p>
        </p:txBody>
      </p:sp>
    </p:spTree>
    <p:extLst>
      <p:ext uri="{BB962C8B-B14F-4D97-AF65-F5344CB8AC3E}">
        <p14:creationId xmlns:p14="http://schemas.microsoft.com/office/powerpoint/2010/main" val="118618193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Kép képaláíráss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ím 1">
            <a:extLst>
              <a:ext uri="{FF2B5EF4-FFF2-40B4-BE49-F238E27FC236}">
                <a16:creationId xmlns:a16="http://schemas.microsoft.com/office/drawing/2014/main" id="{08BE7F34-E035-41F1-8C93-23D907D0A2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238" y="457200"/>
            <a:ext cx="2949575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hu-HU"/>
              <a:t>Mintacím szerkesztése</a:t>
            </a:r>
          </a:p>
        </p:txBody>
      </p:sp>
      <p:sp>
        <p:nvSpPr>
          <p:cNvPr id="3" name="Kép helye 2">
            <a:extLst>
              <a:ext uri="{FF2B5EF4-FFF2-40B4-BE49-F238E27FC236}">
                <a16:creationId xmlns:a16="http://schemas.microsoft.com/office/drawing/2014/main" id="{72DAB04A-0057-4A3E-AD59-79A24C03D3BD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3887788" y="987425"/>
            <a:ext cx="462915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hu-HU" noProof="0"/>
          </a:p>
        </p:txBody>
      </p:sp>
      <p:sp>
        <p:nvSpPr>
          <p:cNvPr id="4" name="Szöveg helye 3">
            <a:extLst>
              <a:ext uri="{FF2B5EF4-FFF2-40B4-BE49-F238E27FC236}">
                <a16:creationId xmlns:a16="http://schemas.microsoft.com/office/drawing/2014/main" id="{7AFE13D2-CB4B-47F7-A768-39BD8B85B06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30238" y="2057400"/>
            <a:ext cx="2949575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hu-HU"/>
              <a:t>Mintaszöveg szerkesztése</a:t>
            </a:r>
          </a:p>
        </p:txBody>
      </p:sp>
      <p:sp>
        <p:nvSpPr>
          <p:cNvPr id="5" name="Rectangle 2">
            <a:extLst>
              <a:ext uri="{FF2B5EF4-FFF2-40B4-BE49-F238E27FC236}">
                <a16:creationId xmlns:a16="http://schemas.microsoft.com/office/drawing/2014/main" id="{5E1249E5-9CF9-46EF-8650-55247E7DAD4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hu-HU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04957F90-16EE-41E5-ADFA-24C16BDE3918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F19E76-9671-43AF-B5AA-727F141841D6}" type="slidenum">
              <a:rPr lang="en-GB" altLang="hu-HU"/>
              <a:pPr>
                <a:defRPr/>
              </a:pPr>
              <a:t>‹#›</a:t>
            </a:fld>
            <a:endParaRPr lang="en-GB" altLang="hu-HU"/>
          </a:p>
        </p:txBody>
      </p:sp>
      <p:sp>
        <p:nvSpPr>
          <p:cNvPr id="7" name="Rectangle 14">
            <a:extLst>
              <a:ext uri="{FF2B5EF4-FFF2-40B4-BE49-F238E27FC236}">
                <a16:creationId xmlns:a16="http://schemas.microsoft.com/office/drawing/2014/main" id="{D8B84061-387A-421A-85C7-FC711CD00421}"/>
              </a:ext>
            </a:extLst>
          </p:cNvPr>
          <p:cNvSpPr>
            <a:spLocks noGrp="1" noChangeArrowheads="1"/>
          </p:cNvSpPr>
          <p:nvPr>
            <p:ph type="ftr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GB" altLang="hu-HU"/>
          </a:p>
        </p:txBody>
      </p:sp>
    </p:spTree>
    <p:extLst>
      <p:ext uri="{BB962C8B-B14F-4D97-AF65-F5344CB8AC3E}">
        <p14:creationId xmlns:p14="http://schemas.microsoft.com/office/powerpoint/2010/main" val="17767410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>
            <a:extLst>
              <a:ext uri="{FF2B5EF4-FFF2-40B4-BE49-F238E27FC236}">
                <a16:creationId xmlns:a16="http://schemas.microsoft.com/office/drawing/2014/main" id="{CC84CA73-F53C-4841-AA4F-A27D69DE785F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5157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/>
            </a:lvl1pPr>
          </a:lstStyle>
          <a:p>
            <a:pPr>
              <a:defRPr/>
            </a:pPr>
            <a:endParaRPr lang="en-GB" altLang="hu-HU"/>
          </a:p>
        </p:txBody>
      </p:sp>
      <p:sp>
        <p:nvSpPr>
          <p:cNvPr id="23555" name="Rectangle 3">
            <a:extLst>
              <a:ext uri="{FF2B5EF4-FFF2-40B4-BE49-F238E27FC236}">
                <a16:creationId xmlns:a16="http://schemas.microsoft.com/office/drawing/2014/main" id="{BE884C74-87FD-47A5-9173-82E963817C9A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7FE1A3BB-44CC-4CD3-BA9D-936A4AD2AE3D}" type="slidenum">
              <a:rPr lang="en-GB" altLang="hu-HU"/>
              <a:pPr>
                <a:defRPr/>
              </a:pPr>
              <a:t>‹#›</a:t>
            </a:fld>
            <a:endParaRPr lang="en-GB" altLang="hu-HU"/>
          </a:p>
        </p:txBody>
      </p:sp>
      <p:grpSp>
        <p:nvGrpSpPr>
          <p:cNvPr id="1028" name="Group 4">
            <a:extLst>
              <a:ext uri="{FF2B5EF4-FFF2-40B4-BE49-F238E27FC236}">
                <a16:creationId xmlns:a16="http://schemas.microsoft.com/office/drawing/2014/main" id="{D118BA5E-6DB3-4690-ABE3-738BCC1674DA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40825" cy="6850063"/>
            <a:chOff x="0" y="0"/>
            <a:chExt cx="5758" cy="4315"/>
          </a:xfrm>
        </p:grpSpPr>
        <p:grpSp>
          <p:nvGrpSpPr>
            <p:cNvPr id="1032" name="Group 5">
              <a:extLst>
                <a:ext uri="{FF2B5EF4-FFF2-40B4-BE49-F238E27FC236}">
                  <a16:creationId xmlns:a16="http://schemas.microsoft.com/office/drawing/2014/main" id="{03205FCA-7363-49C1-A6F8-512B6FB793B5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728" y="2230"/>
              <a:ext cx="4027" cy="2085"/>
              <a:chOff x="1728" y="2230"/>
              <a:chExt cx="4027" cy="2085"/>
            </a:xfrm>
          </p:grpSpPr>
          <p:sp>
            <p:nvSpPr>
              <p:cNvPr id="23558" name="Freeform 6">
                <a:extLst>
                  <a:ext uri="{FF2B5EF4-FFF2-40B4-BE49-F238E27FC236}">
                    <a16:creationId xmlns:a16="http://schemas.microsoft.com/office/drawing/2014/main" id="{CF8F8D81-2382-41B1-826C-BCA87AF6E28E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1728" y="2644"/>
                <a:ext cx="2882" cy="1671"/>
              </a:xfrm>
              <a:custGeom>
                <a:avLst/>
                <a:gdLst>
                  <a:gd name="T0" fmla="*/ 2740 w 2882"/>
                  <a:gd name="T1" fmla="*/ 528 h 1671"/>
                  <a:gd name="T2" fmla="*/ 2632 w 2882"/>
                  <a:gd name="T3" fmla="*/ 484 h 1671"/>
                  <a:gd name="T4" fmla="*/ 2480 w 2882"/>
                  <a:gd name="T5" fmla="*/ 424 h 1671"/>
                  <a:gd name="T6" fmla="*/ 2203 w 2882"/>
                  <a:gd name="T7" fmla="*/ 343 h 1671"/>
                  <a:gd name="T8" fmla="*/ 1970 w 2882"/>
                  <a:gd name="T9" fmla="*/ 277 h 1671"/>
                  <a:gd name="T10" fmla="*/ 1807 w 2882"/>
                  <a:gd name="T11" fmla="*/ 212 h 1671"/>
                  <a:gd name="T12" fmla="*/ 1693 w 2882"/>
                  <a:gd name="T13" fmla="*/ 152 h 1671"/>
                  <a:gd name="T14" fmla="*/ 1628 w 2882"/>
                  <a:gd name="T15" fmla="*/ 103 h 1671"/>
                  <a:gd name="T16" fmla="*/ 1590 w 2882"/>
                  <a:gd name="T17" fmla="*/ 60 h 1671"/>
                  <a:gd name="T18" fmla="*/ 1579 w 2882"/>
                  <a:gd name="T19" fmla="*/ 27 h 1671"/>
                  <a:gd name="T20" fmla="*/ 1585 w 2882"/>
                  <a:gd name="T21" fmla="*/ 0 h 1671"/>
                  <a:gd name="T22" fmla="*/ 1557 w 2882"/>
                  <a:gd name="T23" fmla="*/ 49 h 1671"/>
                  <a:gd name="T24" fmla="*/ 1568 w 2882"/>
                  <a:gd name="T25" fmla="*/ 98 h 1671"/>
                  <a:gd name="T26" fmla="*/ 1617 w 2882"/>
                  <a:gd name="T27" fmla="*/ 141 h 1671"/>
                  <a:gd name="T28" fmla="*/ 1688 w 2882"/>
                  <a:gd name="T29" fmla="*/ 185 h 1671"/>
                  <a:gd name="T30" fmla="*/ 1791 w 2882"/>
                  <a:gd name="T31" fmla="*/ 228 h 1671"/>
                  <a:gd name="T32" fmla="*/ 2040 w 2882"/>
                  <a:gd name="T33" fmla="*/ 310 h 1671"/>
                  <a:gd name="T34" fmla="*/ 2285 w 2882"/>
                  <a:gd name="T35" fmla="*/ 381 h 1671"/>
                  <a:gd name="T36" fmla="*/ 2464 w 2882"/>
                  <a:gd name="T37" fmla="*/ 435 h 1671"/>
                  <a:gd name="T38" fmla="*/ 2605 w 2882"/>
                  <a:gd name="T39" fmla="*/ 484 h 1671"/>
                  <a:gd name="T40" fmla="*/ 2708 w 2882"/>
                  <a:gd name="T41" fmla="*/ 528 h 1671"/>
                  <a:gd name="T42" fmla="*/ 2768 w 2882"/>
                  <a:gd name="T43" fmla="*/ 560 h 1671"/>
                  <a:gd name="T44" fmla="*/ 2795 w 2882"/>
                  <a:gd name="T45" fmla="*/ 593 h 1671"/>
                  <a:gd name="T46" fmla="*/ 2795 w 2882"/>
                  <a:gd name="T47" fmla="*/ 642 h 1671"/>
                  <a:gd name="T48" fmla="*/ 2762 w 2882"/>
                  <a:gd name="T49" fmla="*/ 691 h 1671"/>
                  <a:gd name="T50" fmla="*/ 2692 w 2882"/>
                  <a:gd name="T51" fmla="*/ 735 h 1671"/>
                  <a:gd name="T52" fmla="*/ 2589 w 2882"/>
                  <a:gd name="T53" fmla="*/ 778 h 1671"/>
                  <a:gd name="T54" fmla="*/ 2458 w 2882"/>
                  <a:gd name="T55" fmla="*/ 822 h 1671"/>
                  <a:gd name="T56" fmla="*/ 2301 w 2882"/>
                  <a:gd name="T57" fmla="*/ 865 h 1671"/>
                  <a:gd name="T58" fmla="*/ 2030 w 2882"/>
                  <a:gd name="T59" fmla="*/ 930 h 1671"/>
                  <a:gd name="T60" fmla="*/ 1606 w 2882"/>
                  <a:gd name="T61" fmla="*/ 1034 h 1671"/>
                  <a:gd name="T62" fmla="*/ 1145 w 2882"/>
                  <a:gd name="T63" fmla="*/ 1164 h 1671"/>
                  <a:gd name="T64" fmla="*/ 673 w 2882"/>
                  <a:gd name="T65" fmla="*/ 1328 h 1671"/>
                  <a:gd name="T66" fmla="*/ 217 w 2882"/>
                  <a:gd name="T67" fmla="*/ 1545 h 1671"/>
                  <a:gd name="T68" fmla="*/ 353 w 2882"/>
                  <a:gd name="T69" fmla="*/ 1671 h 1671"/>
                  <a:gd name="T70" fmla="*/ 754 w 2882"/>
                  <a:gd name="T71" fmla="*/ 1469 h 1671"/>
                  <a:gd name="T72" fmla="*/ 1145 w 2882"/>
                  <a:gd name="T73" fmla="*/ 1311 h 1671"/>
                  <a:gd name="T74" fmla="*/ 1519 w 2882"/>
                  <a:gd name="T75" fmla="*/ 1186 h 1671"/>
                  <a:gd name="T76" fmla="*/ 1861 w 2882"/>
                  <a:gd name="T77" fmla="*/ 1083 h 1671"/>
                  <a:gd name="T78" fmla="*/ 2165 w 2882"/>
                  <a:gd name="T79" fmla="*/ 1007 h 1671"/>
                  <a:gd name="T80" fmla="*/ 2426 w 2882"/>
                  <a:gd name="T81" fmla="*/ 947 h 1671"/>
                  <a:gd name="T82" fmla="*/ 2626 w 2882"/>
                  <a:gd name="T83" fmla="*/ 892 h 1671"/>
                  <a:gd name="T84" fmla="*/ 2762 w 2882"/>
                  <a:gd name="T85" fmla="*/ 838 h 1671"/>
                  <a:gd name="T86" fmla="*/ 2827 w 2882"/>
                  <a:gd name="T87" fmla="*/ 794 h 1671"/>
                  <a:gd name="T88" fmla="*/ 2865 w 2882"/>
                  <a:gd name="T89" fmla="*/ 745 h 1671"/>
                  <a:gd name="T90" fmla="*/ 2882 w 2882"/>
                  <a:gd name="T91" fmla="*/ 702 h 1671"/>
                  <a:gd name="T92" fmla="*/ 2854 w 2882"/>
                  <a:gd name="T93" fmla="*/ 620 h 1671"/>
                  <a:gd name="T94" fmla="*/ 2800 w 2882"/>
                  <a:gd name="T95" fmla="*/ 560 h 1671"/>
                  <a:gd name="T96" fmla="*/ 2773 w 2882"/>
                  <a:gd name="T97" fmla="*/ 544 h 1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82" h="1671">
                    <a:moveTo>
                      <a:pt x="2773" y="544"/>
                    </a:moveTo>
                    <a:lnTo>
                      <a:pt x="2740" y="528"/>
                    </a:lnTo>
                    <a:lnTo>
                      <a:pt x="2692" y="506"/>
                    </a:lnTo>
                    <a:lnTo>
                      <a:pt x="2632" y="484"/>
                    </a:lnTo>
                    <a:lnTo>
                      <a:pt x="2561" y="457"/>
                    </a:lnTo>
                    <a:lnTo>
                      <a:pt x="2480" y="424"/>
                    </a:lnTo>
                    <a:lnTo>
                      <a:pt x="2388" y="397"/>
                    </a:lnTo>
                    <a:lnTo>
                      <a:pt x="2203" y="343"/>
                    </a:lnTo>
                    <a:lnTo>
                      <a:pt x="2078" y="310"/>
                    </a:lnTo>
                    <a:lnTo>
                      <a:pt x="1970" y="277"/>
                    </a:lnTo>
                    <a:lnTo>
                      <a:pt x="1878" y="245"/>
                    </a:lnTo>
                    <a:lnTo>
                      <a:pt x="1807" y="212"/>
                    </a:lnTo>
                    <a:lnTo>
                      <a:pt x="1742" y="179"/>
                    </a:lnTo>
                    <a:lnTo>
                      <a:pt x="1693" y="152"/>
                    </a:lnTo>
                    <a:lnTo>
                      <a:pt x="1655" y="125"/>
                    </a:lnTo>
                    <a:lnTo>
                      <a:pt x="1628" y="103"/>
                    </a:lnTo>
                    <a:lnTo>
                      <a:pt x="1606" y="81"/>
                    </a:lnTo>
                    <a:lnTo>
                      <a:pt x="1590" y="60"/>
                    </a:lnTo>
                    <a:lnTo>
                      <a:pt x="1585" y="43"/>
                    </a:lnTo>
                    <a:lnTo>
                      <a:pt x="1579" y="27"/>
                    </a:lnTo>
                    <a:lnTo>
                      <a:pt x="1585" y="5"/>
                    </a:lnTo>
                    <a:lnTo>
                      <a:pt x="1585" y="0"/>
                    </a:lnTo>
                    <a:lnTo>
                      <a:pt x="1568" y="27"/>
                    </a:lnTo>
                    <a:lnTo>
                      <a:pt x="1557" y="49"/>
                    </a:lnTo>
                    <a:lnTo>
                      <a:pt x="1557" y="76"/>
                    </a:lnTo>
                    <a:lnTo>
                      <a:pt x="1568" y="98"/>
                    </a:lnTo>
                    <a:lnTo>
                      <a:pt x="1590" y="120"/>
                    </a:lnTo>
                    <a:lnTo>
                      <a:pt x="1617" y="141"/>
                    </a:lnTo>
                    <a:lnTo>
                      <a:pt x="1650" y="163"/>
                    </a:lnTo>
                    <a:lnTo>
                      <a:pt x="1688" y="185"/>
                    </a:lnTo>
                    <a:lnTo>
                      <a:pt x="1737" y="207"/>
                    </a:lnTo>
                    <a:lnTo>
                      <a:pt x="1791" y="228"/>
                    </a:lnTo>
                    <a:lnTo>
                      <a:pt x="1905" y="267"/>
                    </a:lnTo>
                    <a:lnTo>
                      <a:pt x="2040" y="310"/>
                    </a:lnTo>
                    <a:lnTo>
                      <a:pt x="2182" y="348"/>
                    </a:lnTo>
                    <a:lnTo>
                      <a:pt x="2285" y="381"/>
                    </a:lnTo>
                    <a:lnTo>
                      <a:pt x="2382" y="408"/>
                    </a:lnTo>
                    <a:lnTo>
                      <a:pt x="2464" y="435"/>
                    </a:lnTo>
                    <a:lnTo>
                      <a:pt x="2540" y="462"/>
                    </a:lnTo>
                    <a:lnTo>
                      <a:pt x="2605" y="484"/>
                    </a:lnTo>
                    <a:lnTo>
                      <a:pt x="2659" y="506"/>
                    </a:lnTo>
                    <a:lnTo>
                      <a:pt x="2708" y="528"/>
                    </a:lnTo>
                    <a:lnTo>
                      <a:pt x="2740" y="544"/>
                    </a:lnTo>
                    <a:lnTo>
                      <a:pt x="2768" y="560"/>
                    </a:lnTo>
                    <a:lnTo>
                      <a:pt x="2784" y="577"/>
                    </a:lnTo>
                    <a:lnTo>
                      <a:pt x="2795" y="593"/>
                    </a:lnTo>
                    <a:lnTo>
                      <a:pt x="2800" y="615"/>
                    </a:lnTo>
                    <a:lnTo>
                      <a:pt x="2795" y="642"/>
                    </a:lnTo>
                    <a:lnTo>
                      <a:pt x="2784" y="664"/>
                    </a:lnTo>
                    <a:lnTo>
                      <a:pt x="2762" y="691"/>
                    </a:lnTo>
                    <a:lnTo>
                      <a:pt x="2730" y="713"/>
                    </a:lnTo>
                    <a:lnTo>
                      <a:pt x="2692" y="735"/>
                    </a:lnTo>
                    <a:lnTo>
                      <a:pt x="2643" y="756"/>
                    </a:lnTo>
                    <a:lnTo>
                      <a:pt x="2589" y="778"/>
                    </a:lnTo>
                    <a:lnTo>
                      <a:pt x="2529" y="800"/>
                    </a:lnTo>
                    <a:lnTo>
                      <a:pt x="2458" y="822"/>
                    </a:lnTo>
                    <a:lnTo>
                      <a:pt x="2382" y="843"/>
                    </a:lnTo>
                    <a:lnTo>
                      <a:pt x="2301" y="865"/>
                    </a:lnTo>
                    <a:lnTo>
                      <a:pt x="2214" y="887"/>
                    </a:lnTo>
                    <a:lnTo>
                      <a:pt x="2030" y="930"/>
                    </a:lnTo>
                    <a:lnTo>
                      <a:pt x="1823" y="979"/>
                    </a:lnTo>
                    <a:lnTo>
                      <a:pt x="1606" y="1034"/>
                    </a:lnTo>
                    <a:lnTo>
                      <a:pt x="1378" y="1094"/>
                    </a:lnTo>
                    <a:lnTo>
                      <a:pt x="1145" y="1164"/>
                    </a:lnTo>
                    <a:lnTo>
                      <a:pt x="912" y="1241"/>
                    </a:lnTo>
                    <a:lnTo>
                      <a:pt x="673" y="1328"/>
                    </a:lnTo>
                    <a:lnTo>
                      <a:pt x="440" y="1431"/>
                    </a:lnTo>
                    <a:lnTo>
                      <a:pt x="217" y="1545"/>
                    </a:lnTo>
                    <a:lnTo>
                      <a:pt x="0" y="1671"/>
                    </a:lnTo>
                    <a:lnTo>
                      <a:pt x="353" y="1671"/>
                    </a:lnTo>
                    <a:lnTo>
                      <a:pt x="554" y="1567"/>
                    </a:lnTo>
                    <a:lnTo>
                      <a:pt x="754" y="1469"/>
                    </a:lnTo>
                    <a:lnTo>
                      <a:pt x="955" y="1388"/>
                    </a:lnTo>
                    <a:lnTo>
                      <a:pt x="1145" y="1311"/>
                    </a:lnTo>
                    <a:lnTo>
                      <a:pt x="1335" y="1241"/>
                    </a:lnTo>
                    <a:lnTo>
                      <a:pt x="1519" y="1186"/>
                    </a:lnTo>
                    <a:lnTo>
                      <a:pt x="1693" y="1132"/>
                    </a:lnTo>
                    <a:lnTo>
                      <a:pt x="1861" y="1083"/>
                    </a:lnTo>
                    <a:lnTo>
                      <a:pt x="2019" y="1045"/>
                    </a:lnTo>
                    <a:lnTo>
                      <a:pt x="2165" y="1007"/>
                    </a:lnTo>
                    <a:lnTo>
                      <a:pt x="2301" y="974"/>
                    </a:lnTo>
                    <a:lnTo>
                      <a:pt x="2426" y="947"/>
                    </a:lnTo>
                    <a:lnTo>
                      <a:pt x="2534" y="914"/>
                    </a:lnTo>
                    <a:lnTo>
                      <a:pt x="2626" y="892"/>
                    </a:lnTo>
                    <a:lnTo>
                      <a:pt x="2702" y="865"/>
                    </a:lnTo>
                    <a:lnTo>
                      <a:pt x="2762" y="838"/>
                    </a:lnTo>
                    <a:lnTo>
                      <a:pt x="2800" y="816"/>
                    </a:lnTo>
                    <a:lnTo>
                      <a:pt x="2827" y="794"/>
                    </a:lnTo>
                    <a:lnTo>
                      <a:pt x="2849" y="767"/>
                    </a:lnTo>
                    <a:lnTo>
                      <a:pt x="2865" y="745"/>
                    </a:lnTo>
                    <a:lnTo>
                      <a:pt x="2876" y="724"/>
                    </a:lnTo>
                    <a:lnTo>
                      <a:pt x="2882" y="702"/>
                    </a:lnTo>
                    <a:lnTo>
                      <a:pt x="2876" y="658"/>
                    </a:lnTo>
                    <a:lnTo>
                      <a:pt x="2854" y="620"/>
                    </a:lnTo>
                    <a:lnTo>
                      <a:pt x="2833" y="588"/>
                    </a:lnTo>
                    <a:lnTo>
                      <a:pt x="2800" y="560"/>
                    </a:lnTo>
                    <a:lnTo>
                      <a:pt x="2773" y="544"/>
                    </a:lnTo>
                    <a:lnTo>
                      <a:pt x="2773" y="54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90980"/>
                      <a:invGamma/>
                    </a:schemeClr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hu-HU"/>
              </a:p>
            </p:txBody>
          </p:sp>
          <p:sp>
            <p:nvSpPr>
              <p:cNvPr id="23559" name="Freeform 7">
                <a:extLst>
                  <a:ext uri="{FF2B5EF4-FFF2-40B4-BE49-F238E27FC236}">
                    <a16:creationId xmlns:a16="http://schemas.microsoft.com/office/drawing/2014/main" id="{031AA4A9-F509-46D4-BE40-377BAEEDB6C5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4170" y="2671"/>
                <a:ext cx="1259" cy="811"/>
              </a:xfrm>
              <a:custGeom>
                <a:avLst/>
                <a:gdLst>
                  <a:gd name="T0" fmla="*/ 1259 w 1259"/>
                  <a:gd name="T1" fmla="*/ 615 h 811"/>
                  <a:gd name="T2" fmla="*/ 1248 w 1259"/>
                  <a:gd name="T3" fmla="*/ 588 h 811"/>
                  <a:gd name="T4" fmla="*/ 1237 w 1259"/>
                  <a:gd name="T5" fmla="*/ 566 h 811"/>
                  <a:gd name="T6" fmla="*/ 1216 w 1259"/>
                  <a:gd name="T7" fmla="*/ 539 h 811"/>
                  <a:gd name="T8" fmla="*/ 1188 w 1259"/>
                  <a:gd name="T9" fmla="*/ 517 h 811"/>
                  <a:gd name="T10" fmla="*/ 1123 w 1259"/>
                  <a:gd name="T11" fmla="*/ 479 h 811"/>
                  <a:gd name="T12" fmla="*/ 1042 w 1259"/>
                  <a:gd name="T13" fmla="*/ 441 h 811"/>
                  <a:gd name="T14" fmla="*/ 944 w 1259"/>
                  <a:gd name="T15" fmla="*/ 408 h 811"/>
                  <a:gd name="T16" fmla="*/ 841 w 1259"/>
                  <a:gd name="T17" fmla="*/ 381 h 811"/>
                  <a:gd name="T18" fmla="*/ 727 w 1259"/>
                  <a:gd name="T19" fmla="*/ 348 h 811"/>
                  <a:gd name="T20" fmla="*/ 613 w 1259"/>
                  <a:gd name="T21" fmla="*/ 321 h 811"/>
                  <a:gd name="T22" fmla="*/ 499 w 1259"/>
                  <a:gd name="T23" fmla="*/ 294 h 811"/>
                  <a:gd name="T24" fmla="*/ 391 w 1259"/>
                  <a:gd name="T25" fmla="*/ 261 h 811"/>
                  <a:gd name="T26" fmla="*/ 288 w 1259"/>
                  <a:gd name="T27" fmla="*/ 229 h 811"/>
                  <a:gd name="T28" fmla="*/ 195 w 1259"/>
                  <a:gd name="T29" fmla="*/ 196 h 811"/>
                  <a:gd name="T30" fmla="*/ 119 w 1259"/>
                  <a:gd name="T31" fmla="*/ 152 h 811"/>
                  <a:gd name="T32" fmla="*/ 54 w 1259"/>
                  <a:gd name="T33" fmla="*/ 109 h 811"/>
                  <a:gd name="T34" fmla="*/ 33 w 1259"/>
                  <a:gd name="T35" fmla="*/ 87 h 811"/>
                  <a:gd name="T36" fmla="*/ 16 w 1259"/>
                  <a:gd name="T37" fmla="*/ 60 h 811"/>
                  <a:gd name="T38" fmla="*/ 5 w 1259"/>
                  <a:gd name="T39" fmla="*/ 33 h 811"/>
                  <a:gd name="T40" fmla="*/ 0 w 1259"/>
                  <a:gd name="T41" fmla="*/ 0 h 811"/>
                  <a:gd name="T42" fmla="*/ 0 w 1259"/>
                  <a:gd name="T43" fmla="*/ 6 h 811"/>
                  <a:gd name="T44" fmla="*/ 0 w 1259"/>
                  <a:gd name="T45" fmla="*/ 11 h 811"/>
                  <a:gd name="T46" fmla="*/ 0 w 1259"/>
                  <a:gd name="T47" fmla="*/ 38 h 811"/>
                  <a:gd name="T48" fmla="*/ 5 w 1259"/>
                  <a:gd name="T49" fmla="*/ 60 h 811"/>
                  <a:gd name="T50" fmla="*/ 16 w 1259"/>
                  <a:gd name="T51" fmla="*/ 87 h 811"/>
                  <a:gd name="T52" fmla="*/ 33 w 1259"/>
                  <a:gd name="T53" fmla="*/ 114 h 811"/>
                  <a:gd name="T54" fmla="*/ 54 w 1259"/>
                  <a:gd name="T55" fmla="*/ 142 h 811"/>
                  <a:gd name="T56" fmla="*/ 87 w 1259"/>
                  <a:gd name="T57" fmla="*/ 174 h 811"/>
                  <a:gd name="T58" fmla="*/ 125 w 1259"/>
                  <a:gd name="T59" fmla="*/ 207 h 811"/>
                  <a:gd name="T60" fmla="*/ 179 w 1259"/>
                  <a:gd name="T61" fmla="*/ 240 h 811"/>
                  <a:gd name="T62" fmla="*/ 244 w 1259"/>
                  <a:gd name="T63" fmla="*/ 278 h 811"/>
                  <a:gd name="T64" fmla="*/ 326 w 1259"/>
                  <a:gd name="T65" fmla="*/ 310 h 811"/>
                  <a:gd name="T66" fmla="*/ 418 w 1259"/>
                  <a:gd name="T67" fmla="*/ 348 h 811"/>
                  <a:gd name="T68" fmla="*/ 526 w 1259"/>
                  <a:gd name="T69" fmla="*/ 381 h 811"/>
                  <a:gd name="T70" fmla="*/ 657 w 1259"/>
                  <a:gd name="T71" fmla="*/ 414 h 811"/>
                  <a:gd name="T72" fmla="*/ 749 w 1259"/>
                  <a:gd name="T73" fmla="*/ 435 h 811"/>
                  <a:gd name="T74" fmla="*/ 830 w 1259"/>
                  <a:gd name="T75" fmla="*/ 463 h 811"/>
                  <a:gd name="T76" fmla="*/ 901 w 1259"/>
                  <a:gd name="T77" fmla="*/ 490 h 811"/>
                  <a:gd name="T78" fmla="*/ 966 w 1259"/>
                  <a:gd name="T79" fmla="*/ 512 h 811"/>
                  <a:gd name="T80" fmla="*/ 1015 w 1259"/>
                  <a:gd name="T81" fmla="*/ 539 h 811"/>
                  <a:gd name="T82" fmla="*/ 1053 w 1259"/>
                  <a:gd name="T83" fmla="*/ 566 h 811"/>
                  <a:gd name="T84" fmla="*/ 1080 w 1259"/>
                  <a:gd name="T85" fmla="*/ 593 h 811"/>
                  <a:gd name="T86" fmla="*/ 1102 w 1259"/>
                  <a:gd name="T87" fmla="*/ 620 h 811"/>
                  <a:gd name="T88" fmla="*/ 1112 w 1259"/>
                  <a:gd name="T89" fmla="*/ 648 h 811"/>
                  <a:gd name="T90" fmla="*/ 1118 w 1259"/>
                  <a:gd name="T91" fmla="*/ 675 h 811"/>
                  <a:gd name="T92" fmla="*/ 1112 w 1259"/>
                  <a:gd name="T93" fmla="*/ 697 h 811"/>
                  <a:gd name="T94" fmla="*/ 1096 w 1259"/>
                  <a:gd name="T95" fmla="*/ 724 h 811"/>
                  <a:gd name="T96" fmla="*/ 1080 w 1259"/>
                  <a:gd name="T97" fmla="*/ 746 h 811"/>
                  <a:gd name="T98" fmla="*/ 1053 w 1259"/>
                  <a:gd name="T99" fmla="*/ 767 h 811"/>
                  <a:gd name="T100" fmla="*/ 1015 w 1259"/>
                  <a:gd name="T101" fmla="*/ 789 h 811"/>
                  <a:gd name="T102" fmla="*/ 977 w 1259"/>
                  <a:gd name="T103" fmla="*/ 811 h 811"/>
                  <a:gd name="T104" fmla="*/ 1047 w 1259"/>
                  <a:gd name="T105" fmla="*/ 789 h 811"/>
                  <a:gd name="T106" fmla="*/ 1107 w 1259"/>
                  <a:gd name="T107" fmla="*/ 767 h 811"/>
                  <a:gd name="T108" fmla="*/ 1156 w 1259"/>
                  <a:gd name="T109" fmla="*/ 746 h 811"/>
                  <a:gd name="T110" fmla="*/ 1199 w 1259"/>
                  <a:gd name="T111" fmla="*/ 724 h 811"/>
                  <a:gd name="T112" fmla="*/ 1226 w 1259"/>
                  <a:gd name="T113" fmla="*/ 702 h 811"/>
                  <a:gd name="T114" fmla="*/ 1248 w 1259"/>
                  <a:gd name="T115" fmla="*/ 675 h 811"/>
                  <a:gd name="T116" fmla="*/ 1259 w 1259"/>
                  <a:gd name="T117" fmla="*/ 648 h 811"/>
                  <a:gd name="T118" fmla="*/ 1259 w 1259"/>
                  <a:gd name="T119" fmla="*/ 615 h 811"/>
                  <a:gd name="T120" fmla="*/ 1259 w 1259"/>
                  <a:gd name="T121" fmla="*/ 615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9" h="811">
                    <a:moveTo>
                      <a:pt x="1259" y="615"/>
                    </a:moveTo>
                    <a:lnTo>
                      <a:pt x="1248" y="588"/>
                    </a:lnTo>
                    <a:lnTo>
                      <a:pt x="1237" y="566"/>
                    </a:lnTo>
                    <a:lnTo>
                      <a:pt x="1216" y="539"/>
                    </a:lnTo>
                    <a:lnTo>
                      <a:pt x="1188" y="517"/>
                    </a:lnTo>
                    <a:lnTo>
                      <a:pt x="1123" y="479"/>
                    </a:lnTo>
                    <a:lnTo>
                      <a:pt x="1042" y="441"/>
                    </a:lnTo>
                    <a:lnTo>
                      <a:pt x="944" y="408"/>
                    </a:lnTo>
                    <a:lnTo>
                      <a:pt x="841" y="381"/>
                    </a:lnTo>
                    <a:lnTo>
                      <a:pt x="727" y="348"/>
                    </a:lnTo>
                    <a:lnTo>
                      <a:pt x="613" y="321"/>
                    </a:lnTo>
                    <a:lnTo>
                      <a:pt x="499" y="294"/>
                    </a:lnTo>
                    <a:lnTo>
                      <a:pt x="391" y="261"/>
                    </a:lnTo>
                    <a:lnTo>
                      <a:pt x="288" y="229"/>
                    </a:lnTo>
                    <a:lnTo>
                      <a:pt x="195" y="196"/>
                    </a:lnTo>
                    <a:lnTo>
                      <a:pt x="119" y="152"/>
                    </a:lnTo>
                    <a:lnTo>
                      <a:pt x="54" y="109"/>
                    </a:lnTo>
                    <a:lnTo>
                      <a:pt x="33" y="87"/>
                    </a:lnTo>
                    <a:lnTo>
                      <a:pt x="16" y="60"/>
                    </a:lnTo>
                    <a:lnTo>
                      <a:pt x="5" y="33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0" y="38"/>
                    </a:lnTo>
                    <a:lnTo>
                      <a:pt x="5" y="60"/>
                    </a:lnTo>
                    <a:lnTo>
                      <a:pt x="16" y="87"/>
                    </a:lnTo>
                    <a:lnTo>
                      <a:pt x="33" y="114"/>
                    </a:lnTo>
                    <a:lnTo>
                      <a:pt x="54" y="142"/>
                    </a:lnTo>
                    <a:lnTo>
                      <a:pt x="87" y="174"/>
                    </a:lnTo>
                    <a:lnTo>
                      <a:pt x="125" y="207"/>
                    </a:lnTo>
                    <a:lnTo>
                      <a:pt x="179" y="240"/>
                    </a:lnTo>
                    <a:lnTo>
                      <a:pt x="244" y="278"/>
                    </a:lnTo>
                    <a:lnTo>
                      <a:pt x="326" y="310"/>
                    </a:lnTo>
                    <a:lnTo>
                      <a:pt x="418" y="348"/>
                    </a:lnTo>
                    <a:lnTo>
                      <a:pt x="526" y="381"/>
                    </a:lnTo>
                    <a:lnTo>
                      <a:pt x="657" y="414"/>
                    </a:lnTo>
                    <a:lnTo>
                      <a:pt x="749" y="435"/>
                    </a:lnTo>
                    <a:lnTo>
                      <a:pt x="830" y="463"/>
                    </a:lnTo>
                    <a:lnTo>
                      <a:pt x="901" y="490"/>
                    </a:lnTo>
                    <a:lnTo>
                      <a:pt x="966" y="512"/>
                    </a:lnTo>
                    <a:lnTo>
                      <a:pt x="1015" y="539"/>
                    </a:lnTo>
                    <a:lnTo>
                      <a:pt x="1053" y="566"/>
                    </a:lnTo>
                    <a:lnTo>
                      <a:pt x="1080" y="593"/>
                    </a:lnTo>
                    <a:lnTo>
                      <a:pt x="1102" y="620"/>
                    </a:lnTo>
                    <a:lnTo>
                      <a:pt x="1112" y="648"/>
                    </a:lnTo>
                    <a:lnTo>
                      <a:pt x="1118" y="675"/>
                    </a:lnTo>
                    <a:lnTo>
                      <a:pt x="1112" y="697"/>
                    </a:lnTo>
                    <a:lnTo>
                      <a:pt x="1096" y="724"/>
                    </a:lnTo>
                    <a:lnTo>
                      <a:pt x="1080" y="746"/>
                    </a:lnTo>
                    <a:lnTo>
                      <a:pt x="1053" y="767"/>
                    </a:lnTo>
                    <a:lnTo>
                      <a:pt x="1015" y="789"/>
                    </a:lnTo>
                    <a:lnTo>
                      <a:pt x="977" y="811"/>
                    </a:lnTo>
                    <a:lnTo>
                      <a:pt x="1047" y="789"/>
                    </a:lnTo>
                    <a:lnTo>
                      <a:pt x="1107" y="767"/>
                    </a:lnTo>
                    <a:lnTo>
                      <a:pt x="1156" y="746"/>
                    </a:lnTo>
                    <a:lnTo>
                      <a:pt x="1199" y="724"/>
                    </a:lnTo>
                    <a:lnTo>
                      <a:pt x="1226" y="702"/>
                    </a:lnTo>
                    <a:lnTo>
                      <a:pt x="1248" y="675"/>
                    </a:lnTo>
                    <a:lnTo>
                      <a:pt x="1259" y="648"/>
                    </a:lnTo>
                    <a:lnTo>
                      <a:pt x="1259" y="615"/>
                    </a:lnTo>
                    <a:lnTo>
                      <a:pt x="1259" y="61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90980"/>
                      <a:invGamma/>
                    </a:schemeClr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hu-HU"/>
              </a:p>
            </p:txBody>
          </p:sp>
          <p:sp>
            <p:nvSpPr>
              <p:cNvPr id="23560" name="Freeform 8">
                <a:extLst>
                  <a:ext uri="{FF2B5EF4-FFF2-40B4-BE49-F238E27FC236}">
                    <a16:creationId xmlns:a16="http://schemas.microsoft.com/office/drawing/2014/main" id="{5A7EF490-F246-406B-9DDE-1D9E415400D1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2900" y="3346"/>
                <a:ext cx="2849" cy="969"/>
              </a:xfrm>
              <a:custGeom>
                <a:avLst/>
                <a:gdLst>
                  <a:gd name="T0" fmla="*/ 92 w 2849"/>
                  <a:gd name="T1" fmla="*/ 958 h 969"/>
                  <a:gd name="T2" fmla="*/ 0 w 2849"/>
                  <a:gd name="T3" fmla="*/ 969 h 969"/>
                  <a:gd name="T4" fmla="*/ 391 w 2849"/>
                  <a:gd name="T5" fmla="*/ 969 h 969"/>
                  <a:gd name="T6" fmla="*/ 434 w 2849"/>
                  <a:gd name="T7" fmla="*/ 947 h 969"/>
                  <a:gd name="T8" fmla="*/ 483 w 2849"/>
                  <a:gd name="T9" fmla="*/ 914 h 969"/>
                  <a:gd name="T10" fmla="*/ 554 w 2849"/>
                  <a:gd name="T11" fmla="*/ 876 h 969"/>
                  <a:gd name="T12" fmla="*/ 635 w 2849"/>
                  <a:gd name="T13" fmla="*/ 838 h 969"/>
                  <a:gd name="T14" fmla="*/ 727 w 2849"/>
                  <a:gd name="T15" fmla="*/ 794 h 969"/>
                  <a:gd name="T16" fmla="*/ 836 w 2849"/>
                  <a:gd name="T17" fmla="*/ 745 h 969"/>
                  <a:gd name="T18" fmla="*/ 961 w 2849"/>
                  <a:gd name="T19" fmla="*/ 696 h 969"/>
                  <a:gd name="T20" fmla="*/ 1102 w 2849"/>
                  <a:gd name="T21" fmla="*/ 642 h 969"/>
                  <a:gd name="T22" fmla="*/ 1259 w 2849"/>
                  <a:gd name="T23" fmla="*/ 582 h 969"/>
                  <a:gd name="T24" fmla="*/ 1433 w 2849"/>
                  <a:gd name="T25" fmla="*/ 522 h 969"/>
                  <a:gd name="T26" fmla="*/ 1623 w 2849"/>
                  <a:gd name="T27" fmla="*/ 462 h 969"/>
                  <a:gd name="T28" fmla="*/ 1829 w 2849"/>
                  <a:gd name="T29" fmla="*/ 403 h 969"/>
                  <a:gd name="T30" fmla="*/ 2057 w 2849"/>
                  <a:gd name="T31" fmla="*/ 343 h 969"/>
                  <a:gd name="T32" fmla="*/ 2301 w 2849"/>
                  <a:gd name="T33" fmla="*/ 283 h 969"/>
                  <a:gd name="T34" fmla="*/ 2567 w 2849"/>
                  <a:gd name="T35" fmla="*/ 223 h 969"/>
                  <a:gd name="T36" fmla="*/ 2849 w 2849"/>
                  <a:gd name="T37" fmla="*/ 163 h 969"/>
                  <a:gd name="T38" fmla="*/ 2849 w 2849"/>
                  <a:gd name="T39" fmla="*/ 0 h 969"/>
                  <a:gd name="T40" fmla="*/ 2817 w 2849"/>
                  <a:gd name="T41" fmla="*/ 16 h 969"/>
                  <a:gd name="T42" fmla="*/ 2773 w 2849"/>
                  <a:gd name="T43" fmla="*/ 33 h 969"/>
                  <a:gd name="T44" fmla="*/ 2719 w 2849"/>
                  <a:gd name="T45" fmla="*/ 54 h 969"/>
                  <a:gd name="T46" fmla="*/ 2648 w 2849"/>
                  <a:gd name="T47" fmla="*/ 76 h 969"/>
                  <a:gd name="T48" fmla="*/ 2572 w 2849"/>
                  <a:gd name="T49" fmla="*/ 98 h 969"/>
                  <a:gd name="T50" fmla="*/ 2491 w 2849"/>
                  <a:gd name="T51" fmla="*/ 120 h 969"/>
                  <a:gd name="T52" fmla="*/ 2399 w 2849"/>
                  <a:gd name="T53" fmla="*/ 147 h 969"/>
                  <a:gd name="T54" fmla="*/ 2301 w 2849"/>
                  <a:gd name="T55" fmla="*/ 169 h 969"/>
                  <a:gd name="T56" fmla="*/ 2095 w 2849"/>
                  <a:gd name="T57" fmla="*/ 223 h 969"/>
                  <a:gd name="T58" fmla="*/ 1889 w 2849"/>
                  <a:gd name="T59" fmla="*/ 277 h 969"/>
                  <a:gd name="T60" fmla="*/ 1688 w 2849"/>
                  <a:gd name="T61" fmla="*/ 326 h 969"/>
                  <a:gd name="T62" fmla="*/ 1590 w 2849"/>
                  <a:gd name="T63" fmla="*/ 354 h 969"/>
                  <a:gd name="T64" fmla="*/ 1503 w 2849"/>
                  <a:gd name="T65" fmla="*/ 381 h 969"/>
                  <a:gd name="T66" fmla="*/ 1107 w 2849"/>
                  <a:gd name="T67" fmla="*/ 506 h 969"/>
                  <a:gd name="T68" fmla="*/ 912 w 2849"/>
                  <a:gd name="T69" fmla="*/ 577 h 969"/>
                  <a:gd name="T70" fmla="*/ 727 w 2849"/>
                  <a:gd name="T71" fmla="*/ 647 h 969"/>
                  <a:gd name="T72" fmla="*/ 548 w 2849"/>
                  <a:gd name="T73" fmla="*/ 718 h 969"/>
                  <a:gd name="T74" fmla="*/ 380 w 2849"/>
                  <a:gd name="T75" fmla="*/ 794 h 969"/>
                  <a:gd name="T76" fmla="*/ 228 w 2849"/>
                  <a:gd name="T77" fmla="*/ 876 h 969"/>
                  <a:gd name="T78" fmla="*/ 92 w 2849"/>
                  <a:gd name="T79" fmla="*/ 958 h 969"/>
                  <a:gd name="T80" fmla="*/ 92 w 2849"/>
                  <a:gd name="T81" fmla="*/ 958 h 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9" h="969">
                    <a:moveTo>
                      <a:pt x="92" y="958"/>
                    </a:moveTo>
                    <a:lnTo>
                      <a:pt x="0" y="969"/>
                    </a:lnTo>
                    <a:lnTo>
                      <a:pt x="391" y="969"/>
                    </a:lnTo>
                    <a:lnTo>
                      <a:pt x="434" y="947"/>
                    </a:lnTo>
                    <a:lnTo>
                      <a:pt x="483" y="914"/>
                    </a:lnTo>
                    <a:lnTo>
                      <a:pt x="554" y="876"/>
                    </a:lnTo>
                    <a:lnTo>
                      <a:pt x="635" y="838"/>
                    </a:lnTo>
                    <a:lnTo>
                      <a:pt x="727" y="794"/>
                    </a:lnTo>
                    <a:lnTo>
                      <a:pt x="836" y="745"/>
                    </a:lnTo>
                    <a:lnTo>
                      <a:pt x="961" y="696"/>
                    </a:lnTo>
                    <a:lnTo>
                      <a:pt x="1102" y="642"/>
                    </a:lnTo>
                    <a:lnTo>
                      <a:pt x="1259" y="582"/>
                    </a:lnTo>
                    <a:lnTo>
                      <a:pt x="1433" y="522"/>
                    </a:lnTo>
                    <a:lnTo>
                      <a:pt x="1623" y="462"/>
                    </a:lnTo>
                    <a:lnTo>
                      <a:pt x="1829" y="403"/>
                    </a:lnTo>
                    <a:lnTo>
                      <a:pt x="2057" y="343"/>
                    </a:lnTo>
                    <a:lnTo>
                      <a:pt x="2301" y="283"/>
                    </a:lnTo>
                    <a:lnTo>
                      <a:pt x="2567" y="223"/>
                    </a:lnTo>
                    <a:lnTo>
                      <a:pt x="2849" y="163"/>
                    </a:lnTo>
                    <a:lnTo>
                      <a:pt x="2849" y="0"/>
                    </a:lnTo>
                    <a:lnTo>
                      <a:pt x="2817" y="16"/>
                    </a:lnTo>
                    <a:lnTo>
                      <a:pt x="2773" y="33"/>
                    </a:lnTo>
                    <a:lnTo>
                      <a:pt x="2719" y="54"/>
                    </a:lnTo>
                    <a:lnTo>
                      <a:pt x="2648" y="76"/>
                    </a:lnTo>
                    <a:lnTo>
                      <a:pt x="2572" y="98"/>
                    </a:lnTo>
                    <a:lnTo>
                      <a:pt x="2491" y="120"/>
                    </a:lnTo>
                    <a:lnTo>
                      <a:pt x="2399" y="147"/>
                    </a:lnTo>
                    <a:lnTo>
                      <a:pt x="2301" y="169"/>
                    </a:lnTo>
                    <a:lnTo>
                      <a:pt x="2095" y="223"/>
                    </a:lnTo>
                    <a:lnTo>
                      <a:pt x="1889" y="277"/>
                    </a:lnTo>
                    <a:lnTo>
                      <a:pt x="1688" y="326"/>
                    </a:lnTo>
                    <a:lnTo>
                      <a:pt x="1590" y="354"/>
                    </a:lnTo>
                    <a:lnTo>
                      <a:pt x="1503" y="381"/>
                    </a:lnTo>
                    <a:lnTo>
                      <a:pt x="1107" y="506"/>
                    </a:lnTo>
                    <a:lnTo>
                      <a:pt x="912" y="577"/>
                    </a:lnTo>
                    <a:lnTo>
                      <a:pt x="727" y="647"/>
                    </a:lnTo>
                    <a:lnTo>
                      <a:pt x="548" y="718"/>
                    </a:lnTo>
                    <a:lnTo>
                      <a:pt x="380" y="794"/>
                    </a:lnTo>
                    <a:lnTo>
                      <a:pt x="228" y="876"/>
                    </a:lnTo>
                    <a:lnTo>
                      <a:pt x="92" y="958"/>
                    </a:lnTo>
                    <a:lnTo>
                      <a:pt x="92" y="95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81961"/>
                      <a:invGamma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hu-HU"/>
              </a:p>
            </p:txBody>
          </p:sp>
          <p:sp>
            <p:nvSpPr>
              <p:cNvPr id="1038" name="Freeform 9">
                <a:extLst>
                  <a:ext uri="{FF2B5EF4-FFF2-40B4-BE49-F238E27FC236}">
                    <a16:creationId xmlns:a16="http://schemas.microsoft.com/office/drawing/2014/main" id="{BB32311F-754C-4A32-9911-CE077654FBED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2748" y="2230"/>
                <a:ext cx="3007" cy="2085"/>
              </a:xfrm>
              <a:custGeom>
                <a:avLst/>
                <a:gdLst>
                  <a:gd name="T0" fmla="*/ 1433 w 3007"/>
                  <a:gd name="T1" fmla="*/ 474 h 2085"/>
                  <a:gd name="T2" fmla="*/ 1460 w 3007"/>
                  <a:gd name="T3" fmla="*/ 528 h 2085"/>
                  <a:gd name="T4" fmla="*/ 1541 w 3007"/>
                  <a:gd name="T5" fmla="*/ 593 h 2085"/>
                  <a:gd name="T6" fmla="*/ 1715 w 3007"/>
                  <a:gd name="T7" fmla="*/ 670 h 2085"/>
                  <a:gd name="T8" fmla="*/ 1927 w 3007"/>
                  <a:gd name="T9" fmla="*/ 735 h 2085"/>
                  <a:gd name="T10" fmla="*/ 2155 w 3007"/>
                  <a:gd name="T11" fmla="*/ 789 h 2085"/>
                  <a:gd name="T12" fmla="*/ 2372 w 3007"/>
                  <a:gd name="T13" fmla="*/ 849 h 2085"/>
                  <a:gd name="T14" fmla="*/ 2551 w 3007"/>
                  <a:gd name="T15" fmla="*/ 920 h 2085"/>
                  <a:gd name="T16" fmla="*/ 2638 w 3007"/>
                  <a:gd name="T17" fmla="*/ 980 h 2085"/>
                  <a:gd name="T18" fmla="*/ 2676 w 3007"/>
                  <a:gd name="T19" fmla="*/ 1029 h 2085"/>
                  <a:gd name="T20" fmla="*/ 2681 w 3007"/>
                  <a:gd name="T21" fmla="*/ 1083 h 2085"/>
                  <a:gd name="T22" fmla="*/ 2665 w 3007"/>
                  <a:gd name="T23" fmla="*/ 1127 h 2085"/>
                  <a:gd name="T24" fmla="*/ 2616 w 3007"/>
                  <a:gd name="T25" fmla="*/ 1170 h 2085"/>
                  <a:gd name="T26" fmla="*/ 2545 w 3007"/>
                  <a:gd name="T27" fmla="*/ 1208 h 2085"/>
                  <a:gd name="T28" fmla="*/ 2448 w 3007"/>
                  <a:gd name="T29" fmla="*/ 1241 h 2085"/>
                  <a:gd name="T30" fmla="*/ 2328 w 3007"/>
                  <a:gd name="T31" fmla="*/ 1274 h 2085"/>
                  <a:gd name="T32" fmla="*/ 2106 w 3007"/>
                  <a:gd name="T33" fmla="*/ 1328 h 2085"/>
                  <a:gd name="T34" fmla="*/ 1742 w 3007"/>
                  <a:gd name="T35" fmla="*/ 1421 h 2085"/>
                  <a:gd name="T36" fmla="*/ 1308 w 3007"/>
                  <a:gd name="T37" fmla="*/ 1540 h 2085"/>
                  <a:gd name="T38" fmla="*/ 820 w 3007"/>
                  <a:gd name="T39" fmla="*/ 1709 h 2085"/>
                  <a:gd name="T40" fmla="*/ 282 w 3007"/>
                  <a:gd name="T41" fmla="*/ 1943 h 2085"/>
                  <a:gd name="T42" fmla="*/ 152 w 3007"/>
                  <a:gd name="T43" fmla="*/ 2085 h 2085"/>
                  <a:gd name="T44" fmla="*/ 386 w 3007"/>
                  <a:gd name="T45" fmla="*/ 1992 h 2085"/>
                  <a:gd name="T46" fmla="*/ 700 w 3007"/>
                  <a:gd name="T47" fmla="*/ 1834 h 2085"/>
                  <a:gd name="T48" fmla="*/ 1064 w 3007"/>
                  <a:gd name="T49" fmla="*/ 1693 h 2085"/>
                  <a:gd name="T50" fmla="*/ 1661 w 3007"/>
                  <a:gd name="T51" fmla="*/ 1497 h 2085"/>
                  <a:gd name="T52" fmla="*/ 1845 w 3007"/>
                  <a:gd name="T53" fmla="*/ 1442 h 2085"/>
                  <a:gd name="T54" fmla="*/ 2252 w 3007"/>
                  <a:gd name="T55" fmla="*/ 1339 h 2085"/>
                  <a:gd name="T56" fmla="*/ 2551 w 3007"/>
                  <a:gd name="T57" fmla="*/ 1263 h 2085"/>
                  <a:gd name="T58" fmla="*/ 2730 w 3007"/>
                  <a:gd name="T59" fmla="*/ 1214 h 2085"/>
                  <a:gd name="T60" fmla="*/ 2876 w 3007"/>
                  <a:gd name="T61" fmla="*/ 1170 h 2085"/>
                  <a:gd name="T62" fmla="*/ 2974 w 3007"/>
                  <a:gd name="T63" fmla="*/ 1132 h 2085"/>
                  <a:gd name="T64" fmla="*/ 3007 w 3007"/>
                  <a:gd name="T65" fmla="*/ 871 h 2085"/>
                  <a:gd name="T66" fmla="*/ 2860 w 3007"/>
                  <a:gd name="T67" fmla="*/ 844 h 2085"/>
                  <a:gd name="T68" fmla="*/ 2670 w 3007"/>
                  <a:gd name="T69" fmla="*/ 806 h 2085"/>
                  <a:gd name="T70" fmla="*/ 2458 w 3007"/>
                  <a:gd name="T71" fmla="*/ 757 h 2085"/>
                  <a:gd name="T72" fmla="*/ 2138 w 3007"/>
                  <a:gd name="T73" fmla="*/ 670 h 2085"/>
                  <a:gd name="T74" fmla="*/ 1959 w 3007"/>
                  <a:gd name="T75" fmla="*/ 604 h 2085"/>
                  <a:gd name="T76" fmla="*/ 1824 w 3007"/>
                  <a:gd name="T77" fmla="*/ 534 h 2085"/>
                  <a:gd name="T78" fmla="*/ 1769 w 3007"/>
                  <a:gd name="T79" fmla="*/ 474 h 2085"/>
                  <a:gd name="T80" fmla="*/ 1753 w 3007"/>
                  <a:gd name="T81" fmla="*/ 436 h 2085"/>
                  <a:gd name="T82" fmla="*/ 1780 w 3007"/>
                  <a:gd name="T83" fmla="*/ 381 h 2085"/>
                  <a:gd name="T84" fmla="*/ 1862 w 3007"/>
                  <a:gd name="T85" fmla="*/ 316 h 2085"/>
                  <a:gd name="T86" fmla="*/ 1986 w 3007"/>
                  <a:gd name="T87" fmla="*/ 267 h 2085"/>
                  <a:gd name="T88" fmla="*/ 2149 w 3007"/>
                  <a:gd name="T89" fmla="*/ 229 h 2085"/>
                  <a:gd name="T90" fmla="*/ 2431 w 3007"/>
                  <a:gd name="T91" fmla="*/ 180 h 2085"/>
                  <a:gd name="T92" fmla="*/ 2827 w 3007"/>
                  <a:gd name="T93" fmla="*/ 125 h 2085"/>
                  <a:gd name="T94" fmla="*/ 3007 w 3007"/>
                  <a:gd name="T95" fmla="*/ 87 h 2085"/>
                  <a:gd name="T96" fmla="*/ 2909 w 3007"/>
                  <a:gd name="T97" fmla="*/ 22 h 2085"/>
                  <a:gd name="T98" fmla="*/ 2676 w 3007"/>
                  <a:gd name="T99" fmla="*/ 66 h 2085"/>
                  <a:gd name="T100" fmla="*/ 2285 w 3007"/>
                  <a:gd name="T101" fmla="*/ 120 h 2085"/>
                  <a:gd name="T102" fmla="*/ 2030 w 3007"/>
                  <a:gd name="T103" fmla="*/ 158 h 2085"/>
                  <a:gd name="T104" fmla="*/ 1791 w 3007"/>
                  <a:gd name="T105" fmla="*/ 202 h 2085"/>
                  <a:gd name="T106" fmla="*/ 1601 w 3007"/>
                  <a:gd name="T107" fmla="*/ 261 h 2085"/>
                  <a:gd name="T108" fmla="*/ 1471 w 3007"/>
                  <a:gd name="T109" fmla="*/ 338 h 2085"/>
                  <a:gd name="T110" fmla="*/ 1438 w 3007"/>
                  <a:gd name="T111" fmla="*/ 387 h 2085"/>
                  <a:gd name="T112" fmla="*/ 1427 w 3007"/>
                  <a:gd name="T113" fmla="*/ 441 h 20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007" h="2085">
                    <a:moveTo>
                      <a:pt x="1427" y="441"/>
                    </a:moveTo>
                    <a:lnTo>
                      <a:pt x="1433" y="474"/>
                    </a:lnTo>
                    <a:lnTo>
                      <a:pt x="1444" y="501"/>
                    </a:lnTo>
                    <a:lnTo>
                      <a:pt x="1460" y="528"/>
                    </a:lnTo>
                    <a:lnTo>
                      <a:pt x="1482" y="550"/>
                    </a:lnTo>
                    <a:lnTo>
                      <a:pt x="1541" y="593"/>
                    </a:lnTo>
                    <a:lnTo>
                      <a:pt x="1623" y="637"/>
                    </a:lnTo>
                    <a:lnTo>
                      <a:pt x="1715" y="670"/>
                    </a:lnTo>
                    <a:lnTo>
                      <a:pt x="1818" y="702"/>
                    </a:lnTo>
                    <a:lnTo>
                      <a:pt x="1927" y="735"/>
                    </a:lnTo>
                    <a:lnTo>
                      <a:pt x="2041" y="762"/>
                    </a:lnTo>
                    <a:lnTo>
                      <a:pt x="2155" y="789"/>
                    </a:lnTo>
                    <a:lnTo>
                      <a:pt x="2269" y="822"/>
                    </a:lnTo>
                    <a:lnTo>
                      <a:pt x="2372" y="849"/>
                    </a:lnTo>
                    <a:lnTo>
                      <a:pt x="2464" y="882"/>
                    </a:lnTo>
                    <a:lnTo>
                      <a:pt x="2551" y="920"/>
                    </a:lnTo>
                    <a:lnTo>
                      <a:pt x="2616" y="958"/>
                    </a:lnTo>
                    <a:lnTo>
                      <a:pt x="2638" y="980"/>
                    </a:lnTo>
                    <a:lnTo>
                      <a:pt x="2659" y="1007"/>
                    </a:lnTo>
                    <a:lnTo>
                      <a:pt x="2676" y="1029"/>
                    </a:lnTo>
                    <a:lnTo>
                      <a:pt x="2681" y="1056"/>
                    </a:lnTo>
                    <a:lnTo>
                      <a:pt x="2681" y="1083"/>
                    </a:lnTo>
                    <a:lnTo>
                      <a:pt x="2676" y="1105"/>
                    </a:lnTo>
                    <a:lnTo>
                      <a:pt x="2665" y="1127"/>
                    </a:lnTo>
                    <a:lnTo>
                      <a:pt x="2643" y="1149"/>
                    </a:lnTo>
                    <a:lnTo>
                      <a:pt x="2616" y="1170"/>
                    </a:lnTo>
                    <a:lnTo>
                      <a:pt x="2583" y="1187"/>
                    </a:lnTo>
                    <a:lnTo>
                      <a:pt x="2545" y="1208"/>
                    </a:lnTo>
                    <a:lnTo>
                      <a:pt x="2502" y="1225"/>
                    </a:lnTo>
                    <a:lnTo>
                      <a:pt x="2448" y="1241"/>
                    </a:lnTo>
                    <a:lnTo>
                      <a:pt x="2388" y="1257"/>
                    </a:lnTo>
                    <a:lnTo>
                      <a:pt x="2328" y="1274"/>
                    </a:lnTo>
                    <a:lnTo>
                      <a:pt x="2258" y="1290"/>
                    </a:lnTo>
                    <a:lnTo>
                      <a:pt x="2106" y="1328"/>
                    </a:lnTo>
                    <a:lnTo>
                      <a:pt x="1932" y="1372"/>
                    </a:lnTo>
                    <a:lnTo>
                      <a:pt x="1742" y="1421"/>
                    </a:lnTo>
                    <a:lnTo>
                      <a:pt x="1531" y="1475"/>
                    </a:lnTo>
                    <a:lnTo>
                      <a:pt x="1308" y="1540"/>
                    </a:lnTo>
                    <a:lnTo>
                      <a:pt x="1069" y="1617"/>
                    </a:lnTo>
                    <a:lnTo>
                      <a:pt x="820" y="1709"/>
                    </a:lnTo>
                    <a:lnTo>
                      <a:pt x="554" y="1818"/>
                    </a:lnTo>
                    <a:lnTo>
                      <a:pt x="282" y="1943"/>
                    </a:lnTo>
                    <a:lnTo>
                      <a:pt x="0" y="2085"/>
                    </a:lnTo>
                    <a:lnTo>
                      <a:pt x="152" y="2085"/>
                    </a:lnTo>
                    <a:lnTo>
                      <a:pt x="244" y="2074"/>
                    </a:lnTo>
                    <a:lnTo>
                      <a:pt x="386" y="1992"/>
                    </a:lnTo>
                    <a:lnTo>
                      <a:pt x="537" y="1910"/>
                    </a:lnTo>
                    <a:lnTo>
                      <a:pt x="700" y="1834"/>
                    </a:lnTo>
                    <a:lnTo>
                      <a:pt x="879" y="1763"/>
                    </a:lnTo>
                    <a:lnTo>
                      <a:pt x="1064" y="1693"/>
                    </a:lnTo>
                    <a:lnTo>
                      <a:pt x="1259" y="1622"/>
                    </a:lnTo>
                    <a:lnTo>
                      <a:pt x="1661" y="1497"/>
                    </a:lnTo>
                    <a:lnTo>
                      <a:pt x="1748" y="1470"/>
                    </a:lnTo>
                    <a:lnTo>
                      <a:pt x="1845" y="1442"/>
                    </a:lnTo>
                    <a:lnTo>
                      <a:pt x="2046" y="1393"/>
                    </a:lnTo>
                    <a:lnTo>
                      <a:pt x="2252" y="1339"/>
                    </a:lnTo>
                    <a:lnTo>
                      <a:pt x="2458" y="1285"/>
                    </a:lnTo>
                    <a:lnTo>
                      <a:pt x="2551" y="1263"/>
                    </a:lnTo>
                    <a:lnTo>
                      <a:pt x="2643" y="1236"/>
                    </a:lnTo>
                    <a:lnTo>
                      <a:pt x="2730" y="1214"/>
                    </a:lnTo>
                    <a:lnTo>
                      <a:pt x="2806" y="1192"/>
                    </a:lnTo>
                    <a:lnTo>
                      <a:pt x="2876" y="1170"/>
                    </a:lnTo>
                    <a:lnTo>
                      <a:pt x="2931" y="1149"/>
                    </a:lnTo>
                    <a:lnTo>
                      <a:pt x="2974" y="1132"/>
                    </a:lnTo>
                    <a:lnTo>
                      <a:pt x="3007" y="1116"/>
                    </a:lnTo>
                    <a:lnTo>
                      <a:pt x="3007" y="871"/>
                    </a:lnTo>
                    <a:lnTo>
                      <a:pt x="2941" y="860"/>
                    </a:lnTo>
                    <a:lnTo>
                      <a:pt x="2860" y="844"/>
                    </a:lnTo>
                    <a:lnTo>
                      <a:pt x="2773" y="827"/>
                    </a:lnTo>
                    <a:lnTo>
                      <a:pt x="2670" y="806"/>
                    </a:lnTo>
                    <a:lnTo>
                      <a:pt x="2567" y="784"/>
                    </a:lnTo>
                    <a:lnTo>
                      <a:pt x="2458" y="757"/>
                    </a:lnTo>
                    <a:lnTo>
                      <a:pt x="2241" y="702"/>
                    </a:lnTo>
                    <a:lnTo>
                      <a:pt x="2138" y="670"/>
                    </a:lnTo>
                    <a:lnTo>
                      <a:pt x="2046" y="637"/>
                    </a:lnTo>
                    <a:lnTo>
                      <a:pt x="1959" y="604"/>
                    </a:lnTo>
                    <a:lnTo>
                      <a:pt x="1883" y="566"/>
                    </a:lnTo>
                    <a:lnTo>
                      <a:pt x="1824" y="534"/>
                    </a:lnTo>
                    <a:lnTo>
                      <a:pt x="1780" y="495"/>
                    </a:lnTo>
                    <a:lnTo>
                      <a:pt x="1769" y="474"/>
                    </a:lnTo>
                    <a:lnTo>
                      <a:pt x="1758" y="457"/>
                    </a:lnTo>
                    <a:lnTo>
                      <a:pt x="1753" y="436"/>
                    </a:lnTo>
                    <a:lnTo>
                      <a:pt x="1758" y="419"/>
                    </a:lnTo>
                    <a:lnTo>
                      <a:pt x="1780" y="381"/>
                    </a:lnTo>
                    <a:lnTo>
                      <a:pt x="1813" y="343"/>
                    </a:lnTo>
                    <a:lnTo>
                      <a:pt x="1862" y="316"/>
                    </a:lnTo>
                    <a:lnTo>
                      <a:pt x="1921" y="289"/>
                    </a:lnTo>
                    <a:lnTo>
                      <a:pt x="1986" y="267"/>
                    </a:lnTo>
                    <a:lnTo>
                      <a:pt x="2062" y="245"/>
                    </a:lnTo>
                    <a:lnTo>
                      <a:pt x="2149" y="229"/>
                    </a:lnTo>
                    <a:lnTo>
                      <a:pt x="2236" y="213"/>
                    </a:lnTo>
                    <a:lnTo>
                      <a:pt x="2431" y="180"/>
                    </a:lnTo>
                    <a:lnTo>
                      <a:pt x="2627" y="158"/>
                    </a:lnTo>
                    <a:lnTo>
                      <a:pt x="2827" y="125"/>
                    </a:lnTo>
                    <a:lnTo>
                      <a:pt x="2920" y="109"/>
                    </a:lnTo>
                    <a:lnTo>
                      <a:pt x="3007" y="87"/>
                    </a:lnTo>
                    <a:lnTo>
                      <a:pt x="3007" y="0"/>
                    </a:lnTo>
                    <a:lnTo>
                      <a:pt x="2909" y="22"/>
                    </a:lnTo>
                    <a:lnTo>
                      <a:pt x="2795" y="44"/>
                    </a:lnTo>
                    <a:lnTo>
                      <a:pt x="2676" y="66"/>
                    </a:lnTo>
                    <a:lnTo>
                      <a:pt x="2551" y="82"/>
                    </a:lnTo>
                    <a:lnTo>
                      <a:pt x="2285" y="120"/>
                    </a:lnTo>
                    <a:lnTo>
                      <a:pt x="2155" y="136"/>
                    </a:lnTo>
                    <a:lnTo>
                      <a:pt x="2030" y="158"/>
                    </a:lnTo>
                    <a:lnTo>
                      <a:pt x="1905" y="174"/>
                    </a:lnTo>
                    <a:lnTo>
                      <a:pt x="1791" y="202"/>
                    </a:lnTo>
                    <a:lnTo>
                      <a:pt x="1688" y="229"/>
                    </a:lnTo>
                    <a:lnTo>
                      <a:pt x="1601" y="261"/>
                    </a:lnTo>
                    <a:lnTo>
                      <a:pt x="1525" y="300"/>
                    </a:lnTo>
                    <a:lnTo>
                      <a:pt x="1471" y="338"/>
                    </a:lnTo>
                    <a:lnTo>
                      <a:pt x="1455" y="359"/>
                    </a:lnTo>
                    <a:lnTo>
                      <a:pt x="1438" y="387"/>
                    </a:lnTo>
                    <a:lnTo>
                      <a:pt x="1427" y="414"/>
                    </a:lnTo>
                    <a:lnTo>
                      <a:pt x="1427" y="44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hu-HU"/>
              </a:p>
            </p:txBody>
          </p:sp>
          <p:sp>
            <p:nvSpPr>
              <p:cNvPr id="23562" name="Freeform 10">
                <a:extLst>
                  <a:ext uri="{FF2B5EF4-FFF2-40B4-BE49-F238E27FC236}">
                    <a16:creationId xmlns:a16="http://schemas.microsoft.com/office/drawing/2014/main" id="{509BA9DD-E8D2-4DB4-82DF-5AC0F50AEC8F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4501" y="2317"/>
                <a:ext cx="1248" cy="539"/>
              </a:xfrm>
              <a:custGeom>
                <a:avLst/>
                <a:gdLst>
                  <a:gd name="T0" fmla="*/ 0 w 1248"/>
                  <a:gd name="T1" fmla="*/ 332 h 539"/>
                  <a:gd name="T2" fmla="*/ 0 w 1248"/>
                  <a:gd name="T3" fmla="*/ 360 h 539"/>
                  <a:gd name="T4" fmla="*/ 5 w 1248"/>
                  <a:gd name="T5" fmla="*/ 387 h 539"/>
                  <a:gd name="T6" fmla="*/ 27 w 1248"/>
                  <a:gd name="T7" fmla="*/ 414 h 539"/>
                  <a:gd name="T8" fmla="*/ 54 w 1248"/>
                  <a:gd name="T9" fmla="*/ 436 h 539"/>
                  <a:gd name="T10" fmla="*/ 92 w 1248"/>
                  <a:gd name="T11" fmla="*/ 463 h 539"/>
                  <a:gd name="T12" fmla="*/ 141 w 1248"/>
                  <a:gd name="T13" fmla="*/ 490 h 539"/>
                  <a:gd name="T14" fmla="*/ 195 w 1248"/>
                  <a:gd name="T15" fmla="*/ 512 h 539"/>
                  <a:gd name="T16" fmla="*/ 255 w 1248"/>
                  <a:gd name="T17" fmla="*/ 539 h 539"/>
                  <a:gd name="T18" fmla="*/ 212 w 1248"/>
                  <a:gd name="T19" fmla="*/ 517 h 539"/>
                  <a:gd name="T20" fmla="*/ 179 w 1248"/>
                  <a:gd name="T21" fmla="*/ 490 h 539"/>
                  <a:gd name="T22" fmla="*/ 157 w 1248"/>
                  <a:gd name="T23" fmla="*/ 468 h 539"/>
                  <a:gd name="T24" fmla="*/ 141 w 1248"/>
                  <a:gd name="T25" fmla="*/ 447 h 539"/>
                  <a:gd name="T26" fmla="*/ 136 w 1248"/>
                  <a:gd name="T27" fmla="*/ 425 h 539"/>
                  <a:gd name="T28" fmla="*/ 136 w 1248"/>
                  <a:gd name="T29" fmla="*/ 403 h 539"/>
                  <a:gd name="T30" fmla="*/ 141 w 1248"/>
                  <a:gd name="T31" fmla="*/ 381 h 539"/>
                  <a:gd name="T32" fmla="*/ 157 w 1248"/>
                  <a:gd name="T33" fmla="*/ 365 h 539"/>
                  <a:gd name="T34" fmla="*/ 179 w 1248"/>
                  <a:gd name="T35" fmla="*/ 343 h 539"/>
                  <a:gd name="T36" fmla="*/ 201 w 1248"/>
                  <a:gd name="T37" fmla="*/ 327 h 539"/>
                  <a:gd name="T38" fmla="*/ 266 w 1248"/>
                  <a:gd name="T39" fmla="*/ 294 h 539"/>
                  <a:gd name="T40" fmla="*/ 353 w 1248"/>
                  <a:gd name="T41" fmla="*/ 262 h 539"/>
                  <a:gd name="T42" fmla="*/ 445 w 1248"/>
                  <a:gd name="T43" fmla="*/ 234 h 539"/>
                  <a:gd name="T44" fmla="*/ 554 w 1248"/>
                  <a:gd name="T45" fmla="*/ 213 h 539"/>
                  <a:gd name="T46" fmla="*/ 662 w 1248"/>
                  <a:gd name="T47" fmla="*/ 191 h 539"/>
                  <a:gd name="T48" fmla="*/ 890 w 1248"/>
                  <a:gd name="T49" fmla="*/ 153 h 539"/>
                  <a:gd name="T50" fmla="*/ 993 w 1248"/>
                  <a:gd name="T51" fmla="*/ 136 h 539"/>
                  <a:gd name="T52" fmla="*/ 1091 w 1248"/>
                  <a:gd name="T53" fmla="*/ 120 h 539"/>
                  <a:gd name="T54" fmla="*/ 1178 w 1248"/>
                  <a:gd name="T55" fmla="*/ 115 h 539"/>
                  <a:gd name="T56" fmla="*/ 1248 w 1248"/>
                  <a:gd name="T57" fmla="*/ 104 h 539"/>
                  <a:gd name="T58" fmla="*/ 1248 w 1248"/>
                  <a:gd name="T59" fmla="*/ 0 h 539"/>
                  <a:gd name="T60" fmla="*/ 1161 w 1248"/>
                  <a:gd name="T61" fmla="*/ 22 h 539"/>
                  <a:gd name="T62" fmla="*/ 1069 w 1248"/>
                  <a:gd name="T63" fmla="*/ 38 h 539"/>
                  <a:gd name="T64" fmla="*/ 874 w 1248"/>
                  <a:gd name="T65" fmla="*/ 71 h 539"/>
                  <a:gd name="T66" fmla="*/ 673 w 1248"/>
                  <a:gd name="T67" fmla="*/ 93 h 539"/>
                  <a:gd name="T68" fmla="*/ 483 w 1248"/>
                  <a:gd name="T69" fmla="*/ 126 h 539"/>
                  <a:gd name="T70" fmla="*/ 391 w 1248"/>
                  <a:gd name="T71" fmla="*/ 142 h 539"/>
                  <a:gd name="T72" fmla="*/ 309 w 1248"/>
                  <a:gd name="T73" fmla="*/ 158 h 539"/>
                  <a:gd name="T74" fmla="*/ 228 w 1248"/>
                  <a:gd name="T75" fmla="*/ 180 h 539"/>
                  <a:gd name="T76" fmla="*/ 163 w 1248"/>
                  <a:gd name="T77" fmla="*/ 202 h 539"/>
                  <a:gd name="T78" fmla="*/ 103 w 1248"/>
                  <a:gd name="T79" fmla="*/ 229 h 539"/>
                  <a:gd name="T80" fmla="*/ 54 w 1248"/>
                  <a:gd name="T81" fmla="*/ 256 h 539"/>
                  <a:gd name="T82" fmla="*/ 22 w 1248"/>
                  <a:gd name="T83" fmla="*/ 294 h 539"/>
                  <a:gd name="T84" fmla="*/ 0 w 1248"/>
                  <a:gd name="T85" fmla="*/ 332 h 539"/>
                  <a:gd name="T86" fmla="*/ 0 w 1248"/>
                  <a:gd name="T87" fmla="*/ 332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48" h="539">
                    <a:moveTo>
                      <a:pt x="0" y="332"/>
                    </a:moveTo>
                    <a:lnTo>
                      <a:pt x="0" y="360"/>
                    </a:lnTo>
                    <a:lnTo>
                      <a:pt x="5" y="387"/>
                    </a:lnTo>
                    <a:lnTo>
                      <a:pt x="27" y="414"/>
                    </a:lnTo>
                    <a:lnTo>
                      <a:pt x="54" y="436"/>
                    </a:lnTo>
                    <a:lnTo>
                      <a:pt x="92" y="463"/>
                    </a:lnTo>
                    <a:lnTo>
                      <a:pt x="141" y="490"/>
                    </a:lnTo>
                    <a:lnTo>
                      <a:pt x="195" y="512"/>
                    </a:lnTo>
                    <a:lnTo>
                      <a:pt x="255" y="539"/>
                    </a:lnTo>
                    <a:lnTo>
                      <a:pt x="212" y="517"/>
                    </a:lnTo>
                    <a:lnTo>
                      <a:pt x="179" y="490"/>
                    </a:lnTo>
                    <a:lnTo>
                      <a:pt x="157" y="468"/>
                    </a:lnTo>
                    <a:lnTo>
                      <a:pt x="141" y="447"/>
                    </a:lnTo>
                    <a:lnTo>
                      <a:pt x="136" y="425"/>
                    </a:lnTo>
                    <a:lnTo>
                      <a:pt x="136" y="403"/>
                    </a:lnTo>
                    <a:lnTo>
                      <a:pt x="141" y="381"/>
                    </a:lnTo>
                    <a:lnTo>
                      <a:pt x="157" y="365"/>
                    </a:lnTo>
                    <a:lnTo>
                      <a:pt x="179" y="343"/>
                    </a:lnTo>
                    <a:lnTo>
                      <a:pt x="201" y="327"/>
                    </a:lnTo>
                    <a:lnTo>
                      <a:pt x="266" y="294"/>
                    </a:lnTo>
                    <a:lnTo>
                      <a:pt x="353" y="262"/>
                    </a:lnTo>
                    <a:lnTo>
                      <a:pt x="445" y="234"/>
                    </a:lnTo>
                    <a:lnTo>
                      <a:pt x="554" y="213"/>
                    </a:lnTo>
                    <a:lnTo>
                      <a:pt x="662" y="191"/>
                    </a:lnTo>
                    <a:lnTo>
                      <a:pt x="890" y="153"/>
                    </a:lnTo>
                    <a:lnTo>
                      <a:pt x="993" y="136"/>
                    </a:lnTo>
                    <a:lnTo>
                      <a:pt x="1091" y="120"/>
                    </a:lnTo>
                    <a:lnTo>
                      <a:pt x="1178" y="115"/>
                    </a:lnTo>
                    <a:lnTo>
                      <a:pt x="1248" y="104"/>
                    </a:lnTo>
                    <a:lnTo>
                      <a:pt x="1248" y="0"/>
                    </a:lnTo>
                    <a:lnTo>
                      <a:pt x="1161" y="22"/>
                    </a:lnTo>
                    <a:lnTo>
                      <a:pt x="1069" y="38"/>
                    </a:lnTo>
                    <a:lnTo>
                      <a:pt x="874" y="71"/>
                    </a:lnTo>
                    <a:lnTo>
                      <a:pt x="673" y="93"/>
                    </a:lnTo>
                    <a:lnTo>
                      <a:pt x="483" y="126"/>
                    </a:lnTo>
                    <a:lnTo>
                      <a:pt x="391" y="142"/>
                    </a:lnTo>
                    <a:lnTo>
                      <a:pt x="309" y="158"/>
                    </a:lnTo>
                    <a:lnTo>
                      <a:pt x="228" y="180"/>
                    </a:lnTo>
                    <a:lnTo>
                      <a:pt x="163" y="202"/>
                    </a:lnTo>
                    <a:lnTo>
                      <a:pt x="103" y="229"/>
                    </a:lnTo>
                    <a:lnTo>
                      <a:pt x="54" y="256"/>
                    </a:lnTo>
                    <a:lnTo>
                      <a:pt x="22" y="294"/>
                    </a:lnTo>
                    <a:lnTo>
                      <a:pt x="0" y="332"/>
                    </a:lnTo>
                    <a:lnTo>
                      <a:pt x="0" y="33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87843"/>
                      <a:invGamma/>
                    </a:schemeClr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hu-HU"/>
              </a:p>
            </p:txBody>
          </p:sp>
        </p:grpSp>
        <p:sp>
          <p:nvSpPr>
            <p:cNvPr id="23563" name="Freeform 11">
              <a:extLst>
                <a:ext uri="{FF2B5EF4-FFF2-40B4-BE49-F238E27FC236}">
                  <a16:creationId xmlns:a16="http://schemas.microsoft.com/office/drawing/2014/main" id="{48DAFBC5-B2D1-4F37-A712-9DCD9AD0D1C4}"/>
                </a:ext>
              </a:extLst>
            </p:cNvPr>
            <p:cNvSpPr>
              <a:spLocks/>
            </p:cNvSpPr>
            <p:nvPr/>
          </p:nvSpPr>
          <p:spPr bwMode="hidden">
            <a:xfrm>
              <a:off x="3322" y="1341"/>
              <a:ext cx="1825" cy="1537"/>
            </a:xfrm>
            <a:custGeom>
              <a:avLst/>
              <a:gdLst>
                <a:gd name="T0" fmla="*/ 982 w 2296"/>
                <a:gd name="T1" fmla="*/ 1061 h 1469"/>
                <a:gd name="T2" fmla="*/ 1357 w 2296"/>
                <a:gd name="T3" fmla="*/ 1012 h 1469"/>
                <a:gd name="T4" fmla="*/ 1666 w 2296"/>
                <a:gd name="T5" fmla="*/ 957 h 1469"/>
                <a:gd name="T6" fmla="*/ 1916 w 2296"/>
                <a:gd name="T7" fmla="*/ 897 h 1469"/>
                <a:gd name="T8" fmla="*/ 2100 w 2296"/>
                <a:gd name="T9" fmla="*/ 832 h 1469"/>
                <a:gd name="T10" fmla="*/ 2220 w 2296"/>
                <a:gd name="T11" fmla="*/ 756 h 1469"/>
                <a:gd name="T12" fmla="*/ 2285 w 2296"/>
                <a:gd name="T13" fmla="*/ 669 h 1469"/>
                <a:gd name="T14" fmla="*/ 2290 w 2296"/>
                <a:gd name="T15" fmla="*/ 560 h 1469"/>
                <a:gd name="T16" fmla="*/ 2241 w 2296"/>
                <a:gd name="T17" fmla="*/ 457 h 1469"/>
                <a:gd name="T18" fmla="*/ 2144 w 2296"/>
                <a:gd name="T19" fmla="*/ 364 h 1469"/>
                <a:gd name="T20" fmla="*/ 2008 w 2296"/>
                <a:gd name="T21" fmla="*/ 277 h 1469"/>
                <a:gd name="T22" fmla="*/ 1769 w 2296"/>
                <a:gd name="T23" fmla="*/ 157 h 1469"/>
                <a:gd name="T24" fmla="*/ 1612 w 2296"/>
                <a:gd name="T25" fmla="*/ 92 h 1469"/>
                <a:gd name="T26" fmla="*/ 1476 w 2296"/>
                <a:gd name="T27" fmla="*/ 43 h 1469"/>
                <a:gd name="T28" fmla="*/ 1384 w 2296"/>
                <a:gd name="T29" fmla="*/ 10 h 1469"/>
                <a:gd name="T30" fmla="*/ 1346 w 2296"/>
                <a:gd name="T31" fmla="*/ 0 h 1469"/>
                <a:gd name="T32" fmla="*/ 1655 w 2296"/>
                <a:gd name="T33" fmla="*/ 119 h 1469"/>
                <a:gd name="T34" fmla="*/ 1948 w 2296"/>
                <a:gd name="T35" fmla="*/ 255 h 1469"/>
                <a:gd name="T36" fmla="*/ 2068 w 2296"/>
                <a:gd name="T37" fmla="*/ 326 h 1469"/>
                <a:gd name="T38" fmla="*/ 2171 w 2296"/>
                <a:gd name="T39" fmla="*/ 402 h 1469"/>
                <a:gd name="T40" fmla="*/ 2236 w 2296"/>
                <a:gd name="T41" fmla="*/ 478 h 1469"/>
                <a:gd name="T42" fmla="*/ 2263 w 2296"/>
                <a:gd name="T43" fmla="*/ 560 h 1469"/>
                <a:gd name="T44" fmla="*/ 2241 w 2296"/>
                <a:gd name="T45" fmla="*/ 636 h 1469"/>
                <a:gd name="T46" fmla="*/ 2171 w 2296"/>
                <a:gd name="T47" fmla="*/ 702 h 1469"/>
                <a:gd name="T48" fmla="*/ 2062 w 2296"/>
                <a:gd name="T49" fmla="*/ 756 h 1469"/>
                <a:gd name="T50" fmla="*/ 1921 w 2296"/>
                <a:gd name="T51" fmla="*/ 800 h 1469"/>
                <a:gd name="T52" fmla="*/ 1748 w 2296"/>
                <a:gd name="T53" fmla="*/ 843 h 1469"/>
                <a:gd name="T54" fmla="*/ 1351 w 2296"/>
                <a:gd name="T55" fmla="*/ 908 h 1469"/>
                <a:gd name="T56" fmla="*/ 923 w 2296"/>
                <a:gd name="T57" fmla="*/ 968 h 1469"/>
                <a:gd name="T58" fmla="*/ 521 w 2296"/>
                <a:gd name="T59" fmla="*/ 1028 h 1469"/>
                <a:gd name="T60" fmla="*/ 353 w 2296"/>
                <a:gd name="T61" fmla="*/ 1066 h 1469"/>
                <a:gd name="T62" fmla="*/ 206 w 2296"/>
                <a:gd name="T63" fmla="*/ 1104 h 1469"/>
                <a:gd name="T64" fmla="*/ 92 w 2296"/>
                <a:gd name="T65" fmla="*/ 1148 h 1469"/>
                <a:gd name="T66" fmla="*/ 22 w 2296"/>
                <a:gd name="T67" fmla="*/ 1202 h 1469"/>
                <a:gd name="T68" fmla="*/ 0 w 2296"/>
                <a:gd name="T69" fmla="*/ 1262 h 1469"/>
                <a:gd name="T70" fmla="*/ 27 w 2296"/>
                <a:gd name="T71" fmla="*/ 1327 h 1469"/>
                <a:gd name="T72" fmla="*/ 98 w 2296"/>
                <a:gd name="T73" fmla="*/ 1382 h 1469"/>
                <a:gd name="T74" fmla="*/ 196 w 2296"/>
                <a:gd name="T75" fmla="*/ 1425 h 1469"/>
                <a:gd name="T76" fmla="*/ 326 w 2296"/>
                <a:gd name="T77" fmla="*/ 1469 h 1469"/>
                <a:gd name="T78" fmla="*/ 217 w 2296"/>
                <a:gd name="T79" fmla="*/ 1414 h 1469"/>
                <a:gd name="T80" fmla="*/ 147 w 2296"/>
                <a:gd name="T81" fmla="*/ 1360 h 1469"/>
                <a:gd name="T82" fmla="*/ 120 w 2296"/>
                <a:gd name="T83" fmla="*/ 1306 h 1469"/>
                <a:gd name="T84" fmla="*/ 141 w 2296"/>
                <a:gd name="T85" fmla="*/ 1257 h 1469"/>
                <a:gd name="T86" fmla="*/ 212 w 2296"/>
                <a:gd name="T87" fmla="*/ 1208 h 1469"/>
                <a:gd name="T88" fmla="*/ 342 w 2296"/>
                <a:gd name="T89" fmla="*/ 1164 h 1469"/>
                <a:gd name="T90" fmla="*/ 527 w 2296"/>
                <a:gd name="T91" fmla="*/ 1121 h 1469"/>
                <a:gd name="T92" fmla="*/ 771 w 2296"/>
                <a:gd name="T93" fmla="*/ 1088 h 1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96" h="1469">
                  <a:moveTo>
                    <a:pt x="771" y="1088"/>
                  </a:moveTo>
                  <a:lnTo>
                    <a:pt x="982" y="1061"/>
                  </a:lnTo>
                  <a:lnTo>
                    <a:pt x="1178" y="1034"/>
                  </a:lnTo>
                  <a:lnTo>
                    <a:pt x="1357" y="1012"/>
                  </a:lnTo>
                  <a:lnTo>
                    <a:pt x="1520" y="985"/>
                  </a:lnTo>
                  <a:lnTo>
                    <a:pt x="1666" y="957"/>
                  </a:lnTo>
                  <a:lnTo>
                    <a:pt x="1796" y="930"/>
                  </a:lnTo>
                  <a:lnTo>
                    <a:pt x="1916" y="897"/>
                  </a:lnTo>
                  <a:lnTo>
                    <a:pt x="2013" y="870"/>
                  </a:lnTo>
                  <a:lnTo>
                    <a:pt x="2100" y="832"/>
                  </a:lnTo>
                  <a:lnTo>
                    <a:pt x="2171" y="800"/>
                  </a:lnTo>
                  <a:lnTo>
                    <a:pt x="2220" y="756"/>
                  </a:lnTo>
                  <a:lnTo>
                    <a:pt x="2263" y="712"/>
                  </a:lnTo>
                  <a:lnTo>
                    <a:pt x="2285" y="669"/>
                  </a:lnTo>
                  <a:lnTo>
                    <a:pt x="2296" y="614"/>
                  </a:lnTo>
                  <a:lnTo>
                    <a:pt x="2290" y="560"/>
                  </a:lnTo>
                  <a:lnTo>
                    <a:pt x="2269" y="500"/>
                  </a:lnTo>
                  <a:lnTo>
                    <a:pt x="2241" y="457"/>
                  </a:lnTo>
                  <a:lnTo>
                    <a:pt x="2198" y="408"/>
                  </a:lnTo>
                  <a:lnTo>
                    <a:pt x="2144" y="364"/>
                  </a:lnTo>
                  <a:lnTo>
                    <a:pt x="2079" y="321"/>
                  </a:lnTo>
                  <a:lnTo>
                    <a:pt x="2008" y="277"/>
                  </a:lnTo>
                  <a:lnTo>
                    <a:pt x="1927" y="234"/>
                  </a:lnTo>
                  <a:lnTo>
                    <a:pt x="1769" y="157"/>
                  </a:lnTo>
                  <a:lnTo>
                    <a:pt x="1688" y="125"/>
                  </a:lnTo>
                  <a:lnTo>
                    <a:pt x="1612" y="92"/>
                  </a:lnTo>
                  <a:lnTo>
                    <a:pt x="1536" y="65"/>
                  </a:lnTo>
                  <a:lnTo>
                    <a:pt x="1476" y="43"/>
                  </a:lnTo>
                  <a:lnTo>
                    <a:pt x="1422" y="27"/>
                  </a:lnTo>
                  <a:lnTo>
                    <a:pt x="1384" y="10"/>
                  </a:lnTo>
                  <a:lnTo>
                    <a:pt x="1357" y="5"/>
                  </a:lnTo>
                  <a:lnTo>
                    <a:pt x="1346" y="0"/>
                  </a:lnTo>
                  <a:lnTo>
                    <a:pt x="1498" y="54"/>
                  </a:lnTo>
                  <a:lnTo>
                    <a:pt x="1655" y="119"/>
                  </a:lnTo>
                  <a:lnTo>
                    <a:pt x="1807" y="185"/>
                  </a:lnTo>
                  <a:lnTo>
                    <a:pt x="1948" y="255"/>
                  </a:lnTo>
                  <a:lnTo>
                    <a:pt x="2013" y="288"/>
                  </a:lnTo>
                  <a:lnTo>
                    <a:pt x="2068" y="326"/>
                  </a:lnTo>
                  <a:lnTo>
                    <a:pt x="2122" y="364"/>
                  </a:lnTo>
                  <a:lnTo>
                    <a:pt x="2171" y="402"/>
                  </a:lnTo>
                  <a:lnTo>
                    <a:pt x="2209" y="440"/>
                  </a:lnTo>
                  <a:lnTo>
                    <a:pt x="2236" y="478"/>
                  </a:lnTo>
                  <a:lnTo>
                    <a:pt x="2252" y="522"/>
                  </a:lnTo>
                  <a:lnTo>
                    <a:pt x="2263" y="560"/>
                  </a:lnTo>
                  <a:lnTo>
                    <a:pt x="2258" y="598"/>
                  </a:lnTo>
                  <a:lnTo>
                    <a:pt x="2241" y="636"/>
                  </a:lnTo>
                  <a:lnTo>
                    <a:pt x="2214" y="669"/>
                  </a:lnTo>
                  <a:lnTo>
                    <a:pt x="2171" y="702"/>
                  </a:lnTo>
                  <a:lnTo>
                    <a:pt x="2122" y="729"/>
                  </a:lnTo>
                  <a:lnTo>
                    <a:pt x="2062" y="756"/>
                  </a:lnTo>
                  <a:lnTo>
                    <a:pt x="1997" y="778"/>
                  </a:lnTo>
                  <a:lnTo>
                    <a:pt x="1921" y="800"/>
                  </a:lnTo>
                  <a:lnTo>
                    <a:pt x="1834" y="821"/>
                  </a:lnTo>
                  <a:lnTo>
                    <a:pt x="1748" y="843"/>
                  </a:lnTo>
                  <a:lnTo>
                    <a:pt x="1552" y="876"/>
                  </a:lnTo>
                  <a:lnTo>
                    <a:pt x="1351" y="908"/>
                  </a:lnTo>
                  <a:lnTo>
                    <a:pt x="1134" y="941"/>
                  </a:lnTo>
                  <a:lnTo>
                    <a:pt x="923" y="968"/>
                  </a:lnTo>
                  <a:lnTo>
                    <a:pt x="716" y="995"/>
                  </a:lnTo>
                  <a:lnTo>
                    <a:pt x="521" y="1028"/>
                  </a:lnTo>
                  <a:lnTo>
                    <a:pt x="434" y="1044"/>
                  </a:lnTo>
                  <a:lnTo>
                    <a:pt x="353" y="1066"/>
                  </a:lnTo>
                  <a:lnTo>
                    <a:pt x="277" y="1082"/>
                  </a:lnTo>
                  <a:lnTo>
                    <a:pt x="206" y="1104"/>
                  </a:lnTo>
                  <a:lnTo>
                    <a:pt x="147" y="1126"/>
                  </a:lnTo>
                  <a:lnTo>
                    <a:pt x="92" y="1148"/>
                  </a:lnTo>
                  <a:lnTo>
                    <a:pt x="54" y="1175"/>
                  </a:lnTo>
                  <a:lnTo>
                    <a:pt x="22" y="1202"/>
                  </a:lnTo>
                  <a:lnTo>
                    <a:pt x="6" y="1229"/>
                  </a:lnTo>
                  <a:lnTo>
                    <a:pt x="0" y="1262"/>
                  </a:lnTo>
                  <a:lnTo>
                    <a:pt x="11" y="1295"/>
                  </a:lnTo>
                  <a:lnTo>
                    <a:pt x="27" y="1327"/>
                  </a:lnTo>
                  <a:lnTo>
                    <a:pt x="54" y="1355"/>
                  </a:lnTo>
                  <a:lnTo>
                    <a:pt x="98" y="1382"/>
                  </a:lnTo>
                  <a:lnTo>
                    <a:pt x="141" y="1404"/>
                  </a:lnTo>
                  <a:lnTo>
                    <a:pt x="196" y="1425"/>
                  </a:lnTo>
                  <a:lnTo>
                    <a:pt x="261" y="1447"/>
                  </a:lnTo>
                  <a:lnTo>
                    <a:pt x="326" y="1469"/>
                  </a:lnTo>
                  <a:lnTo>
                    <a:pt x="266" y="1442"/>
                  </a:lnTo>
                  <a:lnTo>
                    <a:pt x="217" y="1414"/>
                  </a:lnTo>
                  <a:lnTo>
                    <a:pt x="174" y="1387"/>
                  </a:lnTo>
                  <a:lnTo>
                    <a:pt x="147" y="1360"/>
                  </a:lnTo>
                  <a:lnTo>
                    <a:pt x="125" y="1333"/>
                  </a:lnTo>
                  <a:lnTo>
                    <a:pt x="120" y="1306"/>
                  </a:lnTo>
                  <a:lnTo>
                    <a:pt x="125" y="1278"/>
                  </a:lnTo>
                  <a:lnTo>
                    <a:pt x="141" y="1257"/>
                  </a:lnTo>
                  <a:lnTo>
                    <a:pt x="174" y="1229"/>
                  </a:lnTo>
                  <a:lnTo>
                    <a:pt x="212" y="1208"/>
                  </a:lnTo>
                  <a:lnTo>
                    <a:pt x="272" y="1186"/>
                  </a:lnTo>
                  <a:lnTo>
                    <a:pt x="342" y="1164"/>
                  </a:lnTo>
                  <a:lnTo>
                    <a:pt x="423" y="1142"/>
                  </a:lnTo>
                  <a:lnTo>
                    <a:pt x="527" y="1121"/>
                  </a:lnTo>
                  <a:lnTo>
                    <a:pt x="641" y="1104"/>
                  </a:lnTo>
                  <a:lnTo>
                    <a:pt x="771" y="1088"/>
                  </a:lnTo>
                  <a:lnTo>
                    <a:pt x="771" y="108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hangingPunct="1">
                <a:defRPr/>
              </a:pPr>
              <a:endParaRPr lang="hu-HU"/>
            </a:p>
          </p:txBody>
        </p:sp>
        <p:sp>
          <p:nvSpPr>
            <p:cNvPr id="1034" name="Freeform 12">
              <a:extLst>
                <a:ext uri="{FF2B5EF4-FFF2-40B4-BE49-F238E27FC236}">
                  <a16:creationId xmlns:a16="http://schemas.microsoft.com/office/drawing/2014/main" id="{2D88C9A0-8A57-42DB-B81B-3C53759D0B3C}"/>
                </a:ext>
              </a:extLst>
            </p:cNvPr>
            <p:cNvSpPr>
              <a:spLocks/>
            </p:cNvSpPr>
            <p:nvPr/>
          </p:nvSpPr>
          <p:spPr bwMode="hidden">
            <a:xfrm>
              <a:off x="0" y="0"/>
              <a:ext cx="5758" cy="1776"/>
            </a:xfrm>
            <a:custGeom>
              <a:avLst/>
              <a:gdLst>
                <a:gd name="T0" fmla="*/ 0 w 5740"/>
                <a:gd name="T1" fmla="*/ 0 h 1906"/>
                <a:gd name="T2" fmla="*/ 0 w 5740"/>
                <a:gd name="T3" fmla="*/ 1655 h 1906"/>
                <a:gd name="T4" fmla="*/ 5776 w 5740"/>
                <a:gd name="T5" fmla="*/ 1655 h 1906"/>
                <a:gd name="T6" fmla="*/ 5776 w 5740"/>
                <a:gd name="T7" fmla="*/ 0 h 1906"/>
                <a:gd name="T8" fmla="*/ 0 w 5740"/>
                <a:gd name="T9" fmla="*/ 0 h 1906"/>
                <a:gd name="T10" fmla="*/ 0 w 5740"/>
                <a:gd name="T11" fmla="*/ 0 h 19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40" h="1906">
                  <a:moveTo>
                    <a:pt x="0" y="0"/>
                  </a:moveTo>
                  <a:lnTo>
                    <a:pt x="0" y="1906"/>
                  </a:lnTo>
                  <a:lnTo>
                    <a:pt x="5740" y="1906"/>
                  </a:lnTo>
                  <a:lnTo>
                    <a:pt x="574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hu-HU"/>
            </a:p>
          </p:txBody>
        </p:sp>
      </p:grpSp>
      <p:sp>
        <p:nvSpPr>
          <p:cNvPr id="23565" name="Rectangle 13">
            <a:extLst>
              <a:ext uri="{FF2B5EF4-FFF2-40B4-BE49-F238E27FC236}">
                <a16:creationId xmlns:a16="http://schemas.microsoft.com/office/drawing/2014/main" id="{DA80BC49-AEC2-4DB9-B3A9-8AFE57A4A300}"/>
              </a:ext>
            </a:extLst>
          </p:cNvPr>
          <p:cNvSpPr>
            <a:spLocks noGrp="1" noRot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hu-HU"/>
              <a:t>Mintacím szerkesztése</a:t>
            </a:r>
          </a:p>
        </p:txBody>
      </p:sp>
      <p:sp>
        <p:nvSpPr>
          <p:cNvPr id="23566" name="Rectangle 14">
            <a:extLst>
              <a:ext uri="{FF2B5EF4-FFF2-40B4-BE49-F238E27FC236}">
                <a16:creationId xmlns:a16="http://schemas.microsoft.com/office/drawing/2014/main" id="{7BEB5B57-D314-4512-81CB-4BCFD2517027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200"/>
            </a:lvl1pPr>
          </a:lstStyle>
          <a:p>
            <a:pPr>
              <a:defRPr/>
            </a:pPr>
            <a:endParaRPr lang="en-GB" altLang="hu-HU"/>
          </a:p>
        </p:txBody>
      </p:sp>
      <p:sp>
        <p:nvSpPr>
          <p:cNvPr id="23567" name="Rectangle 15">
            <a:extLst>
              <a:ext uri="{FF2B5EF4-FFF2-40B4-BE49-F238E27FC236}">
                <a16:creationId xmlns:a16="http://schemas.microsoft.com/office/drawing/2014/main" id="{54CD72B7-1CE2-454D-AD47-8A76E8B057E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hu-HU"/>
              <a:t>Mintaszöveg szerkesztése</a:t>
            </a:r>
          </a:p>
          <a:p>
            <a:pPr lvl="1"/>
            <a:r>
              <a:rPr lang="en-GB" altLang="hu-HU"/>
              <a:t>Második szint</a:t>
            </a:r>
          </a:p>
          <a:p>
            <a:pPr lvl="2"/>
            <a:r>
              <a:rPr lang="en-GB" altLang="hu-HU"/>
              <a:t>Harmadik szint</a:t>
            </a:r>
          </a:p>
          <a:p>
            <a:pPr lvl="3"/>
            <a:r>
              <a:rPr lang="en-GB" altLang="hu-HU"/>
              <a:t>Negyedik szint</a:t>
            </a:r>
          </a:p>
          <a:p>
            <a:pPr lvl="4"/>
            <a:r>
              <a:rPr lang="en-GB" altLang="hu-HU"/>
              <a:t>Ötödik szint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7" r:id="rId1"/>
    <p:sldLayoutId id="2147483787" r:id="rId2"/>
    <p:sldLayoutId id="2147483788" r:id="rId3"/>
    <p:sldLayoutId id="2147483789" r:id="rId4"/>
    <p:sldLayoutId id="2147483790" r:id="rId5"/>
    <p:sldLayoutId id="2147483791" r:id="rId6"/>
    <p:sldLayoutId id="2147483792" r:id="rId7"/>
    <p:sldLayoutId id="2147483793" r:id="rId8"/>
    <p:sldLayoutId id="2147483794" r:id="rId9"/>
    <p:sldLayoutId id="2147483795" r:id="rId10"/>
    <p:sldLayoutId id="214748379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 kern="1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Times New Roman" panose="02020603050405020304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anose="05000000000000000000" pitchFamily="2" charset="2"/>
        <a:buChar char="n"/>
        <a:defRPr sz="3200" kern="1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anose="05000000000000000000" pitchFamily="2" charset="2"/>
        <a:buChar char="n"/>
        <a:defRPr sz="2800" kern="1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anose="05000000000000000000" pitchFamily="2" charset="2"/>
        <a:buChar char="n"/>
        <a:defRPr sz="2400" kern="1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anose="05000000000000000000" pitchFamily="2" charset="2"/>
        <a:buChar char="n"/>
        <a:defRPr sz="2000" kern="1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anose="05000000000000000000" pitchFamily="2" charset="2"/>
        <a:buChar char="n"/>
        <a:defRPr sz="2000" kern="1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hu-H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>
            <a:extLst>
              <a:ext uri="{FF2B5EF4-FFF2-40B4-BE49-F238E27FC236}">
                <a16:creationId xmlns:a16="http://schemas.microsoft.com/office/drawing/2014/main" id="{016C9D01-B4E7-4985-BABD-A9D29AE68241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457200" y="6251575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hu-HU" altLang="hu-HU"/>
          </a:p>
        </p:txBody>
      </p:sp>
      <p:sp>
        <p:nvSpPr>
          <p:cNvPr id="20483" name="Rectangle 3">
            <a:extLst>
              <a:ext uri="{FF2B5EF4-FFF2-40B4-BE49-F238E27FC236}">
                <a16:creationId xmlns:a16="http://schemas.microsoft.com/office/drawing/2014/main" id="{737CC3CA-0073-4331-AFFF-D0EC4D932DD2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2133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fld id="{6E646164-7A1C-4CE0-96F0-BE1CC65BEF0E}" type="slidenum">
              <a:rPr lang="hu-HU" altLang="hu-HU"/>
              <a:pPr>
                <a:defRPr/>
              </a:pPr>
              <a:t>‹#›</a:t>
            </a:fld>
            <a:endParaRPr lang="hu-HU" altLang="hu-HU"/>
          </a:p>
        </p:txBody>
      </p:sp>
      <p:grpSp>
        <p:nvGrpSpPr>
          <p:cNvPr id="2052" name="Group 4">
            <a:extLst>
              <a:ext uri="{FF2B5EF4-FFF2-40B4-BE49-F238E27FC236}">
                <a16:creationId xmlns:a16="http://schemas.microsoft.com/office/drawing/2014/main" id="{AEBF7B3D-7DF4-4F04-A1F0-A47F59F95816}"/>
              </a:ext>
            </a:extLst>
          </p:cNvPr>
          <p:cNvGrpSpPr>
            <a:grpSpLocks/>
          </p:cNvGrpSpPr>
          <p:nvPr/>
        </p:nvGrpSpPr>
        <p:grpSpPr bwMode="auto">
          <a:xfrm>
            <a:off x="0" y="0"/>
            <a:ext cx="9140825" cy="6850063"/>
            <a:chOff x="0" y="0"/>
            <a:chExt cx="5758" cy="4315"/>
          </a:xfrm>
        </p:grpSpPr>
        <p:grpSp>
          <p:nvGrpSpPr>
            <p:cNvPr id="2056" name="Group 5">
              <a:extLst>
                <a:ext uri="{FF2B5EF4-FFF2-40B4-BE49-F238E27FC236}">
                  <a16:creationId xmlns:a16="http://schemas.microsoft.com/office/drawing/2014/main" id="{431F7674-06B6-478C-8752-2AD99C6D7C4D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728" y="2230"/>
              <a:ext cx="4027" cy="2085"/>
              <a:chOff x="1728" y="2230"/>
              <a:chExt cx="4027" cy="2085"/>
            </a:xfrm>
          </p:grpSpPr>
          <p:sp>
            <p:nvSpPr>
              <p:cNvPr id="20486" name="Freeform 6">
                <a:extLst>
                  <a:ext uri="{FF2B5EF4-FFF2-40B4-BE49-F238E27FC236}">
                    <a16:creationId xmlns:a16="http://schemas.microsoft.com/office/drawing/2014/main" id="{A7299E81-2436-4496-9C85-D9E63E0E0CE8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1728" y="2644"/>
                <a:ext cx="2882" cy="1671"/>
              </a:xfrm>
              <a:custGeom>
                <a:avLst/>
                <a:gdLst>
                  <a:gd name="T0" fmla="*/ 2740 w 2882"/>
                  <a:gd name="T1" fmla="*/ 528 h 1671"/>
                  <a:gd name="T2" fmla="*/ 2632 w 2882"/>
                  <a:gd name="T3" fmla="*/ 484 h 1671"/>
                  <a:gd name="T4" fmla="*/ 2480 w 2882"/>
                  <a:gd name="T5" fmla="*/ 424 h 1671"/>
                  <a:gd name="T6" fmla="*/ 2203 w 2882"/>
                  <a:gd name="T7" fmla="*/ 343 h 1671"/>
                  <a:gd name="T8" fmla="*/ 1970 w 2882"/>
                  <a:gd name="T9" fmla="*/ 277 h 1671"/>
                  <a:gd name="T10" fmla="*/ 1807 w 2882"/>
                  <a:gd name="T11" fmla="*/ 212 h 1671"/>
                  <a:gd name="T12" fmla="*/ 1693 w 2882"/>
                  <a:gd name="T13" fmla="*/ 152 h 1671"/>
                  <a:gd name="T14" fmla="*/ 1628 w 2882"/>
                  <a:gd name="T15" fmla="*/ 103 h 1671"/>
                  <a:gd name="T16" fmla="*/ 1590 w 2882"/>
                  <a:gd name="T17" fmla="*/ 60 h 1671"/>
                  <a:gd name="T18" fmla="*/ 1579 w 2882"/>
                  <a:gd name="T19" fmla="*/ 27 h 1671"/>
                  <a:gd name="T20" fmla="*/ 1585 w 2882"/>
                  <a:gd name="T21" fmla="*/ 0 h 1671"/>
                  <a:gd name="T22" fmla="*/ 1557 w 2882"/>
                  <a:gd name="T23" fmla="*/ 49 h 1671"/>
                  <a:gd name="T24" fmla="*/ 1568 w 2882"/>
                  <a:gd name="T25" fmla="*/ 98 h 1671"/>
                  <a:gd name="T26" fmla="*/ 1617 w 2882"/>
                  <a:gd name="T27" fmla="*/ 141 h 1671"/>
                  <a:gd name="T28" fmla="*/ 1688 w 2882"/>
                  <a:gd name="T29" fmla="*/ 185 h 1671"/>
                  <a:gd name="T30" fmla="*/ 1791 w 2882"/>
                  <a:gd name="T31" fmla="*/ 228 h 1671"/>
                  <a:gd name="T32" fmla="*/ 2040 w 2882"/>
                  <a:gd name="T33" fmla="*/ 310 h 1671"/>
                  <a:gd name="T34" fmla="*/ 2285 w 2882"/>
                  <a:gd name="T35" fmla="*/ 381 h 1671"/>
                  <a:gd name="T36" fmla="*/ 2464 w 2882"/>
                  <a:gd name="T37" fmla="*/ 435 h 1671"/>
                  <a:gd name="T38" fmla="*/ 2605 w 2882"/>
                  <a:gd name="T39" fmla="*/ 484 h 1671"/>
                  <a:gd name="T40" fmla="*/ 2708 w 2882"/>
                  <a:gd name="T41" fmla="*/ 528 h 1671"/>
                  <a:gd name="T42" fmla="*/ 2768 w 2882"/>
                  <a:gd name="T43" fmla="*/ 560 h 1671"/>
                  <a:gd name="T44" fmla="*/ 2795 w 2882"/>
                  <a:gd name="T45" fmla="*/ 593 h 1671"/>
                  <a:gd name="T46" fmla="*/ 2795 w 2882"/>
                  <a:gd name="T47" fmla="*/ 642 h 1671"/>
                  <a:gd name="T48" fmla="*/ 2762 w 2882"/>
                  <a:gd name="T49" fmla="*/ 691 h 1671"/>
                  <a:gd name="T50" fmla="*/ 2692 w 2882"/>
                  <a:gd name="T51" fmla="*/ 735 h 1671"/>
                  <a:gd name="T52" fmla="*/ 2589 w 2882"/>
                  <a:gd name="T53" fmla="*/ 778 h 1671"/>
                  <a:gd name="T54" fmla="*/ 2458 w 2882"/>
                  <a:gd name="T55" fmla="*/ 822 h 1671"/>
                  <a:gd name="T56" fmla="*/ 2301 w 2882"/>
                  <a:gd name="T57" fmla="*/ 865 h 1671"/>
                  <a:gd name="T58" fmla="*/ 2030 w 2882"/>
                  <a:gd name="T59" fmla="*/ 930 h 1671"/>
                  <a:gd name="T60" fmla="*/ 1606 w 2882"/>
                  <a:gd name="T61" fmla="*/ 1034 h 1671"/>
                  <a:gd name="T62" fmla="*/ 1145 w 2882"/>
                  <a:gd name="T63" fmla="*/ 1164 h 1671"/>
                  <a:gd name="T64" fmla="*/ 673 w 2882"/>
                  <a:gd name="T65" fmla="*/ 1328 h 1671"/>
                  <a:gd name="T66" fmla="*/ 217 w 2882"/>
                  <a:gd name="T67" fmla="*/ 1545 h 1671"/>
                  <a:gd name="T68" fmla="*/ 353 w 2882"/>
                  <a:gd name="T69" fmla="*/ 1671 h 1671"/>
                  <a:gd name="T70" fmla="*/ 754 w 2882"/>
                  <a:gd name="T71" fmla="*/ 1469 h 1671"/>
                  <a:gd name="T72" fmla="*/ 1145 w 2882"/>
                  <a:gd name="T73" fmla="*/ 1311 h 1671"/>
                  <a:gd name="T74" fmla="*/ 1519 w 2882"/>
                  <a:gd name="T75" fmla="*/ 1186 h 1671"/>
                  <a:gd name="T76" fmla="*/ 1861 w 2882"/>
                  <a:gd name="T77" fmla="*/ 1083 h 1671"/>
                  <a:gd name="T78" fmla="*/ 2165 w 2882"/>
                  <a:gd name="T79" fmla="*/ 1007 h 1671"/>
                  <a:gd name="T80" fmla="*/ 2426 w 2882"/>
                  <a:gd name="T81" fmla="*/ 947 h 1671"/>
                  <a:gd name="T82" fmla="*/ 2626 w 2882"/>
                  <a:gd name="T83" fmla="*/ 892 h 1671"/>
                  <a:gd name="T84" fmla="*/ 2762 w 2882"/>
                  <a:gd name="T85" fmla="*/ 838 h 1671"/>
                  <a:gd name="T86" fmla="*/ 2827 w 2882"/>
                  <a:gd name="T87" fmla="*/ 794 h 1671"/>
                  <a:gd name="T88" fmla="*/ 2865 w 2882"/>
                  <a:gd name="T89" fmla="*/ 745 h 1671"/>
                  <a:gd name="T90" fmla="*/ 2882 w 2882"/>
                  <a:gd name="T91" fmla="*/ 702 h 1671"/>
                  <a:gd name="T92" fmla="*/ 2854 w 2882"/>
                  <a:gd name="T93" fmla="*/ 620 h 1671"/>
                  <a:gd name="T94" fmla="*/ 2800 w 2882"/>
                  <a:gd name="T95" fmla="*/ 560 h 1671"/>
                  <a:gd name="T96" fmla="*/ 2773 w 2882"/>
                  <a:gd name="T97" fmla="*/ 544 h 1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82" h="1671">
                    <a:moveTo>
                      <a:pt x="2773" y="544"/>
                    </a:moveTo>
                    <a:lnTo>
                      <a:pt x="2740" y="528"/>
                    </a:lnTo>
                    <a:lnTo>
                      <a:pt x="2692" y="506"/>
                    </a:lnTo>
                    <a:lnTo>
                      <a:pt x="2632" y="484"/>
                    </a:lnTo>
                    <a:lnTo>
                      <a:pt x="2561" y="457"/>
                    </a:lnTo>
                    <a:lnTo>
                      <a:pt x="2480" y="424"/>
                    </a:lnTo>
                    <a:lnTo>
                      <a:pt x="2388" y="397"/>
                    </a:lnTo>
                    <a:lnTo>
                      <a:pt x="2203" y="343"/>
                    </a:lnTo>
                    <a:lnTo>
                      <a:pt x="2078" y="310"/>
                    </a:lnTo>
                    <a:lnTo>
                      <a:pt x="1970" y="277"/>
                    </a:lnTo>
                    <a:lnTo>
                      <a:pt x="1878" y="245"/>
                    </a:lnTo>
                    <a:lnTo>
                      <a:pt x="1807" y="212"/>
                    </a:lnTo>
                    <a:lnTo>
                      <a:pt x="1742" y="179"/>
                    </a:lnTo>
                    <a:lnTo>
                      <a:pt x="1693" y="152"/>
                    </a:lnTo>
                    <a:lnTo>
                      <a:pt x="1655" y="125"/>
                    </a:lnTo>
                    <a:lnTo>
                      <a:pt x="1628" y="103"/>
                    </a:lnTo>
                    <a:lnTo>
                      <a:pt x="1606" y="81"/>
                    </a:lnTo>
                    <a:lnTo>
                      <a:pt x="1590" y="60"/>
                    </a:lnTo>
                    <a:lnTo>
                      <a:pt x="1585" y="43"/>
                    </a:lnTo>
                    <a:lnTo>
                      <a:pt x="1579" y="27"/>
                    </a:lnTo>
                    <a:lnTo>
                      <a:pt x="1585" y="5"/>
                    </a:lnTo>
                    <a:lnTo>
                      <a:pt x="1585" y="0"/>
                    </a:lnTo>
                    <a:lnTo>
                      <a:pt x="1568" y="27"/>
                    </a:lnTo>
                    <a:lnTo>
                      <a:pt x="1557" y="49"/>
                    </a:lnTo>
                    <a:lnTo>
                      <a:pt x="1557" y="76"/>
                    </a:lnTo>
                    <a:lnTo>
                      <a:pt x="1568" y="98"/>
                    </a:lnTo>
                    <a:lnTo>
                      <a:pt x="1590" y="120"/>
                    </a:lnTo>
                    <a:lnTo>
                      <a:pt x="1617" y="141"/>
                    </a:lnTo>
                    <a:lnTo>
                      <a:pt x="1650" y="163"/>
                    </a:lnTo>
                    <a:lnTo>
                      <a:pt x="1688" y="185"/>
                    </a:lnTo>
                    <a:lnTo>
                      <a:pt x="1737" y="207"/>
                    </a:lnTo>
                    <a:lnTo>
                      <a:pt x="1791" y="228"/>
                    </a:lnTo>
                    <a:lnTo>
                      <a:pt x="1905" y="267"/>
                    </a:lnTo>
                    <a:lnTo>
                      <a:pt x="2040" y="310"/>
                    </a:lnTo>
                    <a:lnTo>
                      <a:pt x="2182" y="348"/>
                    </a:lnTo>
                    <a:lnTo>
                      <a:pt x="2285" y="381"/>
                    </a:lnTo>
                    <a:lnTo>
                      <a:pt x="2382" y="408"/>
                    </a:lnTo>
                    <a:lnTo>
                      <a:pt x="2464" y="435"/>
                    </a:lnTo>
                    <a:lnTo>
                      <a:pt x="2540" y="462"/>
                    </a:lnTo>
                    <a:lnTo>
                      <a:pt x="2605" y="484"/>
                    </a:lnTo>
                    <a:lnTo>
                      <a:pt x="2659" y="506"/>
                    </a:lnTo>
                    <a:lnTo>
                      <a:pt x="2708" y="528"/>
                    </a:lnTo>
                    <a:lnTo>
                      <a:pt x="2740" y="544"/>
                    </a:lnTo>
                    <a:lnTo>
                      <a:pt x="2768" y="560"/>
                    </a:lnTo>
                    <a:lnTo>
                      <a:pt x="2784" y="577"/>
                    </a:lnTo>
                    <a:lnTo>
                      <a:pt x="2795" y="593"/>
                    </a:lnTo>
                    <a:lnTo>
                      <a:pt x="2800" y="615"/>
                    </a:lnTo>
                    <a:lnTo>
                      <a:pt x="2795" y="642"/>
                    </a:lnTo>
                    <a:lnTo>
                      <a:pt x="2784" y="664"/>
                    </a:lnTo>
                    <a:lnTo>
                      <a:pt x="2762" y="691"/>
                    </a:lnTo>
                    <a:lnTo>
                      <a:pt x="2730" y="713"/>
                    </a:lnTo>
                    <a:lnTo>
                      <a:pt x="2692" y="735"/>
                    </a:lnTo>
                    <a:lnTo>
                      <a:pt x="2643" y="756"/>
                    </a:lnTo>
                    <a:lnTo>
                      <a:pt x="2589" y="778"/>
                    </a:lnTo>
                    <a:lnTo>
                      <a:pt x="2529" y="800"/>
                    </a:lnTo>
                    <a:lnTo>
                      <a:pt x="2458" y="822"/>
                    </a:lnTo>
                    <a:lnTo>
                      <a:pt x="2382" y="843"/>
                    </a:lnTo>
                    <a:lnTo>
                      <a:pt x="2301" y="865"/>
                    </a:lnTo>
                    <a:lnTo>
                      <a:pt x="2214" y="887"/>
                    </a:lnTo>
                    <a:lnTo>
                      <a:pt x="2030" y="930"/>
                    </a:lnTo>
                    <a:lnTo>
                      <a:pt x="1823" y="979"/>
                    </a:lnTo>
                    <a:lnTo>
                      <a:pt x="1606" y="1034"/>
                    </a:lnTo>
                    <a:lnTo>
                      <a:pt x="1378" y="1094"/>
                    </a:lnTo>
                    <a:lnTo>
                      <a:pt x="1145" y="1164"/>
                    </a:lnTo>
                    <a:lnTo>
                      <a:pt x="912" y="1241"/>
                    </a:lnTo>
                    <a:lnTo>
                      <a:pt x="673" y="1328"/>
                    </a:lnTo>
                    <a:lnTo>
                      <a:pt x="440" y="1431"/>
                    </a:lnTo>
                    <a:lnTo>
                      <a:pt x="217" y="1545"/>
                    </a:lnTo>
                    <a:lnTo>
                      <a:pt x="0" y="1671"/>
                    </a:lnTo>
                    <a:lnTo>
                      <a:pt x="353" y="1671"/>
                    </a:lnTo>
                    <a:lnTo>
                      <a:pt x="554" y="1567"/>
                    </a:lnTo>
                    <a:lnTo>
                      <a:pt x="754" y="1469"/>
                    </a:lnTo>
                    <a:lnTo>
                      <a:pt x="955" y="1388"/>
                    </a:lnTo>
                    <a:lnTo>
                      <a:pt x="1145" y="1311"/>
                    </a:lnTo>
                    <a:lnTo>
                      <a:pt x="1335" y="1241"/>
                    </a:lnTo>
                    <a:lnTo>
                      <a:pt x="1519" y="1186"/>
                    </a:lnTo>
                    <a:lnTo>
                      <a:pt x="1693" y="1132"/>
                    </a:lnTo>
                    <a:lnTo>
                      <a:pt x="1861" y="1083"/>
                    </a:lnTo>
                    <a:lnTo>
                      <a:pt x="2019" y="1045"/>
                    </a:lnTo>
                    <a:lnTo>
                      <a:pt x="2165" y="1007"/>
                    </a:lnTo>
                    <a:lnTo>
                      <a:pt x="2301" y="974"/>
                    </a:lnTo>
                    <a:lnTo>
                      <a:pt x="2426" y="947"/>
                    </a:lnTo>
                    <a:lnTo>
                      <a:pt x="2534" y="914"/>
                    </a:lnTo>
                    <a:lnTo>
                      <a:pt x="2626" y="892"/>
                    </a:lnTo>
                    <a:lnTo>
                      <a:pt x="2702" y="865"/>
                    </a:lnTo>
                    <a:lnTo>
                      <a:pt x="2762" y="838"/>
                    </a:lnTo>
                    <a:lnTo>
                      <a:pt x="2800" y="816"/>
                    </a:lnTo>
                    <a:lnTo>
                      <a:pt x="2827" y="794"/>
                    </a:lnTo>
                    <a:lnTo>
                      <a:pt x="2849" y="767"/>
                    </a:lnTo>
                    <a:lnTo>
                      <a:pt x="2865" y="745"/>
                    </a:lnTo>
                    <a:lnTo>
                      <a:pt x="2876" y="724"/>
                    </a:lnTo>
                    <a:lnTo>
                      <a:pt x="2882" y="702"/>
                    </a:lnTo>
                    <a:lnTo>
                      <a:pt x="2876" y="658"/>
                    </a:lnTo>
                    <a:lnTo>
                      <a:pt x="2854" y="620"/>
                    </a:lnTo>
                    <a:lnTo>
                      <a:pt x="2833" y="588"/>
                    </a:lnTo>
                    <a:lnTo>
                      <a:pt x="2800" y="560"/>
                    </a:lnTo>
                    <a:lnTo>
                      <a:pt x="2773" y="544"/>
                    </a:lnTo>
                    <a:lnTo>
                      <a:pt x="2773" y="544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90980"/>
                      <a:invGamma/>
                    </a:schemeClr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hu-HU"/>
              </a:p>
            </p:txBody>
          </p:sp>
          <p:sp>
            <p:nvSpPr>
              <p:cNvPr id="20487" name="Freeform 7">
                <a:extLst>
                  <a:ext uri="{FF2B5EF4-FFF2-40B4-BE49-F238E27FC236}">
                    <a16:creationId xmlns:a16="http://schemas.microsoft.com/office/drawing/2014/main" id="{87B4BA90-D69E-4415-89DC-9B294D86C40E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4170" y="2671"/>
                <a:ext cx="1259" cy="811"/>
              </a:xfrm>
              <a:custGeom>
                <a:avLst/>
                <a:gdLst>
                  <a:gd name="T0" fmla="*/ 1259 w 1259"/>
                  <a:gd name="T1" fmla="*/ 615 h 811"/>
                  <a:gd name="T2" fmla="*/ 1248 w 1259"/>
                  <a:gd name="T3" fmla="*/ 588 h 811"/>
                  <a:gd name="T4" fmla="*/ 1237 w 1259"/>
                  <a:gd name="T5" fmla="*/ 566 h 811"/>
                  <a:gd name="T6" fmla="*/ 1216 w 1259"/>
                  <a:gd name="T7" fmla="*/ 539 h 811"/>
                  <a:gd name="T8" fmla="*/ 1188 w 1259"/>
                  <a:gd name="T9" fmla="*/ 517 h 811"/>
                  <a:gd name="T10" fmla="*/ 1123 w 1259"/>
                  <a:gd name="T11" fmla="*/ 479 h 811"/>
                  <a:gd name="T12" fmla="*/ 1042 w 1259"/>
                  <a:gd name="T13" fmla="*/ 441 h 811"/>
                  <a:gd name="T14" fmla="*/ 944 w 1259"/>
                  <a:gd name="T15" fmla="*/ 408 h 811"/>
                  <a:gd name="T16" fmla="*/ 841 w 1259"/>
                  <a:gd name="T17" fmla="*/ 381 h 811"/>
                  <a:gd name="T18" fmla="*/ 727 w 1259"/>
                  <a:gd name="T19" fmla="*/ 348 h 811"/>
                  <a:gd name="T20" fmla="*/ 613 w 1259"/>
                  <a:gd name="T21" fmla="*/ 321 h 811"/>
                  <a:gd name="T22" fmla="*/ 499 w 1259"/>
                  <a:gd name="T23" fmla="*/ 294 h 811"/>
                  <a:gd name="T24" fmla="*/ 391 w 1259"/>
                  <a:gd name="T25" fmla="*/ 261 h 811"/>
                  <a:gd name="T26" fmla="*/ 288 w 1259"/>
                  <a:gd name="T27" fmla="*/ 229 h 811"/>
                  <a:gd name="T28" fmla="*/ 195 w 1259"/>
                  <a:gd name="T29" fmla="*/ 196 h 811"/>
                  <a:gd name="T30" fmla="*/ 119 w 1259"/>
                  <a:gd name="T31" fmla="*/ 152 h 811"/>
                  <a:gd name="T32" fmla="*/ 54 w 1259"/>
                  <a:gd name="T33" fmla="*/ 109 h 811"/>
                  <a:gd name="T34" fmla="*/ 33 w 1259"/>
                  <a:gd name="T35" fmla="*/ 87 h 811"/>
                  <a:gd name="T36" fmla="*/ 16 w 1259"/>
                  <a:gd name="T37" fmla="*/ 60 h 811"/>
                  <a:gd name="T38" fmla="*/ 5 w 1259"/>
                  <a:gd name="T39" fmla="*/ 33 h 811"/>
                  <a:gd name="T40" fmla="*/ 0 w 1259"/>
                  <a:gd name="T41" fmla="*/ 0 h 811"/>
                  <a:gd name="T42" fmla="*/ 0 w 1259"/>
                  <a:gd name="T43" fmla="*/ 6 h 811"/>
                  <a:gd name="T44" fmla="*/ 0 w 1259"/>
                  <a:gd name="T45" fmla="*/ 11 h 811"/>
                  <a:gd name="T46" fmla="*/ 0 w 1259"/>
                  <a:gd name="T47" fmla="*/ 38 h 811"/>
                  <a:gd name="T48" fmla="*/ 5 w 1259"/>
                  <a:gd name="T49" fmla="*/ 60 h 811"/>
                  <a:gd name="T50" fmla="*/ 16 w 1259"/>
                  <a:gd name="T51" fmla="*/ 87 h 811"/>
                  <a:gd name="T52" fmla="*/ 33 w 1259"/>
                  <a:gd name="T53" fmla="*/ 114 h 811"/>
                  <a:gd name="T54" fmla="*/ 54 w 1259"/>
                  <a:gd name="T55" fmla="*/ 142 h 811"/>
                  <a:gd name="T56" fmla="*/ 87 w 1259"/>
                  <a:gd name="T57" fmla="*/ 174 h 811"/>
                  <a:gd name="T58" fmla="*/ 125 w 1259"/>
                  <a:gd name="T59" fmla="*/ 207 h 811"/>
                  <a:gd name="T60" fmla="*/ 179 w 1259"/>
                  <a:gd name="T61" fmla="*/ 240 h 811"/>
                  <a:gd name="T62" fmla="*/ 244 w 1259"/>
                  <a:gd name="T63" fmla="*/ 278 h 811"/>
                  <a:gd name="T64" fmla="*/ 326 w 1259"/>
                  <a:gd name="T65" fmla="*/ 310 h 811"/>
                  <a:gd name="T66" fmla="*/ 418 w 1259"/>
                  <a:gd name="T67" fmla="*/ 348 h 811"/>
                  <a:gd name="T68" fmla="*/ 526 w 1259"/>
                  <a:gd name="T69" fmla="*/ 381 h 811"/>
                  <a:gd name="T70" fmla="*/ 657 w 1259"/>
                  <a:gd name="T71" fmla="*/ 414 h 811"/>
                  <a:gd name="T72" fmla="*/ 749 w 1259"/>
                  <a:gd name="T73" fmla="*/ 435 h 811"/>
                  <a:gd name="T74" fmla="*/ 830 w 1259"/>
                  <a:gd name="T75" fmla="*/ 463 h 811"/>
                  <a:gd name="T76" fmla="*/ 901 w 1259"/>
                  <a:gd name="T77" fmla="*/ 490 h 811"/>
                  <a:gd name="T78" fmla="*/ 966 w 1259"/>
                  <a:gd name="T79" fmla="*/ 512 h 811"/>
                  <a:gd name="T80" fmla="*/ 1015 w 1259"/>
                  <a:gd name="T81" fmla="*/ 539 h 811"/>
                  <a:gd name="T82" fmla="*/ 1053 w 1259"/>
                  <a:gd name="T83" fmla="*/ 566 h 811"/>
                  <a:gd name="T84" fmla="*/ 1080 w 1259"/>
                  <a:gd name="T85" fmla="*/ 593 h 811"/>
                  <a:gd name="T86" fmla="*/ 1102 w 1259"/>
                  <a:gd name="T87" fmla="*/ 620 h 811"/>
                  <a:gd name="T88" fmla="*/ 1112 w 1259"/>
                  <a:gd name="T89" fmla="*/ 648 h 811"/>
                  <a:gd name="T90" fmla="*/ 1118 w 1259"/>
                  <a:gd name="T91" fmla="*/ 675 h 811"/>
                  <a:gd name="T92" fmla="*/ 1112 w 1259"/>
                  <a:gd name="T93" fmla="*/ 697 h 811"/>
                  <a:gd name="T94" fmla="*/ 1096 w 1259"/>
                  <a:gd name="T95" fmla="*/ 724 h 811"/>
                  <a:gd name="T96" fmla="*/ 1080 w 1259"/>
                  <a:gd name="T97" fmla="*/ 746 h 811"/>
                  <a:gd name="T98" fmla="*/ 1053 w 1259"/>
                  <a:gd name="T99" fmla="*/ 767 h 811"/>
                  <a:gd name="T100" fmla="*/ 1015 w 1259"/>
                  <a:gd name="T101" fmla="*/ 789 h 811"/>
                  <a:gd name="T102" fmla="*/ 977 w 1259"/>
                  <a:gd name="T103" fmla="*/ 811 h 811"/>
                  <a:gd name="T104" fmla="*/ 1047 w 1259"/>
                  <a:gd name="T105" fmla="*/ 789 h 811"/>
                  <a:gd name="T106" fmla="*/ 1107 w 1259"/>
                  <a:gd name="T107" fmla="*/ 767 h 811"/>
                  <a:gd name="T108" fmla="*/ 1156 w 1259"/>
                  <a:gd name="T109" fmla="*/ 746 h 811"/>
                  <a:gd name="T110" fmla="*/ 1199 w 1259"/>
                  <a:gd name="T111" fmla="*/ 724 h 811"/>
                  <a:gd name="T112" fmla="*/ 1226 w 1259"/>
                  <a:gd name="T113" fmla="*/ 702 h 811"/>
                  <a:gd name="T114" fmla="*/ 1248 w 1259"/>
                  <a:gd name="T115" fmla="*/ 675 h 811"/>
                  <a:gd name="T116" fmla="*/ 1259 w 1259"/>
                  <a:gd name="T117" fmla="*/ 648 h 811"/>
                  <a:gd name="T118" fmla="*/ 1259 w 1259"/>
                  <a:gd name="T119" fmla="*/ 615 h 811"/>
                  <a:gd name="T120" fmla="*/ 1259 w 1259"/>
                  <a:gd name="T121" fmla="*/ 615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59" h="811">
                    <a:moveTo>
                      <a:pt x="1259" y="615"/>
                    </a:moveTo>
                    <a:lnTo>
                      <a:pt x="1248" y="588"/>
                    </a:lnTo>
                    <a:lnTo>
                      <a:pt x="1237" y="566"/>
                    </a:lnTo>
                    <a:lnTo>
                      <a:pt x="1216" y="539"/>
                    </a:lnTo>
                    <a:lnTo>
                      <a:pt x="1188" y="517"/>
                    </a:lnTo>
                    <a:lnTo>
                      <a:pt x="1123" y="479"/>
                    </a:lnTo>
                    <a:lnTo>
                      <a:pt x="1042" y="441"/>
                    </a:lnTo>
                    <a:lnTo>
                      <a:pt x="944" y="408"/>
                    </a:lnTo>
                    <a:lnTo>
                      <a:pt x="841" y="381"/>
                    </a:lnTo>
                    <a:lnTo>
                      <a:pt x="727" y="348"/>
                    </a:lnTo>
                    <a:lnTo>
                      <a:pt x="613" y="321"/>
                    </a:lnTo>
                    <a:lnTo>
                      <a:pt x="499" y="294"/>
                    </a:lnTo>
                    <a:lnTo>
                      <a:pt x="391" y="261"/>
                    </a:lnTo>
                    <a:lnTo>
                      <a:pt x="288" y="229"/>
                    </a:lnTo>
                    <a:lnTo>
                      <a:pt x="195" y="196"/>
                    </a:lnTo>
                    <a:lnTo>
                      <a:pt x="119" y="152"/>
                    </a:lnTo>
                    <a:lnTo>
                      <a:pt x="54" y="109"/>
                    </a:lnTo>
                    <a:lnTo>
                      <a:pt x="33" y="87"/>
                    </a:lnTo>
                    <a:lnTo>
                      <a:pt x="16" y="60"/>
                    </a:lnTo>
                    <a:lnTo>
                      <a:pt x="5" y="33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0" y="38"/>
                    </a:lnTo>
                    <a:lnTo>
                      <a:pt x="5" y="60"/>
                    </a:lnTo>
                    <a:lnTo>
                      <a:pt x="16" y="87"/>
                    </a:lnTo>
                    <a:lnTo>
                      <a:pt x="33" y="114"/>
                    </a:lnTo>
                    <a:lnTo>
                      <a:pt x="54" y="142"/>
                    </a:lnTo>
                    <a:lnTo>
                      <a:pt x="87" y="174"/>
                    </a:lnTo>
                    <a:lnTo>
                      <a:pt x="125" y="207"/>
                    </a:lnTo>
                    <a:lnTo>
                      <a:pt x="179" y="240"/>
                    </a:lnTo>
                    <a:lnTo>
                      <a:pt x="244" y="278"/>
                    </a:lnTo>
                    <a:lnTo>
                      <a:pt x="326" y="310"/>
                    </a:lnTo>
                    <a:lnTo>
                      <a:pt x="418" y="348"/>
                    </a:lnTo>
                    <a:lnTo>
                      <a:pt x="526" y="381"/>
                    </a:lnTo>
                    <a:lnTo>
                      <a:pt x="657" y="414"/>
                    </a:lnTo>
                    <a:lnTo>
                      <a:pt x="749" y="435"/>
                    </a:lnTo>
                    <a:lnTo>
                      <a:pt x="830" y="463"/>
                    </a:lnTo>
                    <a:lnTo>
                      <a:pt x="901" y="490"/>
                    </a:lnTo>
                    <a:lnTo>
                      <a:pt x="966" y="512"/>
                    </a:lnTo>
                    <a:lnTo>
                      <a:pt x="1015" y="539"/>
                    </a:lnTo>
                    <a:lnTo>
                      <a:pt x="1053" y="566"/>
                    </a:lnTo>
                    <a:lnTo>
                      <a:pt x="1080" y="593"/>
                    </a:lnTo>
                    <a:lnTo>
                      <a:pt x="1102" y="620"/>
                    </a:lnTo>
                    <a:lnTo>
                      <a:pt x="1112" y="648"/>
                    </a:lnTo>
                    <a:lnTo>
                      <a:pt x="1118" y="675"/>
                    </a:lnTo>
                    <a:lnTo>
                      <a:pt x="1112" y="697"/>
                    </a:lnTo>
                    <a:lnTo>
                      <a:pt x="1096" y="724"/>
                    </a:lnTo>
                    <a:lnTo>
                      <a:pt x="1080" y="746"/>
                    </a:lnTo>
                    <a:lnTo>
                      <a:pt x="1053" y="767"/>
                    </a:lnTo>
                    <a:lnTo>
                      <a:pt x="1015" y="789"/>
                    </a:lnTo>
                    <a:lnTo>
                      <a:pt x="977" y="811"/>
                    </a:lnTo>
                    <a:lnTo>
                      <a:pt x="1047" y="789"/>
                    </a:lnTo>
                    <a:lnTo>
                      <a:pt x="1107" y="767"/>
                    </a:lnTo>
                    <a:lnTo>
                      <a:pt x="1156" y="746"/>
                    </a:lnTo>
                    <a:lnTo>
                      <a:pt x="1199" y="724"/>
                    </a:lnTo>
                    <a:lnTo>
                      <a:pt x="1226" y="702"/>
                    </a:lnTo>
                    <a:lnTo>
                      <a:pt x="1248" y="675"/>
                    </a:lnTo>
                    <a:lnTo>
                      <a:pt x="1259" y="648"/>
                    </a:lnTo>
                    <a:lnTo>
                      <a:pt x="1259" y="615"/>
                    </a:lnTo>
                    <a:lnTo>
                      <a:pt x="1259" y="615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/>
                  </a:gs>
                  <a:gs pos="100000">
                    <a:schemeClr val="bg1">
                      <a:gamma/>
                      <a:shade val="90980"/>
                      <a:invGamma/>
                    </a:schemeClr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hu-HU"/>
              </a:p>
            </p:txBody>
          </p:sp>
          <p:sp>
            <p:nvSpPr>
              <p:cNvPr id="20488" name="Freeform 8">
                <a:extLst>
                  <a:ext uri="{FF2B5EF4-FFF2-40B4-BE49-F238E27FC236}">
                    <a16:creationId xmlns:a16="http://schemas.microsoft.com/office/drawing/2014/main" id="{848ABC9C-003D-4C98-A130-780EC74BA114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2900" y="3346"/>
                <a:ext cx="2849" cy="969"/>
              </a:xfrm>
              <a:custGeom>
                <a:avLst/>
                <a:gdLst>
                  <a:gd name="T0" fmla="*/ 92 w 2849"/>
                  <a:gd name="T1" fmla="*/ 958 h 969"/>
                  <a:gd name="T2" fmla="*/ 0 w 2849"/>
                  <a:gd name="T3" fmla="*/ 969 h 969"/>
                  <a:gd name="T4" fmla="*/ 391 w 2849"/>
                  <a:gd name="T5" fmla="*/ 969 h 969"/>
                  <a:gd name="T6" fmla="*/ 434 w 2849"/>
                  <a:gd name="T7" fmla="*/ 947 h 969"/>
                  <a:gd name="T8" fmla="*/ 483 w 2849"/>
                  <a:gd name="T9" fmla="*/ 914 h 969"/>
                  <a:gd name="T10" fmla="*/ 554 w 2849"/>
                  <a:gd name="T11" fmla="*/ 876 h 969"/>
                  <a:gd name="T12" fmla="*/ 635 w 2849"/>
                  <a:gd name="T13" fmla="*/ 838 h 969"/>
                  <a:gd name="T14" fmla="*/ 727 w 2849"/>
                  <a:gd name="T15" fmla="*/ 794 h 969"/>
                  <a:gd name="T16" fmla="*/ 836 w 2849"/>
                  <a:gd name="T17" fmla="*/ 745 h 969"/>
                  <a:gd name="T18" fmla="*/ 961 w 2849"/>
                  <a:gd name="T19" fmla="*/ 696 h 969"/>
                  <a:gd name="T20" fmla="*/ 1102 w 2849"/>
                  <a:gd name="T21" fmla="*/ 642 h 969"/>
                  <a:gd name="T22" fmla="*/ 1259 w 2849"/>
                  <a:gd name="T23" fmla="*/ 582 h 969"/>
                  <a:gd name="T24" fmla="*/ 1433 w 2849"/>
                  <a:gd name="T25" fmla="*/ 522 h 969"/>
                  <a:gd name="T26" fmla="*/ 1623 w 2849"/>
                  <a:gd name="T27" fmla="*/ 462 h 969"/>
                  <a:gd name="T28" fmla="*/ 1829 w 2849"/>
                  <a:gd name="T29" fmla="*/ 403 h 969"/>
                  <a:gd name="T30" fmla="*/ 2057 w 2849"/>
                  <a:gd name="T31" fmla="*/ 343 h 969"/>
                  <a:gd name="T32" fmla="*/ 2301 w 2849"/>
                  <a:gd name="T33" fmla="*/ 283 h 969"/>
                  <a:gd name="T34" fmla="*/ 2567 w 2849"/>
                  <a:gd name="T35" fmla="*/ 223 h 969"/>
                  <a:gd name="T36" fmla="*/ 2849 w 2849"/>
                  <a:gd name="T37" fmla="*/ 163 h 969"/>
                  <a:gd name="T38" fmla="*/ 2849 w 2849"/>
                  <a:gd name="T39" fmla="*/ 0 h 969"/>
                  <a:gd name="T40" fmla="*/ 2817 w 2849"/>
                  <a:gd name="T41" fmla="*/ 16 h 969"/>
                  <a:gd name="T42" fmla="*/ 2773 w 2849"/>
                  <a:gd name="T43" fmla="*/ 33 h 969"/>
                  <a:gd name="T44" fmla="*/ 2719 w 2849"/>
                  <a:gd name="T45" fmla="*/ 54 h 969"/>
                  <a:gd name="T46" fmla="*/ 2648 w 2849"/>
                  <a:gd name="T47" fmla="*/ 76 h 969"/>
                  <a:gd name="T48" fmla="*/ 2572 w 2849"/>
                  <a:gd name="T49" fmla="*/ 98 h 969"/>
                  <a:gd name="T50" fmla="*/ 2491 w 2849"/>
                  <a:gd name="T51" fmla="*/ 120 h 969"/>
                  <a:gd name="T52" fmla="*/ 2399 w 2849"/>
                  <a:gd name="T53" fmla="*/ 147 h 969"/>
                  <a:gd name="T54" fmla="*/ 2301 w 2849"/>
                  <a:gd name="T55" fmla="*/ 169 h 969"/>
                  <a:gd name="T56" fmla="*/ 2095 w 2849"/>
                  <a:gd name="T57" fmla="*/ 223 h 969"/>
                  <a:gd name="T58" fmla="*/ 1889 w 2849"/>
                  <a:gd name="T59" fmla="*/ 277 h 969"/>
                  <a:gd name="T60" fmla="*/ 1688 w 2849"/>
                  <a:gd name="T61" fmla="*/ 326 h 969"/>
                  <a:gd name="T62" fmla="*/ 1590 w 2849"/>
                  <a:gd name="T63" fmla="*/ 354 h 969"/>
                  <a:gd name="T64" fmla="*/ 1503 w 2849"/>
                  <a:gd name="T65" fmla="*/ 381 h 969"/>
                  <a:gd name="T66" fmla="*/ 1107 w 2849"/>
                  <a:gd name="T67" fmla="*/ 506 h 969"/>
                  <a:gd name="T68" fmla="*/ 912 w 2849"/>
                  <a:gd name="T69" fmla="*/ 577 h 969"/>
                  <a:gd name="T70" fmla="*/ 727 w 2849"/>
                  <a:gd name="T71" fmla="*/ 647 h 969"/>
                  <a:gd name="T72" fmla="*/ 548 w 2849"/>
                  <a:gd name="T73" fmla="*/ 718 h 969"/>
                  <a:gd name="T74" fmla="*/ 380 w 2849"/>
                  <a:gd name="T75" fmla="*/ 794 h 969"/>
                  <a:gd name="T76" fmla="*/ 228 w 2849"/>
                  <a:gd name="T77" fmla="*/ 876 h 969"/>
                  <a:gd name="T78" fmla="*/ 92 w 2849"/>
                  <a:gd name="T79" fmla="*/ 958 h 969"/>
                  <a:gd name="T80" fmla="*/ 92 w 2849"/>
                  <a:gd name="T81" fmla="*/ 958 h 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849" h="969">
                    <a:moveTo>
                      <a:pt x="92" y="958"/>
                    </a:moveTo>
                    <a:lnTo>
                      <a:pt x="0" y="969"/>
                    </a:lnTo>
                    <a:lnTo>
                      <a:pt x="391" y="969"/>
                    </a:lnTo>
                    <a:lnTo>
                      <a:pt x="434" y="947"/>
                    </a:lnTo>
                    <a:lnTo>
                      <a:pt x="483" y="914"/>
                    </a:lnTo>
                    <a:lnTo>
                      <a:pt x="554" y="876"/>
                    </a:lnTo>
                    <a:lnTo>
                      <a:pt x="635" y="838"/>
                    </a:lnTo>
                    <a:lnTo>
                      <a:pt x="727" y="794"/>
                    </a:lnTo>
                    <a:lnTo>
                      <a:pt x="836" y="745"/>
                    </a:lnTo>
                    <a:lnTo>
                      <a:pt x="961" y="696"/>
                    </a:lnTo>
                    <a:lnTo>
                      <a:pt x="1102" y="642"/>
                    </a:lnTo>
                    <a:lnTo>
                      <a:pt x="1259" y="582"/>
                    </a:lnTo>
                    <a:lnTo>
                      <a:pt x="1433" y="522"/>
                    </a:lnTo>
                    <a:lnTo>
                      <a:pt x="1623" y="462"/>
                    </a:lnTo>
                    <a:lnTo>
                      <a:pt x="1829" y="403"/>
                    </a:lnTo>
                    <a:lnTo>
                      <a:pt x="2057" y="343"/>
                    </a:lnTo>
                    <a:lnTo>
                      <a:pt x="2301" y="283"/>
                    </a:lnTo>
                    <a:lnTo>
                      <a:pt x="2567" y="223"/>
                    </a:lnTo>
                    <a:lnTo>
                      <a:pt x="2849" y="163"/>
                    </a:lnTo>
                    <a:lnTo>
                      <a:pt x="2849" y="0"/>
                    </a:lnTo>
                    <a:lnTo>
                      <a:pt x="2817" y="16"/>
                    </a:lnTo>
                    <a:lnTo>
                      <a:pt x="2773" y="33"/>
                    </a:lnTo>
                    <a:lnTo>
                      <a:pt x="2719" y="54"/>
                    </a:lnTo>
                    <a:lnTo>
                      <a:pt x="2648" y="76"/>
                    </a:lnTo>
                    <a:lnTo>
                      <a:pt x="2572" y="98"/>
                    </a:lnTo>
                    <a:lnTo>
                      <a:pt x="2491" y="120"/>
                    </a:lnTo>
                    <a:lnTo>
                      <a:pt x="2399" y="147"/>
                    </a:lnTo>
                    <a:lnTo>
                      <a:pt x="2301" y="169"/>
                    </a:lnTo>
                    <a:lnTo>
                      <a:pt x="2095" y="223"/>
                    </a:lnTo>
                    <a:lnTo>
                      <a:pt x="1889" y="277"/>
                    </a:lnTo>
                    <a:lnTo>
                      <a:pt x="1688" y="326"/>
                    </a:lnTo>
                    <a:lnTo>
                      <a:pt x="1590" y="354"/>
                    </a:lnTo>
                    <a:lnTo>
                      <a:pt x="1503" y="381"/>
                    </a:lnTo>
                    <a:lnTo>
                      <a:pt x="1107" y="506"/>
                    </a:lnTo>
                    <a:lnTo>
                      <a:pt x="912" y="577"/>
                    </a:lnTo>
                    <a:lnTo>
                      <a:pt x="727" y="647"/>
                    </a:lnTo>
                    <a:lnTo>
                      <a:pt x="548" y="718"/>
                    </a:lnTo>
                    <a:lnTo>
                      <a:pt x="380" y="794"/>
                    </a:lnTo>
                    <a:lnTo>
                      <a:pt x="228" y="876"/>
                    </a:lnTo>
                    <a:lnTo>
                      <a:pt x="92" y="958"/>
                    </a:lnTo>
                    <a:lnTo>
                      <a:pt x="92" y="958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81961"/>
                      <a:invGamma/>
                    </a:schemeClr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hu-HU"/>
              </a:p>
            </p:txBody>
          </p:sp>
          <p:sp>
            <p:nvSpPr>
              <p:cNvPr id="2062" name="Freeform 9">
                <a:extLst>
                  <a:ext uri="{FF2B5EF4-FFF2-40B4-BE49-F238E27FC236}">
                    <a16:creationId xmlns:a16="http://schemas.microsoft.com/office/drawing/2014/main" id="{13BB6F52-B6E1-4277-A6D0-CF30DBC3A904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2748" y="2230"/>
                <a:ext cx="3007" cy="2085"/>
              </a:xfrm>
              <a:custGeom>
                <a:avLst/>
                <a:gdLst>
                  <a:gd name="T0" fmla="*/ 1433 w 3007"/>
                  <a:gd name="T1" fmla="*/ 474 h 2085"/>
                  <a:gd name="T2" fmla="*/ 1460 w 3007"/>
                  <a:gd name="T3" fmla="*/ 528 h 2085"/>
                  <a:gd name="T4" fmla="*/ 1541 w 3007"/>
                  <a:gd name="T5" fmla="*/ 593 h 2085"/>
                  <a:gd name="T6" fmla="*/ 1715 w 3007"/>
                  <a:gd name="T7" fmla="*/ 670 h 2085"/>
                  <a:gd name="T8" fmla="*/ 1927 w 3007"/>
                  <a:gd name="T9" fmla="*/ 735 h 2085"/>
                  <a:gd name="T10" fmla="*/ 2155 w 3007"/>
                  <a:gd name="T11" fmla="*/ 789 h 2085"/>
                  <a:gd name="T12" fmla="*/ 2372 w 3007"/>
                  <a:gd name="T13" fmla="*/ 849 h 2085"/>
                  <a:gd name="T14" fmla="*/ 2551 w 3007"/>
                  <a:gd name="T15" fmla="*/ 920 h 2085"/>
                  <a:gd name="T16" fmla="*/ 2638 w 3007"/>
                  <a:gd name="T17" fmla="*/ 980 h 2085"/>
                  <a:gd name="T18" fmla="*/ 2676 w 3007"/>
                  <a:gd name="T19" fmla="*/ 1029 h 2085"/>
                  <a:gd name="T20" fmla="*/ 2681 w 3007"/>
                  <a:gd name="T21" fmla="*/ 1083 h 2085"/>
                  <a:gd name="T22" fmla="*/ 2665 w 3007"/>
                  <a:gd name="T23" fmla="*/ 1127 h 2085"/>
                  <a:gd name="T24" fmla="*/ 2616 w 3007"/>
                  <a:gd name="T25" fmla="*/ 1170 h 2085"/>
                  <a:gd name="T26" fmla="*/ 2545 w 3007"/>
                  <a:gd name="T27" fmla="*/ 1208 h 2085"/>
                  <a:gd name="T28" fmla="*/ 2448 w 3007"/>
                  <a:gd name="T29" fmla="*/ 1241 h 2085"/>
                  <a:gd name="T30" fmla="*/ 2328 w 3007"/>
                  <a:gd name="T31" fmla="*/ 1274 h 2085"/>
                  <a:gd name="T32" fmla="*/ 2106 w 3007"/>
                  <a:gd name="T33" fmla="*/ 1328 h 2085"/>
                  <a:gd name="T34" fmla="*/ 1742 w 3007"/>
                  <a:gd name="T35" fmla="*/ 1421 h 2085"/>
                  <a:gd name="T36" fmla="*/ 1308 w 3007"/>
                  <a:gd name="T37" fmla="*/ 1540 h 2085"/>
                  <a:gd name="T38" fmla="*/ 820 w 3007"/>
                  <a:gd name="T39" fmla="*/ 1709 h 2085"/>
                  <a:gd name="T40" fmla="*/ 282 w 3007"/>
                  <a:gd name="T41" fmla="*/ 1943 h 2085"/>
                  <a:gd name="T42" fmla="*/ 152 w 3007"/>
                  <a:gd name="T43" fmla="*/ 2085 h 2085"/>
                  <a:gd name="T44" fmla="*/ 386 w 3007"/>
                  <a:gd name="T45" fmla="*/ 1992 h 2085"/>
                  <a:gd name="T46" fmla="*/ 700 w 3007"/>
                  <a:gd name="T47" fmla="*/ 1834 h 2085"/>
                  <a:gd name="T48" fmla="*/ 1064 w 3007"/>
                  <a:gd name="T49" fmla="*/ 1693 h 2085"/>
                  <a:gd name="T50" fmla="*/ 1661 w 3007"/>
                  <a:gd name="T51" fmla="*/ 1497 h 2085"/>
                  <a:gd name="T52" fmla="*/ 1845 w 3007"/>
                  <a:gd name="T53" fmla="*/ 1442 h 2085"/>
                  <a:gd name="T54" fmla="*/ 2252 w 3007"/>
                  <a:gd name="T55" fmla="*/ 1339 h 2085"/>
                  <a:gd name="T56" fmla="*/ 2551 w 3007"/>
                  <a:gd name="T57" fmla="*/ 1263 h 2085"/>
                  <a:gd name="T58" fmla="*/ 2730 w 3007"/>
                  <a:gd name="T59" fmla="*/ 1214 h 2085"/>
                  <a:gd name="T60" fmla="*/ 2876 w 3007"/>
                  <a:gd name="T61" fmla="*/ 1170 h 2085"/>
                  <a:gd name="T62" fmla="*/ 2974 w 3007"/>
                  <a:gd name="T63" fmla="*/ 1132 h 2085"/>
                  <a:gd name="T64" fmla="*/ 3007 w 3007"/>
                  <a:gd name="T65" fmla="*/ 871 h 2085"/>
                  <a:gd name="T66" fmla="*/ 2860 w 3007"/>
                  <a:gd name="T67" fmla="*/ 844 h 2085"/>
                  <a:gd name="T68" fmla="*/ 2670 w 3007"/>
                  <a:gd name="T69" fmla="*/ 806 h 2085"/>
                  <a:gd name="T70" fmla="*/ 2458 w 3007"/>
                  <a:gd name="T71" fmla="*/ 757 h 2085"/>
                  <a:gd name="T72" fmla="*/ 2138 w 3007"/>
                  <a:gd name="T73" fmla="*/ 670 h 2085"/>
                  <a:gd name="T74" fmla="*/ 1959 w 3007"/>
                  <a:gd name="T75" fmla="*/ 604 h 2085"/>
                  <a:gd name="T76" fmla="*/ 1824 w 3007"/>
                  <a:gd name="T77" fmla="*/ 534 h 2085"/>
                  <a:gd name="T78" fmla="*/ 1769 w 3007"/>
                  <a:gd name="T79" fmla="*/ 474 h 2085"/>
                  <a:gd name="T80" fmla="*/ 1753 w 3007"/>
                  <a:gd name="T81" fmla="*/ 436 h 2085"/>
                  <a:gd name="T82" fmla="*/ 1780 w 3007"/>
                  <a:gd name="T83" fmla="*/ 381 h 2085"/>
                  <a:gd name="T84" fmla="*/ 1862 w 3007"/>
                  <a:gd name="T85" fmla="*/ 316 h 2085"/>
                  <a:gd name="T86" fmla="*/ 1986 w 3007"/>
                  <a:gd name="T87" fmla="*/ 267 h 2085"/>
                  <a:gd name="T88" fmla="*/ 2149 w 3007"/>
                  <a:gd name="T89" fmla="*/ 229 h 2085"/>
                  <a:gd name="T90" fmla="*/ 2431 w 3007"/>
                  <a:gd name="T91" fmla="*/ 180 h 2085"/>
                  <a:gd name="T92" fmla="*/ 2827 w 3007"/>
                  <a:gd name="T93" fmla="*/ 125 h 2085"/>
                  <a:gd name="T94" fmla="*/ 3007 w 3007"/>
                  <a:gd name="T95" fmla="*/ 87 h 2085"/>
                  <a:gd name="T96" fmla="*/ 2909 w 3007"/>
                  <a:gd name="T97" fmla="*/ 22 h 2085"/>
                  <a:gd name="T98" fmla="*/ 2676 w 3007"/>
                  <a:gd name="T99" fmla="*/ 66 h 2085"/>
                  <a:gd name="T100" fmla="*/ 2285 w 3007"/>
                  <a:gd name="T101" fmla="*/ 120 h 2085"/>
                  <a:gd name="T102" fmla="*/ 2030 w 3007"/>
                  <a:gd name="T103" fmla="*/ 158 h 2085"/>
                  <a:gd name="T104" fmla="*/ 1791 w 3007"/>
                  <a:gd name="T105" fmla="*/ 202 h 2085"/>
                  <a:gd name="T106" fmla="*/ 1601 w 3007"/>
                  <a:gd name="T107" fmla="*/ 261 h 2085"/>
                  <a:gd name="T108" fmla="*/ 1471 w 3007"/>
                  <a:gd name="T109" fmla="*/ 338 h 2085"/>
                  <a:gd name="T110" fmla="*/ 1438 w 3007"/>
                  <a:gd name="T111" fmla="*/ 387 h 2085"/>
                  <a:gd name="T112" fmla="*/ 1427 w 3007"/>
                  <a:gd name="T113" fmla="*/ 441 h 208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007" h="2085">
                    <a:moveTo>
                      <a:pt x="1427" y="441"/>
                    </a:moveTo>
                    <a:lnTo>
                      <a:pt x="1433" y="474"/>
                    </a:lnTo>
                    <a:lnTo>
                      <a:pt x="1444" y="501"/>
                    </a:lnTo>
                    <a:lnTo>
                      <a:pt x="1460" y="528"/>
                    </a:lnTo>
                    <a:lnTo>
                      <a:pt x="1482" y="550"/>
                    </a:lnTo>
                    <a:lnTo>
                      <a:pt x="1541" y="593"/>
                    </a:lnTo>
                    <a:lnTo>
                      <a:pt x="1623" y="637"/>
                    </a:lnTo>
                    <a:lnTo>
                      <a:pt x="1715" y="670"/>
                    </a:lnTo>
                    <a:lnTo>
                      <a:pt x="1818" y="702"/>
                    </a:lnTo>
                    <a:lnTo>
                      <a:pt x="1927" y="735"/>
                    </a:lnTo>
                    <a:lnTo>
                      <a:pt x="2041" y="762"/>
                    </a:lnTo>
                    <a:lnTo>
                      <a:pt x="2155" y="789"/>
                    </a:lnTo>
                    <a:lnTo>
                      <a:pt x="2269" y="822"/>
                    </a:lnTo>
                    <a:lnTo>
                      <a:pt x="2372" y="849"/>
                    </a:lnTo>
                    <a:lnTo>
                      <a:pt x="2464" y="882"/>
                    </a:lnTo>
                    <a:lnTo>
                      <a:pt x="2551" y="920"/>
                    </a:lnTo>
                    <a:lnTo>
                      <a:pt x="2616" y="958"/>
                    </a:lnTo>
                    <a:lnTo>
                      <a:pt x="2638" y="980"/>
                    </a:lnTo>
                    <a:lnTo>
                      <a:pt x="2659" y="1007"/>
                    </a:lnTo>
                    <a:lnTo>
                      <a:pt x="2676" y="1029"/>
                    </a:lnTo>
                    <a:lnTo>
                      <a:pt x="2681" y="1056"/>
                    </a:lnTo>
                    <a:lnTo>
                      <a:pt x="2681" y="1083"/>
                    </a:lnTo>
                    <a:lnTo>
                      <a:pt x="2676" y="1105"/>
                    </a:lnTo>
                    <a:lnTo>
                      <a:pt x="2665" y="1127"/>
                    </a:lnTo>
                    <a:lnTo>
                      <a:pt x="2643" y="1149"/>
                    </a:lnTo>
                    <a:lnTo>
                      <a:pt x="2616" y="1170"/>
                    </a:lnTo>
                    <a:lnTo>
                      <a:pt x="2583" y="1187"/>
                    </a:lnTo>
                    <a:lnTo>
                      <a:pt x="2545" y="1208"/>
                    </a:lnTo>
                    <a:lnTo>
                      <a:pt x="2502" y="1225"/>
                    </a:lnTo>
                    <a:lnTo>
                      <a:pt x="2448" y="1241"/>
                    </a:lnTo>
                    <a:lnTo>
                      <a:pt x="2388" y="1257"/>
                    </a:lnTo>
                    <a:lnTo>
                      <a:pt x="2328" y="1274"/>
                    </a:lnTo>
                    <a:lnTo>
                      <a:pt x="2258" y="1290"/>
                    </a:lnTo>
                    <a:lnTo>
                      <a:pt x="2106" y="1328"/>
                    </a:lnTo>
                    <a:lnTo>
                      <a:pt x="1932" y="1372"/>
                    </a:lnTo>
                    <a:lnTo>
                      <a:pt x="1742" y="1421"/>
                    </a:lnTo>
                    <a:lnTo>
                      <a:pt x="1531" y="1475"/>
                    </a:lnTo>
                    <a:lnTo>
                      <a:pt x="1308" y="1540"/>
                    </a:lnTo>
                    <a:lnTo>
                      <a:pt x="1069" y="1617"/>
                    </a:lnTo>
                    <a:lnTo>
                      <a:pt x="820" y="1709"/>
                    </a:lnTo>
                    <a:lnTo>
                      <a:pt x="554" y="1818"/>
                    </a:lnTo>
                    <a:lnTo>
                      <a:pt x="282" y="1943"/>
                    </a:lnTo>
                    <a:lnTo>
                      <a:pt x="0" y="2085"/>
                    </a:lnTo>
                    <a:lnTo>
                      <a:pt x="152" y="2085"/>
                    </a:lnTo>
                    <a:lnTo>
                      <a:pt x="244" y="2074"/>
                    </a:lnTo>
                    <a:lnTo>
                      <a:pt x="386" y="1992"/>
                    </a:lnTo>
                    <a:lnTo>
                      <a:pt x="537" y="1910"/>
                    </a:lnTo>
                    <a:lnTo>
                      <a:pt x="700" y="1834"/>
                    </a:lnTo>
                    <a:lnTo>
                      <a:pt x="879" y="1763"/>
                    </a:lnTo>
                    <a:lnTo>
                      <a:pt x="1064" y="1693"/>
                    </a:lnTo>
                    <a:lnTo>
                      <a:pt x="1259" y="1622"/>
                    </a:lnTo>
                    <a:lnTo>
                      <a:pt x="1661" y="1497"/>
                    </a:lnTo>
                    <a:lnTo>
                      <a:pt x="1748" y="1470"/>
                    </a:lnTo>
                    <a:lnTo>
                      <a:pt x="1845" y="1442"/>
                    </a:lnTo>
                    <a:lnTo>
                      <a:pt x="2046" y="1393"/>
                    </a:lnTo>
                    <a:lnTo>
                      <a:pt x="2252" y="1339"/>
                    </a:lnTo>
                    <a:lnTo>
                      <a:pt x="2458" y="1285"/>
                    </a:lnTo>
                    <a:lnTo>
                      <a:pt x="2551" y="1263"/>
                    </a:lnTo>
                    <a:lnTo>
                      <a:pt x="2643" y="1236"/>
                    </a:lnTo>
                    <a:lnTo>
                      <a:pt x="2730" y="1214"/>
                    </a:lnTo>
                    <a:lnTo>
                      <a:pt x="2806" y="1192"/>
                    </a:lnTo>
                    <a:lnTo>
                      <a:pt x="2876" y="1170"/>
                    </a:lnTo>
                    <a:lnTo>
                      <a:pt x="2931" y="1149"/>
                    </a:lnTo>
                    <a:lnTo>
                      <a:pt x="2974" y="1132"/>
                    </a:lnTo>
                    <a:lnTo>
                      <a:pt x="3007" y="1116"/>
                    </a:lnTo>
                    <a:lnTo>
                      <a:pt x="3007" y="871"/>
                    </a:lnTo>
                    <a:lnTo>
                      <a:pt x="2941" y="860"/>
                    </a:lnTo>
                    <a:lnTo>
                      <a:pt x="2860" y="844"/>
                    </a:lnTo>
                    <a:lnTo>
                      <a:pt x="2773" y="827"/>
                    </a:lnTo>
                    <a:lnTo>
                      <a:pt x="2670" y="806"/>
                    </a:lnTo>
                    <a:lnTo>
                      <a:pt x="2567" y="784"/>
                    </a:lnTo>
                    <a:lnTo>
                      <a:pt x="2458" y="757"/>
                    </a:lnTo>
                    <a:lnTo>
                      <a:pt x="2241" y="702"/>
                    </a:lnTo>
                    <a:lnTo>
                      <a:pt x="2138" y="670"/>
                    </a:lnTo>
                    <a:lnTo>
                      <a:pt x="2046" y="637"/>
                    </a:lnTo>
                    <a:lnTo>
                      <a:pt x="1959" y="604"/>
                    </a:lnTo>
                    <a:lnTo>
                      <a:pt x="1883" y="566"/>
                    </a:lnTo>
                    <a:lnTo>
                      <a:pt x="1824" y="534"/>
                    </a:lnTo>
                    <a:lnTo>
                      <a:pt x="1780" y="495"/>
                    </a:lnTo>
                    <a:lnTo>
                      <a:pt x="1769" y="474"/>
                    </a:lnTo>
                    <a:lnTo>
                      <a:pt x="1758" y="457"/>
                    </a:lnTo>
                    <a:lnTo>
                      <a:pt x="1753" y="436"/>
                    </a:lnTo>
                    <a:lnTo>
                      <a:pt x="1758" y="419"/>
                    </a:lnTo>
                    <a:lnTo>
                      <a:pt x="1780" y="381"/>
                    </a:lnTo>
                    <a:lnTo>
                      <a:pt x="1813" y="343"/>
                    </a:lnTo>
                    <a:lnTo>
                      <a:pt x="1862" y="316"/>
                    </a:lnTo>
                    <a:lnTo>
                      <a:pt x="1921" y="289"/>
                    </a:lnTo>
                    <a:lnTo>
                      <a:pt x="1986" y="267"/>
                    </a:lnTo>
                    <a:lnTo>
                      <a:pt x="2062" y="245"/>
                    </a:lnTo>
                    <a:lnTo>
                      <a:pt x="2149" y="229"/>
                    </a:lnTo>
                    <a:lnTo>
                      <a:pt x="2236" y="213"/>
                    </a:lnTo>
                    <a:lnTo>
                      <a:pt x="2431" y="180"/>
                    </a:lnTo>
                    <a:lnTo>
                      <a:pt x="2627" y="158"/>
                    </a:lnTo>
                    <a:lnTo>
                      <a:pt x="2827" y="125"/>
                    </a:lnTo>
                    <a:lnTo>
                      <a:pt x="2920" y="109"/>
                    </a:lnTo>
                    <a:lnTo>
                      <a:pt x="3007" y="87"/>
                    </a:lnTo>
                    <a:lnTo>
                      <a:pt x="3007" y="0"/>
                    </a:lnTo>
                    <a:lnTo>
                      <a:pt x="2909" y="22"/>
                    </a:lnTo>
                    <a:lnTo>
                      <a:pt x="2795" y="44"/>
                    </a:lnTo>
                    <a:lnTo>
                      <a:pt x="2676" y="66"/>
                    </a:lnTo>
                    <a:lnTo>
                      <a:pt x="2551" y="82"/>
                    </a:lnTo>
                    <a:lnTo>
                      <a:pt x="2285" y="120"/>
                    </a:lnTo>
                    <a:lnTo>
                      <a:pt x="2155" y="136"/>
                    </a:lnTo>
                    <a:lnTo>
                      <a:pt x="2030" y="158"/>
                    </a:lnTo>
                    <a:lnTo>
                      <a:pt x="1905" y="174"/>
                    </a:lnTo>
                    <a:lnTo>
                      <a:pt x="1791" y="202"/>
                    </a:lnTo>
                    <a:lnTo>
                      <a:pt x="1688" y="229"/>
                    </a:lnTo>
                    <a:lnTo>
                      <a:pt x="1601" y="261"/>
                    </a:lnTo>
                    <a:lnTo>
                      <a:pt x="1525" y="300"/>
                    </a:lnTo>
                    <a:lnTo>
                      <a:pt x="1471" y="338"/>
                    </a:lnTo>
                    <a:lnTo>
                      <a:pt x="1455" y="359"/>
                    </a:lnTo>
                    <a:lnTo>
                      <a:pt x="1438" y="387"/>
                    </a:lnTo>
                    <a:lnTo>
                      <a:pt x="1427" y="414"/>
                    </a:lnTo>
                    <a:lnTo>
                      <a:pt x="1427" y="44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hu-HU"/>
              </a:p>
            </p:txBody>
          </p:sp>
          <p:sp>
            <p:nvSpPr>
              <p:cNvPr id="20490" name="Freeform 10">
                <a:extLst>
                  <a:ext uri="{FF2B5EF4-FFF2-40B4-BE49-F238E27FC236}">
                    <a16:creationId xmlns:a16="http://schemas.microsoft.com/office/drawing/2014/main" id="{32BAACA2-CDE2-40D7-B650-8925F20105C7}"/>
                  </a:ext>
                </a:extLst>
              </p:cNvPr>
              <p:cNvSpPr>
                <a:spLocks/>
              </p:cNvSpPr>
              <p:nvPr/>
            </p:nvSpPr>
            <p:spPr bwMode="hidden">
              <a:xfrm>
                <a:off x="4501" y="2317"/>
                <a:ext cx="1248" cy="539"/>
              </a:xfrm>
              <a:custGeom>
                <a:avLst/>
                <a:gdLst>
                  <a:gd name="T0" fmla="*/ 0 w 1248"/>
                  <a:gd name="T1" fmla="*/ 332 h 539"/>
                  <a:gd name="T2" fmla="*/ 0 w 1248"/>
                  <a:gd name="T3" fmla="*/ 360 h 539"/>
                  <a:gd name="T4" fmla="*/ 5 w 1248"/>
                  <a:gd name="T5" fmla="*/ 387 h 539"/>
                  <a:gd name="T6" fmla="*/ 27 w 1248"/>
                  <a:gd name="T7" fmla="*/ 414 h 539"/>
                  <a:gd name="T8" fmla="*/ 54 w 1248"/>
                  <a:gd name="T9" fmla="*/ 436 h 539"/>
                  <a:gd name="T10" fmla="*/ 92 w 1248"/>
                  <a:gd name="T11" fmla="*/ 463 h 539"/>
                  <a:gd name="T12" fmla="*/ 141 w 1248"/>
                  <a:gd name="T13" fmla="*/ 490 h 539"/>
                  <a:gd name="T14" fmla="*/ 195 w 1248"/>
                  <a:gd name="T15" fmla="*/ 512 h 539"/>
                  <a:gd name="T16" fmla="*/ 255 w 1248"/>
                  <a:gd name="T17" fmla="*/ 539 h 539"/>
                  <a:gd name="T18" fmla="*/ 212 w 1248"/>
                  <a:gd name="T19" fmla="*/ 517 h 539"/>
                  <a:gd name="T20" fmla="*/ 179 w 1248"/>
                  <a:gd name="T21" fmla="*/ 490 h 539"/>
                  <a:gd name="T22" fmla="*/ 157 w 1248"/>
                  <a:gd name="T23" fmla="*/ 468 h 539"/>
                  <a:gd name="T24" fmla="*/ 141 w 1248"/>
                  <a:gd name="T25" fmla="*/ 447 h 539"/>
                  <a:gd name="T26" fmla="*/ 136 w 1248"/>
                  <a:gd name="T27" fmla="*/ 425 h 539"/>
                  <a:gd name="T28" fmla="*/ 136 w 1248"/>
                  <a:gd name="T29" fmla="*/ 403 h 539"/>
                  <a:gd name="T30" fmla="*/ 141 w 1248"/>
                  <a:gd name="T31" fmla="*/ 381 h 539"/>
                  <a:gd name="T32" fmla="*/ 157 w 1248"/>
                  <a:gd name="T33" fmla="*/ 365 h 539"/>
                  <a:gd name="T34" fmla="*/ 179 w 1248"/>
                  <a:gd name="T35" fmla="*/ 343 h 539"/>
                  <a:gd name="T36" fmla="*/ 201 w 1248"/>
                  <a:gd name="T37" fmla="*/ 327 h 539"/>
                  <a:gd name="T38" fmla="*/ 266 w 1248"/>
                  <a:gd name="T39" fmla="*/ 294 h 539"/>
                  <a:gd name="T40" fmla="*/ 353 w 1248"/>
                  <a:gd name="T41" fmla="*/ 262 h 539"/>
                  <a:gd name="T42" fmla="*/ 445 w 1248"/>
                  <a:gd name="T43" fmla="*/ 234 h 539"/>
                  <a:gd name="T44" fmla="*/ 554 w 1248"/>
                  <a:gd name="T45" fmla="*/ 213 h 539"/>
                  <a:gd name="T46" fmla="*/ 662 w 1248"/>
                  <a:gd name="T47" fmla="*/ 191 h 539"/>
                  <a:gd name="T48" fmla="*/ 890 w 1248"/>
                  <a:gd name="T49" fmla="*/ 153 h 539"/>
                  <a:gd name="T50" fmla="*/ 993 w 1248"/>
                  <a:gd name="T51" fmla="*/ 136 h 539"/>
                  <a:gd name="T52" fmla="*/ 1091 w 1248"/>
                  <a:gd name="T53" fmla="*/ 120 h 539"/>
                  <a:gd name="T54" fmla="*/ 1178 w 1248"/>
                  <a:gd name="T55" fmla="*/ 115 h 539"/>
                  <a:gd name="T56" fmla="*/ 1248 w 1248"/>
                  <a:gd name="T57" fmla="*/ 104 h 539"/>
                  <a:gd name="T58" fmla="*/ 1248 w 1248"/>
                  <a:gd name="T59" fmla="*/ 0 h 539"/>
                  <a:gd name="T60" fmla="*/ 1161 w 1248"/>
                  <a:gd name="T61" fmla="*/ 22 h 539"/>
                  <a:gd name="T62" fmla="*/ 1069 w 1248"/>
                  <a:gd name="T63" fmla="*/ 38 h 539"/>
                  <a:gd name="T64" fmla="*/ 874 w 1248"/>
                  <a:gd name="T65" fmla="*/ 71 h 539"/>
                  <a:gd name="T66" fmla="*/ 673 w 1248"/>
                  <a:gd name="T67" fmla="*/ 93 h 539"/>
                  <a:gd name="T68" fmla="*/ 483 w 1248"/>
                  <a:gd name="T69" fmla="*/ 126 h 539"/>
                  <a:gd name="T70" fmla="*/ 391 w 1248"/>
                  <a:gd name="T71" fmla="*/ 142 h 539"/>
                  <a:gd name="T72" fmla="*/ 309 w 1248"/>
                  <a:gd name="T73" fmla="*/ 158 h 539"/>
                  <a:gd name="T74" fmla="*/ 228 w 1248"/>
                  <a:gd name="T75" fmla="*/ 180 h 539"/>
                  <a:gd name="T76" fmla="*/ 163 w 1248"/>
                  <a:gd name="T77" fmla="*/ 202 h 539"/>
                  <a:gd name="T78" fmla="*/ 103 w 1248"/>
                  <a:gd name="T79" fmla="*/ 229 h 539"/>
                  <a:gd name="T80" fmla="*/ 54 w 1248"/>
                  <a:gd name="T81" fmla="*/ 256 h 539"/>
                  <a:gd name="T82" fmla="*/ 22 w 1248"/>
                  <a:gd name="T83" fmla="*/ 294 h 539"/>
                  <a:gd name="T84" fmla="*/ 0 w 1248"/>
                  <a:gd name="T85" fmla="*/ 332 h 539"/>
                  <a:gd name="T86" fmla="*/ 0 w 1248"/>
                  <a:gd name="T87" fmla="*/ 332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48" h="539">
                    <a:moveTo>
                      <a:pt x="0" y="332"/>
                    </a:moveTo>
                    <a:lnTo>
                      <a:pt x="0" y="360"/>
                    </a:lnTo>
                    <a:lnTo>
                      <a:pt x="5" y="387"/>
                    </a:lnTo>
                    <a:lnTo>
                      <a:pt x="27" y="414"/>
                    </a:lnTo>
                    <a:lnTo>
                      <a:pt x="54" y="436"/>
                    </a:lnTo>
                    <a:lnTo>
                      <a:pt x="92" y="463"/>
                    </a:lnTo>
                    <a:lnTo>
                      <a:pt x="141" y="490"/>
                    </a:lnTo>
                    <a:lnTo>
                      <a:pt x="195" y="512"/>
                    </a:lnTo>
                    <a:lnTo>
                      <a:pt x="255" y="539"/>
                    </a:lnTo>
                    <a:lnTo>
                      <a:pt x="212" y="517"/>
                    </a:lnTo>
                    <a:lnTo>
                      <a:pt x="179" y="490"/>
                    </a:lnTo>
                    <a:lnTo>
                      <a:pt x="157" y="468"/>
                    </a:lnTo>
                    <a:lnTo>
                      <a:pt x="141" y="447"/>
                    </a:lnTo>
                    <a:lnTo>
                      <a:pt x="136" y="425"/>
                    </a:lnTo>
                    <a:lnTo>
                      <a:pt x="136" y="403"/>
                    </a:lnTo>
                    <a:lnTo>
                      <a:pt x="141" y="381"/>
                    </a:lnTo>
                    <a:lnTo>
                      <a:pt x="157" y="365"/>
                    </a:lnTo>
                    <a:lnTo>
                      <a:pt x="179" y="343"/>
                    </a:lnTo>
                    <a:lnTo>
                      <a:pt x="201" y="327"/>
                    </a:lnTo>
                    <a:lnTo>
                      <a:pt x="266" y="294"/>
                    </a:lnTo>
                    <a:lnTo>
                      <a:pt x="353" y="262"/>
                    </a:lnTo>
                    <a:lnTo>
                      <a:pt x="445" y="234"/>
                    </a:lnTo>
                    <a:lnTo>
                      <a:pt x="554" y="213"/>
                    </a:lnTo>
                    <a:lnTo>
                      <a:pt x="662" y="191"/>
                    </a:lnTo>
                    <a:lnTo>
                      <a:pt x="890" y="153"/>
                    </a:lnTo>
                    <a:lnTo>
                      <a:pt x="993" y="136"/>
                    </a:lnTo>
                    <a:lnTo>
                      <a:pt x="1091" y="120"/>
                    </a:lnTo>
                    <a:lnTo>
                      <a:pt x="1178" y="115"/>
                    </a:lnTo>
                    <a:lnTo>
                      <a:pt x="1248" y="104"/>
                    </a:lnTo>
                    <a:lnTo>
                      <a:pt x="1248" y="0"/>
                    </a:lnTo>
                    <a:lnTo>
                      <a:pt x="1161" y="22"/>
                    </a:lnTo>
                    <a:lnTo>
                      <a:pt x="1069" y="38"/>
                    </a:lnTo>
                    <a:lnTo>
                      <a:pt x="874" y="71"/>
                    </a:lnTo>
                    <a:lnTo>
                      <a:pt x="673" y="93"/>
                    </a:lnTo>
                    <a:lnTo>
                      <a:pt x="483" y="126"/>
                    </a:lnTo>
                    <a:lnTo>
                      <a:pt x="391" y="142"/>
                    </a:lnTo>
                    <a:lnTo>
                      <a:pt x="309" y="158"/>
                    </a:lnTo>
                    <a:lnTo>
                      <a:pt x="228" y="180"/>
                    </a:lnTo>
                    <a:lnTo>
                      <a:pt x="163" y="202"/>
                    </a:lnTo>
                    <a:lnTo>
                      <a:pt x="103" y="229"/>
                    </a:lnTo>
                    <a:lnTo>
                      <a:pt x="54" y="256"/>
                    </a:lnTo>
                    <a:lnTo>
                      <a:pt x="22" y="294"/>
                    </a:lnTo>
                    <a:lnTo>
                      <a:pt x="0" y="332"/>
                    </a:lnTo>
                    <a:lnTo>
                      <a:pt x="0" y="332"/>
                    </a:lnTo>
                    <a:close/>
                  </a:path>
                </a:pathLst>
              </a:custGeom>
              <a:gradFill rotWithShape="0">
                <a:gsLst>
                  <a:gs pos="0">
                    <a:schemeClr val="bg1">
                      <a:gamma/>
                      <a:shade val="87843"/>
                      <a:invGamma/>
                    </a:schemeClr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hangingPunct="1">
                  <a:defRPr/>
                </a:pPr>
                <a:endParaRPr lang="hu-HU"/>
              </a:p>
            </p:txBody>
          </p:sp>
        </p:grpSp>
        <p:sp>
          <p:nvSpPr>
            <p:cNvPr id="20491" name="Freeform 11">
              <a:extLst>
                <a:ext uri="{FF2B5EF4-FFF2-40B4-BE49-F238E27FC236}">
                  <a16:creationId xmlns:a16="http://schemas.microsoft.com/office/drawing/2014/main" id="{882ABF56-C47A-4D65-9B76-BFF935D3F73E}"/>
                </a:ext>
              </a:extLst>
            </p:cNvPr>
            <p:cNvSpPr>
              <a:spLocks/>
            </p:cNvSpPr>
            <p:nvPr/>
          </p:nvSpPr>
          <p:spPr bwMode="hidden">
            <a:xfrm>
              <a:off x="3322" y="1341"/>
              <a:ext cx="1825" cy="1537"/>
            </a:xfrm>
            <a:custGeom>
              <a:avLst/>
              <a:gdLst>
                <a:gd name="T0" fmla="*/ 982 w 2296"/>
                <a:gd name="T1" fmla="*/ 1061 h 1469"/>
                <a:gd name="T2" fmla="*/ 1357 w 2296"/>
                <a:gd name="T3" fmla="*/ 1012 h 1469"/>
                <a:gd name="T4" fmla="*/ 1666 w 2296"/>
                <a:gd name="T5" fmla="*/ 957 h 1469"/>
                <a:gd name="T6" fmla="*/ 1916 w 2296"/>
                <a:gd name="T7" fmla="*/ 897 h 1469"/>
                <a:gd name="T8" fmla="*/ 2100 w 2296"/>
                <a:gd name="T9" fmla="*/ 832 h 1469"/>
                <a:gd name="T10" fmla="*/ 2220 w 2296"/>
                <a:gd name="T11" fmla="*/ 756 h 1469"/>
                <a:gd name="T12" fmla="*/ 2285 w 2296"/>
                <a:gd name="T13" fmla="*/ 669 h 1469"/>
                <a:gd name="T14" fmla="*/ 2290 w 2296"/>
                <a:gd name="T15" fmla="*/ 560 h 1469"/>
                <a:gd name="T16" fmla="*/ 2241 w 2296"/>
                <a:gd name="T17" fmla="*/ 457 h 1469"/>
                <a:gd name="T18" fmla="*/ 2144 w 2296"/>
                <a:gd name="T19" fmla="*/ 364 h 1469"/>
                <a:gd name="T20" fmla="*/ 2008 w 2296"/>
                <a:gd name="T21" fmla="*/ 277 h 1469"/>
                <a:gd name="T22" fmla="*/ 1769 w 2296"/>
                <a:gd name="T23" fmla="*/ 157 h 1469"/>
                <a:gd name="T24" fmla="*/ 1612 w 2296"/>
                <a:gd name="T25" fmla="*/ 92 h 1469"/>
                <a:gd name="T26" fmla="*/ 1476 w 2296"/>
                <a:gd name="T27" fmla="*/ 43 h 1469"/>
                <a:gd name="T28" fmla="*/ 1384 w 2296"/>
                <a:gd name="T29" fmla="*/ 10 h 1469"/>
                <a:gd name="T30" fmla="*/ 1346 w 2296"/>
                <a:gd name="T31" fmla="*/ 0 h 1469"/>
                <a:gd name="T32" fmla="*/ 1655 w 2296"/>
                <a:gd name="T33" fmla="*/ 119 h 1469"/>
                <a:gd name="T34" fmla="*/ 1948 w 2296"/>
                <a:gd name="T35" fmla="*/ 255 h 1469"/>
                <a:gd name="T36" fmla="*/ 2068 w 2296"/>
                <a:gd name="T37" fmla="*/ 326 h 1469"/>
                <a:gd name="T38" fmla="*/ 2171 w 2296"/>
                <a:gd name="T39" fmla="*/ 402 h 1469"/>
                <a:gd name="T40" fmla="*/ 2236 w 2296"/>
                <a:gd name="T41" fmla="*/ 478 h 1469"/>
                <a:gd name="T42" fmla="*/ 2263 w 2296"/>
                <a:gd name="T43" fmla="*/ 560 h 1469"/>
                <a:gd name="T44" fmla="*/ 2241 w 2296"/>
                <a:gd name="T45" fmla="*/ 636 h 1469"/>
                <a:gd name="T46" fmla="*/ 2171 w 2296"/>
                <a:gd name="T47" fmla="*/ 702 h 1469"/>
                <a:gd name="T48" fmla="*/ 2062 w 2296"/>
                <a:gd name="T49" fmla="*/ 756 h 1469"/>
                <a:gd name="T50" fmla="*/ 1921 w 2296"/>
                <a:gd name="T51" fmla="*/ 800 h 1469"/>
                <a:gd name="T52" fmla="*/ 1748 w 2296"/>
                <a:gd name="T53" fmla="*/ 843 h 1469"/>
                <a:gd name="T54" fmla="*/ 1351 w 2296"/>
                <a:gd name="T55" fmla="*/ 908 h 1469"/>
                <a:gd name="T56" fmla="*/ 923 w 2296"/>
                <a:gd name="T57" fmla="*/ 968 h 1469"/>
                <a:gd name="T58" fmla="*/ 521 w 2296"/>
                <a:gd name="T59" fmla="*/ 1028 h 1469"/>
                <a:gd name="T60" fmla="*/ 353 w 2296"/>
                <a:gd name="T61" fmla="*/ 1066 h 1469"/>
                <a:gd name="T62" fmla="*/ 206 w 2296"/>
                <a:gd name="T63" fmla="*/ 1104 h 1469"/>
                <a:gd name="T64" fmla="*/ 92 w 2296"/>
                <a:gd name="T65" fmla="*/ 1148 h 1469"/>
                <a:gd name="T66" fmla="*/ 22 w 2296"/>
                <a:gd name="T67" fmla="*/ 1202 h 1469"/>
                <a:gd name="T68" fmla="*/ 0 w 2296"/>
                <a:gd name="T69" fmla="*/ 1262 h 1469"/>
                <a:gd name="T70" fmla="*/ 27 w 2296"/>
                <a:gd name="T71" fmla="*/ 1327 h 1469"/>
                <a:gd name="T72" fmla="*/ 98 w 2296"/>
                <a:gd name="T73" fmla="*/ 1382 h 1469"/>
                <a:gd name="T74" fmla="*/ 196 w 2296"/>
                <a:gd name="T75" fmla="*/ 1425 h 1469"/>
                <a:gd name="T76" fmla="*/ 326 w 2296"/>
                <a:gd name="T77" fmla="*/ 1469 h 1469"/>
                <a:gd name="T78" fmla="*/ 217 w 2296"/>
                <a:gd name="T79" fmla="*/ 1414 h 1469"/>
                <a:gd name="T80" fmla="*/ 147 w 2296"/>
                <a:gd name="T81" fmla="*/ 1360 h 1469"/>
                <a:gd name="T82" fmla="*/ 120 w 2296"/>
                <a:gd name="T83" fmla="*/ 1306 h 1469"/>
                <a:gd name="T84" fmla="*/ 141 w 2296"/>
                <a:gd name="T85" fmla="*/ 1257 h 1469"/>
                <a:gd name="T86" fmla="*/ 212 w 2296"/>
                <a:gd name="T87" fmla="*/ 1208 h 1469"/>
                <a:gd name="T88" fmla="*/ 342 w 2296"/>
                <a:gd name="T89" fmla="*/ 1164 h 1469"/>
                <a:gd name="T90" fmla="*/ 527 w 2296"/>
                <a:gd name="T91" fmla="*/ 1121 h 1469"/>
                <a:gd name="T92" fmla="*/ 771 w 2296"/>
                <a:gd name="T93" fmla="*/ 1088 h 1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296" h="1469">
                  <a:moveTo>
                    <a:pt x="771" y="1088"/>
                  </a:moveTo>
                  <a:lnTo>
                    <a:pt x="982" y="1061"/>
                  </a:lnTo>
                  <a:lnTo>
                    <a:pt x="1178" y="1034"/>
                  </a:lnTo>
                  <a:lnTo>
                    <a:pt x="1357" y="1012"/>
                  </a:lnTo>
                  <a:lnTo>
                    <a:pt x="1520" y="985"/>
                  </a:lnTo>
                  <a:lnTo>
                    <a:pt x="1666" y="957"/>
                  </a:lnTo>
                  <a:lnTo>
                    <a:pt x="1796" y="930"/>
                  </a:lnTo>
                  <a:lnTo>
                    <a:pt x="1916" y="897"/>
                  </a:lnTo>
                  <a:lnTo>
                    <a:pt x="2013" y="870"/>
                  </a:lnTo>
                  <a:lnTo>
                    <a:pt x="2100" y="832"/>
                  </a:lnTo>
                  <a:lnTo>
                    <a:pt x="2171" y="800"/>
                  </a:lnTo>
                  <a:lnTo>
                    <a:pt x="2220" y="756"/>
                  </a:lnTo>
                  <a:lnTo>
                    <a:pt x="2263" y="712"/>
                  </a:lnTo>
                  <a:lnTo>
                    <a:pt x="2285" y="669"/>
                  </a:lnTo>
                  <a:lnTo>
                    <a:pt x="2296" y="614"/>
                  </a:lnTo>
                  <a:lnTo>
                    <a:pt x="2290" y="560"/>
                  </a:lnTo>
                  <a:lnTo>
                    <a:pt x="2269" y="500"/>
                  </a:lnTo>
                  <a:lnTo>
                    <a:pt x="2241" y="457"/>
                  </a:lnTo>
                  <a:lnTo>
                    <a:pt x="2198" y="408"/>
                  </a:lnTo>
                  <a:lnTo>
                    <a:pt x="2144" y="364"/>
                  </a:lnTo>
                  <a:lnTo>
                    <a:pt x="2079" y="321"/>
                  </a:lnTo>
                  <a:lnTo>
                    <a:pt x="2008" y="277"/>
                  </a:lnTo>
                  <a:lnTo>
                    <a:pt x="1927" y="234"/>
                  </a:lnTo>
                  <a:lnTo>
                    <a:pt x="1769" y="157"/>
                  </a:lnTo>
                  <a:lnTo>
                    <a:pt x="1688" y="125"/>
                  </a:lnTo>
                  <a:lnTo>
                    <a:pt x="1612" y="92"/>
                  </a:lnTo>
                  <a:lnTo>
                    <a:pt x="1536" y="65"/>
                  </a:lnTo>
                  <a:lnTo>
                    <a:pt x="1476" y="43"/>
                  </a:lnTo>
                  <a:lnTo>
                    <a:pt x="1422" y="27"/>
                  </a:lnTo>
                  <a:lnTo>
                    <a:pt x="1384" y="10"/>
                  </a:lnTo>
                  <a:lnTo>
                    <a:pt x="1357" y="5"/>
                  </a:lnTo>
                  <a:lnTo>
                    <a:pt x="1346" y="0"/>
                  </a:lnTo>
                  <a:lnTo>
                    <a:pt x="1498" y="54"/>
                  </a:lnTo>
                  <a:lnTo>
                    <a:pt x="1655" y="119"/>
                  </a:lnTo>
                  <a:lnTo>
                    <a:pt x="1807" y="185"/>
                  </a:lnTo>
                  <a:lnTo>
                    <a:pt x="1948" y="255"/>
                  </a:lnTo>
                  <a:lnTo>
                    <a:pt x="2013" y="288"/>
                  </a:lnTo>
                  <a:lnTo>
                    <a:pt x="2068" y="326"/>
                  </a:lnTo>
                  <a:lnTo>
                    <a:pt x="2122" y="364"/>
                  </a:lnTo>
                  <a:lnTo>
                    <a:pt x="2171" y="402"/>
                  </a:lnTo>
                  <a:lnTo>
                    <a:pt x="2209" y="440"/>
                  </a:lnTo>
                  <a:lnTo>
                    <a:pt x="2236" y="478"/>
                  </a:lnTo>
                  <a:lnTo>
                    <a:pt x="2252" y="522"/>
                  </a:lnTo>
                  <a:lnTo>
                    <a:pt x="2263" y="560"/>
                  </a:lnTo>
                  <a:lnTo>
                    <a:pt x="2258" y="598"/>
                  </a:lnTo>
                  <a:lnTo>
                    <a:pt x="2241" y="636"/>
                  </a:lnTo>
                  <a:lnTo>
                    <a:pt x="2214" y="669"/>
                  </a:lnTo>
                  <a:lnTo>
                    <a:pt x="2171" y="702"/>
                  </a:lnTo>
                  <a:lnTo>
                    <a:pt x="2122" y="729"/>
                  </a:lnTo>
                  <a:lnTo>
                    <a:pt x="2062" y="756"/>
                  </a:lnTo>
                  <a:lnTo>
                    <a:pt x="1997" y="778"/>
                  </a:lnTo>
                  <a:lnTo>
                    <a:pt x="1921" y="800"/>
                  </a:lnTo>
                  <a:lnTo>
                    <a:pt x="1834" y="821"/>
                  </a:lnTo>
                  <a:lnTo>
                    <a:pt x="1748" y="843"/>
                  </a:lnTo>
                  <a:lnTo>
                    <a:pt x="1552" y="876"/>
                  </a:lnTo>
                  <a:lnTo>
                    <a:pt x="1351" y="908"/>
                  </a:lnTo>
                  <a:lnTo>
                    <a:pt x="1134" y="941"/>
                  </a:lnTo>
                  <a:lnTo>
                    <a:pt x="923" y="968"/>
                  </a:lnTo>
                  <a:lnTo>
                    <a:pt x="716" y="995"/>
                  </a:lnTo>
                  <a:lnTo>
                    <a:pt x="521" y="1028"/>
                  </a:lnTo>
                  <a:lnTo>
                    <a:pt x="434" y="1044"/>
                  </a:lnTo>
                  <a:lnTo>
                    <a:pt x="353" y="1066"/>
                  </a:lnTo>
                  <a:lnTo>
                    <a:pt x="277" y="1082"/>
                  </a:lnTo>
                  <a:lnTo>
                    <a:pt x="206" y="1104"/>
                  </a:lnTo>
                  <a:lnTo>
                    <a:pt x="147" y="1126"/>
                  </a:lnTo>
                  <a:lnTo>
                    <a:pt x="92" y="1148"/>
                  </a:lnTo>
                  <a:lnTo>
                    <a:pt x="54" y="1175"/>
                  </a:lnTo>
                  <a:lnTo>
                    <a:pt x="22" y="1202"/>
                  </a:lnTo>
                  <a:lnTo>
                    <a:pt x="6" y="1229"/>
                  </a:lnTo>
                  <a:lnTo>
                    <a:pt x="0" y="1262"/>
                  </a:lnTo>
                  <a:lnTo>
                    <a:pt x="11" y="1295"/>
                  </a:lnTo>
                  <a:lnTo>
                    <a:pt x="27" y="1327"/>
                  </a:lnTo>
                  <a:lnTo>
                    <a:pt x="54" y="1355"/>
                  </a:lnTo>
                  <a:lnTo>
                    <a:pt x="98" y="1382"/>
                  </a:lnTo>
                  <a:lnTo>
                    <a:pt x="141" y="1404"/>
                  </a:lnTo>
                  <a:lnTo>
                    <a:pt x="196" y="1425"/>
                  </a:lnTo>
                  <a:lnTo>
                    <a:pt x="261" y="1447"/>
                  </a:lnTo>
                  <a:lnTo>
                    <a:pt x="326" y="1469"/>
                  </a:lnTo>
                  <a:lnTo>
                    <a:pt x="266" y="1442"/>
                  </a:lnTo>
                  <a:lnTo>
                    <a:pt x="217" y="1414"/>
                  </a:lnTo>
                  <a:lnTo>
                    <a:pt x="174" y="1387"/>
                  </a:lnTo>
                  <a:lnTo>
                    <a:pt x="147" y="1360"/>
                  </a:lnTo>
                  <a:lnTo>
                    <a:pt x="125" y="1333"/>
                  </a:lnTo>
                  <a:lnTo>
                    <a:pt x="120" y="1306"/>
                  </a:lnTo>
                  <a:lnTo>
                    <a:pt x="125" y="1278"/>
                  </a:lnTo>
                  <a:lnTo>
                    <a:pt x="141" y="1257"/>
                  </a:lnTo>
                  <a:lnTo>
                    <a:pt x="174" y="1229"/>
                  </a:lnTo>
                  <a:lnTo>
                    <a:pt x="212" y="1208"/>
                  </a:lnTo>
                  <a:lnTo>
                    <a:pt x="272" y="1186"/>
                  </a:lnTo>
                  <a:lnTo>
                    <a:pt x="342" y="1164"/>
                  </a:lnTo>
                  <a:lnTo>
                    <a:pt x="423" y="1142"/>
                  </a:lnTo>
                  <a:lnTo>
                    <a:pt x="527" y="1121"/>
                  </a:lnTo>
                  <a:lnTo>
                    <a:pt x="641" y="1104"/>
                  </a:lnTo>
                  <a:lnTo>
                    <a:pt x="771" y="1088"/>
                  </a:lnTo>
                  <a:lnTo>
                    <a:pt x="771" y="1088"/>
                  </a:lnTo>
                  <a:close/>
                </a:path>
              </a:pathLst>
            </a:custGeom>
            <a:gradFill rotWithShape="0">
              <a:gsLst>
                <a:gs pos="0">
                  <a:schemeClr val="bg1">
                    <a:gamma/>
                    <a:shade val="84706"/>
                    <a:invGamma/>
                  </a:schemeClr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eaLnBrk="1" hangingPunct="1">
                <a:defRPr/>
              </a:pPr>
              <a:endParaRPr lang="hu-HU"/>
            </a:p>
          </p:txBody>
        </p:sp>
        <p:sp>
          <p:nvSpPr>
            <p:cNvPr id="2058" name="Freeform 12">
              <a:extLst>
                <a:ext uri="{FF2B5EF4-FFF2-40B4-BE49-F238E27FC236}">
                  <a16:creationId xmlns:a16="http://schemas.microsoft.com/office/drawing/2014/main" id="{082FF47D-70E2-4688-8BA7-B39EBB5F385A}"/>
                </a:ext>
              </a:extLst>
            </p:cNvPr>
            <p:cNvSpPr>
              <a:spLocks/>
            </p:cNvSpPr>
            <p:nvPr/>
          </p:nvSpPr>
          <p:spPr bwMode="hidden">
            <a:xfrm>
              <a:off x="0" y="0"/>
              <a:ext cx="5758" cy="1776"/>
            </a:xfrm>
            <a:custGeom>
              <a:avLst/>
              <a:gdLst>
                <a:gd name="T0" fmla="*/ 0 w 5740"/>
                <a:gd name="T1" fmla="*/ 0 h 1906"/>
                <a:gd name="T2" fmla="*/ 0 w 5740"/>
                <a:gd name="T3" fmla="*/ 535 h 1906"/>
                <a:gd name="T4" fmla="*/ 6073 w 5740"/>
                <a:gd name="T5" fmla="*/ 535 h 1906"/>
                <a:gd name="T6" fmla="*/ 6073 w 5740"/>
                <a:gd name="T7" fmla="*/ 0 h 1906"/>
                <a:gd name="T8" fmla="*/ 0 w 5740"/>
                <a:gd name="T9" fmla="*/ 0 h 1906"/>
                <a:gd name="T10" fmla="*/ 0 w 5740"/>
                <a:gd name="T11" fmla="*/ 0 h 19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740" h="1906">
                  <a:moveTo>
                    <a:pt x="0" y="0"/>
                  </a:moveTo>
                  <a:lnTo>
                    <a:pt x="0" y="1906"/>
                  </a:lnTo>
                  <a:lnTo>
                    <a:pt x="5740" y="1906"/>
                  </a:lnTo>
                  <a:lnTo>
                    <a:pt x="5740" y="0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chemeClr val="bg2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hu-HU"/>
            </a:p>
          </p:txBody>
        </p:sp>
      </p:grpSp>
      <p:sp>
        <p:nvSpPr>
          <p:cNvPr id="20493" name="Rectangle 13">
            <a:extLst>
              <a:ext uri="{FF2B5EF4-FFF2-40B4-BE49-F238E27FC236}">
                <a16:creationId xmlns:a16="http://schemas.microsoft.com/office/drawing/2014/main" id="{D0E4AF35-233C-47DF-9024-449104450084}"/>
              </a:ext>
            </a:extLst>
          </p:cNvPr>
          <p:cNvSpPr>
            <a:spLocks noGrp="1" noRot="1" noChangeArrowheads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hu-HU" altLang="hu-HU"/>
              <a:t>Mintacím szerkesztése</a:t>
            </a:r>
          </a:p>
        </p:txBody>
      </p:sp>
      <p:sp>
        <p:nvSpPr>
          <p:cNvPr id="20494" name="Rectangle 14">
            <a:extLst>
              <a:ext uri="{FF2B5EF4-FFF2-40B4-BE49-F238E27FC236}">
                <a16:creationId xmlns:a16="http://schemas.microsoft.com/office/drawing/2014/main" id="{2E395159-D6E6-433E-B763-4EBCEB6546C5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76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ctr" eaLnBrk="1" hangingPunct="1">
              <a:defRPr sz="1200">
                <a:latin typeface="Arial" panose="020B0604020202020204" pitchFamily="34" charset="0"/>
              </a:defRPr>
            </a:lvl1pPr>
          </a:lstStyle>
          <a:p>
            <a:pPr>
              <a:defRPr/>
            </a:pPr>
            <a:endParaRPr lang="hu-HU" altLang="hu-HU"/>
          </a:p>
        </p:txBody>
      </p:sp>
      <p:sp>
        <p:nvSpPr>
          <p:cNvPr id="20495" name="Rectangle 15">
            <a:extLst>
              <a:ext uri="{FF2B5EF4-FFF2-40B4-BE49-F238E27FC236}">
                <a16:creationId xmlns:a16="http://schemas.microsoft.com/office/drawing/2014/main" id="{3B0D3844-0392-404A-8DAD-7CBBD55DED8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hu-HU" altLang="hu-HU"/>
              <a:t>Mintaszöveg szerkesztése</a:t>
            </a:r>
          </a:p>
          <a:p>
            <a:pPr lvl="1"/>
            <a:r>
              <a:rPr lang="hu-HU" altLang="hu-HU"/>
              <a:t>Második szint</a:t>
            </a:r>
          </a:p>
          <a:p>
            <a:pPr lvl="2"/>
            <a:r>
              <a:rPr lang="hu-HU" altLang="hu-HU"/>
              <a:t>Harmadik szint</a:t>
            </a:r>
          </a:p>
          <a:p>
            <a:pPr lvl="3"/>
            <a:r>
              <a:rPr lang="hu-HU" altLang="hu-HU"/>
              <a:t>Negyedik szint</a:t>
            </a:r>
          </a:p>
          <a:p>
            <a:pPr lvl="4"/>
            <a:r>
              <a:rPr lang="hu-HU" altLang="hu-HU"/>
              <a:t>Ötödik szint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18" r:id="rId1"/>
    <p:sldLayoutId id="2147483797" r:id="rId2"/>
    <p:sldLayoutId id="2147483798" r:id="rId3"/>
    <p:sldLayoutId id="2147483799" r:id="rId4"/>
    <p:sldLayoutId id="2147483800" r:id="rId5"/>
    <p:sldLayoutId id="2147483801" r:id="rId6"/>
    <p:sldLayoutId id="2147483802" r:id="rId7"/>
    <p:sldLayoutId id="2147483803" r:id="rId8"/>
    <p:sldLayoutId id="2147483804" r:id="rId9"/>
    <p:sldLayoutId id="2147483805" r:id="rId10"/>
    <p:sldLayoutId id="214748380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b="1" kern="1200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anose="02020404030301010803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anose="02020404030301010803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anose="02020404030301010803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anose="02020404030301010803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anose="02020404030301010803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anose="02020404030301010803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anose="02020404030301010803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 b="1">
          <a:solidFill>
            <a:schemeClr val="tx2"/>
          </a:solidFill>
          <a:effectLst>
            <a:outerShdw blurRad="38100" dist="38100" dir="2700000" algn="tl">
              <a:srgbClr val="000000"/>
            </a:outerShdw>
          </a:effectLst>
          <a:latin typeface="Garamond" panose="02020404030301010803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anose="05000000000000000000" pitchFamily="2" charset="2"/>
        <a:buChar char="n"/>
        <a:defRPr sz="3200" kern="1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anose="05000000000000000000" pitchFamily="2" charset="2"/>
        <a:buChar char="n"/>
        <a:defRPr sz="2800" kern="1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tx2"/>
        </a:buClr>
        <a:buSzPct val="70000"/>
        <a:buFont typeface="Wingdings" panose="05000000000000000000" pitchFamily="2" charset="2"/>
        <a:buChar char="n"/>
        <a:defRPr sz="2400" kern="1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" panose="05000000000000000000" pitchFamily="2" charset="2"/>
        <a:buChar char="n"/>
        <a:defRPr sz="2000" kern="1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chemeClr val="hlink"/>
        </a:buClr>
        <a:buSzPct val="70000"/>
        <a:buFont typeface="Wingdings" panose="05000000000000000000" pitchFamily="2" charset="2"/>
        <a:buChar char="n"/>
        <a:defRPr sz="2000" kern="1200">
          <a:solidFill>
            <a:schemeClr val="tx1"/>
          </a:solidFill>
          <a:effectLst>
            <a:outerShdw blurRad="38100" dist="38100" dir="2700000" algn="tl">
              <a:srgbClr val="000000"/>
            </a:outerShdw>
          </a:effectLst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hu-H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1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eg"/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7.xml"/><Relationship Id="rId4" Type="http://schemas.microsoft.com/office/2007/relationships/hdphoto" Target="../media/hdphoto2.wdp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4" Type="http://schemas.openxmlformats.org/officeDocument/2006/relationships/image" Target="../media/image26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file:///C:\Users\kozsu\Desktop\bilaminar_embryo_ed1_kom2018\implantation.wmv" TargetMode="External"/><Relationship Id="rId1" Type="http://schemas.microsoft.com/office/2007/relationships/media" Target="file:///C:\Users\kozsu\Desktop\bilaminar_embryo_ed1_kom2018\implantation.wmv" TargetMode="External"/><Relationship Id="rId4" Type="http://schemas.openxmlformats.org/officeDocument/2006/relationships/image" Target="../media/image27.pn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>
            <a:extLst>
              <a:ext uri="{FF2B5EF4-FFF2-40B4-BE49-F238E27FC236}">
                <a16:creationId xmlns:a16="http://schemas.microsoft.com/office/drawing/2014/main" id="{716ED13B-48B8-4E49-98CC-985FB99D7F0C}"/>
              </a:ext>
            </a:extLst>
          </p:cNvPr>
          <p:cNvSpPr>
            <a:spLocks noGrp="1" noRot="1" noChangeArrowheads="1"/>
          </p:cNvSpPr>
          <p:nvPr>
            <p:ph type="title"/>
          </p:nvPr>
        </p:nvSpPr>
        <p:spPr>
          <a:xfrm>
            <a:off x="250825" y="333375"/>
            <a:ext cx="8435975" cy="2001838"/>
          </a:xfrm>
        </p:spPr>
        <p:txBody>
          <a:bodyPr/>
          <a:lstStyle/>
          <a:p>
            <a:pPr eaLnBrk="1" hangingPunct="1">
              <a:defRPr/>
            </a:pPr>
            <a:r>
              <a:rPr lang="en-US" sz="4000" dirty="0"/>
              <a:t>The bilaminar embryo. Formation of ectoderm and endoderm.</a:t>
            </a:r>
            <a:endParaRPr lang="en-GB" altLang="hu-HU" sz="4000" b="0" dirty="0">
              <a:solidFill>
                <a:schemeClr val="tx1"/>
              </a:solidFill>
            </a:endParaRPr>
          </a:p>
        </p:txBody>
      </p:sp>
      <p:pic>
        <p:nvPicPr>
          <p:cNvPr id="20483" name="Picture 4" descr="embseq14">
            <a:extLst>
              <a:ext uri="{FF2B5EF4-FFF2-40B4-BE49-F238E27FC236}">
                <a16:creationId xmlns:a16="http://schemas.microsoft.com/office/drawing/2014/main" id="{5DDEE8D0-58F8-4743-AFB2-B2B3222CAF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5513" y="2492375"/>
            <a:ext cx="4535487" cy="32448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077" name="Rectangle 5">
            <a:extLst>
              <a:ext uri="{FF2B5EF4-FFF2-40B4-BE49-F238E27FC236}">
                <a16:creationId xmlns:a16="http://schemas.microsoft.com/office/drawing/2014/main" id="{0BED50BE-2D0C-4F64-B213-2A6F5BA9F7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51050" y="5876925"/>
            <a:ext cx="5041900" cy="7921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ctr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defRPr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1pPr>
            <a:lvl2pPr marL="742950" indent="-285750" algn="ctr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defRPr sz="28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2pPr>
            <a:lvl3pPr marL="1143000" indent="-228600" algn="ctr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defRPr sz="24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3pPr>
            <a:lvl4pPr marL="1600200" indent="-228600" algn="ctr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defRPr sz="20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4pPr>
            <a:lvl5pPr marL="2057400" indent="-228600" algn="ctr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defRPr sz="20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5pPr>
            <a:lvl6pPr marL="2514600" indent="-228600" algn="ctr" fontAlgn="base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defRPr sz="20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6pPr>
            <a:lvl7pPr marL="2971800" indent="-228600" algn="ctr" fontAlgn="base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defRPr sz="20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7pPr>
            <a:lvl8pPr marL="3429000" indent="-228600" algn="ctr" fontAlgn="base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defRPr sz="20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8pPr>
            <a:lvl9pPr marL="3886200" indent="-228600" algn="ctr" fontAlgn="base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defRPr sz="20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Times New Roman" panose="02020603050405020304" pitchFamily="18" charset="0"/>
              </a:defRPr>
            </a:lvl9pPr>
          </a:lstStyle>
          <a:p>
            <a:pPr eaLnBrk="1" hangingPunct="1">
              <a:lnSpc>
                <a:spcPct val="90000"/>
              </a:lnSpc>
              <a:defRPr/>
            </a:pPr>
            <a:r>
              <a:rPr lang="hu-HU" altLang="hu-HU" sz="2400" dirty="0"/>
              <a:t>Mark Kozsurek, M.D., </a:t>
            </a:r>
            <a:r>
              <a:rPr lang="hu-HU" altLang="hu-HU" sz="2400" dirty="0" err="1"/>
              <a:t>Ph.D</a:t>
            </a:r>
            <a:r>
              <a:rPr lang="hu-HU" altLang="hu-HU" sz="2400" dirty="0"/>
              <a:t>.</a:t>
            </a:r>
          </a:p>
          <a:p>
            <a:pPr eaLnBrk="1" hangingPunct="1">
              <a:lnSpc>
                <a:spcPct val="90000"/>
              </a:lnSpc>
              <a:defRPr/>
            </a:pPr>
            <a:r>
              <a:rPr lang="hu-HU" altLang="hu-HU" sz="2400" dirty="0">
                <a:effectLst/>
              </a:rPr>
              <a:t>mark@kozsurek.hu</a:t>
            </a:r>
          </a:p>
        </p:txBody>
      </p:sp>
      <p:sp>
        <p:nvSpPr>
          <p:cNvPr id="20485" name="Text Box 6">
            <a:extLst>
              <a:ext uri="{FF2B5EF4-FFF2-40B4-BE49-F238E27FC236}">
                <a16:creationId xmlns:a16="http://schemas.microsoft.com/office/drawing/2014/main" id="{6592CFA8-4E66-4EA2-9386-615DC11AF4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8850" y="6491288"/>
            <a:ext cx="1979613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hu-HU" altLang="hu-HU" sz="1800"/>
              <a:t>ED I., 10/11/2018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2BAC84CA-71BE-40F2-9EB1-DE2A33D64EFD}"/>
              </a:ext>
            </a:extLst>
          </p:cNvPr>
          <p:cNvSpPr>
            <a:spLocks/>
          </p:cNvSpPr>
          <p:nvPr/>
        </p:nvSpPr>
        <p:spPr bwMode="auto">
          <a:xfrm>
            <a:off x="165100" y="115888"/>
            <a:ext cx="8872538" cy="6394450"/>
          </a:xfrm>
          <a:custGeom>
            <a:avLst/>
            <a:gdLst>
              <a:gd name="T0" fmla="*/ 2147483646 w 5589"/>
              <a:gd name="T1" fmla="*/ 2147483646 h 4028"/>
              <a:gd name="T2" fmla="*/ 2147483646 w 5589"/>
              <a:gd name="T3" fmla="*/ 2147483646 h 4028"/>
              <a:gd name="T4" fmla="*/ 2147483646 w 5589"/>
              <a:gd name="T5" fmla="*/ 2147483646 h 4028"/>
              <a:gd name="T6" fmla="*/ 2147483646 w 5589"/>
              <a:gd name="T7" fmla="*/ 2147483646 h 4028"/>
              <a:gd name="T8" fmla="*/ 2147483646 w 5589"/>
              <a:gd name="T9" fmla="*/ 2147483646 h 4028"/>
              <a:gd name="T10" fmla="*/ 2147483646 w 5589"/>
              <a:gd name="T11" fmla="*/ 2147483646 h 4028"/>
              <a:gd name="T12" fmla="*/ 2147483646 w 5589"/>
              <a:gd name="T13" fmla="*/ 2147483646 h 4028"/>
              <a:gd name="T14" fmla="*/ 2147483646 w 5589"/>
              <a:gd name="T15" fmla="*/ 2147483646 h 4028"/>
              <a:gd name="T16" fmla="*/ 2147483646 w 5589"/>
              <a:gd name="T17" fmla="*/ 2147483646 h 4028"/>
              <a:gd name="T18" fmla="*/ 2147483646 w 5589"/>
              <a:gd name="T19" fmla="*/ 0 h 4028"/>
              <a:gd name="T20" fmla="*/ 2147483646 w 5589"/>
              <a:gd name="T21" fmla="*/ 0 h 4028"/>
              <a:gd name="T22" fmla="*/ 0 w 5589"/>
              <a:gd name="T23" fmla="*/ 2147483646 h 4028"/>
              <a:gd name="T24" fmla="*/ 2147483646 w 5589"/>
              <a:gd name="T25" fmla="*/ 2147483646 h 402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589" h="4028">
                <a:moveTo>
                  <a:pt x="2124" y="3973"/>
                </a:moveTo>
                <a:lnTo>
                  <a:pt x="2457" y="4028"/>
                </a:lnTo>
                <a:lnTo>
                  <a:pt x="2873" y="3959"/>
                </a:lnTo>
                <a:lnTo>
                  <a:pt x="3185" y="3973"/>
                </a:lnTo>
                <a:lnTo>
                  <a:pt x="3734" y="3931"/>
                </a:lnTo>
                <a:lnTo>
                  <a:pt x="4206" y="3980"/>
                </a:lnTo>
                <a:lnTo>
                  <a:pt x="4823" y="3924"/>
                </a:lnTo>
                <a:lnTo>
                  <a:pt x="5059" y="3938"/>
                </a:lnTo>
                <a:lnTo>
                  <a:pt x="5545" y="3931"/>
                </a:lnTo>
                <a:lnTo>
                  <a:pt x="5589" y="0"/>
                </a:lnTo>
                <a:lnTo>
                  <a:pt x="10" y="0"/>
                </a:lnTo>
                <a:lnTo>
                  <a:pt x="0" y="3994"/>
                </a:lnTo>
                <a:lnTo>
                  <a:pt x="2124" y="3973"/>
                </a:lnTo>
                <a:close/>
              </a:path>
            </a:pathLst>
          </a:custGeom>
          <a:solidFill>
            <a:schemeClr val="tx1">
              <a:lumMod val="25000"/>
              <a:lumOff val="75000"/>
            </a:schemeClr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6B02A00F-B1B9-4A3B-92CD-AB97C46BFEDC}"/>
              </a:ext>
            </a:extLst>
          </p:cNvPr>
          <p:cNvSpPr>
            <a:spLocks/>
          </p:cNvSpPr>
          <p:nvPr/>
        </p:nvSpPr>
        <p:spPr bwMode="auto">
          <a:xfrm>
            <a:off x="933450" y="1076325"/>
            <a:ext cx="6383338" cy="5414963"/>
          </a:xfrm>
          <a:custGeom>
            <a:avLst/>
            <a:gdLst>
              <a:gd name="T0" fmla="*/ 2147483646 w 4021"/>
              <a:gd name="T1" fmla="*/ 2147483646 h 3411"/>
              <a:gd name="T2" fmla="*/ 2147483646 w 4021"/>
              <a:gd name="T3" fmla="*/ 2147483646 h 3411"/>
              <a:gd name="T4" fmla="*/ 2147483646 w 4021"/>
              <a:gd name="T5" fmla="*/ 2147483646 h 3411"/>
              <a:gd name="T6" fmla="*/ 2147483646 w 4021"/>
              <a:gd name="T7" fmla="*/ 2147483646 h 3411"/>
              <a:gd name="T8" fmla="*/ 2147483646 w 4021"/>
              <a:gd name="T9" fmla="*/ 2147483646 h 3411"/>
              <a:gd name="T10" fmla="*/ 2147483646 w 4021"/>
              <a:gd name="T11" fmla="*/ 2147483646 h 3411"/>
              <a:gd name="T12" fmla="*/ 2147483646 w 4021"/>
              <a:gd name="T13" fmla="*/ 2147483646 h 3411"/>
              <a:gd name="T14" fmla="*/ 2147483646 w 4021"/>
              <a:gd name="T15" fmla="*/ 2147483646 h 3411"/>
              <a:gd name="T16" fmla="*/ 2147483646 w 4021"/>
              <a:gd name="T17" fmla="*/ 2147483646 h 3411"/>
              <a:gd name="T18" fmla="*/ 2147483646 w 4021"/>
              <a:gd name="T19" fmla="*/ 2147483646 h 3411"/>
              <a:gd name="T20" fmla="*/ 2147483646 w 4021"/>
              <a:gd name="T21" fmla="*/ 2147483646 h 3411"/>
              <a:gd name="T22" fmla="*/ 2147483646 w 4021"/>
              <a:gd name="T23" fmla="*/ 2147483646 h 3411"/>
              <a:gd name="T24" fmla="*/ 2147483646 w 4021"/>
              <a:gd name="T25" fmla="*/ 2147483646 h 3411"/>
              <a:gd name="T26" fmla="*/ 2147483646 w 4021"/>
              <a:gd name="T27" fmla="*/ 2147483646 h 3411"/>
              <a:gd name="T28" fmla="*/ 2147483646 w 4021"/>
              <a:gd name="T29" fmla="*/ 2147483646 h 3411"/>
              <a:gd name="T30" fmla="*/ 2147483646 w 4021"/>
              <a:gd name="T31" fmla="*/ 2147483646 h 3411"/>
              <a:gd name="T32" fmla="*/ 2147483646 w 4021"/>
              <a:gd name="T33" fmla="*/ 2147483646 h 3411"/>
              <a:gd name="T34" fmla="*/ 2147483646 w 4021"/>
              <a:gd name="T35" fmla="*/ 2147483646 h 3411"/>
              <a:gd name="T36" fmla="*/ 2147483646 w 4021"/>
              <a:gd name="T37" fmla="*/ 2147483646 h 3411"/>
              <a:gd name="T38" fmla="*/ 2147483646 w 4021"/>
              <a:gd name="T39" fmla="*/ 2147483646 h 3411"/>
              <a:gd name="T40" fmla="*/ 2147483646 w 4021"/>
              <a:gd name="T41" fmla="*/ 2147483646 h 3411"/>
              <a:gd name="T42" fmla="*/ 2147483646 w 4021"/>
              <a:gd name="T43" fmla="*/ 2147483646 h 3411"/>
              <a:gd name="T44" fmla="*/ 2147483646 w 4021"/>
              <a:gd name="T45" fmla="*/ 2147483646 h 3411"/>
              <a:gd name="T46" fmla="*/ 2147483646 w 4021"/>
              <a:gd name="T47" fmla="*/ 2147483646 h 3411"/>
              <a:gd name="T48" fmla="*/ 2147483646 w 4021"/>
              <a:gd name="T49" fmla="*/ 2147483646 h 3411"/>
              <a:gd name="T50" fmla="*/ 2147483646 w 4021"/>
              <a:gd name="T51" fmla="*/ 2147483646 h 3411"/>
              <a:gd name="T52" fmla="*/ 2147483646 w 4021"/>
              <a:gd name="T53" fmla="*/ 2147483646 h 3411"/>
              <a:gd name="T54" fmla="*/ 2147483646 w 4021"/>
              <a:gd name="T55" fmla="*/ 2147483646 h 3411"/>
              <a:gd name="T56" fmla="*/ 2147483646 w 4021"/>
              <a:gd name="T57" fmla="*/ 2147483646 h 3411"/>
              <a:gd name="T58" fmla="*/ 2147483646 w 4021"/>
              <a:gd name="T59" fmla="*/ 2147483646 h 3411"/>
              <a:gd name="T60" fmla="*/ 2147483646 w 4021"/>
              <a:gd name="T61" fmla="*/ 2147483646 h 341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021" h="3411">
                <a:moveTo>
                  <a:pt x="800" y="3236"/>
                </a:moveTo>
                <a:cubicBezTo>
                  <a:pt x="751" y="3161"/>
                  <a:pt x="780" y="2930"/>
                  <a:pt x="689" y="2868"/>
                </a:cubicBezTo>
                <a:cubicBezTo>
                  <a:pt x="598" y="2806"/>
                  <a:pt x="297" y="2935"/>
                  <a:pt x="252" y="2861"/>
                </a:cubicBezTo>
                <a:cubicBezTo>
                  <a:pt x="207" y="2787"/>
                  <a:pt x="448" y="2514"/>
                  <a:pt x="418" y="2424"/>
                </a:cubicBezTo>
                <a:cubicBezTo>
                  <a:pt x="388" y="2334"/>
                  <a:pt x="92" y="2387"/>
                  <a:pt x="71" y="2320"/>
                </a:cubicBezTo>
                <a:cubicBezTo>
                  <a:pt x="50" y="2253"/>
                  <a:pt x="295" y="2120"/>
                  <a:pt x="293" y="2022"/>
                </a:cubicBezTo>
                <a:cubicBezTo>
                  <a:pt x="291" y="1924"/>
                  <a:pt x="0" y="1828"/>
                  <a:pt x="57" y="1730"/>
                </a:cubicBezTo>
                <a:cubicBezTo>
                  <a:pt x="114" y="1632"/>
                  <a:pt x="550" y="1582"/>
                  <a:pt x="633" y="1432"/>
                </a:cubicBezTo>
                <a:cubicBezTo>
                  <a:pt x="716" y="1282"/>
                  <a:pt x="516" y="920"/>
                  <a:pt x="557" y="828"/>
                </a:cubicBezTo>
                <a:cubicBezTo>
                  <a:pt x="598" y="736"/>
                  <a:pt x="837" y="988"/>
                  <a:pt x="876" y="883"/>
                </a:cubicBezTo>
                <a:cubicBezTo>
                  <a:pt x="915" y="778"/>
                  <a:pt x="712" y="266"/>
                  <a:pt x="793" y="196"/>
                </a:cubicBezTo>
                <a:cubicBezTo>
                  <a:pt x="874" y="126"/>
                  <a:pt x="1231" y="485"/>
                  <a:pt x="1362" y="460"/>
                </a:cubicBezTo>
                <a:cubicBezTo>
                  <a:pt x="1493" y="435"/>
                  <a:pt x="1509" y="44"/>
                  <a:pt x="1577" y="47"/>
                </a:cubicBezTo>
                <a:cubicBezTo>
                  <a:pt x="1645" y="50"/>
                  <a:pt x="1704" y="406"/>
                  <a:pt x="1772" y="481"/>
                </a:cubicBezTo>
                <a:cubicBezTo>
                  <a:pt x="1840" y="556"/>
                  <a:pt x="1909" y="572"/>
                  <a:pt x="1987" y="495"/>
                </a:cubicBezTo>
                <a:cubicBezTo>
                  <a:pt x="2065" y="418"/>
                  <a:pt x="2177" y="0"/>
                  <a:pt x="2242" y="17"/>
                </a:cubicBezTo>
                <a:cubicBezTo>
                  <a:pt x="2307" y="34"/>
                  <a:pt x="2254" y="589"/>
                  <a:pt x="2375" y="599"/>
                </a:cubicBezTo>
                <a:cubicBezTo>
                  <a:pt x="2496" y="609"/>
                  <a:pt x="2834" y="97"/>
                  <a:pt x="2967" y="77"/>
                </a:cubicBezTo>
                <a:cubicBezTo>
                  <a:pt x="3100" y="57"/>
                  <a:pt x="3044" y="423"/>
                  <a:pt x="3173" y="481"/>
                </a:cubicBezTo>
                <a:cubicBezTo>
                  <a:pt x="3302" y="539"/>
                  <a:pt x="3660" y="340"/>
                  <a:pt x="3742" y="425"/>
                </a:cubicBezTo>
                <a:cubicBezTo>
                  <a:pt x="3824" y="510"/>
                  <a:pt x="3624" y="823"/>
                  <a:pt x="3666" y="994"/>
                </a:cubicBezTo>
                <a:cubicBezTo>
                  <a:pt x="3708" y="1165"/>
                  <a:pt x="4021" y="1297"/>
                  <a:pt x="3992" y="1453"/>
                </a:cubicBezTo>
                <a:cubicBezTo>
                  <a:pt x="3963" y="1609"/>
                  <a:pt x="3494" y="1750"/>
                  <a:pt x="3493" y="1931"/>
                </a:cubicBezTo>
                <a:cubicBezTo>
                  <a:pt x="3492" y="2112"/>
                  <a:pt x="4013" y="2417"/>
                  <a:pt x="3985" y="2542"/>
                </a:cubicBezTo>
                <a:cubicBezTo>
                  <a:pt x="3957" y="2667"/>
                  <a:pt x="3384" y="2574"/>
                  <a:pt x="3326" y="2681"/>
                </a:cubicBezTo>
                <a:cubicBezTo>
                  <a:pt x="3268" y="2788"/>
                  <a:pt x="3658" y="3103"/>
                  <a:pt x="3638" y="3187"/>
                </a:cubicBezTo>
                <a:cubicBezTo>
                  <a:pt x="3618" y="3271"/>
                  <a:pt x="3431" y="3155"/>
                  <a:pt x="3208" y="3187"/>
                </a:cubicBezTo>
                <a:cubicBezTo>
                  <a:pt x="2985" y="3219"/>
                  <a:pt x="2578" y="3353"/>
                  <a:pt x="2299" y="3382"/>
                </a:cubicBezTo>
                <a:cubicBezTo>
                  <a:pt x="2020" y="3411"/>
                  <a:pt x="1756" y="3371"/>
                  <a:pt x="1536" y="3361"/>
                </a:cubicBezTo>
                <a:cubicBezTo>
                  <a:pt x="1316" y="3351"/>
                  <a:pt x="1103" y="3340"/>
                  <a:pt x="980" y="3319"/>
                </a:cubicBezTo>
                <a:cubicBezTo>
                  <a:pt x="857" y="3298"/>
                  <a:pt x="830" y="3338"/>
                  <a:pt x="800" y="3236"/>
                </a:cubicBezTo>
                <a:close/>
              </a:path>
            </a:pathLst>
          </a:custGeom>
          <a:solidFill>
            <a:srgbClr val="9933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EE9D5539-1869-47EC-9BF1-C69D7147D34E}"/>
              </a:ext>
            </a:extLst>
          </p:cNvPr>
          <p:cNvSpPr>
            <a:spLocks/>
          </p:cNvSpPr>
          <p:nvPr/>
        </p:nvSpPr>
        <p:spPr bwMode="auto">
          <a:xfrm>
            <a:off x="2339975" y="2708275"/>
            <a:ext cx="3600450" cy="3600450"/>
          </a:xfrm>
          <a:custGeom>
            <a:avLst/>
            <a:gdLst>
              <a:gd name="T0" fmla="*/ 0 w 2268"/>
              <a:gd name="T1" fmla="*/ 2147483646 h 2268"/>
              <a:gd name="T2" fmla="*/ 2147483646 w 2268"/>
              <a:gd name="T3" fmla="*/ 2147483646 h 2268"/>
              <a:gd name="T4" fmla="*/ 2147483646 w 2268"/>
              <a:gd name="T5" fmla="*/ 2147483646 h 2268"/>
              <a:gd name="T6" fmla="*/ 2147483646 w 2268"/>
              <a:gd name="T7" fmla="*/ 2147483646 h 2268"/>
              <a:gd name="T8" fmla="*/ 2147483646 w 2268"/>
              <a:gd name="T9" fmla="*/ 2147483646 h 2268"/>
              <a:gd name="T10" fmla="*/ 2147483646 w 2268"/>
              <a:gd name="T11" fmla="*/ 2147483646 h 2268"/>
              <a:gd name="T12" fmla="*/ 2147483646 w 2268"/>
              <a:gd name="T13" fmla="*/ 2147483646 h 2268"/>
              <a:gd name="T14" fmla="*/ 2147483646 w 2268"/>
              <a:gd name="T15" fmla="*/ 2147483646 h 2268"/>
              <a:gd name="T16" fmla="*/ 2147483646 w 2268"/>
              <a:gd name="T17" fmla="*/ 2147483646 h 2268"/>
              <a:gd name="T18" fmla="*/ 2147483646 w 2268"/>
              <a:gd name="T19" fmla="*/ 2147483646 h 2268"/>
              <a:gd name="T20" fmla="*/ 2147483646 w 2268"/>
              <a:gd name="T21" fmla="*/ 2147483646 h 2268"/>
              <a:gd name="T22" fmla="*/ 2147483646 w 2268"/>
              <a:gd name="T23" fmla="*/ 2147483646 h 2268"/>
              <a:gd name="T24" fmla="*/ 2147483646 w 2268"/>
              <a:gd name="T25" fmla="*/ 2147483646 h 2268"/>
              <a:gd name="T26" fmla="*/ 2147483646 w 2268"/>
              <a:gd name="T27" fmla="*/ 2147483646 h 2268"/>
              <a:gd name="T28" fmla="*/ 2147483646 w 2268"/>
              <a:gd name="T29" fmla="*/ 2147483646 h 2268"/>
              <a:gd name="T30" fmla="*/ 2147483646 w 2268"/>
              <a:gd name="T31" fmla="*/ 2147483646 h 2268"/>
              <a:gd name="T32" fmla="*/ 2147483646 w 2268"/>
              <a:gd name="T33" fmla="*/ 2147483646 h 2268"/>
              <a:gd name="T34" fmla="*/ 2147483646 w 2268"/>
              <a:gd name="T35" fmla="*/ 2147483646 h 2268"/>
              <a:gd name="T36" fmla="*/ 2147483646 w 2268"/>
              <a:gd name="T37" fmla="*/ 2147483646 h 2268"/>
              <a:gd name="T38" fmla="*/ 2147483646 w 2268"/>
              <a:gd name="T39" fmla="*/ 2147483646 h 2268"/>
              <a:gd name="T40" fmla="*/ 2147483646 w 2268"/>
              <a:gd name="T41" fmla="*/ 2147483646 h 2268"/>
              <a:gd name="T42" fmla="*/ 2147483646 w 2268"/>
              <a:gd name="T43" fmla="*/ 2147483646 h 2268"/>
              <a:gd name="T44" fmla="*/ 2147483646 w 2268"/>
              <a:gd name="T45" fmla="*/ 0 h 2268"/>
              <a:gd name="T46" fmla="*/ 2147483646 w 2268"/>
              <a:gd name="T47" fmla="*/ 2147483646 h 2268"/>
              <a:gd name="T48" fmla="*/ 2147483646 w 2268"/>
              <a:gd name="T49" fmla="*/ 2147483646 h 2268"/>
              <a:gd name="T50" fmla="*/ 2147483646 w 2268"/>
              <a:gd name="T51" fmla="*/ 2147483646 h 2268"/>
              <a:gd name="T52" fmla="*/ 2147483646 w 2268"/>
              <a:gd name="T53" fmla="*/ 2147483646 h 2268"/>
              <a:gd name="T54" fmla="*/ 2147483646 w 2268"/>
              <a:gd name="T55" fmla="*/ 2147483646 h 2268"/>
              <a:gd name="T56" fmla="*/ 0 w 2268"/>
              <a:gd name="T57" fmla="*/ 2147483646 h 2268"/>
              <a:gd name="T58" fmla="*/ 0 w 2268"/>
              <a:gd name="T59" fmla="*/ 2147483646 h 226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268" h="2268">
                <a:moveTo>
                  <a:pt x="0" y="1361"/>
                </a:moveTo>
                <a:lnTo>
                  <a:pt x="91" y="1543"/>
                </a:lnTo>
                <a:lnTo>
                  <a:pt x="136" y="1724"/>
                </a:lnTo>
                <a:lnTo>
                  <a:pt x="317" y="1860"/>
                </a:lnTo>
                <a:lnTo>
                  <a:pt x="408" y="1996"/>
                </a:lnTo>
                <a:lnTo>
                  <a:pt x="635" y="2132"/>
                </a:lnTo>
                <a:lnTo>
                  <a:pt x="907" y="2223"/>
                </a:lnTo>
                <a:lnTo>
                  <a:pt x="1225" y="2268"/>
                </a:lnTo>
                <a:lnTo>
                  <a:pt x="1542" y="2132"/>
                </a:lnTo>
                <a:lnTo>
                  <a:pt x="1678" y="2132"/>
                </a:lnTo>
                <a:lnTo>
                  <a:pt x="1905" y="1996"/>
                </a:lnTo>
                <a:lnTo>
                  <a:pt x="2086" y="1724"/>
                </a:lnTo>
                <a:lnTo>
                  <a:pt x="2177" y="1588"/>
                </a:lnTo>
                <a:lnTo>
                  <a:pt x="2222" y="1452"/>
                </a:lnTo>
                <a:lnTo>
                  <a:pt x="2268" y="1316"/>
                </a:lnTo>
                <a:lnTo>
                  <a:pt x="2268" y="1044"/>
                </a:lnTo>
                <a:lnTo>
                  <a:pt x="2222" y="772"/>
                </a:lnTo>
                <a:lnTo>
                  <a:pt x="2222" y="635"/>
                </a:lnTo>
                <a:lnTo>
                  <a:pt x="2086" y="545"/>
                </a:lnTo>
                <a:lnTo>
                  <a:pt x="2041" y="409"/>
                </a:lnTo>
                <a:lnTo>
                  <a:pt x="1814" y="182"/>
                </a:lnTo>
                <a:lnTo>
                  <a:pt x="1497" y="46"/>
                </a:lnTo>
                <a:lnTo>
                  <a:pt x="1179" y="0"/>
                </a:lnTo>
                <a:lnTo>
                  <a:pt x="816" y="46"/>
                </a:lnTo>
                <a:lnTo>
                  <a:pt x="635" y="91"/>
                </a:lnTo>
                <a:lnTo>
                  <a:pt x="490" y="119"/>
                </a:lnTo>
                <a:cubicBezTo>
                  <a:pt x="415" y="210"/>
                  <a:pt x="294" y="266"/>
                  <a:pt x="227" y="363"/>
                </a:cubicBezTo>
                <a:cubicBezTo>
                  <a:pt x="174" y="439"/>
                  <a:pt x="174" y="454"/>
                  <a:pt x="136" y="545"/>
                </a:cubicBezTo>
                <a:lnTo>
                  <a:pt x="0" y="908"/>
                </a:lnTo>
                <a:lnTo>
                  <a:pt x="0" y="136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5" name="Freeform 439">
            <a:extLst>
              <a:ext uri="{FF2B5EF4-FFF2-40B4-BE49-F238E27FC236}">
                <a16:creationId xmlns:a16="http://schemas.microsoft.com/office/drawing/2014/main" id="{21AA2E5B-8F27-4306-9F5C-2B36F65C6806}"/>
              </a:ext>
            </a:extLst>
          </p:cNvPr>
          <p:cNvSpPr>
            <a:spLocks/>
          </p:cNvSpPr>
          <p:nvPr/>
        </p:nvSpPr>
        <p:spPr bwMode="auto">
          <a:xfrm>
            <a:off x="2432050" y="2852738"/>
            <a:ext cx="3387725" cy="3338512"/>
          </a:xfrm>
          <a:custGeom>
            <a:avLst/>
            <a:gdLst>
              <a:gd name="T0" fmla="*/ 2147483646 w 2134"/>
              <a:gd name="T1" fmla="*/ 2147483646 h 2103"/>
              <a:gd name="T2" fmla="*/ 2147483646 w 2134"/>
              <a:gd name="T3" fmla="*/ 2147483646 h 2103"/>
              <a:gd name="T4" fmla="*/ 2147483646 w 2134"/>
              <a:gd name="T5" fmla="*/ 2147483646 h 2103"/>
              <a:gd name="T6" fmla="*/ 2147483646 w 2134"/>
              <a:gd name="T7" fmla="*/ 2147483646 h 2103"/>
              <a:gd name="T8" fmla="*/ 2147483646 w 2134"/>
              <a:gd name="T9" fmla="*/ 2147483646 h 2103"/>
              <a:gd name="T10" fmla="*/ 2147483646 w 2134"/>
              <a:gd name="T11" fmla="*/ 2147483646 h 2103"/>
              <a:gd name="T12" fmla="*/ 2147483646 w 2134"/>
              <a:gd name="T13" fmla="*/ 2147483646 h 2103"/>
              <a:gd name="T14" fmla="*/ 2147483646 w 2134"/>
              <a:gd name="T15" fmla="*/ 2147483646 h 2103"/>
              <a:gd name="T16" fmla="*/ 2147483646 w 2134"/>
              <a:gd name="T17" fmla="*/ 2147483646 h 2103"/>
              <a:gd name="T18" fmla="*/ 2147483646 w 2134"/>
              <a:gd name="T19" fmla="*/ 2147483646 h 2103"/>
              <a:gd name="T20" fmla="*/ 2147483646 w 2134"/>
              <a:gd name="T21" fmla="*/ 2147483646 h 2103"/>
              <a:gd name="T22" fmla="*/ 2147483646 w 2134"/>
              <a:gd name="T23" fmla="*/ 2147483646 h 2103"/>
              <a:gd name="T24" fmla="*/ 2147483646 w 2134"/>
              <a:gd name="T25" fmla="*/ 2147483646 h 2103"/>
              <a:gd name="T26" fmla="*/ 2147483646 w 2134"/>
              <a:gd name="T27" fmla="*/ 2147483646 h 2103"/>
              <a:gd name="T28" fmla="*/ 2147483646 w 2134"/>
              <a:gd name="T29" fmla="*/ 2147483646 h 2103"/>
              <a:gd name="T30" fmla="*/ 2147483646 w 2134"/>
              <a:gd name="T31" fmla="*/ 2147483646 h 2103"/>
              <a:gd name="T32" fmla="*/ 2147483646 w 2134"/>
              <a:gd name="T33" fmla="*/ 2147483646 h 2103"/>
              <a:gd name="T34" fmla="*/ 2147483646 w 2134"/>
              <a:gd name="T35" fmla="*/ 2147483646 h 2103"/>
              <a:gd name="T36" fmla="*/ 2147483646 w 2134"/>
              <a:gd name="T37" fmla="*/ 2147483646 h 2103"/>
              <a:gd name="T38" fmla="*/ 2147483646 w 2134"/>
              <a:gd name="T39" fmla="*/ 2147483646 h 2103"/>
              <a:gd name="T40" fmla="*/ 2147483646 w 2134"/>
              <a:gd name="T41" fmla="*/ 2147483646 h 2103"/>
              <a:gd name="T42" fmla="*/ 2147483646 w 2134"/>
              <a:gd name="T43" fmla="*/ 2147483646 h 2103"/>
              <a:gd name="T44" fmla="*/ 2147483646 w 2134"/>
              <a:gd name="T45" fmla="*/ 2147483646 h 2103"/>
              <a:gd name="T46" fmla="*/ 2147483646 w 2134"/>
              <a:gd name="T47" fmla="*/ 2147483646 h 2103"/>
              <a:gd name="T48" fmla="*/ 2147483646 w 2134"/>
              <a:gd name="T49" fmla="*/ 2147483646 h 2103"/>
              <a:gd name="T50" fmla="*/ 2147483646 w 2134"/>
              <a:gd name="T51" fmla="*/ 2147483646 h 2103"/>
              <a:gd name="T52" fmla="*/ 2147483646 w 2134"/>
              <a:gd name="T53" fmla="*/ 2147483646 h 2103"/>
              <a:gd name="T54" fmla="*/ 2147483646 w 2134"/>
              <a:gd name="T55" fmla="*/ 2147483646 h 2103"/>
              <a:gd name="T56" fmla="*/ 2147483646 w 2134"/>
              <a:gd name="T57" fmla="*/ 2147483646 h 2103"/>
              <a:gd name="T58" fmla="*/ 2147483646 w 2134"/>
              <a:gd name="T59" fmla="*/ 0 h 2103"/>
              <a:gd name="T60" fmla="*/ 2147483646 w 2134"/>
              <a:gd name="T61" fmla="*/ 2147483646 h 2103"/>
              <a:gd name="T62" fmla="*/ 2147483646 w 2134"/>
              <a:gd name="T63" fmla="*/ 2147483646 h 210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2134" h="2103">
                <a:moveTo>
                  <a:pt x="1796" y="275"/>
                </a:moveTo>
                <a:cubicBezTo>
                  <a:pt x="1813" y="339"/>
                  <a:pt x="1679" y="442"/>
                  <a:pt x="1636" y="451"/>
                </a:cubicBezTo>
                <a:cubicBezTo>
                  <a:pt x="1593" y="460"/>
                  <a:pt x="1579" y="373"/>
                  <a:pt x="1540" y="331"/>
                </a:cubicBezTo>
                <a:cubicBezTo>
                  <a:pt x="1501" y="289"/>
                  <a:pt x="1457" y="241"/>
                  <a:pt x="1402" y="201"/>
                </a:cubicBezTo>
                <a:cubicBezTo>
                  <a:pt x="1347" y="161"/>
                  <a:pt x="1291" y="114"/>
                  <a:pt x="1212" y="91"/>
                </a:cubicBezTo>
                <a:cubicBezTo>
                  <a:pt x="1133" y="68"/>
                  <a:pt x="1036" y="57"/>
                  <a:pt x="928" y="63"/>
                </a:cubicBezTo>
                <a:cubicBezTo>
                  <a:pt x="820" y="69"/>
                  <a:pt x="652" y="82"/>
                  <a:pt x="562" y="129"/>
                </a:cubicBezTo>
                <a:cubicBezTo>
                  <a:pt x="472" y="176"/>
                  <a:pt x="418" y="275"/>
                  <a:pt x="388" y="347"/>
                </a:cubicBezTo>
                <a:cubicBezTo>
                  <a:pt x="358" y="419"/>
                  <a:pt x="402" y="492"/>
                  <a:pt x="380" y="563"/>
                </a:cubicBezTo>
                <a:cubicBezTo>
                  <a:pt x="358" y="634"/>
                  <a:pt x="284" y="709"/>
                  <a:pt x="259" y="771"/>
                </a:cubicBezTo>
                <a:cubicBezTo>
                  <a:pt x="234" y="833"/>
                  <a:pt x="227" y="873"/>
                  <a:pt x="232" y="933"/>
                </a:cubicBezTo>
                <a:cubicBezTo>
                  <a:pt x="237" y="993"/>
                  <a:pt x="254" y="1066"/>
                  <a:pt x="292" y="1131"/>
                </a:cubicBezTo>
                <a:cubicBezTo>
                  <a:pt x="330" y="1196"/>
                  <a:pt x="382" y="1259"/>
                  <a:pt x="460" y="1323"/>
                </a:cubicBezTo>
                <a:cubicBezTo>
                  <a:pt x="538" y="1387"/>
                  <a:pt x="618" y="1477"/>
                  <a:pt x="760" y="1515"/>
                </a:cubicBezTo>
                <a:cubicBezTo>
                  <a:pt x="902" y="1553"/>
                  <a:pt x="1154" y="1584"/>
                  <a:pt x="1312" y="1551"/>
                </a:cubicBezTo>
                <a:cubicBezTo>
                  <a:pt x="1470" y="1518"/>
                  <a:pt x="1615" y="1422"/>
                  <a:pt x="1711" y="1316"/>
                </a:cubicBezTo>
                <a:cubicBezTo>
                  <a:pt x="1807" y="1210"/>
                  <a:pt x="1886" y="1035"/>
                  <a:pt x="1888" y="915"/>
                </a:cubicBezTo>
                <a:cubicBezTo>
                  <a:pt x="1890" y="795"/>
                  <a:pt x="1724" y="681"/>
                  <a:pt x="1726" y="597"/>
                </a:cubicBezTo>
                <a:cubicBezTo>
                  <a:pt x="1728" y="513"/>
                  <a:pt x="1837" y="381"/>
                  <a:pt x="1900" y="411"/>
                </a:cubicBezTo>
                <a:cubicBezTo>
                  <a:pt x="1963" y="441"/>
                  <a:pt x="2074" y="618"/>
                  <a:pt x="2104" y="777"/>
                </a:cubicBezTo>
                <a:cubicBezTo>
                  <a:pt x="2134" y="936"/>
                  <a:pt x="2122" y="1198"/>
                  <a:pt x="2080" y="1365"/>
                </a:cubicBezTo>
                <a:cubicBezTo>
                  <a:pt x="2038" y="1532"/>
                  <a:pt x="1938" y="1680"/>
                  <a:pt x="1852" y="1779"/>
                </a:cubicBezTo>
                <a:cubicBezTo>
                  <a:pt x="1766" y="1878"/>
                  <a:pt x="1701" y="1907"/>
                  <a:pt x="1564" y="1959"/>
                </a:cubicBezTo>
                <a:cubicBezTo>
                  <a:pt x="1427" y="2011"/>
                  <a:pt x="1217" y="2103"/>
                  <a:pt x="1030" y="2091"/>
                </a:cubicBezTo>
                <a:cubicBezTo>
                  <a:pt x="843" y="2079"/>
                  <a:pt x="603" y="2005"/>
                  <a:pt x="442" y="1887"/>
                </a:cubicBezTo>
                <a:cubicBezTo>
                  <a:pt x="281" y="1769"/>
                  <a:pt x="128" y="1576"/>
                  <a:pt x="64" y="1383"/>
                </a:cubicBezTo>
                <a:cubicBezTo>
                  <a:pt x="0" y="1190"/>
                  <a:pt x="22" y="912"/>
                  <a:pt x="58" y="729"/>
                </a:cubicBezTo>
                <a:cubicBezTo>
                  <a:pt x="94" y="546"/>
                  <a:pt x="200" y="395"/>
                  <a:pt x="280" y="285"/>
                </a:cubicBezTo>
                <a:cubicBezTo>
                  <a:pt x="360" y="175"/>
                  <a:pt x="405" y="116"/>
                  <a:pt x="538" y="69"/>
                </a:cubicBezTo>
                <a:cubicBezTo>
                  <a:pt x="671" y="22"/>
                  <a:pt x="910" y="0"/>
                  <a:pt x="1076" y="0"/>
                </a:cubicBezTo>
                <a:cubicBezTo>
                  <a:pt x="1242" y="0"/>
                  <a:pt x="1414" y="23"/>
                  <a:pt x="1534" y="69"/>
                </a:cubicBezTo>
                <a:cubicBezTo>
                  <a:pt x="1654" y="115"/>
                  <a:pt x="1779" y="211"/>
                  <a:pt x="1796" y="275"/>
                </a:cubicBezTo>
                <a:close/>
              </a:path>
            </a:pathLst>
          </a:custGeom>
          <a:solidFill>
            <a:srgbClr val="FAC7C6"/>
          </a:solidFill>
          <a:ln w="44450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8AC44F37-E6F9-48A4-8BB0-125DBCF95612}"/>
              </a:ext>
            </a:extLst>
          </p:cNvPr>
          <p:cNvSpPr>
            <a:spLocks/>
          </p:cNvSpPr>
          <p:nvPr/>
        </p:nvSpPr>
        <p:spPr bwMode="auto">
          <a:xfrm>
            <a:off x="2843213" y="3933825"/>
            <a:ext cx="2449512" cy="1295400"/>
          </a:xfrm>
          <a:custGeom>
            <a:avLst/>
            <a:gdLst>
              <a:gd name="T0" fmla="*/ 2147483646 w 1543"/>
              <a:gd name="T1" fmla="*/ 2147483646 h 816"/>
              <a:gd name="T2" fmla="*/ 0 w 1543"/>
              <a:gd name="T3" fmla="*/ 2147483646 h 816"/>
              <a:gd name="T4" fmla="*/ 2147483646 w 1543"/>
              <a:gd name="T5" fmla="*/ 2147483646 h 816"/>
              <a:gd name="T6" fmla="*/ 2147483646 w 1543"/>
              <a:gd name="T7" fmla="*/ 2147483646 h 816"/>
              <a:gd name="T8" fmla="*/ 2147483646 w 1543"/>
              <a:gd name="T9" fmla="*/ 2147483646 h 816"/>
              <a:gd name="T10" fmla="*/ 2147483646 w 1543"/>
              <a:gd name="T11" fmla="*/ 2147483646 h 816"/>
              <a:gd name="T12" fmla="*/ 2147483646 w 1543"/>
              <a:gd name="T13" fmla="*/ 2147483646 h 816"/>
              <a:gd name="T14" fmla="*/ 2147483646 w 1543"/>
              <a:gd name="T15" fmla="*/ 2147483646 h 816"/>
              <a:gd name="T16" fmla="*/ 2147483646 w 1543"/>
              <a:gd name="T17" fmla="*/ 2147483646 h 816"/>
              <a:gd name="T18" fmla="*/ 2147483646 w 1543"/>
              <a:gd name="T19" fmla="*/ 2147483646 h 816"/>
              <a:gd name="T20" fmla="*/ 2147483646 w 1543"/>
              <a:gd name="T21" fmla="*/ 2147483646 h 816"/>
              <a:gd name="T22" fmla="*/ 2147483646 w 1543"/>
              <a:gd name="T23" fmla="*/ 2147483646 h 816"/>
              <a:gd name="T24" fmla="*/ 2147483646 w 1543"/>
              <a:gd name="T25" fmla="*/ 2147483646 h 816"/>
              <a:gd name="T26" fmla="*/ 2147483646 w 1543"/>
              <a:gd name="T27" fmla="*/ 2147483646 h 816"/>
              <a:gd name="T28" fmla="*/ 2147483646 w 1543"/>
              <a:gd name="T29" fmla="*/ 2147483646 h 816"/>
              <a:gd name="T30" fmla="*/ 2147483646 w 1543"/>
              <a:gd name="T31" fmla="*/ 2147483646 h 816"/>
              <a:gd name="T32" fmla="*/ 2147483646 w 1543"/>
              <a:gd name="T33" fmla="*/ 2147483646 h 816"/>
              <a:gd name="T34" fmla="*/ 2147483646 w 1543"/>
              <a:gd name="T35" fmla="*/ 2147483646 h 816"/>
              <a:gd name="T36" fmla="*/ 2147483646 w 1543"/>
              <a:gd name="T37" fmla="*/ 0 h 816"/>
              <a:gd name="T38" fmla="*/ 2147483646 w 1543"/>
              <a:gd name="T39" fmla="*/ 2147483646 h 8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43" h="816">
                <a:moveTo>
                  <a:pt x="46" y="136"/>
                </a:moveTo>
                <a:lnTo>
                  <a:pt x="0" y="272"/>
                </a:lnTo>
                <a:lnTo>
                  <a:pt x="136" y="498"/>
                </a:lnTo>
                <a:lnTo>
                  <a:pt x="363" y="680"/>
                </a:lnTo>
                <a:lnTo>
                  <a:pt x="499" y="771"/>
                </a:lnTo>
                <a:lnTo>
                  <a:pt x="681" y="816"/>
                </a:lnTo>
                <a:lnTo>
                  <a:pt x="998" y="816"/>
                </a:lnTo>
                <a:lnTo>
                  <a:pt x="1270" y="725"/>
                </a:lnTo>
                <a:lnTo>
                  <a:pt x="1497" y="498"/>
                </a:lnTo>
                <a:lnTo>
                  <a:pt x="1543" y="317"/>
                </a:lnTo>
                <a:lnTo>
                  <a:pt x="1543" y="136"/>
                </a:lnTo>
                <a:lnTo>
                  <a:pt x="1452" y="45"/>
                </a:lnTo>
                <a:lnTo>
                  <a:pt x="1361" y="45"/>
                </a:lnTo>
                <a:lnTo>
                  <a:pt x="1180" y="181"/>
                </a:lnTo>
                <a:lnTo>
                  <a:pt x="908" y="181"/>
                </a:lnTo>
                <a:lnTo>
                  <a:pt x="681" y="181"/>
                </a:lnTo>
                <a:lnTo>
                  <a:pt x="454" y="136"/>
                </a:lnTo>
                <a:lnTo>
                  <a:pt x="182" y="45"/>
                </a:lnTo>
                <a:lnTo>
                  <a:pt x="136" y="0"/>
                </a:lnTo>
                <a:lnTo>
                  <a:pt x="91" y="90"/>
                </a:lnTo>
              </a:path>
            </a:pathLst>
          </a:custGeom>
          <a:solidFill>
            <a:srgbClr val="FFFF99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7" name="Freeform 6">
            <a:extLst>
              <a:ext uri="{FF2B5EF4-FFF2-40B4-BE49-F238E27FC236}">
                <a16:creationId xmlns:a16="http://schemas.microsoft.com/office/drawing/2014/main" id="{999773CA-8263-41D8-8591-A44F27B1A5FE}"/>
              </a:ext>
            </a:extLst>
          </p:cNvPr>
          <p:cNvSpPr>
            <a:spLocks/>
          </p:cNvSpPr>
          <p:nvPr/>
        </p:nvSpPr>
        <p:spPr bwMode="auto">
          <a:xfrm>
            <a:off x="3105150" y="3022600"/>
            <a:ext cx="1771650" cy="1219200"/>
          </a:xfrm>
          <a:custGeom>
            <a:avLst/>
            <a:gdLst>
              <a:gd name="T0" fmla="*/ 2147483646 w 1116"/>
              <a:gd name="T1" fmla="*/ 2147483646 h 768"/>
              <a:gd name="T2" fmla="*/ 2147483646 w 1116"/>
              <a:gd name="T3" fmla="*/ 2147483646 h 768"/>
              <a:gd name="T4" fmla="*/ 2147483646 w 1116"/>
              <a:gd name="T5" fmla="*/ 2147483646 h 768"/>
              <a:gd name="T6" fmla="*/ 0 w 1116"/>
              <a:gd name="T7" fmla="*/ 2147483646 h 768"/>
              <a:gd name="T8" fmla="*/ 2147483646 w 1116"/>
              <a:gd name="T9" fmla="*/ 2147483646 h 768"/>
              <a:gd name="T10" fmla="*/ 2147483646 w 1116"/>
              <a:gd name="T11" fmla="*/ 2147483646 h 768"/>
              <a:gd name="T12" fmla="*/ 2147483646 w 1116"/>
              <a:gd name="T13" fmla="*/ 2147483646 h 768"/>
              <a:gd name="T14" fmla="*/ 2147483646 w 1116"/>
              <a:gd name="T15" fmla="*/ 2147483646 h 768"/>
              <a:gd name="T16" fmla="*/ 2147483646 w 1116"/>
              <a:gd name="T17" fmla="*/ 2147483646 h 768"/>
              <a:gd name="T18" fmla="*/ 2147483646 w 1116"/>
              <a:gd name="T19" fmla="*/ 2147483646 h 768"/>
              <a:gd name="T20" fmla="*/ 2147483646 w 1116"/>
              <a:gd name="T21" fmla="*/ 2147483646 h 768"/>
              <a:gd name="T22" fmla="*/ 2147483646 w 1116"/>
              <a:gd name="T23" fmla="*/ 2147483646 h 768"/>
              <a:gd name="T24" fmla="*/ 2147483646 w 1116"/>
              <a:gd name="T25" fmla="*/ 2147483646 h 768"/>
              <a:gd name="T26" fmla="*/ 2147483646 w 1116"/>
              <a:gd name="T27" fmla="*/ 2147483646 h 768"/>
              <a:gd name="T28" fmla="*/ 2147483646 w 1116"/>
              <a:gd name="T29" fmla="*/ 2147483646 h 768"/>
              <a:gd name="T30" fmla="*/ 2147483646 w 1116"/>
              <a:gd name="T31" fmla="*/ 2147483646 h 768"/>
              <a:gd name="T32" fmla="*/ 2147483646 w 1116"/>
              <a:gd name="T33" fmla="*/ 0 h 768"/>
              <a:gd name="T34" fmla="*/ 2147483646 w 1116"/>
              <a:gd name="T35" fmla="*/ 2147483646 h 7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16" h="768">
                <a:moveTo>
                  <a:pt x="188" y="52"/>
                </a:moveTo>
                <a:lnTo>
                  <a:pt x="80" y="148"/>
                </a:lnTo>
                <a:lnTo>
                  <a:pt x="44" y="232"/>
                </a:lnTo>
                <a:lnTo>
                  <a:pt x="0" y="328"/>
                </a:lnTo>
                <a:lnTo>
                  <a:pt x="44" y="592"/>
                </a:lnTo>
                <a:lnTo>
                  <a:pt x="188" y="688"/>
                </a:lnTo>
                <a:lnTo>
                  <a:pt x="420" y="736"/>
                </a:lnTo>
                <a:lnTo>
                  <a:pt x="620" y="768"/>
                </a:lnTo>
                <a:lnTo>
                  <a:pt x="900" y="752"/>
                </a:lnTo>
                <a:lnTo>
                  <a:pt x="1116" y="712"/>
                </a:lnTo>
                <a:lnTo>
                  <a:pt x="1116" y="688"/>
                </a:lnTo>
                <a:lnTo>
                  <a:pt x="1044" y="376"/>
                </a:lnTo>
                <a:lnTo>
                  <a:pt x="1056" y="244"/>
                </a:lnTo>
                <a:lnTo>
                  <a:pt x="928" y="120"/>
                </a:lnTo>
                <a:lnTo>
                  <a:pt x="792" y="44"/>
                </a:lnTo>
                <a:lnTo>
                  <a:pt x="592" y="20"/>
                </a:lnTo>
                <a:lnTo>
                  <a:pt x="348" y="0"/>
                </a:lnTo>
                <a:lnTo>
                  <a:pt x="188" y="52"/>
                </a:lnTo>
                <a:close/>
              </a:path>
            </a:pathLst>
          </a:custGeom>
          <a:solidFill>
            <a:srgbClr val="9999FF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2776" name="Group 7">
            <a:extLst>
              <a:ext uri="{FF2B5EF4-FFF2-40B4-BE49-F238E27FC236}">
                <a16:creationId xmlns:a16="http://schemas.microsoft.com/office/drawing/2014/main" id="{93052334-64A7-400E-BE71-A5A86580C9D9}"/>
              </a:ext>
            </a:extLst>
          </p:cNvPr>
          <p:cNvGrpSpPr>
            <a:grpSpLocks/>
          </p:cNvGrpSpPr>
          <p:nvPr/>
        </p:nvGrpSpPr>
        <p:grpSpPr bwMode="auto">
          <a:xfrm>
            <a:off x="1619250" y="6308725"/>
            <a:ext cx="287338" cy="215900"/>
            <a:chOff x="1066" y="1706"/>
            <a:chExt cx="181" cy="136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ECF9E871-5E04-48F2-9EE4-A1D0B799F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EA01A5F3-3293-46E3-BE74-D2AF61A1B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77" name="Group 10">
            <a:extLst>
              <a:ext uri="{FF2B5EF4-FFF2-40B4-BE49-F238E27FC236}">
                <a16:creationId xmlns:a16="http://schemas.microsoft.com/office/drawing/2014/main" id="{E492CCCA-53A7-43D4-81BB-703C8C052630}"/>
              </a:ext>
            </a:extLst>
          </p:cNvPr>
          <p:cNvGrpSpPr>
            <a:grpSpLocks/>
          </p:cNvGrpSpPr>
          <p:nvPr/>
        </p:nvGrpSpPr>
        <p:grpSpPr bwMode="auto">
          <a:xfrm>
            <a:off x="1908175" y="6308725"/>
            <a:ext cx="287338" cy="215900"/>
            <a:chOff x="1066" y="1706"/>
            <a:chExt cx="181" cy="136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BDF458D4-924C-4526-A3F8-3BAADCD512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4E1772F2-328C-4A11-AC93-CDC9B7A74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78" name="Group 13">
            <a:extLst>
              <a:ext uri="{FF2B5EF4-FFF2-40B4-BE49-F238E27FC236}">
                <a16:creationId xmlns:a16="http://schemas.microsoft.com/office/drawing/2014/main" id="{8D7C6ED9-B665-46F3-9591-DD02D3479068}"/>
              </a:ext>
            </a:extLst>
          </p:cNvPr>
          <p:cNvGrpSpPr>
            <a:grpSpLocks/>
          </p:cNvGrpSpPr>
          <p:nvPr/>
        </p:nvGrpSpPr>
        <p:grpSpPr bwMode="auto">
          <a:xfrm>
            <a:off x="2195513" y="6308725"/>
            <a:ext cx="287337" cy="215900"/>
            <a:chOff x="1066" y="1706"/>
            <a:chExt cx="181" cy="136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0BA5D389-9E2D-45D9-8001-BDDBE759BF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C3F43F3D-A54E-4B27-AD90-F2C9CC59B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79" name="Group 16">
            <a:extLst>
              <a:ext uri="{FF2B5EF4-FFF2-40B4-BE49-F238E27FC236}">
                <a16:creationId xmlns:a16="http://schemas.microsoft.com/office/drawing/2014/main" id="{62CF255A-E0A6-4761-8B48-341F93575E47}"/>
              </a:ext>
            </a:extLst>
          </p:cNvPr>
          <p:cNvGrpSpPr>
            <a:grpSpLocks/>
          </p:cNvGrpSpPr>
          <p:nvPr/>
        </p:nvGrpSpPr>
        <p:grpSpPr bwMode="auto">
          <a:xfrm>
            <a:off x="1331913" y="6308725"/>
            <a:ext cx="287337" cy="215900"/>
            <a:chOff x="1066" y="1706"/>
            <a:chExt cx="181" cy="136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52D0BF1D-2A2D-47B9-B007-B16E4B1E7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7C181B77-E2C3-490B-8D95-B4CBF7B3C4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80" name="Group 19">
            <a:extLst>
              <a:ext uri="{FF2B5EF4-FFF2-40B4-BE49-F238E27FC236}">
                <a16:creationId xmlns:a16="http://schemas.microsoft.com/office/drawing/2014/main" id="{01F15453-F09B-41E0-896A-30684B0DE59A}"/>
              </a:ext>
            </a:extLst>
          </p:cNvPr>
          <p:cNvGrpSpPr>
            <a:grpSpLocks/>
          </p:cNvGrpSpPr>
          <p:nvPr/>
        </p:nvGrpSpPr>
        <p:grpSpPr bwMode="auto">
          <a:xfrm>
            <a:off x="5076825" y="6308725"/>
            <a:ext cx="287338" cy="215900"/>
            <a:chOff x="1066" y="1706"/>
            <a:chExt cx="181" cy="136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704CC830-0C06-47B8-B72D-C7A9B7E76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0BC1EA3F-1542-452D-BCF3-F9E60AF41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81" name="Group 22">
            <a:extLst>
              <a:ext uri="{FF2B5EF4-FFF2-40B4-BE49-F238E27FC236}">
                <a16:creationId xmlns:a16="http://schemas.microsoft.com/office/drawing/2014/main" id="{BDD45730-9027-4AF9-8E15-263C2E865179}"/>
              </a:ext>
            </a:extLst>
          </p:cNvPr>
          <p:cNvGrpSpPr>
            <a:grpSpLocks/>
          </p:cNvGrpSpPr>
          <p:nvPr/>
        </p:nvGrpSpPr>
        <p:grpSpPr bwMode="auto">
          <a:xfrm>
            <a:off x="5364163" y="6308725"/>
            <a:ext cx="287337" cy="215900"/>
            <a:chOff x="1066" y="1706"/>
            <a:chExt cx="181" cy="136"/>
          </a:xfrm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C4EC5EA1-5F5C-404A-9959-A9B2DBF9A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33A0D122-FED5-4AF8-A12B-1F62A249A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82" name="Group 25">
            <a:extLst>
              <a:ext uri="{FF2B5EF4-FFF2-40B4-BE49-F238E27FC236}">
                <a16:creationId xmlns:a16="http://schemas.microsoft.com/office/drawing/2014/main" id="{CDDFD2F0-78AE-4EAD-8A9F-9900DE4AC55F}"/>
              </a:ext>
            </a:extLst>
          </p:cNvPr>
          <p:cNvGrpSpPr>
            <a:grpSpLocks/>
          </p:cNvGrpSpPr>
          <p:nvPr/>
        </p:nvGrpSpPr>
        <p:grpSpPr bwMode="auto">
          <a:xfrm>
            <a:off x="5651500" y="6308725"/>
            <a:ext cx="287338" cy="215900"/>
            <a:chOff x="1066" y="1706"/>
            <a:chExt cx="181" cy="136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AC9F7549-BA33-4AE1-B56D-BB4D35AD7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8799571D-55E1-49B6-AEDA-61A9A462A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83" name="Group 28">
            <a:extLst>
              <a:ext uri="{FF2B5EF4-FFF2-40B4-BE49-F238E27FC236}">
                <a16:creationId xmlns:a16="http://schemas.microsoft.com/office/drawing/2014/main" id="{6E6679EC-E913-4DBF-B187-527DF166F675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6237288"/>
            <a:ext cx="287338" cy="215900"/>
            <a:chOff x="1066" y="1706"/>
            <a:chExt cx="181" cy="136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E3D6543D-6574-42F2-BCAC-FB348E665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F1F5F128-0CA0-4A91-85A7-BC1227812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84" name="Group 31">
            <a:extLst>
              <a:ext uri="{FF2B5EF4-FFF2-40B4-BE49-F238E27FC236}">
                <a16:creationId xmlns:a16="http://schemas.microsoft.com/office/drawing/2014/main" id="{26324F0C-E56C-416B-9A64-B43FBFCDA658}"/>
              </a:ext>
            </a:extLst>
          </p:cNvPr>
          <p:cNvGrpSpPr>
            <a:grpSpLocks/>
          </p:cNvGrpSpPr>
          <p:nvPr/>
        </p:nvGrpSpPr>
        <p:grpSpPr bwMode="auto">
          <a:xfrm>
            <a:off x="6227763" y="6308725"/>
            <a:ext cx="287337" cy="215900"/>
            <a:chOff x="1066" y="1706"/>
            <a:chExt cx="181" cy="136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21BAE620-021A-4267-BB71-1CD8FB45D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796D46A-88FF-40F7-918F-4F37FC7605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85" name="Group 34">
            <a:extLst>
              <a:ext uri="{FF2B5EF4-FFF2-40B4-BE49-F238E27FC236}">
                <a16:creationId xmlns:a16="http://schemas.microsoft.com/office/drawing/2014/main" id="{5EF60A5A-66C2-450D-8685-142B08678839}"/>
              </a:ext>
            </a:extLst>
          </p:cNvPr>
          <p:cNvGrpSpPr>
            <a:grpSpLocks/>
          </p:cNvGrpSpPr>
          <p:nvPr/>
        </p:nvGrpSpPr>
        <p:grpSpPr bwMode="auto">
          <a:xfrm>
            <a:off x="6516688" y="6308725"/>
            <a:ext cx="287337" cy="215900"/>
            <a:chOff x="1066" y="1706"/>
            <a:chExt cx="181" cy="136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E632A259-5C22-4046-9BD4-DF5657996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4EB94B27-4018-4F9B-927F-3F91E5C2D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86" name="Group 37">
            <a:extLst>
              <a:ext uri="{FF2B5EF4-FFF2-40B4-BE49-F238E27FC236}">
                <a16:creationId xmlns:a16="http://schemas.microsoft.com/office/drawing/2014/main" id="{DE5C6498-9101-4E54-B5AD-55FD5B522920}"/>
              </a:ext>
            </a:extLst>
          </p:cNvPr>
          <p:cNvGrpSpPr>
            <a:grpSpLocks/>
          </p:cNvGrpSpPr>
          <p:nvPr/>
        </p:nvGrpSpPr>
        <p:grpSpPr bwMode="auto">
          <a:xfrm>
            <a:off x="1042988" y="6308725"/>
            <a:ext cx="287337" cy="215900"/>
            <a:chOff x="1066" y="1706"/>
            <a:chExt cx="181" cy="136"/>
          </a:xfrm>
        </p:grpSpPr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FB4A1665-7C18-428E-8BED-5B9E1EC07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8E5B8CFA-0301-4206-8470-6F3238687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87" name="Group 40">
            <a:extLst>
              <a:ext uri="{FF2B5EF4-FFF2-40B4-BE49-F238E27FC236}">
                <a16:creationId xmlns:a16="http://schemas.microsoft.com/office/drawing/2014/main" id="{7F882EE0-1403-4EBF-9B04-9C77D1D319A2}"/>
              </a:ext>
            </a:extLst>
          </p:cNvPr>
          <p:cNvGrpSpPr>
            <a:grpSpLocks/>
          </p:cNvGrpSpPr>
          <p:nvPr/>
        </p:nvGrpSpPr>
        <p:grpSpPr bwMode="auto">
          <a:xfrm>
            <a:off x="755650" y="6308725"/>
            <a:ext cx="287338" cy="215900"/>
            <a:chOff x="1066" y="1706"/>
            <a:chExt cx="181" cy="136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1BCB437F-9C0F-4C64-BCE6-06B379F25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4770687C-9C43-4A03-8652-8700557BC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88" name="Group 43">
            <a:extLst>
              <a:ext uri="{FF2B5EF4-FFF2-40B4-BE49-F238E27FC236}">
                <a16:creationId xmlns:a16="http://schemas.microsoft.com/office/drawing/2014/main" id="{65EBAA96-8114-46F3-95E5-C6C4F3B35CF1}"/>
              </a:ext>
            </a:extLst>
          </p:cNvPr>
          <p:cNvGrpSpPr>
            <a:grpSpLocks/>
          </p:cNvGrpSpPr>
          <p:nvPr/>
        </p:nvGrpSpPr>
        <p:grpSpPr bwMode="auto">
          <a:xfrm>
            <a:off x="468313" y="6308725"/>
            <a:ext cx="287337" cy="215900"/>
            <a:chOff x="1066" y="1706"/>
            <a:chExt cx="181" cy="136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D3888D76-469D-474F-BDED-6C7036BD55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DDCF60EF-094E-4E4A-A675-B173729A6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89" name="Group 46">
            <a:extLst>
              <a:ext uri="{FF2B5EF4-FFF2-40B4-BE49-F238E27FC236}">
                <a16:creationId xmlns:a16="http://schemas.microsoft.com/office/drawing/2014/main" id="{B38505B3-30CF-4484-BCF0-83D9A61EC2B4}"/>
              </a:ext>
            </a:extLst>
          </p:cNvPr>
          <p:cNvGrpSpPr>
            <a:grpSpLocks/>
          </p:cNvGrpSpPr>
          <p:nvPr/>
        </p:nvGrpSpPr>
        <p:grpSpPr bwMode="auto">
          <a:xfrm>
            <a:off x="6804025" y="6308725"/>
            <a:ext cx="287338" cy="215900"/>
            <a:chOff x="1066" y="1706"/>
            <a:chExt cx="181" cy="136"/>
          </a:xfrm>
        </p:grpSpPr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224E5B70-5DBA-4672-8DD2-79C4F3C60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D44589E2-11A0-4AAD-B2C1-4E50928914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90" name="Group 49">
            <a:extLst>
              <a:ext uri="{FF2B5EF4-FFF2-40B4-BE49-F238E27FC236}">
                <a16:creationId xmlns:a16="http://schemas.microsoft.com/office/drawing/2014/main" id="{54705EE9-3CD8-42AD-B647-45D88C07A197}"/>
              </a:ext>
            </a:extLst>
          </p:cNvPr>
          <p:cNvGrpSpPr>
            <a:grpSpLocks/>
          </p:cNvGrpSpPr>
          <p:nvPr/>
        </p:nvGrpSpPr>
        <p:grpSpPr bwMode="auto">
          <a:xfrm>
            <a:off x="7092950" y="6308725"/>
            <a:ext cx="287338" cy="215900"/>
            <a:chOff x="1066" y="1706"/>
            <a:chExt cx="181" cy="136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47F2567E-AA98-45CB-8B92-7E8E6C125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A2F80A7D-C6BB-4A73-A7D9-3B38511A6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91" name="Group 52">
            <a:extLst>
              <a:ext uri="{FF2B5EF4-FFF2-40B4-BE49-F238E27FC236}">
                <a16:creationId xmlns:a16="http://schemas.microsoft.com/office/drawing/2014/main" id="{139A2569-E982-49F6-B027-34B2CA614BA2}"/>
              </a:ext>
            </a:extLst>
          </p:cNvPr>
          <p:cNvGrpSpPr>
            <a:grpSpLocks/>
          </p:cNvGrpSpPr>
          <p:nvPr/>
        </p:nvGrpSpPr>
        <p:grpSpPr bwMode="auto">
          <a:xfrm>
            <a:off x="7380288" y="6237288"/>
            <a:ext cx="287337" cy="215900"/>
            <a:chOff x="1066" y="1706"/>
            <a:chExt cx="181" cy="136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3932FF15-BC6F-4B9F-B17D-5241554A2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15EA86EA-608B-4095-8701-1CE6A5412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92" name="Group 55">
            <a:extLst>
              <a:ext uri="{FF2B5EF4-FFF2-40B4-BE49-F238E27FC236}">
                <a16:creationId xmlns:a16="http://schemas.microsoft.com/office/drawing/2014/main" id="{887203CA-A9A4-4E3F-B88F-9E0B10FAADFF}"/>
              </a:ext>
            </a:extLst>
          </p:cNvPr>
          <p:cNvGrpSpPr>
            <a:grpSpLocks/>
          </p:cNvGrpSpPr>
          <p:nvPr/>
        </p:nvGrpSpPr>
        <p:grpSpPr bwMode="auto">
          <a:xfrm>
            <a:off x="179388" y="6308725"/>
            <a:ext cx="287337" cy="215900"/>
            <a:chOff x="1066" y="1706"/>
            <a:chExt cx="181" cy="136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E0046945-171B-4929-86B4-DADF61921A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B0D330F6-F78C-4588-A4EA-F1A25804B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93" name="Group 58">
            <a:extLst>
              <a:ext uri="{FF2B5EF4-FFF2-40B4-BE49-F238E27FC236}">
                <a16:creationId xmlns:a16="http://schemas.microsoft.com/office/drawing/2014/main" id="{34F895DD-4DB0-4DA4-B558-762DA40D9A0D}"/>
              </a:ext>
            </a:extLst>
          </p:cNvPr>
          <p:cNvGrpSpPr>
            <a:grpSpLocks/>
          </p:cNvGrpSpPr>
          <p:nvPr/>
        </p:nvGrpSpPr>
        <p:grpSpPr bwMode="auto">
          <a:xfrm>
            <a:off x="7667625" y="6237288"/>
            <a:ext cx="287338" cy="215900"/>
            <a:chOff x="1066" y="1706"/>
            <a:chExt cx="181" cy="136"/>
          </a:xfrm>
        </p:grpSpPr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41F8DBCF-2F60-4975-A917-88607D692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D359DC7D-3EBA-4598-979E-90A1C22D3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94" name="Group 61">
            <a:extLst>
              <a:ext uri="{FF2B5EF4-FFF2-40B4-BE49-F238E27FC236}">
                <a16:creationId xmlns:a16="http://schemas.microsoft.com/office/drawing/2014/main" id="{A3647D7F-8799-4EE1-B286-5ED19FFDFE1C}"/>
              </a:ext>
            </a:extLst>
          </p:cNvPr>
          <p:cNvGrpSpPr>
            <a:grpSpLocks/>
          </p:cNvGrpSpPr>
          <p:nvPr/>
        </p:nvGrpSpPr>
        <p:grpSpPr bwMode="auto">
          <a:xfrm>
            <a:off x="7956550" y="6237288"/>
            <a:ext cx="287338" cy="215900"/>
            <a:chOff x="1066" y="1706"/>
            <a:chExt cx="181" cy="136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57254657-08AE-4255-9E6C-6C68EB321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A66BE0CF-22FE-40BC-8AAB-C43733EBF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95" name="Group 64">
            <a:extLst>
              <a:ext uri="{FF2B5EF4-FFF2-40B4-BE49-F238E27FC236}">
                <a16:creationId xmlns:a16="http://schemas.microsoft.com/office/drawing/2014/main" id="{1D2BEFAE-361E-4C69-B1A5-A28E8E630597}"/>
              </a:ext>
            </a:extLst>
          </p:cNvPr>
          <p:cNvGrpSpPr>
            <a:grpSpLocks/>
          </p:cNvGrpSpPr>
          <p:nvPr/>
        </p:nvGrpSpPr>
        <p:grpSpPr bwMode="auto">
          <a:xfrm>
            <a:off x="8243888" y="6237288"/>
            <a:ext cx="287337" cy="215900"/>
            <a:chOff x="1066" y="1706"/>
            <a:chExt cx="181" cy="136"/>
          </a:xfrm>
        </p:grpSpPr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095890E9-EE94-47CC-9EED-B42616FA4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9174B7CC-5CDB-4E9A-BA6B-E7AC0026E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96" name="Group 67">
            <a:extLst>
              <a:ext uri="{FF2B5EF4-FFF2-40B4-BE49-F238E27FC236}">
                <a16:creationId xmlns:a16="http://schemas.microsoft.com/office/drawing/2014/main" id="{4F692761-C6F2-4369-8773-1A9BF4D9A221}"/>
              </a:ext>
            </a:extLst>
          </p:cNvPr>
          <p:cNvGrpSpPr>
            <a:grpSpLocks/>
          </p:cNvGrpSpPr>
          <p:nvPr/>
        </p:nvGrpSpPr>
        <p:grpSpPr bwMode="auto">
          <a:xfrm>
            <a:off x="3635375" y="2636838"/>
            <a:ext cx="215900" cy="215900"/>
            <a:chOff x="1156" y="2568"/>
            <a:chExt cx="136" cy="136"/>
          </a:xfrm>
        </p:grpSpPr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8DD4E7F2-E946-461E-B29E-A19E29646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87D908C7-9A90-4844-B2A2-9D67E4C62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97" name="Group 70">
            <a:extLst>
              <a:ext uri="{FF2B5EF4-FFF2-40B4-BE49-F238E27FC236}">
                <a16:creationId xmlns:a16="http://schemas.microsoft.com/office/drawing/2014/main" id="{5F75C23F-2AFD-434D-8E30-BA784D1A920C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2636838"/>
            <a:ext cx="215900" cy="215900"/>
            <a:chOff x="1156" y="2568"/>
            <a:chExt cx="136" cy="136"/>
          </a:xfrm>
        </p:grpSpPr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F775E898-9C70-4518-8FC6-09C7D3225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46B3371F-3A2F-4AE8-B186-306D8ABF43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98" name="Group 73">
            <a:extLst>
              <a:ext uri="{FF2B5EF4-FFF2-40B4-BE49-F238E27FC236}">
                <a16:creationId xmlns:a16="http://schemas.microsoft.com/office/drawing/2014/main" id="{84493F36-6873-41E5-939D-7D3188071903}"/>
              </a:ext>
            </a:extLst>
          </p:cNvPr>
          <p:cNvGrpSpPr>
            <a:grpSpLocks/>
          </p:cNvGrpSpPr>
          <p:nvPr/>
        </p:nvGrpSpPr>
        <p:grpSpPr bwMode="auto">
          <a:xfrm>
            <a:off x="4067175" y="2636838"/>
            <a:ext cx="215900" cy="215900"/>
            <a:chOff x="1156" y="2568"/>
            <a:chExt cx="136" cy="136"/>
          </a:xfrm>
        </p:grpSpPr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E2BCBD71-79EF-456F-A5B5-447EBC78A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1DC628C7-20B8-4FC6-BF1D-73F32B873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799" name="Group 76">
            <a:extLst>
              <a:ext uri="{FF2B5EF4-FFF2-40B4-BE49-F238E27FC236}">
                <a16:creationId xmlns:a16="http://schemas.microsoft.com/office/drawing/2014/main" id="{08E93417-3203-44FF-A1A4-28078C0A1B58}"/>
              </a:ext>
            </a:extLst>
          </p:cNvPr>
          <p:cNvGrpSpPr>
            <a:grpSpLocks/>
          </p:cNvGrpSpPr>
          <p:nvPr/>
        </p:nvGrpSpPr>
        <p:grpSpPr bwMode="auto">
          <a:xfrm>
            <a:off x="3419475" y="2708275"/>
            <a:ext cx="215900" cy="215900"/>
            <a:chOff x="1156" y="2568"/>
            <a:chExt cx="136" cy="136"/>
          </a:xfrm>
        </p:grpSpPr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075CFFC8-4CAF-4CD1-A1DF-479413F53B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C7004D9A-99FB-4DCD-8564-4C236B4E4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00" name="Group 79">
            <a:extLst>
              <a:ext uri="{FF2B5EF4-FFF2-40B4-BE49-F238E27FC236}">
                <a16:creationId xmlns:a16="http://schemas.microsoft.com/office/drawing/2014/main" id="{24C16C6C-0E95-487D-B635-987A6F934EC8}"/>
              </a:ext>
            </a:extLst>
          </p:cNvPr>
          <p:cNvGrpSpPr>
            <a:grpSpLocks/>
          </p:cNvGrpSpPr>
          <p:nvPr/>
        </p:nvGrpSpPr>
        <p:grpSpPr bwMode="auto">
          <a:xfrm>
            <a:off x="3203575" y="2708275"/>
            <a:ext cx="215900" cy="215900"/>
            <a:chOff x="1156" y="2568"/>
            <a:chExt cx="136" cy="136"/>
          </a:xfrm>
        </p:grpSpPr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DA026CEB-3693-49BF-83A2-95E0D7BF5F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82" name="Oval 81">
              <a:extLst>
                <a:ext uri="{FF2B5EF4-FFF2-40B4-BE49-F238E27FC236}">
                  <a16:creationId xmlns:a16="http://schemas.microsoft.com/office/drawing/2014/main" id="{E507A091-566A-4EFF-BF21-B6C49B02B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01" name="Group 82">
            <a:extLst>
              <a:ext uri="{FF2B5EF4-FFF2-40B4-BE49-F238E27FC236}">
                <a16:creationId xmlns:a16="http://schemas.microsoft.com/office/drawing/2014/main" id="{4B82711E-5AC9-470B-8800-23C68304B254}"/>
              </a:ext>
            </a:extLst>
          </p:cNvPr>
          <p:cNvGrpSpPr>
            <a:grpSpLocks/>
          </p:cNvGrpSpPr>
          <p:nvPr/>
        </p:nvGrpSpPr>
        <p:grpSpPr bwMode="auto">
          <a:xfrm>
            <a:off x="2987675" y="2781300"/>
            <a:ext cx="215900" cy="215900"/>
            <a:chOff x="1156" y="2568"/>
            <a:chExt cx="136" cy="136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8DF79DC-9730-4532-9FBC-14BBCD59A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17D39826-07B8-4D13-AAFF-B0ACCCA71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02" name="Group 85">
            <a:extLst>
              <a:ext uri="{FF2B5EF4-FFF2-40B4-BE49-F238E27FC236}">
                <a16:creationId xmlns:a16="http://schemas.microsoft.com/office/drawing/2014/main" id="{13C70013-89CB-4210-A055-DF9C4DB257FE}"/>
              </a:ext>
            </a:extLst>
          </p:cNvPr>
          <p:cNvGrpSpPr>
            <a:grpSpLocks/>
          </p:cNvGrpSpPr>
          <p:nvPr/>
        </p:nvGrpSpPr>
        <p:grpSpPr bwMode="auto">
          <a:xfrm>
            <a:off x="2876550" y="2963863"/>
            <a:ext cx="215900" cy="215900"/>
            <a:chOff x="1156" y="2568"/>
            <a:chExt cx="136" cy="136"/>
          </a:xfrm>
        </p:grpSpPr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27D400FB-9EAD-4CDC-83B3-27C8FBBF6D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EAF71B41-E71C-4D1B-BCD8-4E2F9FA32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03" name="Group 88">
            <a:extLst>
              <a:ext uri="{FF2B5EF4-FFF2-40B4-BE49-F238E27FC236}">
                <a16:creationId xmlns:a16="http://schemas.microsoft.com/office/drawing/2014/main" id="{219F2720-A0B4-44A4-A45C-1067BC9BC44B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3095625"/>
            <a:ext cx="215900" cy="215900"/>
            <a:chOff x="1156" y="2568"/>
            <a:chExt cx="136" cy="136"/>
          </a:xfrm>
        </p:grpSpPr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DBADAA6F-7B22-492C-AF9F-DEC7939DC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8B22ABE6-81C6-4663-A683-2094FE1559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04" name="Group 91">
            <a:extLst>
              <a:ext uri="{FF2B5EF4-FFF2-40B4-BE49-F238E27FC236}">
                <a16:creationId xmlns:a16="http://schemas.microsoft.com/office/drawing/2014/main" id="{B6435F1F-9471-4BD2-A9E3-787DDB0D9711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3271838"/>
            <a:ext cx="215900" cy="215900"/>
            <a:chOff x="1156" y="2568"/>
            <a:chExt cx="136" cy="136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A5D755C5-9BE7-4EB1-9589-804723C74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413D45DB-7EF7-4EF9-A220-954006EC8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05" name="Group 94">
            <a:extLst>
              <a:ext uri="{FF2B5EF4-FFF2-40B4-BE49-F238E27FC236}">
                <a16:creationId xmlns:a16="http://schemas.microsoft.com/office/drawing/2014/main" id="{0DF0C032-E077-4119-8526-8EBEE04F1867}"/>
              </a:ext>
            </a:extLst>
          </p:cNvPr>
          <p:cNvGrpSpPr>
            <a:grpSpLocks/>
          </p:cNvGrpSpPr>
          <p:nvPr/>
        </p:nvGrpSpPr>
        <p:grpSpPr bwMode="auto">
          <a:xfrm>
            <a:off x="2463800" y="3448050"/>
            <a:ext cx="215900" cy="215900"/>
            <a:chOff x="1156" y="2568"/>
            <a:chExt cx="136" cy="136"/>
          </a:xfrm>
        </p:grpSpPr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A4EF1DC7-2C0E-4C08-8B99-CEA70DCBD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950D0FF7-C942-46A2-9DBD-147E47E895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06" name="Group 97">
            <a:extLst>
              <a:ext uri="{FF2B5EF4-FFF2-40B4-BE49-F238E27FC236}">
                <a16:creationId xmlns:a16="http://schemas.microsoft.com/office/drawing/2014/main" id="{9C8EAD31-1529-4F35-B747-BA84765080C3}"/>
              </a:ext>
            </a:extLst>
          </p:cNvPr>
          <p:cNvGrpSpPr>
            <a:grpSpLocks/>
          </p:cNvGrpSpPr>
          <p:nvPr/>
        </p:nvGrpSpPr>
        <p:grpSpPr bwMode="auto">
          <a:xfrm>
            <a:off x="2376488" y="3646488"/>
            <a:ext cx="215900" cy="215900"/>
            <a:chOff x="1156" y="2568"/>
            <a:chExt cx="136" cy="136"/>
          </a:xfrm>
        </p:grpSpPr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B64375A9-3B4D-41EF-9C8F-DD1D72D9AD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2BC9FAFC-DEAC-4E26-BC98-4C5EA7E00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07" name="Group 100">
            <a:extLst>
              <a:ext uri="{FF2B5EF4-FFF2-40B4-BE49-F238E27FC236}">
                <a16:creationId xmlns:a16="http://schemas.microsoft.com/office/drawing/2014/main" id="{9DC69FB4-C5D7-4E93-BFCA-034D93B7C0C9}"/>
              </a:ext>
            </a:extLst>
          </p:cNvPr>
          <p:cNvGrpSpPr>
            <a:grpSpLocks/>
          </p:cNvGrpSpPr>
          <p:nvPr/>
        </p:nvGrpSpPr>
        <p:grpSpPr bwMode="auto">
          <a:xfrm>
            <a:off x="2287588" y="3856038"/>
            <a:ext cx="215900" cy="215900"/>
            <a:chOff x="1156" y="2568"/>
            <a:chExt cx="136" cy="136"/>
          </a:xfrm>
        </p:grpSpPr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E539AE31-0555-4BF6-92E9-B3E45562B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9EFA77B8-EEF9-4A29-AC27-414CB32BF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08" name="Group 103">
            <a:extLst>
              <a:ext uri="{FF2B5EF4-FFF2-40B4-BE49-F238E27FC236}">
                <a16:creationId xmlns:a16="http://schemas.microsoft.com/office/drawing/2014/main" id="{001EBC70-73F3-4B3F-AA7D-E602520D93D0}"/>
              </a:ext>
            </a:extLst>
          </p:cNvPr>
          <p:cNvGrpSpPr>
            <a:grpSpLocks/>
          </p:cNvGrpSpPr>
          <p:nvPr/>
        </p:nvGrpSpPr>
        <p:grpSpPr bwMode="auto">
          <a:xfrm>
            <a:off x="2276475" y="4065588"/>
            <a:ext cx="215900" cy="215900"/>
            <a:chOff x="1156" y="2568"/>
            <a:chExt cx="136" cy="136"/>
          </a:xfrm>
        </p:grpSpPr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F26A875C-6D94-4957-BF17-079BCFFC01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27817D91-CAD1-4532-A93D-8BAB05118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09" name="Group 106">
            <a:extLst>
              <a:ext uri="{FF2B5EF4-FFF2-40B4-BE49-F238E27FC236}">
                <a16:creationId xmlns:a16="http://schemas.microsoft.com/office/drawing/2014/main" id="{5693119D-6882-4C4C-AB83-1E8F657B3985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2636838"/>
            <a:ext cx="215900" cy="215900"/>
            <a:chOff x="1156" y="2568"/>
            <a:chExt cx="136" cy="136"/>
          </a:xfrm>
        </p:grpSpPr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F07E0ECF-F64F-41D4-9E0E-3D94A0D8A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D65F7430-8734-434E-BFD4-D34F26249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10" name="Group 109">
            <a:extLst>
              <a:ext uri="{FF2B5EF4-FFF2-40B4-BE49-F238E27FC236}">
                <a16:creationId xmlns:a16="http://schemas.microsoft.com/office/drawing/2014/main" id="{7A216462-B91E-4B73-BB2F-C74151D6FC86}"/>
              </a:ext>
            </a:extLst>
          </p:cNvPr>
          <p:cNvGrpSpPr>
            <a:grpSpLocks/>
          </p:cNvGrpSpPr>
          <p:nvPr/>
        </p:nvGrpSpPr>
        <p:grpSpPr bwMode="auto">
          <a:xfrm>
            <a:off x="2238375" y="4500563"/>
            <a:ext cx="215900" cy="215900"/>
            <a:chOff x="1156" y="2568"/>
            <a:chExt cx="136" cy="136"/>
          </a:xfrm>
        </p:grpSpPr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06F6EE08-7626-45FF-8E7C-BC2C49AE2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398911B6-D481-4102-8E47-A88D83507C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11" name="Group 112">
            <a:extLst>
              <a:ext uri="{FF2B5EF4-FFF2-40B4-BE49-F238E27FC236}">
                <a16:creationId xmlns:a16="http://schemas.microsoft.com/office/drawing/2014/main" id="{57867BFB-603B-4F66-AA1D-0695422E0E43}"/>
              </a:ext>
            </a:extLst>
          </p:cNvPr>
          <p:cNvGrpSpPr>
            <a:grpSpLocks/>
          </p:cNvGrpSpPr>
          <p:nvPr/>
        </p:nvGrpSpPr>
        <p:grpSpPr bwMode="auto">
          <a:xfrm>
            <a:off x="2233613" y="4287838"/>
            <a:ext cx="215900" cy="215900"/>
            <a:chOff x="1156" y="2568"/>
            <a:chExt cx="136" cy="136"/>
          </a:xfrm>
        </p:grpSpPr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1FA518AF-2EE9-4FE8-B769-3506A825E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545F3A2B-EF3C-45A2-9149-95FA86F25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12" name="Group 115">
            <a:extLst>
              <a:ext uri="{FF2B5EF4-FFF2-40B4-BE49-F238E27FC236}">
                <a16:creationId xmlns:a16="http://schemas.microsoft.com/office/drawing/2014/main" id="{91922B3C-D357-49DD-892D-17F393721C28}"/>
              </a:ext>
            </a:extLst>
          </p:cNvPr>
          <p:cNvGrpSpPr>
            <a:grpSpLocks/>
          </p:cNvGrpSpPr>
          <p:nvPr/>
        </p:nvGrpSpPr>
        <p:grpSpPr bwMode="auto">
          <a:xfrm>
            <a:off x="4491038" y="2686050"/>
            <a:ext cx="215900" cy="215900"/>
            <a:chOff x="1156" y="2568"/>
            <a:chExt cx="136" cy="136"/>
          </a:xfrm>
        </p:grpSpPr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9B99C8EE-3613-4490-9999-2EDC316AE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50B62C45-EEC9-42CE-9E55-CF158B1BEF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13" name="Group 118">
            <a:extLst>
              <a:ext uri="{FF2B5EF4-FFF2-40B4-BE49-F238E27FC236}">
                <a16:creationId xmlns:a16="http://schemas.microsoft.com/office/drawing/2014/main" id="{A42E951A-66D3-411F-9143-E6FCC3061F24}"/>
              </a:ext>
            </a:extLst>
          </p:cNvPr>
          <p:cNvGrpSpPr>
            <a:grpSpLocks/>
          </p:cNvGrpSpPr>
          <p:nvPr/>
        </p:nvGrpSpPr>
        <p:grpSpPr bwMode="auto">
          <a:xfrm>
            <a:off x="4883150" y="2803525"/>
            <a:ext cx="215900" cy="215900"/>
            <a:chOff x="1156" y="2568"/>
            <a:chExt cx="136" cy="136"/>
          </a:xfrm>
        </p:grpSpPr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7544788B-45B3-4CE7-8F4C-CB797850A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945A0875-89CA-40D4-A921-426C046E3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14" name="Group 121">
            <a:extLst>
              <a:ext uri="{FF2B5EF4-FFF2-40B4-BE49-F238E27FC236}">
                <a16:creationId xmlns:a16="http://schemas.microsoft.com/office/drawing/2014/main" id="{FAC3A0D3-91FB-47FC-AA78-CD065D981C21}"/>
              </a:ext>
            </a:extLst>
          </p:cNvPr>
          <p:cNvGrpSpPr>
            <a:grpSpLocks/>
          </p:cNvGrpSpPr>
          <p:nvPr/>
        </p:nvGrpSpPr>
        <p:grpSpPr bwMode="auto">
          <a:xfrm>
            <a:off x="5076825" y="2852738"/>
            <a:ext cx="215900" cy="215900"/>
            <a:chOff x="1156" y="2568"/>
            <a:chExt cx="136" cy="136"/>
          </a:xfrm>
        </p:grpSpPr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8BE34ED9-4348-440C-AD96-AA7488606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19D795E7-AF34-4ED4-857C-DF61C84B1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15" name="Group 124">
            <a:extLst>
              <a:ext uri="{FF2B5EF4-FFF2-40B4-BE49-F238E27FC236}">
                <a16:creationId xmlns:a16="http://schemas.microsoft.com/office/drawing/2014/main" id="{9D4A71D6-1AF0-4380-BAB3-1235DC60E86B}"/>
              </a:ext>
            </a:extLst>
          </p:cNvPr>
          <p:cNvGrpSpPr>
            <a:grpSpLocks/>
          </p:cNvGrpSpPr>
          <p:nvPr/>
        </p:nvGrpSpPr>
        <p:grpSpPr bwMode="auto">
          <a:xfrm>
            <a:off x="5219700" y="2997200"/>
            <a:ext cx="215900" cy="215900"/>
            <a:chOff x="1156" y="2568"/>
            <a:chExt cx="136" cy="136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BE9A4199-D9E4-4169-8431-FD67203299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27" name="Oval 126">
              <a:extLst>
                <a:ext uri="{FF2B5EF4-FFF2-40B4-BE49-F238E27FC236}">
                  <a16:creationId xmlns:a16="http://schemas.microsoft.com/office/drawing/2014/main" id="{5E27A6A4-1FAD-467F-BB55-A9043803D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16" name="Group 127">
            <a:extLst>
              <a:ext uri="{FF2B5EF4-FFF2-40B4-BE49-F238E27FC236}">
                <a16:creationId xmlns:a16="http://schemas.microsoft.com/office/drawing/2014/main" id="{539F0ACA-77A8-4AE7-B99A-7C1E8C07BA83}"/>
              </a:ext>
            </a:extLst>
          </p:cNvPr>
          <p:cNvGrpSpPr>
            <a:grpSpLocks/>
          </p:cNvGrpSpPr>
          <p:nvPr/>
        </p:nvGrpSpPr>
        <p:grpSpPr bwMode="auto">
          <a:xfrm>
            <a:off x="4700588" y="2719388"/>
            <a:ext cx="215900" cy="215900"/>
            <a:chOff x="1156" y="2568"/>
            <a:chExt cx="136" cy="136"/>
          </a:xfrm>
        </p:grpSpPr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9F337665-60E9-4210-AE45-148BCC810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FB27BB6E-9F4C-493D-8429-E695D01AC2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17" name="Group 130">
            <a:extLst>
              <a:ext uri="{FF2B5EF4-FFF2-40B4-BE49-F238E27FC236}">
                <a16:creationId xmlns:a16="http://schemas.microsoft.com/office/drawing/2014/main" id="{DFF0EF17-508D-4625-9A53-A6C857ED7ACE}"/>
              </a:ext>
            </a:extLst>
          </p:cNvPr>
          <p:cNvGrpSpPr>
            <a:grpSpLocks/>
          </p:cNvGrpSpPr>
          <p:nvPr/>
        </p:nvGrpSpPr>
        <p:grpSpPr bwMode="auto">
          <a:xfrm>
            <a:off x="5724525" y="3644900"/>
            <a:ext cx="215900" cy="215900"/>
            <a:chOff x="1156" y="2568"/>
            <a:chExt cx="136" cy="136"/>
          </a:xfrm>
        </p:grpSpPr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0EE2B1C0-FD32-4203-92D1-E33870A75F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2911FD36-EB23-4AD9-9E08-885513D81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18" name="Group 133">
            <a:extLst>
              <a:ext uri="{FF2B5EF4-FFF2-40B4-BE49-F238E27FC236}">
                <a16:creationId xmlns:a16="http://schemas.microsoft.com/office/drawing/2014/main" id="{76CDF521-FF42-4885-9631-401663FCA57D}"/>
              </a:ext>
            </a:extLst>
          </p:cNvPr>
          <p:cNvGrpSpPr>
            <a:grpSpLocks/>
          </p:cNvGrpSpPr>
          <p:nvPr/>
        </p:nvGrpSpPr>
        <p:grpSpPr bwMode="auto">
          <a:xfrm>
            <a:off x="5580063" y="3500438"/>
            <a:ext cx="215900" cy="215900"/>
            <a:chOff x="1156" y="2568"/>
            <a:chExt cx="136" cy="136"/>
          </a:xfrm>
        </p:grpSpPr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14CEE33F-1EDF-4D18-A6DF-92A428600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C957266A-9E6C-4E26-B83C-C31BC9E18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19" name="Group 136">
            <a:extLst>
              <a:ext uri="{FF2B5EF4-FFF2-40B4-BE49-F238E27FC236}">
                <a16:creationId xmlns:a16="http://schemas.microsoft.com/office/drawing/2014/main" id="{FCACD1CF-C38A-45E9-96FE-A3A9544B70BE}"/>
              </a:ext>
            </a:extLst>
          </p:cNvPr>
          <p:cNvGrpSpPr>
            <a:grpSpLocks/>
          </p:cNvGrpSpPr>
          <p:nvPr/>
        </p:nvGrpSpPr>
        <p:grpSpPr bwMode="auto">
          <a:xfrm>
            <a:off x="5508625" y="3284538"/>
            <a:ext cx="215900" cy="215900"/>
            <a:chOff x="1156" y="2568"/>
            <a:chExt cx="136" cy="136"/>
          </a:xfrm>
        </p:grpSpPr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C4E7415C-6556-4487-AB48-B48393EAC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1439926B-C716-45FF-A059-C813137DB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20" name="Group 139">
            <a:extLst>
              <a:ext uri="{FF2B5EF4-FFF2-40B4-BE49-F238E27FC236}">
                <a16:creationId xmlns:a16="http://schemas.microsoft.com/office/drawing/2014/main" id="{61B891C1-F596-4056-A490-33DD0B4BA8B9}"/>
              </a:ext>
            </a:extLst>
          </p:cNvPr>
          <p:cNvGrpSpPr>
            <a:grpSpLocks/>
          </p:cNvGrpSpPr>
          <p:nvPr/>
        </p:nvGrpSpPr>
        <p:grpSpPr bwMode="auto">
          <a:xfrm>
            <a:off x="5364163" y="3141663"/>
            <a:ext cx="215900" cy="215900"/>
            <a:chOff x="1156" y="2568"/>
            <a:chExt cx="136" cy="136"/>
          </a:xfrm>
        </p:grpSpPr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D2D9FE46-11DC-4B1C-BB12-3308507090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9C8362AF-5E1C-4C85-A2C5-37812AF02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21" name="Group 142">
            <a:extLst>
              <a:ext uri="{FF2B5EF4-FFF2-40B4-BE49-F238E27FC236}">
                <a16:creationId xmlns:a16="http://schemas.microsoft.com/office/drawing/2014/main" id="{9702592B-E29F-4B2E-86DA-5D7922411C1A}"/>
              </a:ext>
            </a:extLst>
          </p:cNvPr>
          <p:cNvGrpSpPr>
            <a:grpSpLocks/>
          </p:cNvGrpSpPr>
          <p:nvPr/>
        </p:nvGrpSpPr>
        <p:grpSpPr bwMode="auto">
          <a:xfrm>
            <a:off x="2268538" y="4724400"/>
            <a:ext cx="215900" cy="215900"/>
            <a:chOff x="1156" y="2568"/>
            <a:chExt cx="136" cy="136"/>
          </a:xfrm>
        </p:grpSpPr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271C9446-8319-46F1-9B4A-6D8E6BDE72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FD4DAA4B-AB94-4982-9FC3-DBEF2A92C5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22" name="Group 145">
            <a:extLst>
              <a:ext uri="{FF2B5EF4-FFF2-40B4-BE49-F238E27FC236}">
                <a16:creationId xmlns:a16="http://schemas.microsoft.com/office/drawing/2014/main" id="{D5070A2F-7E22-4DCC-9527-F4FC31885EC3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724400"/>
            <a:ext cx="215900" cy="215900"/>
            <a:chOff x="1156" y="2568"/>
            <a:chExt cx="136" cy="136"/>
          </a:xfrm>
        </p:grpSpPr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AC1355A7-BB99-4510-BF0F-BD5A10C62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A691D974-0FB6-47C5-9D54-DD80DE7A7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23" name="Group 148">
            <a:extLst>
              <a:ext uri="{FF2B5EF4-FFF2-40B4-BE49-F238E27FC236}">
                <a16:creationId xmlns:a16="http://schemas.microsoft.com/office/drawing/2014/main" id="{0CAE4948-B88B-4016-878E-6561A010D886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508500"/>
            <a:ext cx="215900" cy="215900"/>
            <a:chOff x="1156" y="2568"/>
            <a:chExt cx="136" cy="136"/>
          </a:xfrm>
        </p:grpSpPr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ECBF469B-17C2-4B41-9D2F-35FB88491D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51" name="Oval 150">
              <a:extLst>
                <a:ext uri="{FF2B5EF4-FFF2-40B4-BE49-F238E27FC236}">
                  <a16:creationId xmlns:a16="http://schemas.microsoft.com/office/drawing/2014/main" id="{4AB5BE0C-4356-41DF-BF3E-F0203B224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24" name="Group 151">
            <a:extLst>
              <a:ext uri="{FF2B5EF4-FFF2-40B4-BE49-F238E27FC236}">
                <a16:creationId xmlns:a16="http://schemas.microsoft.com/office/drawing/2014/main" id="{B4063ED4-AC4E-40C6-9C34-E702B03B86BC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292600"/>
            <a:ext cx="215900" cy="215900"/>
            <a:chOff x="1156" y="2568"/>
            <a:chExt cx="136" cy="136"/>
          </a:xfrm>
        </p:grpSpPr>
        <p:sp>
          <p:nvSpPr>
            <p:cNvPr id="153" name="Oval 152">
              <a:extLst>
                <a:ext uri="{FF2B5EF4-FFF2-40B4-BE49-F238E27FC236}">
                  <a16:creationId xmlns:a16="http://schemas.microsoft.com/office/drawing/2014/main" id="{4E903F52-F0B5-4E9E-97EA-41624194B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54" name="Oval 153">
              <a:extLst>
                <a:ext uri="{FF2B5EF4-FFF2-40B4-BE49-F238E27FC236}">
                  <a16:creationId xmlns:a16="http://schemas.microsoft.com/office/drawing/2014/main" id="{F7DF3F49-4366-4E70-9D6A-14E3CEE7C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25" name="Group 154">
            <a:extLst>
              <a:ext uri="{FF2B5EF4-FFF2-40B4-BE49-F238E27FC236}">
                <a16:creationId xmlns:a16="http://schemas.microsoft.com/office/drawing/2014/main" id="{0FD44574-A2E5-4F67-A662-0F9E5B237D6F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076700"/>
            <a:ext cx="215900" cy="215900"/>
            <a:chOff x="1156" y="2568"/>
            <a:chExt cx="136" cy="136"/>
          </a:xfrm>
        </p:grpSpPr>
        <p:sp>
          <p:nvSpPr>
            <p:cNvPr id="156" name="Oval 155">
              <a:extLst>
                <a:ext uri="{FF2B5EF4-FFF2-40B4-BE49-F238E27FC236}">
                  <a16:creationId xmlns:a16="http://schemas.microsoft.com/office/drawing/2014/main" id="{39FC8E7E-6501-4929-91E8-0FEA5D509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57" name="Oval 156">
              <a:extLst>
                <a:ext uri="{FF2B5EF4-FFF2-40B4-BE49-F238E27FC236}">
                  <a16:creationId xmlns:a16="http://schemas.microsoft.com/office/drawing/2014/main" id="{3993EA55-B5FF-4AC3-B9A8-331655173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26" name="Group 157">
            <a:extLst>
              <a:ext uri="{FF2B5EF4-FFF2-40B4-BE49-F238E27FC236}">
                <a16:creationId xmlns:a16="http://schemas.microsoft.com/office/drawing/2014/main" id="{1A7D7CFE-E969-4A18-AE73-6986E335B81F}"/>
              </a:ext>
            </a:extLst>
          </p:cNvPr>
          <p:cNvGrpSpPr>
            <a:grpSpLocks/>
          </p:cNvGrpSpPr>
          <p:nvPr/>
        </p:nvGrpSpPr>
        <p:grpSpPr bwMode="auto">
          <a:xfrm>
            <a:off x="5767388" y="3865563"/>
            <a:ext cx="215900" cy="215900"/>
            <a:chOff x="1156" y="2568"/>
            <a:chExt cx="136" cy="136"/>
          </a:xfrm>
        </p:grpSpPr>
        <p:sp>
          <p:nvSpPr>
            <p:cNvPr id="159" name="Oval 158">
              <a:extLst>
                <a:ext uri="{FF2B5EF4-FFF2-40B4-BE49-F238E27FC236}">
                  <a16:creationId xmlns:a16="http://schemas.microsoft.com/office/drawing/2014/main" id="{28A1B466-E023-4E6D-9DB0-732DD8D503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60" name="Oval 159">
              <a:extLst>
                <a:ext uri="{FF2B5EF4-FFF2-40B4-BE49-F238E27FC236}">
                  <a16:creationId xmlns:a16="http://schemas.microsoft.com/office/drawing/2014/main" id="{95DFCD09-51BA-47D3-9C92-B504A59AA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27" name="Group 160">
            <a:extLst>
              <a:ext uri="{FF2B5EF4-FFF2-40B4-BE49-F238E27FC236}">
                <a16:creationId xmlns:a16="http://schemas.microsoft.com/office/drawing/2014/main" id="{2D8F05F9-4E5D-437D-AFBA-91DB1AF2EED2}"/>
              </a:ext>
            </a:extLst>
          </p:cNvPr>
          <p:cNvGrpSpPr>
            <a:grpSpLocks/>
          </p:cNvGrpSpPr>
          <p:nvPr/>
        </p:nvGrpSpPr>
        <p:grpSpPr bwMode="auto">
          <a:xfrm>
            <a:off x="2339975" y="4941888"/>
            <a:ext cx="215900" cy="215900"/>
            <a:chOff x="1156" y="2568"/>
            <a:chExt cx="136" cy="136"/>
          </a:xfrm>
        </p:grpSpPr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7B92D078-61FE-4B32-AC28-174575195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9694933F-5E50-479A-8092-218CF846F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28" name="Group 163">
            <a:extLst>
              <a:ext uri="{FF2B5EF4-FFF2-40B4-BE49-F238E27FC236}">
                <a16:creationId xmlns:a16="http://schemas.microsoft.com/office/drawing/2014/main" id="{68262B76-8E4F-4396-9BE8-7E8D411BE140}"/>
              </a:ext>
            </a:extLst>
          </p:cNvPr>
          <p:cNvGrpSpPr>
            <a:grpSpLocks/>
          </p:cNvGrpSpPr>
          <p:nvPr/>
        </p:nvGrpSpPr>
        <p:grpSpPr bwMode="auto">
          <a:xfrm>
            <a:off x="2411413" y="5157788"/>
            <a:ext cx="215900" cy="215900"/>
            <a:chOff x="1156" y="2568"/>
            <a:chExt cx="136" cy="136"/>
          </a:xfrm>
        </p:grpSpPr>
        <p:sp>
          <p:nvSpPr>
            <p:cNvPr id="165" name="Oval 164">
              <a:extLst>
                <a:ext uri="{FF2B5EF4-FFF2-40B4-BE49-F238E27FC236}">
                  <a16:creationId xmlns:a16="http://schemas.microsoft.com/office/drawing/2014/main" id="{894F7288-3396-4719-A954-E2D3D105F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D88676EF-B332-4BE0-8C03-DFE231AB2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29" name="Group 166">
            <a:extLst>
              <a:ext uri="{FF2B5EF4-FFF2-40B4-BE49-F238E27FC236}">
                <a16:creationId xmlns:a16="http://schemas.microsoft.com/office/drawing/2014/main" id="{28951A4C-1673-454E-9E7A-E036FC3B5CE0}"/>
              </a:ext>
            </a:extLst>
          </p:cNvPr>
          <p:cNvGrpSpPr>
            <a:grpSpLocks/>
          </p:cNvGrpSpPr>
          <p:nvPr/>
        </p:nvGrpSpPr>
        <p:grpSpPr bwMode="auto">
          <a:xfrm>
            <a:off x="2484438" y="5373688"/>
            <a:ext cx="215900" cy="215900"/>
            <a:chOff x="1156" y="2568"/>
            <a:chExt cx="136" cy="136"/>
          </a:xfrm>
        </p:grpSpPr>
        <p:sp>
          <p:nvSpPr>
            <p:cNvPr id="168" name="Oval 167">
              <a:extLst>
                <a:ext uri="{FF2B5EF4-FFF2-40B4-BE49-F238E27FC236}">
                  <a16:creationId xmlns:a16="http://schemas.microsoft.com/office/drawing/2014/main" id="{E0EDF4BD-DB7E-4C86-902D-84D0C124C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69" name="Oval 168">
              <a:extLst>
                <a:ext uri="{FF2B5EF4-FFF2-40B4-BE49-F238E27FC236}">
                  <a16:creationId xmlns:a16="http://schemas.microsoft.com/office/drawing/2014/main" id="{188C9CF1-43CE-4468-98D2-A2DAEEF88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30" name="Group 169">
            <a:extLst>
              <a:ext uri="{FF2B5EF4-FFF2-40B4-BE49-F238E27FC236}">
                <a16:creationId xmlns:a16="http://schemas.microsoft.com/office/drawing/2014/main" id="{2C0C1E30-9E6D-4F87-A690-705E8E28E33B}"/>
              </a:ext>
            </a:extLst>
          </p:cNvPr>
          <p:cNvGrpSpPr>
            <a:grpSpLocks/>
          </p:cNvGrpSpPr>
          <p:nvPr/>
        </p:nvGrpSpPr>
        <p:grpSpPr bwMode="auto">
          <a:xfrm>
            <a:off x="2670175" y="5516563"/>
            <a:ext cx="215900" cy="215900"/>
            <a:chOff x="1156" y="2568"/>
            <a:chExt cx="136" cy="136"/>
          </a:xfrm>
        </p:grpSpPr>
        <p:sp>
          <p:nvSpPr>
            <p:cNvPr id="171" name="Oval 170">
              <a:extLst>
                <a:ext uri="{FF2B5EF4-FFF2-40B4-BE49-F238E27FC236}">
                  <a16:creationId xmlns:a16="http://schemas.microsoft.com/office/drawing/2014/main" id="{F2093011-1DE5-4A55-B605-F07710823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72" name="Oval 171">
              <a:extLst>
                <a:ext uri="{FF2B5EF4-FFF2-40B4-BE49-F238E27FC236}">
                  <a16:creationId xmlns:a16="http://schemas.microsoft.com/office/drawing/2014/main" id="{59F7A765-C0C7-4F0D-8716-C54BFDC44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31" name="Group 172">
            <a:extLst>
              <a:ext uri="{FF2B5EF4-FFF2-40B4-BE49-F238E27FC236}">
                <a16:creationId xmlns:a16="http://schemas.microsoft.com/office/drawing/2014/main" id="{03E1C3AC-25EE-4C1B-981A-0A562260097B}"/>
              </a:ext>
            </a:extLst>
          </p:cNvPr>
          <p:cNvGrpSpPr>
            <a:grpSpLocks/>
          </p:cNvGrpSpPr>
          <p:nvPr/>
        </p:nvGrpSpPr>
        <p:grpSpPr bwMode="auto">
          <a:xfrm>
            <a:off x="2786063" y="5689600"/>
            <a:ext cx="215900" cy="215900"/>
            <a:chOff x="1156" y="2568"/>
            <a:chExt cx="136" cy="136"/>
          </a:xfrm>
        </p:grpSpPr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2A1E84E6-1F29-4883-A5F6-B5614CCF7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CA053457-843E-4974-A904-BB0F06410C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32" name="Group 175">
            <a:extLst>
              <a:ext uri="{FF2B5EF4-FFF2-40B4-BE49-F238E27FC236}">
                <a16:creationId xmlns:a16="http://schemas.microsoft.com/office/drawing/2014/main" id="{7216B2B7-6331-498C-B633-0AFD259BD268}"/>
              </a:ext>
            </a:extLst>
          </p:cNvPr>
          <p:cNvGrpSpPr>
            <a:grpSpLocks/>
          </p:cNvGrpSpPr>
          <p:nvPr/>
        </p:nvGrpSpPr>
        <p:grpSpPr bwMode="auto">
          <a:xfrm>
            <a:off x="5724525" y="4933950"/>
            <a:ext cx="215900" cy="215900"/>
            <a:chOff x="1156" y="2568"/>
            <a:chExt cx="136" cy="136"/>
          </a:xfrm>
        </p:grpSpPr>
        <p:sp>
          <p:nvSpPr>
            <p:cNvPr id="177" name="Oval 176">
              <a:extLst>
                <a:ext uri="{FF2B5EF4-FFF2-40B4-BE49-F238E27FC236}">
                  <a16:creationId xmlns:a16="http://schemas.microsoft.com/office/drawing/2014/main" id="{F61101A2-B33B-4317-AB2A-572B94B97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78" name="Oval 177">
              <a:extLst>
                <a:ext uri="{FF2B5EF4-FFF2-40B4-BE49-F238E27FC236}">
                  <a16:creationId xmlns:a16="http://schemas.microsoft.com/office/drawing/2014/main" id="{3E34E255-8673-4B0D-B4A3-2B27E8A7D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33" name="Group 178">
            <a:extLst>
              <a:ext uri="{FF2B5EF4-FFF2-40B4-BE49-F238E27FC236}">
                <a16:creationId xmlns:a16="http://schemas.microsoft.com/office/drawing/2014/main" id="{2DB1C7D6-2A1F-4265-989A-0569DA46AD10}"/>
              </a:ext>
            </a:extLst>
          </p:cNvPr>
          <p:cNvGrpSpPr>
            <a:grpSpLocks/>
          </p:cNvGrpSpPr>
          <p:nvPr/>
        </p:nvGrpSpPr>
        <p:grpSpPr bwMode="auto">
          <a:xfrm>
            <a:off x="3333750" y="6035675"/>
            <a:ext cx="215900" cy="215900"/>
            <a:chOff x="1156" y="2568"/>
            <a:chExt cx="136" cy="136"/>
          </a:xfrm>
        </p:grpSpPr>
        <p:sp>
          <p:nvSpPr>
            <p:cNvPr id="180" name="Oval 179">
              <a:extLst>
                <a:ext uri="{FF2B5EF4-FFF2-40B4-BE49-F238E27FC236}">
                  <a16:creationId xmlns:a16="http://schemas.microsoft.com/office/drawing/2014/main" id="{94D80382-AC93-45D5-8EB8-7551ADD4F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15A7DE6F-C93A-406F-95A7-78F0F3AA8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34" name="Group 181">
            <a:extLst>
              <a:ext uri="{FF2B5EF4-FFF2-40B4-BE49-F238E27FC236}">
                <a16:creationId xmlns:a16="http://schemas.microsoft.com/office/drawing/2014/main" id="{E1360565-BE6E-471B-89B6-E96D503E64D7}"/>
              </a:ext>
            </a:extLst>
          </p:cNvPr>
          <p:cNvGrpSpPr>
            <a:grpSpLocks/>
          </p:cNvGrpSpPr>
          <p:nvPr/>
        </p:nvGrpSpPr>
        <p:grpSpPr bwMode="auto">
          <a:xfrm>
            <a:off x="3141663" y="5943600"/>
            <a:ext cx="215900" cy="215900"/>
            <a:chOff x="1156" y="2568"/>
            <a:chExt cx="136" cy="136"/>
          </a:xfrm>
        </p:grpSpPr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0666B806-C2AA-45DC-BB9E-51C15F9EA3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84" name="Oval 183">
              <a:extLst>
                <a:ext uri="{FF2B5EF4-FFF2-40B4-BE49-F238E27FC236}">
                  <a16:creationId xmlns:a16="http://schemas.microsoft.com/office/drawing/2014/main" id="{47273D21-12A5-422C-9127-88408A7EF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35" name="Group 184">
            <a:extLst>
              <a:ext uri="{FF2B5EF4-FFF2-40B4-BE49-F238E27FC236}">
                <a16:creationId xmlns:a16="http://schemas.microsoft.com/office/drawing/2014/main" id="{79E5B686-B423-408B-8C68-5F50C1311C6E}"/>
              </a:ext>
            </a:extLst>
          </p:cNvPr>
          <p:cNvGrpSpPr>
            <a:grpSpLocks/>
          </p:cNvGrpSpPr>
          <p:nvPr/>
        </p:nvGrpSpPr>
        <p:grpSpPr bwMode="auto">
          <a:xfrm>
            <a:off x="2960688" y="5840413"/>
            <a:ext cx="215900" cy="215900"/>
            <a:chOff x="1156" y="2568"/>
            <a:chExt cx="136" cy="136"/>
          </a:xfrm>
        </p:grpSpPr>
        <p:sp>
          <p:nvSpPr>
            <p:cNvPr id="186" name="Oval 185">
              <a:extLst>
                <a:ext uri="{FF2B5EF4-FFF2-40B4-BE49-F238E27FC236}">
                  <a16:creationId xmlns:a16="http://schemas.microsoft.com/office/drawing/2014/main" id="{D61280AE-4521-4675-AFF7-97655E2E9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4B4D0EBE-379E-4454-AF5C-F0564B224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36" name="Group 187">
            <a:extLst>
              <a:ext uri="{FF2B5EF4-FFF2-40B4-BE49-F238E27FC236}">
                <a16:creationId xmlns:a16="http://schemas.microsoft.com/office/drawing/2014/main" id="{7F9F0499-1DF6-42B2-BF82-1D53F4A579CD}"/>
              </a:ext>
            </a:extLst>
          </p:cNvPr>
          <p:cNvGrpSpPr>
            <a:grpSpLocks/>
          </p:cNvGrpSpPr>
          <p:nvPr/>
        </p:nvGrpSpPr>
        <p:grpSpPr bwMode="auto">
          <a:xfrm>
            <a:off x="5424488" y="5538788"/>
            <a:ext cx="215900" cy="215900"/>
            <a:chOff x="1156" y="2568"/>
            <a:chExt cx="136" cy="136"/>
          </a:xfrm>
        </p:grpSpPr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903B0096-F473-4CD7-9099-D22BA784E7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06DD1A7A-6973-4BF5-9629-A22D14ED1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37" name="Group 190">
            <a:extLst>
              <a:ext uri="{FF2B5EF4-FFF2-40B4-BE49-F238E27FC236}">
                <a16:creationId xmlns:a16="http://schemas.microsoft.com/office/drawing/2014/main" id="{0B2E1EF8-C8CF-4343-AEF7-883091E5112A}"/>
              </a:ext>
            </a:extLst>
          </p:cNvPr>
          <p:cNvGrpSpPr>
            <a:grpSpLocks/>
          </p:cNvGrpSpPr>
          <p:nvPr/>
        </p:nvGrpSpPr>
        <p:grpSpPr bwMode="auto">
          <a:xfrm>
            <a:off x="5518150" y="5335588"/>
            <a:ext cx="215900" cy="215900"/>
            <a:chOff x="1156" y="2568"/>
            <a:chExt cx="136" cy="136"/>
          </a:xfrm>
        </p:grpSpPr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86C81CB3-B568-46C2-9B7B-66C33CF6B6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93" name="Oval 192">
              <a:extLst>
                <a:ext uri="{FF2B5EF4-FFF2-40B4-BE49-F238E27FC236}">
                  <a16:creationId xmlns:a16="http://schemas.microsoft.com/office/drawing/2014/main" id="{A76C9D60-4171-4FCC-8BC2-40C157E58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38" name="Group 193">
            <a:extLst>
              <a:ext uri="{FF2B5EF4-FFF2-40B4-BE49-F238E27FC236}">
                <a16:creationId xmlns:a16="http://schemas.microsoft.com/office/drawing/2014/main" id="{AE075785-F88F-4047-BD01-1BE43E5BC434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5154613"/>
            <a:ext cx="215900" cy="215900"/>
            <a:chOff x="1156" y="2568"/>
            <a:chExt cx="136" cy="136"/>
          </a:xfrm>
        </p:grpSpPr>
        <p:sp>
          <p:nvSpPr>
            <p:cNvPr id="195" name="Oval 194">
              <a:extLst>
                <a:ext uri="{FF2B5EF4-FFF2-40B4-BE49-F238E27FC236}">
                  <a16:creationId xmlns:a16="http://schemas.microsoft.com/office/drawing/2014/main" id="{D01156E3-49C3-4748-B1A8-7EF04D4E73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96" name="Oval 195">
              <a:extLst>
                <a:ext uri="{FF2B5EF4-FFF2-40B4-BE49-F238E27FC236}">
                  <a16:creationId xmlns:a16="http://schemas.microsoft.com/office/drawing/2014/main" id="{AC1EB722-2EAC-4052-B128-3A853AB4E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39" name="Group 196">
            <a:extLst>
              <a:ext uri="{FF2B5EF4-FFF2-40B4-BE49-F238E27FC236}">
                <a16:creationId xmlns:a16="http://schemas.microsoft.com/office/drawing/2014/main" id="{B50E1348-3BF7-4EFB-A14D-63AB13548CD3}"/>
              </a:ext>
            </a:extLst>
          </p:cNvPr>
          <p:cNvGrpSpPr>
            <a:grpSpLocks/>
          </p:cNvGrpSpPr>
          <p:nvPr/>
        </p:nvGrpSpPr>
        <p:grpSpPr bwMode="auto">
          <a:xfrm>
            <a:off x="4427538" y="6092825"/>
            <a:ext cx="215900" cy="215900"/>
            <a:chOff x="1156" y="2568"/>
            <a:chExt cx="136" cy="136"/>
          </a:xfrm>
        </p:grpSpPr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09C4EBBC-A2AE-4753-BEA1-D6552A419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DD3CEC37-B6CE-429D-BA17-3C26EE699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40" name="Group 199">
            <a:extLst>
              <a:ext uri="{FF2B5EF4-FFF2-40B4-BE49-F238E27FC236}">
                <a16:creationId xmlns:a16="http://schemas.microsoft.com/office/drawing/2014/main" id="{B866E4CB-A103-4EDC-ADE5-21E20ADCAD42}"/>
              </a:ext>
            </a:extLst>
          </p:cNvPr>
          <p:cNvGrpSpPr>
            <a:grpSpLocks/>
          </p:cNvGrpSpPr>
          <p:nvPr/>
        </p:nvGrpSpPr>
        <p:grpSpPr bwMode="auto">
          <a:xfrm>
            <a:off x="4211638" y="6165850"/>
            <a:ext cx="215900" cy="215900"/>
            <a:chOff x="1156" y="2568"/>
            <a:chExt cx="136" cy="136"/>
          </a:xfrm>
        </p:grpSpPr>
        <p:sp>
          <p:nvSpPr>
            <p:cNvPr id="201" name="Oval 200">
              <a:extLst>
                <a:ext uri="{FF2B5EF4-FFF2-40B4-BE49-F238E27FC236}">
                  <a16:creationId xmlns:a16="http://schemas.microsoft.com/office/drawing/2014/main" id="{FFC847A1-1F71-494E-8454-C5BE4BF59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F5460D1E-9298-4ED2-858A-7760D78C30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41" name="Group 202">
            <a:extLst>
              <a:ext uri="{FF2B5EF4-FFF2-40B4-BE49-F238E27FC236}">
                <a16:creationId xmlns:a16="http://schemas.microsoft.com/office/drawing/2014/main" id="{D9ACA6F3-E8D6-419A-869B-3DF3C0972341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6165850"/>
            <a:ext cx="215900" cy="215900"/>
            <a:chOff x="1156" y="2568"/>
            <a:chExt cx="136" cy="136"/>
          </a:xfrm>
        </p:grpSpPr>
        <p:sp>
          <p:nvSpPr>
            <p:cNvPr id="204" name="Oval 203">
              <a:extLst>
                <a:ext uri="{FF2B5EF4-FFF2-40B4-BE49-F238E27FC236}">
                  <a16:creationId xmlns:a16="http://schemas.microsoft.com/office/drawing/2014/main" id="{D77AC85F-A527-4BE1-8ABD-1918A30BB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05" name="Oval 204">
              <a:extLst>
                <a:ext uri="{FF2B5EF4-FFF2-40B4-BE49-F238E27FC236}">
                  <a16:creationId xmlns:a16="http://schemas.microsoft.com/office/drawing/2014/main" id="{28DC4B15-F3B6-42EF-8099-E95BCFDEB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42" name="Group 205">
            <a:extLst>
              <a:ext uri="{FF2B5EF4-FFF2-40B4-BE49-F238E27FC236}">
                <a16:creationId xmlns:a16="http://schemas.microsoft.com/office/drawing/2014/main" id="{00BAAFA8-1129-45CC-93AA-761492F8F2B6}"/>
              </a:ext>
            </a:extLst>
          </p:cNvPr>
          <p:cNvGrpSpPr>
            <a:grpSpLocks/>
          </p:cNvGrpSpPr>
          <p:nvPr/>
        </p:nvGrpSpPr>
        <p:grpSpPr bwMode="auto">
          <a:xfrm>
            <a:off x="3779838" y="6165850"/>
            <a:ext cx="215900" cy="215900"/>
            <a:chOff x="1156" y="2568"/>
            <a:chExt cx="136" cy="136"/>
          </a:xfrm>
        </p:grpSpPr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4745B29B-A452-409B-A28A-97A72EE5C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30A39EFA-0E3D-4D24-8A99-E90986E69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43" name="Group 208">
            <a:extLst>
              <a:ext uri="{FF2B5EF4-FFF2-40B4-BE49-F238E27FC236}">
                <a16:creationId xmlns:a16="http://schemas.microsoft.com/office/drawing/2014/main" id="{A9F9CA28-C026-451D-BC57-0F396AFA2F4E}"/>
              </a:ext>
            </a:extLst>
          </p:cNvPr>
          <p:cNvGrpSpPr>
            <a:grpSpLocks/>
          </p:cNvGrpSpPr>
          <p:nvPr/>
        </p:nvGrpSpPr>
        <p:grpSpPr bwMode="auto">
          <a:xfrm>
            <a:off x="3563938" y="6092825"/>
            <a:ext cx="215900" cy="215900"/>
            <a:chOff x="1156" y="2568"/>
            <a:chExt cx="136" cy="136"/>
          </a:xfrm>
        </p:grpSpPr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6223E49D-5DAC-463C-9900-5027D9157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15D80AAE-B166-4C0E-88D2-97E53BD99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44" name="Group 211">
            <a:extLst>
              <a:ext uri="{FF2B5EF4-FFF2-40B4-BE49-F238E27FC236}">
                <a16:creationId xmlns:a16="http://schemas.microsoft.com/office/drawing/2014/main" id="{13E0A08B-4FA6-48F0-87FE-0959A762F00A}"/>
              </a:ext>
            </a:extLst>
          </p:cNvPr>
          <p:cNvGrpSpPr>
            <a:grpSpLocks/>
          </p:cNvGrpSpPr>
          <p:nvPr/>
        </p:nvGrpSpPr>
        <p:grpSpPr bwMode="auto">
          <a:xfrm>
            <a:off x="5064125" y="5861050"/>
            <a:ext cx="215900" cy="215900"/>
            <a:chOff x="1156" y="2568"/>
            <a:chExt cx="136" cy="136"/>
          </a:xfrm>
        </p:grpSpPr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DE3DD03F-B163-48B0-973D-6CF21EE28D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8980221A-3A9A-4358-8D2B-DE7B522CB8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45" name="Group 214">
            <a:extLst>
              <a:ext uri="{FF2B5EF4-FFF2-40B4-BE49-F238E27FC236}">
                <a16:creationId xmlns:a16="http://schemas.microsoft.com/office/drawing/2014/main" id="{56A7CEAA-C480-4ACA-AC4B-020CF2F984EC}"/>
              </a:ext>
            </a:extLst>
          </p:cNvPr>
          <p:cNvGrpSpPr>
            <a:grpSpLocks/>
          </p:cNvGrpSpPr>
          <p:nvPr/>
        </p:nvGrpSpPr>
        <p:grpSpPr bwMode="auto">
          <a:xfrm>
            <a:off x="4859338" y="5949950"/>
            <a:ext cx="215900" cy="215900"/>
            <a:chOff x="1156" y="2568"/>
            <a:chExt cx="136" cy="136"/>
          </a:xfrm>
        </p:grpSpPr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7D9881A2-FC76-44B4-9AFD-2B8AC22F9B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9BDC2971-E00E-40B1-9496-7874B4E52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46" name="Group 217">
            <a:extLst>
              <a:ext uri="{FF2B5EF4-FFF2-40B4-BE49-F238E27FC236}">
                <a16:creationId xmlns:a16="http://schemas.microsoft.com/office/drawing/2014/main" id="{9AD41919-AF34-4D34-B4A1-15F4AD3F3803}"/>
              </a:ext>
            </a:extLst>
          </p:cNvPr>
          <p:cNvGrpSpPr>
            <a:grpSpLocks/>
          </p:cNvGrpSpPr>
          <p:nvPr/>
        </p:nvGrpSpPr>
        <p:grpSpPr bwMode="auto">
          <a:xfrm>
            <a:off x="4643438" y="6021388"/>
            <a:ext cx="215900" cy="215900"/>
            <a:chOff x="1156" y="2568"/>
            <a:chExt cx="136" cy="136"/>
          </a:xfrm>
        </p:grpSpPr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C270DC6F-FCD8-4EDA-88E1-C4A5F0538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FB4818C8-1EA8-4FA8-B11C-8E316F536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47" name="Group 220">
            <a:extLst>
              <a:ext uri="{FF2B5EF4-FFF2-40B4-BE49-F238E27FC236}">
                <a16:creationId xmlns:a16="http://schemas.microsoft.com/office/drawing/2014/main" id="{A7B64034-F728-42BE-B606-392597398A94}"/>
              </a:ext>
            </a:extLst>
          </p:cNvPr>
          <p:cNvGrpSpPr>
            <a:grpSpLocks/>
          </p:cNvGrpSpPr>
          <p:nvPr/>
        </p:nvGrpSpPr>
        <p:grpSpPr bwMode="auto">
          <a:xfrm>
            <a:off x="5283200" y="5734050"/>
            <a:ext cx="215900" cy="215900"/>
            <a:chOff x="1156" y="2568"/>
            <a:chExt cx="136" cy="136"/>
          </a:xfrm>
        </p:grpSpPr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22F2FE6A-B6F0-475C-BE22-2752B576A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23" name="Oval 222">
              <a:extLst>
                <a:ext uri="{FF2B5EF4-FFF2-40B4-BE49-F238E27FC236}">
                  <a16:creationId xmlns:a16="http://schemas.microsoft.com/office/drawing/2014/main" id="{F97EBC10-C0B1-4EE9-AB4C-CEEBA8578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48" name="Group 223">
            <a:extLst>
              <a:ext uri="{FF2B5EF4-FFF2-40B4-BE49-F238E27FC236}">
                <a16:creationId xmlns:a16="http://schemas.microsoft.com/office/drawing/2014/main" id="{BB17F027-895D-4A35-93D5-9ECFD7BB6282}"/>
              </a:ext>
            </a:extLst>
          </p:cNvPr>
          <p:cNvGrpSpPr>
            <a:grpSpLocks/>
          </p:cNvGrpSpPr>
          <p:nvPr/>
        </p:nvGrpSpPr>
        <p:grpSpPr bwMode="auto">
          <a:xfrm>
            <a:off x="3060700" y="3463925"/>
            <a:ext cx="142875" cy="144463"/>
            <a:chOff x="340" y="3339"/>
            <a:chExt cx="181" cy="136"/>
          </a:xfrm>
        </p:grpSpPr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98290C88-8824-473C-9FE1-9DD05DE1F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92BC5357-F376-4F5C-92E0-358C16E80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49" name="Group 226">
            <a:extLst>
              <a:ext uri="{FF2B5EF4-FFF2-40B4-BE49-F238E27FC236}">
                <a16:creationId xmlns:a16="http://schemas.microsoft.com/office/drawing/2014/main" id="{C4D087DB-4EA1-4DA7-933F-640D54E1FBD4}"/>
              </a:ext>
            </a:extLst>
          </p:cNvPr>
          <p:cNvGrpSpPr>
            <a:grpSpLocks/>
          </p:cNvGrpSpPr>
          <p:nvPr/>
        </p:nvGrpSpPr>
        <p:grpSpPr bwMode="auto">
          <a:xfrm rot="-4230832">
            <a:off x="3024188" y="3608388"/>
            <a:ext cx="431800" cy="215900"/>
            <a:chOff x="340" y="3339"/>
            <a:chExt cx="181" cy="136"/>
          </a:xfrm>
        </p:grpSpPr>
        <p:sp>
          <p:nvSpPr>
            <p:cNvPr id="228" name="Oval 227">
              <a:extLst>
                <a:ext uri="{FF2B5EF4-FFF2-40B4-BE49-F238E27FC236}">
                  <a16:creationId xmlns:a16="http://schemas.microsoft.com/office/drawing/2014/main" id="{3B7EC67F-004F-471F-B67C-6CE60738BD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3E840226-9EE1-4F48-94C1-279A1B510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sp>
        <p:nvSpPr>
          <p:cNvPr id="230" name="Oval 229">
            <a:extLst>
              <a:ext uri="{FF2B5EF4-FFF2-40B4-BE49-F238E27FC236}">
                <a16:creationId xmlns:a16="http://schemas.microsoft.com/office/drawing/2014/main" id="{21F67D6E-9350-4737-A428-F8BEBFF236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27082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31" name="Oval 230">
            <a:extLst>
              <a:ext uri="{FF2B5EF4-FFF2-40B4-BE49-F238E27FC236}">
                <a16:creationId xmlns:a16="http://schemas.microsoft.com/office/drawing/2014/main" id="{D2AE17B9-BCDB-4D33-8145-DA7544B42C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4438" y="29972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32" name="Oval 231">
            <a:extLst>
              <a:ext uri="{FF2B5EF4-FFF2-40B4-BE49-F238E27FC236}">
                <a16:creationId xmlns:a16="http://schemas.microsoft.com/office/drawing/2014/main" id="{5BF3D08C-E16E-4B1A-87B8-320ADA207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475" y="206057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33" name="Oval 232">
            <a:extLst>
              <a:ext uri="{FF2B5EF4-FFF2-40B4-BE49-F238E27FC236}">
                <a16:creationId xmlns:a16="http://schemas.microsoft.com/office/drawing/2014/main" id="{6AA889F4-93F8-4D0E-8176-DD830F55D3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0" y="24209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34" name="Oval 233">
            <a:extLst>
              <a:ext uri="{FF2B5EF4-FFF2-40B4-BE49-F238E27FC236}">
                <a16:creationId xmlns:a16="http://schemas.microsoft.com/office/drawing/2014/main" id="{1315A2E4-804A-4901-BE9D-FAD22C7683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0" y="2349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35" name="Oval 234">
            <a:extLst>
              <a:ext uri="{FF2B5EF4-FFF2-40B4-BE49-F238E27FC236}">
                <a16:creationId xmlns:a16="http://schemas.microsoft.com/office/drawing/2014/main" id="{74D5B38C-0D16-4908-8D1A-0894307399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18446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36" name="Oval 235">
            <a:extLst>
              <a:ext uri="{FF2B5EF4-FFF2-40B4-BE49-F238E27FC236}">
                <a16:creationId xmlns:a16="http://schemas.microsoft.com/office/drawing/2014/main" id="{2C78190C-D318-4742-B903-966D711947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6100" y="227647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37" name="Oval 236">
            <a:extLst>
              <a:ext uri="{FF2B5EF4-FFF2-40B4-BE49-F238E27FC236}">
                <a16:creationId xmlns:a16="http://schemas.microsoft.com/office/drawing/2014/main" id="{1EE95FDD-CC8A-43A8-956A-D344797EF9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2363" y="23495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38" name="Oval 237">
            <a:extLst>
              <a:ext uri="{FF2B5EF4-FFF2-40B4-BE49-F238E27FC236}">
                <a16:creationId xmlns:a16="http://schemas.microsoft.com/office/drawing/2014/main" id="{3CB18752-08C9-468D-93E6-970D3FE9F3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8625" y="26368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39" name="Oval 238">
            <a:extLst>
              <a:ext uri="{FF2B5EF4-FFF2-40B4-BE49-F238E27FC236}">
                <a16:creationId xmlns:a16="http://schemas.microsoft.com/office/drawing/2014/main" id="{AE1C06B2-CD18-401E-B448-E2344597A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6325" y="3141663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40" name="Oval 239">
            <a:extLst>
              <a:ext uri="{FF2B5EF4-FFF2-40B4-BE49-F238E27FC236}">
                <a16:creationId xmlns:a16="http://schemas.microsoft.com/office/drawing/2014/main" id="{2B7C5654-3A88-458E-85F5-B7FF67CCD0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5963" y="3357563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2861" name="Group 240">
            <a:extLst>
              <a:ext uri="{FF2B5EF4-FFF2-40B4-BE49-F238E27FC236}">
                <a16:creationId xmlns:a16="http://schemas.microsoft.com/office/drawing/2014/main" id="{B0CAFB60-9027-4346-BFA7-DF3537A85D03}"/>
              </a:ext>
            </a:extLst>
          </p:cNvPr>
          <p:cNvGrpSpPr>
            <a:grpSpLocks/>
          </p:cNvGrpSpPr>
          <p:nvPr/>
        </p:nvGrpSpPr>
        <p:grpSpPr bwMode="auto">
          <a:xfrm>
            <a:off x="2484438" y="6308725"/>
            <a:ext cx="287337" cy="215900"/>
            <a:chOff x="1066" y="1706"/>
            <a:chExt cx="181" cy="136"/>
          </a:xfrm>
        </p:grpSpPr>
        <p:sp>
          <p:nvSpPr>
            <p:cNvPr id="242" name="Oval 241">
              <a:extLst>
                <a:ext uri="{FF2B5EF4-FFF2-40B4-BE49-F238E27FC236}">
                  <a16:creationId xmlns:a16="http://schemas.microsoft.com/office/drawing/2014/main" id="{F6881D46-2346-49D3-8326-E6D4C439D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43" name="Oval 242">
              <a:extLst>
                <a:ext uri="{FF2B5EF4-FFF2-40B4-BE49-F238E27FC236}">
                  <a16:creationId xmlns:a16="http://schemas.microsoft.com/office/drawing/2014/main" id="{A706BD54-1828-42D5-BB39-78A1BB75C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62" name="Group 243">
            <a:extLst>
              <a:ext uri="{FF2B5EF4-FFF2-40B4-BE49-F238E27FC236}">
                <a16:creationId xmlns:a16="http://schemas.microsoft.com/office/drawing/2014/main" id="{7DAEBB1F-8B32-4555-8012-90CC8BBEEAA7}"/>
              </a:ext>
            </a:extLst>
          </p:cNvPr>
          <p:cNvGrpSpPr>
            <a:grpSpLocks/>
          </p:cNvGrpSpPr>
          <p:nvPr/>
        </p:nvGrpSpPr>
        <p:grpSpPr bwMode="auto">
          <a:xfrm>
            <a:off x="8532813" y="6237288"/>
            <a:ext cx="287337" cy="215900"/>
            <a:chOff x="1066" y="1706"/>
            <a:chExt cx="181" cy="136"/>
          </a:xfrm>
        </p:grpSpPr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312E93C4-D953-4C5C-A91D-28C053D64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46" name="Oval 245">
              <a:extLst>
                <a:ext uri="{FF2B5EF4-FFF2-40B4-BE49-F238E27FC236}">
                  <a16:creationId xmlns:a16="http://schemas.microsoft.com/office/drawing/2014/main" id="{DEA61557-D797-4075-AE3D-1495133A7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sp>
        <p:nvSpPr>
          <p:cNvPr id="247" name="Freeform 246">
            <a:extLst>
              <a:ext uri="{FF2B5EF4-FFF2-40B4-BE49-F238E27FC236}">
                <a16:creationId xmlns:a16="http://schemas.microsoft.com/office/drawing/2014/main" id="{79F76E07-7AB2-447A-8F9B-242D82EB43A1}"/>
              </a:ext>
            </a:extLst>
          </p:cNvPr>
          <p:cNvSpPr>
            <a:spLocks/>
          </p:cNvSpPr>
          <p:nvPr/>
        </p:nvSpPr>
        <p:spPr bwMode="auto">
          <a:xfrm>
            <a:off x="1679575" y="3500438"/>
            <a:ext cx="444500" cy="828675"/>
          </a:xfrm>
          <a:custGeom>
            <a:avLst/>
            <a:gdLst>
              <a:gd name="T0" fmla="*/ 2147483646 w 280"/>
              <a:gd name="T1" fmla="*/ 0 h 522"/>
              <a:gd name="T2" fmla="*/ 2147483646 w 280"/>
              <a:gd name="T3" fmla="*/ 2147483646 h 522"/>
              <a:gd name="T4" fmla="*/ 2147483646 w 280"/>
              <a:gd name="T5" fmla="*/ 2147483646 h 522"/>
              <a:gd name="T6" fmla="*/ 2147483646 w 280"/>
              <a:gd name="T7" fmla="*/ 2147483646 h 522"/>
              <a:gd name="T8" fmla="*/ 2147483646 w 280"/>
              <a:gd name="T9" fmla="*/ 2147483646 h 522"/>
              <a:gd name="T10" fmla="*/ 2147483646 w 280"/>
              <a:gd name="T11" fmla="*/ 2147483646 h 522"/>
              <a:gd name="T12" fmla="*/ 2147483646 w 280"/>
              <a:gd name="T13" fmla="*/ 2147483646 h 522"/>
              <a:gd name="T14" fmla="*/ 2147483646 w 280"/>
              <a:gd name="T15" fmla="*/ 0 h 522"/>
              <a:gd name="T16" fmla="*/ 2147483646 w 280"/>
              <a:gd name="T17" fmla="*/ 0 h 5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80" h="522">
                <a:moveTo>
                  <a:pt x="234" y="0"/>
                </a:moveTo>
                <a:cubicBezTo>
                  <a:pt x="162" y="41"/>
                  <a:pt x="91" y="83"/>
                  <a:pt x="53" y="136"/>
                </a:cubicBezTo>
                <a:cubicBezTo>
                  <a:pt x="15" y="189"/>
                  <a:pt x="0" y="257"/>
                  <a:pt x="8" y="318"/>
                </a:cubicBezTo>
                <a:cubicBezTo>
                  <a:pt x="16" y="379"/>
                  <a:pt x="75" y="476"/>
                  <a:pt x="98" y="499"/>
                </a:cubicBezTo>
                <a:cubicBezTo>
                  <a:pt x="121" y="522"/>
                  <a:pt x="136" y="492"/>
                  <a:pt x="144" y="454"/>
                </a:cubicBezTo>
                <a:cubicBezTo>
                  <a:pt x="152" y="416"/>
                  <a:pt x="129" y="326"/>
                  <a:pt x="144" y="273"/>
                </a:cubicBezTo>
                <a:cubicBezTo>
                  <a:pt x="159" y="220"/>
                  <a:pt x="211" y="181"/>
                  <a:pt x="234" y="136"/>
                </a:cubicBezTo>
                <a:cubicBezTo>
                  <a:pt x="257" y="91"/>
                  <a:pt x="272" y="23"/>
                  <a:pt x="280" y="0"/>
                </a:cubicBezTo>
                <a:cubicBezTo>
                  <a:pt x="280" y="0"/>
                  <a:pt x="234" y="0"/>
                  <a:pt x="234" y="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48" name="Freeform 247">
            <a:extLst>
              <a:ext uri="{FF2B5EF4-FFF2-40B4-BE49-F238E27FC236}">
                <a16:creationId xmlns:a16="http://schemas.microsoft.com/office/drawing/2014/main" id="{BDDBA7DA-80A8-4314-A53D-49B729B16F4F}"/>
              </a:ext>
            </a:extLst>
          </p:cNvPr>
          <p:cNvSpPr>
            <a:spLocks/>
          </p:cNvSpPr>
          <p:nvPr/>
        </p:nvSpPr>
        <p:spPr bwMode="auto">
          <a:xfrm>
            <a:off x="6143625" y="4484688"/>
            <a:ext cx="312738" cy="481012"/>
          </a:xfrm>
          <a:custGeom>
            <a:avLst/>
            <a:gdLst>
              <a:gd name="T0" fmla="*/ 2147483646 w 197"/>
              <a:gd name="T1" fmla="*/ 2147483646 h 303"/>
              <a:gd name="T2" fmla="*/ 2147483646 w 197"/>
              <a:gd name="T3" fmla="*/ 2147483646 h 303"/>
              <a:gd name="T4" fmla="*/ 2147483646 w 197"/>
              <a:gd name="T5" fmla="*/ 2147483646 h 303"/>
              <a:gd name="T6" fmla="*/ 2147483646 w 197"/>
              <a:gd name="T7" fmla="*/ 2147483646 h 303"/>
              <a:gd name="T8" fmla="*/ 2147483646 w 197"/>
              <a:gd name="T9" fmla="*/ 2147483646 h 3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7" h="303">
                <a:moveTo>
                  <a:pt x="189" y="288"/>
                </a:moveTo>
                <a:cubicBezTo>
                  <a:pt x="181" y="303"/>
                  <a:pt x="83" y="242"/>
                  <a:pt x="53" y="197"/>
                </a:cubicBezTo>
                <a:cubicBezTo>
                  <a:pt x="23" y="152"/>
                  <a:pt x="0" y="30"/>
                  <a:pt x="8" y="15"/>
                </a:cubicBezTo>
                <a:cubicBezTo>
                  <a:pt x="16" y="0"/>
                  <a:pt x="69" y="61"/>
                  <a:pt x="99" y="106"/>
                </a:cubicBezTo>
                <a:cubicBezTo>
                  <a:pt x="129" y="151"/>
                  <a:pt x="197" y="273"/>
                  <a:pt x="189" y="288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49" name="Freeform 248">
            <a:extLst>
              <a:ext uri="{FF2B5EF4-FFF2-40B4-BE49-F238E27FC236}">
                <a16:creationId xmlns:a16="http://schemas.microsoft.com/office/drawing/2014/main" id="{AEA8356D-103E-4A63-8DF1-4ED1FBA2EADA}"/>
              </a:ext>
            </a:extLst>
          </p:cNvPr>
          <p:cNvSpPr>
            <a:spLocks/>
          </p:cNvSpPr>
          <p:nvPr/>
        </p:nvSpPr>
        <p:spPr bwMode="auto">
          <a:xfrm>
            <a:off x="5783263" y="2301875"/>
            <a:ext cx="325437" cy="1055688"/>
          </a:xfrm>
          <a:custGeom>
            <a:avLst/>
            <a:gdLst>
              <a:gd name="T0" fmla="*/ 2147483646 w 205"/>
              <a:gd name="T1" fmla="*/ 2147483646 h 665"/>
              <a:gd name="T2" fmla="*/ 2147483646 w 205"/>
              <a:gd name="T3" fmla="*/ 2147483646 h 665"/>
              <a:gd name="T4" fmla="*/ 2147483646 w 205"/>
              <a:gd name="T5" fmla="*/ 2147483646 h 665"/>
              <a:gd name="T6" fmla="*/ 2147483646 w 205"/>
              <a:gd name="T7" fmla="*/ 2147483646 h 665"/>
              <a:gd name="T8" fmla="*/ 2147483646 w 205"/>
              <a:gd name="T9" fmla="*/ 2147483646 h 665"/>
              <a:gd name="T10" fmla="*/ 2147483646 w 205"/>
              <a:gd name="T11" fmla="*/ 2147483646 h 665"/>
              <a:gd name="T12" fmla="*/ 2147483646 w 205"/>
              <a:gd name="T13" fmla="*/ 2147483646 h 665"/>
              <a:gd name="T14" fmla="*/ 2147483646 w 205"/>
              <a:gd name="T15" fmla="*/ 2147483646 h 665"/>
              <a:gd name="T16" fmla="*/ 2147483646 w 205"/>
              <a:gd name="T17" fmla="*/ 2147483646 h 66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5" h="665">
                <a:moveTo>
                  <a:pt x="144" y="30"/>
                </a:moveTo>
                <a:cubicBezTo>
                  <a:pt x="121" y="60"/>
                  <a:pt x="76" y="136"/>
                  <a:pt x="53" y="211"/>
                </a:cubicBezTo>
                <a:cubicBezTo>
                  <a:pt x="30" y="286"/>
                  <a:pt x="0" y="407"/>
                  <a:pt x="8" y="483"/>
                </a:cubicBezTo>
                <a:cubicBezTo>
                  <a:pt x="16" y="559"/>
                  <a:pt x="84" y="665"/>
                  <a:pt x="99" y="665"/>
                </a:cubicBezTo>
                <a:cubicBezTo>
                  <a:pt x="114" y="665"/>
                  <a:pt x="99" y="536"/>
                  <a:pt x="99" y="483"/>
                </a:cubicBezTo>
                <a:cubicBezTo>
                  <a:pt x="99" y="430"/>
                  <a:pt x="84" y="407"/>
                  <a:pt x="99" y="347"/>
                </a:cubicBezTo>
                <a:cubicBezTo>
                  <a:pt x="114" y="287"/>
                  <a:pt x="175" y="173"/>
                  <a:pt x="190" y="120"/>
                </a:cubicBezTo>
                <a:cubicBezTo>
                  <a:pt x="205" y="67"/>
                  <a:pt x="198" y="45"/>
                  <a:pt x="190" y="30"/>
                </a:cubicBezTo>
                <a:cubicBezTo>
                  <a:pt x="182" y="15"/>
                  <a:pt x="167" y="0"/>
                  <a:pt x="144" y="3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50" name="Oval 249">
            <a:extLst>
              <a:ext uri="{FF2B5EF4-FFF2-40B4-BE49-F238E27FC236}">
                <a16:creationId xmlns:a16="http://schemas.microsoft.com/office/drawing/2014/main" id="{65468738-A73C-4798-9392-BF06A87335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8175" y="4508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51" name="Oval 250">
            <a:extLst>
              <a:ext uri="{FF2B5EF4-FFF2-40B4-BE49-F238E27FC236}">
                <a16:creationId xmlns:a16="http://schemas.microsoft.com/office/drawing/2014/main" id="{5E7CDF3D-53BB-4374-8B44-8F551A8BF3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350" y="37163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52" name="Oval 251">
            <a:extLst>
              <a:ext uri="{FF2B5EF4-FFF2-40B4-BE49-F238E27FC236}">
                <a16:creationId xmlns:a16="http://schemas.microsoft.com/office/drawing/2014/main" id="{2241FCCB-B3F0-4297-9255-8411577EDF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38608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53" name="Oval 252">
            <a:extLst>
              <a:ext uri="{FF2B5EF4-FFF2-40B4-BE49-F238E27FC236}">
                <a16:creationId xmlns:a16="http://schemas.microsoft.com/office/drawing/2014/main" id="{59F8E3A4-3637-43AD-B51B-E6ABFB27F1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4888" y="4941888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54" name="Oval 253">
            <a:extLst>
              <a:ext uri="{FF2B5EF4-FFF2-40B4-BE49-F238E27FC236}">
                <a16:creationId xmlns:a16="http://schemas.microsoft.com/office/drawing/2014/main" id="{EC302603-975E-4CD0-A4D2-4283971CA5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4025" y="47974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55" name="Oval 254">
            <a:extLst>
              <a:ext uri="{FF2B5EF4-FFF2-40B4-BE49-F238E27FC236}">
                <a16:creationId xmlns:a16="http://schemas.microsoft.com/office/drawing/2014/main" id="{DA634938-2930-495C-8026-E28785511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5150" y="52292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56" name="Oval 255">
            <a:extLst>
              <a:ext uri="{FF2B5EF4-FFF2-40B4-BE49-F238E27FC236}">
                <a16:creationId xmlns:a16="http://schemas.microsoft.com/office/drawing/2014/main" id="{DED18573-C341-41BD-87E3-9951CF473D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5513" y="32131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57" name="Oval 256">
            <a:extLst>
              <a:ext uri="{FF2B5EF4-FFF2-40B4-BE49-F238E27FC236}">
                <a16:creationId xmlns:a16="http://schemas.microsoft.com/office/drawing/2014/main" id="{D284F5F0-5DD4-4C97-A50D-E76E9D838A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32845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58" name="Freeform 257">
            <a:extLst>
              <a:ext uri="{FF2B5EF4-FFF2-40B4-BE49-F238E27FC236}">
                <a16:creationId xmlns:a16="http://schemas.microsoft.com/office/drawing/2014/main" id="{9B4AF13D-0B09-4042-A940-8222AE7286F3}"/>
              </a:ext>
            </a:extLst>
          </p:cNvPr>
          <p:cNvSpPr>
            <a:spLocks/>
          </p:cNvSpPr>
          <p:nvPr/>
        </p:nvSpPr>
        <p:spPr bwMode="auto">
          <a:xfrm>
            <a:off x="4859338" y="1676400"/>
            <a:ext cx="469900" cy="552450"/>
          </a:xfrm>
          <a:custGeom>
            <a:avLst/>
            <a:gdLst>
              <a:gd name="T0" fmla="*/ 2147483646 w 296"/>
              <a:gd name="T1" fmla="*/ 2147483646 h 348"/>
              <a:gd name="T2" fmla="*/ 2147483646 w 296"/>
              <a:gd name="T3" fmla="*/ 2147483646 h 348"/>
              <a:gd name="T4" fmla="*/ 0 w 296"/>
              <a:gd name="T5" fmla="*/ 2147483646 h 348"/>
              <a:gd name="T6" fmla="*/ 2147483646 w 296"/>
              <a:gd name="T7" fmla="*/ 2147483646 h 348"/>
              <a:gd name="T8" fmla="*/ 2147483646 w 296"/>
              <a:gd name="T9" fmla="*/ 2147483646 h 348"/>
              <a:gd name="T10" fmla="*/ 2147483646 w 296"/>
              <a:gd name="T11" fmla="*/ 2147483646 h 3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6" h="348">
                <a:moveTo>
                  <a:pt x="227" y="15"/>
                </a:moveTo>
                <a:cubicBezTo>
                  <a:pt x="197" y="30"/>
                  <a:pt x="129" y="144"/>
                  <a:pt x="91" y="197"/>
                </a:cubicBezTo>
                <a:cubicBezTo>
                  <a:pt x="53" y="250"/>
                  <a:pt x="0" y="318"/>
                  <a:pt x="0" y="333"/>
                </a:cubicBezTo>
                <a:cubicBezTo>
                  <a:pt x="0" y="348"/>
                  <a:pt x="45" y="326"/>
                  <a:pt x="91" y="288"/>
                </a:cubicBezTo>
                <a:cubicBezTo>
                  <a:pt x="137" y="250"/>
                  <a:pt x="250" y="152"/>
                  <a:pt x="273" y="106"/>
                </a:cubicBezTo>
                <a:cubicBezTo>
                  <a:pt x="296" y="60"/>
                  <a:pt x="257" y="0"/>
                  <a:pt x="227" y="15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2875" name="Group 258">
            <a:extLst>
              <a:ext uri="{FF2B5EF4-FFF2-40B4-BE49-F238E27FC236}">
                <a16:creationId xmlns:a16="http://schemas.microsoft.com/office/drawing/2014/main" id="{A2824493-3E96-4AC4-90D9-3575FAD99579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4149725"/>
            <a:ext cx="431800" cy="144463"/>
            <a:chOff x="295" y="3929"/>
            <a:chExt cx="272" cy="91"/>
          </a:xfrm>
        </p:grpSpPr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87D47665-A4F4-40FA-A448-BF85821A8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61" name="Oval 260">
              <a:extLst>
                <a:ext uri="{FF2B5EF4-FFF2-40B4-BE49-F238E27FC236}">
                  <a16:creationId xmlns:a16="http://schemas.microsoft.com/office/drawing/2014/main" id="{D5655EF9-6152-4F12-8DFF-B23449B8C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76" name="Group 261">
            <a:extLst>
              <a:ext uri="{FF2B5EF4-FFF2-40B4-BE49-F238E27FC236}">
                <a16:creationId xmlns:a16="http://schemas.microsoft.com/office/drawing/2014/main" id="{BF5AAEC8-00E1-440B-A0C6-77043D8B23FD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4149725"/>
            <a:ext cx="431800" cy="144463"/>
            <a:chOff x="295" y="3929"/>
            <a:chExt cx="272" cy="91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5B15120A-F391-46D4-9F5E-99219DA03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E66A96CD-B240-4536-AA51-26ED505153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77" name="Group 264">
            <a:extLst>
              <a:ext uri="{FF2B5EF4-FFF2-40B4-BE49-F238E27FC236}">
                <a16:creationId xmlns:a16="http://schemas.microsoft.com/office/drawing/2014/main" id="{C5A7C50D-A6C7-400A-9689-6A17E004AAEE}"/>
              </a:ext>
            </a:extLst>
          </p:cNvPr>
          <p:cNvGrpSpPr>
            <a:grpSpLocks/>
          </p:cNvGrpSpPr>
          <p:nvPr/>
        </p:nvGrpSpPr>
        <p:grpSpPr bwMode="auto">
          <a:xfrm rot="824176">
            <a:off x="3419475" y="4076700"/>
            <a:ext cx="431800" cy="144463"/>
            <a:chOff x="295" y="3929"/>
            <a:chExt cx="272" cy="91"/>
          </a:xfrm>
        </p:grpSpPr>
        <p:sp>
          <p:nvSpPr>
            <p:cNvPr id="266" name="Oval 265">
              <a:extLst>
                <a:ext uri="{FF2B5EF4-FFF2-40B4-BE49-F238E27FC236}">
                  <a16:creationId xmlns:a16="http://schemas.microsoft.com/office/drawing/2014/main" id="{EFEEDFC0-7B4F-4D48-8111-45D3CE2C2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67" name="Oval 266">
              <a:extLst>
                <a:ext uri="{FF2B5EF4-FFF2-40B4-BE49-F238E27FC236}">
                  <a16:creationId xmlns:a16="http://schemas.microsoft.com/office/drawing/2014/main" id="{5E2615C7-9719-4842-8C9B-196ECF12A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78" name="Group 267">
            <a:extLst>
              <a:ext uri="{FF2B5EF4-FFF2-40B4-BE49-F238E27FC236}">
                <a16:creationId xmlns:a16="http://schemas.microsoft.com/office/drawing/2014/main" id="{7C5C90A1-2664-47B4-81C2-4FE7BF77A5BF}"/>
              </a:ext>
            </a:extLst>
          </p:cNvPr>
          <p:cNvGrpSpPr>
            <a:grpSpLocks/>
          </p:cNvGrpSpPr>
          <p:nvPr/>
        </p:nvGrpSpPr>
        <p:grpSpPr bwMode="auto">
          <a:xfrm rot="-2237686">
            <a:off x="4665663" y="4027488"/>
            <a:ext cx="431800" cy="144462"/>
            <a:chOff x="295" y="3929"/>
            <a:chExt cx="272" cy="91"/>
          </a:xfrm>
        </p:grpSpPr>
        <p:sp>
          <p:nvSpPr>
            <p:cNvPr id="269" name="Oval 268">
              <a:extLst>
                <a:ext uri="{FF2B5EF4-FFF2-40B4-BE49-F238E27FC236}">
                  <a16:creationId xmlns:a16="http://schemas.microsoft.com/office/drawing/2014/main" id="{25AE217A-8E23-4BEC-B510-7C80FF03B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3B1788C4-6A77-4208-A092-3D86F2872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79" name="Group 270">
            <a:extLst>
              <a:ext uri="{FF2B5EF4-FFF2-40B4-BE49-F238E27FC236}">
                <a16:creationId xmlns:a16="http://schemas.microsoft.com/office/drawing/2014/main" id="{61BE4DE4-284F-4823-B0DD-696CCAD41342}"/>
              </a:ext>
            </a:extLst>
          </p:cNvPr>
          <p:cNvGrpSpPr>
            <a:grpSpLocks/>
          </p:cNvGrpSpPr>
          <p:nvPr/>
        </p:nvGrpSpPr>
        <p:grpSpPr bwMode="auto">
          <a:xfrm rot="1886227">
            <a:off x="2987675" y="3933825"/>
            <a:ext cx="431800" cy="144463"/>
            <a:chOff x="295" y="3929"/>
            <a:chExt cx="272" cy="91"/>
          </a:xfrm>
        </p:grpSpPr>
        <p:sp>
          <p:nvSpPr>
            <p:cNvPr id="272" name="Oval 271">
              <a:extLst>
                <a:ext uri="{FF2B5EF4-FFF2-40B4-BE49-F238E27FC236}">
                  <a16:creationId xmlns:a16="http://schemas.microsoft.com/office/drawing/2014/main" id="{36FFF626-F9E6-4789-A915-8648BB72A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73" name="Oval 272">
              <a:extLst>
                <a:ext uri="{FF2B5EF4-FFF2-40B4-BE49-F238E27FC236}">
                  <a16:creationId xmlns:a16="http://schemas.microsoft.com/office/drawing/2014/main" id="{B19205FB-4D7B-47F1-98FE-00DFF62BD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80" name="Group 273">
            <a:extLst>
              <a:ext uri="{FF2B5EF4-FFF2-40B4-BE49-F238E27FC236}">
                <a16:creationId xmlns:a16="http://schemas.microsoft.com/office/drawing/2014/main" id="{0AD59CA1-ACA1-4ADF-A98F-EA0FA891E9A7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6308725"/>
            <a:ext cx="287338" cy="215900"/>
            <a:chOff x="1066" y="1706"/>
            <a:chExt cx="181" cy="136"/>
          </a:xfrm>
        </p:grpSpPr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59E4FF1E-1B4A-4456-819F-C2BFA8096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76" name="Oval 275">
              <a:extLst>
                <a:ext uri="{FF2B5EF4-FFF2-40B4-BE49-F238E27FC236}">
                  <a16:creationId xmlns:a16="http://schemas.microsoft.com/office/drawing/2014/main" id="{10082291-4F88-4518-9033-FD6BD3A92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81" name="Group 276">
            <a:extLst>
              <a:ext uri="{FF2B5EF4-FFF2-40B4-BE49-F238E27FC236}">
                <a16:creationId xmlns:a16="http://schemas.microsoft.com/office/drawing/2014/main" id="{75B6AC0E-EFC4-45AE-B902-A1EB826940F1}"/>
              </a:ext>
            </a:extLst>
          </p:cNvPr>
          <p:cNvGrpSpPr>
            <a:grpSpLocks/>
          </p:cNvGrpSpPr>
          <p:nvPr/>
        </p:nvGrpSpPr>
        <p:grpSpPr bwMode="auto">
          <a:xfrm>
            <a:off x="3059113" y="6308725"/>
            <a:ext cx="287337" cy="215900"/>
            <a:chOff x="1066" y="1706"/>
            <a:chExt cx="181" cy="136"/>
          </a:xfrm>
        </p:grpSpPr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21AF90DE-57CA-4F5B-99B9-DB74225400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79" name="Oval 278">
              <a:extLst>
                <a:ext uri="{FF2B5EF4-FFF2-40B4-BE49-F238E27FC236}">
                  <a16:creationId xmlns:a16="http://schemas.microsoft.com/office/drawing/2014/main" id="{27840A69-F3A6-41A0-BAC1-189A9A4DC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82" name="Group 279">
            <a:extLst>
              <a:ext uri="{FF2B5EF4-FFF2-40B4-BE49-F238E27FC236}">
                <a16:creationId xmlns:a16="http://schemas.microsoft.com/office/drawing/2014/main" id="{A598993B-5710-4917-B95B-11750174DDA0}"/>
              </a:ext>
            </a:extLst>
          </p:cNvPr>
          <p:cNvGrpSpPr>
            <a:grpSpLocks/>
          </p:cNvGrpSpPr>
          <p:nvPr/>
        </p:nvGrpSpPr>
        <p:grpSpPr bwMode="auto">
          <a:xfrm>
            <a:off x="3348038" y="6308725"/>
            <a:ext cx="287337" cy="215900"/>
            <a:chOff x="1066" y="1706"/>
            <a:chExt cx="181" cy="136"/>
          </a:xfrm>
        </p:grpSpPr>
        <p:sp>
          <p:nvSpPr>
            <p:cNvPr id="281" name="Oval 280">
              <a:extLst>
                <a:ext uri="{FF2B5EF4-FFF2-40B4-BE49-F238E27FC236}">
                  <a16:creationId xmlns:a16="http://schemas.microsoft.com/office/drawing/2014/main" id="{C8194729-91A1-4160-B82D-8AD0003B4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82" name="Oval 281">
              <a:extLst>
                <a:ext uri="{FF2B5EF4-FFF2-40B4-BE49-F238E27FC236}">
                  <a16:creationId xmlns:a16="http://schemas.microsoft.com/office/drawing/2014/main" id="{58C85E6E-B24E-41BA-AA66-68B1E895D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83" name="Group 282">
            <a:extLst>
              <a:ext uri="{FF2B5EF4-FFF2-40B4-BE49-F238E27FC236}">
                <a16:creationId xmlns:a16="http://schemas.microsoft.com/office/drawing/2014/main" id="{05D1B01A-4DC4-43F9-8EFE-B7F2401E0975}"/>
              </a:ext>
            </a:extLst>
          </p:cNvPr>
          <p:cNvGrpSpPr>
            <a:grpSpLocks/>
          </p:cNvGrpSpPr>
          <p:nvPr/>
        </p:nvGrpSpPr>
        <p:grpSpPr bwMode="auto">
          <a:xfrm>
            <a:off x="3635375" y="6381750"/>
            <a:ext cx="287338" cy="215900"/>
            <a:chOff x="1066" y="1706"/>
            <a:chExt cx="181" cy="136"/>
          </a:xfrm>
        </p:grpSpPr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5260FC25-E08B-425C-8EA5-2D4E22E0D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B2AAA075-AB8C-42A7-ADA6-1719A7191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84" name="Group 285">
            <a:extLst>
              <a:ext uri="{FF2B5EF4-FFF2-40B4-BE49-F238E27FC236}">
                <a16:creationId xmlns:a16="http://schemas.microsoft.com/office/drawing/2014/main" id="{86034D11-8758-49F3-B22E-40FB78C6FC01}"/>
              </a:ext>
            </a:extLst>
          </p:cNvPr>
          <p:cNvGrpSpPr>
            <a:grpSpLocks/>
          </p:cNvGrpSpPr>
          <p:nvPr/>
        </p:nvGrpSpPr>
        <p:grpSpPr bwMode="auto">
          <a:xfrm>
            <a:off x="3924300" y="6381750"/>
            <a:ext cx="287338" cy="215900"/>
            <a:chOff x="1066" y="1706"/>
            <a:chExt cx="181" cy="136"/>
          </a:xfrm>
        </p:grpSpPr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05071971-7BA2-4A8D-9AB4-33CFD5243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C8AC1AD1-E2B1-4365-8272-422B05861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85" name="Group 288">
            <a:extLst>
              <a:ext uri="{FF2B5EF4-FFF2-40B4-BE49-F238E27FC236}">
                <a16:creationId xmlns:a16="http://schemas.microsoft.com/office/drawing/2014/main" id="{E4CC9B26-B618-48F1-8A8C-0B6F2B51E7C1}"/>
              </a:ext>
            </a:extLst>
          </p:cNvPr>
          <p:cNvGrpSpPr>
            <a:grpSpLocks/>
          </p:cNvGrpSpPr>
          <p:nvPr/>
        </p:nvGrpSpPr>
        <p:grpSpPr bwMode="auto">
          <a:xfrm>
            <a:off x="4211638" y="6381750"/>
            <a:ext cx="287337" cy="215900"/>
            <a:chOff x="1066" y="1706"/>
            <a:chExt cx="181" cy="136"/>
          </a:xfrm>
        </p:grpSpPr>
        <p:sp>
          <p:nvSpPr>
            <p:cNvPr id="290" name="Oval 289">
              <a:extLst>
                <a:ext uri="{FF2B5EF4-FFF2-40B4-BE49-F238E27FC236}">
                  <a16:creationId xmlns:a16="http://schemas.microsoft.com/office/drawing/2014/main" id="{47F71CE1-BF58-4F5D-AC8B-D0580A183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91" name="Oval 290">
              <a:extLst>
                <a:ext uri="{FF2B5EF4-FFF2-40B4-BE49-F238E27FC236}">
                  <a16:creationId xmlns:a16="http://schemas.microsoft.com/office/drawing/2014/main" id="{6BE517D6-EE97-46B2-8F95-AC74E4BAA3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86" name="Group 291">
            <a:extLst>
              <a:ext uri="{FF2B5EF4-FFF2-40B4-BE49-F238E27FC236}">
                <a16:creationId xmlns:a16="http://schemas.microsoft.com/office/drawing/2014/main" id="{8EF46117-99AF-4CA3-AF42-F589BCE6D145}"/>
              </a:ext>
            </a:extLst>
          </p:cNvPr>
          <p:cNvGrpSpPr>
            <a:grpSpLocks/>
          </p:cNvGrpSpPr>
          <p:nvPr/>
        </p:nvGrpSpPr>
        <p:grpSpPr bwMode="auto">
          <a:xfrm>
            <a:off x="4500563" y="6308725"/>
            <a:ext cx="287337" cy="215900"/>
            <a:chOff x="1066" y="1706"/>
            <a:chExt cx="181" cy="136"/>
          </a:xfrm>
        </p:grpSpPr>
        <p:sp>
          <p:nvSpPr>
            <p:cNvPr id="293" name="Oval 292">
              <a:extLst>
                <a:ext uri="{FF2B5EF4-FFF2-40B4-BE49-F238E27FC236}">
                  <a16:creationId xmlns:a16="http://schemas.microsoft.com/office/drawing/2014/main" id="{E030F763-5AFC-4834-AAA5-BA48C6648C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94" name="Oval 293">
              <a:extLst>
                <a:ext uri="{FF2B5EF4-FFF2-40B4-BE49-F238E27FC236}">
                  <a16:creationId xmlns:a16="http://schemas.microsoft.com/office/drawing/2014/main" id="{C42621EC-1036-488B-85E6-C09494302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87" name="Group 294">
            <a:extLst>
              <a:ext uri="{FF2B5EF4-FFF2-40B4-BE49-F238E27FC236}">
                <a16:creationId xmlns:a16="http://schemas.microsoft.com/office/drawing/2014/main" id="{54003D4F-D775-4A0A-91A5-D4BF3B18057B}"/>
              </a:ext>
            </a:extLst>
          </p:cNvPr>
          <p:cNvGrpSpPr>
            <a:grpSpLocks/>
          </p:cNvGrpSpPr>
          <p:nvPr/>
        </p:nvGrpSpPr>
        <p:grpSpPr bwMode="auto">
          <a:xfrm>
            <a:off x="4787900" y="6308725"/>
            <a:ext cx="287338" cy="215900"/>
            <a:chOff x="1066" y="1706"/>
            <a:chExt cx="181" cy="136"/>
          </a:xfrm>
        </p:grpSpPr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D29C0D8F-C295-4FD0-9A72-983DE82A7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31F01EB4-C088-45D9-8432-02DE3C20A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sp>
        <p:nvSpPr>
          <p:cNvPr id="298" name="Oval 297">
            <a:extLst>
              <a:ext uri="{FF2B5EF4-FFF2-40B4-BE49-F238E27FC236}">
                <a16:creationId xmlns:a16="http://schemas.microsoft.com/office/drawing/2014/main" id="{0248D136-A842-4DDC-926D-A9B334E636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4163" y="609282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299" name="Oval 298">
            <a:extLst>
              <a:ext uri="{FF2B5EF4-FFF2-40B4-BE49-F238E27FC236}">
                <a16:creationId xmlns:a16="http://schemas.microsoft.com/office/drawing/2014/main" id="{AEE594AA-C7E4-4450-89A8-AA0C11A093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56610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00" name="Oval 299">
            <a:extLst>
              <a:ext uri="{FF2B5EF4-FFF2-40B4-BE49-F238E27FC236}">
                <a16:creationId xmlns:a16="http://schemas.microsoft.com/office/drawing/2014/main" id="{828E9956-B332-44C6-BAA0-ED800ED460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9975" y="573405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01" name="Oval 300">
            <a:extLst>
              <a:ext uri="{FF2B5EF4-FFF2-40B4-BE49-F238E27FC236}">
                <a16:creationId xmlns:a16="http://schemas.microsoft.com/office/drawing/2014/main" id="{8D89EA47-DF7B-4C1D-A253-4D1AEDEF04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616585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02" name="Oval 301">
            <a:extLst>
              <a:ext uri="{FF2B5EF4-FFF2-40B4-BE49-F238E27FC236}">
                <a16:creationId xmlns:a16="http://schemas.microsoft.com/office/drawing/2014/main" id="{62347C84-2808-4125-B599-82A2B6D081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1775" y="21336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03" name="Oval 302">
            <a:extLst>
              <a:ext uri="{FF2B5EF4-FFF2-40B4-BE49-F238E27FC236}">
                <a16:creationId xmlns:a16="http://schemas.microsoft.com/office/drawing/2014/main" id="{894748C6-CDDE-4478-841C-A70767154F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17732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04" name="Oval 303">
            <a:extLst>
              <a:ext uri="{FF2B5EF4-FFF2-40B4-BE49-F238E27FC236}">
                <a16:creationId xmlns:a16="http://schemas.microsoft.com/office/drawing/2014/main" id="{8245B02E-1C18-438D-8AE4-238452565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20605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05" name="Oval 304">
            <a:extLst>
              <a:ext uri="{FF2B5EF4-FFF2-40B4-BE49-F238E27FC236}">
                <a16:creationId xmlns:a16="http://schemas.microsoft.com/office/drawing/2014/main" id="{3399788B-FAAA-43F1-8C0F-D9DCB9B207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6688" y="27082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306" name="Oval 305">
            <a:extLst>
              <a:ext uri="{FF2B5EF4-FFF2-40B4-BE49-F238E27FC236}">
                <a16:creationId xmlns:a16="http://schemas.microsoft.com/office/drawing/2014/main" id="{73A39141-9786-4F1B-BD3C-0EE0A68C2B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4508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  <a:latin typeface="+mj-lt"/>
            </a:endParaRPr>
          </a:p>
        </p:txBody>
      </p:sp>
      <p:grpSp>
        <p:nvGrpSpPr>
          <p:cNvPr id="32897" name="Group 306">
            <a:extLst>
              <a:ext uri="{FF2B5EF4-FFF2-40B4-BE49-F238E27FC236}">
                <a16:creationId xmlns:a16="http://schemas.microsoft.com/office/drawing/2014/main" id="{B8AB46BF-99A4-4319-B023-1B1F063FD18B}"/>
              </a:ext>
            </a:extLst>
          </p:cNvPr>
          <p:cNvGrpSpPr>
            <a:grpSpLocks/>
          </p:cNvGrpSpPr>
          <p:nvPr/>
        </p:nvGrpSpPr>
        <p:grpSpPr bwMode="auto">
          <a:xfrm rot="-4230832">
            <a:off x="3240088" y="3681413"/>
            <a:ext cx="431800" cy="215900"/>
            <a:chOff x="340" y="3339"/>
            <a:chExt cx="181" cy="136"/>
          </a:xfrm>
        </p:grpSpPr>
        <p:sp>
          <p:nvSpPr>
            <p:cNvPr id="308" name="Oval 307">
              <a:extLst>
                <a:ext uri="{FF2B5EF4-FFF2-40B4-BE49-F238E27FC236}">
                  <a16:creationId xmlns:a16="http://schemas.microsoft.com/office/drawing/2014/main" id="{D15BF9EC-1FB2-4BB8-AD4C-3EDED79F1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8F419E0E-4A6C-4C0E-BFF1-7B331319C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98" name="Group 309">
            <a:extLst>
              <a:ext uri="{FF2B5EF4-FFF2-40B4-BE49-F238E27FC236}">
                <a16:creationId xmlns:a16="http://schemas.microsoft.com/office/drawing/2014/main" id="{166A87E3-AC9A-42F5-B9CC-C0563C3811FB}"/>
              </a:ext>
            </a:extLst>
          </p:cNvPr>
          <p:cNvGrpSpPr>
            <a:grpSpLocks/>
          </p:cNvGrpSpPr>
          <p:nvPr/>
        </p:nvGrpSpPr>
        <p:grpSpPr bwMode="auto">
          <a:xfrm rot="-4938978">
            <a:off x="3455988" y="3752850"/>
            <a:ext cx="431800" cy="215900"/>
            <a:chOff x="340" y="3339"/>
            <a:chExt cx="181" cy="136"/>
          </a:xfrm>
        </p:grpSpPr>
        <p:sp>
          <p:nvSpPr>
            <p:cNvPr id="311" name="Oval 310">
              <a:extLst>
                <a:ext uri="{FF2B5EF4-FFF2-40B4-BE49-F238E27FC236}">
                  <a16:creationId xmlns:a16="http://schemas.microsoft.com/office/drawing/2014/main" id="{0D8EB344-0F1A-42D5-BC74-D6B833390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12" name="Oval 311">
              <a:extLst>
                <a:ext uri="{FF2B5EF4-FFF2-40B4-BE49-F238E27FC236}">
                  <a16:creationId xmlns:a16="http://schemas.microsoft.com/office/drawing/2014/main" id="{D6BCFAD0-AC60-4FD2-A827-5A3530AD1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3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899" name="Group 312">
            <a:extLst>
              <a:ext uri="{FF2B5EF4-FFF2-40B4-BE49-F238E27FC236}">
                <a16:creationId xmlns:a16="http://schemas.microsoft.com/office/drawing/2014/main" id="{ED939EBD-1653-4172-9B80-8D1B1D34A0FC}"/>
              </a:ext>
            </a:extLst>
          </p:cNvPr>
          <p:cNvGrpSpPr>
            <a:grpSpLocks/>
          </p:cNvGrpSpPr>
          <p:nvPr/>
        </p:nvGrpSpPr>
        <p:grpSpPr bwMode="auto">
          <a:xfrm rot="-4732786">
            <a:off x="3671888" y="3824288"/>
            <a:ext cx="431800" cy="215900"/>
            <a:chOff x="340" y="3339"/>
            <a:chExt cx="181" cy="136"/>
          </a:xfrm>
        </p:grpSpPr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EC7C95BE-5FE8-49BB-B31B-4D50F53AF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15" name="Oval 314">
              <a:extLst>
                <a:ext uri="{FF2B5EF4-FFF2-40B4-BE49-F238E27FC236}">
                  <a16:creationId xmlns:a16="http://schemas.microsoft.com/office/drawing/2014/main" id="{FC11369F-DB86-40FD-819C-80A2D9D43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00" name="Group 315">
            <a:extLst>
              <a:ext uri="{FF2B5EF4-FFF2-40B4-BE49-F238E27FC236}">
                <a16:creationId xmlns:a16="http://schemas.microsoft.com/office/drawing/2014/main" id="{2A05A60A-8A7A-4535-8A86-036D0014D01E}"/>
              </a:ext>
            </a:extLst>
          </p:cNvPr>
          <p:cNvGrpSpPr>
            <a:grpSpLocks/>
          </p:cNvGrpSpPr>
          <p:nvPr/>
        </p:nvGrpSpPr>
        <p:grpSpPr bwMode="auto">
          <a:xfrm rot="-5048452">
            <a:off x="3887788" y="3824288"/>
            <a:ext cx="431800" cy="215900"/>
            <a:chOff x="340" y="3339"/>
            <a:chExt cx="181" cy="136"/>
          </a:xfrm>
        </p:grpSpPr>
        <p:sp>
          <p:nvSpPr>
            <p:cNvPr id="317" name="Oval 316">
              <a:extLst>
                <a:ext uri="{FF2B5EF4-FFF2-40B4-BE49-F238E27FC236}">
                  <a16:creationId xmlns:a16="http://schemas.microsoft.com/office/drawing/2014/main" id="{D58604A2-C57A-4949-A206-AC21EB2DA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18" name="Oval 317">
              <a:extLst>
                <a:ext uri="{FF2B5EF4-FFF2-40B4-BE49-F238E27FC236}">
                  <a16:creationId xmlns:a16="http://schemas.microsoft.com/office/drawing/2014/main" id="{48C68E81-FB5B-4F05-927E-A43C65584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01" name="Group 318">
            <a:extLst>
              <a:ext uri="{FF2B5EF4-FFF2-40B4-BE49-F238E27FC236}">
                <a16:creationId xmlns:a16="http://schemas.microsoft.com/office/drawing/2014/main" id="{2A238EA3-646D-4302-A1D5-24A2774EF259}"/>
              </a:ext>
            </a:extLst>
          </p:cNvPr>
          <p:cNvGrpSpPr>
            <a:grpSpLocks/>
          </p:cNvGrpSpPr>
          <p:nvPr/>
        </p:nvGrpSpPr>
        <p:grpSpPr bwMode="auto">
          <a:xfrm rot="-5642773">
            <a:off x="4103688" y="3824288"/>
            <a:ext cx="431800" cy="215900"/>
            <a:chOff x="340" y="3339"/>
            <a:chExt cx="181" cy="136"/>
          </a:xfrm>
        </p:grpSpPr>
        <p:sp>
          <p:nvSpPr>
            <p:cNvPr id="320" name="Oval 319">
              <a:extLst>
                <a:ext uri="{FF2B5EF4-FFF2-40B4-BE49-F238E27FC236}">
                  <a16:creationId xmlns:a16="http://schemas.microsoft.com/office/drawing/2014/main" id="{A50AB177-53FD-428C-B1BB-0D6AEFB01D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21" name="Oval 320">
              <a:extLst>
                <a:ext uri="{FF2B5EF4-FFF2-40B4-BE49-F238E27FC236}">
                  <a16:creationId xmlns:a16="http://schemas.microsoft.com/office/drawing/2014/main" id="{24103F75-FFB6-422B-AE2C-B35E3AD48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02" name="Group 321">
            <a:extLst>
              <a:ext uri="{FF2B5EF4-FFF2-40B4-BE49-F238E27FC236}">
                <a16:creationId xmlns:a16="http://schemas.microsoft.com/office/drawing/2014/main" id="{BC2932A8-6ED6-4738-9443-811671751DD9}"/>
              </a:ext>
            </a:extLst>
          </p:cNvPr>
          <p:cNvGrpSpPr>
            <a:grpSpLocks/>
          </p:cNvGrpSpPr>
          <p:nvPr/>
        </p:nvGrpSpPr>
        <p:grpSpPr bwMode="auto">
          <a:xfrm rot="-5642773">
            <a:off x="4319588" y="3824288"/>
            <a:ext cx="431800" cy="215900"/>
            <a:chOff x="340" y="3339"/>
            <a:chExt cx="181" cy="136"/>
          </a:xfrm>
        </p:grpSpPr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CE5B08DD-08B0-4658-84FB-6E82909443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24" name="Oval 323">
              <a:extLst>
                <a:ext uri="{FF2B5EF4-FFF2-40B4-BE49-F238E27FC236}">
                  <a16:creationId xmlns:a16="http://schemas.microsoft.com/office/drawing/2014/main" id="{47FD5B5E-0237-4A82-B610-DD02C0256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03" name="Group 324">
            <a:extLst>
              <a:ext uri="{FF2B5EF4-FFF2-40B4-BE49-F238E27FC236}">
                <a16:creationId xmlns:a16="http://schemas.microsoft.com/office/drawing/2014/main" id="{A43F5D48-AAD1-4CD5-A5F6-EDDF1FEE972E}"/>
              </a:ext>
            </a:extLst>
          </p:cNvPr>
          <p:cNvGrpSpPr>
            <a:grpSpLocks/>
          </p:cNvGrpSpPr>
          <p:nvPr/>
        </p:nvGrpSpPr>
        <p:grpSpPr bwMode="auto">
          <a:xfrm rot="-6045363">
            <a:off x="4535488" y="3752850"/>
            <a:ext cx="431800" cy="215900"/>
            <a:chOff x="340" y="3339"/>
            <a:chExt cx="181" cy="136"/>
          </a:xfrm>
        </p:grpSpPr>
        <p:sp>
          <p:nvSpPr>
            <p:cNvPr id="326" name="Oval 325">
              <a:extLst>
                <a:ext uri="{FF2B5EF4-FFF2-40B4-BE49-F238E27FC236}">
                  <a16:creationId xmlns:a16="http://schemas.microsoft.com/office/drawing/2014/main" id="{DF709901-AE66-4B46-9A95-C9A7591679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D32EFC96-2592-44B5-82A8-7F50D586FE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04" name="Group 327">
            <a:extLst>
              <a:ext uri="{FF2B5EF4-FFF2-40B4-BE49-F238E27FC236}">
                <a16:creationId xmlns:a16="http://schemas.microsoft.com/office/drawing/2014/main" id="{1EB1E553-27A0-4C78-8D35-2E986D0C1F86}"/>
              </a:ext>
            </a:extLst>
          </p:cNvPr>
          <p:cNvGrpSpPr>
            <a:grpSpLocks/>
          </p:cNvGrpSpPr>
          <p:nvPr/>
        </p:nvGrpSpPr>
        <p:grpSpPr bwMode="auto">
          <a:xfrm rot="-4192368">
            <a:off x="2721769" y="4066382"/>
            <a:ext cx="431800" cy="144462"/>
            <a:chOff x="295" y="3929"/>
            <a:chExt cx="272" cy="91"/>
          </a:xfrm>
        </p:grpSpPr>
        <p:sp>
          <p:nvSpPr>
            <p:cNvPr id="329" name="Oval 328">
              <a:extLst>
                <a:ext uri="{FF2B5EF4-FFF2-40B4-BE49-F238E27FC236}">
                  <a16:creationId xmlns:a16="http://schemas.microsoft.com/office/drawing/2014/main" id="{153C893B-16D9-4540-8C7C-FD8D56530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30" name="Oval 329">
              <a:extLst>
                <a:ext uri="{FF2B5EF4-FFF2-40B4-BE49-F238E27FC236}">
                  <a16:creationId xmlns:a16="http://schemas.microsoft.com/office/drawing/2014/main" id="{F87CD95D-3AF0-4F54-ADFE-97103E406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05" name="Group 330">
            <a:extLst>
              <a:ext uri="{FF2B5EF4-FFF2-40B4-BE49-F238E27FC236}">
                <a16:creationId xmlns:a16="http://schemas.microsoft.com/office/drawing/2014/main" id="{3E72B745-0DBD-43F4-94C3-F6198312D813}"/>
              </a:ext>
            </a:extLst>
          </p:cNvPr>
          <p:cNvGrpSpPr>
            <a:grpSpLocks/>
          </p:cNvGrpSpPr>
          <p:nvPr/>
        </p:nvGrpSpPr>
        <p:grpSpPr bwMode="auto">
          <a:xfrm rot="3680161">
            <a:off x="2748757" y="4471193"/>
            <a:ext cx="431800" cy="144463"/>
            <a:chOff x="295" y="3929"/>
            <a:chExt cx="272" cy="91"/>
          </a:xfrm>
        </p:grpSpPr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96A7B8AA-25B1-437C-91BB-AA0FCC3BC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829A3A66-F20C-4D26-8CBD-1E89E2856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06" name="Group 333">
            <a:extLst>
              <a:ext uri="{FF2B5EF4-FFF2-40B4-BE49-F238E27FC236}">
                <a16:creationId xmlns:a16="http://schemas.microsoft.com/office/drawing/2014/main" id="{9150582F-986B-4A87-9501-0A894BDF7212}"/>
              </a:ext>
            </a:extLst>
          </p:cNvPr>
          <p:cNvGrpSpPr>
            <a:grpSpLocks/>
          </p:cNvGrpSpPr>
          <p:nvPr/>
        </p:nvGrpSpPr>
        <p:grpSpPr bwMode="auto">
          <a:xfrm rot="2550439">
            <a:off x="2998788" y="4808538"/>
            <a:ext cx="431800" cy="144462"/>
            <a:chOff x="295" y="3929"/>
            <a:chExt cx="272" cy="91"/>
          </a:xfrm>
        </p:grpSpPr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0006E133-6F3F-4B48-8980-DDF47D6A69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36" name="Oval 335">
              <a:extLst>
                <a:ext uri="{FF2B5EF4-FFF2-40B4-BE49-F238E27FC236}">
                  <a16:creationId xmlns:a16="http://schemas.microsoft.com/office/drawing/2014/main" id="{CAD2FFBA-1767-4ABF-B823-8C4C9339A5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07" name="Group 336">
            <a:extLst>
              <a:ext uri="{FF2B5EF4-FFF2-40B4-BE49-F238E27FC236}">
                <a16:creationId xmlns:a16="http://schemas.microsoft.com/office/drawing/2014/main" id="{307E094E-B45F-4D1E-A446-1FF4B5EE56AE}"/>
              </a:ext>
            </a:extLst>
          </p:cNvPr>
          <p:cNvGrpSpPr>
            <a:grpSpLocks/>
          </p:cNvGrpSpPr>
          <p:nvPr/>
        </p:nvGrpSpPr>
        <p:grpSpPr bwMode="auto">
          <a:xfrm rot="1579833">
            <a:off x="3348038" y="5040313"/>
            <a:ext cx="431800" cy="144462"/>
            <a:chOff x="295" y="3929"/>
            <a:chExt cx="272" cy="91"/>
          </a:xfrm>
        </p:grpSpPr>
        <p:sp>
          <p:nvSpPr>
            <p:cNvPr id="338" name="Oval 337">
              <a:extLst>
                <a:ext uri="{FF2B5EF4-FFF2-40B4-BE49-F238E27FC236}">
                  <a16:creationId xmlns:a16="http://schemas.microsoft.com/office/drawing/2014/main" id="{8E8278ED-6B75-462F-8013-340073D18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39" name="Oval 338">
              <a:extLst>
                <a:ext uri="{FF2B5EF4-FFF2-40B4-BE49-F238E27FC236}">
                  <a16:creationId xmlns:a16="http://schemas.microsoft.com/office/drawing/2014/main" id="{1E9029CA-32A6-411C-84E0-4F2BF53366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08" name="Group 339">
            <a:extLst>
              <a:ext uri="{FF2B5EF4-FFF2-40B4-BE49-F238E27FC236}">
                <a16:creationId xmlns:a16="http://schemas.microsoft.com/office/drawing/2014/main" id="{C640BD27-9185-4CA4-84AD-ADB03DF1002D}"/>
              </a:ext>
            </a:extLst>
          </p:cNvPr>
          <p:cNvGrpSpPr>
            <a:grpSpLocks/>
          </p:cNvGrpSpPr>
          <p:nvPr/>
        </p:nvGrpSpPr>
        <p:grpSpPr bwMode="auto">
          <a:xfrm rot="216968">
            <a:off x="3779838" y="5157788"/>
            <a:ext cx="431800" cy="144462"/>
            <a:chOff x="295" y="3929"/>
            <a:chExt cx="272" cy="91"/>
          </a:xfrm>
        </p:grpSpPr>
        <p:sp>
          <p:nvSpPr>
            <p:cNvPr id="341" name="Oval 340">
              <a:extLst>
                <a:ext uri="{FF2B5EF4-FFF2-40B4-BE49-F238E27FC236}">
                  <a16:creationId xmlns:a16="http://schemas.microsoft.com/office/drawing/2014/main" id="{59565FD6-F29B-472B-86CB-AA6572332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42" name="Oval 341">
              <a:extLst>
                <a:ext uri="{FF2B5EF4-FFF2-40B4-BE49-F238E27FC236}">
                  <a16:creationId xmlns:a16="http://schemas.microsoft.com/office/drawing/2014/main" id="{85BD005B-19C0-4C3B-83A0-B14E7E2C7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09" name="Group 342">
            <a:extLst>
              <a:ext uri="{FF2B5EF4-FFF2-40B4-BE49-F238E27FC236}">
                <a16:creationId xmlns:a16="http://schemas.microsoft.com/office/drawing/2014/main" id="{DC20A0B7-76A4-4CD3-BCE0-8CF0625B61BD}"/>
              </a:ext>
            </a:extLst>
          </p:cNvPr>
          <p:cNvGrpSpPr>
            <a:grpSpLocks/>
          </p:cNvGrpSpPr>
          <p:nvPr/>
        </p:nvGrpSpPr>
        <p:grpSpPr bwMode="auto">
          <a:xfrm rot="-379822">
            <a:off x="4211638" y="5157788"/>
            <a:ext cx="431800" cy="144462"/>
            <a:chOff x="295" y="3929"/>
            <a:chExt cx="272" cy="91"/>
          </a:xfrm>
        </p:grpSpPr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1839A77C-DD8A-4DD9-A7D6-207242DC0C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C11090C2-B5E1-4047-BEA2-39FBD5AB6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10" name="Group 345">
            <a:extLst>
              <a:ext uri="{FF2B5EF4-FFF2-40B4-BE49-F238E27FC236}">
                <a16:creationId xmlns:a16="http://schemas.microsoft.com/office/drawing/2014/main" id="{5D1184EA-B0FB-4D70-9054-748E0FC5AAE7}"/>
              </a:ext>
            </a:extLst>
          </p:cNvPr>
          <p:cNvGrpSpPr>
            <a:grpSpLocks/>
          </p:cNvGrpSpPr>
          <p:nvPr/>
        </p:nvGrpSpPr>
        <p:grpSpPr bwMode="auto">
          <a:xfrm rot="-1742841">
            <a:off x="4594225" y="5013325"/>
            <a:ext cx="431800" cy="144463"/>
            <a:chOff x="295" y="3929"/>
            <a:chExt cx="272" cy="91"/>
          </a:xfrm>
        </p:grpSpPr>
        <p:sp>
          <p:nvSpPr>
            <p:cNvPr id="347" name="Oval 346">
              <a:extLst>
                <a:ext uri="{FF2B5EF4-FFF2-40B4-BE49-F238E27FC236}">
                  <a16:creationId xmlns:a16="http://schemas.microsoft.com/office/drawing/2014/main" id="{9E481678-3F20-447A-BB17-489C6E50A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48" name="Oval 347">
              <a:extLst>
                <a:ext uri="{FF2B5EF4-FFF2-40B4-BE49-F238E27FC236}">
                  <a16:creationId xmlns:a16="http://schemas.microsoft.com/office/drawing/2014/main" id="{DB334B67-37AA-484A-A075-E6A0C27A7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11" name="Group 348">
            <a:extLst>
              <a:ext uri="{FF2B5EF4-FFF2-40B4-BE49-F238E27FC236}">
                <a16:creationId xmlns:a16="http://schemas.microsoft.com/office/drawing/2014/main" id="{C6785AA3-8226-4778-A094-74021F205869}"/>
              </a:ext>
            </a:extLst>
          </p:cNvPr>
          <p:cNvGrpSpPr>
            <a:grpSpLocks/>
          </p:cNvGrpSpPr>
          <p:nvPr/>
        </p:nvGrpSpPr>
        <p:grpSpPr bwMode="auto">
          <a:xfrm rot="7822007">
            <a:off x="4906169" y="4736307"/>
            <a:ext cx="431800" cy="144462"/>
            <a:chOff x="295" y="3929"/>
            <a:chExt cx="272" cy="91"/>
          </a:xfrm>
        </p:grpSpPr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17DE9522-08A3-403C-948A-0C150BA24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3C84D4D7-34F2-4675-A91B-5F5B01211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12" name="Group 351">
            <a:extLst>
              <a:ext uri="{FF2B5EF4-FFF2-40B4-BE49-F238E27FC236}">
                <a16:creationId xmlns:a16="http://schemas.microsoft.com/office/drawing/2014/main" id="{536F7BCC-804D-4271-9A9C-90DD2E0F1DFC}"/>
              </a:ext>
            </a:extLst>
          </p:cNvPr>
          <p:cNvGrpSpPr>
            <a:grpSpLocks/>
          </p:cNvGrpSpPr>
          <p:nvPr/>
        </p:nvGrpSpPr>
        <p:grpSpPr bwMode="auto">
          <a:xfrm rot="2638841">
            <a:off x="4987925" y="3998913"/>
            <a:ext cx="431800" cy="144462"/>
            <a:chOff x="295" y="3929"/>
            <a:chExt cx="272" cy="91"/>
          </a:xfrm>
        </p:grpSpPr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655D8DF1-E874-446B-9011-F211561EE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54" name="Oval 353">
              <a:extLst>
                <a:ext uri="{FF2B5EF4-FFF2-40B4-BE49-F238E27FC236}">
                  <a16:creationId xmlns:a16="http://schemas.microsoft.com/office/drawing/2014/main" id="{2FE36F91-8B88-47C2-85C7-87B6CEFA51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13" name="Group 354">
            <a:extLst>
              <a:ext uri="{FF2B5EF4-FFF2-40B4-BE49-F238E27FC236}">
                <a16:creationId xmlns:a16="http://schemas.microsoft.com/office/drawing/2014/main" id="{C43071E5-FA36-4EC9-BAC1-57851150BBFB}"/>
              </a:ext>
            </a:extLst>
          </p:cNvPr>
          <p:cNvGrpSpPr>
            <a:grpSpLocks/>
          </p:cNvGrpSpPr>
          <p:nvPr/>
        </p:nvGrpSpPr>
        <p:grpSpPr bwMode="auto">
          <a:xfrm rot="6056360">
            <a:off x="5093494" y="4353719"/>
            <a:ext cx="431800" cy="144462"/>
            <a:chOff x="295" y="3929"/>
            <a:chExt cx="272" cy="91"/>
          </a:xfrm>
        </p:grpSpPr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4BE755B-F7A8-4BD4-9BAD-671AF4CDB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9C954222-3034-4328-96CF-E2E183C3F7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14" name="Group 357">
            <a:extLst>
              <a:ext uri="{FF2B5EF4-FFF2-40B4-BE49-F238E27FC236}">
                <a16:creationId xmlns:a16="http://schemas.microsoft.com/office/drawing/2014/main" id="{20A9AC12-BBA7-47D9-B69D-AA237854486C}"/>
              </a:ext>
            </a:extLst>
          </p:cNvPr>
          <p:cNvGrpSpPr>
            <a:grpSpLocks/>
          </p:cNvGrpSpPr>
          <p:nvPr/>
        </p:nvGrpSpPr>
        <p:grpSpPr bwMode="auto">
          <a:xfrm>
            <a:off x="3090863" y="3313113"/>
            <a:ext cx="142875" cy="144462"/>
            <a:chOff x="340" y="3339"/>
            <a:chExt cx="181" cy="136"/>
          </a:xfrm>
        </p:grpSpPr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F9BC5FA3-EE27-472D-9A64-EBB32E762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60" name="Oval 359">
              <a:extLst>
                <a:ext uri="{FF2B5EF4-FFF2-40B4-BE49-F238E27FC236}">
                  <a16:creationId xmlns:a16="http://schemas.microsoft.com/office/drawing/2014/main" id="{AEB2F687-1473-4CC7-8198-7963EB17C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15" name="Group 360">
            <a:extLst>
              <a:ext uri="{FF2B5EF4-FFF2-40B4-BE49-F238E27FC236}">
                <a16:creationId xmlns:a16="http://schemas.microsoft.com/office/drawing/2014/main" id="{142EC379-143E-4435-A05E-64507102BE81}"/>
              </a:ext>
            </a:extLst>
          </p:cNvPr>
          <p:cNvGrpSpPr>
            <a:grpSpLocks/>
          </p:cNvGrpSpPr>
          <p:nvPr/>
        </p:nvGrpSpPr>
        <p:grpSpPr bwMode="auto">
          <a:xfrm>
            <a:off x="3186113" y="3198813"/>
            <a:ext cx="142875" cy="144462"/>
            <a:chOff x="340" y="3339"/>
            <a:chExt cx="181" cy="136"/>
          </a:xfrm>
        </p:grpSpPr>
        <p:sp>
          <p:nvSpPr>
            <p:cNvPr id="362" name="Oval 361">
              <a:extLst>
                <a:ext uri="{FF2B5EF4-FFF2-40B4-BE49-F238E27FC236}">
                  <a16:creationId xmlns:a16="http://schemas.microsoft.com/office/drawing/2014/main" id="{D0357FF2-967F-4E24-BB66-5D8889C87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CB51AEAE-FAA5-49B2-82F0-6ED7A206D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16" name="Group 363">
            <a:extLst>
              <a:ext uri="{FF2B5EF4-FFF2-40B4-BE49-F238E27FC236}">
                <a16:creationId xmlns:a16="http://schemas.microsoft.com/office/drawing/2014/main" id="{C8CBCC12-835F-4949-A277-A4AEEE29B874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3084513"/>
            <a:ext cx="142875" cy="144462"/>
            <a:chOff x="340" y="3339"/>
            <a:chExt cx="181" cy="136"/>
          </a:xfrm>
        </p:grpSpPr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F27FEEA6-F83F-4F80-96E6-C033F2A479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66" name="Oval 365">
              <a:extLst>
                <a:ext uri="{FF2B5EF4-FFF2-40B4-BE49-F238E27FC236}">
                  <a16:creationId xmlns:a16="http://schemas.microsoft.com/office/drawing/2014/main" id="{FCBFC53E-97C0-4413-B743-56F820E9A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17" name="Group 366">
            <a:extLst>
              <a:ext uri="{FF2B5EF4-FFF2-40B4-BE49-F238E27FC236}">
                <a16:creationId xmlns:a16="http://schemas.microsoft.com/office/drawing/2014/main" id="{863914B8-07A3-4FA8-9A1A-E1C8103BF4C3}"/>
              </a:ext>
            </a:extLst>
          </p:cNvPr>
          <p:cNvGrpSpPr>
            <a:grpSpLocks/>
          </p:cNvGrpSpPr>
          <p:nvPr/>
        </p:nvGrpSpPr>
        <p:grpSpPr bwMode="auto">
          <a:xfrm>
            <a:off x="3395663" y="3027363"/>
            <a:ext cx="142875" cy="144462"/>
            <a:chOff x="340" y="3339"/>
            <a:chExt cx="181" cy="136"/>
          </a:xfrm>
        </p:grpSpPr>
        <p:sp>
          <p:nvSpPr>
            <p:cNvPr id="368" name="Oval 367">
              <a:extLst>
                <a:ext uri="{FF2B5EF4-FFF2-40B4-BE49-F238E27FC236}">
                  <a16:creationId xmlns:a16="http://schemas.microsoft.com/office/drawing/2014/main" id="{E46B83DA-302A-4939-BCE6-A4EE1E311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69" name="Oval 368">
              <a:extLst>
                <a:ext uri="{FF2B5EF4-FFF2-40B4-BE49-F238E27FC236}">
                  <a16:creationId xmlns:a16="http://schemas.microsoft.com/office/drawing/2014/main" id="{F0477AF0-57D2-4FE2-B565-D69FA2A1F4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18" name="Group 369">
            <a:extLst>
              <a:ext uri="{FF2B5EF4-FFF2-40B4-BE49-F238E27FC236}">
                <a16:creationId xmlns:a16="http://schemas.microsoft.com/office/drawing/2014/main" id="{3BACFB45-9A98-47CB-B5A3-27F5C10CC581}"/>
              </a:ext>
            </a:extLst>
          </p:cNvPr>
          <p:cNvGrpSpPr>
            <a:grpSpLocks/>
          </p:cNvGrpSpPr>
          <p:nvPr/>
        </p:nvGrpSpPr>
        <p:grpSpPr bwMode="auto">
          <a:xfrm>
            <a:off x="3535363" y="2998788"/>
            <a:ext cx="142875" cy="144462"/>
            <a:chOff x="340" y="3339"/>
            <a:chExt cx="181" cy="136"/>
          </a:xfrm>
        </p:grpSpPr>
        <p:sp>
          <p:nvSpPr>
            <p:cNvPr id="371" name="Oval 370">
              <a:extLst>
                <a:ext uri="{FF2B5EF4-FFF2-40B4-BE49-F238E27FC236}">
                  <a16:creationId xmlns:a16="http://schemas.microsoft.com/office/drawing/2014/main" id="{B6F212D7-B203-4830-9397-AEBE82EC47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72" name="Oval 371">
              <a:extLst>
                <a:ext uri="{FF2B5EF4-FFF2-40B4-BE49-F238E27FC236}">
                  <a16:creationId xmlns:a16="http://schemas.microsoft.com/office/drawing/2014/main" id="{96F2AFF3-3A9F-4521-9FC4-A756865D9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19" name="Group 372">
            <a:extLst>
              <a:ext uri="{FF2B5EF4-FFF2-40B4-BE49-F238E27FC236}">
                <a16:creationId xmlns:a16="http://schemas.microsoft.com/office/drawing/2014/main" id="{B2CE2661-F910-47CD-9691-58582129A1E9}"/>
              </a:ext>
            </a:extLst>
          </p:cNvPr>
          <p:cNvGrpSpPr>
            <a:grpSpLocks/>
          </p:cNvGrpSpPr>
          <p:nvPr/>
        </p:nvGrpSpPr>
        <p:grpSpPr bwMode="auto">
          <a:xfrm>
            <a:off x="3684588" y="2971800"/>
            <a:ext cx="142875" cy="144463"/>
            <a:chOff x="340" y="3339"/>
            <a:chExt cx="181" cy="136"/>
          </a:xfrm>
        </p:grpSpPr>
        <p:sp>
          <p:nvSpPr>
            <p:cNvPr id="374" name="Oval 373">
              <a:extLst>
                <a:ext uri="{FF2B5EF4-FFF2-40B4-BE49-F238E27FC236}">
                  <a16:creationId xmlns:a16="http://schemas.microsoft.com/office/drawing/2014/main" id="{ED5BF291-B362-4E33-A9A9-F21525A10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EBA13ACE-52A3-4D78-9845-6C5C7EFEE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20" name="Group 375">
            <a:extLst>
              <a:ext uri="{FF2B5EF4-FFF2-40B4-BE49-F238E27FC236}">
                <a16:creationId xmlns:a16="http://schemas.microsoft.com/office/drawing/2014/main" id="{F9456F3E-F46D-4CC1-A109-5609799CDAE6}"/>
              </a:ext>
            </a:extLst>
          </p:cNvPr>
          <p:cNvGrpSpPr>
            <a:grpSpLocks/>
          </p:cNvGrpSpPr>
          <p:nvPr/>
        </p:nvGrpSpPr>
        <p:grpSpPr bwMode="auto">
          <a:xfrm>
            <a:off x="3819525" y="2971800"/>
            <a:ext cx="142875" cy="144463"/>
            <a:chOff x="340" y="3339"/>
            <a:chExt cx="181" cy="136"/>
          </a:xfrm>
        </p:grpSpPr>
        <p:sp>
          <p:nvSpPr>
            <p:cNvPr id="377" name="Oval 376">
              <a:extLst>
                <a:ext uri="{FF2B5EF4-FFF2-40B4-BE49-F238E27FC236}">
                  <a16:creationId xmlns:a16="http://schemas.microsoft.com/office/drawing/2014/main" id="{DDCA9BAA-8EFD-4458-8981-540B3B8EC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78" name="Oval 377">
              <a:extLst>
                <a:ext uri="{FF2B5EF4-FFF2-40B4-BE49-F238E27FC236}">
                  <a16:creationId xmlns:a16="http://schemas.microsoft.com/office/drawing/2014/main" id="{D7A129D5-9ECB-4E69-B3EB-460E4C82D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21" name="Group 378">
            <a:extLst>
              <a:ext uri="{FF2B5EF4-FFF2-40B4-BE49-F238E27FC236}">
                <a16:creationId xmlns:a16="http://schemas.microsoft.com/office/drawing/2014/main" id="{28C4FBF0-495D-4227-AFC5-385020548BE4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2968625"/>
            <a:ext cx="142875" cy="144463"/>
            <a:chOff x="340" y="3339"/>
            <a:chExt cx="181" cy="136"/>
          </a:xfrm>
        </p:grpSpPr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80D10B47-243C-4671-9762-5C3E81FEF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8C36450A-3267-4E01-B49E-BDC958C89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22" name="Group 381">
            <a:extLst>
              <a:ext uri="{FF2B5EF4-FFF2-40B4-BE49-F238E27FC236}">
                <a16:creationId xmlns:a16="http://schemas.microsoft.com/office/drawing/2014/main" id="{7246854E-CEDA-4013-994B-2F27D3C7BE07}"/>
              </a:ext>
            </a:extLst>
          </p:cNvPr>
          <p:cNvGrpSpPr>
            <a:grpSpLocks/>
          </p:cNvGrpSpPr>
          <p:nvPr/>
        </p:nvGrpSpPr>
        <p:grpSpPr bwMode="auto">
          <a:xfrm>
            <a:off x="4086225" y="2984500"/>
            <a:ext cx="142875" cy="144463"/>
            <a:chOff x="340" y="3339"/>
            <a:chExt cx="181" cy="136"/>
          </a:xfrm>
        </p:grpSpPr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E5E6400E-81AE-4F12-B852-CEE669B2B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84" name="Oval 383">
              <a:extLst>
                <a:ext uri="{FF2B5EF4-FFF2-40B4-BE49-F238E27FC236}">
                  <a16:creationId xmlns:a16="http://schemas.microsoft.com/office/drawing/2014/main" id="{C98A39F8-EF6C-4E70-8700-74503103D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23" name="Group 384">
            <a:extLst>
              <a:ext uri="{FF2B5EF4-FFF2-40B4-BE49-F238E27FC236}">
                <a16:creationId xmlns:a16="http://schemas.microsoft.com/office/drawing/2014/main" id="{B6EDB998-3D02-426A-AB86-F6DCCD3DC889}"/>
              </a:ext>
            </a:extLst>
          </p:cNvPr>
          <p:cNvGrpSpPr>
            <a:grpSpLocks/>
          </p:cNvGrpSpPr>
          <p:nvPr/>
        </p:nvGrpSpPr>
        <p:grpSpPr bwMode="auto">
          <a:xfrm>
            <a:off x="4225925" y="3009900"/>
            <a:ext cx="142875" cy="144463"/>
            <a:chOff x="340" y="3339"/>
            <a:chExt cx="181" cy="136"/>
          </a:xfrm>
        </p:grpSpPr>
        <p:sp>
          <p:nvSpPr>
            <p:cNvPr id="386" name="Oval 385">
              <a:extLst>
                <a:ext uri="{FF2B5EF4-FFF2-40B4-BE49-F238E27FC236}">
                  <a16:creationId xmlns:a16="http://schemas.microsoft.com/office/drawing/2014/main" id="{B8F15C5E-EF5A-47B9-A66D-8D87A92B4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24F01E37-9870-46F2-960F-D522BF7DB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24" name="Group 387">
            <a:extLst>
              <a:ext uri="{FF2B5EF4-FFF2-40B4-BE49-F238E27FC236}">
                <a16:creationId xmlns:a16="http://schemas.microsoft.com/office/drawing/2014/main" id="{0DF6D802-827D-4CBD-80B4-05961CFB9F93}"/>
              </a:ext>
            </a:extLst>
          </p:cNvPr>
          <p:cNvGrpSpPr>
            <a:grpSpLocks/>
          </p:cNvGrpSpPr>
          <p:nvPr/>
        </p:nvGrpSpPr>
        <p:grpSpPr bwMode="auto">
          <a:xfrm>
            <a:off x="4359275" y="3073400"/>
            <a:ext cx="142875" cy="144463"/>
            <a:chOff x="340" y="3339"/>
            <a:chExt cx="181" cy="136"/>
          </a:xfrm>
        </p:grpSpPr>
        <p:sp>
          <p:nvSpPr>
            <p:cNvPr id="389" name="Oval 388">
              <a:extLst>
                <a:ext uri="{FF2B5EF4-FFF2-40B4-BE49-F238E27FC236}">
                  <a16:creationId xmlns:a16="http://schemas.microsoft.com/office/drawing/2014/main" id="{F57396FF-AA62-43B5-BA42-81DA6D4540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90" name="Oval 389">
              <a:extLst>
                <a:ext uri="{FF2B5EF4-FFF2-40B4-BE49-F238E27FC236}">
                  <a16:creationId xmlns:a16="http://schemas.microsoft.com/office/drawing/2014/main" id="{D6ED51F9-F1B4-4047-A380-0954DA3BE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25" name="Group 390">
            <a:extLst>
              <a:ext uri="{FF2B5EF4-FFF2-40B4-BE49-F238E27FC236}">
                <a16:creationId xmlns:a16="http://schemas.microsoft.com/office/drawing/2014/main" id="{3C111235-8E83-4A31-8739-697CB0598195}"/>
              </a:ext>
            </a:extLst>
          </p:cNvPr>
          <p:cNvGrpSpPr>
            <a:grpSpLocks/>
          </p:cNvGrpSpPr>
          <p:nvPr/>
        </p:nvGrpSpPr>
        <p:grpSpPr bwMode="auto">
          <a:xfrm>
            <a:off x="4478338" y="3155950"/>
            <a:ext cx="142875" cy="144463"/>
            <a:chOff x="340" y="3339"/>
            <a:chExt cx="181" cy="136"/>
          </a:xfrm>
        </p:grpSpPr>
        <p:sp>
          <p:nvSpPr>
            <p:cNvPr id="392" name="Oval 391">
              <a:extLst>
                <a:ext uri="{FF2B5EF4-FFF2-40B4-BE49-F238E27FC236}">
                  <a16:creationId xmlns:a16="http://schemas.microsoft.com/office/drawing/2014/main" id="{F3C12BDA-CC00-4DF4-B16F-56F3AB4A0D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93" name="Oval 392">
              <a:extLst>
                <a:ext uri="{FF2B5EF4-FFF2-40B4-BE49-F238E27FC236}">
                  <a16:creationId xmlns:a16="http://schemas.microsoft.com/office/drawing/2014/main" id="{DBF0218A-7577-4E8C-9AFE-7D74F1FB4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26" name="Group 393">
            <a:extLst>
              <a:ext uri="{FF2B5EF4-FFF2-40B4-BE49-F238E27FC236}">
                <a16:creationId xmlns:a16="http://schemas.microsoft.com/office/drawing/2014/main" id="{20EC09C3-9F2B-47F1-B094-816CABBB3629}"/>
              </a:ext>
            </a:extLst>
          </p:cNvPr>
          <p:cNvGrpSpPr>
            <a:grpSpLocks/>
          </p:cNvGrpSpPr>
          <p:nvPr/>
        </p:nvGrpSpPr>
        <p:grpSpPr bwMode="auto">
          <a:xfrm>
            <a:off x="4605338" y="3244850"/>
            <a:ext cx="142875" cy="144463"/>
            <a:chOff x="340" y="3339"/>
            <a:chExt cx="181" cy="136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F1659F9D-7F18-4392-AB42-DC31EA992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96" name="Oval 395">
              <a:extLst>
                <a:ext uri="{FF2B5EF4-FFF2-40B4-BE49-F238E27FC236}">
                  <a16:creationId xmlns:a16="http://schemas.microsoft.com/office/drawing/2014/main" id="{F8172E32-503E-4E9F-A268-D37878E0A1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27" name="Group 396">
            <a:extLst>
              <a:ext uri="{FF2B5EF4-FFF2-40B4-BE49-F238E27FC236}">
                <a16:creationId xmlns:a16="http://schemas.microsoft.com/office/drawing/2014/main" id="{76963815-7AFD-4499-A7A0-05E1D328154C}"/>
              </a:ext>
            </a:extLst>
          </p:cNvPr>
          <p:cNvGrpSpPr>
            <a:grpSpLocks/>
          </p:cNvGrpSpPr>
          <p:nvPr/>
        </p:nvGrpSpPr>
        <p:grpSpPr bwMode="auto">
          <a:xfrm>
            <a:off x="4713288" y="3346450"/>
            <a:ext cx="142875" cy="144463"/>
            <a:chOff x="340" y="3339"/>
            <a:chExt cx="181" cy="136"/>
          </a:xfrm>
        </p:grpSpPr>
        <p:sp>
          <p:nvSpPr>
            <p:cNvPr id="398" name="Oval 397">
              <a:extLst>
                <a:ext uri="{FF2B5EF4-FFF2-40B4-BE49-F238E27FC236}">
                  <a16:creationId xmlns:a16="http://schemas.microsoft.com/office/drawing/2014/main" id="{49DFE43F-7B0E-4F4F-93A0-82C5C6D84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399" name="Oval 398">
              <a:extLst>
                <a:ext uri="{FF2B5EF4-FFF2-40B4-BE49-F238E27FC236}">
                  <a16:creationId xmlns:a16="http://schemas.microsoft.com/office/drawing/2014/main" id="{1DFEB1E8-F5E9-46B1-ACB5-44C925B3C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grpSp>
        <p:nvGrpSpPr>
          <p:cNvPr id="32928" name="Group 399">
            <a:extLst>
              <a:ext uri="{FF2B5EF4-FFF2-40B4-BE49-F238E27FC236}">
                <a16:creationId xmlns:a16="http://schemas.microsoft.com/office/drawing/2014/main" id="{500019A8-F877-4673-AB06-FFC611C3C870}"/>
              </a:ext>
            </a:extLst>
          </p:cNvPr>
          <p:cNvGrpSpPr>
            <a:grpSpLocks/>
          </p:cNvGrpSpPr>
          <p:nvPr/>
        </p:nvGrpSpPr>
        <p:grpSpPr bwMode="auto">
          <a:xfrm>
            <a:off x="4716463" y="3500438"/>
            <a:ext cx="142875" cy="144462"/>
            <a:chOff x="340" y="3339"/>
            <a:chExt cx="181" cy="136"/>
          </a:xfrm>
        </p:grpSpPr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5077FFBD-D889-49F8-AB41-AF93BBC0FC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  <p:sp>
          <p:nvSpPr>
            <p:cNvPr id="402" name="Oval 401">
              <a:extLst>
                <a:ext uri="{FF2B5EF4-FFF2-40B4-BE49-F238E27FC236}">
                  <a16:creationId xmlns:a16="http://schemas.microsoft.com/office/drawing/2014/main" id="{C1EF20D8-A618-4C0A-A0E8-1F0E0FEA0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  <a:latin typeface="+mj-lt"/>
              </a:endParaRPr>
            </a:p>
          </p:txBody>
        </p:sp>
      </p:grpSp>
      <p:sp>
        <p:nvSpPr>
          <p:cNvPr id="404" name="Line 445">
            <a:extLst>
              <a:ext uri="{FF2B5EF4-FFF2-40B4-BE49-F238E27FC236}">
                <a16:creationId xmlns:a16="http://schemas.microsoft.com/office/drawing/2014/main" id="{851CBD55-ED05-403A-AD17-44864D30FB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9700" y="2852738"/>
            <a:ext cx="2376488" cy="64770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05" name="Text Box 446">
            <a:extLst>
              <a:ext uri="{FF2B5EF4-FFF2-40B4-BE49-F238E27FC236}">
                <a16:creationId xmlns:a16="http://schemas.microsoft.com/office/drawing/2014/main" id="{3A6EFF8E-577A-4920-BD1A-CCC98979F4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4275" y="2492375"/>
            <a:ext cx="1462088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b="1" kern="0">
                <a:solidFill>
                  <a:srgbClr val="000000"/>
                </a:solidFill>
                <a:latin typeface="+mj-lt"/>
              </a:rPr>
              <a:t>connecting stalk</a:t>
            </a:r>
          </a:p>
        </p:txBody>
      </p:sp>
      <p:sp>
        <p:nvSpPr>
          <p:cNvPr id="406" name="Line 447">
            <a:extLst>
              <a:ext uri="{FF2B5EF4-FFF2-40B4-BE49-F238E27FC236}">
                <a16:creationId xmlns:a16="http://schemas.microsoft.com/office/drawing/2014/main" id="{322EB8B7-7A46-452F-BF3A-13ABF7D2DB1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219700" y="4941888"/>
            <a:ext cx="1223963" cy="50323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07" name="Text Box 448">
            <a:extLst>
              <a:ext uri="{FF2B5EF4-FFF2-40B4-BE49-F238E27FC236}">
                <a16:creationId xmlns:a16="http://schemas.microsoft.com/office/drawing/2014/main" id="{32F28799-1CE3-44EF-968B-9749ACC7E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8125" y="5300663"/>
            <a:ext cx="2160588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b="1" kern="0">
                <a:solidFill>
                  <a:srgbClr val="000000"/>
                </a:solidFill>
                <a:latin typeface="+mj-lt"/>
              </a:rPr>
              <a:t>splanchnic layer</a:t>
            </a:r>
          </a:p>
        </p:txBody>
      </p:sp>
      <p:sp>
        <p:nvSpPr>
          <p:cNvPr id="408" name="Text Box 449">
            <a:extLst>
              <a:ext uri="{FF2B5EF4-FFF2-40B4-BE49-F238E27FC236}">
                <a16:creationId xmlns:a16="http://schemas.microsoft.com/office/drawing/2014/main" id="{FD2A0D8E-0CBC-4AF5-9FB8-7FD08720A5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9113" y="5373688"/>
            <a:ext cx="2160587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b="1" kern="0">
                <a:solidFill>
                  <a:srgbClr val="000000"/>
                </a:solidFill>
                <a:latin typeface="+mj-lt"/>
              </a:rPr>
              <a:t>extraembryonic coelom</a:t>
            </a:r>
          </a:p>
        </p:txBody>
      </p:sp>
      <p:sp>
        <p:nvSpPr>
          <p:cNvPr id="409" name="Text Box 450">
            <a:extLst>
              <a:ext uri="{FF2B5EF4-FFF2-40B4-BE49-F238E27FC236}">
                <a16:creationId xmlns:a16="http://schemas.microsoft.com/office/drawing/2014/main" id="{A4F1CACE-0498-428F-BF98-FE423E2EE5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72175" y="925513"/>
            <a:ext cx="2160588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b="1" kern="0" dirty="0" err="1">
                <a:solidFill>
                  <a:srgbClr val="000000"/>
                </a:solidFill>
                <a:latin typeface="+mj-lt"/>
              </a:rPr>
              <a:t>somatic</a:t>
            </a:r>
            <a:r>
              <a:rPr lang="hu-HU" altLang="hu-HU" sz="1800" b="1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b="1" kern="0" dirty="0" err="1">
                <a:solidFill>
                  <a:srgbClr val="000000"/>
                </a:solidFill>
                <a:latin typeface="+mj-lt"/>
              </a:rPr>
              <a:t>layer</a:t>
            </a:r>
            <a:endParaRPr lang="hu-HU" altLang="hu-HU" sz="1800" b="1" kern="0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410" name="Line 451">
            <a:extLst>
              <a:ext uri="{FF2B5EF4-FFF2-40B4-BE49-F238E27FC236}">
                <a16:creationId xmlns:a16="http://schemas.microsoft.com/office/drawing/2014/main" id="{BE7D4C78-A310-4440-AAF8-C4A9531AE38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643438" y="1341438"/>
            <a:ext cx="1657350" cy="18002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  <a:latin typeface="+mj-lt"/>
            </a:endParaRPr>
          </a:p>
        </p:txBody>
      </p:sp>
      <p:sp>
        <p:nvSpPr>
          <p:cNvPr id="411" name="Text Box 452">
            <a:extLst>
              <a:ext uri="{FF2B5EF4-FFF2-40B4-BE49-F238E27FC236}">
                <a16:creationId xmlns:a16="http://schemas.microsoft.com/office/drawing/2014/main" id="{B74449F6-D2EB-406F-891F-1AC7083A48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131763"/>
            <a:ext cx="8659813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Extraembryonic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mesoderm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is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condensed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and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persist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on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the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internal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surface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of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trophoblasts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and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encloses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the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amnionic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cavity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(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somatic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layer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)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as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well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as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the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yolk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sac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(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splanchnic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layer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).</a:t>
            </a:r>
          </a:p>
        </p:txBody>
      </p:sp>
      <p:sp>
        <p:nvSpPr>
          <p:cNvPr id="413" name="Text Box 452">
            <a:extLst>
              <a:ext uri="{FF2B5EF4-FFF2-40B4-BE49-F238E27FC236}">
                <a16:creationId xmlns:a16="http://schemas.microsoft.com/office/drawing/2014/main" id="{BC29B740-CE73-4812-A7AF-786199413B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057525"/>
            <a:ext cx="1081087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amnion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cavity</a:t>
            </a:r>
            <a:endParaRPr lang="hu-HU" altLang="hu-HU" sz="1800" kern="0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414" name="Text Box 468">
            <a:extLst>
              <a:ext uri="{FF2B5EF4-FFF2-40B4-BE49-F238E27FC236}">
                <a16:creationId xmlns:a16="http://schemas.microsoft.com/office/drawing/2014/main" id="{A4CDE0F0-5AF2-4A4C-923B-7C0D4A8440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7863" y="4364038"/>
            <a:ext cx="1852612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primitive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yolk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sac</a:t>
            </a:r>
            <a:endParaRPr lang="hu-HU" altLang="hu-HU" sz="1800" kern="0" dirty="0">
              <a:solidFill>
                <a:srgbClr val="000000"/>
              </a:solidFill>
              <a:latin typeface="+mj-lt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15AD1439-46C9-46BB-8361-AF30EB2333DD}"/>
              </a:ext>
            </a:extLst>
          </p:cNvPr>
          <p:cNvSpPr>
            <a:spLocks/>
          </p:cNvSpPr>
          <p:nvPr/>
        </p:nvSpPr>
        <p:spPr bwMode="auto">
          <a:xfrm>
            <a:off x="165100" y="115888"/>
            <a:ext cx="8872538" cy="6394450"/>
          </a:xfrm>
          <a:custGeom>
            <a:avLst/>
            <a:gdLst>
              <a:gd name="T0" fmla="*/ 2147483646 w 5589"/>
              <a:gd name="T1" fmla="*/ 2147483646 h 4028"/>
              <a:gd name="T2" fmla="*/ 2147483646 w 5589"/>
              <a:gd name="T3" fmla="*/ 2147483646 h 4028"/>
              <a:gd name="T4" fmla="*/ 2147483646 w 5589"/>
              <a:gd name="T5" fmla="*/ 2147483646 h 4028"/>
              <a:gd name="T6" fmla="*/ 2147483646 w 5589"/>
              <a:gd name="T7" fmla="*/ 2147483646 h 4028"/>
              <a:gd name="T8" fmla="*/ 2147483646 w 5589"/>
              <a:gd name="T9" fmla="*/ 2147483646 h 4028"/>
              <a:gd name="T10" fmla="*/ 2147483646 w 5589"/>
              <a:gd name="T11" fmla="*/ 2147483646 h 4028"/>
              <a:gd name="T12" fmla="*/ 2147483646 w 5589"/>
              <a:gd name="T13" fmla="*/ 2147483646 h 4028"/>
              <a:gd name="T14" fmla="*/ 2147483646 w 5589"/>
              <a:gd name="T15" fmla="*/ 2147483646 h 4028"/>
              <a:gd name="T16" fmla="*/ 2147483646 w 5589"/>
              <a:gd name="T17" fmla="*/ 2147483646 h 4028"/>
              <a:gd name="T18" fmla="*/ 2147483646 w 5589"/>
              <a:gd name="T19" fmla="*/ 0 h 4028"/>
              <a:gd name="T20" fmla="*/ 2147483646 w 5589"/>
              <a:gd name="T21" fmla="*/ 0 h 4028"/>
              <a:gd name="T22" fmla="*/ 0 w 5589"/>
              <a:gd name="T23" fmla="*/ 2147483646 h 4028"/>
              <a:gd name="T24" fmla="*/ 2147483646 w 5589"/>
              <a:gd name="T25" fmla="*/ 2147483646 h 402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589" h="4028">
                <a:moveTo>
                  <a:pt x="2124" y="3973"/>
                </a:moveTo>
                <a:lnTo>
                  <a:pt x="2457" y="4028"/>
                </a:lnTo>
                <a:lnTo>
                  <a:pt x="2873" y="3959"/>
                </a:lnTo>
                <a:lnTo>
                  <a:pt x="3185" y="3973"/>
                </a:lnTo>
                <a:lnTo>
                  <a:pt x="3734" y="3931"/>
                </a:lnTo>
                <a:lnTo>
                  <a:pt x="4206" y="3980"/>
                </a:lnTo>
                <a:lnTo>
                  <a:pt x="4823" y="3924"/>
                </a:lnTo>
                <a:lnTo>
                  <a:pt x="5059" y="3938"/>
                </a:lnTo>
                <a:lnTo>
                  <a:pt x="5545" y="3931"/>
                </a:lnTo>
                <a:lnTo>
                  <a:pt x="5589" y="0"/>
                </a:lnTo>
                <a:lnTo>
                  <a:pt x="10" y="0"/>
                </a:lnTo>
                <a:lnTo>
                  <a:pt x="0" y="3994"/>
                </a:lnTo>
                <a:lnTo>
                  <a:pt x="2124" y="3973"/>
                </a:lnTo>
                <a:close/>
              </a:path>
            </a:pathLst>
          </a:custGeom>
          <a:solidFill>
            <a:schemeClr val="tx1">
              <a:lumMod val="25000"/>
              <a:lumOff val="75000"/>
            </a:schemeClr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3EF957C8-EBA5-4C3B-8A88-4B864DC00A08}"/>
              </a:ext>
            </a:extLst>
          </p:cNvPr>
          <p:cNvSpPr>
            <a:spLocks/>
          </p:cNvSpPr>
          <p:nvPr/>
        </p:nvSpPr>
        <p:spPr bwMode="auto">
          <a:xfrm>
            <a:off x="933450" y="1076325"/>
            <a:ext cx="6383338" cy="5414963"/>
          </a:xfrm>
          <a:custGeom>
            <a:avLst/>
            <a:gdLst>
              <a:gd name="T0" fmla="*/ 2147483646 w 4021"/>
              <a:gd name="T1" fmla="*/ 2147483646 h 3411"/>
              <a:gd name="T2" fmla="*/ 2147483646 w 4021"/>
              <a:gd name="T3" fmla="*/ 2147483646 h 3411"/>
              <a:gd name="T4" fmla="*/ 2147483646 w 4021"/>
              <a:gd name="T5" fmla="*/ 2147483646 h 3411"/>
              <a:gd name="T6" fmla="*/ 2147483646 w 4021"/>
              <a:gd name="T7" fmla="*/ 2147483646 h 3411"/>
              <a:gd name="T8" fmla="*/ 2147483646 w 4021"/>
              <a:gd name="T9" fmla="*/ 2147483646 h 3411"/>
              <a:gd name="T10" fmla="*/ 2147483646 w 4021"/>
              <a:gd name="T11" fmla="*/ 2147483646 h 3411"/>
              <a:gd name="T12" fmla="*/ 2147483646 w 4021"/>
              <a:gd name="T13" fmla="*/ 2147483646 h 3411"/>
              <a:gd name="T14" fmla="*/ 2147483646 w 4021"/>
              <a:gd name="T15" fmla="*/ 2147483646 h 3411"/>
              <a:gd name="T16" fmla="*/ 2147483646 w 4021"/>
              <a:gd name="T17" fmla="*/ 2147483646 h 3411"/>
              <a:gd name="T18" fmla="*/ 2147483646 w 4021"/>
              <a:gd name="T19" fmla="*/ 2147483646 h 3411"/>
              <a:gd name="T20" fmla="*/ 2147483646 w 4021"/>
              <a:gd name="T21" fmla="*/ 2147483646 h 3411"/>
              <a:gd name="T22" fmla="*/ 2147483646 w 4021"/>
              <a:gd name="T23" fmla="*/ 2147483646 h 3411"/>
              <a:gd name="T24" fmla="*/ 2147483646 w 4021"/>
              <a:gd name="T25" fmla="*/ 2147483646 h 3411"/>
              <a:gd name="T26" fmla="*/ 2147483646 w 4021"/>
              <a:gd name="T27" fmla="*/ 2147483646 h 3411"/>
              <a:gd name="T28" fmla="*/ 2147483646 w 4021"/>
              <a:gd name="T29" fmla="*/ 2147483646 h 3411"/>
              <a:gd name="T30" fmla="*/ 2147483646 w 4021"/>
              <a:gd name="T31" fmla="*/ 2147483646 h 3411"/>
              <a:gd name="T32" fmla="*/ 2147483646 w 4021"/>
              <a:gd name="T33" fmla="*/ 2147483646 h 3411"/>
              <a:gd name="T34" fmla="*/ 2147483646 w 4021"/>
              <a:gd name="T35" fmla="*/ 2147483646 h 3411"/>
              <a:gd name="T36" fmla="*/ 2147483646 w 4021"/>
              <a:gd name="T37" fmla="*/ 2147483646 h 3411"/>
              <a:gd name="T38" fmla="*/ 2147483646 w 4021"/>
              <a:gd name="T39" fmla="*/ 2147483646 h 3411"/>
              <a:gd name="T40" fmla="*/ 2147483646 w 4021"/>
              <a:gd name="T41" fmla="*/ 2147483646 h 3411"/>
              <a:gd name="T42" fmla="*/ 2147483646 w 4021"/>
              <a:gd name="T43" fmla="*/ 2147483646 h 3411"/>
              <a:gd name="T44" fmla="*/ 2147483646 w 4021"/>
              <a:gd name="T45" fmla="*/ 2147483646 h 3411"/>
              <a:gd name="T46" fmla="*/ 2147483646 w 4021"/>
              <a:gd name="T47" fmla="*/ 2147483646 h 3411"/>
              <a:gd name="T48" fmla="*/ 2147483646 w 4021"/>
              <a:gd name="T49" fmla="*/ 2147483646 h 3411"/>
              <a:gd name="T50" fmla="*/ 2147483646 w 4021"/>
              <a:gd name="T51" fmla="*/ 2147483646 h 3411"/>
              <a:gd name="T52" fmla="*/ 2147483646 w 4021"/>
              <a:gd name="T53" fmla="*/ 2147483646 h 3411"/>
              <a:gd name="T54" fmla="*/ 2147483646 w 4021"/>
              <a:gd name="T55" fmla="*/ 2147483646 h 3411"/>
              <a:gd name="T56" fmla="*/ 2147483646 w 4021"/>
              <a:gd name="T57" fmla="*/ 2147483646 h 3411"/>
              <a:gd name="T58" fmla="*/ 2147483646 w 4021"/>
              <a:gd name="T59" fmla="*/ 2147483646 h 3411"/>
              <a:gd name="T60" fmla="*/ 2147483646 w 4021"/>
              <a:gd name="T61" fmla="*/ 2147483646 h 341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021" h="3411">
                <a:moveTo>
                  <a:pt x="800" y="3236"/>
                </a:moveTo>
                <a:cubicBezTo>
                  <a:pt x="751" y="3161"/>
                  <a:pt x="780" y="2930"/>
                  <a:pt x="689" y="2868"/>
                </a:cubicBezTo>
                <a:cubicBezTo>
                  <a:pt x="598" y="2806"/>
                  <a:pt x="297" y="2935"/>
                  <a:pt x="252" y="2861"/>
                </a:cubicBezTo>
                <a:cubicBezTo>
                  <a:pt x="207" y="2787"/>
                  <a:pt x="448" y="2514"/>
                  <a:pt x="418" y="2424"/>
                </a:cubicBezTo>
                <a:cubicBezTo>
                  <a:pt x="388" y="2334"/>
                  <a:pt x="92" y="2387"/>
                  <a:pt x="71" y="2320"/>
                </a:cubicBezTo>
                <a:cubicBezTo>
                  <a:pt x="50" y="2253"/>
                  <a:pt x="295" y="2120"/>
                  <a:pt x="293" y="2022"/>
                </a:cubicBezTo>
                <a:cubicBezTo>
                  <a:pt x="291" y="1924"/>
                  <a:pt x="0" y="1828"/>
                  <a:pt x="57" y="1730"/>
                </a:cubicBezTo>
                <a:cubicBezTo>
                  <a:pt x="114" y="1632"/>
                  <a:pt x="550" y="1582"/>
                  <a:pt x="633" y="1432"/>
                </a:cubicBezTo>
                <a:cubicBezTo>
                  <a:pt x="716" y="1282"/>
                  <a:pt x="516" y="920"/>
                  <a:pt x="557" y="828"/>
                </a:cubicBezTo>
                <a:cubicBezTo>
                  <a:pt x="598" y="736"/>
                  <a:pt x="837" y="988"/>
                  <a:pt x="876" y="883"/>
                </a:cubicBezTo>
                <a:cubicBezTo>
                  <a:pt x="915" y="778"/>
                  <a:pt x="712" y="266"/>
                  <a:pt x="793" y="196"/>
                </a:cubicBezTo>
                <a:cubicBezTo>
                  <a:pt x="874" y="126"/>
                  <a:pt x="1231" y="485"/>
                  <a:pt x="1362" y="460"/>
                </a:cubicBezTo>
                <a:cubicBezTo>
                  <a:pt x="1493" y="435"/>
                  <a:pt x="1509" y="44"/>
                  <a:pt x="1577" y="47"/>
                </a:cubicBezTo>
                <a:cubicBezTo>
                  <a:pt x="1645" y="50"/>
                  <a:pt x="1704" y="406"/>
                  <a:pt x="1772" y="481"/>
                </a:cubicBezTo>
                <a:cubicBezTo>
                  <a:pt x="1840" y="556"/>
                  <a:pt x="1909" y="572"/>
                  <a:pt x="1987" y="495"/>
                </a:cubicBezTo>
                <a:cubicBezTo>
                  <a:pt x="2065" y="418"/>
                  <a:pt x="2177" y="0"/>
                  <a:pt x="2242" y="17"/>
                </a:cubicBezTo>
                <a:cubicBezTo>
                  <a:pt x="2307" y="34"/>
                  <a:pt x="2254" y="589"/>
                  <a:pt x="2375" y="599"/>
                </a:cubicBezTo>
                <a:cubicBezTo>
                  <a:pt x="2496" y="609"/>
                  <a:pt x="2834" y="97"/>
                  <a:pt x="2967" y="77"/>
                </a:cubicBezTo>
                <a:cubicBezTo>
                  <a:pt x="3100" y="57"/>
                  <a:pt x="3044" y="423"/>
                  <a:pt x="3173" y="481"/>
                </a:cubicBezTo>
                <a:cubicBezTo>
                  <a:pt x="3302" y="539"/>
                  <a:pt x="3660" y="340"/>
                  <a:pt x="3742" y="425"/>
                </a:cubicBezTo>
                <a:cubicBezTo>
                  <a:pt x="3824" y="510"/>
                  <a:pt x="3624" y="823"/>
                  <a:pt x="3666" y="994"/>
                </a:cubicBezTo>
                <a:cubicBezTo>
                  <a:pt x="3708" y="1165"/>
                  <a:pt x="4021" y="1297"/>
                  <a:pt x="3992" y="1453"/>
                </a:cubicBezTo>
                <a:cubicBezTo>
                  <a:pt x="3963" y="1609"/>
                  <a:pt x="3494" y="1750"/>
                  <a:pt x="3493" y="1931"/>
                </a:cubicBezTo>
                <a:cubicBezTo>
                  <a:pt x="3492" y="2112"/>
                  <a:pt x="4013" y="2417"/>
                  <a:pt x="3985" y="2542"/>
                </a:cubicBezTo>
                <a:cubicBezTo>
                  <a:pt x="3957" y="2667"/>
                  <a:pt x="3384" y="2574"/>
                  <a:pt x="3326" y="2681"/>
                </a:cubicBezTo>
                <a:cubicBezTo>
                  <a:pt x="3268" y="2788"/>
                  <a:pt x="3658" y="3103"/>
                  <a:pt x="3638" y="3187"/>
                </a:cubicBezTo>
                <a:cubicBezTo>
                  <a:pt x="3618" y="3271"/>
                  <a:pt x="3431" y="3155"/>
                  <a:pt x="3208" y="3187"/>
                </a:cubicBezTo>
                <a:cubicBezTo>
                  <a:pt x="2985" y="3219"/>
                  <a:pt x="2578" y="3353"/>
                  <a:pt x="2299" y="3382"/>
                </a:cubicBezTo>
                <a:cubicBezTo>
                  <a:pt x="2020" y="3411"/>
                  <a:pt x="1756" y="3371"/>
                  <a:pt x="1536" y="3361"/>
                </a:cubicBezTo>
                <a:cubicBezTo>
                  <a:pt x="1316" y="3351"/>
                  <a:pt x="1103" y="3340"/>
                  <a:pt x="980" y="3319"/>
                </a:cubicBezTo>
                <a:cubicBezTo>
                  <a:pt x="857" y="3298"/>
                  <a:pt x="830" y="3338"/>
                  <a:pt x="800" y="3236"/>
                </a:cubicBezTo>
                <a:close/>
              </a:path>
            </a:pathLst>
          </a:custGeom>
          <a:solidFill>
            <a:srgbClr val="9933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62928CEA-CA2F-417C-AB5D-14929AB7473B}"/>
              </a:ext>
            </a:extLst>
          </p:cNvPr>
          <p:cNvSpPr>
            <a:spLocks/>
          </p:cNvSpPr>
          <p:nvPr/>
        </p:nvSpPr>
        <p:spPr bwMode="auto">
          <a:xfrm>
            <a:off x="2339975" y="2708275"/>
            <a:ext cx="3600450" cy="3600450"/>
          </a:xfrm>
          <a:custGeom>
            <a:avLst/>
            <a:gdLst>
              <a:gd name="T0" fmla="*/ 0 w 2268"/>
              <a:gd name="T1" fmla="*/ 2147483646 h 2268"/>
              <a:gd name="T2" fmla="*/ 2147483646 w 2268"/>
              <a:gd name="T3" fmla="*/ 2147483646 h 2268"/>
              <a:gd name="T4" fmla="*/ 2147483646 w 2268"/>
              <a:gd name="T5" fmla="*/ 2147483646 h 2268"/>
              <a:gd name="T6" fmla="*/ 2147483646 w 2268"/>
              <a:gd name="T7" fmla="*/ 2147483646 h 2268"/>
              <a:gd name="T8" fmla="*/ 2147483646 w 2268"/>
              <a:gd name="T9" fmla="*/ 2147483646 h 2268"/>
              <a:gd name="T10" fmla="*/ 2147483646 w 2268"/>
              <a:gd name="T11" fmla="*/ 2147483646 h 2268"/>
              <a:gd name="T12" fmla="*/ 2147483646 w 2268"/>
              <a:gd name="T13" fmla="*/ 2147483646 h 2268"/>
              <a:gd name="T14" fmla="*/ 2147483646 w 2268"/>
              <a:gd name="T15" fmla="*/ 2147483646 h 2268"/>
              <a:gd name="T16" fmla="*/ 2147483646 w 2268"/>
              <a:gd name="T17" fmla="*/ 2147483646 h 2268"/>
              <a:gd name="T18" fmla="*/ 2147483646 w 2268"/>
              <a:gd name="T19" fmla="*/ 2147483646 h 2268"/>
              <a:gd name="T20" fmla="*/ 2147483646 w 2268"/>
              <a:gd name="T21" fmla="*/ 2147483646 h 2268"/>
              <a:gd name="T22" fmla="*/ 2147483646 w 2268"/>
              <a:gd name="T23" fmla="*/ 2147483646 h 2268"/>
              <a:gd name="T24" fmla="*/ 2147483646 w 2268"/>
              <a:gd name="T25" fmla="*/ 2147483646 h 2268"/>
              <a:gd name="T26" fmla="*/ 2147483646 w 2268"/>
              <a:gd name="T27" fmla="*/ 2147483646 h 2268"/>
              <a:gd name="T28" fmla="*/ 2147483646 w 2268"/>
              <a:gd name="T29" fmla="*/ 2147483646 h 2268"/>
              <a:gd name="T30" fmla="*/ 2147483646 w 2268"/>
              <a:gd name="T31" fmla="*/ 2147483646 h 2268"/>
              <a:gd name="T32" fmla="*/ 2147483646 w 2268"/>
              <a:gd name="T33" fmla="*/ 2147483646 h 2268"/>
              <a:gd name="T34" fmla="*/ 2147483646 w 2268"/>
              <a:gd name="T35" fmla="*/ 2147483646 h 2268"/>
              <a:gd name="T36" fmla="*/ 2147483646 w 2268"/>
              <a:gd name="T37" fmla="*/ 2147483646 h 2268"/>
              <a:gd name="T38" fmla="*/ 2147483646 w 2268"/>
              <a:gd name="T39" fmla="*/ 2147483646 h 2268"/>
              <a:gd name="T40" fmla="*/ 2147483646 w 2268"/>
              <a:gd name="T41" fmla="*/ 2147483646 h 2268"/>
              <a:gd name="T42" fmla="*/ 2147483646 w 2268"/>
              <a:gd name="T43" fmla="*/ 2147483646 h 2268"/>
              <a:gd name="T44" fmla="*/ 2147483646 w 2268"/>
              <a:gd name="T45" fmla="*/ 0 h 2268"/>
              <a:gd name="T46" fmla="*/ 2147483646 w 2268"/>
              <a:gd name="T47" fmla="*/ 2147483646 h 2268"/>
              <a:gd name="T48" fmla="*/ 2147483646 w 2268"/>
              <a:gd name="T49" fmla="*/ 2147483646 h 2268"/>
              <a:gd name="T50" fmla="*/ 2147483646 w 2268"/>
              <a:gd name="T51" fmla="*/ 2147483646 h 2268"/>
              <a:gd name="T52" fmla="*/ 2147483646 w 2268"/>
              <a:gd name="T53" fmla="*/ 2147483646 h 2268"/>
              <a:gd name="T54" fmla="*/ 2147483646 w 2268"/>
              <a:gd name="T55" fmla="*/ 2147483646 h 2268"/>
              <a:gd name="T56" fmla="*/ 0 w 2268"/>
              <a:gd name="T57" fmla="*/ 2147483646 h 2268"/>
              <a:gd name="T58" fmla="*/ 0 w 2268"/>
              <a:gd name="T59" fmla="*/ 2147483646 h 226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268" h="2268">
                <a:moveTo>
                  <a:pt x="0" y="1361"/>
                </a:moveTo>
                <a:lnTo>
                  <a:pt x="91" y="1543"/>
                </a:lnTo>
                <a:lnTo>
                  <a:pt x="136" y="1724"/>
                </a:lnTo>
                <a:lnTo>
                  <a:pt x="317" y="1860"/>
                </a:lnTo>
                <a:lnTo>
                  <a:pt x="408" y="1996"/>
                </a:lnTo>
                <a:lnTo>
                  <a:pt x="635" y="2132"/>
                </a:lnTo>
                <a:lnTo>
                  <a:pt x="907" y="2223"/>
                </a:lnTo>
                <a:lnTo>
                  <a:pt x="1225" y="2268"/>
                </a:lnTo>
                <a:lnTo>
                  <a:pt x="1542" y="2132"/>
                </a:lnTo>
                <a:lnTo>
                  <a:pt x="1678" y="2132"/>
                </a:lnTo>
                <a:lnTo>
                  <a:pt x="1905" y="1996"/>
                </a:lnTo>
                <a:lnTo>
                  <a:pt x="2086" y="1724"/>
                </a:lnTo>
                <a:lnTo>
                  <a:pt x="2177" y="1588"/>
                </a:lnTo>
                <a:lnTo>
                  <a:pt x="2222" y="1452"/>
                </a:lnTo>
                <a:lnTo>
                  <a:pt x="2268" y="1316"/>
                </a:lnTo>
                <a:lnTo>
                  <a:pt x="2268" y="1044"/>
                </a:lnTo>
                <a:lnTo>
                  <a:pt x="2222" y="772"/>
                </a:lnTo>
                <a:lnTo>
                  <a:pt x="2222" y="635"/>
                </a:lnTo>
                <a:lnTo>
                  <a:pt x="2086" y="545"/>
                </a:lnTo>
                <a:lnTo>
                  <a:pt x="2041" y="409"/>
                </a:lnTo>
                <a:lnTo>
                  <a:pt x="1814" y="182"/>
                </a:lnTo>
                <a:lnTo>
                  <a:pt x="1497" y="46"/>
                </a:lnTo>
                <a:lnTo>
                  <a:pt x="1179" y="0"/>
                </a:lnTo>
                <a:lnTo>
                  <a:pt x="816" y="46"/>
                </a:lnTo>
                <a:lnTo>
                  <a:pt x="635" y="91"/>
                </a:lnTo>
                <a:lnTo>
                  <a:pt x="490" y="119"/>
                </a:lnTo>
                <a:cubicBezTo>
                  <a:pt x="415" y="210"/>
                  <a:pt x="294" y="266"/>
                  <a:pt x="227" y="363"/>
                </a:cubicBezTo>
                <a:cubicBezTo>
                  <a:pt x="174" y="439"/>
                  <a:pt x="174" y="454"/>
                  <a:pt x="136" y="545"/>
                </a:cubicBezTo>
                <a:lnTo>
                  <a:pt x="0" y="908"/>
                </a:lnTo>
                <a:lnTo>
                  <a:pt x="0" y="136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2E23C37F-03A8-45CC-9D96-123502CD6474}"/>
              </a:ext>
            </a:extLst>
          </p:cNvPr>
          <p:cNvSpPr>
            <a:spLocks/>
          </p:cNvSpPr>
          <p:nvPr/>
        </p:nvSpPr>
        <p:spPr bwMode="auto">
          <a:xfrm>
            <a:off x="2432050" y="2852738"/>
            <a:ext cx="3387725" cy="3332162"/>
          </a:xfrm>
          <a:custGeom>
            <a:avLst/>
            <a:gdLst>
              <a:gd name="T0" fmla="*/ 2147483646 w 2134"/>
              <a:gd name="T1" fmla="*/ 2147483646 h 2099"/>
              <a:gd name="T2" fmla="*/ 2147483646 w 2134"/>
              <a:gd name="T3" fmla="*/ 2147483646 h 2099"/>
              <a:gd name="T4" fmla="*/ 2147483646 w 2134"/>
              <a:gd name="T5" fmla="*/ 2147483646 h 2099"/>
              <a:gd name="T6" fmla="*/ 2147483646 w 2134"/>
              <a:gd name="T7" fmla="*/ 2147483646 h 2099"/>
              <a:gd name="T8" fmla="*/ 2147483646 w 2134"/>
              <a:gd name="T9" fmla="*/ 2147483646 h 2099"/>
              <a:gd name="T10" fmla="*/ 2147483646 w 2134"/>
              <a:gd name="T11" fmla="*/ 2147483646 h 2099"/>
              <a:gd name="T12" fmla="*/ 2147483646 w 2134"/>
              <a:gd name="T13" fmla="*/ 2147483646 h 2099"/>
              <a:gd name="T14" fmla="*/ 2147483646 w 2134"/>
              <a:gd name="T15" fmla="*/ 2147483646 h 2099"/>
              <a:gd name="T16" fmla="*/ 2147483646 w 2134"/>
              <a:gd name="T17" fmla="*/ 2147483646 h 2099"/>
              <a:gd name="T18" fmla="*/ 2147483646 w 2134"/>
              <a:gd name="T19" fmla="*/ 2147483646 h 2099"/>
              <a:gd name="T20" fmla="*/ 2147483646 w 2134"/>
              <a:gd name="T21" fmla="*/ 2147483646 h 2099"/>
              <a:gd name="T22" fmla="*/ 2147483646 w 2134"/>
              <a:gd name="T23" fmla="*/ 2147483646 h 2099"/>
              <a:gd name="T24" fmla="*/ 2147483646 w 2134"/>
              <a:gd name="T25" fmla="*/ 2147483646 h 2099"/>
              <a:gd name="T26" fmla="*/ 2147483646 w 2134"/>
              <a:gd name="T27" fmla="*/ 2147483646 h 2099"/>
              <a:gd name="T28" fmla="*/ 2147483646 w 2134"/>
              <a:gd name="T29" fmla="*/ 2147483646 h 2099"/>
              <a:gd name="T30" fmla="*/ 2147483646 w 2134"/>
              <a:gd name="T31" fmla="*/ 2147483646 h 2099"/>
              <a:gd name="T32" fmla="*/ 2147483646 w 2134"/>
              <a:gd name="T33" fmla="*/ 2147483646 h 2099"/>
              <a:gd name="T34" fmla="*/ 2147483646 w 2134"/>
              <a:gd name="T35" fmla="*/ 2147483646 h 2099"/>
              <a:gd name="T36" fmla="*/ 2147483646 w 2134"/>
              <a:gd name="T37" fmla="*/ 2147483646 h 2099"/>
              <a:gd name="T38" fmla="*/ 2147483646 w 2134"/>
              <a:gd name="T39" fmla="*/ 2147483646 h 2099"/>
              <a:gd name="T40" fmla="*/ 2147483646 w 2134"/>
              <a:gd name="T41" fmla="*/ 2147483646 h 2099"/>
              <a:gd name="T42" fmla="*/ 2147483646 w 2134"/>
              <a:gd name="T43" fmla="*/ 2147483646 h 2099"/>
              <a:gd name="T44" fmla="*/ 2147483646 w 2134"/>
              <a:gd name="T45" fmla="*/ 2147483646 h 2099"/>
              <a:gd name="T46" fmla="*/ 2147483646 w 2134"/>
              <a:gd name="T47" fmla="*/ 2147483646 h 2099"/>
              <a:gd name="T48" fmla="*/ 2147483646 w 2134"/>
              <a:gd name="T49" fmla="*/ 2147483646 h 2099"/>
              <a:gd name="T50" fmla="*/ 2147483646 w 2134"/>
              <a:gd name="T51" fmla="*/ 2147483646 h 2099"/>
              <a:gd name="T52" fmla="*/ 2147483646 w 2134"/>
              <a:gd name="T53" fmla="*/ 2147483646 h 2099"/>
              <a:gd name="T54" fmla="*/ 2147483646 w 2134"/>
              <a:gd name="T55" fmla="*/ 2147483646 h 2099"/>
              <a:gd name="T56" fmla="*/ 2147483646 w 2134"/>
              <a:gd name="T57" fmla="*/ 2147483646 h 2099"/>
              <a:gd name="T58" fmla="*/ 2147483646 w 2134"/>
              <a:gd name="T59" fmla="*/ 2147483646 h 2099"/>
              <a:gd name="T60" fmla="*/ 2147483646 w 2134"/>
              <a:gd name="T61" fmla="*/ 2147483646 h 2099"/>
              <a:gd name="T62" fmla="*/ 2147483646 w 2134"/>
              <a:gd name="T63" fmla="*/ 2147483646 h 2099"/>
              <a:gd name="T64" fmla="*/ 2147483646 w 2134"/>
              <a:gd name="T65" fmla="*/ 2147483646 h 2099"/>
              <a:gd name="T66" fmla="*/ 2147483646 w 2134"/>
              <a:gd name="T67" fmla="*/ 2147483646 h 2099"/>
              <a:gd name="T68" fmla="*/ 2147483646 w 2134"/>
              <a:gd name="T69" fmla="*/ 2147483646 h 2099"/>
              <a:gd name="T70" fmla="*/ 2147483646 w 2134"/>
              <a:gd name="T71" fmla="*/ 2147483646 h 2099"/>
              <a:gd name="T72" fmla="*/ 2147483646 w 2134"/>
              <a:gd name="T73" fmla="*/ 2147483646 h 2099"/>
              <a:gd name="T74" fmla="*/ 2147483646 w 2134"/>
              <a:gd name="T75" fmla="*/ 2147483646 h 2099"/>
              <a:gd name="T76" fmla="*/ 2147483646 w 2134"/>
              <a:gd name="T77" fmla="*/ 0 h 2099"/>
              <a:gd name="T78" fmla="*/ 2147483646 w 2134"/>
              <a:gd name="T79" fmla="*/ 2147483646 h 2099"/>
              <a:gd name="T80" fmla="*/ 2147483646 w 2134"/>
              <a:gd name="T81" fmla="*/ 2147483646 h 2099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134" h="2099">
                <a:moveTo>
                  <a:pt x="1796" y="275"/>
                </a:moveTo>
                <a:cubicBezTo>
                  <a:pt x="1813" y="339"/>
                  <a:pt x="1679" y="442"/>
                  <a:pt x="1636" y="451"/>
                </a:cubicBezTo>
                <a:cubicBezTo>
                  <a:pt x="1593" y="460"/>
                  <a:pt x="1579" y="373"/>
                  <a:pt x="1540" y="331"/>
                </a:cubicBezTo>
                <a:cubicBezTo>
                  <a:pt x="1501" y="289"/>
                  <a:pt x="1457" y="241"/>
                  <a:pt x="1402" y="201"/>
                </a:cubicBezTo>
                <a:cubicBezTo>
                  <a:pt x="1347" y="161"/>
                  <a:pt x="1291" y="114"/>
                  <a:pt x="1212" y="91"/>
                </a:cubicBezTo>
                <a:cubicBezTo>
                  <a:pt x="1133" y="68"/>
                  <a:pt x="1036" y="57"/>
                  <a:pt x="928" y="63"/>
                </a:cubicBezTo>
                <a:cubicBezTo>
                  <a:pt x="820" y="69"/>
                  <a:pt x="652" y="82"/>
                  <a:pt x="562" y="129"/>
                </a:cubicBezTo>
                <a:cubicBezTo>
                  <a:pt x="472" y="176"/>
                  <a:pt x="418" y="275"/>
                  <a:pt x="388" y="347"/>
                </a:cubicBezTo>
                <a:cubicBezTo>
                  <a:pt x="358" y="419"/>
                  <a:pt x="402" y="492"/>
                  <a:pt x="380" y="563"/>
                </a:cubicBezTo>
                <a:cubicBezTo>
                  <a:pt x="358" y="634"/>
                  <a:pt x="284" y="709"/>
                  <a:pt x="259" y="771"/>
                </a:cubicBezTo>
                <a:cubicBezTo>
                  <a:pt x="234" y="833"/>
                  <a:pt x="227" y="873"/>
                  <a:pt x="232" y="933"/>
                </a:cubicBezTo>
                <a:cubicBezTo>
                  <a:pt x="237" y="993"/>
                  <a:pt x="254" y="1066"/>
                  <a:pt x="292" y="1131"/>
                </a:cubicBezTo>
                <a:cubicBezTo>
                  <a:pt x="330" y="1196"/>
                  <a:pt x="380" y="1252"/>
                  <a:pt x="460" y="1323"/>
                </a:cubicBezTo>
                <a:cubicBezTo>
                  <a:pt x="540" y="1394"/>
                  <a:pt x="708" y="1488"/>
                  <a:pt x="772" y="1555"/>
                </a:cubicBezTo>
                <a:cubicBezTo>
                  <a:pt x="836" y="1622"/>
                  <a:pt x="855" y="1682"/>
                  <a:pt x="844" y="1723"/>
                </a:cubicBezTo>
                <a:cubicBezTo>
                  <a:pt x="833" y="1764"/>
                  <a:pt x="741" y="1775"/>
                  <a:pt x="708" y="1803"/>
                </a:cubicBezTo>
                <a:cubicBezTo>
                  <a:pt x="675" y="1831"/>
                  <a:pt x="643" y="1856"/>
                  <a:pt x="644" y="1891"/>
                </a:cubicBezTo>
                <a:cubicBezTo>
                  <a:pt x="645" y="1926"/>
                  <a:pt x="657" y="1976"/>
                  <a:pt x="716" y="2011"/>
                </a:cubicBezTo>
                <a:cubicBezTo>
                  <a:pt x="775" y="2046"/>
                  <a:pt x="915" y="2099"/>
                  <a:pt x="996" y="2099"/>
                </a:cubicBezTo>
                <a:cubicBezTo>
                  <a:pt x="1077" y="2099"/>
                  <a:pt x="1176" y="2054"/>
                  <a:pt x="1204" y="2011"/>
                </a:cubicBezTo>
                <a:cubicBezTo>
                  <a:pt x="1232" y="1968"/>
                  <a:pt x="1185" y="1890"/>
                  <a:pt x="1164" y="1843"/>
                </a:cubicBezTo>
                <a:cubicBezTo>
                  <a:pt x="1143" y="1796"/>
                  <a:pt x="1075" y="1774"/>
                  <a:pt x="1076" y="1731"/>
                </a:cubicBezTo>
                <a:cubicBezTo>
                  <a:pt x="1077" y="1688"/>
                  <a:pt x="1113" y="1622"/>
                  <a:pt x="1172" y="1587"/>
                </a:cubicBezTo>
                <a:cubicBezTo>
                  <a:pt x="1231" y="1552"/>
                  <a:pt x="1338" y="1568"/>
                  <a:pt x="1428" y="1523"/>
                </a:cubicBezTo>
                <a:cubicBezTo>
                  <a:pt x="1518" y="1478"/>
                  <a:pt x="1634" y="1417"/>
                  <a:pt x="1711" y="1316"/>
                </a:cubicBezTo>
                <a:cubicBezTo>
                  <a:pt x="1788" y="1215"/>
                  <a:pt x="1886" y="1035"/>
                  <a:pt x="1888" y="915"/>
                </a:cubicBezTo>
                <a:cubicBezTo>
                  <a:pt x="1890" y="795"/>
                  <a:pt x="1724" y="681"/>
                  <a:pt x="1726" y="597"/>
                </a:cubicBezTo>
                <a:cubicBezTo>
                  <a:pt x="1728" y="513"/>
                  <a:pt x="1837" y="381"/>
                  <a:pt x="1900" y="411"/>
                </a:cubicBezTo>
                <a:cubicBezTo>
                  <a:pt x="1963" y="441"/>
                  <a:pt x="2074" y="618"/>
                  <a:pt x="2104" y="777"/>
                </a:cubicBezTo>
                <a:cubicBezTo>
                  <a:pt x="2134" y="936"/>
                  <a:pt x="2122" y="1198"/>
                  <a:pt x="2080" y="1365"/>
                </a:cubicBezTo>
                <a:cubicBezTo>
                  <a:pt x="2038" y="1532"/>
                  <a:pt x="1938" y="1680"/>
                  <a:pt x="1852" y="1779"/>
                </a:cubicBezTo>
                <a:cubicBezTo>
                  <a:pt x="1766" y="1878"/>
                  <a:pt x="1711" y="1910"/>
                  <a:pt x="1564" y="1959"/>
                </a:cubicBezTo>
                <a:cubicBezTo>
                  <a:pt x="1417" y="2008"/>
                  <a:pt x="1159" y="2087"/>
                  <a:pt x="972" y="2075"/>
                </a:cubicBezTo>
                <a:cubicBezTo>
                  <a:pt x="785" y="2063"/>
                  <a:pt x="593" y="2002"/>
                  <a:pt x="442" y="1887"/>
                </a:cubicBezTo>
                <a:cubicBezTo>
                  <a:pt x="291" y="1772"/>
                  <a:pt x="128" y="1576"/>
                  <a:pt x="64" y="1383"/>
                </a:cubicBezTo>
                <a:cubicBezTo>
                  <a:pt x="0" y="1190"/>
                  <a:pt x="22" y="912"/>
                  <a:pt x="58" y="729"/>
                </a:cubicBezTo>
                <a:cubicBezTo>
                  <a:pt x="94" y="546"/>
                  <a:pt x="200" y="395"/>
                  <a:pt x="280" y="285"/>
                </a:cubicBezTo>
                <a:cubicBezTo>
                  <a:pt x="360" y="175"/>
                  <a:pt x="405" y="116"/>
                  <a:pt x="538" y="69"/>
                </a:cubicBezTo>
                <a:cubicBezTo>
                  <a:pt x="671" y="22"/>
                  <a:pt x="910" y="0"/>
                  <a:pt x="1076" y="0"/>
                </a:cubicBezTo>
                <a:cubicBezTo>
                  <a:pt x="1242" y="0"/>
                  <a:pt x="1414" y="23"/>
                  <a:pt x="1534" y="69"/>
                </a:cubicBezTo>
                <a:cubicBezTo>
                  <a:pt x="1654" y="115"/>
                  <a:pt x="1779" y="211"/>
                  <a:pt x="1796" y="275"/>
                </a:cubicBezTo>
                <a:close/>
              </a:path>
            </a:pathLst>
          </a:custGeom>
          <a:solidFill>
            <a:srgbClr val="FAC7C6"/>
          </a:solidFill>
          <a:ln w="44450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A19ECB40-2040-41D2-B966-6179A0829A4C}"/>
              </a:ext>
            </a:extLst>
          </p:cNvPr>
          <p:cNvSpPr>
            <a:spLocks/>
          </p:cNvSpPr>
          <p:nvPr/>
        </p:nvSpPr>
        <p:spPr bwMode="auto">
          <a:xfrm>
            <a:off x="2843213" y="3933825"/>
            <a:ext cx="2449512" cy="2174875"/>
          </a:xfrm>
          <a:custGeom>
            <a:avLst/>
            <a:gdLst>
              <a:gd name="T0" fmla="*/ 2147483646 w 1543"/>
              <a:gd name="T1" fmla="*/ 2147483646 h 1370"/>
              <a:gd name="T2" fmla="*/ 0 w 1543"/>
              <a:gd name="T3" fmla="*/ 2147483646 h 1370"/>
              <a:gd name="T4" fmla="*/ 2147483646 w 1543"/>
              <a:gd name="T5" fmla="*/ 2147483646 h 1370"/>
              <a:gd name="T6" fmla="*/ 2147483646 w 1543"/>
              <a:gd name="T7" fmla="*/ 2147483646 h 1370"/>
              <a:gd name="T8" fmla="*/ 2147483646 w 1543"/>
              <a:gd name="T9" fmla="*/ 2147483646 h 1370"/>
              <a:gd name="T10" fmla="*/ 2147483646 w 1543"/>
              <a:gd name="T11" fmla="*/ 2147483646 h 1370"/>
              <a:gd name="T12" fmla="*/ 2147483646 w 1543"/>
              <a:gd name="T13" fmla="*/ 2147483646 h 1370"/>
              <a:gd name="T14" fmla="*/ 2147483646 w 1543"/>
              <a:gd name="T15" fmla="*/ 2147483646 h 1370"/>
              <a:gd name="T16" fmla="*/ 2147483646 w 1543"/>
              <a:gd name="T17" fmla="*/ 2147483646 h 1370"/>
              <a:gd name="T18" fmla="*/ 2147483646 w 1543"/>
              <a:gd name="T19" fmla="*/ 2147483646 h 1370"/>
              <a:gd name="T20" fmla="*/ 2147483646 w 1543"/>
              <a:gd name="T21" fmla="*/ 2147483646 h 1370"/>
              <a:gd name="T22" fmla="*/ 2147483646 w 1543"/>
              <a:gd name="T23" fmla="*/ 2147483646 h 1370"/>
              <a:gd name="T24" fmla="*/ 2147483646 w 1543"/>
              <a:gd name="T25" fmla="*/ 2147483646 h 1370"/>
              <a:gd name="T26" fmla="*/ 2147483646 w 1543"/>
              <a:gd name="T27" fmla="*/ 2147483646 h 1370"/>
              <a:gd name="T28" fmla="*/ 2147483646 w 1543"/>
              <a:gd name="T29" fmla="*/ 2147483646 h 1370"/>
              <a:gd name="T30" fmla="*/ 2147483646 w 1543"/>
              <a:gd name="T31" fmla="*/ 2147483646 h 1370"/>
              <a:gd name="T32" fmla="*/ 2147483646 w 1543"/>
              <a:gd name="T33" fmla="*/ 2147483646 h 1370"/>
              <a:gd name="T34" fmla="*/ 2147483646 w 1543"/>
              <a:gd name="T35" fmla="*/ 2147483646 h 1370"/>
              <a:gd name="T36" fmla="*/ 2147483646 w 1543"/>
              <a:gd name="T37" fmla="*/ 2147483646 h 1370"/>
              <a:gd name="T38" fmla="*/ 2147483646 w 1543"/>
              <a:gd name="T39" fmla="*/ 2147483646 h 1370"/>
              <a:gd name="T40" fmla="*/ 2147483646 w 1543"/>
              <a:gd name="T41" fmla="*/ 2147483646 h 1370"/>
              <a:gd name="T42" fmla="*/ 2147483646 w 1543"/>
              <a:gd name="T43" fmla="*/ 2147483646 h 1370"/>
              <a:gd name="T44" fmla="*/ 2147483646 w 1543"/>
              <a:gd name="T45" fmla="*/ 2147483646 h 1370"/>
              <a:gd name="T46" fmla="*/ 2147483646 w 1543"/>
              <a:gd name="T47" fmla="*/ 0 h 1370"/>
              <a:gd name="T48" fmla="*/ 2147483646 w 1543"/>
              <a:gd name="T49" fmla="*/ 2147483646 h 137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3" h="1370">
                <a:moveTo>
                  <a:pt x="46" y="136"/>
                </a:moveTo>
                <a:lnTo>
                  <a:pt x="0" y="272"/>
                </a:lnTo>
                <a:lnTo>
                  <a:pt x="136" y="498"/>
                </a:lnTo>
                <a:lnTo>
                  <a:pt x="593" y="850"/>
                </a:lnTo>
                <a:lnTo>
                  <a:pt x="641" y="946"/>
                </a:lnTo>
                <a:lnTo>
                  <a:pt x="657" y="1066"/>
                </a:lnTo>
                <a:lnTo>
                  <a:pt x="465" y="1274"/>
                </a:lnTo>
                <a:lnTo>
                  <a:pt x="649" y="1370"/>
                </a:lnTo>
                <a:lnTo>
                  <a:pt x="913" y="1290"/>
                </a:lnTo>
                <a:lnTo>
                  <a:pt x="737" y="1050"/>
                </a:lnTo>
                <a:lnTo>
                  <a:pt x="857" y="834"/>
                </a:lnTo>
                <a:lnTo>
                  <a:pt x="998" y="816"/>
                </a:lnTo>
                <a:lnTo>
                  <a:pt x="1270" y="725"/>
                </a:lnTo>
                <a:lnTo>
                  <a:pt x="1497" y="498"/>
                </a:lnTo>
                <a:lnTo>
                  <a:pt x="1543" y="317"/>
                </a:lnTo>
                <a:lnTo>
                  <a:pt x="1543" y="136"/>
                </a:lnTo>
                <a:lnTo>
                  <a:pt x="1452" y="45"/>
                </a:lnTo>
                <a:lnTo>
                  <a:pt x="1361" y="45"/>
                </a:lnTo>
                <a:lnTo>
                  <a:pt x="1180" y="181"/>
                </a:lnTo>
                <a:lnTo>
                  <a:pt x="908" y="181"/>
                </a:lnTo>
                <a:lnTo>
                  <a:pt x="681" y="181"/>
                </a:lnTo>
                <a:lnTo>
                  <a:pt x="454" y="136"/>
                </a:lnTo>
                <a:lnTo>
                  <a:pt x="182" y="45"/>
                </a:lnTo>
                <a:lnTo>
                  <a:pt x="136" y="0"/>
                </a:lnTo>
                <a:lnTo>
                  <a:pt x="91" y="90"/>
                </a:lnTo>
              </a:path>
            </a:pathLst>
          </a:custGeom>
          <a:solidFill>
            <a:srgbClr val="FFFF99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id="{CE064EA8-35E3-49A4-AA36-C35897E1278B}"/>
              </a:ext>
            </a:extLst>
          </p:cNvPr>
          <p:cNvSpPr>
            <a:spLocks/>
          </p:cNvSpPr>
          <p:nvPr/>
        </p:nvSpPr>
        <p:spPr bwMode="auto">
          <a:xfrm>
            <a:off x="3105150" y="3022600"/>
            <a:ext cx="1771650" cy="1219200"/>
          </a:xfrm>
          <a:custGeom>
            <a:avLst/>
            <a:gdLst>
              <a:gd name="T0" fmla="*/ 2147483646 w 1116"/>
              <a:gd name="T1" fmla="*/ 2147483646 h 768"/>
              <a:gd name="T2" fmla="*/ 2147483646 w 1116"/>
              <a:gd name="T3" fmla="*/ 2147483646 h 768"/>
              <a:gd name="T4" fmla="*/ 2147483646 w 1116"/>
              <a:gd name="T5" fmla="*/ 2147483646 h 768"/>
              <a:gd name="T6" fmla="*/ 0 w 1116"/>
              <a:gd name="T7" fmla="*/ 2147483646 h 768"/>
              <a:gd name="T8" fmla="*/ 2147483646 w 1116"/>
              <a:gd name="T9" fmla="*/ 2147483646 h 768"/>
              <a:gd name="T10" fmla="*/ 2147483646 w 1116"/>
              <a:gd name="T11" fmla="*/ 2147483646 h 768"/>
              <a:gd name="T12" fmla="*/ 2147483646 w 1116"/>
              <a:gd name="T13" fmla="*/ 2147483646 h 768"/>
              <a:gd name="T14" fmla="*/ 2147483646 w 1116"/>
              <a:gd name="T15" fmla="*/ 2147483646 h 768"/>
              <a:gd name="T16" fmla="*/ 2147483646 w 1116"/>
              <a:gd name="T17" fmla="*/ 2147483646 h 768"/>
              <a:gd name="T18" fmla="*/ 2147483646 w 1116"/>
              <a:gd name="T19" fmla="*/ 2147483646 h 768"/>
              <a:gd name="T20" fmla="*/ 2147483646 w 1116"/>
              <a:gd name="T21" fmla="*/ 2147483646 h 768"/>
              <a:gd name="T22" fmla="*/ 2147483646 w 1116"/>
              <a:gd name="T23" fmla="*/ 2147483646 h 768"/>
              <a:gd name="T24" fmla="*/ 2147483646 w 1116"/>
              <a:gd name="T25" fmla="*/ 2147483646 h 768"/>
              <a:gd name="T26" fmla="*/ 2147483646 w 1116"/>
              <a:gd name="T27" fmla="*/ 2147483646 h 768"/>
              <a:gd name="T28" fmla="*/ 2147483646 w 1116"/>
              <a:gd name="T29" fmla="*/ 2147483646 h 768"/>
              <a:gd name="T30" fmla="*/ 2147483646 w 1116"/>
              <a:gd name="T31" fmla="*/ 2147483646 h 768"/>
              <a:gd name="T32" fmla="*/ 2147483646 w 1116"/>
              <a:gd name="T33" fmla="*/ 0 h 768"/>
              <a:gd name="T34" fmla="*/ 2147483646 w 1116"/>
              <a:gd name="T35" fmla="*/ 2147483646 h 7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16" h="768">
                <a:moveTo>
                  <a:pt x="188" y="52"/>
                </a:moveTo>
                <a:lnTo>
                  <a:pt x="80" y="148"/>
                </a:lnTo>
                <a:lnTo>
                  <a:pt x="44" y="232"/>
                </a:lnTo>
                <a:lnTo>
                  <a:pt x="0" y="328"/>
                </a:lnTo>
                <a:lnTo>
                  <a:pt x="44" y="592"/>
                </a:lnTo>
                <a:lnTo>
                  <a:pt x="188" y="688"/>
                </a:lnTo>
                <a:lnTo>
                  <a:pt x="420" y="736"/>
                </a:lnTo>
                <a:lnTo>
                  <a:pt x="620" y="768"/>
                </a:lnTo>
                <a:lnTo>
                  <a:pt x="900" y="752"/>
                </a:lnTo>
                <a:lnTo>
                  <a:pt x="1116" y="712"/>
                </a:lnTo>
                <a:lnTo>
                  <a:pt x="1116" y="688"/>
                </a:lnTo>
                <a:lnTo>
                  <a:pt x="1044" y="376"/>
                </a:lnTo>
                <a:lnTo>
                  <a:pt x="1056" y="244"/>
                </a:lnTo>
                <a:lnTo>
                  <a:pt x="928" y="120"/>
                </a:lnTo>
                <a:lnTo>
                  <a:pt x="792" y="44"/>
                </a:lnTo>
                <a:lnTo>
                  <a:pt x="592" y="20"/>
                </a:lnTo>
                <a:lnTo>
                  <a:pt x="348" y="0"/>
                </a:lnTo>
                <a:lnTo>
                  <a:pt x="188" y="52"/>
                </a:lnTo>
                <a:close/>
              </a:path>
            </a:pathLst>
          </a:custGeom>
          <a:solidFill>
            <a:srgbClr val="9999FF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grpSp>
        <p:nvGrpSpPr>
          <p:cNvPr id="8" name="Group 8">
            <a:extLst>
              <a:ext uri="{FF2B5EF4-FFF2-40B4-BE49-F238E27FC236}">
                <a16:creationId xmlns:a16="http://schemas.microsoft.com/office/drawing/2014/main" id="{EBD8AA89-9456-491F-9451-FA7D790B19EA}"/>
              </a:ext>
            </a:extLst>
          </p:cNvPr>
          <p:cNvGrpSpPr>
            <a:grpSpLocks/>
          </p:cNvGrpSpPr>
          <p:nvPr/>
        </p:nvGrpSpPr>
        <p:grpSpPr bwMode="auto">
          <a:xfrm>
            <a:off x="1619250" y="6308725"/>
            <a:ext cx="287338" cy="215900"/>
            <a:chOff x="1066" y="1706"/>
            <a:chExt cx="181" cy="136"/>
          </a:xfrm>
        </p:grpSpPr>
        <p:sp>
          <p:nvSpPr>
            <p:cNvPr id="9" name="Oval 9">
              <a:extLst>
                <a:ext uri="{FF2B5EF4-FFF2-40B4-BE49-F238E27FC236}">
                  <a16:creationId xmlns:a16="http://schemas.microsoft.com/office/drawing/2014/main" id="{46C77F17-3EDB-49B3-8039-C237C2642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" name="Oval 10">
              <a:extLst>
                <a:ext uri="{FF2B5EF4-FFF2-40B4-BE49-F238E27FC236}">
                  <a16:creationId xmlns:a16="http://schemas.microsoft.com/office/drawing/2014/main" id="{F52FB250-D65B-475B-A8FB-7A8EAF4FA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1" name="Group 11">
            <a:extLst>
              <a:ext uri="{FF2B5EF4-FFF2-40B4-BE49-F238E27FC236}">
                <a16:creationId xmlns:a16="http://schemas.microsoft.com/office/drawing/2014/main" id="{136950F7-FEF0-4525-B051-2D39DC7F1207}"/>
              </a:ext>
            </a:extLst>
          </p:cNvPr>
          <p:cNvGrpSpPr>
            <a:grpSpLocks/>
          </p:cNvGrpSpPr>
          <p:nvPr/>
        </p:nvGrpSpPr>
        <p:grpSpPr bwMode="auto">
          <a:xfrm>
            <a:off x="1908175" y="6308725"/>
            <a:ext cx="287338" cy="215900"/>
            <a:chOff x="1066" y="1706"/>
            <a:chExt cx="181" cy="136"/>
          </a:xfrm>
        </p:grpSpPr>
        <p:sp>
          <p:nvSpPr>
            <p:cNvPr id="12" name="Oval 12">
              <a:extLst>
                <a:ext uri="{FF2B5EF4-FFF2-40B4-BE49-F238E27FC236}">
                  <a16:creationId xmlns:a16="http://schemas.microsoft.com/office/drawing/2014/main" id="{190EC5BA-92E7-40DF-ADAF-C050D4FD15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3" name="Oval 13">
              <a:extLst>
                <a:ext uri="{FF2B5EF4-FFF2-40B4-BE49-F238E27FC236}">
                  <a16:creationId xmlns:a16="http://schemas.microsoft.com/office/drawing/2014/main" id="{DD3D8153-39C9-442E-A806-6D66CE27F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4" name="Group 14">
            <a:extLst>
              <a:ext uri="{FF2B5EF4-FFF2-40B4-BE49-F238E27FC236}">
                <a16:creationId xmlns:a16="http://schemas.microsoft.com/office/drawing/2014/main" id="{682B8B04-63A3-43DA-9B2E-F3E65F839AB6}"/>
              </a:ext>
            </a:extLst>
          </p:cNvPr>
          <p:cNvGrpSpPr>
            <a:grpSpLocks/>
          </p:cNvGrpSpPr>
          <p:nvPr/>
        </p:nvGrpSpPr>
        <p:grpSpPr bwMode="auto">
          <a:xfrm>
            <a:off x="2195513" y="6308725"/>
            <a:ext cx="287337" cy="215900"/>
            <a:chOff x="1066" y="1706"/>
            <a:chExt cx="181" cy="136"/>
          </a:xfrm>
        </p:grpSpPr>
        <p:sp>
          <p:nvSpPr>
            <p:cNvPr id="15" name="Oval 15">
              <a:extLst>
                <a:ext uri="{FF2B5EF4-FFF2-40B4-BE49-F238E27FC236}">
                  <a16:creationId xmlns:a16="http://schemas.microsoft.com/office/drawing/2014/main" id="{DF8F6C25-FF18-4DC2-9D8A-3712975DC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6" name="Oval 16">
              <a:extLst>
                <a:ext uri="{FF2B5EF4-FFF2-40B4-BE49-F238E27FC236}">
                  <a16:creationId xmlns:a16="http://schemas.microsoft.com/office/drawing/2014/main" id="{29FFF351-EC69-417D-BFE9-6B76884B05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7" name="Group 17">
            <a:extLst>
              <a:ext uri="{FF2B5EF4-FFF2-40B4-BE49-F238E27FC236}">
                <a16:creationId xmlns:a16="http://schemas.microsoft.com/office/drawing/2014/main" id="{CAB115DB-8C93-455A-A01E-027D24F28421}"/>
              </a:ext>
            </a:extLst>
          </p:cNvPr>
          <p:cNvGrpSpPr>
            <a:grpSpLocks/>
          </p:cNvGrpSpPr>
          <p:nvPr/>
        </p:nvGrpSpPr>
        <p:grpSpPr bwMode="auto">
          <a:xfrm>
            <a:off x="1331913" y="6308725"/>
            <a:ext cx="287337" cy="215900"/>
            <a:chOff x="1066" y="1706"/>
            <a:chExt cx="181" cy="136"/>
          </a:xfrm>
        </p:grpSpPr>
        <p:sp>
          <p:nvSpPr>
            <p:cNvPr id="18" name="Oval 18">
              <a:extLst>
                <a:ext uri="{FF2B5EF4-FFF2-40B4-BE49-F238E27FC236}">
                  <a16:creationId xmlns:a16="http://schemas.microsoft.com/office/drawing/2014/main" id="{15A5CABF-43F4-49F6-87FB-180BA0613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" name="Oval 19">
              <a:extLst>
                <a:ext uri="{FF2B5EF4-FFF2-40B4-BE49-F238E27FC236}">
                  <a16:creationId xmlns:a16="http://schemas.microsoft.com/office/drawing/2014/main" id="{FE54B5DB-F477-41A9-B5DC-8510D8AE9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0" name="Group 20">
            <a:extLst>
              <a:ext uri="{FF2B5EF4-FFF2-40B4-BE49-F238E27FC236}">
                <a16:creationId xmlns:a16="http://schemas.microsoft.com/office/drawing/2014/main" id="{49A9C75B-2A71-44A9-B0DF-3D95B40F8065}"/>
              </a:ext>
            </a:extLst>
          </p:cNvPr>
          <p:cNvGrpSpPr>
            <a:grpSpLocks/>
          </p:cNvGrpSpPr>
          <p:nvPr/>
        </p:nvGrpSpPr>
        <p:grpSpPr bwMode="auto">
          <a:xfrm>
            <a:off x="5076825" y="6308725"/>
            <a:ext cx="287338" cy="215900"/>
            <a:chOff x="1066" y="1706"/>
            <a:chExt cx="181" cy="136"/>
          </a:xfrm>
        </p:grpSpPr>
        <p:sp>
          <p:nvSpPr>
            <p:cNvPr id="21" name="Oval 21">
              <a:extLst>
                <a:ext uri="{FF2B5EF4-FFF2-40B4-BE49-F238E27FC236}">
                  <a16:creationId xmlns:a16="http://schemas.microsoft.com/office/drawing/2014/main" id="{55C96A66-50E2-4C30-92BA-BB6BFE5DA7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" name="Oval 22">
              <a:extLst>
                <a:ext uri="{FF2B5EF4-FFF2-40B4-BE49-F238E27FC236}">
                  <a16:creationId xmlns:a16="http://schemas.microsoft.com/office/drawing/2014/main" id="{C4D768F6-87C9-489C-BA31-CC4B7A602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3" name="Group 23">
            <a:extLst>
              <a:ext uri="{FF2B5EF4-FFF2-40B4-BE49-F238E27FC236}">
                <a16:creationId xmlns:a16="http://schemas.microsoft.com/office/drawing/2014/main" id="{5A8BFE21-C29D-4C15-931A-76F8BCB52741}"/>
              </a:ext>
            </a:extLst>
          </p:cNvPr>
          <p:cNvGrpSpPr>
            <a:grpSpLocks/>
          </p:cNvGrpSpPr>
          <p:nvPr/>
        </p:nvGrpSpPr>
        <p:grpSpPr bwMode="auto">
          <a:xfrm>
            <a:off x="5364163" y="6308725"/>
            <a:ext cx="287337" cy="215900"/>
            <a:chOff x="1066" y="1706"/>
            <a:chExt cx="181" cy="136"/>
          </a:xfrm>
        </p:grpSpPr>
        <p:sp>
          <p:nvSpPr>
            <p:cNvPr id="24" name="Oval 24">
              <a:extLst>
                <a:ext uri="{FF2B5EF4-FFF2-40B4-BE49-F238E27FC236}">
                  <a16:creationId xmlns:a16="http://schemas.microsoft.com/office/drawing/2014/main" id="{B932F85C-64D3-439C-BF12-6BB5A1515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" name="Oval 25">
              <a:extLst>
                <a:ext uri="{FF2B5EF4-FFF2-40B4-BE49-F238E27FC236}">
                  <a16:creationId xmlns:a16="http://schemas.microsoft.com/office/drawing/2014/main" id="{0FE98982-9513-4090-A129-99E04C54D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6" name="Group 26">
            <a:extLst>
              <a:ext uri="{FF2B5EF4-FFF2-40B4-BE49-F238E27FC236}">
                <a16:creationId xmlns:a16="http://schemas.microsoft.com/office/drawing/2014/main" id="{C78E91AA-CF32-4330-91FD-02E3E2113494}"/>
              </a:ext>
            </a:extLst>
          </p:cNvPr>
          <p:cNvGrpSpPr>
            <a:grpSpLocks/>
          </p:cNvGrpSpPr>
          <p:nvPr/>
        </p:nvGrpSpPr>
        <p:grpSpPr bwMode="auto">
          <a:xfrm>
            <a:off x="5651500" y="6308725"/>
            <a:ext cx="287338" cy="215900"/>
            <a:chOff x="1066" y="1706"/>
            <a:chExt cx="181" cy="136"/>
          </a:xfrm>
        </p:grpSpPr>
        <p:sp>
          <p:nvSpPr>
            <p:cNvPr id="27" name="Oval 27">
              <a:extLst>
                <a:ext uri="{FF2B5EF4-FFF2-40B4-BE49-F238E27FC236}">
                  <a16:creationId xmlns:a16="http://schemas.microsoft.com/office/drawing/2014/main" id="{9604CA45-B78F-4D36-A824-78ED8F874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" name="Oval 28">
              <a:extLst>
                <a:ext uri="{FF2B5EF4-FFF2-40B4-BE49-F238E27FC236}">
                  <a16:creationId xmlns:a16="http://schemas.microsoft.com/office/drawing/2014/main" id="{FEBFF4D7-D085-4632-8031-74B705FDA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9" name="Group 29">
            <a:extLst>
              <a:ext uri="{FF2B5EF4-FFF2-40B4-BE49-F238E27FC236}">
                <a16:creationId xmlns:a16="http://schemas.microsoft.com/office/drawing/2014/main" id="{BDFF8A4D-6792-455F-B93A-5BAC2F392D34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6237288"/>
            <a:ext cx="287338" cy="215900"/>
            <a:chOff x="1066" y="1706"/>
            <a:chExt cx="181" cy="136"/>
          </a:xfrm>
        </p:grpSpPr>
        <p:sp>
          <p:nvSpPr>
            <p:cNvPr id="30" name="Oval 30">
              <a:extLst>
                <a:ext uri="{FF2B5EF4-FFF2-40B4-BE49-F238E27FC236}">
                  <a16:creationId xmlns:a16="http://schemas.microsoft.com/office/drawing/2014/main" id="{6968FF64-3E6F-4759-8854-ADD22F2F7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1" name="Oval 31">
              <a:extLst>
                <a:ext uri="{FF2B5EF4-FFF2-40B4-BE49-F238E27FC236}">
                  <a16:creationId xmlns:a16="http://schemas.microsoft.com/office/drawing/2014/main" id="{144C373D-A302-4F50-A7B9-85A3F64CC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2" name="Group 32">
            <a:extLst>
              <a:ext uri="{FF2B5EF4-FFF2-40B4-BE49-F238E27FC236}">
                <a16:creationId xmlns:a16="http://schemas.microsoft.com/office/drawing/2014/main" id="{1B5507DB-99F0-423F-8608-0BC691DB0657}"/>
              </a:ext>
            </a:extLst>
          </p:cNvPr>
          <p:cNvGrpSpPr>
            <a:grpSpLocks/>
          </p:cNvGrpSpPr>
          <p:nvPr/>
        </p:nvGrpSpPr>
        <p:grpSpPr bwMode="auto">
          <a:xfrm>
            <a:off x="6227763" y="6308725"/>
            <a:ext cx="287337" cy="215900"/>
            <a:chOff x="1066" y="1706"/>
            <a:chExt cx="181" cy="136"/>
          </a:xfrm>
        </p:grpSpPr>
        <p:sp>
          <p:nvSpPr>
            <p:cNvPr id="33" name="Oval 33">
              <a:extLst>
                <a:ext uri="{FF2B5EF4-FFF2-40B4-BE49-F238E27FC236}">
                  <a16:creationId xmlns:a16="http://schemas.microsoft.com/office/drawing/2014/main" id="{464194A4-8553-4BE7-B1A3-FD242A126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4" name="Oval 34">
              <a:extLst>
                <a:ext uri="{FF2B5EF4-FFF2-40B4-BE49-F238E27FC236}">
                  <a16:creationId xmlns:a16="http://schemas.microsoft.com/office/drawing/2014/main" id="{6CD360B7-A7FC-45C2-A46A-63E37EB51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5" name="Group 35">
            <a:extLst>
              <a:ext uri="{FF2B5EF4-FFF2-40B4-BE49-F238E27FC236}">
                <a16:creationId xmlns:a16="http://schemas.microsoft.com/office/drawing/2014/main" id="{70CBF2B7-3EDA-416A-BB2D-0CF576627FD3}"/>
              </a:ext>
            </a:extLst>
          </p:cNvPr>
          <p:cNvGrpSpPr>
            <a:grpSpLocks/>
          </p:cNvGrpSpPr>
          <p:nvPr/>
        </p:nvGrpSpPr>
        <p:grpSpPr bwMode="auto">
          <a:xfrm>
            <a:off x="6516688" y="6308725"/>
            <a:ext cx="287337" cy="215900"/>
            <a:chOff x="1066" y="1706"/>
            <a:chExt cx="181" cy="136"/>
          </a:xfrm>
        </p:grpSpPr>
        <p:sp>
          <p:nvSpPr>
            <p:cNvPr id="36" name="Oval 36">
              <a:extLst>
                <a:ext uri="{FF2B5EF4-FFF2-40B4-BE49-F238E27FC236}">
                  <a16:creationId xmlns:a16="http://schemas.microsoft.com/office/drawing/2014/main" id="{E68628C7-4BBB-4D98-971E-A67C4DE13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7" name="Oval 37">
              <a:extLst>
                <a:ext uri="{FF2B5EF4-FFF2-40B4-BE49-F238E27FC236}">
                  <a16:creationId xmlns:a16="http://schemas.microsoft.com/office/drawing/2014/main" id="{9FC957EA-D5B3-4A74-8A0D-1459E3413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8" name="Group 38">
            <a:extLst>
              <a:ext uri="{FF2B5EF4-FFF2-40B4-BE49-F238E27FC236}">
                <a16:creationId xmlns:a16="http://schemas.microsoft.com/office/drawing/2014/main" id="{F01C6CD5-2A68-4BD8-87AC-EA628D262258}"/>
              </a:ext>
            </a:extLst>
          </p:cNvPr>
          <p:cNvGrpSpPr>
            <a:grpSpLocks/>
          </p:cNvGrpSpPr>
          <p:nvPr/>
        </p:nvGrpSpPr>
        <p:grpSpPr bwMode="auto">
          <a:xfrm>
            <a:off x="1042988" y="6308725"/>
            <a:ext cx="287337" cy="215900"/>
            <a:chOff x="1066" y="1706"/>
            <a:chExt cx="181" cy="136"/>
          </a:xfrm>
        </p:grpSpPr>
        <p:sp>
          <p:nvSpPr>
            <p:cNvPr id="39" name="Oval 39">
              <a:extLst>
                <a:ext uri="{FF2B5EF4-FFF2-40B4-BE49-F238E27FC236}">
                  <a16:creationId xmlns:a16="http://schemas.microsoft.com/office/drawing/2014/main" id="{E8A4CBF1-BDC5-4A3D-837E-3410507DA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0" name="Oval 40">
              <a:extLst>
                <a:ext uri="{FF2B5EF4-FFF2-40B4-BE49-F238E27FC236}">
                  <a16:creationId xmlns:a16="http://schemas.microsoft.com/office/drawing/2014/main" id="{5F4D83FD-3816-47A0-ADC5-F98BCC742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41" name="Group 41">
            <a:extLst>
              <a:ext uri="{FF2B5EF4-FFF2-40B4-BE49-F238E27FC236}">
                <a16:creationId xmlns:a16="http://schemas.microsoft.com/office/drawing/2014/main" id="{CC41A1ED-2850-4EE1-897B-9E8FA1AAC1CF}"/>
              </a:ext>
            </a:extLst>
          </p:cNvPr>
          <p:cNvGrpSpPr>
            <a:grpSpLocks/>
          </p:cNvGrpSpPr>
          <p:nvPr/>
        </p:nvGrpSpPr>
        <p:grpSpPr bwMode="auto">
          <a:xfrm>
            <a:off x="755650" y="6308725"/>
            <a:ext cx="287338" cy="215900"/>
            <a:chOff x="1066" y="1706"/>
            <a:chExt cx="181" cy="136"/>
          </a:xfrm>
        </p:grpSpPr>
        <p:sp>
          <p:nvSpPr>
            <p:cNvPr id="42" name="Oval 42">
              <a:extLst>
                <a:ext uri="{FF2B5EF4-FFF2-40B4-BE49-F238E27FC236}">
                  <a16:creationId xmlns:a16="http://schemas.microsoft.com/office/drawing/2014/main" id="{F988E3C8-E8A2-484F-A3AE-949DCE097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3" name="Oval 43">
              <a:extLst>
                <a:ext uri="{FF2B5EF4-FFF2-40B4-BE49-F238E27FC236}">
                  <a16:creationId xmlns:a16="http://schemas.microsoft.com/office/drawing/2014/main" id="{BE194CB2-714C-472C-9B96-694FF4E2B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44">
            <a:extLst>
              <a:ext uri="{FF2B5EF4-FFF2-40B4-BE49-F238E27FC236}">
                <a16:creationId xmlns:a16="http://schemas.microsoft.com/office/drawing/2014/main" id="{D7DB581C-7A48-429B-AA60-E0A1F6295AEC}"/>
              </a:ext>
            </a:extLst>
          </p:cNvPr>
          <p:cNvGrpSpPr>
            <a:grpSpLocks/>
          </p:cNvGrpSpPr>
          <p:nvPr/>
        </p:nvGrpSpPr>
        <p:grpSpPr bwMode="auto">
          <a:xfrm>
            <a:off x="468313" y="6308725"/>
            <a:ext cx="287337" cy="215900"/>
            <a:chOff x="1066" y="1706"/>
            <a:chExt cx="181" cy="136"/>
          </a:xfrm>
        </p:grpSpPr>
        <p:sp>
          <p:nvSpPr>
            <p:cNvPr id="45" name="Oval 45">
              <a:extLst>
                <a:ext uri="{FF2B5EF4-FFF2-40B4-BE49-F238E27FC236}">
                  <a16:creationId xmlns:a16="http://schemas.microsoft.com/office/drawing/2014/main" id="{7900D5B9-007D-422B-8205-436E3E1DB5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" name="Oval 46">
              <a:extLst>
                <a:ext uri="{FF2B5EF4-FFF2-40B4-BE49-F238E27FC236}">
                  <a16:creationId xmlns:a16="http://schemas.microsoft.com/office/drawing/2014/main" id="{78E7024A-2929-4059-9016-5CCC7A385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47" name="Group 47">
            <a:extLst>
              <a:ext uri="{FF2B5EF4-FFF2-40B4-BE49-F238E27FC236}">
                <a16:creationId xmlns:a16="http://schemas.microsoft.com/office/drawing/2014/main" id="{87AACDD3-634B-4B58-9F27-FE840442AA59}"/>
              </a:ext>
            </a:extLst>
          </p:cNvPr>
          <p:cNvGrpSpPr>
            <a:grpSpLocks/>
          </p:cNvGrpSpPr>
          <p:nvPr/>
        </p:nvGrpSpPr>
        <p:grpSpPr bwMode="auto">
          <a:xfrm>
            <a:off x="6804025" y="6308725"/>
            <a:ext cx="287338" cy="215900"/>
            <a:chOff x="1066" y="1706"/>
            <a:chExt cx="181" cy="136"/>
          </a:xfrm>
        </p:grpSpPr>
        <p:sp>
          <p:nvSpPr>
            <p:cNvPr id="48" name="Oval 48">
              <a:extLst>
                <a:ext uri="{FF2B5EF4-FFF2-40B4-BE49-F238E27FC236}">
                  <a16:creationId xmlns:a16="http://schemas.microsoft.com/office/drawing/2014/main" id="{EC3BEBFC-C9B7-41DE-8A65-F8BFA80947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" name="Oval 49">
              <a:extLst>
                <a:ext uri="{FF2B5EF4-FFF2-40B4-BE49-F238E27FC236}">
                  <a16:creationId xmlns:a16="http://schemas.microsoft.com/office/drawing/2014/main" id="{BB616F52-8B60-42F9-920D-D04D60911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50" name="Group 50">
            <a:extLst>
              <a:ext uri="{FF2B5EF4-FFF2-40B4-BE49-F238E27FC236}">
                <a16:creationId xmlns:a16="http://schemas.microsoft.com/office/drawing/2014/main" id="{3021B154-6B1C-4230-B13F-EDC67D51394E}"/>
              </a:ext>
            </a:extLst>
          </p:cNvPr>
          <p:cNvGrpSpPr>
            <a:grpSpLocks/>
          </p:cNvGrpSpPr>
          <p:nvPr/>
        </p:nvGrpSpPr>
        <p:grpSpPr bwMode="auto">
          <a:xfrm>
            <a:off x="7092950" y="6308725"/>
            <a:ext cx="287338" cy="215900"/>
            <a:chOff x="1066" y="1706"/>
            <a:chExt cx="181" cy="136"/>
          </a:xfrm>
        </p:grpSpPr>
        <p:sp>
          <p:nvSpPr>
            <p:cNvPr id="51" name="Oval 51">
              <a:extLst>
                <a:ext uri="{FF2B5EF4-FFF2-40B4-BE49-F238E27FC236}">
                  <a16:creationId xmlns:a16="http://schemas.microsoft.com/office/drawing/2014/main" id="{919E896E-A0DB-47EC-9F3C-07C5D3FFD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2" name="Oval 52">
              <a:extLst>
                <a:ext uri="{FF2B5EF4-FFF2-40B4-BE49-F238E27FC236}">
                  <a16:creationId xmlns:a16="http://schemas.microsoft.com/office/drawing/2014/main" id="{61BBB01F-1BBA-46C7-B0EE-F31679C26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53" name="Group 53">
            <a:extLst>
              <a:ext uri="{FF2B5EF4-FFF2-40B4-BE49-F238E27FC236}">
                <a16:creationId xmlns:a16="http://schemas.microsoft.com/office/drawing/2014/main" id="{0C45D4DC-FEDB-4C78-AFB0-E6C0B8ED1A0A}"/>
              </a:ext>
            </a:extLst>
          </p:cNvPr>
          <p:cNvGrpSpPr>
            <a:grpSpLocks/>
          </p:cNvGrpSpPr>
          <p:nvPr/>
        </p:nvGrpSpPr>
        <p:grpSpPr bwMode="auto">
          <a:xfrm>
            <a:off x="7380288" y="6237288"/>
            <a:ext cx="287337" cy="215900"/>
            <a:chOff x="1066" y="1706"/>
            <a:chExt cx="181" cy="136"/>
          </a:xfrm>
        </p:grpSpPr>
        <p:sp>
          <p:nvSpPr>
            <p:cNvPr id="54" name="Oval 54">
              <a:extLst>
                <a:ext uri="{FF2B5EF4-FFF2-40B4-BE49-F238E27FC236}">
                  <a16:creationId xmlns:a16="http://schemas.microsoft.com/office/drawing/2014/main" id="{F66FC8EF-432F-4A23-9378-60A16E9D0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5" name="Oval 55">
              <a:extLst>
                <a:ext uri="{FF2B5EF4-FFF2-40B4-BE49-F238E27FC236}">
                  <a16:creationId xmlns:a16="http://schemas.microsoft.com/office/drawing/2014/main" id="{089D9E96-B71B-48C3-A6B8-DB50A1006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56" name="Group 56">
            <a:extLst>
              <a:ext uri="{FF2B5EF4-FFF2-40B4-BE49-F238E27FC236}">
                <a16:creationId xmlns:a16="http://schemas.microsoft.com/office/drawing/2014/main" id="{8EFD7BB9-0972-418D-BB0D-63667ED11F65}"/>
              </a:ext>
            </a:extLst>
          </p:cNvPr>
          <p:cNvGrpSpPr>
            <a:grpSpLocks/>
          </p:cNvGrpSpPr>
          <p:nvPr/>
        </p:nvGrpSpPr>
        <p:grpSpPr bwMode="auto">
          <a:xfrm>
            <a:off x="179388" y="6308725"/>
            <a:ext cx="287337" cy="215900"/>
            <a:chOff x="1066" y="1706"/>
            <a:chExt cx="181" cy="136"/>
          </a:xfrm>
        </p:grpSpPr>
        <p:sp>
          <p:nvSpPr>
            <p:cNvPr id="57" name="Oval 57">
              <a:extLst>
                <a:ext uri="{FF2B5EF4-FFF2-40B4-BE49-F238E27FC236}">
                  <a16:creationId xmlns:a16="http://schemas.microsoft.com/office/drawing/2014/main" id="{B081FA26-0AE6-4A12-A273-0B4AA29A1F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8" name="Oval 58">
              <a:extLst>
                <a:ext uri="{FF2B5EF4-FFF2-40B4-BE49-F238E27FC236}">
                  <a16:creationId xmlns:a16="http://schemas.microsoft.com/office/drawing/2014/main" id="{AC039A9F-F6A9-46E4-930C-C091BBFC65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59" name="Group 59">
            <a:extLst>
              <a:ext uri="{FF2B5EF4-FFF2-40B4-BE49-F238E27FC236}">
                <a16:creationId xmlns:a16="http://schemas.microsoft.com/office/drawing/2014/main" id="{F2C11A73-1B8D-4E02-B649-874BE3E19916}"/>
              </a:ext>
            </a:extLst>
          </p:cNvPr>
          <p:cNvGrpSpPr>
            <a:grpSpLocks/>
          </p:cNvGrpSpPr>
          <p:nvPr/>
        </p:nvGrpSpPr>
        <p:grpSpPr bwMode="auto">
          <a:xfrm>
            <a:off x="7667625" y="6237288"/>
            <a:ext cx="287338" cy="215900"/>
            <a:chOff x="1066" y="1706"/>
            <a:chExt cx="181" cy="136"/>
          </a:xfrm>
        </p:grpSpPr>
        <p:sp>
          <p:nvSpPr>
            <p:cNvPr id="60" name="Oval 60">
              <a:extLst>
                <a:ext uri="{FF2B5EF4-FFF2-40B4-BE49-F238E27FC236}">
                  <a16:creationId xmlns:a16="http://schemas.microsoft.com/office/drawing/2014/main" id="{FD562741-AEB5-42AD-A187-9A8F2C477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1" name="Oval 61">
              <a:extLst>
                <a:ext uri="{FF2B5EF4-FFF2-40B4-BE49-F238E27FC236}">
                  <a16:creationId xmlns:a16="http://schemas.microsoft.com/office/drawing/2014/main" id="{D1A38AB3-F095-4A64-8FFE-8B906278D3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62" name="Group 62">
            <a:extLst>
              <a:ext uri="{FF2B5EF4-FFF2-40B4-BE49-F238E27FC236}">
                <a16:creationId xmlns:a16="http://schemas.microsoft.com/office/drawing/2014/main" id="{F21BCE0C-D3DB-4FFC-85E7-5DED312095EC}"/>
              </a:ext>
            </a:extLst>
          </p:cNvPr>
          <p:cNvGrpSpPr>
            <a:grpSpLocks/>
          </p:cNvGrpSpPr>
          <p:nvPr/>
        </p:nvGrpSpPr>
        <p:grpSpPr bwMode="auto">
          <a:xfrm>
            <a:off x="7956550" y="6237288"/>
            <a:ext cx="287338" cy="215900"/>
            <a:chOff x="1066" y="1706"/>
            <a:chExt cx="181" cy="136"/>
          </a:xfrm>
        </p:grpSpPr>
        <p:sp>
          <p:nvSpPr>
            <p:cNvPr id="63" name="Oval 63">
              <a:extLst>
                <a:ext uri="{FF2B5EF4-FFF2-40B4-BE49-F238E27FC236}">
                  <a16:creationId xmlns:a16="http://schemas.microsoft.com/office/drawing/2014/main" id="{4D58C966-83A6-4897-82F5-3799B616B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4" name="Oval 64">
              <a:extLst>
                <a:ext uri="{FF2B5EF4-FFF2-40B4-BE49-F238E27FC236}">
                  <a16:creationId xmlns:a16="http://schemas.microsoft.com/office/drawing/2014/main" id="{E9C137C6-A225-4BA0-B296-CA78B390D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65" name="Group 65">
            <a:extLst>
              <a:ext uri="{FF2B5EF4-FFF2-40B4-BE49-F238E27FC236}">
                <a16:creationId xmlns:a16="http://schemas.microsoft.com/office/drawing/2014/main" id="{3F96423E-1313-41D0-8D0F-C8A87DB0D6BC}"/>
              </a:ext>
            </a:extLst>
          </p:cNvPr>
          <p:cNvGrpSpPr>
            <a:grpSpLocks/>
          </p:cNvGrpSpPr>
          <p:nvPr/>
        </p:nvGrpSpPr>
        <p:grpSpPr bwMode="auto">
          <a:xfrm>
            <a:off x="8243888" y="6237288"/>
            <a:ext cx="287337" cy="215900"/>
            <a:chOff x="1066" y="1706"/>
            <a:chExt cx="181" cy="136"/>
          </a:xfrm>
        </p:grpSpPr>
        <p:sp>
          <p:nvSpPr>
            <p:cNvPr id="66" name="Oval 66">
              <a:extLst>
                <a:ext uri="{FF2B5EF4-FFF2-40B4-BE49-F238E27FC236}">
                  <a16:creationId xmlns:a16="http://schemas.microsoft.com/office/drawing/2014/main" id="{5D635EB4-45DA-4046-A453-17359DEC25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7" name="Oval 67">
              <a:extLst>
                <a:ext uri="{FF2B5EF4-FFF2-40B4-BE49-F238E27FC236}">
                  <a16:creationId xmlns:a16="http://schemas.microsoft.com/office/drawing/2014/main" id="{28A6E552-43D5-448D-AB39-7681E6683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68" name="Group 68">
            <a:extLst>
              <a:ext uri="{FF2B5EF4-FFF2-40B4-BE49-F238E27FC236}">
                <a16:creationId xmlns:a16="http://schemas.microsoft.com/office/drawing/2014/main" id="{1E4257A7-C264-4B77-A174-AA30D109B44C}"/>
              </a:ext>
            </a:extLst>
          </p:cNvPr>
          <p:cNvGrpSpPr>
            <a:grpSpLocks/>
          </p:cNvGrpSpPr>
          <p:nvPr/>
        </p:nvGrpSpPr>
        <p:grpSpPr bwMode="auto">
          <a:xfrm>
            <a:off x="3635375" y="2636838"/>
            <a:ext cx="215900" cy="215900"/>
            <a:chOff x="1156" y="2568"/>
            <a:chExt cx="136" cy="136"/>
          </a:xfrm>
        </p:grpSpPr>
        <p:sp>
          <p:nvSpPr>
            <p:cNvPr id="69" name="Oval 69">
              <a:extLst>
                <a:ext uri="{FF2B5EF4-FFF2-40B4-BE49-F238E27FC236}">
                  <a16:creationId xmlns:a16="http://schemas.microsoft.com/office/drawing/2014/main" id="{894F7844-2730-42D7-B96D-759266E2F6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0" name="Oval 70">
              <a:extLst>
                <a:ext uri="{FF2B5EF4-FFF2-40B4-BE49-F238E27FC236}">
                  <a16:creationId xmlns:a16="http://schemas.microsoft.com/office/drawing/2014/main" id="{39CF0EF0-B839-4432-AF41-505B48FF8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71" name="Group 71">
            <a:extLst>
              <a:ext uri="{FF2B5EF4-FFF2-40B4-BE49-F238E27FC236}">
                <a16:creationId xmlns:a16="http://schemas.microsoft.com/office/drawing/2014/main" id="{D08F2492-3F88-41A9-BBA1-2A90551E0021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2636838"/>
            <a:ext cx="215900" cy="215900"/>
            <a:chOff x="1156" y="2568"/>
            <a:chExt cx="136" cy="136"/>
          </a:xfrm>
        </p:grpSpPr>
        <p:sp>
          <p:nvSpPr>
            <p:cNvPr id="72" name="Oval 72">
              <a:extLst>
                <a:ext uri="{FF2B5EF4-FFF2-40B4-BE49-F238E27FC236}">
                  <a16:creationId xmlns:a16="http://schemas.microsoft.com/office/drawing/2014/main" id="{D90E3E2C-7E75-4A42-84D0-B4B5F3C5D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3" name="Oval 73">
              <a:extLst>
                <a:ext uri="{FF2B5EF4-FFF2-40B4-BE49-F238E27FC236}">
                  <a16:creationId xmlns:a16="http://schemas.microsoft.com/office/drawing/2014/main" id="{B4D0D24B-D790-43DC-96BA-82A4D7F54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74" name="Group 74">
            <a:extLst>
              <a:ext uri="{FF2B5EF4-FFF2-40B4-BE49-F238E27FC236}">
                <a16:creationId xmlns:a16="http://schemas.microsoft.com/office/drawing/2014/main" id="{65134454-23D8-4D1B-8322-7A42EAFBF00A}"/>
              </a:ext>
            </a:extLst>
          </p:cNvPr>
          <p:cNvGrpSpPr>
            <a:grpSpLocks/>
          </p:cNvGrpSpPr>
          <p:nvPr/>
        </p:nvGrpSpPr>
        <p:grpSpPr bwMode="auto">
          <a:xfrm>
            <a:off x="4067175" y="2636838"/>
            <a:ext cx="215900" cy="215900"/>
            <a:chOff x="1156" y="2568"/>
            <a:chExt cx="136" cy="136"/>
          </a:xfrm>
        </p:grpSpPr>
        <p:sp>
          <p:nvSpPr>
            <p:cNvPr id="75" name="Oval 75">
              <a:extLst>
                <a:ext uri="{FF2B5EF4-FFF2-40B4-BE49-F238E27FC236}">
                  <a16:creationId xmlns:a16="http://schemas.microsoft.com/office/drawing/2014/main" id="{F66F959B-89A7-4EEE-B7FF-FCEDB765D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6" name="Oval 76">
              <a:extLst>
                <a:ext uri="{FF2B5EF4-FFF2-40B4-BE49-F238E27FC236}">
                  <a16:creationId xmlns:a16="http://schemas.microsoft.com/office/drawing/2014/main" id="{563F217B-54D4-41F9-9FF8-017D818D8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77" name="Group 77">
            <a:extLst>
              <a:ext uri="{FF2B5EF4-FFF2-40B4-BE49-F238E27FC236}">
                <a16:creationId xmlns:a16="http://schemas.microsoft.com/office/drawing/2014/main" id="{64B553F1-AD5C-48F8-A786-F3D2730758A6}"/>
              </a:ext>
            </a:extLst>
          </p:cNvPr>
          <p:cNvGrpSpPr>
            <a:grpSpLocks/>
          </p:cNvGrpSpPr>
          <p:nvPr/>
        </p:nvGrpSpPr>
        <p:grpSpPr bwMode="auto">
          <a:xfrm>
            <a:off x="3419475" y="2708275"/>
            <a:ext cx="215900" cy="215900"/>
            <a:chOff x="1156" y="2568"/>
            <a:chExt cx="136" cy="136"/>
          </a:xfrm>
        </p:grpSpPr>
        <p:sp>
          <p:nvSpPr>
            <p:cNvPr id="78" name="Oval 78">
              <a:extLst>
                <a:ext uri="{FF2B5EF4-FFF2-40B4-BE49-F238E27FC236}">
                  <a16:creationId xmlns:a16="http://schemas.microsoft.com/office/drawing/2014/main" id="{5CF7CD97-3905-4D5F-BC95-77CBCE988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9" name="Oval 79">
              <a:extLst>
                <a:ext uri="{FF2B5EF4-FFF2-40B4-BE49-F238E27FC236}">
                  <a16:creationId xmlns:a16="http://schemas.microsoft.com/office/drawing/2014/main" id="{3EE8041E-DCDF-40CB-A168-ACDB13E10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80" name="Group 80">
            <a:extLst>
              <a:ext uri="{FF2B5EF4-FFF2-40B4-BE49-F238E27FC236}">
                <a16:creationId xmlns:a16="http://schemas.microsoft.com/office/drawing/2014/main" id="{619ABDF2-AD38-4056-8388-208B8875F01A}"/>
              </a:ext>
            </a:extLst>
          </p:cNvPr>
          <p:cNvGrpSpPr>
            <a:grpSpLocks/>
          </p:cNvGrpSpPr>
          <p:nvPr/>
        </p:nvGrpSpPr>
        <p:grpSpPr bwMode="auto">
          <a:xfrm>
            <a:off x="3203575" y="2708275"/>
            <a:ext cx="215900" cy="215900"/>
            <a:chOff x="1156" y="2568"/>
            <a:chExt cx="136" cy="136"/>
          </a:xfrm>
        </p:grpSpPr>
        <p:sp>
          <p:nvSpPr>
            <p:cNvPr id="81" name="Oval 81">
              <a:extLst>
                <a:ext uri="{FF2B5EF4-FFF2-40B4-BE49-F238E27FC236}">
                  <a16:creationId xmlns:a16="http://schemas.microsoft.com/office/drawing/2014/main" id="{97E137C6-375C-4BFD-99FE-5D543ED75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2" name="Oval 82">
              <a:extLst>
                <a:ext uri="{FF2B5EF4-FFF2-40B4-BE49-F238E27FC236}">
                  <a16:creationId xmlns:a16="http://schemas.microsoft.com/office/drawing/2014/main" id="{E90CEB56-3E33-417A-8543-13D8429CA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83" name="Group 83">
            <a:extLst>
              <a:ext uri="{FF2B5EF4-FFF2-40B4-BE49-F238E27FC236}">
                <a16:creationId xmlns:a16="http://schemas.microsoft.com/office/drawing/2014/main" id="{5154F079-FAB1-4EC2-8F27-EA1508DABCBC}"/>
              </a:ext>
            </a:extLst>
          </p:cNvPr>
          <p:cNvGrpSpPr>
            <a:grpSpLocks/>
          </p:cNvGrpSpPr>
          <p:nvPr/>
        </p:nvGrpSpPr>
        <p:grpSpPr bwMode="auto">
          <a:xfrm>
            <a:off x="2987675" y="2781300"/>
            <a:ext cx="215900" cy="215900"/>
            <a:chOff x="1156" y="2568"/>
            <a:chExt cx="136" cy="136"/>
          </a:xfrm>
        </p:grpSpPr>
        <p:sp>
          <p:nvSpPr>
            <p:cNvPr id="84" name="Oval 84">
              <a:extLst>
                <a:ext uri="{FF2B5EF4-FFF2-40B4-BE49-F238E27FC236}">
                  <a16:creationId xmlns:a16="http://schemas.microsoft.com/office/drawing/2014/main" id="{96927C8B-EAFE-4524-919B-AACCB9434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5" name="Oval 85">
              <a:extLst>
                <a:ext uri="{FF2B5EF4-FFF2-40B4-BE49-F238E27FC236}">
                  <a16:creationId xmlns:a16="http://schemas.microsoft.com/office/drawing/2014/main" id="{4E3B975D-F819-4751-B6D3-585CD0080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86" name="Group 86">
            <a:extLst>
              <a:ext uri="{FF2B5EF4-FFF2-40B4-BE49-F238E27FC236}">
                <a16:creationId xmlns:a16="http://schemas.microsoft.com/office/drawing/2014/main" id="{A6E0C4BD-E4B6-4100-A34F-3DB61ABAE34D}"/>
              </a:ext>
            </a:extLst>
          </p:cNvPr>
          <p:cNvGrpSpPr>
            <a:grpSpLocks/>
          </p:cNvGrpSpPr>
          <p:nvPr/>
        </p:nvGrpSpPr>
        <p:grpSpPr bwMode="auto">
          <a:xfrm>
            <a:off x="2876550" y="2963863"/>
            <a:ext cx="215900" cy="215900"/>
            <a:chOff x="1156" y="2568"/>
            <a:chExt cx="136" cy="136"/>
          </a:xfrm>
        </p:grpSpPr>
        <p:sp>
          <p:nvSpPr>
            <p:cNvPr id="87" name="Oval 87">
              <a:extLst>
                <a:ext uri="{FF2B5EF4-FFF2-40B4-BE49-F238E27FC236}">
                  <a16:creationId xmlns:a16="http://schemas.microsoft.com/office/drawing/2014/main" id="{FE681026-EFFC-46D1-A5BC-9E1DAA5C6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8" name="Oval 88">
              <a:extLst>
                <a:ext uri="{FF2B5EF4-FFF2-40B4-BE49-F238E27FC236}">
                  <a16:creationId xmlns:a16="http://schemas.microsoft.com/office/drawing/2014/main" id="{68DEABC2-92EF-4505-9065-CB09CF42F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89" name="Group 89">
            <a:extLst>
              <a:ext uri="{FF2B5EF4-FFF2-40B4-BE49-F238E27FC236}">
                <a16:creationId xmlns:a16="http://schemas.microsoft.com/office/drawing/2014/main" id="{3BC9FBBE-41B0-4683-9286-37FBAC02F277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3095625"/>
            <a:ext cx="215900" cy="215900"/>
            <a:chOff x="1156" y="2568"/>
            <a:chExt cx="136" cy="136"/>
          </a:xfrm>
        </p:grpSpPr>
        <p:sp>
          <p:nvSpPr>
            <p:cNvPr id="90" name="Oval 90">
              <a:extLst>
                <a:ext uri="{FF2B5EF4-FFF2-40B4-BE49-F238E27FC236}">
                  <a16:creationId xmlns:a16="http://schemas.microsoft.com/office/drawing/2014/main" id="{FDA9FA5C-F3E4-4084-8192-EBDB6AC7D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1" name="Oval 91">
              <a:extLst>
                <a:ext uri="{FF2B5EF4-FFF2-40B4-BE49-F238E27FC236}">
                  <a16:creationId xmlns:a16="http://schemas.microsoft.com/office/drawing/2014/main" id="{7BAAA926-A4C2-4CF9-A4BC-D76217AD6B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92" name="Group 92">
            <a:extLst>
              <a:ext uri="{FF2B5EF4-FFF2-40B4-BE49-F238E27FC236}">
                <a16:creationId xmlns:a16="http://schemas.microsoft.com/office/drawing/2014/main" id="{D05786FA-5849-43DA-8CE5-A9D14B949039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3271838"/>
            <a:ext cx="215900" cy="215900"/>
            <a:chOff x="1156" y="2568"/>
            <a:chExt cx="136" cy="136"/>
          </a:xfrm>
        </p:grpSpPr>
        <p:sp>
          <p:nvSpPr>
            <p:cNvPr id="93" name="Oval 93">
              <a:extLst>
                <a:ext uri="{FF2B5EF4-FFF2-40B4-BE49-F238E27FC236}">
                  <a16:creationId xmlns:a16="http://schemas.microsoft.com/office/drawing/2014/main" id="{0F58D2EA-1D00-449D-AD26-FE73A9DF4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4" name="Oval 94">
              <a:extLst>
                <a:ext uri="{FF2B5EF4-FFF2-40B4-BE49-F238E27FC236}">
                  <a16:creationId xmlns:a16="http://schemas.microsoft.com/office/drawing/2014/main" id="{B032A3AB-CE6B-4DCC-91B1-7095D2357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95" name="Group 95">
            <a:extLst>
              <a:ext uri="{FF2B5EF4-FFF2-40B4-BE49-F238E27FC236}">
                <a16:creationId xmlns:a16="http://schemas.microsoft.com/office/drawing/2014/main" id="{E2D1D58B-AF59-4976-A68E-2C28C671F336}"/>
              </a:ext>
            </a:extLst>
          </p:cNvPr>
          <p:cNvGrpSpPr>
            <a:grpSpLocks/>
          </p:cNvGrpSpPr>
          <p:nvPr/>
        </p:nvGrpSpPr>
        <p:grpSpPr bwMode="auto">
          <a:xfrm>
            <a:off x="2463800" y="3448050"/>
            <a:ext cx="215900" cy="215900"/>
            <a:chOff x="1156" y="2568"/>
            <a:chExt cx="136" cy="136"/>
          </a:xfrm>
        </p:grpSpPr>
        <p:sp>
          <p:nvSpPr>
            <p:cNvPr id="96" name="Oval 96">
              <a:extLst>
                <a:ext uri="{FF2B5EF4-FFF2-40B4-BE49-F238E27FC236}">
                  <a16:creationId xmlns:a16="http://schemas.microsoft.com/office/drawing/2014/main" id="{2C6BB34C-EE0B-48B5-9677-2CF111356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7" name="Oval 97">
              <a:extLst>
                <a:ext uri="{FF2B5EF4-FFF2-40B4-BE49-F238E27FC236}">
                  <a16:creationId xmlns:a16="http://schemas.microsoft.com/office/drawing/2014/main" id="{68B577CA-FD31-44BB-8D3B-9A8984EC6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98" name="Group 98">
            <a:extLst>
              <a:ext uri="{FF2B5EF4-FFF2-40B4-BE49-F238E27FC236}">
                <a16:creationId xmlns:a16="http://schemas.microsoft.com/office/drawing/2014/main" id="{2767925D-66E2-4B23-B9D3-10703943437C}"/>
              </a:ext>
            </a:extLst>
          </p:cNvPr>
          <p:cNvGrpSpPr>
            <a:grpSpLocks/>
          </p:cNvGrpSpPr>
          <p:nvPr/>
        </p:nvGrpSpPr>
        <p:grpSpPr bwMode="auto">
          <a:xfrm>
            <a:off x="2376488" y="3646488"/>
            <a:ext cx="215900" cy="215900"/>
            <a:chOff x="1156" y="2568"/>
            <a:chExt cx="136" cy="136"/>
          </a:xfrm>
        </p:grpSpPr>
        <p:sp>
          <p:nvSpPr>
            <p:cNvPr id="99" name="Oval 99">
              <a:extLst>
                <a:ext uri="{FF2B5EF4-FFF2-40B4-BE49-F238E27FC236}">
                  <a16:creationId xmlns:a16="http://schemas.microsoft.com/office/drawing/2014/main" id="{707B02CF-5C8D-42F2-817A-B425F792C8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0" name="Oval 100">
              <a:extLst>
                <a:ext uri="{FF2B5EF4-FFF2-40B4-BE49-F238E27FC236}">
                  <a16:creationId xmlns:a16="http://schemas.microsoft.com/office/drawing/2014/main" id="{FD4D362D-BFC0-4C2E-B928-71F338853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01" name="Group 101">
            <a:extLst>
              <a:ext uri="{FF2B5EF4-FFF2-40B4-BE49-F238E27FC236}">
                <a16:creationId xmlns:a16="http://schemas.microsoft.com/office/drawing/2014/main" id="{0CA11C11-1426-4C1B-A27C-1B51B2CC6EEB}"/>
              </a:ext>
            </a:extLst>
          </p:cNvPr>
          <p:cNvGrpSpPr>
            <a:grpSpLocks/>
          </p:cNvGrpSpPr>
          <p:nvPr/>
        </p:nvGrpSpPr>
        <p:grpSpPr bwMode="auto">
          <a:xfrm>
            <a:off x="2287588" y="3856038"/>
            <a:ext cx="215900" cy="215900"/>
            <a:chOff x="1156" y="2568"/>
            <a:chExt cx="136" cy="136"/>
          </a:xfrm>
        </p:grpSpPr>
        <p:sp>
          <p:nvSpPr>
            <p:cNvPr id="102" name="Oval 102">
              <a:extLst>
                <a:ext uri="{FF2B5EF4-FFF2-40B4-BE49-F238E27FC236}">
                  <a16:creationId xmlns:a16="http://schemas.microsoft.com/office/drawing/2014/main" id="{CDB6D0A1-4408-4E5F-99DB-0D230C88A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3" name="Oval 103">
              <a:extLst>
                <a:ext uri="{FF2B5EF4-FFF2-40B4-BE49-F238E27FC236}">
                  <a16:creationId xmlns:a16="http://schemas.microsoft.com/office/drawing/2014/main" id="{13222EE4-6D79-4992-817E-851F5367AF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04" name="Group 104">
            <a:extLst>
              <a:ext uri="{FF2B5EF4-FFF2-40B4-BE49-F238E27FC236}">
                <a16:creationId xmlns:a16="http://schemas.microsoft.com/office/drawing/2014/main" id="{AFFD7A14-9185-439C-9A28-9B5D10729E3C}"/>
              </a:ext>
            </a:extLst>
          </p:cNvPr>
          <p:cNvGrpSpPr>
            <a:grpSpLocks/>
          </p:cNvGrpSpPr>
          <p:nvPr/>
        </p:nvGrpSpPr>
        <p:grpSpPr bwMode="auto">
          <a:xfrm>
            <a:off x="2276475" y="4065588"/>
            <a:ext cx="215900" cy="215900"/>
            <a:chOff x="1156" y="2568"/>
            <a:chExt cx="136" cy="136"/>
          </a:xfrm>
        </p:grpSpPr>
        <p:sp>
          <p:nvSpPr>
            <p:cNvPr id="105" name="Oval 105">
              <a:extLst>
                <a:ext uri="{FF2B5EF4-FFF2-40B4-BE49-F238E27FC236}">
                  <a16:creationId xmlns:a16="http://schemas.microsoft.com/office/drawing/2014/main" id="{BD6AA542-EA81-4FC3-8A78-4AE782931D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6" name="Oval 106">
              <a:extLst>
                <a:ext uri="{FF2B5EF4-FFF2-40B4-BE49-F238E27FC236}">
                  <a16:creationId xmlns:a16="http://schemas.microsoft.com/office/drawing/2014/main" id="{DB39E6E7-96B8-4101-A941-F2C41B3B10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07" name="Group 107">
            <a:extLst>
              <a:ext uri="{FF2B5EF4-FFF2-40B4-BE49-F238E27FC236}">
                <a16:creationId xmlns:a16="http://schemas.microsoft.com/office/drawing/2014/main" id="{A60F7BB8-AF0E-4F8D-89BD-B3C0D026C450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2636838"/>
            <a:ext cx="215900" cy="215900"/>
            <a:chOff x="1156" y="2568"/>
            <a:chExt cx="136" cy="136"/>
          </a:xfrm>
        </p:grpSpPr>
        <p:sp>
          <p:nvSpPr>
            <p:cNvPr id="108" name="Oval 108">
              <a:extLst>
                <a:ext uri="{FF2B5EF4-FFF2-40B4-BE49-F238E27FC236}">
                  <a16:creationId xmlns:a16="http://schemas.microsoft.com/office/drawing/2014/main" id="{731741B7-3308-4EB2-BE56-05EA2A397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9" name="Oval 109">
              <a:extLst>
                <a:ext uri="{FF2B5EF4-FFF2-40B4-BE49-F238E27FC236}">
                  <a16:creationId xmlns:a16="http://schemas.microsoft.com/office/drawing/2014/main" id="{1823147D-E26D-49E7-8ED4-F99B5B8AA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10" name="Group 110">
            <a:extLst>
              <a:ext uri="{FF2B5EF4-FFF2-40B4-BE49-F238E27FC236}">
                <a16:creationId xmlns:a16="http://schemas.microsoft.com/office/drawing/2014/main" id="{FC78F9F3-1961-4598-80F2-87636846B5C0}"/>
              </a:ext>
            </a:extLst>
          </p:cNvPr>
          <p:cNvGrpSpPr>
            <a:grpSpLocks/>
          </p:cNvGrpSpPr>
          <p:nvPr/>
        </p:nvGrpSpPr>
        <p:grpSpPr bwMode="auto">
          <a:xfrm>
            <a:off x="2238375" y="4500563"/>
            <a:ext cx="215900" cy="215900"/>
            <a:chOff x="1156" y="2568"/>
            <a:chExt cx="136" cy="136"/>
          </a:xfrm>
        </p:grpSpPr>
        <p:sp>
          <p:nvSpPr>
            <p:cNvPr id="111" name="Oval 111">
              <a:extLst>
                <a:ext uri="{FF2B5EF4-FFF2-40B4-BE49-F238E27FC236}">
                  <a16:creationId xmlns:a16="http://schemas.microsoft.com/office/drawing/2014/main" id="{1E45D469-2DBB-419C-A015-95EFC31252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2" name="Oval 112">
              <a:extLst>
                <a:ext uri="{FF2B5EF4-FFF2-40B4-BE49-F238E27FC236}">
                  <a16:creationId xmlns:a16="http://schemas.microsoft.com/office/drawing/2014/main" id="{0299F56B-AA88-4241-A9B3-9EA3C5CC51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13" name="Group 113">
            <a:extLst>
              <a:ext uri="{FF2B5EF4-FFF2-40B4-BE49-F238E27FC236}">
                <a16:creationId xmlns:a16="http://schemas.microsoft.com/office/drawing/2014/main" id="{D303E336-7767-466F-9D8A-A50D1E538DAB}"/>
              </a:ext>
            </a:extLst>
          </p:cNvPr>
          <p:cNvGrpSpPr>
            <a:grpSpLocks/>
          </p:cNvGrpSpPr>
          <p:nvPr/>
        </p:nvGrpSpPr>
        <p:grpSpPr bwMode="auto">
          <a:xfrm>
            <a:off x="2233613" y="4287838"/>
            <a:ext cx="215900" cy="215900"/>
            <a:chOff x="1156" y="2568"/>
            <a:chExt cx="136" cy="136"/>
          </a:xfrm>
        </p:grpSpPr>
        <p:sp>
          <p:nvSpPr>
            <p:cNvPr id="114" name="Oval 114">
              <a:extLst>
                <a:ext uri="{FF2B5EF4-FFF2-40B4-BE49-F238E27FC236}">
                  <a16:creationId xmlns:a16="http://schemas.microsoft.com/office/drawing/2014/main" id="{D2D772C0-B8D5-4D60-8D10-881AD271A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5" name="Oval 115">
              <a:extLst>
                <a:ext uri="{FF2B5EF4-FFF2-40B4-BE49-F238E27FC236}">
                  <a16:creationId xmlns:a16="http://schemas.microsoft.com/office/drawing/2014/main" id="{EDEC019B-B299-46D7-939B-18099A6DA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16" name="Group 116">
            <a:extLst>
              <a:ext uri="{FF2B5EF4-FFF2-40B4-BE49-F238E27FC236}">
                <a16:creationId xmlns:a16="http://schemas.microsoft.com/office/drawing/2014/main" id="{704222C4-733F-405A-AA63-31613BA8D35C}"/>
              </a:ext>
            </a:extLst>
          </p:cNvPr>
          <p:cNvGrpSpPr>
            <a:grpSpLocks/>
          </p:cNvGrpSpPr>
          <p:nvPr/>
        </p:nvGrpSpPr>
        <p:grpSpPr bwMode="auto">
          <a:xfrm>
            <a:off x="4491038" y="2686050"/>
            <a:ext cx="215900" cy="215900"/>
            <a:chOff x="1156" y="2568"/>
            <a:chExt cx="136" cy="136"/>
          </a:xfrm>
        </p:grpSpPr>
        <p:sp>
          <p:nvSpPr>
            <p:cNvPr id="117" name="Oval 117">
              <a:extLst>
                <a:ext uri="{FF2B5EF4-FFF2-40B4-BE49-F238E27FC236}">
                  <a16:creationId xmlns:a16="http://schemas.microsoft.com/office/drawing/2014/main" id="{161E2F1F-5842-4B3B-8507-03CB61178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8" name="Oval 118">
              <a:extLst>
                <a:ext uri="{FF2B5EF4-FFF2-40B4-BE49-F238E27FC236}">
                  <a16:creationId xmlns:a16="http://schemas.microsoft.com/office/drawing/2014/main" id="{24158EAD-6872-4441-9F70-BA7EB56FB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19" name="Group 119">
            <a:extLst>
              <a:ext uri="{FF2B5EF4-FFF2-40B4-BE49-F238E27FC236}">
                <a16:creationId xmlns:a16="http://schemas.microsoft.com/office/drawing/2014/main" id="{4B74F930-E4F8-4290-AC01-B1D24B819AAA}"/>
              </a:ext>
            </a:extLst>
          </p:cNvPr>
          <p:cNvGrpSpPr>
            <a:grpSpLocks/>
          </p:cNvGrpSpPr>
          <p:nvPr/>
        </p:nvGrpSpPr>
        <p:grpSpPr bwMode="auto">
          <a:xfrm>
            <a:off x="4883150" y="2803525"/>
            <a:ext cx="215900" cy="215900"/>
            <a:chOff x="1156" y="2568"/>
            <a:chExt cx="136" cy="136"/>
          </a:xfrm>
        </p:grpSpPr>
        <p:sp>
          <p:nvSpPr>
            <p:cNvPr id="120" name="Oval 120">
              <a:extLst>
                <a:ext uri="{FF2B5EF4-FFF2-40B4-BE49-F238E27FC236}">
                  <a16:creationId xmlns:a16="http://schemas.microsoft.com/office/drawing/2014/main" id="{6F4F6AFF-4480-4288-A918-936DF0C4E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1" name="Oval 121">
              <a:extLst>
                <a:ext uri="{FF2B5EF4-FFF2-40B4-BE49-F238E27FC236}">
                  <a16:creationId xmlns:a16="http://schemas.microsoft.com/office/drawing/2014/main" id="{751A81CF-9030-4913-8C5C-8CEF786F0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22" name="Group 122">
            <a:extLst>
              <a:ext uri="{FF2B5EF4-FFF2-40B4-BE49-F238E27FC236}">
                <a16:creationId xmlns:a16="http://schemas.microsoft.com/office/drawing/2014/main" id="{3F547208-6AE5-4E28-B3DA-8928FDFFC44D}"/>
              </a:ext>
            </a:extLst>
          </p:cNvPr>
          <p:cNvGrpSpPr>
            <a:grpSpLocks/>
          </p:cNvGrpSpPr>
          <p:nvPr/>
        </p:nvGrpSpPr>
        <p:grpSpPr bwMode="auto">
          <a:xfrm>
            <a:off x="5076825" y="2852738"/>
            <a:ext cx="215900" cy="215900"/>
            <a:chOff x="1156" y="2568"/>
            <a:chExt cx="136" cy="136"/>
          </a:xfrm>
        </p:grpSpPr>
        <p:sp>
          <p:nvSpPr>
            <p:cNvPr id="123" name="Oval 123">
              <a:extLst>
                <a:ext uri="{FF2B5EF4-FFF2-40B4-BE49-F238E27FC236}">
                  <a16:creationId xmlns:a16="http://schemas.microsoft.com/office/drawing/2014/main" id="{366EBC5C-E537-4329-A8F1-B8F60E35C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4" name="Oval 124">
              <a:extLst>
                <a:ext uri="{FF2B5EF4-FFF2-40B4-BE49-F238E27FC236}">
                  <a16:creationId xmlns:a16="http://schemas.microsoft.com/office/drawing/2014/main" id="{73188EB3-86D4-4FFF-9314-85E029450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25" name="Group 125">
            <a:extLst>
              <a:ext uri="{FF2B5EF4-FFF2-40B4-BE49-F238E27FC236}">
                <a16:creationId xmlns:a16="http://schemas.microsoft.com/office/drawing/2014/main" id="{14415A8E-FCEA-40F3-A267-3E89801EFFF7}"/>
              </a:ext>
            </a:extLst>
          </p:cNvPr>
          <p:cNvGrpSpPr>
            <a:grpSpLocks/>
          </p:cNvGrpSpPr>
          <p:nvPr/>
        </p:nvGrpSpPr>
        <p:grpSpPr bwMode="auto">
          <a:xfrm>
            <a:off x="5219700" y="2997200"/>
            <a:ext cx="215900" cy="215900"/>
            <a:chOff x="1156" y="2568"/>
            <a:chExt cx="136" cy="136"/>
          </a:xfrm>
        </p:grpSpPr>
        <p:sp>
          <p:nvSpPr>
            <p:cNvPr id="126" name="Oval 126">
              <a:extLst>
                <a:ext uri="{FF2B5EF4-FFF2-40B4-BE49-F238E27FC236}">
                  <a16:creationId xmlns:a16="http://schemas.microsoft.com/office/drawing/2014/main" id="{0D533F6E-24AF-4578-A492-FE8A55473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7" name="Oval 127">
              <a:extLst>
                <a:ext uri="{FF2B5EF4-FFF2-40B4-BE49-F238E27FC236}">
                  <a16:creationId xmlns:a16="http://schemas.microsoft.com/office/drawing/2014/main" id="{71A4AFD9-52CC-473B-BC01-F4126635F1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28" name="Group 128">
            <a:extLst>
              <a:ext uri="{FF2B5EF4-FFF2-40B4-BE49-F238E27FC236}">
                <a16:creationId xmlns:a16="http://schemas.microsoft.com/office/drawing/2014/main" id="{44BB8497-FC84-47E9-9D5C-C611AA014D84}"/>
              </a:ext>
            </a:extLst>
          </p:cNvPr>
          <p:cNvGrpSpPr>
            <a:grpSpLocks/>
          </p:cNvGrpSpPr>
          <p:nvPr/>
        </p:nvGrpSpPr>
        <p:grpSpPr bwMode="auto">
          <a:xfrm>
            <a:off x="4700588" y="2719388"/>
            <a:ext cx="215900" cy="215900"/>
            <a:chOff x="1156" y="2568"/>
            <a:chExt cx="136" cy="136"/>
          </a:xfrm>
        </p:grpSpPr>
        <p:sp>
          <p:nvSpPr>
            <p:cNvPr id="129" name="Oval 129">
              <a:extLst>
                <a:ext uri="{FF2B5EF4-FFF2-40B4-BE49-F238E27FC236}">
                  <a16:creationId xmlns:a16="http://schemas.microsoft.com/office/drawing/2014/main" id="{E14B87AF-C692-4F88-A2CF-FAA739D4B3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30" name="Oval 130">
              <a:extLst>
                <a:ext uri="{FF2B5EF4-FFF2-40B4-BE49-F238E27FC236}">
                  <a16:creationId xmlns:a16="http://schemas.microsoft.com/office/drawing/2014/main" id="{E032D3E6-8D11-4EA6-9D71-7BCD505DC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31" name="Group 131">
            <a:extLst>
              <a:ext uri="{FF2B5EF4-FFF2-40B4-BE49-F238E27FC236}">
                <a16:creationId xmlns:a16="http://schemas.microsoft.com/office/drawing/2014/main" id="{7C2AFE2D-760C-4A84-AABC-806157A19E6C}"/>
              </a:ext>
            </a:extLst>
          </p:cNvPr>
          <p:cNvGrpSpPr>
            <a:grpSpLocks/>
          </p:cNvGrpSpPr>
          <p:nvPr/>
        </p:nvGrpSpPr>
        <p:grpSpPr bwMode="auto">
          <a:xfrm>
            <a:off x="5724525" y="3644900"/>
            <a:ext cx="215900" cy="215900"/>
            <a:chOff x="1156" y="2568"/>
            <a:chExt cx="136" cy="136"/>
          </a:xfrm>
        </p:grpSpPr>
        <p:sp>
          <p:nvSpPr>
            <p:cNvPr id="132" name="Oval 132">
              <a:extLst>
                <a:ext uri="{FF2B5EF4-FFF2-40B4-BE49-F238E27FC236}">
                  <a16:creationId xmlns:a16="http://schemas.microsoft.com/office/drawing/2014/main" id="{417CB7B3-8A2C-49B1-964F-CCBE14BAD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33" name="Oval 133">
              <a:extLst>
                <a:ext uri="{FF2B5EF4-FFF2-40B4-BE49-F238E27FC236}">
                  <a16:creationId xmlns:a16="http://schemas.microsoft.com/office/drawing/2014/main" id="{7A8B7158-6A59-47C1-8BF0-ECA7FE4601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34" name="Group 134">
            <a:extLst>
              <a:ext uri="{FF2B5EF4-FFF2-40B4-BE49-F238E27FC236}">
                <a16:creationId xmlns:a16="http://schemas.microsoft.com/office/drawing/2014/main" id="{0CE06C7C-4BED-4CA8-BC84-24A8BFFAFE1D}"/>
              </a:ext>
            </a:extLst>
          </p:cNvPr>
          <p:cNvGrpSpPr>
            <a:grpSpLocks/>
          </p:cNvGrpSpPr>
          <p:nvPr/>
        </p:nvGrpSpPr>
        <p:grpSpPr bwMode="auto">
          <a:xfrm>
            <a:off x="5580063" y="3500438"/>
            <a:ext cx="215900" cy="215900"/>
            <a:chOff x="1156" y="2568"/>
            <a:chExt cx="136" cy="136"/>
          </a:xfrm>
        </p:grpSpPr>
        <p:sp>
          <p:nvSpPr>
            <p:cNvPr id="135" name="Oval 135">
              <a:extLst>
                <a:ext uri="{FF2B5EF4-FFF2-40B4-BE49-F238E27FC236}">
                  <a16:creationId xmlns:a16="http://schemas.microsoft.com/office/drawing/2014/main" id="{9BBFDEF0-C7CE-485C-BF9B-9C63DFCE80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36" name="Oval 136">
              <a:extLst>
                <a:ext uri="{FF2B5EF4-FFF2-40B4-BE49-F238E27FC236}">
                  <a16:creationId xmlns:a16="http://schemas.microsoft.com/office/drawing/2014/main" id="{96C5A75E-8BEB-420E-A024-17C945DB0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37" name="Group 137">
            <a:extLst>
              <a:ext uri="{FF2B5EF4-FFF2-40B4-BE49-F238E27FC236}">
                <a16:creationId xmlns:a16="http://schemas.microsoft.com/office/drawing/2014/main" id="{A768A5E4-CEE3-4C3E-A071-3540F93DC84E}"/>
              </a:ext>
            </a:extLst>
          </p:cNvPr>
          <p:cNvGrpSpPr>
            <a:grpSpLocks/>
          </p:cNvGrpSpPr>
          <p:nvPr/>
        </p:nvGrpSpPr>
        <p:grpSpPr bwMode="auto">
          <a:xfrm>
            <a:off x="5508625" y="3284538"/>
            <a:ext cx="215900" cy="215900"/>
            <a:chOff x="1156" y="2568"/>
            <a:chExt cx="136" cy="136"/>
          </a:xfrm>
        </p:grpSpPr>
        <p:sp>
          <p:nvSpPr>
            <p:cNvPr id="138" name="Oval 138">
              <a:extLst>
                <a:ext uri="{FF2B5EF4-FFF2-40B4-BE49-F238E27FC236}">
                  <a16:creationId xmlns:a16="http://schemas.microsoft.com/office/drawing/2014/main" id="{2CC5F445-2DCA-446E-87ED-29E458879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39" name="Oval 139">
              <a:extLst>
                <a:ext uri="{FF2B5EF4-FFF2-40B4-BE49-F238E27FC236}">
                  <a16:creationId xmlns:a16="http://schemas.microsoft.com/office/drawing/2014/main" id="{407B6F95-0DF5-430B-9485-D248EE6EB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40" name="Group 140">
            <a:extLst>
              <a:ext uri="{FF2B5EF4-FFF2-40B4-BE49-F238E27FC236}">
                <a16:creationId xmlns:a16="http://schemas.microsoft.com/office/drawing/2014/main" id="{78E2570D-E9CC-48B2-A985-A3968D3F4F53}"/>
              </a:ext>
            </a:extLst>
          </p:cNvPr>
          <p:cNvGrpSpPr>
            <a:grpSpLocks/>
          </p:cNvGrpSpPr>
          <p:nvPr/>
        </p:nvGrpSpPr>
        <p:grpSpPr bwMode="auto">
          <a:xfrm>
            <a:off x="5364163" y="3141663"/>
            <a:ext cx="215900" cy="215900"/>
            <a:chOff x="1156" y="2568"/>
            <a:chExt cx="136" cy="136"/>
          </a:xfrm>
        </p:grpSpPr>
        <p:sp>
          <p:nvSpPr>
            <p:cNvPr id="141" name="Oval 141">
              <a:extLst>
                <a:ext uri="{FF2B5EF4-FFF2-40B4-BE49-F238E27FC236}">
                  <a16:creationId xmlns:a16="http://schemas.microsoft.com/office/drawing/2014/main" id="{80D3FFFD-AD62-4187-945E-0CDC6B66A7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42" name="Oval 142">
              <a:extLst>
                <a:ext uri="{FF2B5EF4-FFF2-40B4-BE49-F238E27FC236}">
                  <a16:creationId xmlns:a16="http://schemas.microsoft.com/office/drawing/2014/main" id="{20144C79-0596-44F4-BFE8-0627E00140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43" name="Group 143">
            <a:extLst>
              <a:ext uri="{FF2B5EF4-FFF2-40B4-BE49-F238E27FC236}">
                <a16:creationId xmlns:a16="http://schemas.microsoft.com/office/drawing/2014/main" id="{D088D701-E909-4F44-B991-38C40C58559E}"/>
              </a:ext>
            </a:extLst>
          </p:cNvPr>
          <p:cNvGrpSpPr>
            <a:grpSpLocks/>
          </p:cNvGrpSpPr>
          <p:nvPr/>
        </p:nvGrpSpPr>
        <p:grpSpPr bwMode="auto">
          <a:xfrm>
            <a:off x="2268538" y="4724400"/>
            <a:ext cx="215900" cy="215900"/>
            <a:chOff x="1156" y="2568"/>
            <a:chExt cx="136" cy="136"/>
          </a:xfrm>
        </p:grpSpPr>
        <p:sp>
          <p:nvSpPr>
            <p:cNvPr id="144" name="Oval 144">
              <a:extLst>
                <a:ext uri="{FF2B5EF4-FFF2-40B4-BE49-F238E27FC236}">
                  <a16:creationId xmlns:a16="http://schemas.microsoft.com/office/drawing/2014/main" id="{F580BB6A-8D7F-4137-AB02-5CC5A8484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45" name="Oval 145">
              <a:extLst>
                <a:ext uri="{FF2B5EF4-FFF2-40B4-BE49-F238E27FC236}">
                  <a16:creationId xmlns:a16="http://schemas.microsoft.com/office/drawing/2014/main" id="{35D8FE97-3C3C-4828-A68A-8E730124D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46" name="Group 146">
            <a:extLst>
              <a:ext uri="{FF2B5EF4-FFF2-40B4-BE49-F238E27FC236}">
                <a16:creationId xmlns:a16="http://schemas.microsoft.com/office/drawing/2014/main" id="{91465DEF-85DC-41EC-871C-1E7535FA28EE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724400"/>
            <a:ext cx="215900" cy="215900"/>
            <a:chOff x="1156" y="2568"/>
            <a:chExt cx="136" cy="136"/>
          </a:xfrm>
        </p:grpSpPr>
        <p:sp>
          <p:nvSpPr>
            <p:cNvPr id="147" name="Oval 147">
              <a:extLst>
                <a:ext uri="{FF2B5EF4-FFF2-40B4-BE49-F238E27FC236}">
                  <a16:creationId xmlns:a16="http://schemas.microsoft.com/office/drawing/2014/main" id="{87B3D696-8970-4D04-A7FF-F6DDFAEF8B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48" name="Oval 148">
              <a:extLst>
                <a:ext uri="{FF2B5EF4-FFF2-40B4-BE49-F238E27FC236}">
                  <a16:creationId xmlns:a16="http://schemas.microsoft.com/office/drawing/2014/main" id="{E8076285-8A0E-4C4F-945D-0CAE30E32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49" name="Group 149">
            <a:extLst>
              <a:ext uri="{FF2B5EF4-FFF2-40B4-BE49-F238E27FC236}">
                <a16:creationId xmlns:a16="http://schemas.microsoft.com/office/drawing/2014/main" id="{3745C9DC-27BE-42D9-AE00-B8A01C9CA78D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508500"/>
            <a:ext cx="215900" cy="215900"/>
            <a:chOff x="1156" y="2568"/>
            <a:chExt cx="136" cy="136"/>
          </a:xfrm>
        </p:grpSpPr>
        <p:sp>
          <p:nvSpPr>
            <p:cNvPr id="150" name="Oval 150">
              <a:extLst>
                <a:ext uri="{FF2B5EF4-FFF2-40B4-BE49-F238E27FC236}">
                  <a16:creationId xmlns:a16="http://schemas.microsoft.com/office/drawing/2014/main" id="{0A3BAF4F-E456-4664-9501-8FAB2A2264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51" name="Oval 151">
              <a:extLst>
                <a:ext uri="{FF2B5EF4-FFF2-40B4-BE49-F238E27FC236}">
                  <a16:creationId xmlns:a16="http://schemas.microsoft.com/office/drawing/2014/main" id="{A4B64759-7693-467C-8B2E-7C44373A7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52" name="Group 152">
            <a:extLst>
              <a:ext uri="{FF2B5EF4-FFF2-40B4-BE49-F238E27FC236}">
                <a16:creationId xmlns:a16="http://schemas.microsoft.com/office/drawing/2014/main" id="{30FEC49A-4996-419A-A731-DF9250663081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292600"/>
            <a:ext cx="215900" cy="215900"/>
            <a:chOff x="1156" y="2568"/>
            <a:chExt cx="136" cy="136"/>
          </a:xfrm>
        </p:grpSpPr>
        <p:sp>
          <p:nvSpPr>
            <p:cNvPr id="153" name="Oval 153">
              <a:extLst>
                <a:ext uri="{FF2B5EF4-FFF2-40B4-BE49-F238E27FC236}">
                  <a16:creationId xmlns:a16="http://schemas.microsoft.com/office/drawing/2014/main" id="{3D4BE6D3-3425-4A42-B4B3-81F227B2D0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54" name="Oval 154">
              <a:extLst>
                <a:ext uri="{FF2B5EF4-FFF2-40B4-BE49-F238E27FC236}">
                  <a16:creationId xmlns:a16="http://schemas.microsoft.com/office/drawing/2014/main" id="{6F2D82CF-2220-4040-A1DC-17EE72F5B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55" name="Group 155">
            <a:extLst>
              <a:ext uri="{FF2B5EF4-FFF2-40B4-BE49-F238E27FC236}">
                <a16:creationId xmlns:a16="http://schemas.microsoft.com/office/drawing/2014/main" id="{7B419196-2B9D-442A-8B39-8B157AD21DFB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076700"/>
            <a:ext cx="215900" cy="215900"/>
            <a:chOff x="1156" y="2568"/>
            <a:chExt cx="136" cy="136"/>
          </a:xfrm>
        </p:grpSpPr>
        <p:sp>
          <p:nvSpPr>
            <p:cNvPr id="156" name="Oval 156">
              <a:extLst>
                <a:ext uri="{FF2B5EF4-FFF2-40B4-BE49-F238E27FC236}">
                  <a16:creationId xmlns:a16="http://schemas.microsoft.com/office/drawing/2014/main" id="{A6076455-392C-488A-8035-3CD0878597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57" name="Oval 157">
              <a:extLst>
                <a:ext uri="{FF2B5EF4-FFF2-40B4-BE49-F238E27FC236}">
                  <a16:creationId xmlns:a16="http://schemas.microsoft.com/office/drawing/2014/main" id="{04FC585C-6183-4899-83DF-617CB3F540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58" name="Group 158">
            <a:extLst>
              <a:ext uri="{FF2B5EF4-FFF2-40B4-BE49-F238E27FC236}">
                <a16:creationId xmlns:a16="http://schemas.microsoft.com/office/drawing/2014/main" id="{57947F92-0DFE-4C19-95E8-A8493ACA6F54}"/>
              </a:ext>
            </a:extLst>
          </p:cNvPr>
          <p:cNvGrpSpPr>
            <a:grpSpLocks/>
          </p:cNvGrpSpPr>
          <p:nvPr/>
        </p:nvGrpSpPr>
        <p:grpSpPr bwMode="auto">
          <a:xfrm>
            <a:off x="5767388" y="3865563"/>
            <a:ext cx="215900" cy="215900"/>
            <a:chOff x="1156" y="2568"/>
            <a:chExt cx="136" cy="136"/>
          </a:xfrm>
        </p:grpSpPr>
        <p:sp>
          <p:nvSpPr>
            <p:cNvPr id="159" name="Oval 159">
              <a:extLst>
                <a:ext uri="{FF2B5EF4-FFF2-40B4-BE49-F238E27FC236}">
                  <a16:creationId xmlns:a16="http://schemas.microsoft.com/office/drawing/2014/main" id="{F61CAA5E-7871-4A01-A763-E27D5BC91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60" name="Oval 160">
              <a:extLst>
                <a:ext uri="{FF2B5EF4-FFF2-40B4-BE49-F238E27FC236}">
                  <a16:creationId xmlns:a16="http://schemas.microsoft.com/office/drawing/2014/main" id="{FFB1545D-E339-45D0-BF25-416EFDDF15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61" name="Group 161">
            <a:extLst>
              <a:ext uri="{FF2B5EF4-FFF2-40B4-BE49-F238E27FC236}">
                <a16:creationId xmlns:a16="http://schemas.microsoft.com/office/drawing/2014/main" id="{5606C5AE-C5C9-4011-A4F2-509232F9AEA7}"/>
              </a:ext>
            </a:extLst>
          </p:cNvPr>
          <p:cNvGrpSpPr>
            <a:grpSpLocks/>
          </p:cNvGrpSpPr>
          <p:nvPr/>
        </p:nvGrpSpPr>
        <p:grpSpPr bwMode="auto">
          <a:xfrm>
            <a:off x="2339975" y="4941888"/>
            <a:ext cx="215900" cy="215900"/>
            <a:chOff x="1156" y="2568"/>
            <a:chExt cx="136" cy="136"/>
          </a:xfrm>
        </p:grpSpPr>
        <p:sp>
          <p:nvSpPr>
            <p:cNvPr id="162" name="Oval 162">
              <a:extLst>
                <a:ext uri="{FF2B5EF4-FFF2-40B4-BE49-F238E27FC236}">
                  <a16:creationId xmlns:a16="http://schemas.microsoft.com/office/drawing/2014/main" id="{96B5582E-D1FF-4FEE-A340-6BEE1F377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63" name="Oval 163">
              <a:extLst>
                <a:ext uri="{FF2B5EF4-FFF2-40B4-BE49-F238E27FC236}">
                  <a16:creationId xmlns:a16="http://schemas.microsoft.com/office/drawing/2014/main" id="{3F009EF6-33A1-46FF-A4ED-99872E3E7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64" name="Group 164">
            <a:extLst>
              <a:ext uri="{FF2B5EF4-FFF2-40B4-BE49-F238E27FC236}">
                <a16:creationId xmlns:a16="http://schemas.microsoft.com/office/drawing/2014/main" id="{44ABB5F8-B07C-4D36-A662-7A1733758AE7}"/>
              </a:ext>
            </a:extLst>
          </p:cNvPr>
          <p:cNvGrpSpPr>
            <a:grpSpLocks/>
          </p:cNvGrpSpPr>
          <p:nvPr/>
        </p:nvGrpSpPr>
        <p:grpSpPr bwMode="auto">
          <a:xfrm>
            <a:off x="2411413" y="5157788"/>
            <a:ext cx="215900" cy="215900"/>
            <a:chOff x="1156" y="2568"/>
            <a:chExt cx="136" cy="136"/>
          </a:xfrm>
        </p:grpSpPr>
        <p:sp>
          <p:nvSpPr>
            <p:cNvPr id="165" name="Oval 165">
              <a:extLst>
                <a:ext uri="{FF2B5EF4-FFF2-40B4-BE49-F238E27FC236}">
                  <a16:creationId xmlns:a16="http://schemas.microsoft.com/office/drawing/2014/main" id="{5FA77EE2-C107-4C6C-BCC5-261E64F45A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66" name="Oval 166">
              <a:extLst>
                <a:ext uri="{FF2B5EF4-FFF2-40B4-BE49-F238E27FC236}">
                  <a16:creationId xmlns:a16="http://schemas.microsoft.com/office/drawing/2014/main" id="{5494561D-64D3-4EC5-9159-3731D2DD1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67" name="Group 167">
            <a:extLst>
              <a:ext uri="{FF2B5EF4-FFF2-40B4-BE49-F238E27FC236}">
                <a16:creationId xmlns:a16="http://schemas.microsoft.com/office/drawing/2014/main" id="{77941B2D-3E7F-4131-A158-09D00C73606E}"/>
              </a:ext>
            </a:extLst>
          </p:cNvPr>
          <p:cNvGrpSpPr>
            <a:grpSpLocks/>
          </p:cNvGrpSpPr>
          <p:nvPr/>
        </p:nvGrpSpPr>
        <p:grpSpPr bwMode="auto">
          <a:xfrm>
            <a:off x="2484438" y="5373688"/>
            <a:ext cx="215900" cy="215900"/>
            <a:chOff x="1156" y="2568"/>
            <a:chExt cx="136" cy="136"/>
          </a:xfrm>
        </p:grpSpPr>
        <p:sp>
          <p:nvSpPr>
            <p:cNvPr id="168" name="Oval 168">
              <a:extLst>
                <a:ext uri="{FF2B5EF4-FFF2-40B4-BE49-F238E27FC236}">
                  <a16:creationId xmlns:a16="http://schemas.microsoft.com/office/drawing/2014/main" id="{BFFDD650-EEE9-47BD-8E7C-8754912FD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69" name="Oval 169">
              <a:extLst>
                <a:ext uri="{FF2B5EF4-FFF2-40B4-BE49-F238E27FC236}">
                  <a16:creationId xmlns:a16="http://schemas.microsoft.com/office/drawing/2014/main" id="{73C7E076-1426-402F-9E46-387E277B0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70" name="Group 170">
            <a:extLst>
              <a:ext uri="{FF2B5EF4-FFF2-40B4-BE49-F238E27FC236}">
                <a16:creationId xmlns:a16="http://schemas.microsoft.com/office/drawing/2014/main" id="{C74DB82D-4230-49D5-AA52-8846D41D2A90}"/>
              </a:ext>
            </a:extLst>
          </p:cNvPr>
          <p:cNvGrpSpPr>
            <a:grpSpLocks/>
          </p:cNvGrpSpPr>
          <p:nvPr/>
        </p:nvGrpSpPr>
        <p:grpSpPr bwMode="auto">
          <a:xfrm>
            <a:off x="2670175" y="5516563"/>
            <a:ext cx="215900" cy="215900"/>
            <a:chOff x="1156" y="2568"/>
            <a:chExt cx="136" cy="136"/>
          </a:xfrm>
        </p:grpSpPr>
        <p:sp>
          <p:nvSpPr>
            <p:cNvPr id="171" name="Oval 171">
              <a:extLst>
                <a:ext uri="{FF2B5EF4-FFF2-40B4-BE49-F238E27FC236}">
                  <a16:creationId xmlns:a16="http://schemas.microsoft.com/office/drawing/2014/main" id="{623531FF-37C3-45EB-812D-D260D407F3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72" name="Oval 172">
              <a:extLst>
                <a:ext uri="{FF2B5EF4-FFF2-40B4-BE49-F238E27FC236}">
                  <a16:creationId xmlns:a16="http://schemas.microsoft.com/office/drawing/2014/main" id="{D6BD5FB4-8589-4C51-ACC0-FB66C9530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73" name="Group 173">
            <a:extLst>
              <a:ext uri="{FF2B5EF4-FFF2-40B4-BE49-F238E27FC236}">
                <a16:creationId xmlns:a16="http://schemas.microsoft.com/office/drawing/2014/main" id="{0D34FF6D-9511-4FAC-B54B-C768BAB30A8F}"/>
              </a:ext>
            </a:extLst>
          </p:cNvPr>
          <p:cNvGrpSpPr>
            <a:grpSpLocks/>
          </p:cNvGrpSpPr>
          <p:nvPr/>
        </p:nvGrpSpPr>
        <p:grpSpPr bwMode="auto">
          <a:xfrm>
            <a:off x="2786063" y="5689600"/>
            <a:ext cx="215900" cy="215900"/>
            <a:chOff x="1156" y="2568"/>
            <a:chExt cx="136" cy="136"/>
          </a:xfrm>
        </p:grpSpPr>
        <p:sp>
          <p:nvSpPr>
            <p:cNvPr id="174" name="Oval 174">
              <a:extLst>
                <a:ext uri="{FF2B5EF4-FFF2-40B4-BE49-F238E27FC236}">
                  <a16:creationId xmlns:a16="http://schemas.microsoft.com/office/drawing/2014/main" id="{82E4BC07-5B18-4B38-9CF9-126B3F287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75" name="Oval 175">
              <a:extLst>
                <a:ext uri="{FF2B5EF4-FFF2-40B4-BE49-F238E27FC236}">
                  <a16:creationId xmlns:a16="http://schemas.microsoft.com/office/drawing/2014/main" id="{52E1010C-DA9D-4F85-9D03-B5CF8271B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76" name="Group 176">
            <a:extLst>
              <a:ext uri="{FF2B5EF4-FFF2-40B4-BE49-F238E27FC236}">
                <a16:creationId xmlns:a16="http://schemas.microsoft.com/office/drawing/2014/main" id="{D093EA9A-27D8-4DAF-BDDD-9DDD7D3AAD66}"/>
              </a:ext>
            </a:extLst>
          </p:cNvPr>
          <p:cNvGrpSpPr>
            <a:grpSpLocks/>
          </p:cNvGrpSpPr>
          <p:nvPr/>
        </p:nvGrpSpPr>
        <p:grpSpPr bwMode="auto">
          <a:xfrm>
            <a:off x="5724525" y="4933950"/>
            <a:ext cx="215900" cy="215900"/>
            <a:chOff x="1156" y="2568"/>
            <a:chExt cx="136" cy="136"/>
          </a:xfrm>
        </p:grpSpPr>
        <p:sp>
          <p:nvSpPr>
            <p:cNvPr id="177" name="Oval 177">
              <a:extLst>
                <a:ext uri="{FF2B5EF4-FFF2-40B4-BE49-F238E27FC236}">
                  <a16:creationId xmlns:a16="http://schemas.microsoft.com/office/drawing/2014/main" id="{8727644B-CC67-434C-BBE7-26E0AD5D9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78" name="Oval 178">
              <a:extLst>
                <a:ext uri="{FF2B5EF4-FFF2-40B4-BE49-F238E27FC236}">
                  <a16:creationId xmlns:a16="http://schemas.microsoft.com/office/drawing/2014/main" id="{840246DE-1D8E-4E5E-B379-9182230DB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79" name="Group 179">
            <a:extLst>
              <a:ext uri="{FF2B5EF4-FFF2-40B4-BE49-F238E27FC236}">
                <a16:creationId xmlns:a16="http://schemas.microsoft.com/office/drawing/2014/main" id="{16BDE9B8-0FD4-4E5F-A0EE-2B8641CB1515}"/>
              </a:ext>
            </a:extLst>
          </p:cNvPr>
          <p:cNvGrpSpPr>
            <a:grpSpLocks/>
          </p:cNvGrpSpPr>
          <p:nvPr/>
        </p:nvGrpSpPr>
        <p:grpSpPr bwMode="auto">
          <a:xfrm>
            <a:off x="3333750" y="6035675"/>
            <a:ext cx="215900" cy="215900"/>
            <a:chOff x="1156" y="2568"/>
            <a:chExt cx="136" cy="136"/>
          </a:xfrm>
        </p:grpSpPr>
        <p:sp>
          <p:nvSpPr>
            <p:cNvPr id="180" name="Oval 180">
              <a:extLst>
                <a:ext uri="{FF2B5EF4-FFF2-40B4-BE49-F238E27FC236}">
                  <a16:creationId xmlns:a16="http://schemas.microsoft.com/office/drawing/2014/main" id="{AA58F2C6-07E2-4271-A5AC-28E54A3FC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1" name="Oval 181">
              <a:extLst>
                <a:ext uri="{FF2B5EF4-FFF2-40B4-BE49-F238E27FC236}">
                  <a16:creationId xmlns:a16="http://schemas.microsoft.com/office/drawing/2014/main" id="{F1A68EC3-9F83-42D2-85D4-D3AE9D3CAC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82" name="Group 182">
            <a:extLst>
              <a:ext uri="{FF2B5EF4-FFF2-40B4-BE49-F238E27FC236}">
                <a16:creationId xmlns:a16="http://schemas.microsoft.com/office/drawing/2014/main" id="{9DECDB75-A507-4408-9969-41E701086633}"/>
              </a:ext>
            </a:extLst>
          </p:cNvPr>
          <p:cNvGrpSpPr>
            <a:grpSpLocks/>
          </p:cNvGrpSpPr>
          <p:nvPr/>
        </p:nvGrpSpPr>
        <p:grpSpPr bwMode="auto">
          <a:xfrm>
            <a:off x="3141663" y="5943600"/>
            <a:ext cx="215900" cy="215900"/>
            <a:chOff x="1156" y="2568"/>
            <a:chExt cx="136" cy="136"/>
          </a:xfrm>
        </p:grpSpPr>
        <p:sp>
          <p:nvSpPr>
            <p:cNvPr id="183" name="Oval 183">
              <a:extLst>
                <a:ext uri="{FF2B5EF4-FFF2-40B4-BE49-F238E27FC236}">
                  <a16:creationId xmlns:a16="http://schemas.microsoft.com/office/drawing/2014/main" id="{F81AA617-70F3-41BE-9AFB-58D99C0B0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4" name="Oval 184">
              <a:extLst>
                <a:ext uri="{FF2B5EF4-FFF2-40B4-BE49-F238E27FC236}">
                  <a16:creationId xmlns:a16="http://schemas.microsoft.com/office/drawing/2014/main" id="{E954C8B7-2BBB-473F-80DC-886E1AF19F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85" name="Group 185">
            <a:extLst>
              <a:ext uri="{FF2B5EF4-FFF2-40B4-BE49-F238E27FC236}">
                <a16:creationId xmlns:a16="http://schemas.microsoft.com/office/drawing/2014/main" id="{E3EFE2EC-DC8D-4987-9DAA-94410B97E3DE}"/>
              </a:ext>
            </a:extLst>
          </p:cNvPr>
          <p:cNvGrpSpPr>
            <a:grpSpLocks/>
          </p:cNvGrpSpPr>
          <p:nvPr/>
        </p:nvGrpSpPr>
        <p:grpSpPr bwMode="auto">
          <a:xfrm>
            <a:off x="2960688" y="5840413"/>
            <a:ext cx="215900" cy="215900"/>
            <a:chOff x="1156" y="2568"/>
            <a:chExt cx="136" cy="136"/>
          </a:xfrm>
        </p:grpSpPr>
        <p:sp>
          <p:nvSpPr>
            <p:cNvPr id="186" name="Oval 186">
              <a:extLst>
                <a:ext uri="{FF2B5EF4-FFF2-40B4-BE49-F238E27FC236}">
                  <a16:creationId xmlns:a16="http://schemas.microsoft.com/office/drawing/2014/main" id="{C053DE6F-C35C-44E9-B952-2486F1A9B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" name="Oval 187">
              <a:extLst>
                <a:ext uri="{FF2B5EF4-FFF2-40B4-BE49-F238E27FC236}">
                  <a16:creationId xmlns:a16="http://schemas.microsoft.com/office/drawing/2014/main" id="{7C72F41A-BFF9-44AD-8DE8-72E12BD59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88" name="Group 188">
            <a:extLst>
              <a:ext uri="{FF2B5EF4-FFF2-40B4-BE49-F238E27FC236}">
                <a16:creationId xmlns:a16="http://schemas.microsoft.com/office/drawing/2014/main" id="{65FECA10-A43F-480E-900F-85CDF2D60EFA}"/>
              </a:ext>
            </a:extLst>
          </p:cNvPr>
          <p:cNvGrpSpPr>
            <a:grpSpLocks/>
          </p:cNvGrpSpPr>
          <p:nvPr/>
        </p:nvGrpSpPr>
        <p:grpSpPr bwMode="auto">
          <a:xfrm>
            <a:off x="5424488" y="5538788"/>
            <a:ext cx="215900" cy="215900"/>
            <a:chOff x="1156" y="2568"/>
            <a:chExt cx="136" cy="136"/>
          </a:xfrm>
        </p:grpSpPr>
        <p:sp>
          <p:nvSpPr>
            <p:cNvPr id="189" name="Oval 189">
              <a:extLst>
                <a:ext uri="{FF2B5EF4-FFF2-40B4-BE49-F238E27FC236}">
                  <a16:creationId xmlns:a16="http://schemas.microsoft.com/office/drawing/2014/main" id="{3AE08A9F-12E1-4D26-B3C9-8FE193AB1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" name="Oval 190">
              <a:extLst>
                <a:ext uri="{FF2B5EF4-FFF2-40B4-BE49-F238E27FC236}">
                  <a16:creationId xmlns:a16="http://schemas.microsoft.com/office/drawing/2014/main" id="{35C256A6-B060-49A5-B3CF-29C633F8E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91" name="Group 191">
            <a:extLst>
              <a:ext uri="{FF2B5EF4-FFF2-40B4-BE49-F238E27FC236}">
                <a16:creationId xmlns:a16="http://schemas.microsoft.com/office/drawing/2014/main" id="{1C85A358-1175-450C-88F4-E82216535905}"/>
              </a:ext>
            </a:extLst>
          </p:cNvPr>
          <p:cNvGrpSpPr>
            <a:grpSpLocks/>
          </p:cNvGrpSpPr>
          <p:nvPr/>
        </p:nvGrpSpPr>
        <p:grpSpPr bwMode="auto">
          <a:xfrm>
            <a:off x="5518150" y="5335588"/>
            <a:ext cx="215900" cy="215900"/>
            <a:chOff x="1156" y="2568"/>
            <a:chExt cx="136" cy="136"/>
          </a:xfrm>
        </p:grpSpPr>
        <p:sp>
          <p:nvSpPr>
            <p:cNvPr id="192" name="Oval 192">
              <a:extLst>
                <a:ext uri="{FF2B5EF4-FFF2-40B4-BE49-F238E27FC236}">
                  <a16:creationId xmlns:a16="http://schemas.microsoft.com/office/drawing/2014/main" id="{475A8D4B-FB1D-41B8-8A2B-9D3248F0C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3" name="Oval 193">
              <a:extLst>
                <a:ext uri="{FF2B5EF4-FFF2-40B4-BE49-F238E27FC236}">
                  <a16:creationId xmlns:a16="http://schemas.microsoft.com/office/drawing/2014/main" id="{2E34F7D9-8B64-4654-B71B-8CBE04F50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94" name="Group 194">
            <a:extLst>
              <a:ext uri="{FF2B5EF4-FFF2-40B4-BE49-F238E27FC236}">
                <a16:creationId xmlns:a16="http://schemas.microsoft.com/office/drawing/2014/main" id="{C26FC774-5642-4008-9A66-3E9F348ED22A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5154613"/>
            <a:ext cx="215900" cy="215900"/>
            <a:chOff x="1156" y="2568"/>
            <a:chExt cx="136" cy="136"/>
          </a:xfrm>
        </p:grpSpPr>
        <p:sp>
          <p:nvSpPr>
            <p:cNvPr id="195" name="Oval 195">
              <a:extLst>
                <a:ext uri="{FF2B5EF4-FFF2-40B4-BE49-F238E27FC236}">
                  <a16:creationId xmlns:a16="http://schemas.microsoft.com/office/drawing/2014/main" id="{02DDC482-7907-4809-A9BB-97CBCFBBC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" name="Oval 196">
              <a:extLst>
                <a:ext uri="{FF2B5EF4-FFF2-40B4-BE49-F238E27FC236}">
                  <a16:creationId xmlns:a16="http://schemas.microsoft.com/office/drawing/2014/main" id="{25882341-BDB4-47F9-9D15-E19646F56D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97" name="Group 197">
            <a:extLst>
              <a:ext uri="{FF2B5EF4-FFF2-40B4-BE49-F238E27FC236}">
                <a16:creationId xmlns:a16="http://schemas.microsoft.com/office/drawing/2014/main" id="{540FF20E-1A01-4D95-A0D9-51BFEEFB0BC7}"/>
              </a:ext>
            </a:extLst>
          </p:cNvPr>
          <p:cNvGrpSpPr>
            <a:grpSpLocks/>
          </p:cNvGrpSpPr>
          <p:nvPr/>
        </p:nvGrpSpPr>
        <p:grpSpPr bwMode="auto">
          <a:xfrm>
            <a:off x="4427538" y="6092825"/>
            <a:ext cx="215900" cy="215900"/>
            <a:chOff x="1156" y="2568"/>
            <a:chExt cx="136" cy="136"/>
          </a:xfrm>
        </p:grpSpPr>
        <p:sp>
          <p:nvSpPr>
            <p:cNvPr id="198" name="Oval 198">
              <a:extLst>
                <a:ext uri="{FF2B5EF4-FFF2-40B4-BE49-F238E27FC236}">
                  <a16:creationId xmlns:a16="http://schemas.microsoft.com/office/drawing/2014/main" id="{DBEC6D2D-42C6-450D-B86B-37ED9CB05D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" name="Oval 199">
              <a:extLst>
                <a:ext uri="{FF2B5EF4-FFF2-40B4-BE49-F238E27FC236}">
                  <a16:creationId xmlns:a16="http://schemas.microsoft.com/office/drawing/2014/main" id="{576E73BE-D40F-44C6-BEE7-757AC206AF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00" name="Group 200">
            <a:extLst>
              <a:ext uri="{FF2B5EF4-FFF2-40B4-BE49-F238E27FC236}">
                <a16:creationId xmlns:a16="http://schemas.microsoft.com/office/drawing/2014/main" id="{FC16D65B-06C8-4284-9A1B-147A25FA79E7}"/>
              </a:ext>
            </a:extLst>
          </p:cNvPr>
          <p:cNvGrpSpPr>
            <a:grpSpLocks/>
          </p:cNvGrpSpPr>
          <p:nvPr/>
        </p:nvGrpSpPr>
        <p:grpSpPr bwMode="auto">
          <a:xfrm>
            <a:off x="4211638" y="6165850"/>
            <a:ext cx="215900" cy="215900"/>
            <a:chOff x="1156" y="2568"/>
            <a:chExt cx="136" cy="136"/>
          </a:xfrm>
        </p:grpSpPr>
        <p:sp>
          <p:nvSpPr>
            <p:cNvPr id="201" name="Oval 201">
              <a:extLst>
                <a:ext uri="{FF2B5EF4-FFF2-40B4-BE49-F238E27FC236}">
                  <a16:creationId xmlns:a16="http://schemas.microsoft.com/office/drawing/2014/main" id="{AE496782-A789-4220-9009-A8BEFCF62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2" name="Oval 202">
              <a:extLst>
                <a:ext uri="{FF2B5EF4-FFF2-40B4-BE49-F238E27FC236}">
                  <a16:creationId xmlns:a16="http://schemas.microsoft.com/office/drawing/2014/main" id="{6385EB61-5A7A-4F61-AA91-C64D6A5E6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03" name="Group 203">
            <a:extLst>
              <a:ext uri="{FF2B5EF4-FFF2-40B4-BE49-F238E27FC236}">
                <a16:creationId xmlns:a16="http://schemas.microsoft.com/office/drawing/2014/main" id="{3EF83C98-4226-45C9-AAA0-A7EB3E1F4918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6165850"/>
            <a:ext cx="215900" cy="215900"/>
            <a:chOff x="1156" y="2568"/>
            <a:chExt cx="136" cy="136"/>
          </a:xfrm>
        </p:grpSpPr>
        <p:sp>
          <p:nvSpPr>
            <p:cNvPr id="204" name="Oval 204">
              <a:extLst>
                <a:ext uri="{FF2B5EF4-FFF2-40B4-BE49-F238E27FC236}">
                  <a16:creationId xmlns:a16="http://schemas.microsoft.com/office/drawing/2014/main" id="{D6FBFC14-F171-49EA-B12F-BC8478D9CC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5" name="Oval 205">
              <a:extLst>
                <a:ext uri="{FF2B5EF4-FFF2-40B4-BE49-F238E27FC236}">
                  <a16:creationId xmlns:a16="http://schemas.microsoft.com/office/drawing/2014/main" id="{6006CDE2-0FF6-4E27-AD0C-5CACC68AB3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06" name="Group 206">
            <a:extLst>
              <a:ext uri="{FF2B5EF4-FFF2-40B4-BE49-F238E27FC236}">
                <a16:creationId xmlns:a16="http://schemas.microsoft.com/office/drawing/2014/main" id="{12A6BDD0-1F11-4F3C-80E5-83ED2DB0378D}"/>
              </a:ext>
            </a:extLst>
          </p:cNvPr>
          <p:cNvGrpSpPr>
            <a:grpSpLocks/>
          </p:cNvGrpSpPr>
          <p:nvPr/>
        </p:nvGrpSpPr>
        <p:grpSpPr bwMode="auto">
          <a:xfrm>
            <a:off x="3779838" y="6165850"/>
            <a:ext cx="215900" cy="215900"/>
            <a:chOff x="1156" y="2568"/>
            <a:chExt cx="136" cy="136"/>
          </a:xfrm>
        </p:grpSpPr>
        <p:sp>
          <p:nvSpPr>
            <p:cNvPr id="207" name="Oval 207">
              <a:extLst>
                <a:ext uri="{FF2B5EF4-FFF2-40B4-BE49-F238E27FC236}">
                  <a16:creationId xmlns:a16="http://schemas.microsoft.com/office/drawing/2014/main" id="{AA30D2CA-3AE0-47D7-BDCB-21686FE48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8" name="Oval 208">
              <a:extLst>
                <a:ext uri="{FF2B5EF4-FFF2-40B4-BE49-F238E27FC236}">
                  <a16:creationId xmlns:a16="http://schemas.microsoft.com/office/drawing/2014/main" id="{31F1AA42-089A-49E8-8341-49338BD18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09" name="Group 209">
            <a:extLst>
              <a:ext uri="{FF2B5EF4-FFF2-40B4-BE49-F238E27FC236}">
                <a16:creationId xmlns:a16="http://schemas.microsoft.com/office/drawing/2014/main" id="{B209DD6F-AC4C-4CCA-B8F0-05DD1FE50E7F}"/>
              </a:ext>
            </a:extLst>
          </p:cNvPr>
          <p:cNvGrpSpPr>
            <a:grpSpLocks/>
          </p:cNvGrpSpPr>
          <p:nvPr/>
        </p:nvGrpSpPr>
        <p:grpSpPr bwMode="auto">
          <a:xfrm>
            <a:off x="3563938" y="6092825"/>
            <a:ext cx="215900" cy="215900"/>
            <a:chOff x="1156" y="2568"/>
            <a:chExt cx="136" cy="136"/>
          </a:xfrm>
        </p:grpSpPr>
        <p:sp>
          <p:nvSpPr>
            <p:cNvPr id="210" name="Oval 210">
              <a:extLst>
                <a:ext uri="{FF2B5EF4-FFF2-40B4-BE49-F238E27FC236}">
                  <a16:creationId xmlns:a16="http://schemas.microsoft.com/office/drawing/2014/main" id="{CB3CFBF3-55A3-4331-8966-1C7E4428B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1" name="Oval 211">
              <a:extLst>
                <a:ext uri="{FF2B5EF4-FFF2-40B4-BE49-F238E27FC236}">
                  <a16:creationId xmlns:a16="http://schemas.microsoft.com/office/drawing/2014/main" id="{8D9C7115-97CF-4031-8713-0B54FAE55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12" name="Group 212">
            <a:extLst>
              <a:ext uri="{FF2B5EF4-FFF2-40B4-BE49-F238E27FC236}">
                <a16:creationId xmlns:a16="http://schemas.microsoft.com/office/drawing/2014/main" id="{7EC70967-AD51-4DC1-934A-0335B7504371}"/>
              </a:ext>
            </a:extLst>
          </p:cNvPr>
          <p:cNvGrpSpPr>
            <a:grpSpLocks/>
          </p:cNvGrpSpPr>
          <p:nvPr/>
        </p:nvGrpSpPr>
        <p:grpSpPr bwMode="auto">
          <a:xfrm>
            <a:off x="5064125" y="5861050"/>
            <a:ext cx="215900" cy="215900"/>
            <a:chOff x="1156" y="2568"/>
            <a:chExt cx="136" cy="136"/>
          </a:xfrm>
        </p:grpSpPr>
        <p:sp>
          <p:nvSpPr>
            <p:cNvPr id="213" name="Oval 213">
              <a:extLst>
                <a:ext uri="{FF2B5EF4-FFF2-40B4-BE49-F238E27FC236}">
                  <a16:creationId xmlns:a16="http://schemas.microsoft.com/office/drawing/2014/main" id="{6F63B765-A2FF-4F0D-A218-92891E72B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4" name="Oval 214">
              <a:extLst>
                <a:ext uri="{FF2B5EF4-FFF2-40B4-BE49-F238E27FC236}">
                  <a16:creationId xmlns:a16="http://schemas.microsoft.com/office/drawing/2014/main" id="{486F8A24-8643-4950-9E12-BEAED1972C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15" name="Group 215">
            <a:extLst>
              <a:ext uri="{FF2B5EF4-FFF2-40B4-BE49-F238E27FC236}">
                <a16:creationId xmlns:a16="http://schemas.microsoft.com/office/drawing/2014/main" id="{B653CDEB-ABC7-418E-B739-B0513169669B}"/>
              </a:ext>
            </a:extLst>
          </p:cNvPr>
          <p:cNvGrpSpPr>
            <a:grpSpLocks/>
          </p:cNvGrpSpPr>
          <p:nvPr/>
        </p:nvGrpSpPr>
        <p:grpSpPr bwMode="auto">
          <a:xfrm>
            <a:off x="4859338" y="5949950"/>
            <a:ext cx="215900" cy="215900"/>
            <a:chOff x="1156" y="2568"/>
            <a:chExt cx="136" cy="136"/>
          </a:xfrm>
        </p:grpSpPr>
        <p:sp>
          <p:nvSpPr>
            <p:cNvPr id="216" name="Oval 216">
              <a:extLst>
                <a:ext uri="{FF2B5EF4-FFF2-40B4-BE49-F238E27FC236}">
                  <a16:creationId xmlns:a16="http://schemas.microsoft.com/office/drawing/2014/main" id="{E07E256F-EE48-433F-BAF3-527EC9B93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7" name="Oval 217">
              <a:extLst>
                <a:ext uri="{FF2B5EF4-FFF2-40B4-BE49-F238E27FC236}">
                  <a16:creationId xmlns:a16="http://schemas.microsoft.com/office/drawing/2014/main" id="{89C1109C-DA42-403A-932B-C42A2E4A0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18" name="Group 218">
            <a:extLst>
              <a:ext uri="{FF2B5EF4-FFF2-40B4-BE49-F238E27FC236}">
                <a16:creationId xmlns:a16="http://schemas.microsoft.com/office/drawing/2014/main" id="{76850BEA-A3C4-477C-8B13-E1086C8AEC25}"/>
              </a:ext>
            </a:extLst>
          </p:cNvPr>
          <p:cNvGrpSpPr>
            <a:grpSpLocks/>
          </p:cNvGrpSpPr>
          <p:nvPr/>
        </p:nvGrpSpPr>
        <p:grpSpPr bwMode="auto">
          <a:xfrm>
            <a:off x="4643438" y="6021388"/>
            <a:ext cx="215900" cy="215900"/>
            <a:chOff x="1156" y="2568"/>
            <a:chExt cx="136" cy="136"/>
          </a:xfrm>
        </p:grpSpPr>
        <p:sp>
          <p:nvSpPr>
            <p:cNvPr id="219" name="Oval 219">
              <a:extLst>
                <a:ext uri="{FF2B5EF4-FFF2-40B4-BE49-F238E27FC236}">
                  <a16:creationId xmlns:a16="http://schemas.microsoft.com/office/drawing/2014/main" id="{95295F35-C58F-4C48-B861-795F1E1A34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0" name="Oval 220">
              <a:extLst>
                <a:ext uri="{FF2B5EF4-FFF2-40B4-BE49-F238E27FC236}">
                  <a16:creationId xmlns:a16="http://schemas.microsoft.com/office/drawing/2014/main" id="{802F94BD-2154-4ACE-9E72-521E3B096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21" name="Group 221">
            <a:extLst>
              <a:ext uri="{FF2B5EF4-FFF2-40B4-BE49-F238E27FC236}">
                <a16:creationId xmlns:a16="http://schemas.microsoft.com/office/drawing/2014/main" id="{EE0772CA-43E5-44C4-BC9E-370CDF7243C2}"/>
              </a:ext>
            </a:extLst>
          </p:cNvPr>
          <p:cNvGrpSpPr>
            <a:grpSpLocks/>
          </p:cNvGrpSpPr>
          <p:nvPr/>
        </p:nvGrpSpPr>
        <p:grpSpPr bwMode="auto">
          <a:xfrm>
            <a:off x="5283200" y="5734050"/>
            <a:ext cx="215900" cy="215900"/>
            <a:chOff x="1156" y="2568"/>
            <a:chExt cx="136" cy="136"/>
          </a:xfrm>
        </p:grpSpPr>
        <p:sp>
          <p:nvSpPr>
            <p:cNvPr id="222" name="Oval 222">
              <a:extLst>
                <a:ext uri="{FF2B5EF4-FFF2-40B4-BE49-F238E27FC236}">
                  <a16:creationId xmlns:a16="http://schemas.microsoft.com/office/drawing/2014/main" id="{C5675FF1-F1A6-4CC4-B373-5EF8A01CA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3" name="Oval 223">
              <a:extLst>
                <a:ext uri="{FF2B5EF4-FFF2-40B4-BE49-F238E27FC236}">
                  <a16:creationId xmlns:a16="http://schemas.microsoft.com/office/drawing/2014/main" id="{37854995-C552-40A2-A97F-C6A0609A7C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24" name="Group 224">
            <a:extLst>
              <a:ext uri="{FF2B5EF4-FFF2-40B4-BE49-F238E27FC236}">
                <a16:creationId xmlns:a16="http://schemas.microsoft.com/office/drawing/2014/main" id="{409F841A-4872-482C-BA64-5A564D170F13}"/>
              </a:ext>
            </a:extLst>
          </p:cNvPr>
          <p:cNvGrpSpPr>
            <a:grpSpLocks/>
          </p:cNvGrpSpPr>
          <p:nvPr/>
        </p:nvGrpSpPr>
        <p:grpSpPr bwMode="auto">
          <a:xfrm>
            <a:off x="3060700" y="3463925"/>
            <a:ext cx="142875" cy="144463"/>
            <a:chOff x="340" y="3339"/>
            <a:chExt cx="181" cy="136"/>
          </a:xfrm>
        </p:grpSpPr>
        <p:sp>
          <p:nvSpPr>
            <p:cNvPr id="225" name="Oval 225">
              <a:extLst>
                <a:ext uri="{FF2B5EF4-FFF2-40B4-BE49-F238E27FC236}">
                  <a16:creationId xmlns:a16="http://schemas.microsoft.com/office/drawing/2014/main" id="{3202174C-5FE9-49D2-A44C-0D6C1AD02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6" name="Oval 226">
              <a:extLst>
                <a:ext uri="{FF2B5EF4-FFF2-40B4-BE49-F238E27FC236}">
                  <a16:creationId xmlns:a16="http://schemas.microsoft.com/office/drawing/2014/main" id="{33EEDA7A-430F-455B-88D8-645F50177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27" name="Group 227">
            <a:extLst>
              <a:ext uri="{FF2B5EF4-FFF2-40B4-BE49-F238E27FC236}">
                <a16:creationId xmlns:a16="http://schemas.microsoft.com/office/drawing/2014/main" id="{000C8D82-070B-47D0-BEF5-CA04D9DD8950}"/>
              </a:ext>
            </a:extLst>
          </p:cNvPr>
          <p:cNvGrpSpPr>
            <a:grpSpLocks/>
          </p:cNvGrpSpPr>
          <p:nvPr/>
        </p:nvGrpSpPr>
        <p:grpSpPr bwMode="auto">
          <a:xfrm rot="-4230832">
            <a:off x="3024188" y="3608388"/>
            <a:ext cx="431800" cy="215900"/>
            <a:chOff x="340" y="3339"/>
            <a:chExt cx="181" cy="136"/>
          </a:xfrm>
        </p:grpSpPr>
        <p:sp>
          <p:nvSpPr>
            <p:cNvPr id="228" name="Oval 228">
              <a:extLst>
                <a:ext uri="{FF2B5EF4-FFF2-40B4-BE49-F238E27FC236}">
                  <a16:creationId xmlns:a16="http://schemas.microsoft.com/office/drawing/2014/main" id="{EB2630DB-3B09-4DCF-BD5D-53EB660E4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9" name="Oval 229">
              <a:extLst>
                <a:ext uri="{FF2B5EF4-FFF2-40B4-BE49-F238E27FC236}">
                  <a16:creationId xmlns:a16="http://schemas.microsoft.com/office/drawing/2014/main" id="{7F08199B-6C65-4793-8948-B3CE58B4EE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sp>
        <p:nvSpPr>
          <p:cNvPr id="230" name="Oval 230">
            <a:extLst>
              <a:ext uri="{FF2B5EF4-FFF2-40B4-BE49-F238E27FC236}">
                <a16:creationId xmlns:a16="http://schemas.microsoft.com/office/drawing/2014/main" id="{B23BC4C8-997C-450B-8135-2E33FEAD7C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27082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31" name="Oval 231">
            <a:extLst>
              <a:ext uri="{FF2B5EF4-FFF2-40B4-BE49-F238E27FC236}">
                <a16:creationId xmlns:a16="http://schemas.microsoft.com/office/drawing/2014/main" id="{663C20F4-F61F-4239-9175-52BB95CC7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4438" y="29972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32" name="Oval 232">
            <a:extLst>
              <a:ext uri="{FF2B5EF4-FFF2-40B4-BE49-F238E27FC236}">
                <a16:creationId xmlns:a16="http://schemas.microsoft.com/office/drawing/2014/main" id="{63350A9A-92D3-4136-96EE-1AF2C41D4B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475" y="206057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33" name="Oval 233">
            <a:extLst>
              <a:ext uri="{FF2B5EF4-FFF2-40B4-BE49-F238E27FC236}">
                <a16:creationId xmlns:a16="http://schemas.microsoft.com/office/drawing/2014/main" id="{BAFD30B9-1259-4CF8-81FA-7D7B4E24ED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0" y="24209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34" name="Oval 234">
            <a:extLst>
              <a:ext uri="{FF2B5EF4-FFF2-40B4-BE49-F238E27FC236}">
                <a16:creationId xmlns:a16="http://schemas.microsoft.com/office/drawing/2014/main" id="{5C335447-AA8C-496C-9EF6-6B4BAC59C2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0" y="2349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35" name="Oval 235">
            <a:extLst>
              <a:ext uri="{FF2B5EF4-FFF2-40B4-BE49-F238E27FC236}">
                <a16:creationId xmlns:a16="http://schemas.microsoft.com/office/drawing/2014/main" id="{C523FE67-DB37-426A-9665-42428584A3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18446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36" name="Oval 236">
            <a:extLst>
              <a:ext uri="{FF2B5EF4-FFF2-40B4-BE49-F238E27FC236}">
                <a16:creationId xmlns:a16="http://schemas.microsoft.com/office/drawing/2014/main" id="{3860F267-2FF0-4AA8-8BBE-A3E403C8A7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6100" y="227647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37" name="Oval 237">
            <a:extLst>
              <a:ext uri="{FF2B5EF4-FFF2-40B4-BE49-F238E27FC236}">
                <a16:creationId xmlns:a16="http://schemas.microsoft.com/office/drawing/2014/main" id="{218F7F2F-BD85-4690-AA1B-99B996121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2363" y="23495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38" name="Oval 238">
            <a:extLst>
              <a:ext uri="{FF2B5EF4-FFF2-40B4-BE49-F238E27FC236}">
                <a16:creationId xmlns:a16="http://schemas.microsoft.com/office/drawing/2014/main" id="{E51B4DE2-9ACD-4E7A-901C-64A019BEC5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8625" y="26368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39" name="Oval 239">
            <a:extLst>
              <a:ext uri="{FF2B5EF4-FFF2-40B4-BE49-F238E27FC236}">
                <a16:creationId xmlns:a16="http://schemas.microsoft.com/office/drawing/2014/main" id="{894D9175-45B1-47CD-B710-1A34B63264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6325" y="3141663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40" name="Oval 240">
            <a:extLst>
              <a:ext uri="{FF2B5EF4-FFF2-40B4-BE49-F238E27FC236}">
                <a16:creationId xmlns:a16="http://schemas.microsoft.com/office/drawing/2014/main" id="{827E24CA-C36D-4DFF-B635-13D07F0546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5963" y="3357563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241" name="Group 241">
            <a:extLst>
              <a:ext uri="{FF2B5EF4-FFF2-40B4-BE49-F238E27FC236}">
                <a16:creationId xmlns:a16="http://schemas.microsoft.com/office/drawing/2014/main" id="{BE99B03D-5DC9-42C5-9C92-BDAD0D6612FF}"/>
              </a:ext>
            </a:extLst>
          </p:cNvPr>
          <p:cNvGrpSpPr>
            <a:grpSpLocks/>
          </p:cNvGrpSpPr>
          <p:nvPr/>
        </p:nvGrpSpPr>
        <p:grpSpPr bwMode="auto">
          <a:xfrm>
            <a:off x="2484438" y="6308725"/>
            <a:ext cx="287337" cy="215900"/>
            <a:chOff x="1066" y="1706"/>
            <a:chExt cx="181" cy="136"/>
          </a:xfrm>
        </p:grpSpPr>
        <p:sp>
          <p:nvSpPr>
            <p:cNvPr id="242" name="Oval 242">
              <a:extLst>
                <a:ext uri="{FF2B5EF4-FFF2-40B4-BE49-F238E27FC236}">
                  <a16:creationId xmlns:a16="http://schemas.microsoft.com/office/drawing/2014/main" id="{1FCC572F-140A-4AF5-A0D5-2AB9105FF3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43" name="Oval 243">
              <a:extLst>
                <a:ext uri="{FF2B5EF4-FFF2-40B4-BE49-F238E27FC236}">
                  <a16:creationId xmlns:a16="http://schemas.microsoft.com/office/drawing/2014/main" id="{43B6C134-9428-4671-B335-FF5255396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44" name="Group 244">
            <a:extLst>
              <a:ext uri="{FF2B5EF4-FFF2-40B4-BE49-F238E27FC236}">
                <a16:creationId xmlns:a16="http://schemas.microsoft.com/office/drawing/2014/main" id="{0D420DA2-B748-4899-9334-8026B74E2726}"/>
              </a:ext>
            </a:extLst>
          </p:cNvPr>
          <p:cNvGrpSpPr>
            <a:grpSpLocks/>
          </p:cNvGrpSpPr>
          <p:nvPr/>
        </p:nvGrpSpPr>
        <p:grpSpPr bwMode="auto">
          <a:xfrm>
            <a:off x="8532813" y="6237288"/>
            <a:ext cx="287337" cy="215900"/>
            <a:chOff x="1066" y="1706"/>
            <a:chExt cx="181" cy="136"/>
          </a:xfrm>
        </p:grpSpPr>
        <p:sp>
          <p:nvSpPr>
            <p:cNvPr id="245" name="Oval 245">
              <a:extLst>
                <a:ext uri="{FF2B5EF4-FFF2-40B4-BE49-F238E27FC236}">
                  <a16:creationId xmlns:a16="http://schemas.microsoft.com/office/drawing/2014/main" id="{B92D9C6F-E10C-4C95-8F71-4382E197B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46" name="Oval 246">
              <a:extLst>
                <a:ext uri="{FF2B5EF4-FFF2-40B4-BE49-F238E27FC236}">
                  <a16:creationId xmlns:a16="http://schemas.microsoft.com/office/drawing/2014/main" id="{42633B44-FC03-44EC-BF12-E469A3C7A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sp>
        <p:nvSpPr>
          <p:cNvPr id="247" name="Freeform 247">
            <a:extLst>
              <a:ext uri="{FF2B5EF4-FFF2-40B4-BE49-F238E27FC236}">
                <a16:creationId xmlns:a16="http://schemas.microsoft.com/office/drawing/2014/main" id="{ABB22C62-A18C-4BC5-AB8C-25F957A39D6A}"/>
              </a:ext>
            </a:extLst>
          </p:cNvPr>
          <p:cNvSpPr>
            <a:spLocks/>
          </p:cNvSpPr>
          <p:nvPr/>
        </p:nvSpPr>
        <p:spPr bwMode="auto">
          <a:xfrm>
            <a:off x="1679575" y="3500438"/>
            <a:ext cx="444500" cy="828675"/>
          </a:xfrm>
          <a:custGeom>
            <a:avLst/>
            <a:gdLst>
              <a:gd name="T0" fmla="*/ 2147483646 w 280"/>
              <a:gd name="T1" fmla="*/ 0 h 522"/>
              <a:gd name="T2" fmla="*/ 2147483646 w 280"/>
              <a:gd name="T3" fmla="*/ 2147483646 h 522"/>
              <a:gd name="T4" fmla="*/ 2147483646 w 280"/>
              <a:gd name="T5" fmla="*/ 2147483646 h 522"/>
              <a:gd name="T6" fmla="*/ 2147483646 w 280"/>
              <a:gd name="T7" fmla="*/ 2147483646 h 522"/>
              <a:gd name="T8" fmla="*/ 2147483646 w 280"/>
              <a:gd name="T9" fmla="*/ 2147483646 h 522"/>
              <a:gd name="T10" fmla="*/ 2147483646 w 280"/>
              <a:gd name="T11" fmla="*/ 2147483646 h 522"/>
              <a:gd name="T12" fmla="*/ 2147483646 w 280"/>
              <a:gd name="T13" fmla="*/ 2147483646 h 522"/>
              <a:gd name="T14" fmla="*/ 2147483646 w 280"/>
              <a:gd name="T15" fmla="*/ 0 h 522"/>
              <a:gd name="T16" fmla="*/ 2147483646 w 280"/>
              <a:gd name="T17" fmla="*/ 0 h 5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80" h="522">
                <a:moveTo>
                  <a:pt x="234" y="0"/>
                </a:moveTo>
                <a:cubicBezTo>
                  <a:pt x="162" y="41"/>
                  <a:pt x="91" y="83"/>
                  <a:pt x="53" y="136"/>
                </a:cubicBezTo>
                <a:cubicBezTo>
                  <a:pt x="15" y="189"/>
                  <a:pt x="0" y="257"/>
                  <a:pt x="8" y="318"/>
                </a:cubicBezTo>
                <a:cubicBezTo>
                  <a:pt x="16" y="379"/>
                  <a:pt x="75" y="476"/>
                  <a:pt x="98" y="499"/>
                </a:cubicBezTo>
                <a:cubicBezTo>
                  <a:pt x="121" y="522"/>
                  <a:pt x="136" y="492"/>
                  <a:pt x="144" y="454"/>
                </a:cubicBezTo>
                <a:cubicBezTo>
                  <a:pt x="152" y="416"/>
                  <a:pt x="129" y="326"/>
                  <a:pt x="144" y="273"/>
                </a:cubicBezTo>
                <a:cubicBezTo>
                  <a:pt x="159" y="220"/>
                  <a:pt x="211" y="181"/>
                  <a:pt x="234" y="136"/>
                </a:cubicBezTo>
                <a:cubicBezTo>
                  <a:pt x="257" y="91"/>
                  <a:pt x="272" y="23"/>
                  <a:pt x="280" y="0"/>
                </a:cubicBezTo>
                <a:cubicBezTo>
                  <a:pt x="280" y="0"/>
                  <a:pt x="234" y="0"/>
                  <a:pt x="234" y="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248" name="Freeform 248">
            <a:extLst>
              <a:ext uri="{FF2B5EF4-FFF2-40B4-BE49-F238E27FC236}">
                <a16:creationId xmlns:a16="http://schemas.microsoft.com/office/drawing/2014/main" id="{B8441C91-9E92-4BA6-874F-3293DCB84746}"/>
              </a:ext>
            </a:extLst>
          </p:cNvPr>
          <p:cNvSpPr>
            <a:spLocks/>
          </p:cNvSpPr>
          <p:nvPr/>
        </p:nvSpPr>
        <p:spPr bwMode="auto">
          <a:xfrm>
            <a:off x="6143625" y="4484688"/>
            <a:ext cx="312738" cy="481012"/>
          </a:xfrm>
          <a:custGeom>
            <a:avLst/>
            <a:gdLst>
              <a:gd name="T0" fmla="*/ 2147483646 w 197"/>
              <a:gd name="T1" fmla="*/ 2147483646 h 303"/>
              <a:gd name="T2" fmla="*/ 2147483646 w 197"/>
              <a:gd name="T3" fmla="*/ 2147483646 h 303"/>
              <a:gd name="T4" fmla="*/ 2147483646 w 197"/>
              <a:gd name="T5" fmla="*/ 2147483646 h 303"/>
              <a:gd name="T6" fmla="*/ 2147483646 w 197"/>
              <a:gd name="T7" fmla="*/ 2147483646 h 303"/>
              <a:gd name="T8" fmla="*/ 2147483646 w 197"/>
              <a:gd name="T9" fmla="*/ 2147483646 h 3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7" h="303">
                <a:moveTo>
                  <a:pt x="189" y="288"/>
                </a:moveTo>
                <a:cubicBezTo>
                  <a:pt x="181" y="303"/>
                  <a:pt x="83" y="242"/>
                  <a:pt x="53" y="197"/>
                </a:cubicBezTo>
                <a:cubicBezTo>
                  <a:pt x="23" y="152"/>
                  <a:pt x="0" y="30"/>
                  <a:pt x="8" y="15"/>
                </a:cubicBezTo>
                <a:cubicBezTo>
                  <a:pt x="16" y="0"/>
                  <a:pt x="69" y="61"/>
                  <a:pt x="99" y="106"/>
                </a:cubicBezTo>
                <a:cubicBezTo>
                  <a:pt x="129" y="151"/>
                  <a:pt x="197" y="273"/>
                  <a:pt x="189" y="288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249" name="Freeform 249">
            <a:extLst>
              <a:ext uri="{FF2B5EF4-FFF2-40B4-BE49-F238E27FC236}">
                <a16:creationId xmlns:a16="http://schemas.microsoft.com/office/drawing/2014/main" id="{0BCAC2D9-DD77-41B3-A8ED-6559AD994243}"/>
              </a:ext>
            </a:extLst>
          </p:cNvPr>
          <p:cNvSpPr>
            <a:spLocks/>
          </p:cNvSpPr>
          <p:nvPr/>
        </p:nvSpPr>
        <p:spPr bwMode="auto">
          <a:xfrm>
            <a:off x="5783263" y="2301875"/>
            <a:ext cx="325437" cy="1055688"/>
          </a:xfrm>
          <a:custGeom>
            <a:avLst/>
            <a:gdLst>
              <a:gd name="T0" fmla="*/ 2147483646 w 205"/>
              <a:gd name="T1" fmla="*/ 2147483646 h 665"/>
              <a:gd name="T2" fmla="*/ 2147483646 w 205"/>
              <a:gd name="T3" fmla="*/ 2147483646 h 665"/>
              <a:gd name="T4" fmla="*/ 2147483646 w 205"/>
              <a:gd name="T5" fmla="*/ 2147483646 h 665"/>
              <a:gd name="T6" fmla="*/ 2147483646 w 205"/>
              <a:gd name="T7" fmla="*/ 2147483646 h 665"/>
              <a:gd name="T8" fmla="*/ 2147483646 w 205"/>
              <a:gd name="T9" fmla="*/ 2147483646 h 665"/>
              <a:gd name="T10" fmla="*/ 2147483646 w 205"/>
              <a:gd name="T11" fmla="*/ 2147483646 h 665"/>
              <a:gd name="T12" fmla="*/ 2147483646 w 205"/>
              <a:gd name="T13" fmla="*/ 2147483646 h 665"/>
              <a:gd name="T14" fmla="*/ 2147483646 w 205"/>
              <a:gd name="T15" fmla="*/ 2147483646 h 665"/>
              <a:gd name="T16" fmla="*/ 2147483646 w 205"/>
              <a:gd name="T17" fmla="*/ 2147483646 h 66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5" h="665">
                <a:moveTo>
                  <a:pt x="144" y="30"/>
                </a:moveTo>
                <a:cubicBezTo>
                  <a:pt x="121" y="60"/>
                  <a:pt x="76" y="136"/>
                  <a:pt x="53" y="211"/>
                </a:cubicBezTo>
                <a:cubicBezTo>
                  <a:pt x="30" y="286"/>
                  <a:pt x="0" y="407"/>
                  <a:pt x="8" y="483"/>
                </a:cubicBezTo>
                <a:cubicBezTo>
                  <a:pt x="16" y="559"/>
                  <a:pt x="84" y="665"/>
                  <a:pt x="99" y="665"/>
                </a:cubicBezTo>
                <a:cubicBezTo>
                  <a:pt x="114" y="665"/>
                  <a:pt x="99" y="536"/>
                  <a:pt x="99" y="483"/>
                </a:cubicBezTo>
                <a:cubicBezTo>
                  <a:pt x="99" y="430"/>
                  <a:pt x="84" y="407"/>
                  <a:pt x="99" y="347"/>
                </a:cubicBezTo>
                <a:cubicBezTo>
                  <a:pt x="114" y="287"/>
                  <a:pt x="175" y="173"/>
                  <a:pt x="190" y="120"/>
                </a:cubicBezTo>
                <a:cubicBezTo>
                  <a:pt x="205" y="67"/>
                  <a:pt x="198" y="45"/>
                  <a:pt x="190" y="30"/>
                </a:cubicBezTo>
                <a:cubicBezTo>
                  <a:pt x="182" y="15"/>
                  <a:pt x="167" y="0"/>
                  <a:pt x="144" y="3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250" name="Oval 250">
            <a:extLst>
              <a:ext uri="{FF2B5EF4-FFF2-40B4-BE49-F238E27FC236}">
                <a16:creationId xmlns:a16="http://schemas.microsoft.com/office/drawing/2014/main" id="{7F8644FC-8C84-40E8-A4E1-6857F5A73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8175" y="4508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51" name="Oval 251">
            <a:extLst>
              <a:ext uri="{FF2B5EF4-FFF2-40B4-BE49-F238E27FC236}">
                <a16:creationId xmlns:a16="http://schemas.microsoft.com/office/drawing/2014/main" id="{6459A4CF-1F89-4D7A-ACA6-C03264C1AD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350" y="37163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52" name="Oval 252">
            <a:extLst>
              <a:ext uri="{FF2B5EF4-FFF2-40B4-BE49-F238E27FC236}">
                <a16:creationId xmlns:a16="http://schemas.microsoft.com/office/drawing/2014/main" id="{D0CA64AF-BB61-4DAF-B79D-CA0EA03494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38608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53" name="Oval 253">
            <a:extLst>
              <a:ext uri="{FF2B5EF4-FFF2-40B4-BE49-F238E27FC236}">
                <a16:creationId xmlns:a16="http://schemas.microsoft.com/office/drawing/2014/main" id="{5C2411E7-E05C-49CA-83A8-F82D92394E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4888" y="4941888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54" name="Oval 254">
            <a:extLst>
              <a:ext uri="{FF2B5EF4-FFF2-40B4-BE49-F238E27FC236}">
                <a16:creationId xmlns:a16="http://schemas.microsoft.com/office/drawing/2014/main" id="{9575D1EF-70CF-4C23-8FDD-DDF9F39911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4025" y="47974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55" name="Oval 255">
            <a:extLst>
              <a:ext uri="{FF2B5EF4-FFF2-40B4-BE49-F238E27FC236}">
                <a16:creationId xmlns:a16="http://schemas.microsoft.com/office/drawing/2014/main" id="{8AAF34E2-2B4E-4C46-A51E-268DC0BF45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5150" y="52292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56" name="Oval 256">
            <a:extLst>
              <a:ext uri="{FF2B5EF4-FFF2-40B4-BE49-F238E27FC236}">
                <a16:creationId xmlns:a16="http://schemas.microsoft.com/office/drawing/2014/main" id="{D0313E81-522D-4D28-BB95-25EE5B1D34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5513" y="32131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57" name="Oval 257">
            <a:extLst>
              <a:ext uri="{FF2B5EF4-FFF2-40B4-BE49-F238E27FC236}">
                <a16:creationId xmlns:a16="http://schemas.microsoft.com/office/drawing/2014/main" id="{FC2FDD0E-AE83-4359-B102-ECB2A6ED98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32845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58" name="Freeform 258">
            <a:extLst>
              <a:ext uri="{FF2B5EF4-FFF2-40B4-BE49-F238E27FC236}">
                <a16:creationId xmlns:a16="http://schemas.microsoft.com/office/drawing/2014/main" id="{56F222C4-4617-41B9-B67E-73364B49E33F}"/>
              </a:ext>
            </a:extLst>
          </p:cNvPr>
          <p:cNvSpPr>
            <a:spLocks/>
          </p:cNvSpPr>
          <p:nvPr/>
        </p:nvSpPr>
        <p:spPr bwMode="auto">
          <a:xfrm>
            <a:off x="4859338" y="1676400"/>
            <a:ext cx="469900" cy="552450"/>
          </a:xfrm>
          <a:custGeom>
            <a:avLst/>
            <a:gdLst>
              <a:gd name="T0" fmla="*/ 2147483646 w 296"/>
              <a:gd name="T1" fmla="*/ 2147483646 h 348"/>
              <a:gd name="T2" fmla="*/ 2147483646 w 296"/>
              <a:gd name="T3" fmla="*/ 2147483646 h 348"/>
              <a:gd name="T4" fmla="*/ 0 w 296"/>
              <a:gd name="T5" fmla="*/ 2147483646 h 348"/>
              <a:gd name="T6" fmla="*/ 2147483646 w 296"/>
              <a:gd name="T7" fmla="*/ 2147483646 h 348"/>
              <a:gd name="T8" fmla="*/ 2147483646 w 296"/>
              <a:gd name="T9" fmla="*/ 2147483646 h 348"/>
              <a:gd name="T10" fmla="*/ 2147483646 w 296"/>
              <a:gd name="T11" fmla="*/ 2147483646 h 3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6" h="348">
                <a:moveTo>
                  <a:pt x="227" y="15"/>
                </a:moveTo>
                <a:cubicBezTo>
                  <a:pt x="197" y="30"/>
                  <a:pt x="129" y="144"/>
                  <a:pt x="91" y="197"/>
                </a:cubicBezTo>
                <a:cubicBezTo>
                  <a:pt x="53" y="250"/>
                  <a:pt x="0" y="318"/>
                  <a:pt x="0" y="333"/>
                </a:cubicBezTo>
                <a:cubicBezTo>
                  <a:pt x="0" y="348"/>
                  <a:pt x="45" y="326"/>
                  <a:pt x="91" y="288"/>
                </a:cubicBezTo>
                <a:cubicBezTo>
                  <a:pt x="137" y="250"/>
                  <a:pt x="250" y="152"/>
                  <a:pt x="273" y="106"/>
                </a:cubicBezTo>
                <a:cubicBezTo>
                  <a:pt x="296" y="60"/>
                  <a:pt x="257" y="0"/>
                  <a:pt x="227" y="15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grpSp>
        <p:nvGrpSpPr>
          <p:cNvPr id="259" name="Group 259">
            <a:extLst>
              <a:ext uri="{FF2B5EF4-FFF2-40B4-BE49-F238E27FC236}">
                <a16:creationId xmlns:a16="http://schemas.microsoft.com/office/drawing/2014/main" id="{BE5DC70F-CFF2-477B-B635-531F91C3DB11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4149725"/>
            <a:ext cx="431800" cy="144463"/>
            <a:chOff x="295" y="3929"/>
            <a:chExt cx="272" cy="91"/>
          </a:xfrm>
        </p:grpSpPr>
        <p:sp>
          <p:nvSpPr>
            <p:cNvPr id="260" name="Oval 260">
              <a:extLst>
                <a:ext uri="{FF2B5EF4-FFF2-40B4-BE49-F238E27FC236}">
                  <a16:creationId xmlns:a16="http://schemas.microsoft.com/office/drawing/2014/main" id="{AFFD0F08-AA28-453F-B1C5-19BACF1BA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1" name="Oval 261">
              <a:extLst>
                <a:ext uri="{FF2B5EF4-FFF2-40B4-BE49-F238E27FC236}">
                  <a16:creationId xmlns:a16="http://schemas.microsoft.com/office/drawing/2014/main" id="{7F32A5DB-D8B6-40D2-867A-5AED39BD4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62" name="Group 262">
            <a:extLst>
              <a:ext uri="{FF2B5EF4-FFF2-40B4-BE49-F238E27FC236}">
                <a16:creationId xmlns:a16="http://schemas.microsoft.com/office/drawing/2014/main" id="{902D9231-1F81-414D-B6E6-4937BA708A91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4149725"/>
            <a:ext cx="431800" cy="144463"/>
            <a:chOff x="295" y="3929"/>
            <a:chExt cx="272" cy="91"/>
          </a:xfrm>
        </p:grpSpPr>
        <p:sp>
          <p:nvSpPr>
            <p:cNvPr id="263" name="Oval 263">
              <a:extLst>
                <a:ext uri="{FF2B5EF4-FFF2-40B4-BE49-F238E27FC236}">
                  <a16:creationId xmlns:a16="http://schemas.microsoft.com/office/drawing/2014/main" id="{3B8E54EB-DE45-4542-87D0-F695368396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4" name="Oval 264">
              <a:extLst>
                <a:ext uri="{FF2B5EF4-FFF2-40B4-BE49-F238E27FC236}">
                  <a16:creationId xmlns:a16="http://schemas.microsoft.com/office/drawing/2014/main" id="{5C5324A5-760D-470F-98C4-C29F5141C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65" name="Group 265">
            <a:extLst>
              <a:ext uri="{FF2B5EF4-FFF2-40B4-BE49-F238E27FC236}">
                <a16:creationId xmlns:a16="http://schemas.microsoft.com/office/drawing/2014/main" id="{AA1049C4-26AC-4D4A-8D0B-B690FEF4D12F}"/>
              </a:ext>
            </a:extLst>
          </p:cNvPr>
          <p:cNvGrpSpPr>
            <a:grpSpLocks/>
          </p:cNvGrpSpPr>
          <p:nvPr/>
        </p:nvGrpSpPr>
        <p:grpSpPr bwMode="auto">
          <a:xfrm rot="824176">
            <a:off x="3419475" y="4076700"/>
            <a:ext cx="431800" cy="144463"/>
            <a:chOff x="295" y="3929"/>
            <a:chExt cx="272" cy="91"/>
          </a:xfrm>
        </p:grpSpPr>
        <p:sp>
          <p:nvSpPr>
            <p:cNvPr id="266" name="Oval 266">
              <a:extLst>
                <a:ext uri="{FF2B5EF4-FFF2-40B4-BE49-F238E27FC236}">
                  <a16:creationId xmlns:a16="http://schemas.microsoft.com/office/drawing/2014/main" id="{9035AFF6-FF37-4631-BE50-9BBC9F155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7" name="Oval 267">
              <a:extLst>
                <a:ext uri="{FF2B5EF4-FFF2-40B4-BE49-F238E27FC236}">
                  <a16:creationId xmlns:a16="http://schemas.microsoft.com/office/drawing/2014/main" id="{B6386FE1-61C5-4D96-9F98-F994E797B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68" name="Group 268">
            <a:extLst>
              <a:ext uri="{FF2B5EF4-FFF2-40B4-BE49-F238E27FC236}">
                <a16:creationId xmlns:a16="http://schemas.microsoft.com/office/drawing/2014/main" id="{72D47244-5F47-4332-AE3B-2B570B3A03DB}"/>
              </a:ext>
            </a:extLst>
          </p:cNvPr>
          <p:cNvGrpSpPr>
            <a:grpSpLocks/>
          </p:cNvGrpSpPr>
          <p:nvPr/>
        </p:nvGrpSpPr>
        <p:grpSpPr bwMode="auto">
          <a:xfrm rot="-2237686">
            <a:off x="4665663" y="4027488"/>
            <a:ext cx="431800" cy="144462"/>
            <a:chOff x="295" y="3929"/>
            <a:chExt cx="272" cy="91"/>
          </a:xfrm>
        </p:grpSpPr>
        <p:sp>
          <p:nvSpPr>
            <p:cNvPr id="269" name="Oval 269">
              <a:extLst>
                <a:ext uri="{FF2B5EF4-FFF2-40B4-BE49-F238E27FC236}">
                  <a16:creationId xmlns:a16="http://schemas.microsoft.com/office/drawing/2014/main" id="{927AF113-9F82-4040-8E72-09473D678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0" name="Oval 270">
              <a:extLst>
                <a:ext uri="{FF2B5EF4-FFF2-40B4-BE49-F238E27FC236}">
                  <a16:creationId xmlns:a16="http://schemas.microsoft.com/office/drawing/2014/main" id="{54DC3DF7-A342-472D-BB1C-C9BD8C1DE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71" name="Group 271">
            <a:extLst>
              <a:ext uri="{FF2B5EF4-FFF2-40B4-BE49-F238E27FC236}">
                <a16:creationId xmlns:a16="http://schemas.microsoft.com/office/drawing/2014/main" id="{9B8283BE-75ED-411E-9D4D-00435CEF7DE0}"/>
              </a:ext>
            </a:extLst>
          </p:cNvPr>
          <p:cNvGrpSpPr>
            <a:grpSpLocks/>
          </p:cNvGrpSpPr>
          <p:nvPr/>
        </p:nvGrpSpPr>
        <p:grpSpPr bwMode="auto">
          <a:xfrm rot="1886227">
            <a:off x="2987675" y="3933825"/>
            <a:ext cx="431800" cy="144463"/>
            <a:chOff x="295" y="3929"/>
            <a:chExt cx="272" cy="91"/>
          </a:xfrm>
        </p:grpSpPr>
        <p:sp>
          <p:nvSpPr>
            <p:cNvPr id="272" name="Oval 272">
              <a:extLst>
                <a:ext uri="{FF2B5EF4-FFF2-40B4-BE49-F238E27FC236}">
                  <a16:creationId xmlns:a16="http://schemas.microsoft.com/office/drawing/2014/main" id="{61834D54-F151-470D-BE29-F3A25B3DC9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3" name="Oval 273">
              <a:extLst>
                <a:ext uri="{FF2B5EF4-FFF2-40B4-BE49-F238E27FC236}">
                  <a16:creationId xmlns:a16="http://schemas.microsoft.com/office/drawing/2014/main" id="{85CB8E57-DD6B-43B5-8DE7-D7CD24F64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74" name="Group 274">
            <a:extLst>
              <a:ext uri="{FF2B5EF4-FFF2-40B4-BE49-F238E27FC236}">
                <a16:creationId xmlns:a16="http://schemas.microsoft.com/office/drawing/2014/main" id="{76201352-8D4B-467D-98FB-FC0C8A144283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6308725"/>
            <a:ext cx="287338" cy="215900"/>
            <a:chOff x="1066" y="1706"/>
            <a:chExt cx="181" cy="136"/>
          </a:xfrm>
        </p:grpSpPr>
        <p:sp>
          <p:nvSpPr>
            <p:cNvPr id="275" name="Oval 275">
              <a:extLst>
                <a:ext uri="{FF2B5EF4-FFF2-40B4-BE49-F238E27FC236}">
                  <a16:creationId xmlns:a16="http://schemas.microsoft.com/office/drawing/2014/main" id="{F240113A-2712-4080-A711-53885184B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6" name="Oval 276">
              <a:extLst>
                <a:ext uri="{FF2B5EF4-FFF2-40B4-BE49-F238E27FC236}">
                  <a16:creationId xmlns:a16="http://schemas.microsoft.com/office/drawing/2014/main" id="{E056F315-1778-449F-9EA6-3320BF9A2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77" name="Group 277">
            <a:extLst>
              <a:ext uri="{FF2B5EF4-FFF2-40B4-BE49-F238E27FC236}">
                <a16:creationId xmlns:a16="http://schemas.microsoft.com/office/drawing/2014/main" id="{FD7EB749-9460-4B7F-A884-4A7D66824FC5}"/>
              </a:ext>
            </a:extLst>
          </p:cNvPr>
          <p:cNvGrpSpPr>
            <a:grpSpLocks/>
          </p:cNvGrpSpPr>
          <p:nvPr/>
        </p:nvGrpSpPr>
        <p:grpSpPr bwMode="auto">
          <a:xfrm>
            <a:off x="3059113" y="6308725"/>
            <a:ext cx="287337" cy="215900"/>
            <a:chOff x="1066" y="1706"/>
            <a:chExt cx="181" cy="136"/>
          </a:xfrm>
        </p:grpSpPr>
        <p:sp>
          <p:nvSpPr>
            <p:cNvPr id="278" name="Oval 278">
              <a:extLst>
                <a:ext uri="{FF2B5EF4-FFF2-40B4-BE49-F238E27FC236}">
                  <a16:creationId xmlns:a16="http://schemas.microsoft.com/office/drawing/2014/main" id="{D125FDEC-B048-4E34-87C6-644A032C8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9" name="Oval 279">
              <a:extLst>
                <a:ext uri="{FF2B5EF4-FFF2-40B4-BE49-F238E27FC236}">
                  <a16:creationId xmlns:a16="http://schemas.microsoft.com/office/drawing/2014/main" id="{31966B49-6D09-4080-881A-02AD270D0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80" name="Group 280">
            <a:extLst>
              <a:ext uri="{FF2B5EF4-FFF2-40B4-BE49-F238E27FC236}">
                <a16:creationId xmlns:a16="http://schemas.microsoft.com/office/drawing/2014/main" id="{3522F08D-E191-4B5D-B431-003B1B348C82}"/>
              </a:ext>
            </a:extLst>
          </p:cNvPr>
          <p:cNvGrpSpPr>
            <a:grpSpLocks/>
          </p:cNvGrpSpPr>
          <p:nvPr/>
        </p:nvGrpSpPr>
        <p:grpSpPr bwMode="auto">
          <a:xfrm>
            <a:off x="3348038" y="6308725"/>
            <a:ext cx="287337" cy="215900"/>
            <a:chOff x="1066" y="1706"/>
            <a:chExt cx="181" cy="136"/>
          </a:xfrm>
        </p:grpSpPr>
        <p:sp>
          <p:nvSpPr>
            <p:cNvPr id="281" name="Oval 281">
              <a:extLst>
                <a:ext uri="{FF2B5EF4-FFF2-40B4-BE49-F238E27FC236}">
                  <a16:creationId xmlns:a16="http://schemas.microsoft.com/office/drawing/2014/main" id="{40300E08-A70C-42C1-91E1-D503F59B9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2" name="Oval 282">
              <a:extLst>
                <a:ext uri="{FF2B5EF4-FFF2-40B4-BE49-F238E27FC236}">
                  <a16:creationId xmlns:a16="http://schemas.microsoft.com/office/drawing/2014/main" id="{62784BF2-054F-490B-B2D8-3018E127C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83" name="Group 283">
            <a:extLst>
              <a:ext uri="{FF2B5EF4-FFF2-40B4-BE49-F238E27FC236}">
                <a16:creationId xmlns:a16="http://schemas.microsoft.com/office/drawing/2014/main" id="{B3727EF0-D197-497E-8594-075AA75CD096}"/>
              </a:ext>
            </a:extLst>
          </p:cNvPr>
          <p:cNvGrpSpPr>
            <a:grpSpLocks/>
          </p:cNvGrpSpPr>
          <p:nvPr/>
        </p:nvGrpSpPr>
        <p:grpSpPr bwMode="auto">
          <a:xfrm>
            <a:off x="3635375" y="6381750"/>
            <a:ext cx="287338" cy="215900"/>
            <a:chOff x="1066" y="1706"/>
            <a:chExt cx="181" cy="136"/>
          </a:xfrm>
        </p:grpSpPr>
        <p:sp>
          <p:nvSpPr>
            <p:cNvPr id="284" name="Oval 284">
              <a:extLst>
                <a:ext uri="{FF2B5EF4-FFF2-40B4-BE49-F238E27FC236}">
                  <a16:creationId xmlns:a16="http://schemas.microsoft.com/office/drawing/2014/main" id="{163323E5-56F9-453F-A0E6-3BF619063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5" name="Oval 285">
              <a:extLst>
                <a:ext uri="{FF2B5EF4-FFF2-40B4-BE49-F238E27FC236}">
                  <a16:creationId xmlns:a16="http://schemas.microsoft.com/office/drawing/2014/main" id="{0A81A0F9-C4D6-4A8F-AFE1-BF9A0CCBA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86" name="Group 286">
            <a:extLst>
              <a:ext uri="{FF2B5EF4-FFF2-40B4-BE49-F238E27FC236}">
                <a16:creationId xmlns:a16="http://schemas.microsoft.com/office/drawing/2014/main" id="{8B12459D-8FA7-4268-8279-FD0216CB0175}"/>
              </a:ext>
            </a:extLst>
          </p:cNvPr>
          <p:cNvGrpSpPr>
            <a:grpSpLocks/>
          </p:cNvGrpSpPr>
          <p:nvPr/>
        </p:nvGrpSpPr>
        <p:grpSpPr bwMode="auto">
          <a:xfrm>
            <a:off x="3924300" y="6381750"/>
            <a:ext cx="287338" cy="215900"/>
            <a:chOff x="1066" y="1706"/>
            <a:chExt cx="181" cy="136"/>
          </a:xfrm>
        </p:grpSpPr>
        <p:sp>
          <p:nvSpPr>
            <p:cNvPr id="287" name="Oval 287">
              <a:extLst>
                <a:ext uri="{FF2B5EF4-FFF2-40B4-BE49-F238E27FC236}">
                  <a16:creationId xmlns:a16="http://schemas.microsoft.com/office/drawing/2014/main" id="{74A20449-0D46-4438-B26C-171E605037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8" name="Oval 288">
              <a:extLst>
                <a:ext uri="{FF2B5EF4-FFF2-40B4-BE49-F238E27FC236}">
                  <a16:creationId xmlns:a16="http://schemas.microsoft.com/office/drawing/2014/main" id="{0D96FCC4-8C85-49F2-8F90-ACF9922B9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89" name="Group 289">
            <a:extLst>
              <a:ext uri="{FF2B5EF4-FFF2-40B4-BE49-F238E27FC236}">
                <a16:creationId xmlns:a16="http://schemas.microsoft.com/office/drawing/2014/main" id="{9C5D0E6B-3EE0-42D1-BF11-6866C00E9C9C}"/>
              </a:ext>
            </a:extLst>
          </p:cNvPr>
          <p:cNvGrpSpPr>
            <a:grpSpLocks/>
          </p:cNvGrpSpPr>
          <p:nvPr/>
        </p:nvGrpSpPr>
        <p:grpSpPr bwMode="auto">
          <a:xfrm>
            <a:off x="4211638" y="6381750"/>
            <a:ext cx="287337" cy="215900"/>
            <a:chOff x="1066" y="1706"/>
            <a:chExt cx="181" cy="136"/>
          </a:xfrm>
        </p:grpSpPr>
        <p:sp>
          <p:nvSpPr>
            <p:cNvPr id="290" name="Oval 290">
              <a:extLst>
                <a:ext uri="{FF2B5EF4-FFF2-40B4-BE49-F238E27FC236}">
                  <a16:creationId xmlns:a16="http://schemas.microsoft.com/office/drawing/2014/main" id="{7F4A56F4-0CCD-4EA0-B66C-3066632DC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1" name="Oval 291">
              <a:extLst>
                <a:ext uri="{FF2B5EF4-FFF2-40B4-BE49-F238E27FC236}">
                  <a16:creationId xmlns:a16="http://schemas.microsoft.com/office/drawing/2014/main" id="{8489EB0B-F97B-4565-8DEF-99006332B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92" name="Group 292">
            <a:extLst>
              <a:ext uri="{FF2B5EF4-FFF2-40B4-BE49-F238E27FC236}">
                <a16:creationId xmlns:a16="http://schemas.microsoft.com/office/drawing/2014/main" id="{81CBF620-E97E-4E2D-9FB5-B271C722B42E}"/>
              </a:ext>
            </a:extLst>
          </p:cNvPr>
          <p:cNvGrpSpPr>
            <a:grpSpLocks/>
          </p:cNvGrpSpPr>
          <p:nvPr/>
        </p:nvGrpSpPr>
        <p:grpSpPr bwMode="auto">
          <a:xfrm>
            <a:off x="4500563" y="6308725"/>
            <a:ext cx="287337" cy="215900"/>
            <a:chOff x="1066" y="1706"/>
            <a:chExt cx="181" cy="136"/>
          </a:xfrm>
        </p:grpSpPr>
        <p:sp>
          <p:nvSpPr>
            <p:cNvPr id="293" name="Oval 293">
              <a:extLst>
                <a:ext uri="{FF2B5EF4-FFF2-40B4-BE49-F238E27FC236}">
                  <a16:creationId xmlns:a16="http://schemas.microsoft.com/office/drawing/2014/main" id="{4ED70954-AC52-4AA3-B32A-7D093EF18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4" name="Oval 294">
              <a:extLst>
                <a:ext uri="{FF2B5EF4-FFF2-40B4-BE49-F238E27FC236}">
                  <a16:creationId xmlns:a16="http://schemas.microsoft.com/office/drawing/2014/main" id="{39F7D456-2695-4811-833D-DE50DB00D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95" name="Group 295">
            <a:extLst>
              <a:ext uri="{FF2B5EF4-FFF2-40B4-BE49-F238E27FC236}">
                <a16:creationId xmlns:a16="http://schemas.microsoft.com/office/drawing/2014/main" id="{EDAC4C5E-251C-4C26-BE17-9B85CA05C548}"/>
              </a:ext>
            </a:extLst>
          </p:cNvPr>
          <p:cNvGrpSpPr>
            <a:grpSpLocks/>
          </p:cNvGrpSpPr>
          <p:nvPr/>
        </p:nvGrpSpPr>
        <p:grpSpPr bwMode="auto">
          <a:xfrm>
            <a:off x="4787900" y="6308725"/>
            <a:ext cx="287338" cy="215900"/>
            <a:chOff x="1066" y="1706"/>
            <a:chExt cx="181" cy="136"/>
          </a:xfrm>
        </p:grpSpPr>
        <p:sp>
          <p:nvSpPr>
            <p:cNvPr id="296" name="Oval 296">
              <a:extLst>
                <a:ext uri="{FF2B5EF4-FFF2-40B4-BE49-F238E27FC236}">
                  <a16:creationId xmlns:a16="http://schemas.microsoft.com/office/drawing/2014/main" id="{59A680E8-27B1-41A7-B3FD-1464488627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7" name="Oval 297">
              <a:extLst>
                <a:ext uri="{FF2B5EF4-FFF2-40B4-BE49-F238E27FC236}">
                  <a16:creationId xmlns:a16="http://schemas.microsoft.com/office/drawing/2014/main" id="{232ADE0E-EFE1-42F3-A8BB-0E103F4EB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sp>
        <p:nvSpPr>
          <p:cNvPr id="298" name="Oval 298">
            <a:extLst>
              <a:ext uri="{FF2B5EF4-FFF2-40B4-BE49-F238E27FC236}">
                <a16:creationId xmlns:a16="http://schemas.microsoft.com/office/drawing/2014/main" id="{DA9A1E4E-5652-4A53-9CF6-11C0BF4410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4163" y="609282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99" name="Oval 299">
            <a:extLst>
              <a:ext uri="{FF2B5EF4-FFF2-40B4-BE49-F238E27FC236}">
                <a16:creationId xmlns:a16="http://schemas.microsoft.com/office/drawing/2014/main" id="{FC434E1C-913E-42CF-8D43-3921627020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56610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00" name="Oval 300">
            <a:extLst>
              <a:ext uri="{FF2B5EF4-FFF2-40B4-BE49-F238E27FC236}">
                <a16:creationId xmlns:a16="http://schemas.microsoft.com/office/drawing/2014/main" id="{4DFAE125-532E-4771-9BC8-371562AA44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9975" y="573405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01" name="Oval 301">
            <a:extLst>
              <a:ext uri="{FF2B5EF4-FFF2-40B4-BE49-F238E27FC236}">
                <a16:creationId xmlns:a16="http://schemas.microsoft.com/office/drawing/2014/main" id="{8D68DFAD-E2CC-4B41-A49D-0A394309AB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616585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02" name="Oval 302">
            <a:extLst>
              <a:ext uri="{FF2B5EF4-FFF2-40B4-BE49-F238E27FC236}">
                <a16:creationId xmlns:a16="http://schemas.microsoft.com/office/drawing/2014/main" id="{0CA77903-AD5B-43B6-9B55-D000168370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1775" y="21336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03" name="Oval 303">
            <a:extLst>
              <a:ext uri="{FF2B5EF4-FFF2-40B4-BE49-F238E27FC236}">
                <a16:creationId xmlns:a16="http://schemas.microsoft.com/office/drawing/2014/main" id="{EE1507E6-4A37-4947-87CF-7AE0A7CF4E2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17732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04" name="Oval 304">
            <a:extLst>
              <a:ext uri="{FF2B5EF4-FFF2-40B4-BE49-F238E27FC236}">
                <a16:creationId xmlns:a16="http://schemas.microsoft.com/office/drawing/2014/main" id="{8964D836-432A-4654-8721-01BB6E2799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20605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05" name="Oval 305">
            <a:extLst>
              <a:ext uri="{FF2B5EF4-FFF2-40B4-BE49-F238E27FC236}">
                <a16:creationId xmlns:a16="http://schemas.microsoft.com/office/drawing/2014/main" id="{68471176-9F65-4186-B657-68338ECF95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6688" y="27082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06" name="Oval 306">
            <a:extLst>
              <a:ext uri="{FF2B5EF4-FFF2-40B4-BE49-F238E27FC236}">
                <a16:creationId xmlns:a16="http://schemas.microsoft.com/office/drawing/2014/main" id="{C14DD035-813E-4537-848C-34F56A1EEB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4508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307" name="Group 307">
            <a:extLst>
              <a:ext uri="{FF2B5EF4-FFF2-40B4-BE49-F238E27FC236}">
                <a16:creationId xmlns:a16="http://schemas.microsoft.com/office/drawing/2014/main" id="{DEF1876F-225E-4871-A3C9-6ADFEF0D0905}"/>
              </a:ext>
            </a:extLst>
          </p:cNvPr>
          <p:cNvGrpSpPr>
            <a:grpSpLocks/>
          </p:cNvGrpSpPr>
          <p:nvPr/>
        </p:nvGrpSpPr>
        <p:grpSpPr bwMode="auto">
          <a:xfrm rot="-4230832">
            <a:off x="3240088" y="3681413"/>
            <a:ext cx="431800" cy="215900"/>
            <a:chOff x="340" y="3339"/>
            <a:chExt cx="181" cy="136"/>
          </a:xfrm>
        </p:grpSpPr>
        <p:sp>
          <p:nvSpPr>
            <p:cNvPr id="308" name="Oval 308">
              <a:extLst>
                <a:ext uri="{FF2B5EF4-FFF2-40B4-BE49-F238E27FC236}">
                  <a16:creationId xmlns:a16="http://schemas.microsoft.com/office/drawing/2014/main" id="{30E3D92E-E3CA-43E6-B6B9-179630939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09" name="Oval 309">
              <a:extLst>
                <a:ext uri="{FF2B5EF4-FFF2-40B4-BE49-F238E27FC236}">
                  <a16:creationId xmlns:a16="http://schemas.microsoft.com/office/drawing/2014/main" id="{4C877056-333F-4D99-99B5-89FE5085A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10" name="Group 310">
            <a:extLst>
              <a:ext uri="{FF2B5EF4-FFF2-40B4-BE49-F238E27FC236}">
                <a16:creationId xmlns:a16="http://schemas.microsoft.com/office/drawing/2014/main" id="{5F7BFF21-7D54-42A6-8D15-CA0AE511D4D5}"/>
              </a:ext>
            </a:extLst>
          </p:cNvPr>
          <p:cNvGrpSpPr>
            <a:grpSpLocks/>
          </p:cNvGrpSpPr>
          <p:nvPr/>
        </p:nvGrpSpPr>
        <p:grpSpPr bwMode="auto">
          <a:xfrm rot="-4938978">
            <a:off x="3455988" y="3752850"/>
            <a:ext cx="431800" cy="215900"/>
            <a:chOff x="340" y="3339"/>
            <a:chExt cx="181" cy="136"/>
          </a:xfrm>
        </p:grpSpPr>
        <p:sp>
          <p:nvSpPr>
            <p:cNvPr id="311" name="Oval 311">
              <a:extLst>
                <a:ext uri="{FF2B5EF4-FFF2-40B4-BE49-F238E27FC236}">
                  <a16:creationId xmlns:a16="http://schemas.microsoft.com/office/drawing/2014/main" id="{0E36AC94-0AB2-4554-8604-84458ADC3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12" name="Oval 312">
              <a:extLst>
                <a:ext uri="{FF2B5EF4-FFF2-40B4-BE49-F238E27FC236}">
                  <a16:creationId xmlns:a16="http://schemas.microsoft.com/office/drawing/2014/main" id="{12D66505-70D7-43D8-867B-DDBCFC37F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13" name="Group 313">
            <a:extLst>
              <a:ext uri="{FF2B5EF4-FFF2-40B4-BE49-F238E27FC236}">
                <a16:creationId xmlns:a16="http://schemas.microsoft.com/office/drawing/2014/main" id="{68834B97-1F32-49E2-8960-3BAD2C723000}"/>
              </a:ext>
            </a:extLst>
          </p:cNvPr>
          <p:cNvGrpSpPr>
            <a:grpSpLocks/>
          </p:cNvGrpSpPr>
          <p:nvPr/>
        </p:nvGrpSpPr>
        <p:grpSpPr bwMode="auto">
          <a:xfrm rot="-4732786">
            <a:off x="3671888" y="3824288"/>
            <a:ext cx="431800" cy="215900"/>
            <a:chOff x="340" y="3339"/>
            <a:chExt cx="181" cy="136"/>
          </a:xfrm>
        </p:grpSpPr>
        <p:sp>
          <p:nvSpPr>
            <p:cNvPr id="314" name="Oval 314">
              <a:extLst>
                <a:ext uri="{FF2B5EF4-FFF2-40B4-BE49-F238E27FC236}">
                  <a16:creationId xmlns:a16="http://schemas.microsoft.com/office/drawing/2014/main" id="{F7D9A305-7AC7-425D-A768-B3A6D003F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15" name="Oval 315">
              <a:extLst>
                <a:ext uri="{FF2B5EF4-FFF2-40B4-BE49-F238E27FC236}">
                  <a16:creationId xmlns:a16="http://schemas.microsoft.com/office/drawing/2014/main" id="{E3FB1BAA-6E45-42FB-BB09-FDE862A39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16" name="Group 316">
            <a:extLst>
              <a:ext uri="{FF2B5EF4-FFF2-40B4-BE49-F238E27FC236}">
                <a16:creationId xmlns:a16="http://schemas.microsoft.com/office/drawing/2014/main" id="{C60C6983-804C-4B70-AED1-62F94AB815FF}"/>
              </a:ext>
            </a:extLst>
          </p:cNvPr>
          <p:cNvGrpSpPr>
            <a:grpSpLocks/>
          </p:cNvGrpSpPr>
          <p:nvPr/>
        </p:nvGrpSpPr>
        <p:grpSpPr bwMode="auto">
          <a:xfrm rot="-5048452">
            <a:off x="3887788" y="3824288"/>
            <a:ext cx="431800" cy="215900"/>
            <a:chOff x="340" y="3339"/>
            <a:chExt cx="181" cy="136"/>
          </a:xfrm>
        </p:grpSpPr>
        <p:sp>
          <p:nvSpPr>
            <p:cNvPr id="317" name="Oval 317">
              <a:extLst>
                <a:ext uri="{FF2B5EF4-FFF2-40B4-BE49-F238E27FC236}">
                  <a16:creationId xmlns:a16="http://schemas.microsoft.com/office/drawing/2014/main" id="{58713430-38D0-418F-99B4-E534A3273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18" name="Oval 318">
              <a:extLst>
                <a:ext uri="{FF2B5EF4-FFF2-40B4-BE49-F238E27FC236}">
                  <a16:creationId xmlns:a16="http://schemas.microsoft.com/office/drawing/2014/main" id="{81D636F0-6868-4FFB-BB13-586BFF027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19" name="Group 319">
            <a:extLst>
              <a:ext uri="{FF2B5EF4-FFF2-40B4-BE49-F238E27FC236}">
                <a16:creationId xmlns:a16="http://schemas.microsoft.com/office/drawing/2014/main" id="{17C9B696-3CAA-493D-8144-10523E9AC148}"/>
              </a:ext>
            </a:extLst>
          </p:cNvPr>
          <p:cNvGrpSpPr>
            <a:grpSpLocks/>
          </p:cNvGrpSpPr>
          <p:nvPr/>
        </p:nvGrpSpPr>
        <p:grpSpPr bwMode="auto">
          <a:xfrm rot="-5642773">
            <a:off x="4103688" y="3824288"/>
            <a:ext cx="431800" cy="215900"/>
            <a:chOff x="340" y="3339"/>
            <a:chExt cx="181" cy="136"/>
          </a:xfrm>
        </p:grpSpPr>
        <p:sp>
          <p:nvSpPr>
            <p:cNvPr id="320" name="Oval 320">
              <a:extLst>
                <a:ext uri="{FF2B5EF4-FFF2-40B4-BE49-F238E27FC236}">
                  <a16:creationId xmlns:a16="http://schemas.microsoft.com/office/drawing/2014/main" id="{8F589450-E555-4B0A-94B1-79877274D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21" name="Oval 321">
              <a:extLst>
                <a:ext uri="{FF2B5EF4-FFF2-40B4-BE49-F238E27FC236}">
                  <a16:creationId xmlns:a16="http://schemas.microsoft.com/office/drawing/2014/main" id="{FBAA08B3-A985-402D-A399-4B4728753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22" name="Group 322">
            <a:extLst>
              <a:ext uri="{FF2B5EF4-FFF2-40B4-BE49-F238E27FC236}">
                <a16:creationId xmlns:a16="http://schemas.microsoft.com/office/drawing/2014/main" id="{EF16D195-5E91-480F-B3BA-03AAC27E8035}"/>
              </a:ext>
            </a:extLst>
          </p:cNvPr>
          <p:cNvGrpSpPr>
            <a:grpSpLocks/>
          </p:cNvGrpSpPr>
          <p:nvPr/>
        </p:nvGrpSpPr>
        <p:grpSpPr bwMode="auto">
          <a:xfrm rot="-5642773">
            <a:off x="4319588" y="3824288"/>
            <a:ext cx="431800" cy="215900"/>
            <a:chOff x="340" y="3339"/>
            <a:chExt cx="181" cy="136"/>
          </a:xfrm>
        </p:grpSpPr>
        <p:sp>
          <p:nvSpPr>
            <p:cNvPr id="323" name="Oval 323">
              <a:extLst>
                <a:ext uri="{FF2B5EF4-FFF2-40B4-BE49-F238E27FC236}">
                  <a16:creationId xmlns:a16="http://schemas.microsoft.com/office/drawing/2014/main" id="{981BCF50-071C-4787-A9BC-CFA4D6260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24" name="Oval 324">
              <a:extLst>
                <a:ext uri="{FF2B5EF4-FFF2-40B4-BE49-F238E27FC236}">
                  <a16:creationId xmlns:a16="http://schemas.microsoft.com/office/drawing/2014/main" id="{F400EFCE-F002-4D70-B623-1C134A94C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25" name="Group 325">
            <a:extLst>
              <a:ext uri="{FF2B5EF4-FFF2-40B4-BE49-F238E27FC236}">
                <a16:creationId xmlns:a16="http://schemas.microsoft.com/office/drawing/2014/main" id="{137AC02B-F9CA-4054-8A88-DFBFA89A96F8}"/>
              </a:ext>
            </a:extLst>
          </p:cNvPr>
          <p:cNvGrpSpPr>
            <a:grpSpLocks/>
          </p:cNvGrpSpPr>
          <p:nvPr/>
        </p:nvGrpSpPr>
        <p:grpSpPr bwMode="auto">
          <a:xfrm rot="-6045363">
            <a:off x="4535488" y="3752850"/>
            <a:ext cx="431800" cy="215900"/>
            <a:chOff x="340" y="3339"/>
            <a:chExt cx="181" cy="136"/>
          </a:xfrm>
        </p:grpSpPr>
        <p:sp>
          <p:nvSpPr>
            <p:cNvPr id="326" name="Oval 326">
              <a:extLst>
                <a:ext uri="{FF2B5EF4-FFF2-40B4-BE49-F238E27FC236}">
                  <a16:creationId xmlns:a16="http://schemas.microsoft.com/office/drawing/2014/main" id="{0679F734-01E9-4872-BB7E-76D821AC5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27" name="Oval 327">
              <a:extLst>
                <a:ext uri="{FF2B5EF4-FFF2-40B4-BE49-F238E27FC236}">
                  <a16:creationId xmlns:a16="http://schemas.microsoft.com/office/drawing/2014/main" id="{BC032AD6-2A91-463D-A0FA-7C1D9E5AB9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28" name="Group 328">
            <a:extLst>
              <a:ext uri="{FF2B5EF4-FFF2-40B4-BE49-F238E27FC236}">
                <a16:creationId xmlns:a16="http://schemas.microsoft.com/office/drawing/2014/main" id="{BD90D3F7-5181-43CA-8F09-D301A881FC13}"/>
              </a:ext>
            </a:extLst>
          </p:cNvPr>
          <p:cNvGrpSpPr>
            <a:grpSpLocks/>
          </p:cNvGrpSpPr>
          <p:nvPr/>
        </p:nvGrpSpPr>
        <p:grpSpPr bwMode="auto">
          <a:xfrm rot="-4192368">
            <a:off x="2721769" y="4066382"/>
            <a:ext cx="431800" cy="144462"/>
            <a:chOff x="295" y="3929"/>
            <a:chExt cx="272" cy="91"/>
          </a:xfrm>
        </p:grpSpPr>
        <p:sp>
          <p:nvSpPr>
            <p:cNvPr id="329" name="Oval 329">
              <a:extLst>
                <a:ext uri="{FF2B5EF4-FFF2-40B4-BE49-F238E27FC236}">
                  <a16:creationId xmlns:a16="http://schemas.microsoft.com/office/drawing/2014/main" id="{C6C0D7B2-F377-42F1-ACE8-7154FF1198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30" name="Oval 330">
              <a:extLst>
                <a:ext uri="{FF2B5EF4-FFF2-40B4-BE49-F238E27FC236}">
                  <a16:creationId xmlns:a16="http://schemas.microsoft.com/office/drawing/2014/main" id="{B7CBB6D3-38BE-4582-B948-839F12FDC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31" name="Group 331">
            <a:extLst>
              <a:ext uri="{FF2B5EF4-FFF2-40B4-BE49-F238E27FC236}">
                <a16:creationId xmlns:a16="http://schemas.microsoft.com/office/drawing/2014/main" id="{4C0BE79A-1ADA-49A0-9633-904A226F53A5}"/>
              </a:ext>
            </a:extLst>
          </p:cNvPr>
          <p:cNvGrpSpPr>
            <a:grpSpLocks/>
          </p:cNvGrpSpPr>
          <p:nvPr/>
        </p:nvGrpSpPr>
        <p:grpSpPr bwMode="auto">
          <a:xfrm rot="3680161">
            <a:off x="2748757" y="4471193"/>
            <a:ext cx="431800" cy="144463"/>
            <a:chOff x="295" y="3929"/>
            <a:chExt cx="272" cy="91"/>
          </a:xfrm>
        </p:grpSpPr>
        <p:sp>
          <p:nvSpPr>
            <p:cNvPr id="332" name="Oval 332">
              <a:extLst>
                <a:ext uri="{FF2B5EF4-FFF2-40B4-BE49-F238E27FC236}">
                  <a16:creationId xmlns:a16="http://schemas.microsoft.com/office/drawing/2014/main" id="{2E0A0254-6F6C-4F66-A239-2F818E3E67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33" name="Oval 333">
              <a:extLst>
                <a:ext uri="{FF2B5EF4-FFF2-40B4-BE49-F238E27FC236}">
                  <a16:creationId xmlns:a16="http://schemas.microsoft.com/office/drawing/2014/main" id="{FAAB67BD-84A5-4E12-82C8-684CC232FE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34" name="Group 334">
            <a:extLst>
              <a:ext uri="{FF2B5EF4-FFF2-40B4-BE49-F238E27FC236}">
                <a16:creationId xmlns:a16="http://schemas.microsoft.com/office/drawing/2014/main" id="{60A917D8-3655-403A-B857-6E6DAE5BDBBF}"/>
              </a:ext>
            </a:extLst>
          </p:cNvPr>
          <p:cNvGrpSpPr>
            <a:grpSpLocks/>
          </p:cNvGrpSpPr>
          <p:nvPr/>
        </p:nvGrpSpPr>
        <p:grpSpPr bwMode="auto">
          <a:xfrm rot="2550439">
            <a:off x="2998788" y="4808538"/>
            <a:ext cx="431800" cy="144462"/>
            <a:chOff x="295" y="3929"/>
            <a:chExt cx="272" cy="91"/>
          </a:xfrm>
        </p:grpSpPr>
        <p:sp>
          <p:nvSpPr>
            <p:cNvPr id="335" name="Oval 335">
              <a:extLst>
                <a:ext uri="{FF2B5EF4-FFF2-40B4-BE49-F238E27FC236}">
                  <a16:creationId xmlns:a16="http://schemas.microsoft.com/office/drawing/2014/main" id="{D2D22F72-D09D-4285-BC5E-DE997E47F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36" name="Oval 336">
              <a:extLst>
                <a:ext uri="{FF2B5EF4-FFF2-40B4-BE49-F238E27FC236}">
                  <a16:creationId xmlns:a16="http://schemas.microsoft.com/office/drawing/2014/main" id="{D2ACAC5F-0BEA-4166-B11C-BB7094E46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37" name="Group 337">
            <a:extLst>
              <a:ext uri="{FF2B5EF4-FFF2-40B4-BE49-F238E27FC236}">
                <a16:creationId xmlns:a16="http://schemas.microsoft.com/office/drawing/2014/main" id="{FE63883B-487F-4DA5-9039-C36EAC84C5EF}"/>
              </a:ext>
            </a:extLst>
          </p:cNvPr>
          <p:cNvGrpSpPr>
            <a:grpSpLocks/>
          </p:cNvGrpSpPr>
          <p:nvPr/>
        </p:nvGrpSpPr>
        <p:grpSpPr bwMode="auto">
          <a:xfrm rot="1579833">
            <a:off x="3348038" y="5040313"/>
            <a:ext cx="431800" cy="144462"/>
            <a:chOff x="295" y="3929"/>
            <a:chExt cx="272" cy="91"/>
          </a:xfrm>
        </p:grpSpPr>
        <p:sp>
          <p:nvSpPr>
            <p:cNvPr id="338" name="Oval 338">
              <a:extLst>
                <a:ext uri="{FF2B5EF4-FFF2-40B4-BE49-F238E27FC236}">
                  <a16:creationId xmlns:a16="http://schemas.microsoft.com/office/drawing/2014/main" id="{105C7421-3DA4-4917-A9EE-88C6930DAC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39" name="Oval 339">
              <a:extLst>
                <a:ext uri="{FF2B5EF4-FFF2-40B4-BE49-F238E27FC236}">
                  <a16:creationId xmlns:a16="http://schemas.microsoft.com/office/drawing/2014/main" id="{51A9ECA4-B282-4D4C-8F8A-3E6E8DA01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40" name="Group 340">
            <a:extLst>
              <a:ext uri="{FF2B5EF4-FFF2-40B4-BE49-F238E27FC236}">
                <a16:creationId xmlns:a16="http://schemas.microsoft.com/office/drawing/2014/main" id="{7983DEBD-AA37-4D42-9AAB-59402153421C}"/>
              </a:ext>
            </a:extLst>
          </p:cNvPr>
          <p:cNvGrpSpPr>
            <a:grpSpLocks/>
          </p:cNvGrpSpPr>
          <p:nvPr/>
        </p:nvGrpSpPr>
        <p:grpSpPr bwMode="auto">
          <a:xfrm rot="4220771">
            <a:off x="3628232" y="5360193"/>
            <a:ext cx="431800" cy="144463"/>
            <a:chOff x="295" y="3929"/>
            <a:chExt cx="272" cy="91"/>
          </a:xfrm>
        </p:grpSpPr>
        <p:sp>
          <p:nvSpPr>
            <p:cNvPr id="341" name="Oval 341">
              <a:extLst>
                <a:ext uri="{FF2B5EF4-FFF2-40B4-BE49-F238E27FC236}">
                  <a16:creationId xmlns:a16="http://schemas.microsoft.com/office/drawing/2014/main" id="{D88C3AA5-1049-48B0-86BB-59FE04BC3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42" name="Oval 342">
              <a:extLst>
                <a:ext uri="{FF2B5EF4-FFF2-40B4-BE49-F238E27FC236}">
                  <a16:creationId xmlns:a16="http://schemas.microsoft.com/office/drawing/2014/main" id="{A0B0AB76-A1A4-4002-AE75-249C34C8E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43" name="Group 343">
            <a:extLst>
              <a:ext uri="{FF2B5EF4-FFF2-40B4-BE49-F238E27FC236}">
                <a16:creationId xmlns:a16="http://schemas.microsoft.com/office/drawing/2014/main" id="{AA7E37E7-6934-4192-A39F-FEBCB748F7C8}"/>
              </a:ext>
            </a:extLst>
          </p:cNvPr>
          <p:cNvGrpSpPr>
            <a:grpSpLocks/>
          </p:cNvGrpSpPr>
          <p:nvPr/>
        </p:nvGrpSpPr>
        <p:grpSpPr bwMode="auto">
          <a:xfrm rot="-379822">
            <a:off x="4211638" y="5157788"/>
            <a:ext cx="431800" cy="144462"/>
            <a:chOff x="295" y="3929"/>
            <a:chExt cx="272" cy="91"/>
          </a:xfrm>
        </p:grpSpPr>
        <p:sp>
          <p:nvSpPr>
            <p:cNvPr id="344" name="Oval 344">
              <a:extLst>
                <a:ext uri="{FF2B5EF4-FFF2-40B4-BE49-F238E27FC236}">
                  <a16:creationId xmlns:a16="http://schemas.microsoft.com/office/drawing/2014/main" id="{9ACADF9A-12AE-4C0D-8390-F715572A5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45" name="Oval 345">
              <a:extLst>
                <a:ext uri="{FF2B5EF4-FFF2-40B4-BE49-F238E27FC236}">
                  <a16:creationId xmlns:a16="http://schemas.microsoft.com/office/drawing/2014/main" id="{7BA0F8DD-E0D5-476E-8B05-F0F465ECE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46" name="Group 346">
            <a:extLst>
              <a:ext uri="{FF2B5EF4-FFF2-40B4-BE49-F238E27FC236}">
                <a16:creationId xmlns:a16="http://schemas.microsoft.com/office/drawing/2014/main" id="{3712EE90-8BE4-4694-8E48-1414F25CB968}"/>
              </a:ext>
            </a:extLst>
          </p:cNvPr>
          <p:cNvGrpSpPr>
            <a:grpSpLocks/>
          </p:cNvGrpSpPr>
          <p:nvPr/>
        </p:nvGrpSpPr>
        <p:grpSpPr bwMode="auto">
          <a:xfrm rot="-1742841">
            <a:off x="4594225" y="5013325"/>
            <a:ext cx="431800" cy="144463"/>
            <a:chOff x="295" y="3929"/>
            <a:chExt cx="272" cy="91"/>
          </a:xfrm>
        </p:grpSpPr>
        <p:sp>
          <p:nvSpPr>
            <p:cNvPr id="347" name="Oval 347">
              <a:extLst>
                <a:ext uri="{FF2B5EF4-FFF2-40B4-BE49-F238E27FC236}">
                  <a16:creationId xmlns:a16="http://schemas.microsoft.com/office/drawing/2014/main" id="{5B6761AB-C66C-413C-AEAB-BC0006006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48" name="Oval 348">
              <a:extLst>
                <a:ext uri="{FF2B5EF4-FFF2-40B4-BE49-F238E27FC236}">
                  <a16:creationId xmlns:a16="http://schemas.microsoft.com/office/drawing/2014/main" id="{D7391E6A-CB81-4B88-970C-47BE081B7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49" name="Group 349">
            <a:extLst>
              <a:ext uri="{FF2B5EF4-FFF2-40B4-BE49-F238E27FC236}">
                <a16:creationId xmlns:a16="http://schemas.microsoft.com/office/drawing/2014/main" id="{22F97817-F840-4A8C-B401-20548DFCEBAF}"/>
              </a:ext>
            </a:extLst>
          </p:cNvPr>
          <p:cNvGrpSpPr>
            <a:grpSpLocks/>
          </p:cNvGrpSpPr>
          <p:nvPr/>
        </p:nvGrpSpPr>
        <p:grpSpPr bwMode="auto">
          <a:xfrm rot="7822007">
            <a:off x="4906169" y="4736307"/>
            <a:ext cx="431800" cy="144462"/>
            <a:chOff x="295" y="3929"/>
            <a:chExt cx="272" cy="91"/>
          </a:xfrm>
        </p:grpSpPr>
        <p:sp>
          <p:nvSpPr>
            <p:cNvPr id="350" name="Oval 350">
              <a:extLst>
                <a:ext uri="{FF2B5EF4-FFF2-40B4-BE49-F238E27FC236}">
                  <a16:creationId xmlns:a16="http://schemas.microsoft.com/office/drawing/2014/main" id="{104E39C7-98DC-4654-AE66-A4C49288C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51" name="Oval 351">
              <a:extLst>
                <a:ext uri="{FF2B5EF4-FFF2-40B4-BE49-F238E27FC236}">
                  <a16:creationId xmlns:a16="http://schemas.microsoft.com/office/drawing/2014/main" id="{2039F521-193D-439A-A687-B71D02AD9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52" name="Group 352">
            <a:extLst>
              <a:ext uri="{FF2B5EF4-FFF2-40B4-BE49-F238E27FC236}">
                <a16:creationId xmlns:a16="http://schemas.microsoft.com/office/drawing/2014/main" id="{E8AB005C-C0AB-4F0E-A933-DC521ACA2986}"/>
              </a:ext>
            </a:extLst>
          </p:cNvPr>
          <p:cNvGrpSpPr>
            <a:grpSpLocks/>
          </p:cNvGrpSpPr>
          <p:nvPr/>
        </p:nvGrpSpPr>
        <p:grpSpPr bwMode="auto">
          <a:xfrm rot="2638841">
            <a:off x="4987925" y="3998913"/>
            <a:ext cx="431800" cy="144462"/>
            <a:chOff x="295" y="3929"/>
            <a:chExt cx="272" cy="91"/>
          </a:xfrm>
        </p:grpSpPr>
        <p:sp>
          <p:nvSpPr>
            <p:cNvPr id="353" name="Oval 353">
              <a:extLst>
                <a:ext uri="{FF2B5EF4-FFF2-40B4-BE49-F238E27FC236}">
                  <a16:creationId xmlns:a16="http://schemas.microsoft.com/office/drawing/2014/main" id="{B2196072-B030-49E2-99C7-09BC8DDD8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54" name="Oval 354">
              <a:extLst>
                <a:ext uri="{FF2B5EF4-FFF2-40B4-BE49-F238E27FC236}">
                  <a16:creationId xmlns:a16="http://schemas.microsoft.com/office/drawing/2014/main" id="{FF3ECBB1-0EE4-4859-9862-9C59C6BDB8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55" name="Group 355">
            <a:extLst>
              <a:ext uri="{FF2B5EF4-FFF2-40B4-BE49-F238E27FC236}">
                <a16:creationId xmlns:a16="http://schemas.microsoft.com/office/drawing/2014/main" id="{7360EC20-0464-4DC5-9B33-BF33B1D6F08A}"/>
              </a:ext>
            </a:extLst>
          </p:cNvPr>
          <p:cNvGrpSpPr>
            <a:grpSpLocks/>
          </p:cNvGrpSpPr>
          <p:nvPr/>
        </p:nvGrpSpPr>
        <p:grpSpPr bwMode="auto">
          <a:xfrm rot="6056360">
            <a:off x="5093494" y="4353719"/>
            <a:ext cx="431800" cy="144462"/>
            <a:chOff x="295" y="3929"/>
            <a:chExt cx="272" cy="91"/>
          </a:xfrm>
        </p:grpSpPr>
        <p:sp>
          <p:nvSpPr>
            <p:cNvPr id="356" name="Oval 356">
              <a:extLst>
                <a:ext uri="{FF2B5EF4-FFF2-40B4-BE49-F238E27FC236}">
                  <a16:creationId xmlns:a16="http://schemas.microsoft.com/office/drawing/2014/main" id="{6CAD7476-B57C-48A5-A0DD-738161781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57" name="Oval 357">
              <a:extLst>
                <a:ext uri="{FF2B5EF4-FFF2-40B4-BE49-F238E27FC236}">
                  <a16:creationId xmlns:a16="http://schemas.microsoft.com/office/drawing/2014/main" id="{BDE05DCB-3864-4103-A5A7-102AE14EE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58" name="Group 358">
            <a:extLst>
              <a:ext uri="{FF2B5EF4-FFF2-40B4-BE49-F238E27FC236}">
                <a16:creationId xmlns:a16="http://schemas.microsoft.com/office/drawing/2014/main" id="{845C097B-E6BB-49DC-B02A-DD22A85E59CD}"/>
              </a:ext>
            </a:extLst>
          </p:cNvPr>
          <p:cNvGrpSpPr>
            <a:grpSpLocks/>
          </p:cNvGrpSpPr>
          <p:nvPr/>
        </p:nvGrpSpPr>
        <p:grpSpPr bwMode="auto">
          <a:xfrm>
            <a:off x="3090863" y="3313113"/>
            <a:ext cx="142875" cy="144462"/>
            <a:chOff x="340" y="3339"/>
            <a:chExt cx="181" cy="136"/>
          </a:xfrm>
        </p:grpSpPr>
        <p:sp>
          <p:nvSpPr>
            <p:cNvPr id="359" name="Oval 359">
              <a:extLst>
                <a:ext uri="{FF2B5EF4-FFF2-40B4-BE49-F238E27FC236}">
                  <a16:creationId xmlns:a16="http://schemas.microsoft.com/office/drawing/2014/main" id="{825E049A-F0B0-460F-B580-8702F0947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60" name="Oval 360">
              <a:extLst>
                <a:ext uri="{FF2B5EF4-FFF2-40B4-BE49-F238E27FC236}">
                  <a16:creationId xmlns:a16="http://schemas.microsoft.com/office/drawing/2014/main" id="{91517A33-3C36-455B-B5BC-8F291C630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61" name="Group 361">
            <a:extLst>
              <a:ext uri="{FF2B5EF4-FFF2-40B4-BE49-F238E27FC236}">
                <a16:creationId xmlns:a16="http://schemas.microsoft.com/office/drawing/2014/main" id="{65E35CDC-5584-462C-B4F0-7FB5AEAE1CED}"/>
              </a:ext>
            </a:extLst>
          </p:cNvPr>
          <p:cNvGrpSpPr>
            <a:grpSpLocks/>
          </p:cNvGrpSpPr>
          <p:nvPr/>
        </p:nvGrpSpPr>
        <p:grpSpPr bwMode="auto">
          <a:xfrm>
            <a:off x="3186113" y="3198813"/>
            <a:ext cx="142875" cy="144462"/>
            <a:chOff x="340" y="3339"/>
            <a:chExt cx="181" cy="136"/>
          </a:xfrm>
        </p:grpSpPr>
        <p:sp>
          <p:nvSpPr>
            <p:cNvPr id="362" name="Oval 362">
              <a:extLst>
                <a:ext uri="{FF2B5EF4-FFF2-40B4-BE49-F238E27FC236}">
                  <a16:creationId xmlns:a16="http://schemas.microsoft.com/office/drawing/2014/main" id="{90365F8D-4E1E-4596-B6B5-55F5D944BD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63" name="Oval 363">
              <a:extLst>
                <a:ext uri="{FF2B5EF4-FFF2-40B4-BE49-F238E27FC236}">
                  <a16:creationId xmlns:a16="http://schemas.microsoft.com/office/drawing/2014/main" id="{5D5ECC58-A12A-4A5B-A848-827309CAE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64" name="Group 364">
            <a:extLst>
              <a:ext uri="{FF2B5EF4-FFF2-40B4-BE49-F238E27FC236}">
                <a16:creationId xmlns:a16="http://schemas.microsoft.com/office/drawing/2014/main" id="{8582C851-D5D2-4D1F-A6A4-8C4E37B5AB79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3084513"/>
            <a:ext cx="142875" cy="144462"/>
            <a:chOff x="340" y="3339"/>
            <a:chExt cx="181" cy="136"/>
          </a:xfrm>
        </p:grpSpPr>
        <p:sp>
          <p:nvSpPr>
            <p:cNvPr id="365" name="Oval 365">
              <a:extLst>
                <a:ext uri="{FF2B5EF4-FFF2-40B4-BE49-F238E27FC236}">
                  <a16:creationId xmlns:a16="http://schemas.microsoft.com/office/drawing/2014/main" id="{B3A1571C-E60B-4C7A-9B89-5C1660692A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66" name="Oval 366">
              <a:extLst>
                <a:ext uri="{FF2B5EF4-FFF2-40B4-BE49-F238E27FC236}">
                  <a16:creationId xmlns:a16="http://schemas.microsoft.com/office/drawing/2014/main" id="{367A6323-6DFD-468A-949E-79EE57794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67" name="Group 367">
            <a:extLst>
              <a:ext uri="{FF2B5EF4-FFF2-40B4-BE49-F238E27FC236}">
                <a16:creationId xmlns:a16="http://schemas.microsoft.com/office/drawing/2014/main" id="{9B595A77-8511-406D-8309-4039E18D4FE5}"/>
              </a:ext>
            </a:extLst>
          </p:cNvPr>
          <p:cNvGrpSpPr>
            <a:grpSpLocks/>
          </p:cNvGrpSpPr>
          <p:nvPr/>
        </p:nvGrpSpPr>
        <p:grpSpPr bwMode="auto">
          <a:xfrm>
            <a:off x="3395663" y="3027363"/>
            <a:ext cx="142875" cy="144462"/>
            <a:chOff x="340" y="3339"/>
            <a:chExt cx="181" cy="136"/>
          </a:xfrm>
        </p:grpSpPr>
        <p:sp>
          <p:nvSpPr>
            <p:cNvPr id="368" name="Oval 368">
              <a:extLst>
                <a:ext uri="{FF2B5EF4-FFF2-40B4-BE49-F238E27FC236}">
                  <a16:creationId xmlns:a16="http://schemas.microsoft.com/office/drawing/2014/main" id="{0F866800-45CA-4251-BCAA-11934447D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69" name="Oval 369">
              <a:extLst>
                <a:ext uri="{FF2B5EF4-FFF2-40B4-BE49-F238E27FC236}">
                  <a16:creationId xmlns:a16="http://schemas.microsoft.com/office/drawing/2014/main" id="{DF9B2BCE-DA67-4831-89F1-F6D353332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70" name="Group 370">
            <a:extLst>
              <a:ext uri="{FF2B5EF4-FFF2-40B4-BE49-F238E27FC236}">
                <a16:creationId xmlns:a16="http://schemas.microsoft.com/office/drawing/2014/main" id="{E516DA0E-C555-43AA-801E-5C9B3C6B1BAF}"/>
              </a:ext>
            </a:extLst>
          </p:cNvPr>
          <p:cNvGrpSpPr>
            <a:grpSpLocks/>
          </p:cNvGrpSpPr>
          <p:nvPr/>
        </p:nvGrpSpPr>
        <p:grpSpPr bwMode="auto">
          <a:xfrm>
            <a:off x="3535363" y="2998788"/>
            <a:ext cx="142875" cy="144462"/>
            <a:chOff x="340" y="3339"/>
            <a:chExt cx="181" cy="136"/>
          </a:xfrm>
        </p:grpSpPr>
        <p:sp>
          <p:nvSpPr>
            <p:cNvPr id="371" name="Oval 371">
              <a:extLst>
                <a:ext uri="{FF2B5EF4-FFF2-40B4-BE49-F238E27FC236}">
                  <a16:creationId xmlns:a16="http://schemas.microsoft.com/office/drawing/2014/main" id="{E674F9E8-A9DE-4888-940B-A17A6C8EA7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72" name="Oval 372">
              <a:extLst>
                <a:ext uri="{FF2B5EF4-FFF2-40B4-BE49-F238E27FC236}">
                  <a16:creationId xmlns:a16="http://schemas.microsoft.com/office/drawing/2014/main" id="{65B7A123-6259-4E16-AFDF-9DFDADB9F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73" name="Group 373">
            <a:extLst>
              <a:ext uri="{FF2B5EF4-FFF2-40B4-BE49-F238E27FC236}">
                <a16:creationId xmlns:a16="http://schemas.microsoft.com/office/drawing/2014/main" id="{62825536-2DF6-4B4E-B27B-34E9BBFCC1AF}"/>
              </a:ext>
            </a:extLst>
          </p:cNvPr>
          <p:cNvGrpSpPr>
            <a:grpSpLocks/>
          </p:cNvGrpSpPr>
          <p:nvPr/>
        </p:nvGrpSpPr>
        <p:grpSpPr bwMode="auto">
          <a:xfrm>
            <a:off x="3684588" y="2971800"/>
            <a:ext cx="142875" cy="144463"/>
            <a:chOff x="340" y="3339"/>
            <a:chExt cx="181" cy="136"/>
          </a:xfrm>
        </p:grpSpPr>
        <p:sp>
          <p:nvSpPr>
            <p:cNvPr id="374" name="Oval 374">
              <a:extLst>
                <a:ext uri="{FF2B5EF4-FFF2-40B4-BE49-F238E27FC236}">
                  <a16:creationId xmlns:a16="http://schemas.microsoft.com/office/drawing/2014/main" id="{4605DA28-2F3D-49D4-AC4A-B8486B96D1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75" name="Oval 375">
              <a:extLst>
                <a:ext uri="{FF2B5EF4-FFF2-40B4-BE49-F238E27FC236}">
                  <a16:creationId xmlns:a16="http://schemas.microsoft.com/office/drawing/2014/main" id="{FD5F3302-6882-4D95-AC9D-C3CE0D1BF0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76" name="Group 376">
            <a:extLst>
              <a:ext uri="{FF2B5EF4-FFF2-40B4-BE49-F238E27FC236}">
                <a16:creationId xmlns:a16="http://schemas.microsoft.com/office/drawing/2014/main" id="{8CC9C4B7-F49F-4AE1-BB8D-CA12E2876A91}"/>
              </a:ext>
            </a:extLst>
          </p:cNvPr>
          <p:cNvGrpSpPr>
            <a:grpSpLocks/>
          </p:cNvGrpSpPr>
          <p:nvPr/>
        </p:nvGrpSpPr>
        <p:grpSpPr bwMode="auto">
          <a:xfrm>
            <a:off x="3819525" y="2971800"/>
            <a:ext cx="142875" cy="144463"/>
            <a:chOff x="340" y="3339"/>
            <a:chExt cx="181" cy="136"/>
          </a:xfrm>
        </p:grpSpPr>
        <p:sp>
          <p:nvSpPr>
            <p:cNvPr id="377" name="Oval 377">
              <a:extLst>
                <a:ext uri="{FF2B5EF4-FFF2-40B4-BE49-F238E27FC236}">
                  <a16:creationId xmlns:a16="http://schemas.microsoft.com/office/drawing/2014/main" id="{9065E463-9378-4809-81FB-BE080C0CE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78" name="Oval 378">
              <a:extLst>
                <a:ext uri="{FF2B5EF4-FFF2-40B4-BE49-F238E27FC236}">
                  <a16:creationId xmlns:a16="http://schemas.microsoft.com/office/drawing/2014/main" id="{D03B4E30-13FC-43C3-B38C-3691C5FC2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79" name="Group 379">
            <a:extLst>
              <a:ext uri="{FF2B5EF4-FFF2-40B4-BE49-F238E27FC236}">
                <a16:creationId xmlns:a16="http://schemas.microsoft.com/office/drawing/2014/main" id="{8FB941A4-35B8-41BE-B3BF-8E76BCE94019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2968625"/>
            <a:ext cx="142875" cy="144463"/>
            <a:chOff x="340" y="3339"/>
            <a:chExt cx="181" cy="136"/>
          </a:xfrm>
        </p:grpSpPr>
        <p:sp>
          <p:nvSpPr>
            <p:cNvPr id="380" name="Oval 380">
              <a:extLst>
                <a:ext uri="{FF2B5EF4-FFF2-40B4-BE49-F238E27FC236}">
                  <a16:creationId xmlns:a16="http://schemas.microsoft.com/office/drawing/2014/main" id="{DE9120A7-7A92-40AB-86D2-A80B63AE9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81" name="Oval 381">
              <a:extLst>
                <a:ext uri="{FF2B5EF4-FFF2-40B4-BE49-F238E27FC236}">
                  <a16:creationId xmlns:a16="http://schemas.microsoft.com/office/drawing/2014/main" id="{5A7C415B-8941-4728-875A-AA4D880F36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82" name="Group 382">
            <a:extLst>
              <a:ext uri="{FF2B5EF4-FFF2-40B4-BE49-F238E27FC236}">
                <a16:creationId xmlns:a16="http://schemas.microsoft.com/office/drawing/2014/main" id="{A99D9C72-DEFA-43C8-8A82-6EE403141F7C}"/>
              </a:ext>
            </a:extLst>
          </p:cNvPr>
          <p:cNvGrpSpPr>
            <a:grpSpLocks/>
          </p:cNvGrpSpPr>
          <p:nvPr/>
        </p:nvGrpSpPr>
        <p:grpSpPr bwMode="auto">
          <a:xfrm>
            <a:off x="4086225" y="2984500"/>
            <a:ext cx="142875" cy="144463"/>
            <a:chOff x="340" y="3339"/>
            <a:chExt cx="181" cy="136"/>
          </a:xfrm>
        </p:grpSpPr>
        <p:sp>
          <p:nvSpPr>
            <p:cNvPr id="383" name="Oval 383">
              <a:extLst>
                <a:ext uri="{FF2B5EF4-FFF2-40B4-BE49-F238E27FC236}">
                  <a16:creationId xmlns:a16="http://schemas.microsoft.com/office/drawing/2014/main" id="{33201355-3321-45C8-B119-F0EE8ADF3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84" name="Oval 384">
              <a:extLst>
                <a:ext uri="{FF2B5EF4-FFF2-40B4-BE49-F238E27FC236}">
                  <a16:creationId xmlns:a16="http://schemas.microsoft.com/office/drawing/2014/main" id="{7D1C0F16-357B-43FB-BF88-1E674201D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85" name="Group 385">
            <a:extLst>
              <a:ext uri="{FF2B5EF4-FFF2-40B4-BE49-F238E27FC236}">
                <a16:creationId xmlns:a16="http://schemas.microsoft.com/office/drawing/2014/main" id="{E1DC6EF7-F399-47DA-B5D8-35249BD3B0F7}"/>
              </a:ext>
            </a:extLst>
          </p:cNvPr>
          <p:cNvGrpSpPr>
            <a:grpSpLocks/>
          </p:cNvGrpSpPr>
          <p:nvPr/>
        </p:nvGrpSpPr>
        <p:grpSpPr bwMode="auto">
          <a:xfrm>
            <a:off x="4225925" y="3009900"/>
            <a:ext cx="142875" cy="144463"/>
            <a:chOff x="340" y="3339"/>
            <a:chExt cx="181" cy="136"/>
          </a:xfrm>
        </p:grpSpPr>
        <p:sp>
          <p:nvSpPr>
            <p:cNvPr id="386" name="Oval 386">
              <a:extLst>
                <a:ext uri="{FF2B5EF4-FFF2-40B4-BE49-F238E27FC236}">
                  <a16:creationId xmlns:a16="http://schemas.microsoft.com/office/drawing/2014/main" id="{5EA14E2B-19CE-4351-87AC-8D3806C2B2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87" name="Oval 387">
              <a:extLst>
                <a:ext uri="{FF2B5EF4-FFF2-40B4-BE49-F238E27FC236}">
                  <a16:creationId xmlns:a16="http://schemas.microsoft.com/office/drawing/2014/main" id="{5678154A-C6BF-432A-B0A5-67D64A681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88" name="Group 388">
            <a:extLst>
              <a:ext uri="{FF2B5EF4-FFF2-40B4-BE49-F238E27FC236}">
                <a16:creationId xmlns:a16="http://schemas.microsoft.com/office/drawing/2014/main" id="{0EB6F388-7DDF-46E0-8A65-B665698F8ADF}"/>
              </a:ext>
            </a:extLst>
          </p:cNvPr>
          <p:cNvGrpSpPr>
            <a:grpSpLocks/>
          </p:cNvGrpSpPr>
          <p:nvPr/>
        </p:nvGrpSpPr>
        <p:grpSpPr bwMode="auto">
          <a:xfrm>
            <a:off x="4359275" y="3073400"/>
            <a:ext cx="142875" cy="144463"/>
            <a:chOff x="340" y="3339"/>
            <a:chExt cx="181" cy="136"/>
          </a:xfrm>
        </p:grpSpPr>
        <p:sp>
          <p:nvSpPr>
            <p:cNvPr id="389" name="Oval 389">
              <a:extLst>
                <a:ext uri="{FF2B5EF4-FFF2-40B4-BE49-F238E27FC236}">
                  <a16:creationId xmlns:a16="http://schemas.microsoft.com/office/drawing/2014/main" id="{6CF0DED6-91FB-467F-8BC2-CAD10B766E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90" name="Oval 390">
              <a:extLst>
                <a:ext uri="{FF2B5EF4-FFF2-40B4-BE49-F238E27FC236}">
                  <a16:creationId xmlns:a16="http://schemas.microsoft.com/office/drawing/2014/main" id="{E50AE413-29D3-4530-AFD1-A880781C7D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91" name="Group 391">
            <a:extLst>
              <a:ext uri="{FF2B5EF4-FFF2-40B4-BE49-F238E27FC236}">
                <a16:creationId xmlns:a16="http://schemas.microsoft.com/office/drawing/2014/main" id="{4F2480C0-58F4-45C6-ACDC-7E452A9CCCF7}"/>
              </a:ext>
            </a:extLst>
          </p:cNvPr>
          <p:cNvGrpSpPr>
            <a:grpSpLocks/>
          </p:cNvGrpSpPr>
          <p:nvPr/>
        </p:nvGrpSpPr>
        <p:grpSpPr bwMode="auto">
          <a:xfrm>
            <a:off x="4478338" y="3155950"/>
            <a:ext cx="142875" cy="144463"/>
            <a:chOff x="340" y="3339"/>
            <a:chExt cx="181" cy="136"/>
          </a:xfrm>
        </p:grpSpPr>
        <p:sp>
          <p:nvSpPr>
            <p:cNvPr id="392" name="Oval 392">
              <a:extLst>
                <a:ext uri="{FF2B5EF4-FFF2-40B4-BE49-F238E27FC236}">
                  <a16:creationId xmlns:a16="http://schemas.microsoft.com/office/drawing/2014/main" id="{B3B5D58A-830E-4C2F-A6A2-4CAE99842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93" name="Oval 393">
              <a:extLst>
                <a:ext uri="{FF2B5EF4-FFF2-40B4-BE49-F238E27FC236}">
                  <a16:creationId xmlns:a16="http://schemas.microsoft.com/office/drawing/2014/main" id="{722928AD-B41D-43B1-8766-525EACB32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94" name="Group 394">
            <a:extLst>
              <a:ext uri="{FF2B5EF4-FFF2-40B4-BE49-F238E27FC236}">
                <a16:creationId xmlns:a16="http://schemas.microsoft.com/office/drawing/2014/main" id="{C7FEB7DF-7713-40EF-AA01-6AA57D2215AC}"/>
              </a:ext>
            </a:extLst>
          </p:cNvPr>
          <p:cNvGrpSpPr>
            <a:grpSpLocks/>
          </p:cNvGrpSpPr>
          <p:nvPr/>
        </p:nvGrpSpPr>
        <p:grpSpPr bwMode="auto">
          <a:xfrm>
            <a:off x="4605338" y="3244850"/>
            <a:ext cx="142875" cy="144463"/>
            <a:chOff x="340" y="3339"/>
            <a:chExt cx="181" cy="136"/>
          </a:xfrm>
        </p:grpSpPr>
        <p:sp>
          <p:nvSpPr>
            <p:cNvPr id="395" name="Oval 395">
              <a:extLst>
                <a:ext uri="{FF2B5EF4-FFF2-40B4-BE49-F238E27FC236}">
                  <a16:creationId xmlns:a16="http://schemas.microsoft.com/office/drawing/2014/main" id="{265695C9-4D83-4A81-ACC7-F8A1000456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96" name="Oval 396">
              <a:extLst>
                <a:ext uri="{FF2B5EF4-FFF2-40B4-BE49-F238E27FC236}">
                  <a16:creationId xmlns:a16="http://schemas.microsoft.com/office/drawing/2014/main" id="{4A607741-B9DE-435D-B15A-239F5BE68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97" name="Group 397">
            <a:extLst>
              <a:ext uri="{FF2B5EF4-FFF2-40B4-BE49-F238E27FC236}">
                <a16:creationId xmlns:a16="http://schemas.microsoft.com/office/drawing/2014/main" id="{34B9D2EB-461E-4B69-9B57-43C9A0C08AF3}"/>
              </a:ext>
            </a:extLst>
          </p:cNvPr>
          <p:cNvGrpSpPr>
            <a:grpSpLocks/>
          </p:cNvGrpSpPr>
          <p:nvPr/>
        </p:nvGrpSpPr>
        <p:grpSpPr bwMode="auto">
          <a:xfrm>
            <a:off x="4713288" y="3346450"/>
            <a:ext cx="142875" cy="144463"/>
            <a:chOff x="340" y="3339"/>
            <a:chExt cx="181" cy="136"/>
          </a:xfrm>
        </p:grpSpPr>
        <p:sp>
          <p:nvSpPr>
            <p:cNvPr id="398" name="Oval 398">
              <a:extLst>
                <a:ext uri="{FF2B5EF4-FFF2-40B4-BE49-F238E27FC236}">
                  <a16:creationId xmlns:a16="http://schemas.microsoft.com/office/drawing/2014/main" id="{AFBA9161-2685-4714-BECC-18BEBE8628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99" name="Oval 399">
              <a:extLst>
                <a:ext uri="{FF2B5EF4-FFF2-40B4-BE49-F238E27FC236}">
                  <a16:creationId xmlns:a16="http://schemas.microsoft.com/office/drawing/2014/main" id="{14CA93FC-383E-482A-AFE7-99196BE6BE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400" name="Group 400">
            <a:extLst>
              <a:ext uri="{FF2B5EF4-FFF2-40B4-BE49-F238E27FC236}">
                <a16:creationId xmlns:a16="http://schemas.microsoft.com/office/drawing/2014/main" id="{5E77ADB2-84AF-403C-87D5-788704261F89}"/>
              </a:ext>
            </a:extLst>
          </p:cNvPr>
          <p:cNvGrpSpPr>
            <a:grpSpLocks/>
          </p:cNvGrpSpPr>
          <p:nvPr/>
        </p:nvGrpSpPr>
        <p:grpSpPr bwMode="auto">
          <a:xfrm>
            <a:off x="4716463" y="3500438"/>
            <a:ext cx="142875" cy="144462"/>
            <a:chOff x="340" y="3339"/>
            <a:chExt cx="181" cy="136"/>
          </a:xfrm>
        </p:grpSpPr>
        <p:sp>
          <p:nvSpPr>
            <p:cNvPr id="401" name="Oval 401">
              <a:extLst>
                <a:ext uri="{FF2B5EF4-FFF2-40B4-BE49-F238E27FC236}">
                  <a16:creationId xmlns:a16="http://schemas.microsoft.com/office/drawing/2014/main" id="{DD7DE7FC-5065-452A-B865-D30FA28D0A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02" name="Oval 402">
              <a:extLst>
                <a:ext uri="{FF2B5EF4-FFF2-40B4-BE49-F238E27FC236}">
                  <a16:creationId xmlns:a16="http://schemas.microsoft.com/office/drawing/2014/main" id="{8B73090F-623A-4F3D-8AD0-1398C642C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sp>
        <p:nvSpPr>
          <p:cNvPr id="408" name="Text Box 412">
            <a:extLst>
              <a:ext uri="{FF2B5EF4-FFF2-40B4-BE49-F238E27FC236}">
                <a16:creationId xmlns:a16="http://schemas.microsoft.com/office/drawing/2014/main" id="{E61A2711-E9FA-473E-86D0-D5758D7EEE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86225" y="190244"/>
            <a:ext cx="4892675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Formation</a:t>
            </a:r>
            <a:r>
              <a:rPr kumimoji="0" lang="hu-HU" altLang="hu-HU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of </a:t>
            </a:r>
            <a:r>
              <a:rPr kumimoji="0" lang="hu-HU" altLang="hu-HU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secondary</a:t>
            </a:r>
            <a:r>
              <a:rPr kumimoji="0" lang="hu-HU" altLang="hu-HU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altLang="hu-HU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yolk</a:t>
            </a:r>
            <a:r>
              <a:rPr kumimoji="0" lang="hu-HU" altLang="hu-HU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altLang="hu-HU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sac</a:t>
            </a:r>
            <a:r>
              <a:rPr kumimoji="0" lang="hu-HU" altLang="hu-HU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has </a:t>
            </a:r>
            <a:r>
              <a:rPr kumimoji="0" lang="hu-HU" altLang="hu-HU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started</a:t>
            </a:r>
            <a:r>
              <a:rPr kumimoji="0" lang="hu-HU" altLang="hu-HU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.</a:t>
            </a:r>
          </a:p>
        </p:txBody>
      </p:sp>
      <p:grpSp>
        <p:nvGrpSpPr>
          <p:cNvPr id="409" name="Group 413">
            <a:extLst>
              <a:ext uri="{FF2B5EF4-FFF2-40B4-BE49-F238E27FC236}">
                <a16:creationId xmlns:a16="http://schemas.microsoft.com/office/drawing/2014/main" id="{DBCF7560-0F7E-4AB9-A1D3-30EEDE8D6F01}"/>
              </a:ext>
            </a:extLst>
          </p:cNvPr>
          <p:cNvGrpSpPr>
            <a:grpSpLocks/>
          </p:cNvGrpSpPr>
          <p:nvPr/>
        </p:nvGrpSpPr>
        <p:grpSpPr bwMode="auto">
          <a:xfrm rot="6924463">
            <a:off x="3902869" y="5380832"/>
            <a:ext cx="431800" cy="144462"/>
            <a:chOff x="295" y="3929"/>
            <a:chExt cx="272" cy="91"/>
          </a:xfrm>
        </p:grpSpPr>
        <p:sp>
          <p:nvSpPr>
            <p:cNvPr id="410" name="Oval 414">
              <a:extLst>
                <a:ext uri="{FF2B5EF4-FFF2-40B4-BE49-F238E27FC236}">
                  <a16:creationId xmlns:a16="http://schemas.microsoft.com/office/drawing/2014/main" id="{7CDF7857-5446-4C58-958F-33DA51AF00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11" name="Oval 415">
              <a:extLst>
                <a:ext uri="{FF2B5EF4-FFF2-40B4-BE49-F238E27FC236}">
                  <a16:creationId xmlns:a16="http://schemas.microsoft.com/office/drawing/2014/main" id="{8592AA49-CB75-40C3-99CD-3238BC5DE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412" name="Group 416">
            <a:extLst>
              <a:ext uri="{FF2B5EF4-FFF2-40B4-BE49-F238E27FC236}">
                <a16:creationId xmlns:a16="http://schemas.microsoft.com/office/drawing/2014/main" id="{7808B67C-B484-4468-8BC4-52B73D6A9705}"/>
              </a:ext>
            </a:extLst>
          </p:cNvPr>
          <p:cNvGrpSpPr>
            <a:grpSpLocks/>
          </p:cNvGrpSpPr>
          <p:nvPr/>
        </p:nvGrpSpPr>
        <p:grpSpPr bwMode="auto">
          <a:xfrm rot="-1391916">
            <a:off x="3502025" y="5681663"/>
            <a:ext cx="431800" cy="144462"/>
            <a:chOff x="295" y="3929"/>
            <a:chExt cx="272" cy="91"/>
          </a:xfrm>
        </p:grpSpPr>
        <p:sp>
          <p:nvSpPr>
            <p:cNvPr id="413" name="Oval 417">
              <a:extLst>
                <a:ext uri="{FF2B5EF4-FFF2-40B4-BE49-F238E27FC236}">
                  <a16:creationId xmlns:a16="http://schemas.microsoft.com/office/drawing/2014/main" id="{D28B7B99-E2AF-4F82-AC41-8440CFBB3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14" name="Oval 418">
              <a:extLst>
                <a:ext uri="{FF2B5EF4-FFF2-40B4-BE49-F238E27FC236}">
                  <a16:creationId xmlns:a16="http://schemas.microsoft.com/office/drawing/2014/main" id="{1DD278C2-EBB7-4B5D-B5FA-EDF2115C3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415" name="Group 419">
            <a:extLst>
              <a:ext uri="{FF2B5EF4-FFF2-40B4-BE49-F238E27FC236}">
                <a16:creationId xmlns:a16="http://schemas.microsoft.com/office/drawing/2014/main" id="{70DD76AF-F3B3-4FB8-911B-DE4D1161D90C}"/>
              </a:ext>
            </a:extLst>
          </p:cNvPr>
          <p:cNvGrpSpPr>
            <a:grpSpLocks/>
          </p:cNvGrpSpPr>
          <p:nvPr/>
        </p:nvGrpSpPr>
        <p:grpSpPr bwMode="auto">
          <a:xfrm rot="2969503">
            <a:off x="3961607" y="5745956"/>
            <a:ext cx="431800" cy="144463"/>
            <a:chOff x="295" y="3929"/>
            <a:chExt cx="272" cy="91"/>
          </a:xfrm>
        </p:grpSpPr>
        <p:sp>
          <p:nvSpPr>
            <p:cNvPr id="416" name="Oval 420">
              <a:extLst>
                <a:ext uri="{FF2B5EF4-FFF2-40B4-BE49-F238E27FC236}">
                  <a16:creationId xmlns:a16="http://schemas.microsoft.com/office/drawing/2014/main" id="{71B43168-9AA2-41D1-BBAE-A8FBA0176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17" name="Oval 421">
              <a:extLst>
                <a:ext uri="{FF2B5EF4-FFF2-40B4-BE49-F238E27FC236}">
                  <a16:creationId xmlns:a16="http://schemas.microsoft.com/office/drawing/2014/main" id="{A73BF36F-FCD4-412D-8F5E-80BB59A9B9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418" name="Group 422">
            <a:extLst>
              <a:ext uri="{FF2B5EF4-FFF2-40B4-BE49-F238E27FC236}">
                <a16:creationId xmlns:a16="http://schemas.microsoft.com/office/drawing/2014/main" id="{C305CD7F-5E1D-4B6C-A2D4-34882B7A8D37}"/>
              </a:ext>
            </a:extLst>
          </p:cNvPr>
          <p:cNvGrpSpPr>
            <a:grpSpLocks/>
          </p:cNvGrpSpPr>
          <p:nvPr/>
        </p:nvGrpSpPr>
        <p:grpSpPr bwMode="auto">
          <a:xfrm rot="1960218">
            <a:off x="3446463" y="5922963"/>
            <a:ext cx="431800" cy="144462"/>
            <a:chOff x="295" y="3929"/>
            <a:chExt cx="272" cy="91"/>
          </a:xfrm>
        </p:grpSpPr>
        <p:sp>
          <p:nvSpPr>
            <p:cNvPr id="419" name="Oval 423">
              <a:extLst>
                <a:ext uri="{FF2B5EF4-FFF2-40B4-BE49-F238E27FC236}">
                  <a16:creationId xmlns:a16="http://schemas.microsoft.com/office/drawing/2014/main" id="{4E301FC0-E5E8-44E8-BFB5-B87E9B99C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20" name="Oval 424">
              <a:extLst>
                <a:ext uri="{FF2B5EF4-FFF2-40B4-BE49-F238E27FC236}">
                  <a16:creationId xmlns:a16="http://schemas.microsoft.com/office/drawing/2014/main" id="{ACF1D658-898F-4715-BE6B-02B7A4943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421" name="Group 425">
            <a:extLst>
              <a:ext uri="{FF2B5EF4-FFF2-40B4-BE49-F238E27FC236}">
                <a16:creationId xmlns:a16="http://schemas.microsoft.com/office/drawing/2014/main" id="{6ABACF11-BB8A-4DE3-B8A5-B29F63ECFCF5}"/>
              </a:ext>
            </a:extLst>
          </p:cNvPr>
          <p:cNvGrpSpPr>
            <a:grpSpLocks/>
          </p:cNvGrpSpPr>
          <p:nvPr/>
        </p:nvGrpSpPr>
        <p:grpSpPr bwMode="auto">
          <a:xfrm rot="-567740">
            <a:off x="3863975" y="5983288"/>
            <a:ext cx="431800" cy="144462"/>
            <a:chOff x="295" y="3929"/>
            <a:chExt cx="272" cy="91"/>
          </a:xfrm>
        </p:grpSpPr>
        <p:sp>
          <p:nvSpPr>
            <p:cNvPr id="422" name="Oval 426">
              <a:extLst>
                <a:ext uri="{FF2B5EF4-FFF2-40B4-BE49-F238E27FC236}">
                  <a16:creationId xmlns:a16="http://schemas.microsoft.com/office/drawing/2014/main" id="{41DD397E-BB17-4697-9F99-2C4F12A60F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23" name="Oval 427">
              <a:extLst>
                <a:ext uri="{FF2B5EF4-FFF2-40B4-BE49-F238E27FC236}">
                  <a16:creationId xmlns:a16="http://schemas.microsoft.com/office/drawing/2014/main" id="{F13F573D-D4E0-429A-BF3B-B77D3DB37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sp>
        <p:nvSpPr>
          <p:cNvPr id="429" name="Text Box 452">
            <a:extLst>
              <a:ext uri="{FF2B5EF4-FFF2-40B4-BE49-F238E27FC236}">
                <a16:creationId xmlns:a16="http://schemas.microsoft.com/office/drawing/2014/main" id="{6179E165-9810-4C25-BFDB-A057F98A28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057525"/>
            <a:ext cx="1081087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80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amnion</a:t>
            </a:r>
            <a:r>
              <a:rPr kumimoji="0" lang="hu-HU" altLang="hu-HU" sz="1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altLang="hu-HU" sz="180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cavity</a:t>
            </a:r>
            <a:endParaRPr kumimoji="0" lang="hu-HU" altLang="hu-HU" sz="18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430" name="Text Box 404">
            <a:extLst>
              <a:ext uri="{FF2B5EF4-FFF2-40B4-BE49-F238E27FC236}">
                <a16:creationId xmlns:a16="http://schemas.microsoft.com/office/drawing/2014/main" id="{406B7D66-9D39-4997-A65E-732DF5C47B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9817" y="4366909"/>
            <a:ext cx="1340025" cy="646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80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secondary</a:t>
            </a:r>
            <a:r>
              <a:rPr kumimoji="0" lang="hu-HU" altLang="hu-HU" sz="1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altLang="hu-HU" sz="180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yolk</a:t>
            </a:r>
            <a:r>
              <a:rPr kumimoji="0" lang="hu-HU" altLang="hu-HU" sz="1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altLang="hu-HU" sz="180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sac</a:t>
            </a:r>
            <a:endParaRPr kumimoji="0" lang="hu-HU" altLang="hu-HU" sz="18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37533701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5F9CD8F3-EDA6-45F6-81C6-10770A98F010}"/>
              </a:ext>
            </a:extLst>
          </p:cNvPr>
          <p:cNvSpPr>
            <a:spLocks/>
          </p:cNvSpPr>
          <p:nvPr/>
        </p:nvSpPr>
        <p:spPr bwMode="auto">
          <a:xfrm>
            <a:off x="165100" y="115888"/>
            <a:ext cx="8872538" cy="6394450"/>
          </a:xfrm>
          <a:custGeom>
            <a:avLst/>
            <a:gdLst>
              <a:gd name="T0" fmla="*/ 2147483646 w 5589"/>
              <a:gd name="T1" fmla="*/ 2147483646 h 4028"/>
              <a:gd name="T2" fmla="*/ 2147483646 w 5589"/>
              <a:gd name="T3" fmla="*/ 2147483646 h 4028"/>
              <a:gd name="T4" fmla="*/ 2147483646 w 5589"/>
              <a:gd name="T5" fmla="*/ 2147483646 h 4028"/>
              <a:gd name="T6" fmla="*/ 2147483646 w 5589"/>
              <a:gd name="T7" fmla="*/ 2147483646 h 4028"/>
              <a:gd name="T8" fmla="*/ 2147483646 w 5589"/>
              <a:gd name="T9" fmla="*/ 2147483646 h 4028"/>
              <a:gd name="T10" fmla="*/ 2147483646 w 5589"/>
              <a:gd name="T11" fmla="*/ 2147483646 h 4028"/>
              <a:gd name="T12" fmla="*/ 2147483646 w 5589"/>
              <a:gd name="T13" fmla="*/ 2147483646 h 4028"/>
              <a:gd name="T14" fmla="*/ 2147483646 w 5589"/>
              <a:gd name="T15" fmla="*/ 2147483646 h 4028"/>
              <a:gd name="T16" fmla="*/ 2147483646 w 5589"/>
              <a:gd name="T17" fmla="*/ 2147483646 h 4028"/>
              <a:gd name="T18" fmla="*/ 2147483646 w 5589"/>
              <a:gd name="T19" fmla="*/ 0 h 4028"/>
              <a:gd name="T20" fmla="*/ 2147483646 w 5589"/>
              <a:gd name="T21" fmla="*/ 0 h 4028"/>
              <a:gd name="T22" fmla="*/ 0 w 5589"/>
              <a:gd name="T23" fmla="*/ 2147483646 h 4028"/>
              <a:gd name="T24" fmla="*/ 2147483646 w 5589"/>
              <a:gd name="T25" fmla="*/ 2147483646 h 402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589" h="4028">
                <a:moveTo>
                  <a:pt x="2124" y="3973"/>
                </a:moveTo>
                <a:lnTo>
                  <a:pt x="2457" y="4028"/>
                </a:lnTo>
                <a:lnTo>
                  <a:pt x="2873" y="3959"/>
                </a:lnTo>
                <a:lnTo>
                  <a:pt x="3185" y="3973"/>
                </a:lnTo>
                <a:lnTo>
                  <a:pt x="3734" y="3931"/>
                </a:lnTo>
                <a:lnTo>
                  <a:pt x="4206" y="3980"/>
                </a:lnTo>
                <a:lnTo>
                  <a:pt x="4823" y="3924"/>
                </a:lnTo>
                <a:lnTo>
                  <a:pt x="5059" y="3938"/>
                </a:lnTo>
                <a:lnTo>
                  <a:pt x="5545" y="3931"/>
                </a:lnTo>
                <a:lnTo>
                  <a:pt x="5589" y="0"/>
                </a:lnTo>
                <a:lnTo>
                  <a:pt x="10" y="0"/>
                </a:lnTo>
                <a:lnTo>
                  <a:pt x="0" y="3994"/>
                </a:lnTo>
                <a:lnTo>
                  <a:pt x="2124" y="3973"/>
                </a:lnTo>
                <a:close/>
              </a:path>
            </a:pathLst>
          </a:custGeom>
          <a:solidFill>
            <a:schemeClr val="tx1">
              <a:lumMod val="25000"/>
              <a:lumOff val="75000"/>
            </a:schemeClr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C1B3FEBF-A76B-4F0E-BF47-583508960822}"/>
              </a:ext>
            </a:extLst>
          </p:cNvPr>
          <p:cNvSpPr>
            <a:spLocks/>
          </p:cNvSpPr>
          <p:nvPr/>
        </p:nvSpPr>
        <p:spPr bwMode="auto">
          <a:xfrm>
            <a:off x="933450" y="1076325"/>
            <a:ext cx="6383338" cy="5414963"/>
          </a:xfrm>
          <a:custGeom>
            <a:avLst/>
            <a:gdLst>
              <a:gd name="T0" fmla="*/ 2147483646 w 4021"/>
              <a:gd name="T1" fmla="*/ 2147483646 h 3411"/>
              <a:gd name="T2" fmla="*/ 2147483646 w 4021"/>
              <a:gd name="T3" fmla="*/ 2147483646 h 3411"/>
              <a:gd name="T4" fmla="*/ 2147483646 w 4021"/>
              <a:gd name="T5" fmla="*/ 2147483646 h 3411"/>
              <a:gd name="T6" fmla="*/ 2147483646 w 4021"/>
              <a:gd name="T7" fmla="*/ 2147483646 h 3411"/>
              <a:gd name="T8" fmla="*/ 2147483646 w 4021"/>
              <a:gd name="T9" fmla="*/ 2147483646 h 3411"/>
              <a:gd name="T10" fmla="*/ 2147483646 w 4021"/>
              <a:gd name="T11" fmla="*/ 2147483646 h 3411"/>
              <a:gd name="T12" fmla="*/ 2147483646 w 4021"/>
              <a:gd name="T13" fmla="*/ 2147483646 h 3411"/>
              <a:gd name="T14" fmla="*/ 2147483646 w 4021"/>
              <a:gd name="T15" fmla="*/ 2147483646 h 3411"/>
              <a:gd name="T16" fmla="*/ 2147483646 w 4021"/>
              <a:gd name="T17" fmla="*/ 2147483646 h 3411"/>
              <a:gd name="T18" fmla="*/ 2147483646 w 4021"/>
              <a:gd name="T19" fmla="*/ 2147483646 h 3411"/>
              <a:gd name="T20" fmla="*/ 2147483646 w 4021"/>
              <a:gd name="T21" fmla="*/ 2147483646 h 3411"/>
              <a:gd name="T22" fmla="*/ 2147483646 w 4021"/>
              <a:gd name="T23" fmla="*/ 2147483646 h 3411"/>
              <a:gd name="T24" fmla="*/ 2147483646 w 4021"/>
              <a:gd name="T25" fmla="*/ 2147483646 h 3411"/>
              <a:gd name="T26" fmla="*/ 2147483646 w 4021"/>
              <a:gd name="T27" fmla="*/ 2147483646 h 3411"/>
              <a:gd name="T28" fmla="*/ 2147483646 w 4021"/>
              <a:gd name="T29" fmla="*/ 2147483646 h 3411"/>
              <a:gd name="T30" fmla="*/ 2147483646 w 4021"/>
              <a:gd name="T31" fmla="*/ 2147483646 h 3411"/>
              <a:gd name="T32" fmla="*/ 2147483646 w 4021"/>
              <a:gd name="T33" fmla="*/ 2147483646 h 3411"/>
              <a:gd name="T34" fmla="*/ 2147483646 w 4021"/>
              <a:gd name="T35" fmla="*/ 2147483646 h 3411"/>
              <a:gd name="T36" fmla="*/ 2147483646 w 4021"/>
              <a:gd name="T37" fmla="*/ 2147483646 h 3411"/>
              <a:gd name="T38" fmla="*/ 2147483646 w 4021"/>
              <a:gd name="T39" fmla="*/ 2147483646 h 3411"/>
              <a:gd name="T40" fmla="*/ 2147483646 w 4021"/>
              <a:gd name="T41" fmla="*/ 2147483646 h 3411"/>
              <a:gd name="T42" fmla="*/ 2147483646 w 4021"/>
              <a:gd name="T43" fmla="*/ 2147483646 h 3411"/>
              <a:gd name="T44" fmla="*/ 2147483646 w 4021"/>
              <a:gd name="T45" fmla="*/ 2147483646 h 3411"/>
              <a:gd name="T46" fmla="*/ 2147483646 w 4021"/>
              <a:gd name="T47" fmla="*/ 2147483646 h 3411"/>
              <a:gd name="T48" fmla="*/ 2147483646 w 4021"/>
              <a:gd name="T49" fmla="*/ 2147483646 h 3411"/>
              <a:gd name="T50" fmla="*/ 2147483646 w 4021"/>
              <a:gd name="T51" fmla="*/ 2147483646 h 3411"/>
              <a:gd name="T52" fmla="*/ 2147483646 w 4021"/>
              <a:gd name="T53" fmla="*/ 2147483646 h 3411"/>
              <a:gd name="T54" fmla="*/ 2147483646 w 4021"/>
              <a:gd name="T55" fmla="*/ 2147483646 h 3411"/>
              <a:gd name="T56" fmla="*/ 2147483646 w 4021"/>
              <a:gd name="T57" fmla="*/ 2147483646 h 3411"/>
              <a:gd name="T58" fmla="*/ 2147483646 w 4021"/>
              <a:gd name="T59" fmla="*/ 2147483646 h 3411"/>
              <a:gd name="T60" fmla="*/ 2147483646 w 4021"/>
              <a:gd name="T61" fmla="*/ 2147483646 h 341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021" h="3411">
                <a:moveTo>
                  <a:pt x="800" y="3236"/>
                </a:moveTo>
                <a:cubicBezTo>
                  <a:pt x="751" y="3161"/>
                  <a:pt x="780" y="2930"/>
                  <a:pt x="689" y="2868"/>
                </a:cubicBezTo>
                <a:cubicBezTo>
                  <a:pt x="598" y="2806"/>
                  <a:pt x="297" y="2935"/>
                  <a:pt x="252" y="2861"/>
                </a:cubicBezTo>
                <a:cubicBezTo>
                  <a:pt x="207" y="2787"/>
                  <a:pt x="448" y="2514"/>
                  <a:pt x="418" y="2424"/>
                </a:cubicBezTo>
                <a:cubicBezTo>
                  <a:pt x="388" y="2334"/>
                  <a:pt x="92" y="2387"/>
                  <a:pt x="71" y="2320"/>
                </a:cubicBezTo>
                <a:cubicBezTo>
                  <a:pt x="50" y="2253"/>
                  <a:pt x="295" y="2120"/>
                  <a:pt x="293" y="2022"/>
                </a:cubicBezTo>
                <a:cubicBezTo>
                  <a:pt x="291" y="1924"/>
                  <a:pt x="0" y="1828"/>
                  <a:pt x="57" y="1730"/>
                </a:cubicBezTo>
                <a:cubicBezTo>
                  <a:pt x="114" y="1632"/>
                  <a:pt x="550" y="1582"/>
                  <a:pt x="633" y="1432"/>
                </a:cubicBezTo>
                <a:cubicBezTo>
                  <a:pt x="716" y="1282"/>
                  <a:pt x="516" y="920"/>
                  <a:pt x="557" y="828"/>
                </a:cubicBezTo>
                <a:cubicBezTo>
                  <a:pt x="598" y="736"/>
                  <a:pt x="837" y="988"/>
                  <a:pt x="876" y="883"/>
                </a:cubicBezTo>
                <a:cubicBezTo>
                  <a:pt x="915" y="778"/>
                  <a:pt x="712" y="266"/>
                  <a:pt x="793" y="196"/>
                </a:cubicBezTo>
                <a:cubicBezTo>
                  <a:pt x="874" y="126"/>
                  <a:pt x="1231" y="485"/>
                  <a:pt x="1362" y="460"/>
                </a:cubicBezTo>
                <a:cubicBezTo>
                  <a:pt x="1493" y="435"/>
                  <a:pt x="1509" y="44"/>
                  <a:pt x="1577" y="47"/>
                </a:cubicBezTo>
                <a:cubicBezTo>
                  <a:pt x="1645" y="50"/>
                  <a:pt x="1704" y="406"/>
                  <a:pt x="1772" y="481"/>
                </a:cubicBezTo>
                <a:cubicBezTo>
                  <a:pt x="1840" y="556"/>
                  <a:pt x="1909" y="572"/>
                  <a:pt x="1987" y="495"/>
                </a:cubicBezTo>
                <a:cubicBezTo>
                  <a:pt x="2065" y="418"/>
                  <a:pt x="2177" y="0"/>
                  <a:pt x="2242" y="17"/>
                </a:cubicBezTo>
                <a:cubicBezTo>
                  <a:pt x="2307" y="34"/>
                  <a:pt x="2254" y="589"/>
                  <a:pt x="2375" y="599"/>
                </a:cubicBezTo>
                <a:cubicBezTo>
                  <a:pt x="2496" y="609"/>
                  <a:pt x="2834" y="97"/>
                  <a:pt x="2967" y="77"/>
                </a:cubicBezTo>
                <a:cubicBezTo>
                  <a:pt x="3100" y="57"/>
                  <a:pt x="3044" y="423"/>
                  <a:pt x="3173" y="481"/>
                </a:cubicBezTo>
                <a:cubicBezTo>
                  <a:pt x="3302" y="539"/>
                  <a:pt x="3660" y="340"/>
                  <a:pt x="3742" y="425"/>
                </a:cubicBezTo>
                <a:cubicBezTo>
                  <a:pt x="3824" y="510"/>
                  <a:pt x="3624" y="823"/>
                  <a:pt x="3666" y="994"/>
                </a:cubicBezTo>
                <a:cubicBezTo>
                  <a:pt x="3708" y="1165"/>
                  <a:pt x="4021" y="1297"/>
                  <a:pt x="3992" y="1453"/>
                </a:cubicBezTo>
                <a:cubicBezTo>
                  <a:pt x="3963" y="1609"/>
                  <a:pt x="3494" y="1750"/>
                  <a:pt x="3493" y="1931"/>
                </a:cubicBezTo>
                <a:cubicBezTo>
                  <a:pt x="3492" y="2112"/>
                  <a:pt x="4013" y="2417"/>
                  <a:pt x="3985" y="2542"/>
                </a:cubicBezTo>
                <a:cubicBezTo>
                  <a:pt x="3957" y="2667"/>
                  <a:pt x="3384" y="2574"/>
                  <a:pt x="3326" y="2681"/>
                </a:cubicBezTo>
                <a:cubicBezTo>
                  <a:pt x="3268" y="2788"/>
                  <a:pt x="3658" y="3103"/>
                  <a:pt x="3638" y="3187"/>
                </a:cubicBezTo>
                <a:cubicBezTo>
                  <a:pt x="3618" y="3271"/>
                  <a:pt x="3431" y="3155"/>
                  <a:pt x="3208" y="3187"/>
                </a:cubicBezTo>
                <a:cubicBezTo>
                  <a:pt x="2985" y="3219"/>
                  <a:pt x="2578" y="3353"/>
                  <a:pt x="2299" y="3382"/>
                </a:cubicBezTo>
                <a:cubicBezTo>
                  <a:pt x="2020" y="3411"/>
                  <a:pt x="1756" y="3371"/>
                  <a:pt x="1536" y="3361"/>
                </a:cubicBezTo>
                <a:cubicBezTo>
                  <a:pt x="1316" y="3351"/>
                  <a:pt x="1103" y="3340"/>
                  <a:pt x="980" y="3319"/>
                </a:cubicBezTo>
                <a:cubicBezTo>
                  <a:pt x="857" y="3298"/>
                  <a:pt x="830" y="3338"/>
                  <a:pt x="800" y="3236"/>
                </a:cubicBezTo>
                <a:close/>
              </a:path>
            </a:pathLst>
          </a:custGeom>
          <a:solidFill>
            <a:srgbClr val="9933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464B76F1-E96F-4A15-8E23-2BB1E7C0D00D}"/>
              </a:ext>
            </a:extLst>
          </p:cNvPr>
          <p:cNvSpPr>
            <a:spLocks/>
          </p:cNvSpPr>
          <p:nvPr/>
        </p:nvSpPr>
        <p:spPr bwMode="auto">
          <a:xfrm>
            <a:off x="2339975" y="2708275"/>
            <a:ext cx="3600450" cy="3600450"/>
          </a:xfrm>
          <a:custGeom>
            <a:avLst/>
            <a:gdLst>
              <a:gd name="T0" fmla="*/ 0 w 2268"/>
              <a:gd name="T1" fmla="*/ 2147483646 h 2268"/>
              <a:gd name="T2" fmla="*/ 2147483646 w 2268"/>
              <a:gd name="T3" fmla="*/ 2147483646 h 2268"/>
              <a:gd name="T4" fmla="*/ 2147483646 w 2268"/>
              <a:gd name="T5" fmla="*/ 2147483646 h 2268"/>
              <a:gd name="T6" fmla="*/ 2147483646 w 2268"/>
              <a:gd name="T7" fmla="*/ 2147483646 h 2268"/>
              <a:gd name="T8" fmla="*/ 2147483646 w 2268"/>
              <a:gd name="T9" fmla="*/ 2147483646 h 2268"/>
              <a:gd name="T10" fmla="*/ 2147483646 w 2268"/>
              <a:gd name="T11" fmla="*/ 2147483646 h 2268"/>
              <a:gd name="T12" fmla="*/ 2147483646 w 2268"/>
              <a:gd name="T13" fmla="*/ 2147483646 h 2268"/>
              <a:gd name="T14" fmla="*/ 2147483646 w 2268"/>
              <a:gd name="T15" fmla="*/ 2147483646 h 2268"/>
              <a:gd name="T16" fmla="*/ 2147483646 w 2268"/>
              <a:gd name="T17" fmla="*/ 2147483646 h 2268"/>
              <a:gd name="T18" fmla="*/ 2147483646 w 2268"/>
              <a:gd name="T19" fmla="*/ 2147483646 h 2268"/>
              <a:gd name="T20" fmla="*/ 2147483646 w 2268"/>
              <a:gd name="T21" fmla="*/ 2147483646 h 2268"/>
              <a:gd name="T22" fmla="*/ 2147483646 w 2268"/>
              <a:gd name="T23" fmla="*/ 2147483646 h 2268"/>
              <a:gd name="T24" fmla="*/ 2147483646 w 2268"/>
              <a:gd name="T25" fmla="*/ 2147483646 h 2268"/>
              <a:gd name="T26" fmla="*/ 2147483646 w 2268"/>
              <a:gd name="T27" fmla="*/ 2147483646 h 2268"/>
              <a:gd name="T28" fmla="*/ 2147483646 w 2268"/>
              <a:gd name="T29" fmla="*/ 2147483646 h 2268"/>
              <a:gd name="T30" fmla="*/ 2147483646 w 2268"/>
              <a:gd name="T31" fmla="*/ 2147483646 h 2268"/>
              <a:gd name="T32" fmla="*/ 2147483646 w 2268"/>
              <a:gd name="T33" fmla="*/ 2147483646 h 2268"/>
              <a:gd name="T34" fmla="*/ 2147483646 w 2268"/>
              <a:gd name="T35" fmla="*/ 2147483646 h 2268"/>
              <a:gd name="T36" fmla="*/ 2147483646 w 2268"/>
              <a:gd name="T37" fmla="*/ 2147483646 h 2268"/>
              <a:gd name="T38" fmla="*/ 2147483646 w 2268"/>
              <a:gd name="T39" fmla="*/ 2147483646 h 2268"/>
              <a:gd name="T40" fmla="*/ 2147483646 w 2268"/>
              <a:gd name="T41" fmla="*/ 2147483646 h 2268"/>
              <a:gd name="T42" fmla="*/ 2147483646 w 2268"/>
              <a:gd name="T43" fmla="*/ 2147483646 h 2268"/>
              <a:gd name="T44" fmla="*/ 2147483646 w 2268"/>
              <a:gd name="T45" fmla="*/ 0 h 2268"/>
              <a:gd name="T46" fmla="*/ 2147483646 w 2268"/>
              <a:gd name="T47" fmla="*/ 2147483646 h 2268"/>
              <a:gd name="T48" fmla="*/ 2147483646 w 2268"/>
              <a:gd name="T49" fmla="*/ 2147483646 h 2268"/>
              <a:gd name="T50" fmla="*/ 2147483646 w 2268"/>
              <a:gd name="T51" fmla="*/ 2147483646 h 2268"/>
              <a:gd name="T52" fmla="*/ 2147483646 w 2268"/>
              <a:gd name="T53" fmla="*/ 2147483646 h 2268"/>
              <a:gd name="T54" fmla="*/ 2147483646 w 2268"/>
              <a:gd name="T55" fmla="*/ 2147483646 h 2268"/>
              <a:gd name="T56" fmla="*/ 0 w 2268"/>
              <a:gd name="T57" fmla="*/ 2147483646 h 2268"/>
              <a:gd name="T58" fmla="*/ 0 w 2268"/>
              <a:gd name="T59" fmla="*/ 2147483646 h 226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268" h="2268">
                <a:moveTo>
                  <a:pt x="0" y="1361"/>
                </a:moveTo>
                <a:lnTo>
                  <a:pt x="91" y="1543"/>
                </a:lnTo>
                <a:lnTo>
                  <a:pt x="136" y="1724"/>
                </a:lnTo>
                <a:lnTo>
                  <a:pt x="317" y="1860"/>
                </a:lnTo>
                <a:lnTo>
                  <a:pt x="408" y="1996"/>
                </a:lnTo>
                <a:lnTo>
                  <a:pt x="635" y="2132"/>
                </a:lnTo>
                <a:lnTo>
                  <a:pt x="907" y="2223"/>
                </a:lnTo>
                <a:lnTo>
                  <a:pt x="1225" y="2268"/>
                </a:lnTo>
                <a:lnTo>
                  <a:pt x="1542" y="2132"/>
                </a:lnTo>
                <a:lnTo>
                  <a:pt x="1678" y="2132"/>
                </a:lnTo>
                <a:lnTo>
                  <a:pt x="1905" y="1996"/>
                </a:lnTo>
                <a:lnTo>
                  <a:pt x="2086" y="1724"/>
                </a:lnTo>
                <a:lnTo>
                  <a:pt x="2177" y="1588"/>
                </a:lnTo>
                <a:lnTo>
                  <a:pt x="2222" y="1452"/>
                </a:lnTo>
                <a:lnTo>
                  <a:pt x="2268" y="1316"/>
                </a:lnTo>
                <a:lnTo>
                  <a:pt x="2268" y="1044"/>
                </a:lnTo>
                <a:lnTo>
                  <a:pt x="2222" y="772"/>
                </a:lnTo>
                <a:lnTo>
                  <a:pt x="2222" y="635"/>
                </a:lnTo>
                <a:lnTo>
                  <a:pt x="2086" y="545"/>
                </a:lnTo>
                <a:lnTo>
                  <a:pt x="2041" y="409"/>
                </a:lnTo>
                <a:lnTo>
                  <a:pt x="1814" y="182"/>
                </a:lnTo>
                <a:lnTo>
                  <a:pt x="1497" y="46"/>
                </a:lnTo>
                <a:lnTo>
                  <a:pt x="1179" y="0"/>
                </a:lnTo>
                <a:lnTo>
                  <a:pt x="816" y="46"/>
                </a:lnTo>
                <a:lnTo>
                  <a:pt x="635" y="91"/>
                </a:lnTo>
                <a:lnTo>
                  <a:pt x="490" y="119"/>
                </a:lnTo>
                <a:cubicBezTo>
                  <a:pt x="415" y="210"/>
                  <a:pt x="294" y="266"/>
                  <a:pt x="227" y="363"/>
                </a:cubicBezTo>
                <a:cubicBezTo>
                  <a:pt x="174" y="439"/>
                  <a:pt x="174" y="454"/>
                  <a:pt x="136" y="545"/>
                </a:cubicBezTo>
                <a:lnTo>
                  <a:pt x="0" y="908"/>
                </a:lnTo>
                <a:lnTo>
                  <a:pt x="0" y="1361"/>
                </a:lnTo>
                <a:close/>
              </a:path>
            </a:pathLst>
          </a:custGeom>
          <a:solidFill>
            <a:srgbClr val="FF0000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AD338661-1453-458B-8682-1F24AADF7064}"/>
              </a:ext>
            </a:extLst>
          </p:cNvPr>
          <p:cNvSpPr>
            <a:spLocks/>
          </p:cNvSpPr>
          <p:nvPr/>
        </p:nvSpPr>
        <p:spPr bwMode="auto">
          <a:xfrm>
            <a:off x="2432050" y="2852738"/>
            <a:ext cx="3387725" cy="3332162"/>
          </a:xfrm>
          <a:custGeom>
            <a:avLst/>
            <a:gdLst>
              <a:gd name="T0" fmla="*/ 2147483646 w 2134"/>
              <a:gd name="T1" fmla="*/ 2147483646 h 2099"/>
              <a:gd name="T2" fmla="*/ 2147483646 w 2134"/>
              <a:gd name="T3" fmla="*/ 2147483646 h 2099"/>
              <a:gd name="T4" fmla="*/ 2147483646 w 2134"/>
              <a:gd name="T5" fmla="*/ 2147483646 h 2099"/>
              <a:gd name="T6" fmla="*/ 2147483646 w 2134"/>
              <a:gd name="T7" fmla="*/ 2147483646 h 2099"/>
              <a:gd name="T8" fmla="*/ 2147483646 w 2134"/>
              <a:gd name="T9" fmla="*/ 2147483646 h 2099"/>
              <a:gd name="T10" fmla="*/ 2147483646 w 2134"/>
              <a:gd name="T11" fmla="*/ 2147483646 h 2099"/>
              <a:gd name="T12" fmla="*/ 2147483646 w 2134"/>
              <a:gd name="T13" fmla="*/ 2147483646 h 2099"/>
              <a:gd name="T14" fmla="*/ 2147483646 w 2134"/>
              <a:gd name="T15" fmla="*/ 2147483646 h 2099"/>
              <a:gd name="T16" fmla="*/ 2147483646 w 2134"/>
              <a:gd name="T17" fmla="*/ 2147483646 h 2099"/>
              <a:gd name="T18" fmla="*/ 2147483646 w 2134"/>
              <a:gd name="T19" fmla="*/ 2147483646 h 2099"/>
              <a:gd name="T20" fmla="*/ 2147483646 w 2134"/>
              <a:gd name="T21" fmla="*/ 2147483646 h 2099"/>
              <a:gd name="T22" fmla="*/ 2147483646 w 2134"/>
              <a:gd name="T23" fmla="*/ 2147483646 h 2099"/>
              <a:gd name="T24" fmla="*/ 2147483646 w 2134"/>
              <a:gd name="T25" fmla="*/ 2147483646 h 2099"/>
              <a:gd name="T26" fmla="*/ 2147483646 w 2134"/>
              <a:gd name="T27" fmla="*/ 2147483646 h 2099"/>
              <a:gd name="T28" fmla="*/ 2147483646 w 2134"/>
              <a:gd name="T29" fmla="*/ 2147483646 h 2099"/>
              <a:gd name="T30" fmla="*/ 2147483646 w 2134"/>
              <a:gd name="T31" fmla="*/ 2147483646 h 2099"/>
              <a:gd name="T32" fmla="*/ 2147483646 w 2134"/>
              <a:gd name="T33" fmla="*/ 2147483646 h 2099"/>
              <a:gd name="T34" fmla="*/ 2147483646 w 2134"/>
              <a:gd name="T35" fmla="*/ 2147483646 h 2099"/>
              <a:gd name="T36" fmla="*/ 2147483646 w 2134"/>
              <a:gd name="T37" fmla="*/ 2147483646 h 2099"/>
              <a:gd name="T38" fmla="*/ 2147483646 w 2134"/>
              <a:gd name="T39" fmla="*/ 2147483646 h 2099"/>
              <a:gd name="T40" fmla="*/ 2147483646 w 2134"/>
              <a:gd name="T41" fmla="*/ 2147483646 h 2099"/>
              <a:gd name="T42" fmla="*/ 2147483646 w 2134"/>
              <a:gd name="T43" fmla="*/ 2147483646 h 2099"/>
              <a:gd name="T44" fmla="*/ 2147483646 w 2134"/>
              <a:gd name="T45" fmla="*/ 2147483646 h 2099"/>
              <a:gd name="T46" fmla="*/ 2147483646 w 2134"/>
              <a:gd name="T47" fmla="*/ 2147483646 h 2099"/>
              <a:gd name="T48" fmla="*/ 2147483646 w 2134"/>
              <a:gd name="T49" fmla="*/ 2147483646 h 2099"/>
              <a:gd name="T50" fmla="*/ 2147483646 w 2134"/>
              <a:gd name="T51" fmla="*/ 2147483646 h 2099"/>
              <a:gd name="T52" fmla="*/ 2147483646 w 2134"/>
              <a:gd name="T53" fmla="*/ 2147483646 h 2099"/>
              <a:gd name="T54" fmla="*/ 2147483646 w 2134"/>
              <a:gd name="T55" fmla="*/ 2147483646 h 2099"/>
              <a:gd name="T56" fmla="*/ 2147483646 w 2134"/>
              <a:gd name="T57" fmla="*/ 2147483646 h 2099"/>
              <a:gd name="T58" fmla="*/ 2147483646 w 2134"/>
              <a:gd name="T59" fmla="*/ 2147483646 h 2099"/>
              <a:gd name="T60" fmla="*/ 2147483646 w 2134"/>
              <a:gd name="T61" fmla="*/ 2147483646 h 2099"/>
              <a:gd name="T62" fmla="*/ 2147483646 w 2134"/>
              <a:gd name="T63" fmla="*/ 2147483646 h 2099"/>
              <a:gd name="T64" fmla="*/ 2147483646 w 2134"/>
              <a:gd name="T65" fmla="*/ 2147483646 h 2099"/>
              <a:gd name="T66" fmla="*/ 2147483646 w 2134"/>
              <a:gd name="T67" fmla="*/ 2147483646 h 2099"/>
              <a:gd name="T68" fmla="*/ 2147483646 w 2134"/>
              <a:gd name="T69" fmla="*/ 2147483646 h 2099"/>
              <a:gd name="T70" fmla="*/ 2147483646 w 2134"/>
              <a:gd name="T71" fmla="*/ 2147483646 h 2099"/>
              <a:gd name="T72" fmla="*/ 2147483646 w 2134"/>
              <a:gd name="T73" fmla="*/ 2147483646 h 2099"/>
              <a:gd name="T74" fmla="*/ 2147483646 w 2134"/>
              <a:gd name="T75" fmla="*/ 2147483646 h 2099"/>
              <a:gd name="T76" fmla="*/ 2147483646 w 2134"/>
              <a:gd name="T77" fmla="*/ 2147483646 h 2099"/>
              <a:gd name="T78" fmla="*/ 2147483646 w 2134"/>
              <a:gd name="T79" fmla="*/ 0 h 2099"/>
              <a:gd name="T80" fmla="*/ 2147483646 w 2134"/>
              <a:gd name="T81" fmla="*/ 2147483646 h 2099"/>
              <a:gd name="T82" fmla="*/ 2147483646 w 2134"/>
              <a:gd name="T83" fmla="*/ 2147483646 h 2099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2134" h="2099">
                <a:moveTo>
                  <a:pt x="1796" y="275"/>
                </a:moveTo>
                <a:cubicBezTo>
                  <a:pt x="1813" y="339"/>
                  <a:pt x="1679" y="442"/>
                  <a:pt x="1636" y="451"/>
                </a:cubicBezTo>
                <a:cubicBezTo>
                  <a:pt x="1593" y="460"/>
                  <a:pt x="1579" y="373"/>
                  <a:pt x="1540" y="331"/>
                </a:cubicBezTo>
                <a:cubicBezTo>
                  <a:pt x="1501" y="289"/>
                  <a:pt x="1457" y="241"/>
                  <a:pt x="1402" y="201"/>
                </a:cubicBezTo>
                <a:cubicBezTo>
                  <a:pt x="1347" y="161"/>
                  <a:pt x="1291" y="114"/>
                  <a:pt x="1212" y="91"/>
                </a:cubicBezTo>
                <a:cubicBezTo>
                  <a:pt x="1133" y="68"/>
                  <a:pt x="1036" y="57"/>
                  <a:pt x="928" y="63"/>
                </a:cubicBezTo>
                <a:cubicBezTo>
                  <a:pt x="820" y="69"/>
                  <a:pt x="652" y="82"/>
                  <a:pt x="562" y="129"/>
                </a:cubicBezTo>
                <a:cubicBezTo>
                  <a:pt x="472" y="176"/>
                  <a:pt x="418" y="275"/>
                  <a:pt x="388" y="347"/>
                </a:cubicBezTo>
                <a:cubicBezTo>
                  <a:pt x="358" y="419"/>
                  <a:pt x="402" y="492"/>
                  <a:pt x="380" y="563"/>
                </a:cubicBezTo>
                <a:cubicBezTo>
                  <a:pt x="358" y="634"/>
                  <a:pt x="284" y="709"/>
                  <a:pt x="259" y="771"/>
                </a:cubicBezTo>
                <a:cubicBezTo>
                  <a:pt x="234" y="833"/>
                  <a:pt x="227" y="873"/>
                  <a:pt x="232" y="933"/>
                </a:cubicBezTo>
                <a:cubicBezTo>
                  <a:pt x="237" y="993"/>
                  <a:pt x="254" y="1066"/>
                  <a:pt x="292" y="1131"/>
                </a:cubicBezTo>
                <a:cubicBezTo>
                  <a:pt x="330" y="1196"/>
                  <a:pt x="389" y="1261"/>
                  <a:pt x="460" y="1323"/>
                </a:cubicBezTo>
                <a:cubicBezTo>
                  <a:pt x="531" y="1385"/>
                  <a:pt x="642" y="1467"/>
                  <a:pt x="718" y="1506"/>
                </a:cubicBezTo>
                <a:cubicBezTo>
                  <a:pt x="794" y="1545"/>
                  <a:pt x="878" y="1523"/>
                  <a:pt x="916" y="1560"/>
                </a:cubicBezTo>
                <a:cubicBezTo>
                  <a:pt x="954" y="1597"/>
                  <a:pt x="979" y="1687"/>
                  <a:pt x="944" y="1727"/>
                </a:cubicBezTo>
                <a:cubicBezTo>
                  <a:pt x="909" y="1767"/>
                  <a:pt x="758" y="1776"/>
                  <a:pt x="708" y="1803"/>
                </a:cubicBezTo>
                <a:cubicBezTo>
                  <a:pt x="658" y="1830"/>
                  <a:pt x="643" y="1856"/>
                  <a:pt x="644" y="1891"/>
                </a:cubicBezTo>
                <a:cubicBezTo>
                  <a:pt x="645" y="1926"/>
                  <a:pt x="657" y="1976"/>
                  <a:pt x="716" y="2011"/>
                </a:cubicBezTo>
                <a:cubicBezTo>
                  <a:pt x="775" y="2046"/>
                  <a:pt x="915" y="2099"/>
                  <a:pt x="996" y="2099"/>
                </a:cubicBezTo>
                <a:cubicBezTo>
                  <a:pt x="1077" y="2099"/>
                  <a:pt x="1176" y="2054"/>
                  <a:pt x="1204" y="2011"/>
                </a:cubicBezTo>
                <a:cubicBezTo>
                  <a:pt x="1232" y="1968"/>
                  <a:pt x="1201" y="1886"/>
                  <a:pt x="1164" y="1843"/>
                </a:cubicBezTo>
                <a:cubicBezTo>
                  <a:pt x="1127" y="1800"/>
                  <a:pt x="1000" y="1795"/>
                  <a:pt x="984" y="1751"/>
                </a:cubicBezTo>
                <a:cubicBezTo>
                  <a:pt x="968" y="1707"/>
                  <a:pt x="995" y="1616"/>
                  <a:pt x="1069" y="1578"/>
                </a:cubicBezTo>
                <a:cubicBezTo>
                  <a:pt x="1143" y="1540"/>
                  <a:pt x="1321" y="1567"/>
                  <a:pt x="1428" y="1523"/>
                </a:cubicBezTo>
                <a:cubicBezTo>
                  <a:pt x="1535" y="1479"/>
                  <a:pt x="1634" y="1417"/>
                  <a:pt x="1711" y="1316"/>
                </a:cubicBezTo>
                <a:cubicBezTo>
                  <a:pt x="1788" y="1215"/>
                  <a:pt x="1886" y="1035"/>
                  <a:pt x="1888" y="915"/>
                </a:cubicBezTo>
                <a:cubicBezTo>
                  <a:pt x="1890" y="795"/>
                  <a:pt x="1724" y="681"/>
                  <a:pt x="1726" y="597"/>
                </a:cubicBezTo>
                <a:cubicBezTo>
                  <a:pt x="1728" y="513"/>
                  <a:pt x="1837" y="381"/>
                  <a:pt x="1900" y="411"/>
                </a:cubicBezTo>
                <a:cubicBezTo>
                  <a:pt x="1963" y="441"/>
                  <a:pt x="2074" y="618"/>
                  <a:pt x="2104" y="777"/>
                </a:cubicBezTo>
                <a:cubicBezTo>
                  <a:pt x="2134" y="936"/>
                  <a:pt x="2122" y="1198"/>
                  <a:pt x="2080" y="1365"/>
                </a:cubicBezTo>
                <a:cubicBezTo>
                  <a:pt x="2038" y="1532"/>
                  <a:pt x="1938" y="1680"/>
                  <a:pt x="1852" y="1779"/>
                </a:cubicBezTo>
                <a:cubicBezTo>
                  <a:pt x="1766" y="1878"/>
                  <a:pt x="1711" y="1910"/>
                  <a:pt x="1564" y="1959"/>
                </a:cubicBezTo>
                <a:cubicBezTo>
                  <a:pt x="1417" y="2008"/>
                  <a:pt x="1159" y="2087"/>
                  <a:pt x="972" y="2075"/>
                </a:cubicBezTo>
                <a:cubicBezTo>
                  <a:pt x="785" y="2063"/>
                  <a:pt x="593" y="2002"/>
                  <a:pt x="442" y="1887"/>
                </a:cubicBezTo>
                <a:cubicBezTo>
                  <a:pt x="291" y="1772"/>
                  <a:pt x="128" y="1576"/>
                  <a:pt x="64" y="1383"/>
                </a:cubicBezTo>
                <a:cubicBezTo>
                  <a:pt x="0" y="1190"/>
                  <a:pt x="22" y="912"/>
                  <a:pt x="58" y="729"/>
                </a:cubicBezTo>
                <a:cubicBezTo>
                  <a:pt x="94" y="546"/>
                  <a:pt x="200" y="395"/>
                  <a:pt x="280" y="285"/>
                </a:cubicBezTo>
                <a:cubicBezTo>
                  <a:pt x="360" y="175"/>
                  <a:pt x="405" y="116"/>
                  <a:pt x="538" y="69"/>
                </a:cubicBezTo>
                <a:cubicBezTo>
                  <a:pt x="671" y="22"/>
                  <a:pt x="910" y="0"/>
                  <a:pt x="1076" y="0"/>
                </a:cubicBezTo>
                <a:cubicBezTo>
                  <a:pt x="1242" y="0"/>
                  <a:pt x="1414" y="23"/>
                  <a:pt x="1534" y="69"/>
                </a:cubicBezTo>
                <a:cubicBezTo>
                  <a:pt x="1654" y="115"/>
                  <a:pt x="1779" y="211"/>
                  <a:pt x="1796" y="275"/>
                </a:cubicBezTo>
                <a:close/>
              </a:path>
            </a:pathLst>
          </a:custGeom>
          <a:solidFill>
            <a:srgbClr val="FAC7C6"/>
          </a:solidFill>
          <a:ln w="44450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CF763900-05D1-48BD-B0D7-B233C12B2D36}"/>
              </a:ext>
            </a:extLst>
          </p:cNvPr>
          <p:cNvSpPr>
            <a:spLocks/>
          </p:cNvSpPr>
          <p:nvPr/>
        </p:nvSpPr>
        <p:spPr bwMode="auto">
          <a:xfrm>
            <a:off x="2843213" y="3933825"/>
            <a:ext cx="2449512" cy="2174875"/>
          </a:xfrm>
          <a:custGeom>
            <a:avLst/>
            <a:gdLst>
              <a:gd name="T0" fmla="*/ 2147483646 w 1543"/>
              <a:gd name="T1" fmla="*/ 2147483646 h 1370"/>
              <a:gd name="T2" fmla="*/ 0 w 1543"/>
              <a:gd name="T3" fmla="*/ 2147483646 h 1370"/>
              <a:gd name="T4" fmla="*/ 2147483646 w 1543"/>
              <a:gd name="T5" fmla="*/ 2147483646 h 1370"/>
              <a:gd name="T6" fmla="*/ 2147483646 w 1543"/>
              <a:gd name="T7" fmla="*/ 2147483646 h 1370"/>
              <a:gd name="T8" fmla="*/ 2147483646 w 1543"/>
              <a:gd name="T9" fmla="*/ 2147483646 h 1370"/>
              <a:gd name="T10" fmla="*/ 2147483646 w 1543"/>
              <a:gd name="T11" fmla="*/ 2147483646 h 1370"/>
              <a:gd name="T12" fmla="*/ 2147483646 w 1543"/>
              <a:gd name="T13" fmla="*/ 2147483646 h 1370"/>
              <a:gd name="T14" fmla="*/ 2147483646 w 1543"/>
              <a:gd name="T15" fmla="*/ 2147483646 h 1370"/>
              <a:gd name="T16" fmla="*/ 2147483646 w 1543"/>
              <a:gd name="T17" fmla="*/ 2147483646 h 1370"/>
              <a:gd name="T18" fmla="*/ 2147483646 w 1543"/>
              <a:gd name="T19" fmla="*/ 2147483646 h 1370"/>
              <a:gd name="T20" fmla="*/ 2147483646 w 1543"/>
              <a:gd name="T21" fmla="*/ 2147483646 h 1370"/>
              <a:gd name="T22" fmla="*/ 2147483646 w 1543"/>
              <a:gd name="T23" fmla="*/ 2147483646 h 1370"/>
              <a:gd name="T24" fmla="*/ 2147483646 w 1543"/>
              <a:gd name="T25" fmla="*/ 2147483646 h 1370"/>
              <a:gd name="T26" fmla="*/ 2147483646 w 1543"/>
              <a:gd name="T27" fmla="*/ 2147483646 h 1370"/>
              <a:gd name="T28" fmla="*/ 2147483646 w 1543"/>
              <a:gd name="T29" fmla="*/ 2147483646 h 1370"/>
              <a:gd name="T30" fmla="*/ 2147483646 w 1543"/>
              <a:gd name="T31" fmla="*/ 2147483646 h 1370"/>
              <a:gd name="T32" fmla="*/ 2147483646 w 1543"/>
              <a:gd name="T33" fmla="*/ 2147483646 h 1370"/>
              <a:gd name="T34" fmla="*/ 2147483646 w 1543"/>
              <a:gd name="T35" fmla="*/ 2147483646 h 1370"/>
              <a:gd name="T36" fmla="*/ 2147483646 w 1543"/>
              <a:gd name="T37" fmla="*/ 2147483646 h 1370"/>
              <a:gd name="T38" fmla="*/ 2147483646 w 1543"/>
              <a:gd name="T39" fmla="*/ 2147483646 h 1370"/>
              <a:gd name="T40" fmla="*/ 2147483646 w 1543"/>
              <a:gd name="T41" fmla="*/ 2147483646 h 1370"/>
              <a:gd name="T42" fmla="*/ 2147483646 w 1543"/>
              <a:gd name="T43" fmla="*/ 2147483646 h 1370"/>
              <a:gd name="T44" fmla="*/ 2147483646 w 1543"/>
              <a:gd name="T45" fmla="*/ 2147483646 h 1370"/>
              <a:gd name="T46" fmla="*/ 2147483646 w 1543"/>
              <a:gd name="T47" fmla="*/ 2147483646 h 1370"/>
              <a:gd name="T48" fmla="*/ 2147483646 w 1543"/>
              <a:gd name="T49" fmla="*/ 0 h 1370"/>
              <a:gd name="T50" fmla="*/ 2147483646 w 1543"/>
              <a:gd name="T51" fmla="*/ 2147483646 h 137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43" h="1370">
                <a:moveTo>
                  <a:pt x="46" y="136"/>
                </a:moveTo>
                <a:lnTo>
                  <a:pt x="0" y="272"/>
                </a:lnTo>
                <a:lnTo>
                  <a:pt x="136" y="498"/>
                </a:lnTo>
                <a:lnTo>
                  <a:pt x="450" y="771"/>
                </a:lnTo>
                <a:lnTo>
                  <a:pt x="720" y="816"/>
                </a:lnTo>
                <a:lnTo>
                  <a:pt x="693" y="1090"/>
                </a:lnTo>
                <a:lnTo>
                  <a:pt x="585" y="1122"/>
                </a:lnTo>
                <a:lnTo>
                  <a:pt x="465" y="1274"/>
                </a:lnTo>
                <a:lnTo>
                  <a:pt x="649" y="1370"/>
                </a:lnTo>
                <a:lnTo>
                  <a:pt x="913" y="1290"/>
                </a:lnTo>
                <a:lnTo>
                  <a:pt x="693" y="1086"/>
                </a:lnTo>
                <a:lnTo>
                  <a:pt x="729" y="816"/>
                </a:lnTo>
                <a:lnTo>
                  <a:pt x="998" y="816"/>
                </a:lnTo>
                <a:lnTo>
                  <a:pt x="1270" y="725"/>
                </a:lnTo>
                <a:lnTo>
                  <a:pt x="1497" y="498"/>
                </a:lnTo>
                <a:lnTo>
                  <a:pt x="1543" y="317"/>
                </a:lnTo>
                <a:lnTo>
                  <a:pt x="1543" y="136"/>
                </a:lnTo>
                <a:lnTo>
                  <a:pt x="1452" y="45"/>
                </a:lnTo>
                <a:lnTo>
                  <a:pt x="1361" y="45"/>
                </a:lnTo>
                <a:lnTo>
                  <a:pt x="1180" y="181"/>
                </a:lnTo>
                <a:lnTo>
                  <a:pt x="908" y="181"/>
                </a:lnTo>
                <a:lnTo>
                  <a:pt x="681" y="181"/>
                </a:lnTo>
                <a:lnTo>
                  <a:pt x="454" y="136"/>
                </a:lnTo>
                <a:lnTo>
                  <a:pt x="182" y="45"/>
                </a:lnTo>
                <a:lnTo>
                  <a:pt x="136" y="0"/>
                </a:lnTo>
                <a:lnTo>
                  <a:pt x="91" y="90"/>
                </a:lnTo>
              </a:path>
            </a:pathLst>
          </a:custGeom>
          <a:solidFill>
            <a:srgbClr val="FFFF99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7" name="Freeform 7">
            <a:extLst>
              <a:ext uri="{FF2B5EF4-FFF2-40B4-BE49-F238E27FC236}">
                <a16:creationId xmlns:a16="http://schemas.microsoft.com/office/drawing/2014/main" id="{CB5B0A04-CC2A-493E-814E-D9CF65080B81}"/>
              </a:ext>
            </a:extLst>
          </p:cNvPr>
          <p:cNvSpPr>
            <a:spLocks/>
          </p:cNvSpPr>
          <p:nvPr/>
        </p:nvSpPr>
        <p:spPr bwMode="auto">
          <a:xfrm>
            <a:off x="3105150" y="3022600"/>
            <a:ext cx="1771650" cy="1219200"/>
          </a:xfrm>
          <a:custGeom>
            <a:avLst/>
            <a:gdLst>
              <a:gd name="T0" fmla="*/ 2147483646 w 1116"/>
              <a:gd name="T1" fmla="*/ 2147483646 h 768"/>
              <a:gd name="T2" fmla="*/ 2147483646 w 1116"/>
              <a:gd name="T3" fmla="*/ 2147483646 h 768"/>
              <a:gd name="T4" fmla="*/ 2147483646 w 1116"/>
              <a:gd name="T5" fmla="*/ 2147483646 h 768"/>
              <a:gd name="T6" fmla="*/ 0 w 1116"/>
              <a:gd name="T7" fmla="*/ 2147483646 h 768"/>
              <a:gd name="T8" fmla="*/ 2147483646 w 1116"/>
              <a:gd name="T9" fmla="*/ 2147483646 h 768"/>
              <a:gd name="T10" fmla="*/ 2147483646 w 1116"/>
              <a:gd name="T11" fmla="*/ 2147483646 h 768"/>
              <a:gd name="T12" fmla="*/ 2147483646 w 1116"/>
              <a:gd name="T13" fmla="*/ 2147483646 h 768"/>
              <a:gd name="T14" fmla="*/ 2147483646 w 1116"/>
              <a:gd name="T15" fmla="*/ 2147483646 h 768"/>
              <a:gd name="T16" fmla="*/ 2147483646 w 1116"/>
              <a:gd name="T17" fmla="*/ 2147483646 h 768"/>
              <a:gd name="T18" fmla="*/ 2147483646 w 1116"/>
              <a:gd name="T19" fmla="*/ 2147483646 h 768"/>
              <a:gd name="T20" fmla="*/ 2147483646 w 1116"/>
              <a:gd name="T21" fmla="*/ 2147483646 h 768"/>
              <a:gd name="T22" fmla="*/ 2147483646 w 1116"/>
              <a:gd name="T23" fmla="*/ 2147483646 h 768"/>
              <a:gd name="T24" fmla="*/ 2147483646 w 1116"/>
              <a:gd name="T25" fmla="*/ 2147483646 h 768"/>
              <a:gd name="T26" fmla="*/ 2147483646 w 1116"/>
              <a:gd name="T27" fmla="*/ 2147483646 h 768"/>
              <a:gd name="T28" fmla="*/ 2147483646 w 1116"/>
              <a:gd name="T29" fmla="*/ 2147483646 h 768"/>
              <a:gd name="T30" fmla="*/ 2147483646 w 1116"/>
              <a:gd name="T31" fmla="*/ 2147483646 h 768"/>
              <a:gd name="T32" fmla="*/ 2147483646 w 1116"/>
              <a:gd name="T33" fmla="*/ 0 h 768"/>
              <a:gd name="T34" fmla="*/ 2147483646 w 1116"/>
              <a:gd name="T35" fmla="*/ 2147483646 h 7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16" h="768">
                <a:moveTo>
                  <a:pt x="188" y="52"/>
                </a:moveTo>
                <a:lnTo>
                  <a:pt x="80" y="148"/>
                </a:lnTo>
                <a:lnTo>
                  <a:pt x="44" y="232"/>
                </a:lnTo>
                <a:lnTo>
                  <a:pt x="0" y="328"/>
                </a:lnTo>
                <a:lnTo>
                  <a:pt x="44" y="592"/>
                </a:lnTo>
                <a:lnTo>
                  <a:pt x="188" y="688"/>
                </a:lnTo>
                <a:lnTo>
                  <a:pt x="420" y="736"/>
                </a:lnTo>
                <a:lnTo>
                  <a:pt x="620" y="768"/>
                </a:lnTo>
                <a:lnTo>
                  <a:pt x="900" y="752"/>
                </a:lnTo>
                <a:lnTo>
                  <a:pt x="1116" y="712"/>
                </a:lnTo>
                <a:lnTo>
                  <a:pt x="1116" y="688"/>
                </a:lnTo>
                <a:lnTo>
                  <a:pt x="1044" y="376"/>
                </a:lnTo>
                <a:lnTo>
                  <a:pt x="1056" y="244"/>
                </a:lnTo>
                <a:lnTo>
                  <a:pt x="928" y="120"/>
                </a:lnTo>
                <a:lnTo>
                  <a:pt x="792" y="44"/>
                </a:lnTo>
                <a:lnTo>
                  <a:pt x="592" y="20"/>
                </a:lnTo>
                <a:lnTo>
                  <a:pt x="348" y="0"/>
                </a:lnTo>
                <a:lnTo>
                  <a:pt x="188" y="52"/>
                </a:lnTo>
                <a:close/>
              </a:path>
            </a:pathLst>
          </a:custGeom>
          <a:solidFill>
            <a:srgbClr val="9999FF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grpSp>
        <p:nvGrpSpPr>
          <p:cNvPr id="8" name="Group 8">
            <a:extLst>
              <a:ext uri="{FF2B5EF4-FFF2-40B4-BE49-F238E27FC236}">
                <a16:creationId xmlns:a16="http://schemas.microsoft.com/office/drawing/2014/main" id="{B445510A-E13C-4967-BF1B-300C2B4E9886}"/>
              </a:ext>
            </a:extLst>
          </p:cNvPr>
          <p:cNvGrpSpPr>
            <a:grpSpLocks/>
          </p:cNvGrpSpPr>
          <p:nvPr/>
        </p:nvGrpSpPr>
        <p:grpSpPr bwMode="auto">
          <a:xfrm>
            <a:off x="1619250" y="6308725"/>
            <a:ext cx="287338" cy="215900"/>
            <a:chOff x="1066" y="1706"/>
            <a:chExt cx="181" cy="136"/>
          </a:xfrm>
        </p:grpSpPr>
        <p:sp>
          <p:nvSpPr>
            <p:cNvPr id="9" name="Oval 9">
              <a:extLst>
                <a:ext uri="{FF2B5EF4-FFF2-40B4-BE49-F238E27FC236}">
                  <a16:creationId xmlns:a16="http://schemas.microsoft.com/office/drawing/2014/main" id="{20C38148-B89C-4624-8D2D-686698956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" name="Oval 10">
              <a:extLst>
                <a:ext uri="{FF2B5EF4-FFF2-40B4-BE49-F238E27FC236}">
                  <a16:creationId xmlns:a16="http://schemas.microsoft.com/office/drawing/2014/main" id="{24502406-162B-480A-A6F5-458E1C920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1" name="Group 11">
            <a:extLst>
              <a:ext uri="{FF2B5EF4-FFF2-40B4-BE49-F238E27FC236}">
                <a16:creationId xmlns:a16="http://schemas.microsoft.com/office/drawing/2014/main" id="{E9E1C941-3981-4801-9BA0-86CFC4BB2A27}"/>
              </a:ext>
            </a:extLst>
          </p:cNvPr>
          <p:cNvGrpSpPr>
            <a:grpSpLocks/>
          </p:cNvGrpSpPr>
          <p:nvPr/>
        </p:nvGrpSpPr>
        <p:grpSpPr bwMode="auto">
          <a:xfrm>
            <a:off x="1908175" y="6308725"/>
            <a:ext cx="287338" cy="215900"/>
            <a:chOff x="1066" y="1706"/>
            <a:chExt cx="181" cy="136"/>
          </a:xfrm>
        </p:grpSpPr>
        <p:sp>
          <p:nvSpPr>
            <p:cNvPr id="12" name="Oval 12">
              <a:extLst>
                <a:ext uri="{FF2B5EF4-FFF2-40B4-BE49-F238E27FC236}">
                  <a16:creationId xmlns:a16="http://schemas.microsoft.com/office/drawing/2014/main" id="{548DCDAF-2AAB-46C1-8368-C69DB1B5E6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3" name="Oval 13">
              <a:extLst>
                <a:ext uri="{FF2B5EF4-FFF2-40B4-BE49-F238E27FC236}">
                  <a16:creationId xmlns:a16="http://schemas.microsoft.com/office/drawing/2014/main" id="{5653290D-9433-46BE-BA1B-78B1F0519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4" name="Group 14">
            <a:extLst>
              <a:ext uri="{FF2B5EF4-FFF2-40B4-BE49-F238E27FC236}">
                <a16:creationId xmlns:a16="http://schemas.microsoft.com/office/drawing/2014/main" id="{AA657F6A-AC74-455B-88CC-64C10C60C973}"/>
              </a:ext>
            </a:extLst>
          </p:cNvPr>
          <p:cNvGrpSpPr>
            <a:grpSpLocks/>
          </p:cNvGrpSpPr>
          <p:nvPr/>
        </p:nvGrpSpPr>
        <p:grpSpPr bwMode="auto">
          <a:xfrm>
            <a:off x="2195513" y="6308725"/>
            <a:ext cx="287337" cy="215900"/>
            <a:chOff x="1066" y="1706"/>
            <a:chExt cx="181" cy="136"/>
          </a:xfrm>
        </p:grpSpPr>
        <p:sp>
          <p:nvSpPr>
            <p:cNvPr id="15" name="Oval 15">
              <a:extLst>
                <a:ext uri="{FF2B5EF4-FFF2-40B4-BE49-F238E27FC236}">
                  <a16:creationId xmlns:a16="http://schemas.microsoft.com/office/drawing/2014/main" id="{0FD5CD52-25C6-4374-A512-B1EAC85A3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6" name="Oval 16">
              <a:extLst>
                <a:ext uri="{FF2B5EF4-FFF2-40B4-BE49-F238E27FC236}">
                  <a16:creationId xmlns:a16="http://schemas.microsoft.com/office/drawing/2014/main" id="{6A46ADA6-0042-428F-80E8-458127C97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7" name="Group 17">
            <a:extLst>
              <a:ext uri="{FF2B5EF4-FFF2-40B4-BE49-F238E27FC236}">
                <a16:creationId xmlns:a16="http://schemas.microsoft.com/office/drawing/2014/main" id="{EDC7C478-5572-4A60-A9F9-CF9545FF13A0}"/>
              </a:ext>
            </a:extLst>
          </p:cNvPr>
          <p:cNvGrpSpPr>
            <a:grpSpLocks/>
          </p:cNvGrpSpPr>
          <p:nvPr/>
        </p:nvGrpSpPr>
        <p:grpSpPr bwMode="auto">
          <a:xfrm>
            <a:off x="1331913" y="6308725"/>
            <a:ext cx="287337" cy="215900"/>
            <a:chOff x="1066" y="1706"/>
            <a:chExt cx="181" cy="136"/>
          </a:xfrm>
        </p:grpSpPr>
        <p:sp>
          <p:nvSpPr>
            <p:cNvPr id="18" name="Oval 18">
              <a:extLst>
                <a:ext uri="{FF2B5EF4-FFF2-40B4-BE49-F238E27FC236}">
                  <a16:creationId xmlns:a16="http://schemas.microsoft.com/office/drawing/2014/main" id="{A0703AB1-81AE-479F-9926-4E4025193F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" name="Oval 19">
              <a:extLst>
                <a:ext uri="{FF2B5EF4-FFF2-40B4-BE49-F238E27FC236}">
                  <a16:creationId xmlns:a16="http://schemas.microsoft.com/office/drawing/2014/main" id="{FB78DD05-5A79-4C28-AED1-D7BC2BD1EF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0" name="Group 20">
            <a:extLst>
              <a:ext uri="{FF2B5EF4-FFF2-40B4-BE49-F238E27FC236}">
                <a16:creationId xmlns:a16="http://schemas.microsoft.com/office/drawing/2014/main" id="{D1A6EDBB-B49E-490D-ACF2-51243035FB22}"/>
              </a:ext>
            </a:extLst>
          </p:cNvPr>
          <p:cNvGrpSpPr>
            <a:grpSpLocks/>
          </p:cNvGrpSpPr>
          <p:nvPr/>
        </p:nvGrpSpPr>
        <p:grpSpPr bwMode="auto">
          <a:xfrm>
            <a:off x="5076825" y="6308725"/>
            <a:ext cx="287338" cy="215900"/>
            <a:chOff x="1066" y="1706"/>
            <a:chExt cx="181" cy="136"/>
          </a:xfrm>
        </p:grpSpPr>
        <p:sp>
          <p:nvSpPr>
            <p:cNvPr id="21" name="Oval 21">
              <a:extLst>
                <a:ext uri="{FF2B5EF4-FFF2-40B4-BE49-F238E27FC236}">
                  <a16:creationId xmlns:a16="http://schemas.microsoft.com/office/drawing/2014/main" id="{E7B6A999-3474-4F4E-9E55-45311A2D7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" name="Oval 22">
              <a:extLst>
                <a:ext uri="{FF2B5EF4-FFF2-40B4-BE49-F238E27FC236}">
                  <a16:creationId xmlns:a16="http://schemas.microsoft.com/office/drawing/2014/main" id="{66C6FF2F-7DD5-48DB-AED1-870F9A7B5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3" name="Group 23">
            <a:extLst>
              <a:ext uri="{FF2B5EF4-FFF2-40B4-BE49-F238E27FC236}">
                <a16:creationId xmlns:a16="http://schemas.microsoft.com/office/drawing/2014/main" id="{7D8AF8EC-F196-4994-837C-26AE18971647}"/>
              </a:ext>
            </a:extLst>
          </p:cNvPr>
          <p:cNvGrpSpPr>
            <a:grpSpLocks/>
          </p:cNvGrpSpPr>
          <p:nvPr/>
        </p:nvGrpSpPr>
        <p:grpSpPr bwMode="auto">
          <a:xfrm>
            <a:off x="5364163" y="6308725"/>
            <a:ext cx="287337" cy="215900"/>
            <a:chOff x="1066" y="1706"/>
            <a:chExt cx="181" cy="136"/>
          </a:xfrm>
        </p:grpSpPr>
        <p:sp>
          <p:nvSpPr>
            <p:cNvPr id="24" name="Oval 24">
              <a:extLst>
                <a:ext uri="{FF2B5EF4-FFF2-40B4-BE49-F238E27FC236}">
                  <a16:creationId xmlns:a16="http://schemas.microsoft.com/office/drawing/2014/main" id="{5495A658-F263-4153-B104-49467AB49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5" name="Oval 25">
              <a:extLst>
                <a:ext uri="{FF2B5EF4-FFF2-40B4-BE49-F238E27FC236}">
                  <a16:creationId xmlns:a16="http://schemas.microsoft.com/office/drawing/2014/main" id="{12189364-727C-4F2D-848F-357EFA68E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6" name="Group 26">
            <a:extLst>
              <a:ext uri="{FF2B5EF4-FFF2-40B4-BE49-F238E27FC236}">
                <a16:creationId xmlns:a16="http://schemas.microsoft.com/office/drawing/2014/main" id="{2A209F20-E25D-4F04-892B-1BC5164BDC8A}"/>
              </a:ext>
            </a:extLst>
          </p:cNvPr>
          <p:cNvGrpSpPr>
            <a:grpSpLocks/>
          </p:cNvGrpSpPr>
          <p:nvPr/>
        </p:nvGrpSpPr>
        <p:grpSpPr bwMode="auto">
          <a:xfrm>
            <a:off x="5651500" y="6308725"/>
            <a:ext cx="287338" cy="215900"/>
            <a:chOff x="1066" y="1706"/>
            <a:chExt cx="181" cy="136"/>
          </a:xfrm>
        </p:grpSpPr>
        <p:sp>
          <p:nvSpPr>
            <p:cNvPr id="27" name="Oval 27">
              <a:extLst>
                <a:ext uri="{FF2B5EF4-FFF2-40B4-BE49-F238E27FC236}">
                  <a16:creationId xmlns:a16="http://schemas.microsoft.com/office/drawing/2014/main" id="{3F32D121-BDBD-4A1C-9D68-826F02F68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" name="Oval 28">
              <a:extLst>
                <a:ext uri="{FF2B5EF4-FFF2-40B4-BE49-F238E27FC236}">
                  <a16:creationId xmlns:a16="http://schemas.microsoft.com/office/drawing/2014/main" id="{FE37FAFB-1DBA-4E7D-B5E7-8C0AF1B0B1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9" name="Group 29">
            <a:extLst>
              <a:ext uri="{FF2B5EF4-FFF2-40B4-BE49-F238E27FC236}">
                <a16:creationId xmlns:a16="http://schemas.microsoft.com/office/drawing/2014/main" id="{D4760650-2D2A-4443-B80A-22D50D54CC80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6237288"/>
            <a:ext cx="287338" cy="215900"/>
            <a:chOff x="1066" y="1706"/>
            <a:chExt cx="181" cy="136"/>
          </a:xfrm>
        </p:grpSpPr>
        <p:sp>
          <p:nvSpPr>
            <p:cNvPr id="30" name="Oval 30">
              <a:extLst>
                <a:ext uri="{FF2B5EF4-FFF2-40B4-BE49-F238E27FC236}">
                  <a16:creationId xmlns:a16="http://schemas.microsoft.com/office/drawing/2014/main" id="{7561B929-0783-46B7-AA90-1903145BF3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1" name="Oval 31">
              <a:extLst>
                <a:ext uri="{FF2B5EF4-FFF2-40B4-BE49-F238E27FC236}">
                  <a16:creationId xmlns:a16="http://schemas.microsoft.com/office/drawing/2014/main" id="{FB72FBB2-B57B-4F2C-B0E4-799925C8C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2" name="Group 32">
            <a:extLst>
              <a:ext uri="{FF2B5EF4-FFF2-40B4-BE49-F238E27FC236}">
                <a16:creationId xmlns:a16="http://schemas.microsoft.com/office/drawing/2014/main" id="{C7E1AD23-4C46-4BBB-A4B8-273CF76F9895}"/>
              </a:ext>
            </a:extLst>
          </p:cNvPr>
          <p:cNvGrpSpPr>
            <a:grpSpLocks/>
          </p:cNvGrpSpPr>
          <p:nvPr/>
        </p:nvGrpSpPr>
        <p:grpSpPr bwMode="auto">
          <a:xfrm>
            <a:off x="6227763" y="6308725"/>
            <a:ext cx="287337" cy="215900"/>
            <a:chOff x="1066" y="1706"/>
            <a:chExt cx="181" cy="136"/>
          </a:xfrm>
        </p:grpSpPr>
        <p:sp>
          <p:nvSpPr>
            <p:cNvPr id="33" name="Oval 33">
              <a:extLst>
                <a:ext uri="{FF2B5EF4-FFF2-40B4-BE49-F238E27FC236}">
                  <a16:creationId xmlns:a16="http://schemas.microsoft.com/office/drawing/2014/main" id="{DCBA3EC0-5346-44F1-A045-BB672B284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4" name="Oval 34">
              <a:extLst>
                <a:ext uri="{FF2B5EF4-FFF2-40B4-BE49-F238E27FC236}">
                  <a16:creationId xmlns:a16="http://schemas.microsoft.com/office/drawing/2014/main" id="{5FC2FBA1-102D-4795-B0FA-A8CD20764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5" name="Group 35">
            <a:extLst>
              <a:ext uri="{FF2B5EF4-FFF2-40B4-BE49-F238E27FC236}">
                <a16:creationId xmlns:a16="http://schemas.microsoft.com/office/drawing/2014/main" id="{B4C1B2C3-54B6-4FA6-A7AA-4F907A5030F7}"/>
              </a:ext>
            </a:extLst>
          </p:cNvPr>
          <p:cNvGrpSpPr>
            <a:grpSpLocks/>
          </p:cNvGrpSpPr>
          <p:nvPr/>
        </p:nvGrpSpPr>
        <p:grpSpPr bwMode="auto">
          <a:xfrm>
            <a:off x="6516688" y="6308725"/>
            <a:ext cx="287337" cy="215900"/>
            <a:chOff x="1066" y="1706"/>
            <a:chExt cx="181" cy="136"/>
          </a:xfrm>
        </p:grpSpPr>
        <p:sp>
          <p:nvSpPr>
            <p:cNvPr id="36" name="Oval 36">
              <a:extLst>
                <a:ext uri="{FF2B5EF4-FFF2-40B4-BE49-F238E27FC236}">
                  <a16:creationId xmlns:a16="http://schemas.microsoft.com/office/drawing/2014/main" id="{05A8DB58-8FFF-4E66-A285-E28464581B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7" name="Oval 37">
              <a:extLst>
                <a:ext uri="{FF2B5EF4-FFF2-40B4-BE49-F238E27FC236}">
                  <a16:creationId xmlns:a16="http://schemas.microsoft.com/office/drawing/2014/main" id="{92EBB459-1CFB-4B8F-826B-B3CCEEE66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8" name="Group 38">
            <a:extLst>
              <a:ext uri="{FF2B5EF4-FFF2-40B4-BE49-F238E27FC236}">
                <a16:creationId xmlns:a16="http://schemas.microsoft.com/office/drawing/2014/main" id="{8D4C9676-DBE3-4BB9-AC88-E67F2C2896AA}"/>
              </a:ext>
            </a:extLst>
          </p:cNvPr>
          <p:cNvGrpSpPr>
            <a:grpSpLocks/>
          </p:cNvGrpSpPr>
          <p:nvPr/>
        </p:nvGrpSpPr>
        <p:grpSpPr bwMode="auto">
          <a:xfrm>
            <a:off x="1042988" y="6308725"/>
            <a:ext cx="287337" cy="215900"/>
            <a:chOff x="1066" y="1706"/>
            <a:chExt cx="181" cy="136"/>
          </a:xfrm>
        </p:grpSpPr>
        <p:sp>
          <p:nvSpPr>
            <p:cNvPr id="39" name="Oval 39">
              <a:extLst>
                <a:ext uri="{FF2B5EF4-FFF2-40B4-BE49-F238E27FC236}">
                  <a16:creationId xmlns:a16="http://schemas.microsoft.com/office/drawing/2014/main" id="{8417BE05-77EF-451F-84B0-A6C37DEA61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0" name="Oval 40">
              <a:extLst>
                <a:ext uri="{FF2B5EF4-FFF2-40B4-BE49-F238E27FC236}">
                  <a16:creationId xmlns:a16="http://schemas.microsoft.com/office/drawing/2014/main" id="{6D7D8748-9D1F-4EFC-9A2F-655A5F5A53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41" name="Group 41">
            <a:extLst>
              <a:ext uri="{FF2B5EF4-FFF2-40B4-BE49-F238E27FC236}">
                <a16:creationId xmlns:a16="http://schemas.microsoft.com/office/drawing/2014/main" id="{0A1ABB49-3B91-401C-B4E4-BFF19C4929BD}"/>
              </a:ext>
            </a:extLst>
          </p:cNvPr>
          <p:cNvGrpSpPr>
            <a:grpSpLocks/>
          </p:cNvGrpSpPr>
          <p:nvPr/>
        </p:nvGrpSpPr>
        <p:grpSpPr bwMode="auto">
          <a:xfrm>
            <a:off x="755650" y="6308725"/>
            <a:ext cx="287338" cy="215900"/>
            <a:chOff x="1066" y="1706"/>
            <a:chExt cx="181" cy="136"/>
          </a:xfrm>
        </p:grpSpPr>
        <p:sp>
          <p:nvSpPr>
            <p:cNvPr id="42" name="Oval 42">
              <a:extLst>
                <a:ext uri="{FF2B5EF4-FFF2-40B4-BE49-F238E27FC236}">
                  <a16:creationId xmlns:a16="http://schemas.microsoft.com/office/drawing/2014/main" id="{9A6D434B-4D28-46FB-BDF6-B5B5AB610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3" name="Oval 43">
              <a:extLst>
                <a:ext uri="{FF2B5EF4-FFF2-40B4-BE49-F238E27FC236}">
                  <a16:creationId xmlns:a16="http://schemas.microsoft.com/office/drawing/2014/main" id="{BF94692A-3847-4C3E-99D3-4BDF46CF9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44">
            <a:extLst>
              <a:ext uri="{FF2B5EF4-FFF2-40B4-BE49-F238E27FC236}">
                <a16:creationId xmlns:a16="http://schemas.microsoft.com/office/drawing/2014/main" id="{45486B7E-52C1-463B-B3A2-A90376187585}"/>
              </a:ext>
            </a:extLst>
          </p:cNvPr>
          <p:cNvGrpSpPr>
            <a:grpSpLocks/>
          </p:cNvGrpSpPr>
          <p:nvPr/>
        </p:nvGrpSpPr>
        <p:grpSpPr bwMode="auto">
          <a:xfrm>
            <a:off x="468313" y="6308725"/>
            <a:ext cx="287337" cy="215900"/>
            <a:chOff x="1066" y="1706"/>
            <a:chExt cx="181" cy="136"/>
          </a:xfrm>
        </p:grpSpPr>
        <p:sp>
          <p:nvSpPr>
            <p:cNvPr id="45" name="Oval 45">
              <a:extLst>
                <a:ext uri="{FF2B5EF4-FFF2-40B4-BE49-F238E27FC236}">
                  <a16:creationId xmlns:a16="http://schemas.microsoft.com/office/drawing/2014/main" id="{3E3E1BDF-1889-4175-8E26-C4B1BE4A6C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6" name="Oval 46">
              <a:extLst>
                <a:ext uri="{FF2B5EF4-FFF2-40B4-BE49-F238E27FC236}">
                  <a16:creationId xmlns:a16="http://schemas.microsoft.com/office/drawing/2014/main" id="{CA218A2B-42DF-4EC3-83ED-503716217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47" name="Group 47">
            <a:extLst>
              <a:ext uri="{FF2B5EF4-FFF2-40B4-BE49-F238E27FC236}">
                <a16:creationId xmlns:a16="http://schemas.microsoft.com/office/drawing/2014/main" id="{CE4FBB49-8E70-4091-8BC9-C073DD45F181}"/>
              </a:ext>
            </a:extLst>
          </p:cNvPr>
          <p:cNvGrpSpPr>
            <a:grpSpLocks/>
          </p:cNvGrpSpPr>
          <p:nvPr/>
        </p:nvGrpSpPr>
        <p:grpSpPr bwMode="auto">
          <a:xfrm>
            <a:off x="6804025" y="6308725"/>
            <a:ext cx="287338" cy="215900"/>
            <a:chOff x="1066" y="1706"/>
            <a:chExt cx="181" cy="136"/>
          </a:xfrm>
        </p:grpSpPr>
        <p:sp>
          <p:nvSpPr>
            <p:cNvPr id="48" name="Oval 48">
              <a:extLst>
                <a:ext uri="{FF2B5EF4-FFF2-40B4-BE49-F238E27FC236}">
                  <a16:creationId xmlns:a16="http://schemas.microsoft.com/office/drawing/2014/main" id="{CB2AFE47-5B1A-4658-8B0C-25889626CE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9" name="Oval 49">
              <a:extLst>
                <a:ext uri="{FF2B5EF4-FFF2-40B4-BE49-F238E27FC236}">
                  <a16:creationId xmlns:a16="http://schemas.microsoft.com/office/drawing/2014/main" id="{94AF3F15-6001-4E82-A4E5-292ADAC9B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50" name="Group 50">
            <a:extLst>
              <a:ext uri="{FF2B5EF4-FFF2-40B4-BE49-F238E27FC236}">
                <a16:creationId xmlns:a16="http://schemas.microsoft.com/office/drawing/2014/main" id="{0DBC32B2-488C-4927-986E-23F2A7911D19}"/>
              </a:ext>
            </a:extLst>
          </p:cNvPr>
          <p:cNvGrpSpPr>
            <a:grpSpLocks/>
          </p:cNvGrpSpPr>
          <p:nvPr/>
        </p:nvGrpSpPr>
        <p:grpSpPr bwMode="auto">
          <a:xfrm>
            <a:off x="7092950" y="6308725"/>
            <a:ext cx="287338" cy="215900"/>
            <a:chOff x="1066" y="1706"/>
            <a:chExt cx="181" cy="136"/>
          </a:xfrm>
        </p:grpSpPr>
        <p:sp>
          <p:nvSpPr>
            <p:cNvPr id="51" name="Oval 51">
              <a:extLst>
                <a:ext uri="{FF2B5EF4-FFF2-40B4-BE49-F238E27FC236}">
                  <a16:creationId xmlns:a16="http://schemas.microsoft.com/office/drawing/2014/main" id="{F4DA70A4-82A7-4794-A8DA-E777610CA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2" name="Oval 52">
              <a:extLst>
                <a:ext uri="{FF2B5EF4-FFF2-40B4-BE49-F238E27FC236}">
                  <a16:creationId xmlns:a16="http://schemas.microsoft.com/office/drawing/2014/main" id="{699D37F1-4E42-4F97-BA55-C4F29902E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53" name="Group 53">
            <a:extLst>
              <a:ext uri="{FF2B5EF4-FFF2-40B4-BE49-F238E27FC236}">
                <a16:creationId xmlns:a16="http://schemas.microsoft.com/office/drawing/2014/main" id="{B53876BB-B290-4FC2-9E07-8298A5C79615}"/>
              </a:ext>
            </a:extLst>
          </p:cNvPr>
          <p:cNvGrpSpPr>
            <a:grpSpLocks/>
          </p:cNvGrpSpPr>
          <p:nvPr/>
        </p:nvGrpSpPr>
        <p:grpSpPr bwMode="auto">
          <a:xfrm>
            <a:off x="7380288" y="6237288"/>
            <a:ext cx="287337" cy="215900"/>
            <a:chOff x="1066" y="1706"/>
            <a:chExt cx="181" cy="136"/>
          </a:xfrm>
        </p:grpSpPr>
        <p:sp>
          <p:nvSpPr>
            <p:cNvPr id="54" name="Oval 54">
              <a:extLst>
                <a:ext uri="{FF2B5EF4-FFF2-40B4-BE49-F238E27FC236}">
                  <a16:creationId xmlns:a16="http://schemas.microsoft.com/office/drawing/2014/main" id="{4308B5F2-1AAC-403A-8017-1FF13E9A5E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5" name="Oval 55">
              <a:extLst>
                <a:ext uri="{FF2B5EF4-FFF2-40B4-BE49-F238E27FC236}">
                  <a16:creationId xmlns:a16="http://schemas.microsoft.com/office/drawing/2014/main" id="{C78B0530-2348-47E6-A52D-DEF74B64F8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56" name="Group 56">
            <a:extLst>
              <a:ext uri="{FF2B5EF4-FFF2-40B4-BE49-F238E27FC236}">
                <a16:creationId xmlns:a16="http://schemas.microsoft.com/office/drawing/2014/main" id="{BDD96D88-411E-4C2C-A8BB-51CBAA261289}"/>
              </a:ext>
            </a:extLst>
          </p:cNvPr>
          <p:cNvGrpSpPr>
            <a:grpSpLocks/>
          </p:cNvGrpSpPr>
          <p:nvPr/>
        </p:nvGrpSpPr>
        <p:grpSpPr bwMode="auto">
          <a:xfrm>
            <a:off x="179388" y="6308725"/>
            <a:ext cx="287337" cy="215900"/>
            <a:chOff x="1066" y="1706"/>
            <a:chExt cx="181" cy="136"/>
          </a:xfrm>
        </p:grpSpPr>
        <p:sp>
          <p:nvSpPr>
            <p:cNvPr id="57" name="Oval 57">
              <a:extLst>
                <a:ext uri="{FF2B5EF4-FFF2-40B4-BE49-F238E27FC236}">
                  <a16:creationId xmlns:a16="http://schemas.microsoft.com/office/drawing/2014/main" id="{CD58F217-D67D-483B-82F0-B9C2BD610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58" name="Oval 58">
              <a:extLst>
                <a:ext uri="{FF2B5EF4-FFF2-40B4-BE49-F238E27FC236}">
                  <a16:creationId xmlns:a16="http://schemas.microsoft.com/office/drawing/2014/main" id="{48BB9AD0-30AB-41BB-91D3-659746A43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59" name="Group 59">
            <a:extLst>
              <a:ext uri="{FF2B5EF4-FFF2-40B4-BE49-F238E27FC236}">
                <a16:creationId xmlns:a16="http://schemas.microsoft.com/office/drawing/2014/main" id="{2B51D2FD-506F-48EB-966F-6AF2071DCAE4}"/>
              </a:ext>
            </a:extLst>
          </p:cNvPr>
          <p:cNvGrpSpPr>
            <a:grpSpLocks/>
          </p:cNvGrpSpPr>
          <p:nvPr/>
        </p:nvGrpSpPr>
        <p:grpSpPr bwMode="auto">
          <a:xfrm>
            <a:off x="7667625" y="6237288"/>
            <a:ext cx="287338" cy="215900"/>
            <a:chOff x="1066" y="1706"/>
            <a:chExt cx="181" cy="136"/>
          </a:xfrm>
        </p:grpSpPr>
        <p:sp>
          <p:nvSpPr>
            <p:cNvPr id="60" name="Oval 60">
              <a:extLst>
                <a:ext uri="{FF2B5EF4-FFF2-40B4-BE49-F238E27FC236}">
                  <a16:creationId xmlns:a16="http://schemas.microsoft.com/office/drawing/2014/main" id="{F7B51771-8205-4230-93FA-26BD9D79BC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1" name="Oval 61">
              <a:extLst>
                <a:ext uri="{FF2B5EF4-FFF2-40B4-BE49-F238E27FC236}">
                  <a16:creationId xmlns:a16="http://schemas.microsoft.com/office/drawing/2014/main" id="{474A226B-1D96-44E7-B029-076EBE1CA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62" name="Group 62">
            <a:extLst>
              <a:ext uri="{FF2B5EF4-FFF2-40B4-BE49-F238E27FC236}">
                <a16:creationId xmlns:a16="http://schemas.microsoft.com/office/drawing/2014/main" id="{373DDACE-8F52-4BDB-BFC6-0785D12C27FB}"/>
              </a:ext>
            </a:extLst>
          </p:cNvPr>
          <p:cNvGrpSpPr>
            <a:grpSpLocks/>
          </p:cNvGrpSpPr>
          <p:nvPr/>
        </p:nvGrpSpPr>
        <p:grpSpPr bwMode="auto">
          <a:xfrm>
            <a:off x="7956550" y="6237288"/>
            <a:ext cx="287338" cy="215900"/>
            <a:chOff x="1066" y="1706"/>
            <a:chExt cx="181" cy="136"/>
          </a:xfrm>
        </p:grpSpPr>
        <p:sp>
          <p:nvSpPr>
            <p:cNvPr id="63" name="Oval 63">
              <a:extLst>
                <a:ext uri="{FF2B5EF4-FFF2-40B4-BE49-F238E27FC236}">
                  <a16:creationId xmlns:a16="http://schemas.microsoft.com/office/drawing/2014/main" id="{5F47B6D2-03BB-458E-AFA0-6765C86AE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4" name="Oval 64">
              <a:extLst>
                <a:ext uri="{FF2B5EF4-FFF2-40B4-BE49-F238E27FC236}">
                  <a16:creationId xmlns:a16="http://schemas.microsoft.com/office/drawing/2014/main" id="{B41838D8-8C1B-4B68-9F68-F29DD9A39F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65" name="Group 65">
            <a:extLst>
              <a:ext uri="{FF2B5EF4-FFF2-40B4-BE49-F238E27FC236}">
                <a16:creationId xmlns:a16="http://schemas.microsoft.com/office/drawing/2014/main" id="{406457A5-DD14-401E-A821-1E8DF627ABCB}"/>
              </a:ext>
            </a:extLst>
          </p:cNvPr>
          <p:cNvGrpSpPr>
            <a:grpSpLocks/>
          </p:cNvGrpSpPr>
          <p:nvPr/>
        </p:nvGrpSpPr>
        <p:grpSpPr bwMode="auto">
          <a:xfrm>
            <a:off x="8243888" y="6237288"/>
            <a:ext cx="287337" cy="215900"/>
            <a:chOff x="1066" y="1706"/>
            <a:chExt cx="181" cy="136"/>
          </a:xfrm>
        </p:grpSpPr>
        <p:sp>
          <p:nvSpPr>
            <p:cNvPr id="66" name="Oval 66">
              <a:extLst>
                <a:ext uri="{FF2B5EF4-FFF2-40B4-BE49-F238E27FC236}">
                  <a16:creationId xmlns:a16="http://schemas.microsoft.com/office/drawing/2014/main" id="{0ECA5382-9415-40A0-82FA-B95B413FA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67" name="Oval 67">
              <a:extLst>
                <a:ext uri="{FF2B5EF4-FFF2-40B4-BE49-F238E27FC236}">
                  <a16:creationId xmlns:a16="http://schemas.microsoft.com/office/drawing/2014/main" id="{2DFA47BB-D231-441A-A39A-1836C2F4E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68" name="Group 68">
            <a:extLst>
              <a:ext uri="{FF2B5EF4-FFF2-40B4-BE49-F238E27FC236}">
                <a16:creationId xmlns:a16="http://schemas.microsoft.com/office/drawing/2014/main" id="{5E92EDE3-91A4-40D4-A663-D5AF4A1360DA}"/>
              </a:ext>
            </a:extLst>
          </p:cNvPr>
          <p:cNvGrpSpPr>
            <a:grpSpLocks/>
          </p:cNvGrpSpPr>
          <p:nvPr/>
        </p:nvGrpSpPr>
        <p:grpSpPr bwMode="auto">
          <a:xfrm>
            <a:off x="3635375" y="2636838"/>
            <a:ext cx="215900" cy="215900"/>
            <a:chOff x="1156" y="2568"/>
            <a:chExt cx="136" cy="136"/>
          </a:xfrm>
        </p:grpSpPr>
        <p:sp>
          <p:nvSpPr>
            <p:cNvPr id="69" name="Oval 69">
              <a:extLst>
                <a:ext uri="{FF2B5EF4-FFF2-40B4-BE49-F238E27FC236}">
                  <a16:creationId xmlns:a16="http://schemas.microsoft.com/office/drawing/2014/main" id="{EEAA55E8-5560-42EF-8436-33DC5534B1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0" name="Oval 70">
              <a:extLst>
                <a:ext uri="{FF2B5EF4-FFF2-40B4-BE49-F238E27FC236}">
                  <a16:creationId xmlns:a16="http://schemas.microsoft.com/office/drawing/2014/main" id="{0927C6EB-2DA8-451A-A618-71D1894CB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71" name="Group 71">
            <a:extLst>
              <a:ext uri="{FF2B5EF4-FFF2-40B4-BE49-F238E27FC236}">
                <a16:creationId xmlns:a16="http://schemas.microsoft.com/office/drawing/2014/main" id="{A0EBF9B4-B29C-4E52-B875-67FE9A3530F5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2636838"/>
            <a:ext cx="215900" cy="215900"/>
            <a:chOff x="1156" y="2568"/>
            <a:chExt cx="136" cy="136"/>
          </a:xfrm>
        </p:grpSpPr>
        <p:sp>
          <p:nvSpPr>
            <p:cNvPr id="72" name="Oval 72">
              <a:extLst>
                <a:ext uri="{FF2B5EF4-FFF2-40B4-BE49-F238E27FC236}">
                  <a16:creationId xmlns:a16="http://schemas.microsoft.com/office/drawing/2014/main" id="{DADDE00C-F382-4FB4-BE3C-8C105196F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3" name="Oval 73">
              <a:extLst>
                <a:ext uri="{FF2B5EF4-FFF2-40B4-BE49-F238E27FC236}">
                  <a16:creationId xmlns:a16="http://schemas.microsoft.com/office/drawing/2014/main" id="{F516E6F4-3857-4DF5-AE36-BCC51F1E9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74" name="Group 74">
            <a:extLst>
              <a:ext uri="{FF2B5EF4-FFF2-40B4-BE49-F238E27FC236}">
                <a16:creationId xmlns:a16="http://schemas.microsoft.com/office/drawing/2014/main" id="{C783C217-DDBA-4CBA-8E7D-77DF016E424F}"/>
              </a:ext>
            </a:extLst>
          </p:cNvPr>
          <p:cNvGrpSpPr>
            <a:grpSpLocks/>
          </p:cNvGrpSpPr>
          <p:nvPr/>
        </p:nvGrpSpPr>
        <p:grpSpPr bwMode="auto">
          <a:xfrm>
            <a:off x="4067175" y="2636838"/>
            <a:ext cx="215900" cy="215900"/>
            <a:chOff x="1156" y="2568"/>
            <a:chExt cx="136" cy="136"/>
          </a:xfrm>
        </p:grpSpPr>
        <p:sp>
          <p:nvSpPr>
            <p:cNvPr id="75" name="Oval 75">
              <a:extLst>
                <a:ext uri="{FF2B5EF4-FFF2-40B4-BE49-F238E27FC236}">
                  <a16:creationId xmlns:a16="http://schemas.microsoft.com/office/drawing/2014/main" id="{CE9339CE-7592-4123-BDCF-E2D7C2A8C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6" name="Oval 76">
              <a:extLst>
                <a:ext uri="{FF2B5EF4-FFF2-40B4-BE49-F238E27FC236}">
                  <a16:creationId xmlns:a16="http://schemas.microsoft.com/office/drawing/2014/main" id="{F4A8568A-585D-458B-BC7B-CE11DC7684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77" name="Group 77">
            <a:extLst>
              <a:ext uri="{FF2B5EF4-FFF2-40B4-BE49-F238E27FC236}">
                <a16:creationId xmlns:a16="http://schemas.microsoft.com/office/drawing/2014/main" id="{32C8A3CF-01E5-43BC-BC48-D61F20DDA5F3}"/>
              </a:ext>
            </a:extLst>
          </p:cNvPr>
          <p:cNvGrpSpPr>
            <a:grpSpLocks/>
          </p:cNvGrpSpPr>
          <p:nvPr/>
        </p:nvGrpSpPr>
        <p:grpSpPr bwMode="auto">
          <a:xfrm>
            <a:off x="3419475" y="2708275"/>
            <a:ext cx="215900" cy="215900"/>
            <a:chOff x="1156" y="2568"/>
            <a:chExt cx="136" cy="136"/>
          </a:xfrm>
        </p:grpSpPr>
        <p:sp>
          <p:nvSpPr>
            <p:cNvPr id="78" name="Oval 78">
              <a:extLst>
                <a:ext uri="{FF2B5EF4-FFF2-40B4-BE49-F238E27FC236}">
                  <a16:creationId xmlns:a16="http://schemas.microsoft.com/office/drawing/2014/main" id="{033B3725-357E-43FB-9B33-4AB0FD514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79" name="Oval 79">
              <a:extLst>
                <a:ext uri="{FF2B5EF4-FFF2-40B4-BE49-F238E27FC236}">
                  <a16:creationId xmlns:a16="http://schemas.microsoft.com/office/drawing/2014/main" id="{C63A6F5B-E950-4354-8EA1-F28DAB9A7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80" name="Group 80">
            <a:extLst>
              <a:ext uri="{FF2B5EF4-FFF2-40B4-BE49-F238E27FC236}">
                <a16:creationId xmlns:a16="http://schemas.microsoft.com/office/drawing/2014/main" id="{6D70ADFE-619E-47ED-9570-F1FDB14B164C}"/>
              </a:ext>
            </a:extLst>
          </p:cNvPr>
          <p:cNvGrpSpPr>
            <a:grpSpLocks/>
          </p:cNvGrpSpPr>
          <p:nvPr/>
        </p:nvGrpSpPr>
        <p:grpSpPr bwMode="auto">
          <a:xfrm>
            <a:off x="3203575" y="2708275"/>
            <a:ext cx="215900" cy="215900"/>
            <a:chOff x="1156" y="2568"/>
            <a:chExt cx="136" cy="136"/>
          </a:xfrm>
        </p:grpSpPr>
        <p:sp>
          <p:nvSpPr>
            <p:cNvPr id="81" name="Oval 81">
              <a:extLst>
                <a:ext uri="{FF2B5EF4-FFF2-40B4-BE49-F238E27FC236}">
                  <a16:creationId xmlns:a16="http://schemas.microsoft.com/office/drawing/2014/main" id="{73C1D8EA-2EA2-4F51-A474-FDCA1769B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2" name="Oval 82">
              <a:extLst>
                <a:ext uri="{FF2B5EF4-FFF2-40B4-BE49-F238E27FC236}">
                  <a16:creationId xmlns:a16="http://schemas.microsoft.com/office/drawing/2014/main" id="{3001FADF-78A3-4683-9F95-004FA141C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83" name="Group 83">
            <a:extLst>
              <a:ext uri="{FF2B5EF4-FFF2-40B4-BE49-F238E27FC236}">
                <a16:creationId xmlns:a16="http://schemas.microsoft.com/office/drawing/2014/main" id="{785D7FE0-9D13-4485-AB6B-E43B01A0318C}"/>
              </a:ext>
            </a:extLst>
          </p:cNvPr>
          <p:cNvGrpSpPr>
            <a:grpSpLocks/>
          </p:cNvGrpSpPr>
          <p:nvPr/>
        </p:nvGrpSpPr>
        <p:grpSpPr bwMode="auto">
          <a:xfrm>
            <a:off x="2987675" y="2781300"/>
            <a:ext cx="215900" cy="215900"/>
            <a:chOff x="1156" y="2568"/>
            <a:chExt cx="136" cy="136"/>
          </a:xfrm>
        </p:grpSpPr>
        <p:sp>
          <p:nvSpPr>
            <p:cNvPr id="84" name="Oval 84">
              <a:extLst>
                <a:ext uri="{FF2B5EF4-FFF2-40B4-BE49-F238E27FC236}">
                  <a16:creationId xmlns:a16="http://schemas.microsoft.com/office/drawing/2014/main" id="{7DF46072-CC55-4B35-85BD-2938BA6A1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5" name="Oval 85">
              <a:extLst>
                <a:ext uri="{FF2B5EF4-FFF2-40B4-BE49-F238E27FC236}">
                  <a16:creationId xmlns:a16="http://schemas.microsoft.com/office/drawing/2014/main" id="{C270AB2B-2354-48A6-BFAC-974414B76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86" name="Group 86">
            <a:extLst>
              <a:ext uri="{FF2B5EF4-FFF2-40B4-BE49-F238E27FC236}">
                <a16:creationId xmlns:a16="http://schemas.microsoft.com/office/drawing/2014/main" id="{D46399EE-607E-41D1-B3C2-57D08883E7DE}"/>
              </a:ext>
            </a:extLst>
          </p:cNvPr>
          <p:cNvGrpSpPr>
            <a:grpSpLocks/>
          </p:cNvGrpSpPr>
          <p:nvPr/>
        </p:nvGrpSpPr>
        <p:grpSpPr bwMode="auto">
          <a:xfrm>
            <a:off x="2876550" y="2963863"/>
            <a:ext cx="215900" cy="215900"/>
            <a:chOff x="1156" y="2568"/>
            <a:chExt cx="136" cy="136"/>
          </a:xfrm>
        </p:grpSpPr>
        <p:sp>
          <p:nvSpPr>
            <p:cNvPr id="87" name="Oval 87">
              <a:extLst>
                <a:ext uri="{FF2B5EF4-FFF2-40B4-BE49-F238E27FC236}">
                  <a16:creationId xmlns:a16="http://schemas.microsoft.com/office/drawing/2014/main" id="{65B25770-E739-43FD-80B9-04FAFF5463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88" name="Oval 88">
              <a:extLst>
                <a:ext uri="{FF2B5EF4-FFF2-40B4-BE49-F238E27FC236}">
                  <a16:creationId xmlns:a16="http://schemas.microsoft.com/office/drawing/2014/main" id="{7A5DAF11-99D9-408A-99DF-0080DE356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89" name="Group 89">
            <a:extLst>
              <a:ext uri="{FF2B5EF4-FFF2-40B4-BE49-F238E27FC236}">
                <a16:creationId xmlns:a16="http://schemas.microsoft.com/office/drawing/2014/main" id="{A2757B6C-DB54-433D-A136-166C9EEA3866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3095625"/>
            <a:ext cx="215900" cy="215900"/>
            <a:chOff x="1156" y="2568"/>
            <a:chExt cx="136" cy="136"/>
          </a:xfrm>
        </p:grpSpPr>
        <p:sp>
          <p:nvSpPr>
            <p:cNvPr id="90" name="Oval 90">
              <a:extLst>
                <a:ext uri="{FF2B5EF4-FFF2-40B4-BE49-F238E27FC236}">
                  <a16:creationId xmlns:a16="http://schemas.microsoft.com/office/drawing/2014/main" id="{7FCA31CB-96C4-4287-80A8-76C8ED6B45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1" name="Oval 91">
              <a:extLst>
                <a:ext uri="{FF2B5EF4-FFF2-40B4-BE49-F238E27FC236}">
                  <a16:creationId xmlns:a16="http://schemas.microsoft.com/office/drawing/2014/main" id="{2223E15D-DA48-4BAA-A11A-AA950A9EA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92" name="Group 92">
            <a:extLst>
              <a:ext uri="{FF2B5EF4-FFF2-40B4-BE49-F238E27FC236}">
                <a16:creationId xmlns:a16="http://schemas.microsoft.com/office/drawing/2014/main" id="{486C1318-9F83-40E1-BC54-FA1B97D53C07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3271838"/>
            <a:ext cx="215900" cy="215900"/>
            <a:chOff x="1156" y="2568"/>
            <a:chExt cx="136" cy="136"/>
          </a:xfrm>
        </p:grpSpPr>
        <p:sp>
          <p:nvSpPr>
            <p:cNvPr id="93" name="Oval 93">
              <a:extLst>
                <a:ext uri="{FF2B5EF4-FFF2-40B4-BE49-F238E27FC236}">
                  <a16:creationId xmlns:a16="http://schemas.microsoft.com/office/drawing/2014/main" id="{9122EB24-D213-42FF-86DE-7C532509C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4" name="Oval 94">
              <a:extLst>
                <a:ext uri="{FF2B5EF4-FFF2-40B4-BE49-F238E27FC236}">
                  <a16:creationId xmlns:a16="http://schemas.microsoft.com/office/drawing/2014/main" id="{2F633155-0764-4166-B46E-B285A52BF4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95" name="Group 95">
            <a:extLst>
              <a:ext uri="{FF2B5EF4-FFF2-40B4-BE49-F238E27FC236}">
                <a16:creationId xmlns:a16="http://schemas.microsoft.com/office/drawing/2014/main" id="{A9464DD6-C916-4224-9AEB-D094F2F5718E}"/>
              </a:ext>
            </a:extLst>
          </p:cNvPr>
          <p:cNvGrpSpPr>
            <a:grpSpLocks/>
          </p:cNvGrpSpPr>
          <p:nvPr/>
        </p:nvGrpSpPr>
        <p:grpSpPr bwMode="auto">
          <a:xfrm>
            <a:off x="2463800" y="3448050"/>
            <a:ext cx="215900" cy="215900"/>
            <a:chOff x="1156" y="2568"/>
            <a:chExt cx="136" cy="136"/>
          </a:xfrm>
        </p:grpSpPr>
        <p:sp>
          <p:nvSpPr>
            <p:cNvPr id="96" name="Oval 96">
              <a:extLst>
                <a:ext uri="{FF2B5EF4-FFF2-40B4-BE49-F238E27FC236}">
                  <a16:creationId xmlns:a16="http://schemas.microsoft.com/office/drawing/2014/main" id="{33C226B0-12A3-4C9D-86B2-941BDFCF7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97" name="Oval 97">
              <a:extLst>
                <a:ext uri="{FF2B5EF4-FFF2-40B4-BE49-F238E27FC236}">
                  <a16:creationId xmlns:a16="http://schemas.microsoft.com/office/drawing/2014/main" id="{2C72E3D7-DF3B-45AD-9D70-F133055D2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98" name="Group 98">
            <a:extLst>
              <a:ext uri="{FF2B5EF4-FFF2-40B4-BE49-F238E27FC236}">
                <a16:creationId xmlns:a16="http://schemas.microsoft.com/office/drawing/2014/main" id="{61C9F496-6A7F-436F-86B8-D407BD815414}"/>
              </a:ext>
            </a:extLst>
          </p:cNvPr>
          <p:cNvGrpSpPr>
            <a:grpSpLocks/>
          </p:cNvGrpSpPr>
          <p:nvPr/>
        </p:nvGrpSpPr>
        <p:grpSpPr bwMode="auto">
          <a:xfrm>
            <a:off x="2376488" y="3646488"/>
            <a:ext cx="215900" cy="215900"/>
            <a:chOff x="1156" y="2568"/>
            <a:chExt cx="136" cy="136"/>
          </a:xfrm>
        </p:grpSpPr>
        <p:sp>
          <p:nvSpPr>
            <p:cNvPr id="99" name="Oval 99">
              <a:extLst>
                <a:ext uri="{FF2B5EF4-FFF2-40B4-BE49-F238E27FC236}">
                  <a16:creationId xmlns:a16="http://schemas.microsoft.com/office/drawing/2014/main" id="{381AA515-3EED-4CF7-BCCC-4B7D157B3D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0" name="Oval 100">
              <a:extLst>
                <a:ext uri="{FF2B5EF4-FFF2-40B4-BE49-F238E27FC236}">
                  <a16:creationId xmlns:a16="http://schemas.microsoft.com/office/drawing/2014/main" id="{F609394D-777A-4E4D-80A9-4C323D559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01" name="Group 101">
            <a:extLst>
              <a:ext uri="{FF2B5EF4-FFF2-40B4-BE49-F238E27FC236}">
                <a16:creationId xmlns:a16="http://schemas.microsoft.com/office/drawing/2014/main" id="{ED1AF028-297C-484F-8504-DF868F58B488}"/>
              </a:ext>
            </a:extLst>
          </p:cNvPr>
          <p:cNvGrpSpPr>
            <a:grpSpLocks/>
          </p:cNvGrpSpPr>
          <p:nvPr/>
        </p:nvGrpSpPr>
        <p:grpSpPr bwMode="auto">
          <a:xfrm>
            <a:off x="2287588" y="3856038"/>
            <a:ext cx="215900" cy="215900"/>
            <a:chOff x="1156" y="2568"/>
            <a:chExt cx="136" cy="136"/>
          </a:xfrm>
        </p:grpSpPr>
        <p:sp>
          <p:nvSpPr>
            <p:cNvPr id="102" name="Oval 102">
              <a:extLst>
                <a:ext uri="{FF2B5EF4-FFF2-40B4-BE49-F238E27FC236}">
                  <a16:creationId xmlns:a16="http://schemas.microsoft.com/office/drawing/2014/main" id="{A6026140-17EB-4A8F-9994-EDC15FD4B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3" name="Oval 103">
              <a:extLst>
                <a:ext uri="{FF2B5EF4-FFF2-40B4-BE49-F238E27FC236}">
                  <a16:creationId xmlns:a16="http://schemas.microsoft.com/office/drawing/2014/main" id="{9C015DC8-F94F-4FB8-8215-65BB83F27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04" name="Group 104">
            <a:extLst>
              <a:ext uri="{FF2B5EF4-FFF2-40B4-BE49-F238E27FC236}">
                <a16:creationId xmlns:a16="http://schemas.microsoft.com/office/drawing/2014/main" id="{7FFB4E2E-2199-4A7E-B99E-84EA8FECE0CB}"/>
              </a:ext>
            </a:extLst>
          </p:cNvPr>
          <p:cNvGrpSpPr>
            <a:grpSpLocks/>
          </p:cNvGrpSpPr>
          <p:nvPr/>
        </p:nvGrpSpPr>
        <p:grpSpPr bwMode="auto">
          <a:xfrm>
            <a:off x="2276475" y="4065588"/>
            <a:ext cx="215900" cy="215900"/>
            <a:chOff x="1156" y="2568"/>
            <a:chExt cx="136" cy="136"/>
          </a:xfrm>
        </p:grpSpPr>
        <p:sp>
          <p:nvSpPr>
            <p:cNvPr id="105" name="Oval 105">
              <a:extLst>
                <a:ext uri="{FF2B5EF4-FFF2-40B4-BE49-F238E27FC236}">
                  <a16:creationId xmlns:a16="http://schemas.microsoft.com/office/drawing/2014/main" id="{D41DDBD5-853F-45EB-B6EC-61EEAB259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6" name="Oval 106">
              <a:extLst>
                <a:ext uri="{FF2B5EF4-FFF2-40B4-BE49-F238E27FC236}">
                  <a16:creationId xmlns:a16="http://schemas.microsoft.com/office/drawing/2014/main" id="{B7552399-9106-498B-B059-ED055E377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07" name="Group 107">
            <a:extLst>
              <a:ext uri="{FF2B5EF4-FFF2-40B4-BE49-F238E27FC236}">
                <a16:creationId xmlns:a16="http://schemas.microsoft.com/office/drawing/2014/main" id="{C3FE4794-248B-4FA7-9253-C3FFAB141366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2636838"/>
            <a:ext cx="215900" cy="215900"/>
            <a:chOff x="1156" y="2568"/>
            <a:chExt cx="136" cy="136"/>
          </a:xfrm>
        </p:grpSpPr>
        <p:sp>
          <p:nvSpPr>
            <p:cNvPr id="108" name="Oval 108">
              <a:extLst>
                <a:ext uri="{FF2B5EF4-FFF2-40B4-BE49-F238E27FC236}">
                  <a16:creationId xmlns:a16="http://schemas.microsoft.com/office/drawing/2014/main" id="{A3331C72-DFE0-4D9C-A033-70A56E8741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09" name="Oval 109">
              <a:extLst>
                <a:ext uri="{FF2B5EF4-FFF2-40B4-BE49-F238E27FC236}">
                  <a16:creationId xmlns:a16="http://schemas.microsoft.com/office/drawing/2014/main" id="{33E98B81-E70B-4CF2-BC43-A5BC04723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10" name="Group 110">
            <a:extLst>
              <a:ext uri="{FF2B5EF4-FFF2-40B4-BE49-F238E27FC236}">
                <a16:creationId xmlns:a16="http://schemas.microsoft.com/office/drawing/2014/main" id="{6F3C9328-1BC5-4252-BD6A-8BD06A669EFB}"/>
              </a:ext>
            </a:extLst>
          </p:cNvPr>
          <p:cNvGrpSpPr>
            <a:grpSpLocks/>
          </p:cNvGrpSpPr>
          <p:nvPr/>
        </p:nvGrpSpPr>
        <p:grpSpPr bwMode="auto">
          <a:xfrm>
            <a:off x="2238375" y="4500563"/>
            <a:ext cx="215900" cy="215900"/>
            <a:chOff x="1156" y="2568"/>
            <a:chExt cx="136" cy="136"/>
          </a:xfrm>
        </p:grpSpPr>
        <p:sp>
          <p:nvSpPr>
            <p:cNvPr id="111" name="Oval 111">
              <a:extLst>
                <a:ext uri="{FF2B5EF4-FFF2-40B4-BE49-F238E27FC236}">
                  <a16:creationId xmlns:a16="http://schemas.microsoft.com/office/drawing/2014/main" id="{D95BD460-0873-4D2F-8D74-618335534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2" name="Oval 112">
              <a:extLst>
                <a:ext uri="{FF2B5EF4-FFF2-40B4-BE49-F238E27FC236}">
                  <a16:creationId xmlns:a16="http://schemas.microsoft.com/office/drawing/2014/main" id="{BB689D65-450E-43E3-B398-89BD65A95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13" name="Group 113">
            <a:extLst>
              <a:ext uri="{FF2B5EF4-FFF2-40B4-BE49-F238E27FC236}">
                <a16:creationId xmlns:a16="http://schemas.microsoft.com/office/drawing/2014/main" id="{6021DC68-3738-44E0-A06C-003AEBB71112}"/>
              </a:ext>
            </a:extLst>
          </p:cNvPr>
          <p:cNvGrpSpPr>
            <a:grpSpLocks/>
          </p:cNvGrpSpPr>
          <p:nvPr/>
        </p:nvGrpSpPr>
        <p:grpSpPr bwMode="auto">
          <a:xfrm>
            <a:off x="2233613" y="4287838"/>
            <a:ext cx="215900" cy="215900"/>
            <a:chOff x="1156" y="2568"/>
            <a:chExt cx="136" cy="136"/>
          </a:xfrm>
        </p:grpSpPr>
        <p:sp>
          <p:nvSpPr>
            <p:cNvPr id="114" name="Oval 114">
              <a:extLst>
                <a:ext uri="{FF2B5EF4-FFF2-40B4-BE49-F238E27FC236}">
                  <a16:creationId xmlns:a16="http://schemas.microsoft.com/office/drawing/2014/main" id="{D090E42E-8C93-425F-9385-00C02F05DC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5" name="Oval 115">
              <a:extLst>
                <a:ext uri="{FF2B5EF4-FFF2-40B4-BE49-F238E27FC236}">
                  <a16:creationId xmlns:a16="http://schemas.microsoft.com/office/drawing/2014/main" id="{1A4C679C-8566-4DA5-B671-C241963FB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16" name="Group 116">
            <a:extLst>
              <a:ext uri="{FF2B5EF4-FFF2-40B4-BE49-F238E27FC236}">
                <a16:creationId xmlns:a16="http://schemas.microsoft.com/office/drawing/2014/main" id="{B0D909CE-A1C8-447B-A71B-0BEF51657881}"/>
              </a:ext>
            </a:extLst>
          </p:cNvPr>
          <p:cNvGrpSpPr>
            <a:grpSpLocks/>
          </p:cNvGrpSpPr>
          <p:nvPr/>
        </p:nvGrpSpPr>
        <p:grpSpPr bwMode="auto">
          <a:xfrm>
            <a:off x="4491038" y="2686050"/>
            <a:ext cx="215900" cy="215900"/>
            <a:chOff x="1156" y="2568"/>
            <a:chExt cx="136" cy="136"/>
          </a:xfrm>
        </p:grpSpPr>
        <p:sp>
          <p:nvSpPr>
            <p:cNvPr id="117" name="Oval 117">
              <a:extLst>
                <a:ext uri="{FF2B5EF4-FFF2-40B4-BE49-F238E27FC236}">
                  <a16:creationId xmlns:a16="http://schemas.microsoft.com/office/drawing/2014/main" id="{DE1BE26F-0E29-4E3C-AC6D-0253897E5C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18" name="Oval 118">
              <a:extLst>
                <a:ext uri="{FF2B5EF4-FFF2-40B4-BE49-F238E27FC236}">
                  <a16:creationId xmlns:a16="http://schemas.microsoft.com/office/drawing/2014/main" id="{5F046BF9-CC4E-48B6-9D63-24B01AF6E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19" name="Group 119">
            <a:extLst>
              <a:ext uri="{FF2B5EF4-FFF2-40B4-BE49-F238E27FC236}">
                <a16:creationId xmlns:a16="http://schemas.microsoft.com/office/drawing/2014/main" id="{500FA6BD-1342-4E32-AC4E-DD4E009052F2}"/>
              </a:ext>
            </a:extLst>
          </p:cNvPr>
          <p:cNvGrpSpPr>
            <a:grpSpLocks/>
          </p:cNvGrpSpPr>
          <p:nvPr/>
        </p:nvGrpSpPr>
        <p:grpSpPr bwMode="auto">
          <a:xfrm>
            <a:off x="4883150" y="2803525"/>
            <a:ext cx="215900" cy="215900"/>
            <a:chOff x="1156" y="2568"/>
            <a:chExt cx="136" cy="136"/>
          </a:xfrm>
        </p:grpSpPr>
        <p:sp>
          <p:nvSpPr>
            <p:cNvPr id="120" name="Oval 120">
              <a:extLst>
                <a:ext uri="{FF2B5EF4-FFF2-40B4-BE49-F238E27FC236}">
                  <a16:creationId xmlns:a16="http://schemas.microsoft.com/office/drawing/2014/main" id="{788747E7-F58A-4390-8AA7-C0890655AF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1" name="Oval 121">
              <a:extLst>
                <a:ext uri="{FF2B5EF4-FFF2-40B4-BE49-F238E27FC236}">
                  <a16:creationId xmlns:a16="http://schemas.microsoft.com/office/drawing/2014/main" id="{CFD45008-4852-4833-86B0-025ADB57CE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22" name="Group 122">
            <a:extLst>
              <a:ext uri="{FF2B5EF4-FFF2-40B4-BE49-F238E27FC236}">
                <a16:creationId xmlns:a16="http://schemas.microsoft.com/office/drawing/2014/main" id="{4D88EAD2-62B9-4531-ACA5-429BE99AFD23}"/>
              </a:ext>
            </a:extLst>
          </p:cNvPr>
          <p:cNvGrpSpPr>
            <a:grpSpLocks/>
          </p:cNvGrpSpPr>
          <p:nvPr/>
        </p:nvGrpSpPr>
        <p:grpSpPr bwMode="auto">
          <a:xfrm>
            <a:off x="5076825" y="2852738"/>
            <a:ext cx="215900" cy="215900"/>
            <a:chOff x="1156" y="2568"/>
            <a:chExt cx="136" cy="136"/>
          </a:xfrm>
        </p:grpSpPr>
        <p:sp>
          <p:nvSpPr>
            <p:cNvPr id="123" name="Oval 123">
              <a:extLst>
                <a:ext uri="{FF2B5EF4-FFF2-40B4-BE49-F238E27FC236}">
                  <a16:creationId xmlns:a16="http://schemas.microsoft.com/office/drawing/2014/main" id="{6E41FA24-F63D-4423-8B98-AE9228F8BC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4" name="Oval 124">
              <a:extLst>
                <a:ext uri="{FF2B5EF4-FFF2-40B4-BE49-F238E27FC236}">
                  <a16:creationId xmlns:a16="http://schemas.microsoft.com/office/drawing/2014/main" id="{2AE25C7D-6618-4511-990D-56324DEA2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25" name="Group 125">
            <a:extLst>
              <a:ext uri="{FF2B5EF4-FFF2-40B4-BE49-F238E27FC236}">
                <a16:creationId xmlns:a16="http://schemas.microsoft.com/office/drawing/2014/main" id="{CF469AEA-9949-41AD-9258-04AB58A385D8}"/>
              </a:ext>
            </a:extLst>
          </p:cNvPr>
          <p:cNvGrpSpPr>
            <a:grpSpLocks/>
          </p:cNvGrpSpPr>
          <p:nvPr/>
        </p:nvGrpSpPr>
        <p:grpSpPr bwMode="auto">
          <a:xfrm>
            <a:off x="5219700" y="2997200"/>
            <a:ext cx="215900" cy="215900"/>
            <a:chOff x="1156" y="2568"/>
            <a:chExt cx="136" cy="136"/>
          </a:xfrm>
        </p:grpSpPr>
        <p:sp>
          <p:nvSpPr>
            <p:cNvPr id="126" name="Oval 126">
              <a:extLst>
                <a:ext uri="{FF2B5EF4-FFF2-40B4-BE49-F238E27FC236}">
                  <a16:creationId xmlns:a16="http://schemas.microsoft.com/office/drawing/2014/main" id="{7D38EB49-C48A-4406-8C95-6D6915FDD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27" name="Oval 127">
              <a:extLst>
                <a:ext uri="{FF2B5EF4-FFF2-40B4-BE49-F238E27FC236}">
                  <a16:creationId xmlns:a16="http://schemas.microsoft.com/office/drawing/2014/main" id="{3B999761-09BD-416F-8EE2-4B85D9EF4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28" name="Group 128">
            <a:extLst>
              <a:ext uri="{FF2B5EF4-FFF2-40B4-BE49-F238E27FC236}">
                <a16:creationId xmlns:a16="http://schemas.microsoft.com/office/drawing/2014/main" id="{2464DE92-EE4F-4357-874E-60262440AA8B}"/>
              </a:ext>
            </a:extLst>
          </p:cNvPr>
          <p:cNvGrpSpPr>
            <a:grpSpLocks/>
          </p:cNvGrpSpPr>
          <p:nvPr/>
        </p:nvGrpSpPr>
        <p:grpSpPr bwMode="auto">
          <a:xfrm>
            <a:off x="4700588" y="2719388"/>
            <a:ext cx="215900" cy="215900"/>
            <a:chOff x="1156" y="2568"/>
            <a:chExt cx="136" cy="136"/>
          </a:xfrm>
        </p:grpSpPr>
        <p:sp>
          <p:nvSpPr>
            <p:cNvPr id="129" name="Oval 129">
              <a:extLst>
                <a:ext uri="{FF2B5EF4-FFF2-40B4-BE49-F238E27FC236}">
                  <a16:creationId xmlns:a16="http://schemas.microsoft.com/office/drawing/2014/main" id="{77BF9AE3-7DB0-4C62-91A6-CFF1BABC6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30" name="Oval 130">
              <a:extLst>
                <a:ext uri="{FF2B5EF4-FFF2-40B4-BE49-F238E27FC236}">
                  <a16:creationId xmlns:a16="http://schemas.microsoft.com/office/drawing/2014/main" id="{664D6D31-9C35-4458-9109-83CB032C3E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31" name="Group 131">
            <a:extLst>
              <a:ext uri="{FF2B5EF4-FFF2-40B4-BE49-F238E27FC236}">
                <a16:creationId xmlns:a16="http://schemas.microsoft.com/office/drawing/2014/main" id="{A8E94D33-960D-4BDB-B7D6-11030D1DDB90}"/>
              </a:ext>
            </a:extLst>
          </p:cNvPr>
          <p:cNvGrpSpPr>
            <a:grpSpLocks/>
          </p:cNvGrpSpPr>
          <p:nvPr/>
        </p:nvGrpSpPr>
        <p:grpSpPr bwMode="auto">
          <a:xfrm>
            <a:off x="5724525" y="3644900"/>
            <a:ext cx="215900" cy="215900"/>
            <a:chOff x="1156" y="2568"/>
            <a:chExt cx="136" cy="136"/>
          </a:xfrm>
        </p:grpSpPr>
        <p:sp>
          <p:nvSpPr>
            <p:cNvPr id="132" name="Oval 132">
              <a:extLst>
                <a:ext uri="{FF2B5EF4-FFF2-40B4-BE49-F238E27FC236}">
                  <a16:creationId xmlns:a16="http://schemas.microsoft.com/office/drawing/2014/main" id="{49867452-6C61-4425-ABD0-E3E22DD493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33" name="Oval 133">
              <a:extLst>
                <a:ext uri="{FF2B5EF4-FFF2-40B4-BE49-F238E27FC236}">
                  <a16:creationId xmlns:a16="http://schemas.microsoft.com/office/drawing/2014/main" id="{5595CC82-24D0-4A8E-BF4C-956A40CE5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34" name="Group 134">
            <a:extLst>
              <a:ext uri="{FF2B5EF4-FFF2-40B4-BE49-F238E27FC236}">
                <a16:creationId xmlns:a16="http://schemas.microsoft.com/office/drawing/2014/main" id="{C921357C-45AE-4DA5-AAB5-BC0F3DFBC858}"/>
              </a:ext>
            </a:extLst>
          </p:cNvPr>
          <p:cNvGrpSpPr>
            <a:grpSpLocks/>
          </p:cNvGrpSpPr>
          <p:nvPr/>
        </p:nvGrpSpPr>
        <p:grpSpPr bwMode="auto">
          <a:xfrm>
            <a:off x="5580063" y="3500438"/>
            <a:ext cx="215900" cy="215900"/>
            <a:chOff x="1156" y="2568"/>
            <a:chExt cx="136" cy="136"/>
          </a:xfrm>
        </p:grpSpPr>
        <p:sp>
          <p:nvSpPr>
            <p:cNvPr id="135" name="Oval 135">
              <a:extLst>
                <a:ext uri="{FF2B5EF4-FFF2-40B4-BE49-F238E27FC236}">
                  <a16:creationId xmlns:a16="http://schemas.microsoft.com/office/drawing/2014/main" id="{244DCC23-DA1F-4B80-95EB-7DA1AEBD38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36" name="Oval 136">
              <a:extLst>
                <a:ext uri="{FF2B5EF4-FFF2-40B4-BE49-F238E27FC236}">
                  <a16:creationId xmlns:a16="http://schemas.microsoft.com/office/drawing/2014/main" id="{46B94194-1AFE-4605-937E-1DEF38B26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37" name="Group 137">
            <a:extLst>
              <a:ext uri="{FF2B5EF4-FFF2-40B4-BE49-F238E27FC236}">
                <a16:creationId xmlns:a16="http://schemas.microsoft.com/office/drawing/2014/main" id="{94977979-2969-433A-8A5D-8A0B7E2C3A8A}"/>
              </a:ext>
            </a:extLst>
          </p:cNvPr>
          <p:cNvGrpSpPr>
            <a:grpSpLocks/>
          </p:cNvGrpSpPr>
          <p:nvPr/>
        </p:nvGrpSpPr>
        <p:grpSpPr bwMode="auto">
          <a:xfrm>
            <a:off x="5508625" y="3284538"/>
            <a:ext cx="215900" cy="215900"/>
            <a:chOff x="1156" y="2568"/>
            <a:chExt cx="136" cy="136"/>
          </a:xfrm>
        </p:grpSpPr>
        <p:sp>
          <p:nvSpPr>
            <p:cNvPr id="138" name="Oval 138">
              <a:extLst>
                <a:ext uri="{FF2B5EF4-FFF2-40B4-BE49-F238E27FC236}">
                  <a16:creationId xmlns:a16="http://schemas.microsoft.com/office/drawing/2014/main" id="{38D0EA2E-4424-42E6-9517-DDB0E244A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39" name="Oval 139">
              <a:extLst>
                <a:ext uri="{FF2B5EF4-FFF2-40B4-BE49-F238E27FC236}">
                  <a16:creationId xmlns:a16="http://schemas.microsoft.com/office/drawing/2014/main" id="{ABD5F027-091E-45BB-8EF6-4DB165ED6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40" name="Group 140">
            <a:extLst>
              <a:ext uri="{FF2B5EF4-FFF2-40B4-BE49-F238E27FC236}">
                <a16:creationId xmlns:a16="http://schemas.microsoft.com/office/drawing/2014/main" id="{8278AB19-F555-4326-9B6A-EABECD5CC44B}"/>
              </a:ext>
            </a:extLst>
          </p:cNvPr>
          <p:cNvGrpSpPr>
            <a:grpSpLocks/>
          </p:cNvGrpSpPr>
          <p:nvPr/>
        </p:nvGrpSpPr>
        <p:grpSpPr bwMode="auto">
          <a:xfrm>
            <a:off x="5364163" y="3141663"/>
            <a:ext cx="215900" cy="215900"/>
            <a:chOff x="1156" y="2568"/>
            <a:chExt cx="136" cy="136"/>
          </a:xfrm>
        </p:grpSpPr>
        <p:sp>
          <p:nvSpPr>
            <p:cNvPr id="141" name="Oval 141">
              <a:extLst>
                <a:ext uri="{FF2B5EF4-FFF2-40B4-BE49-F238E27FC236}">
                  <a16:creationId xmlns:a16="http://schemas.microsoft.com/office/drawing/2014/main" id="{69DF4FBE-7347-49AC-887F-3B501078D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42" name="Oval 142">
              <a:extLst>
                <a:ext uri="{FF2B5EF4-FFF2-40B4-BE49-F238E27FC236}">
                  <a16:creationId xmlns:a16="http://schemas.microsoft.com/office/drawing/2014/main" id="{A9CFDA8C-C2EB-42C4-8D5F-998D129D6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43" name="Group 143">
            <a:extLst>
              <a:ext uri="{FF2B5EF4-FFF2-40B4-BE49-F238E27FC236}">
                <a16:creationId xmlns:a16="http://schemas.microsoft.com/office/drawing/2014/main" id="{CF475716-D0E8-4F17-ABEB-B72517009645}"/>
              </a:ext>
            </a:extLst>
          </p:cNvPr>
          <p:cNvGrpSpPr>
            <a:grpSpLocks/>
          </p:cNvGrpSpPr>
          <p:nvPr/>
        </p:nvGrpSpPr>
        <p:grpSpPr bwMode="auto">
          <a:xfrm>
            <a:off x="2268538" y="4724400"/>
            <a:ext cx="215900" cy="215900"/>
            <a:chOff x="1156" y="2568"/>
            <a:chExt cx="136" cy="136"/>
          </a:xfrm>
        </p:grpSpPr>
        <p:sp>
          <p:nvSpPr>
            <p:cNvPr id="144" name="Oval 144">
              <a:extLst>
                <a:ext uri="{FF2B5EF4-FFF2-40B4-BE49-F238E27FC236}">
                  <a16:creationId xmlns:a16="http://schemas.microsoft.com/office/drawing/2014/main" id="{36F438AF-F6DF-4A0D-AC08-A04A8F6EB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45" name="Oval 145">
              <a:extLst>
                <a:ext uri="{FF2B5EF4-FFF2-40B4-BE49-F238E27FC236}">
                  <a16:creationId xmlns:a16="http://schemas.microsoft.com/office/drawing/2014/main" id="{C57B5C2A-72CF-4564-9B83-70D461E4A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46" name="Group 146">
            <a:extLst>
              <a:ext uri="{FF2B5EF4-FFF2-40B4-BE49-F238E27FC236}">
                <a16:creationId xmlns:a16="http://schemas.microsoft.com/office/drawing/2014/main" id="{F9255B8B-DFCA-403F-B370-AB1334D5A38A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724400"/>
            <a:ext cx="215900" cy="215900"/>
            <a:chOff x="1156" y="2568"/>
            <a:chExt cx="136" cy="136"/>
          </a:xfrm>
        </p:grpSpPr>
        <p:sp>
          <p:nvSpPr>
            <p:cNvPr id="147" name="Oval 147">
              <a:extLst>
                <a:ext uri="{FF2B5EF4-FFF2-40B4-BE49-F238E27FC236}">
                  <a16:creationId xmlns:a16="http://schemas.microsoft.com/office/drawing/2014/main" id="{EBB87016-5778-472E-93E5-05B3617A3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48" name="Oval 148">
              <a:extLst>
                <a:ext uri="{FF2B5EF4-FFF2-40B4-BE49-F238E27FC236}">
                  <a16:creationId xmlns:a16="http://schemas.microsoft.com/office/drawing/2014/main" id="{DC415EED-8FE0-49C0-A4AD-79BF30462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49" name="Group 149">
            <a:extLst>
              <a:ext uri="{FF2B5EF4-FFF2-40B4-BE49-F238E27FC236}">
                <a16:creationId xmlns:a16="http://schemas.microsoft.com/office/drawing/2014/main" id="{E27F693B-C89B-46F1-8D34-C28A503AFD5D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508500"/>
            <a:ext cx="215900" cy="215900"/>
            <a:chOff x="1156" y="2568"/>
            <a:chExt cx="136" cy="136"/>
          </a:xfrm>
        </p:grpSpPr>
        <p:sp>
          <p:nvSpPr>
            <p:cNvPr id="150" name="Oval 150">
              <a:extLst>
                <a:ext uri="{FF2B5EF4-FFF2-40B4-BE49-F238E27FC236}">
                  <a16:creationId xmlns:a16="http://schemas.microsoft.com/office/drawing/2014/main" id="{F3067D2B-553C-438B-9B60-4B92D72FB7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51" name="Oval 151">
              <a:extLst>
                <a:ext uri="{FF2B5EF4-FFF2-40B4-BE49-F238E27FC236}">
                  <a16:creationId xmlns:a16="http://schemas.microsoft.com/office/drawing/2014/main" id="{CD46FA48-9099-4628-9DCD-288F17CE8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52" name="Group 152">
            <a:extLst>
              <a:ext uri="{FF2B5EF4-FFF2-40B4-BE49-F238E27FC236}">
                <a16:creationId xmlns:a16="http://schemas.microsoft.com/office/drawing/2014/main" id="{8BAF6002-9741-45CD-B74A-03F7A0C50770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292600"/>
            <a:ext cx="215900" cy="215900"/>
            <a:chOff x="1156" y="2568"/>
            <a:chExt cx="136" cy="136"/>
          </a:xfrm>
        </p:grpSpPr>
        <p:sp>
          <p:nvSpPr>
            <p:cNvPr id="153" name="Oval 153">
              <a:extLst>
                <a:ext uri="{FF2B5EF4-FFF2-40B4-BE49-F238E27FC236}">
                  <a16:creationId xmlns:a16="http://schemas.microsoft.com/office/drawing/2014/main" id="{B7E9C2C5-7F4F-4EAB-8D03-8D665865A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54" name="Oval 154">
              <a:extLst>
                <a:ext uri="{FF2B5EF4-FFF2-40B4-BE49-F238E27FC236}">
                  <a16:creationId xmlns:a16="http://schemas.microsoft.com/office/drawing/2014/main" id="{36A83638-B64B-4D88-9CBC-AF0D4B162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55" name="Group 155">
            <a:extLst>
              <a:ext uri="{FF2B5EF4-FFF2-40B4-BE49-F238E27FC236}">
                <a16:creationId xmlns:a16="http://schemas.microsoft.com/office/drawing/2014/main" id="{D47AC13E-1496-4D2F-8095-CA58E3DD5EF3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076700"/>
            <a:ext cx="215900" cy="215900"/>
            <a:chOff x="1156" y="2568"/>
            <a:chExt cx="136" cy="136"/>
          </a:xfrm>
        </p:grpSpPr>
        <p:sp>
          <p:nvSpPr>
            <p:cNvPr id="156" name="Oval 156">
              <a:extLst>
                <a:ext uri="{FF2B5EF4-FFF2-40B4-BE49-F238E27FC236}">
                  <a16:creationId xmlns:a16="http://schemas.microsoft.com/office/drawing/2014/main" id="{CD9E00E8-F65D-4F58-BF26-702BBC1C9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57" name="Oval 157">
              <a:extLst>
                <a:ext uri="{FF2B5EF4-FFF2-40B4-BE49-F238E27FC236}">
                  <a16:creationId xmlns:a16="http://schemas.microsoft.com/office/drawing/2014/main" id="{41C0D3D7-2314-4C52-BADD-B182B58EE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58" name="Group 158">
            <a:extLst>
              <a:ext uri="{FF2B5EF4-FFF2-40B4-BE49-F238E27FC236}">
                <a16:creationId xmlns:a16="http://schemas.microsoft.com/office/drawing/2014/main" id="{D1C4138C-30C1-4E90-9C68-B0DCD35F6829}"/>
              </a:ext>
            </a:extLst>
          </p:cNvPr>
          <p:cNvGrpSpPr>
            <a:grpSpLocks/>
          </p:cNvGrpSpPr>
          <p:nvPr/>
        </p:nvGrpSpPr>
        <p:grpSpPr bwMode="auto">
          <a:xfrm>
            <a:off x="5767388" y="3865563"/>
            <a:ext cx="215900" cy="215900"/>
            <a:chOff x="1156" y="2568"/>
            <a:chExt cx="136" cy="136"/>
          </a:xfrm>
        </p:grpSpPr>
        <p:sp>
          <p:nvSpPr>
            <p:cNvPr id="159" name="Oval 159">
              <a:extLst>
                <a:ext uri="{FF2B5EF4-FFF2-40B4-BE49-F238E27FC236}">
                  <a16:creationId xmlns:a16="http://schemas.microsoft.com/office/drawing/2014/main" id="{0A77F813-C6AD-4FA2-8D93-BD999B63C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60" name="Oval 160">
              <a:extLst>
                <a:ext uri="{FF2B5EF4-FFF2-40B4-BE49-F238E27FC236}">
                  <a16:creationId xmlns:a16="http://schemas.microsoft.com/office/drawing/2014/main" id="{3DEDD544-63E0-4482-BD4A-3C1031205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61" name="Group 161">
            <a:extLst>
              <a:ext uri="{FF2B5EF4-FFF2-40B4-BE49-F238E27FC236}">
                <a16:creationId xmlns:a16="http://schemas.microsoft.com/office/drawing/2014/main" id="{D81F40FC-67C8-4FF5-8524-65BCF2DA2DCE}"/>
              </a:ext>
            </a:extLst>
          </p:cNvPr>
          <p:cNvGrpSpPr>
            <a:grpSpLocks/>
          </p:cNvGrpSpPr>
          <p:nvPr/>
        </p:nvGrpSpPr>
        <p:grpSpPr bwMode="auto">
          <a:xfrm>
            <a:off x="2339975" y="4941888"/>
            <a:ext cx="215900" cy="215900"/>
            <a:chOff x="1156" y="2568"/>
            <a:chExt cx="136" cy="136"/>
          </a:xfrm>
        </p:grpSpPr>
        <p:sp>
          <p:nvSpPr>
            <p:cNvPr id="162" name="Oval 162">
              <a:extLst>
                <a:ext uri="{FF2B5EF4-FFF2-40B4-BE49-F238E27FC236}">
                  <a16:creationId xmlns:a16="http://schemas.microsoft.com/office/drawing/2014/main" id="{FFC32C3B-D294-4817-9EF2-0B9E299CA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63" name="Oval 163">
              <a:extLst>
                <a:ext uri="{FF2B5EF4-FFF2-40B4-BE49-F238E27FC236}">
                  <a16:creationId xmlns:a16="http://schemas.microsoft.com/office/drawing/2014/main" id="{F782ED6C-BD9B-4642-8691-1D24BD33D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64" name="Group 164">
            <a:extLst>
              <a:ext uri="{FF2B5EF4-FFF2-40B4-BE49-F238E27FC236}">
                <a16:creationId xmlns:a16="http://schemas.microsoft.com/office/drawing/2014/main" id="{53E4FFA3-0EAD-4C0C-952E-7D9FA85B7019}"/>
              </a:ext>
            </a:extLst>
          </p:cNvPr>
          <p:cNvGrpSpPr>
            <a:grpSpLocks/>
          </p:cNvGrpSpPr>
          <p:nvPr/>
        </p:nvGrpSpPr>
        <p:grpSpPr bwMode="auto">
          <a:xfrm>
            <a:off x="2411413" y="5157788"/>
            <a:ext cx="215900" cy="215900"/>
            <a:chOff x="1156" y="2568"/>
            <a:chExt cx="136" cy="136"/>
          </a:xfrm>
        </p:grpSpPr>
        <p:sp>
          <p:nvSpPr>
            <p:cNvPr id="165" name="Oval 165">
              <a:extLst>
                <a:ext uri="{FF2B5EF4-FFF2-40B4-BE49-F238E27FC236}">
                  <a16:creationId xmlns:a16="http://schemas.microsoft.com/office/drawing/2014/main" id="{7B911E32-202B-48E8-901B-A7DCF756F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66" name="Oval 166">
              <a:extLst>
                <a:ext uri="{FF2B5EF4-FFF2-40B4-BE49-F238E27FC236}">
                  <a16:creationId xmlns:a16="http://schemas.microsoft.com/office/drawing/2014/main" id="{10B1A4B1-D81F-4E8D-A011-222EACD72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67" name="Group 167">
            <a:extLst>
              <a:ext uri="{FF2B5EF4-FFF2-40B4-BE49-F238E27FC236}">
                <a16:creationId xmlns:a16="http://schemas.microsoft.com/office/drawing/2014/main" id="{688FB03D-7E1B-4C8E-BE30-C81AD4FD31D7}"/>
              </a:ext>
            </a:extLst>
          </p:cNvPr>
          <p:cNvGrpSpPr>
            <a:grpSpLocks/>
          </p:cNvGrpSpPr>
          <p:nvPr/>
        </p:nvGrpSpPr>
        <p:grpSpPr bwMode="auto">
          <a:xfrm>
            <a:off x="2484438" y="5373688"/>
            <a:ext cx="215900" cy="215900"/>
            <a:chOff x="1156" y="2568"/>
            <a:chExt cx="136" cy="136"/>
          </a:xfrm>
        </p:grpSpPr>
        <p:sp>
          <p:nvSpPr>
            <p:cNvPr id="168" name="Oval 168">
              <a:extLst>
                <a:ext uri="{FF2B5EF4-FFF2-40B4-BE49-F238E27FC236}">
                  <a16:creationId xmlns:a16="http://schemas.microsoft.com/office/drawing/2014/main" id="{39771B41-7CC9-4C42-A7D8-0C429F8773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69" name="Oval 169">
              <a:extLst>
                <a:ext uri="{FF2B5EF4-FFF2-40B4-BE49-F238E27FC236}">
                  <a16:creationId xmlns:a16="http://schemas.microsoft.com/office/drawing/2014/main" id="{F1A49F04-50B3-4C16-A03B-2F4D74746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70" name="Group 170">
            <a:extLst>
              <a:ext uri="{FF2B5EF4-FFF2-40B4-BE49-F238E27FC236}">
                <a16:creationId xmlns:a16="http://schemas.microsoft.com/office/drawing/2014/main" id="{FDF2205D-8EE0-4C14-A9BA-A929316D00FA}"/>
              </a:ext>
            </a:extLst>
          </p:cNvPr>
          <p:cNvGrpSpPr>
            <a:grpSpLocks/>
          </p:cNvGrpSpPr>
          <p:nvPr/>
        </p:nvGrpSpPr>
        <p:grpSpPr bwMode="auto">
          <a:xfrm>
            <a:off x="2670175" y="5516563"/>
            <a:ext cx="215900" cy="215900"/>
            <a:chOff x="1156" y="2568"/>
            <a:chExt cx="136" cy="136"/>
          </a:xfrm>
        </p:grpSpPr>
        <p:sp>
          <p:nvSpPr>
            <p:cNvPr id="171" name="Oval 171">
              <a:extLst>
                <a:ext uri="{FF2B5EF4-FFF2-40B4-BE49-F238E27FC236}">
                  <a16:creationId xmlns:a16="http://schemas.microsoft.com/office/drawing/2014/main" id="{2CE0BEE0-DF8A-4DC0-B16D-66499A3F4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72" name="Oval 172">
              <a:extLst>
                <a:ext uri="{FF2B5EF4-FFF2-40B4-BE49-F238E27FC236}">
                  <a16:creationId xmlns:a16="http://schemas.microsoft.com/office/drawing/2014/main" id="{2081B682-CB94-4AEA-85AC-009032E5D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73" name="Group 173">
            <a:extLst>
              <a:ext uri="{FF2B5EF4-FFF2-40B4-BE49-F238E27FC236}">
                <a16:creationId xmlns:a16="http://schemas.microsoft.com/office/drawing/2014/main" id="{3275ACB5-F4E6-4B72-8026-3047C5829A51}"/>
              </a:ext>
            </a:extLst>
          </p:cNvPr>
          <p:cNvGrpSpPr>
            <a:grpSpLocks/>
          </p:cNvGrpSpPr>
          <p:nvPr/>
        </p:nvGrpSpPr>
        <p:grpSpPr bwMode="auto">
          <a:xfrm>
            <a:off x="2786063" y="5689600"/>
            <a:ext cx="215900" cy="215900"/>
            <a:chOff x="1156" y="2568"/>
            <a:chExt cx="136" cy="136"/>
          </a:xfrm>
        </p:grpSpPr>
        <p:sp>
          <p:nvSpPr>
            <p:cNvPr id="174" name="Oval 174">
              <a:extLst>
                <a:ext uri="{FF2B5EF4-FFF2-40B4-BE49-F238E27FC236}">
                  <a16:creationId xmlns:a16="http://schemas.microsoft.com/office/drawing/2014/main" id="{E094BC19-7C67-40C4-A991-5569BA12D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75" name="Oval 175">
              <a:extLst>
                <a:ext uri="{FF2B5EF4-FFF2-40B4-BE49-F238E27FC236}">
                  <a16:creationId xmlns:a16="http://schemas.microsoft.com/office/drawing/2014/main" id="{7EDAF9ED-8DBD-40FA-8962-7FA905323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76" name="Group 176">
            <a:extLst>
              <a:ext uri="{FF2B5EF4-FFF2-40B4-BE49-F238E27FC236}">
                <a16:creationId xmlns:a16="http://schemas.microsoft.com/office/drawing/2014/main" id="{8BB4273E-F63A-4FA0-BA59-59569DAE3566}"/>
              </a:ext>
            </a:extLst>
          </p:cNvPr>
          <p:cNvGrpSpPr>
            <a:grpSpLocks/>
          </p:cNvGrpSpPr>
          <p:nvPr/>
        </p:nvGrpSpPr>
        <p:grpSpPr bwMode="auto">
          <a:xfrm>
            <a:off x="5724525" y="4933950"/>
            <a:ext cx="215900" cy="215900"/>
            <a:chOff x="1156" y="2568"/>
            <a:chExt cx="136" cy="136"/>
          </a:xfrm>
        </p:grpSpPr>
        <p:sp>
          <p:nvSpPr>
            <p:cNvPr id="177" name="Oval 177">
              <a:extLst>
                <a:ext uri="{FF2B5EF4-FFF2-40B4-BE49-F238E27FC236}">
                  <a16:creationId xmlns:a16="http://schemas.microsoft.com/office/drawing/2014/main" id="{9AEC5F1C-181E-4B90-9264-AC3B3D2AEF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78" name="Oval 178">
              <a:extLst>
                <a:ext uri="{FF2B5EF4-FFF2-40B4-BE49-F238E27FC236}">
                  <a16:creationId xmlns:a16="http://schemas.microsoft.com/office/drawing/2014/main" id="{9D693248-55F9-48C1-9D28-7DB5D21594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79" name="Group 179">
            <a:extLst>
              <a:ext uri="{FF2B5EF4-FFF2-40B4-BE49-F238E27FC236}">
                <a16:creationId xmlns:a16="http://schemas.microsoft.com/office/drawing/2014/main" id="{EDAAA627-2A16-474A-BE01-A495C8BE67D6}"/>
              </a:ext>
            </a:extLst>
          </p:cNvPr>
          <p:cNvGrpSpPr>
            <a:grpSpLocks/>
          </p:cNvGrpSpPr>
          <p:nvPr/>
        </p:nvGrpSpPr>
        <p:grpSpPr bwMode="auto">
          <a:xfrm>
            <a:off x="3333750" y="6035675"/>
            <a:ext cx="215900" cy="215900"/>
            <a:chOff x="1156" y="2568"/>
            <a:chExt cx="136" cy="136"/>
          </a:xfrm>
        </p:grpSpPr>
        <p:sp>
          <p:nvSpPr>
            <p:cNvPr id="180" name="Oval 180">
              <a:extLst>
                <a:ext uri="{FF2B5EF4-FFF2-40B4-BE49-F238E27FC236}">
                  <a16:creationId xmlns:a16="http://schemas.microsoft.com/office/drawing/2014/main" id="{746C5C93-0923-465B-8882-3DB6B187C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1" name="Oval 181">
              <a:extLst>
                <a:ext uri="{FF2B5EF4-FFF2-40B4-BE49-F238E27FC236}">
                  <a16:creationId xmlns:a16="http://schemas.microsoft.com/office/drawing/2014/main" id="{4BC66D5F-2907-4803-884B-78957DE61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82" name="Group 182">
            <a:extLst>
              <a:ext uri="{FF2B5EF4-FFF2-40B4-BE49-F238E27FC236}">
                <a16:creationId xmlns:a16="http://schemas.microsoft.com/office/drawing/2014/main" id="{78CA6931-C150-4561-9A13-FF584F79326B}"/>
              </a:ext>
            </a:extLst>
          </p:cNvPr>
          <p:cNvGrpSpPr>
            <a:grpSpLocks/>
          </p:cNvGrpSpPr>
          <p:nvPr/>
        </p:nvGrpSpPr>
        <p:grpSpPr bwMode="auto">
          <a:xfrm>
            <a:off x="3141663" y="5943600"/>
            <a:ext cx="215900" cy="215900"/>
            <a:chOff x="1156" y="2568"/>
            <a:chExt cx="136" cy="136"/>
          </a:xfrm>
        </p:grpSpPr>
        <p:sp>
          <p:nvSpPr>
            <p:cNvPr id="183" name="Oval 183">
              <a:extLst>
                <a:ext uri="{FF2B5EF4-FFF2-40B4-BE49-F238E27FC236}">
                  <a16:creationId xmlns:a16="http://schemas.microsoft.com/office/drawing/2014/main" id="{8F40B15D-87C8-42E7-AD87-C05E22A1F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4" name="Oval 184">
              <a:extLst>
                <a:ext uri="{FF2B5EF4-FFF2-40B4-BE49-F238E27FC236}">
                  <a16:creationId xmlns:a16="http://schemas.microsoft.com/office/drawing/2014/main" id="{9E2F26D5-1D9A-4380-AC31-DC3400A6F1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85" name="Group 185">
            <a:extLst>
              <a:ext uri="{FF2B5EF4-FFF2-40B4-BE49-F238E27FC236}">
                <a16:creationId xmlns:a16="http://schemas.microsoft.com/office/drawing/2014/main" id="{F249FC5E-948C-4141-A059-DD17FB3AB3C7}"/>
              </a:ext>
            </a:extLst>
          </p:cNvPr>
          <p:cNvGrpSpPr>
            <a:grpSpLocks/>
          </p:cNvGrpSpPr>
          <p:nvPr/>
        </p:nvGrpSpPr>
        <p:grpSpPr bwMode="auto">
          <a:xfrm>
            <a:off x="2960688" y="5840413"/>
            <a:ext cx="215900" cy="215900"/>
            <a:chOff x="1156" y="2568"/>
            <a:chExt cx="136" cy="136"/>
          </a:xfrm>
        </p:grpSpPr>
        <p:sp>
          <p:nvSpPr>
            <p:cNvPr id="186" name="Oval 186">
              <a:extLst>
                <a:ext uri="{FF2B5EF4-FFF2-40B4-BE49-F238E27FC236}">
                  <a16:creationId xmlns:a16="http://schemas.microsoft.com/office/drawing/2014/main" id="{623E6E4C-67EC-4BB8-9FDA-F3A47524B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87" name="Oval 187">
              <a:extLst>
                <a:ext uri="{FF2B5EF4-FFF2-40B4-BE49-F238E27FC236}">
                  <a16:creationId xmlns:a16="http://schemas.microsoft.com/office/drawing/2014/main" id="{798507FB-FB59-4A0B-AC16-1C1714FCA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88" name="Group 188">
            <a:extLst>
              <a:ext uri="{FF2B5EF4-FFF2-40B4-BE49-F238E27FC236}">
                <a16:creationId xmlns:a16="http://schemas.microsoft.com/office/drawing/2014/main" id="{4C265E9B-0E02-463C-857A-7483BE98BF33}"/>
              </a:ext>
            </a:extLst>
          </p:cNvPr>
          <p:cNvGrpSpPr>
            <a:grpSpLocks/>
          </p:cNvGrpSpPr>
          <p:nvPr/>
        </p:nvGrpSpPr>
        <p:grpSpPr bwMode="auto">
          <a:xfrm>
            <a:off x="5424488" y="5538788"/>
            <a:ext cx="215900" cy="215900"/>
            <a:chOff x="1156" y="2568"/>
            <a:chExt cx="136" cy="136"/>
          </a:xfrm>
        </p:grpSpPr>
        <p:sp>
          <p:nvSpPr>
            <p:cNvPr id="189" name="Oval 189">
              <a:extLst>
                <a:ext uri="{FF2B5EF4-FFF2-40B4-BE49-F238E27FC236}">
                  <a16:creationId xmlns:a16="http://schemas.microsoft.com/office/drawing/2014/main" id="{8D6EDD94-7338-4BDB-BFFA-14778A8741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0" name="Oval 190">
              <a:extLst>
                <a:ext uri="{FF2B5EF4-FFF2-40B4-BE49-F238E27FC236}">
                  <a16:creationId xmlns:a16="http://schemas.microsoft.com/office/drawing/2014/main" id="{D77245D6-5D4C-4B6C-B69D-FCCB73B88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91" name="Group 191">
            <a:extLst>
              <a:ext uri="{FF2B5EF4-FFF2-40B4-BE49-F238E27FC236}">
                <a16:creationId xmlns:a16="http://schemas.microsoft.com/office/drawing/2014/main" id="{98F896A2-C1B0-415A-8DE7-B7D7F223677C}"/>
              </a:ext>
            </a:extLst>
          </p:cNvPr>
          <p:cNvGrpSpPr>
            <a:grpSpLocks/>
          </p:cNvGrpSpPr>
          <p:nvPr/>
        </p:nvGrpSpPr>
        <p:grpSpPr bwMode="auto">
          <a:xfrm>
            <a:off x="5518150" y="5335588"/>
            <a:ext cx="215900" cy="215900"/>
            <a:chOff x="1156" y="2568"/>
            <a:chExt cx="136" cy="136"/>
          </a:xfrm>
        </p:grpSpPr>
        <p:sp>
          <p:nvSpPr>
            <p:cNvPr id="192" name="Oval 192">
              <a:extLst>
                <a:ext uri="{FF2B5EF4-FFF2-40B4-BE49-F238E27FC236}">
                  <a16:creationId xmlns:a16="http://schemas.microsoft.com/office/drawing/2014/main" id="{18AC298F-9576-4C62-8BE4-A1DD0E2D5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3" name="Oval 193">
              <a:extLst>
                <a:ext uri="{FF2B5EF4-FFF2-40B4-BE49-F238E27FC236}">
                  <a16:creationId xmlns:a16="http://schemas.microsoft.com/office/drawing/2014/main" id="{69E1B6FD-FD37-43DF-BBF6-A690C2B90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94" name="Group 194">
            <a:extLst>
              <a:ext uri="{FF2B5EF4-FFF2-40B4-BE49-F238E27FC236}">
                <a16:creationId xmlns:a16="http://schemas.microsoft.com/office/drawing/2014/main" id="{0F961F7F-9F31-4221-8FE9-3958369C9B0A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5154613"/>
            <a:ext cx="215900" cy="215900"/>
            <a:chOff x="1156" y="2568"/>
            <a:chExt cx="136" cy="136"/>
          </a:xfrm>
        </p:grpSpPr>
        <p:sp>
          <p:nvSpPr>
            <p:cNvPr id="195" name="Oval 195">
              <a:extLst>
                <a:ext uri="{FF2B5EF4-FFF2-40B4-BE49-F238E27FC236}">
                  <a16:creationId xmlns:a16="http://schemas.microsoft.com/office/drawing/2014/main" id="{73E4B758-BA97-4E2F-9264-A2ACB6266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6" name="Oval 196">
              <a:extLst>
                <a:ext uri="{FF2B5EF4-FFF2-40B4-BE49-F238E27FC236}">
                  <a16:creationId xmlns:a16="http://schemas.microsoft.com/office/drawing/2014/main" id="{327E7BFF-8B87-4650-962A-57AE307FF5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197" name="Group 197">
            <a:extLst>
              <a:ext uri="{FF2B5EF4-FFF2-40B4-BE49-F238E27FC236}">
                <a16:creationId xmlns:a16="http://schemas.microsoft.com/office/drawing/2014/main" id="{76EC78A5-28F3-4763-97CC-9E77A82EE3A9}"/>
              </a:ext>
            </a:extLst>
          </p:cNvPr>
          <p:cNvGrpSpPr>
            <a:grpSpLocks/>
          </p:cNvGrpSpPr>
          <p:nvPr/>
        </p:nvGrpSpPr>
        <p:grpSpPr bwMode="auto">
          <a:xfrm>
            <a:off x="4427538" y="6092825"/>
            <a:ext cx="215900" cy="215900"/>
            <a:chOff x="1156" y="2568"/>
            <a:chExt cx="136" cy="136"/>
          </a:xfrm>
        </p:grpSpPr>
        <p:sp>
          <p:nvSpPr>
            <p:cNvPr id="198" name="Oval 198">
              <a:extLst>
                <a:ext uri="{FF2B5EF4-FFF2-40B4-BE49-F238E27FC236}">
                  <a16:creationId xmlns:a16="http://schemas.microsoft.com/office/drawing/2014/main" id="{AE8A7242-A874-4A8A-BEC8-DDC4705880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199" name="Oval 199">
              <a:extLst>
                <a:ext uri="{FF2B5EF4-FFF2-40B4-BE49-F238E27FC236}">
                  <a16:creationId xmlns:a16="http://schemas.microsoft.com/office/drawing/2014/main" id="{EFC44562-095C-43EA-8365-E6A5A192E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00" name="Group 200">
            <a:extLst>
              <a:ext uri="{FF2B5EF4-FFF2-40B4-BE49-F238E27FC236}">
                <a16:creationId xmlns:a16="http://schemas.microsoft.com/office/drawing/2014/main" id="{44B97B6A-7AB1-4E1F-A7E7-BF588376C598}"/>
              </a:ext>
            </a:extLst>
          </p:cNvPr>
          <p:cNvGrpSpPr>
            <a:grpSpLocks/>
          </p:cNvGrpSpPr>
          <p:nvPr/>
        </p:nvGrpSpPr>
        <p:grpSpPr bwMode="auto">
          <a:xfrm>
            <a:off x="4211638" y="6165850"/>
            <a:ext cx="215900" cy="215900"/>
            <a:chOff x="1156" y="2568"/>
            <a:chExt cx="136" cy="136"/>
          </a:xfrm>
        </p:grpSpPr>
        <p:sp>
          <p:nvSpPr>
            <p:cNvPr id="201" name="Oval 201">
              <a:extLst>
                <a:ext uri="{FF2B5EF4-FFF2-40B4-BE49-F238E27FC236}">
                  <a16:creationId xmlns:a16="http://schemas.microsoft.com/office/drawing/2014/main" id="{B3EA888A-4123-4AF6-9E05-BD0CB0B18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2" name="Oval 202">
              <a:extLst>
                <a:ext uri="{FF2B5EF4-FFF2-40B4-BE49-F238E27FC236}">
                  <a16:creationId xmlns:a16="http://schemas.microsoft.com/office/drawing/2014/main" id="{F4CC4C43-4CDF-4DC4-AD01-1069B8A82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03" name="Group 203">
            <a:extLst>
              <a:ext uri="{FF2B5EF4-FFF2-40B4-BE49-F238E27FC236}">
                <a16:creationId xmlns:a16="http://schemas.microsoft.com/office/drawing/2014/main" id="{427D3E3C-4CC4-4E8A-844F-2FA56C3D1BBE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6165850"/>
            <a:ext cx="215900" cy="215900"/>
            <a:chOff x="1156" y="2568"/>
            <a:chExt cx="136" cy="136"/>
          </a:xfrm>
        </p:grpSpPr>
        <p:sp>
          <p:nvSpPr>
            <p:cNvPr id="204" name="Oval 204">
              <a:extLst>
                <a:ext uri="{FF2B5EF4-FFF2-40B4-BE49-F238E27FC236}">
                  <a16:creationId xmlns:a16="http://schemas.microsoft.com/office/drawing/2014/main" id="{57DA7AB4-F001-4694-9457-45643B4D9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5" name="Oval 205">
              <a:extLst>
                <a:ext uri="{FF2B5EF4-FFF2-40B4-BE49-F238E27FC236}">
                  <a16:creationId xmlns:a16="http://schemas.microsoft.com/office/drawing/2014/main" id="{74FB2B2B-7C70-40F7-8983-1D4B15ECC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06" name="Group 206">
            <a:extLst>
              <a:ext uri="{FF2B5EF4-FFF2-40B4-BE49-F238E27FC236}">
                <a16:creationId xmlns:a16="http://schemas.microsoft.com/office/drawing/2014/main" id="{926C4C53-F285-4CC8-826B-DF0705C34A63}"/>
              </a:ext>
            </a:extLst>
          </p:cNvPr>
          <p:cNvGrpSpPr>
            <a:grpSpLocks/>
          </p:cNvGrpSpPr>
          <p:nvPr/>
        </p:nvGrpSpPr>
        <p:grpSpPr bwMode="auto">
          <a:xfrm>
            <a:off x="3779838" y="6165850"/>
            <a:ext cx="215900" cy="215900"/>
            <a:chOff x="1156" y="2568"/>
            <a:chExt cx="136" cy="136"/>
          </a:xfrm>
        </p:grpSpPr>
        <p:sp>
          <p:nvSpPr>
            <p:cNvPr id="207" name="Oval 207">
              <a:extLst>
                <a:ext uri="{FF2B5EF4-FFF2-40B4-BE49-F238E27FC236}">
                  <a16:creationId xmlns:a16="http://schemas.microsoft.com/office/drawing/2014/main" id="{87C93BBE-5103-4963-A116-3F3AE1D94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08" name="Oval 208">
              <a:extLst>
                <a:ext uri="{FF2B5EF4-FFF2-40B4-BE49-F238E27FC236}">
                  <a16:creationId xmlns:a16="http://schemas.microsoft.com/office/drawing/2014/main" id="{248EB4E0-7236-45A3-92D8-606316DD9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09" name="Group 209">
            <a:extLst>
              <a:ext uri="{FF2B5EF4-FFF2-40B4-BE49-F238E27FC236}">
                <a16:creationId xmlns:a16="http://schemas.microsoft.com/office/drawing/2014/main" id="{E3EE4D41-FCB4-4F1A-8A08-40AB01474646}"/>
              </a:ext>
            </a:extLst>
          </p:cNvPr>
          <p:cNvGrpSpPr>
            <a:grpSpLocks/>
          </p:cNvGrpSpPr>
          <p:nvPr/>
        </p:nvGrpSpPr>
        <p:grpSpPr bwMode="auto">
          <a:xfrm>
            <a:off x="3563938" y="6092825"/>
            <a:ext cx="215900" cy="215900"/>
            <a:chOff x="1156" y="2568"/>
            <a:chExt cx="136" cy="136"/>
          </a:xfrm>
        </p:grpSpPr>
        <p:sp>
          <p:nvSpPr>
            <p:cNvPr id="210" name="Oval 210">
              <a:extLst>
                <a:ext uri="{FF2B5EF4-FFF2-40B4-BE49-F238E27FC236}">
                  <a16:creationId xmlns:a16="http://schemas.microsoft.com/office/drawing/2014/main" id="{9820962B-B299-4A5F-BEC4-4B05A737E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1" name="Oval 211">
              <a:extLst>
                <a:ext uri="{FF2B5EF4-FFF2-40B4-BE49-F238E27FC236}">
                  <a16:creationId xmlns:a16="http://schemas.microsoft.com/office/drawing/2014/main" id="{950EA71A-B7DD-4C56-84BD-30AB8EAAA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12" name="Group 212">
            <a:extLst>
              <a:ext uri="{FF2B5EF4-FFF2-40B4-BE49-F238E27FC236}">
                <a16:creationId xmlns:a16="http://schemas.microsoft.com/office/drawing/2014/main" id="{25EFA8A1-7800-42C3-8C23-CABC0FA2D809}"/>
              </a:ext>
            </a:extLst>
          </p:cNvPr>
          <p:cNvGrpSpPr>
            <a:grpSpLocks/>
          </p:cNvGrpSpPr>
          <p:nvPr/>
        </p:nvGrpSpPr>
        <p:grpSpPr bwMode="auto">
          <a:xfrm>
            <a:off x="5064125" y="5861050"/>
            <a:ext cx="215900" cy="215900"/>
            <a:chOff x="1156" y="2568"/>
            <a:chExt cx="136" cy="136"/>
          </a:xfrm>
        </p:grpSpPr>
        <p:sp>
          <p:nvSpPr>
            <p:cNvPr id="213" name="Oval 213">
              <a:extLst>
                <a:ext uri="{FF2B5EF4-FFF2-40B4-BE49-F238E27FC236}">
                  <a16:creationId xmlns:a16="http://schemas.microsoft.com/office/drawing/2014/main" id="{0492D5A6-9EAF-404D-A3C9-57FE7EE6B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4" name="Oval 214">
              <a:extLst>
                <a:ext uri="{FF2B5EF4-FFF2-40B4-BE49-F238E27FC236}">
                  <a16:creationId xmlns:a16="http://schemas.microsoft.com/office/drawing/2014/main" id="{EB48CF5B-03FB-4D66-B361-C213CC205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15" name="Group 215">
            <a:extLst>
              <a:ext uri="{FF2B5EF4-FFF2-40B4-BE49-F238E27FC236}">
                <a16:creationId xmlns:a16="http://schemas.microsoft.com/office/drawing/2014/main" id="{51075277-D674-4733-8A21-7C7D8FEB2AAA}"/>
              </a:ext>
            </a:extLst>
          </p:cNvPr>
          <p:cNvGrpSpPr>
            <a:grpSpLocks/>
          </p:cNvGrpSpPr>
          <p:nvPr/>
        </p:nvGrpSpPr>
        <p:grpSpPr bwMode="auto">
          <a:xfrm>
            <a:off x="4859338" y="5949950"/>
            <a:ext cx="215900" cy="215900"/>
            <a:chOff x="1156" y="2568"/>
            <a:chExt cx="136" cy="136"/>
          </a:xfrm>
        </p:grpSpPr>
        <p:sp>
          <p:nvSpPr>
            <p:cNvPr id="216" name="Oval 216">
              <a:extLst>
                <a:ext uri="{FF2B5EF4-FFF2-40B4-BE49-F238E27FC236}">
                  <a16:creationId xmlns:a16="http://schemas.microsoft.com/office/drawing/2014/main" id="{299547EB-6BFA-4585-B07C-3748B8A9CD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17" name="Oval 217">
              <a:extLst>
                <a:ext uri="{FF2B5EF4-FFF2-40B4-BE49-F238E27FC236}">
                  <a16:creationId xmlns:a16="http://schemas.microsoft.com/office/drawing/2014/main" id="{0283D788-B8D4-4083-BC7C-3E4A4BE6D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18" name="Group 218">
            <a:extLst>
              <a:ext uri="{FF2B5EF4-FFF2-40B4-BE49-F238E27FC236}">
                <a16:creationId xmlns:a16="http://schemas.microsoft.com/office/drawing/2014/main" id="{5EF86D0C-3FE1-4E6B-8F71-EA610EEFE528}"/>
              </a:ext>
            </a:extLst>
          </p:cNvPr>
          <p:cNvGrpSpPr>
            <a:grpSpLocks/>
          </p:cNvGrpSpPr>
          <p:nvPr/>
        </p:nvGrpSpPr>
        <p:grpSpPr bwMode="auto">
          <a:xfrm>
            <a:off x="4643438" y="6021388"/>
            <a:ext cx="215900" cy="215900"/>
            <a:chOff x="1156" y="2568"/>
            <a:chExt cx="136" cy="136"/>
          </a:xfrm>
        </p:grpSpPr>
        <p:sp>
          <p:nvSpPr>
            <p:cNvPr id="219" name="Oval 219">
              <a:extLst>
                <a:ext uri="{FF2B5EF4-FFF2-40B4-BE49-F238E27FC236}">
                  <a16:creationId xmlns:a16="http://schemas.microsoft.com/office/drawing/2014/main" id="{62789790-CA0B-450D-8043-256BDA90C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0" name="Oval 220">
              <a:extLst>
                <a:ext uri="{FF2B5EF4-FFF2-40B4-BE49-F238E27FC236}">
                  <a16:creationId xmlns:a16="http://schemas.microsoft.com/office/drawing/2014/main" id="{C45EFCDE-6D5E-4F0D-BE4B-D2345A6BD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21" name="Group 221">
            <a:extLst>
              <a:ext uri="{FF2B5EF4-FFF2-40B4-BE49-F238E27FC236}">
                <a16:creationId xmlns:a16="http://schemas.microsoft.com/office/drawing/2014/main" id="{99BD0CFC-CBAC-4A6A-92B8-816C203ABF57}"/>
              </a:ext>
            </a:extLst>
          </p:cNvPr>
          <p:cNvGrpSpPr>
            <a:grpSpLocks/>
          </p:cNvGrpSpPr>
          <p:nvPr/>
        </p:nvGrpSpPr>
        <p:grpSpPr bwMode="auto">
          <a:xfrm>
            <a:off x="5283200" y="5734050"/>
            <a:ext cx="215900" cy="215900"/>
            <a:chOff x="1156" y="2568"/>
            <a:chExt cx="136" cy="136"/>
          </a:xfrm>
        </p:grpSpPr>
        <p:sp>
          <p:nvSpPr>
            <p:cNvPr id="222" name="Oval 222">
              <a:extLst>
                <a:ext uri="{FF2B5EF4-FFF2-40B4-BE49-F238E27FC236}">
                  <a16:creationId xmlns:a16="http://schemas.microsoft.com/office/drawing/2014/main" id="{F8CC3ED9-8385-47DE-AD0E-8205CF163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3" name="Oval 223">
              <a:extLst>
                <a:ext uri="{FF2B5EF4-FFF2-40B4-BE49-F238E27FC236}">
                  <a16:creationId xmlns:a16="http://schemas.microsoft.com/office/drawing/2014/main" id="{C006A9D5-6C6F-4441-8D67-31D07BEAD1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24" name="Group 224">
            <a:extLst>
              <a:ext uri="{FF2B5EF4-FFF2-40B4-BE49-F238E27FC236}">
                <a16:creationId xmlns:a16="http://schemas.microsoft.com/office/drawing/2014/main" id="{DEF64014-E577-4A79-B19D-441BDE179AAD}"/>
              </a:ext>
            </a:extLst>
          </p:cNvPr>
          <p:cNvGrpSpPr>
            <a:grpSpLocks/>
          </p:cNvGrpSpPr>
          <p:nvPr/>
        </p:nvGrpSpPr>
        <p:grpSpPr bwMode="auto">
          <a:xfrm>
            <a:off x="3060700" y="3463925"/>
            <a:ext cx="142875" cy="144463"/>
            <a:chOff x="340" y="3339"/>
            <a:chExt cx="181" cy="136"/>
          </a:xfrm>
        </p:grpSpPr>
        <p:sp>
          <p:nvSpPr>
            <p:cNvPr id="225" name="Oval 225">
              <a:extLst>
                <a:ext uri="{FF2B5EF4-FFF2-40B4-BE49-F238E27FC236}">
                  <a16:creationId xmlns:a16="http://schemas.microsoft.com/office/drawing/2014/main" id="{5DED8163-4511-4939-AEBF-AAB94216C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6" name="Oval 226">
              <a:extLst>
                <a:ext uri="{FF2B5EF4-FFF2-40B4-BE49-F238E27FC236}">
                  <a16:creationId xmlns:a16="http://schemas.microsoft.com/office/drawing/2014/main" id="{41BBCB86-BD41-4A08-8FAE-3C594C3EE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27" name="Group 227">
            <a:extLst>
              <a:ext uri="{FF2B5EF4-FFF2-40B4-BE49-F238E27FC236}">
                <a16:creationId xmlns:a16="http://schemas.microsoft.com/office/drawing/2014/main" id="{EB044722-5C2D-4AAE-B0A4-A406AD7B34FA}"/>
              </a:ext>
            </a:extLst>
          </p:cNvPr>
          <p:cNvGrpSpPr>
            <a:grpSpLocks/>
          </p:cNvGrpSpPr>
          <p:nvPr/>
        </p:nvGrpSpPr>
        <p:grpSpPr bwMode="auto">
          <a:xfrm rot="-4230832">
            <a:off x="3024188" y="3608388"/>
            <a:ext cx="431800" cy="215900"/>
            <a:chOff x="340" y="3339"/>
            <a:chExt cx="181" cy="136"/>
          </a:xfrm>
        </p:grpSpPr>
        <p:sp>
          <p:nvSpPr>
            <p:cNvPr id="228" name="Oval 228">
              <a:extLst>
                <a:ext uri="{FF2B5EF4-FFF2-40B4-BE49-F238E27FC236}">
                  <a16:creationId xmlns:a16="http://schemas.microsoft.com/office/drawing/2014/main" id="{5A71A3BB-1546-4FE9-A122-5EC08196E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29" name="Oval 229">
              <a:extLst>
                <a:ext uri="{FF2B5EF4-FFF2-40B4-BE49-F238E27FC236}">
                  <a16:creationId xmlns:a16="http://schemas.microsoft.com/office/drawing/2014/main" id="{528A71E2-BE6C-4FD6-9CD1-558B54CE5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sp>
        <p:nvSpPr>
          <p:cNvPr id="230" name="Oval 230">
            <a:extLst>
              <a:ext uri="{FF2B5EF4-FFF2-40B4-BE49-F238E27FC236}">
                <a16:creationId xmlns:a16="http://schemas.microsoft.com/office/drawing/2014/main" id="{F4843BDF-C2D3-4B32-904B-26EAC21CE5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27082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31" name="Oval 231">
            <a:extLst>
              <a:ext uri="{FF2B5EF4-FFF2-40B4-BE49-F238E27FC236}">
                <a16:creationId xmlns:a16="http://schemas.microsoft.com/office/drawing/2014/main" id="{98BDFFC2-A42A-4A19-9E9B-184F903C1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4438" y="29972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32" name="Oval 232">
            <a:extLst>
              <a:ext uri="{FF2B5EF4-FFF2-40B4-BE49-F238E27FC236}">
                <a16:creationId xmlns:a16="http://schemas.microsoft.com/office/drawing/2014/main" id="{BC8419D9-80CC-4031-A1FA-1460688DCA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475" y="206057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33" name="Oval 233">
            <a:extLst>
              <a:ext uri="{FF2B5EF4-FFF2-40B4-BE49-F238E27FC236}">
                <a16:creationId xmlns:a16="http://schemas.microsoft.com/office/drawing/2014/main" id="{D9869E2C-F6AD-43E6-ACDD-27E01BD962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0" y="24209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34" name="Oval 234">
            <a:extLst>
              <a:ext uri="{FF2B5EF4-FFF2-40B4-BE49-F238E27FC236}">
                <a16:creationId xmlns:a16="http://schemas.microsoft.com/office/drawing/2014/main" id="{C008AA48-6D9F-4212-B348-56C0AC2052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0" y="2349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35" name="Oval 235">
            <a:extLst>
              <a:ext uri="{FF2B5EF4-FFF2-40B4-BE49-F238E27FC236}">
                <a16:creationId xmlns:a16="http://schemas.microsoft.com/office/drawing/2014/main" id="{0D33C511-CD46-4077-93F3-6E9B6F1207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18446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36" name="Oval 236">
            <a:extLst>
              <a:ext uri="{FF2B5EF4-FFF2-40B4-BE49-F238E27FC236}">
                <a16:creationId xmlns:a16="http://schemas.microsoft.com/office/drawing/2014/main" id="{BBA42DA7-BE38-4E02-B729-C53832A09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6100" y="227647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37" name="Oval 237">
            <a:extLst>
              <a:ext uri="{FF2B5EF4-FFF2-40B4-BE49-F238E27FC236}">
                <a16:creationId xmlns:a16="http://schemas.microsoft.com/office/drawing/2014/main" id="{C832D405-AAC7-47EB-A849-574FFB322B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2363" y="23495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38" name="Oval 238">
            <a:extLst>
              <a:ext uri="{FF2B5EF4-FFF2-40B4-BE49-F238E27FC236}">
                <a16:creationId xmlns:a16="http://schemas.microsoft.com/office/drawing/2014/main" id="{6F39FAA9-D321-4A5C-9959-204C2C1AB3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8625" y="26368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39" name="Oval 239">
            <a:extLst>
              <a:ext uri="{FF2B5EF4-FFF2-40B4-BE49-F238E27FC236}">
                <a16:creationId xmlns:a16="http://schemas.microsoft.com/office/drawing/2014/main" id="{2F43D398-E461-4E7D-8511-4D49BFDB09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6325" y="3141663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40" name="Oval 240">
            <a:extLst>
              <a:ext uri="{FF2B5EF4-FFF2-40B4-BE49-F238E27FC236}">
                <a16:creationId xmlns:a16="http://schemas.microsoft.com/office/drawing/2014/main" id="{3E9E5230-86D4-41B3-AEAD-B6C989BC8E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5963" y="3357563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241" name="Group 241">
            <a:extLst>
              <a:ext uri="{FF2B5EF4-FFF2-40B4-BE49-F238E27FC236}">
                <a16:creationId xmlns:a16="http://schemas.microsoft.com/office/drawing/2014/main" id="{DBADFF48-1DAB-427A-8E18-FE5C32A737E0}"/>
              </a:ext>
            </a:extLst>
          </p:cNvPr>
          <p:cNvGrpSpPr>
            <a:grpSpLocks/>
          </p:cNvGrpSpPr>
          <p:nvPr/>
        </p:nvGrpSpPr>
        <p:grpSpPr bwMode="auto">
          <a:xfrm>
            <a:off x="2484438" y="6308725"/>
            <a:ext cx="287337" cy="215900"/>
            <a:chOff x="1066" y="1706"/>
            <a:chExt cx="181" cy="136"/>
          </a:xfrm>
        </p:grpSpPr>
        <p:sp>
          <p:nvSpPr>
            <p:cNvPr id="242" name="Oval 242">
              <a:extLst>
                <a:ext uri="{FF2B5EF4-FFF2-40B4-BE49-F238E27FC236}">
                  <a16:creationId xmlns:a16="http://schemas.microsoft.com/office/drawing/2014/main" id="{10E4C075-B893-448B-A325-C2C80FFDCB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43" name="Oval 243">
              <a:extLst>
                <a:ext uri="{FF2B5EF4-FFF2-40B4-BE49-F238E27FC236}">
                  <a16:creationId xmlns:a16="http://schemas.microsoft.com/office/drawing/2014/main" id="{823AAB76-ABF7-4407-8753-A0E1E5CE3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44" name="Group 244">
            <a:extLst>
              <a:ext uri="{FF2B5EF4-FFF2-40B4-BE49-F238E27FC236}">
                <a16:creationId xmlns:a16="http://schemas.microsoft.com/office/drawing/2014/main" id="{2E8392F3-0641-45A3-96F5-46743192DE1C}"/>
              </a:ext>
            </a:extLst>
          </p:cNvPr>
          <p:cNvGrpSpPr>
            <a:grpSpLocks/>
          </p:cNvGrpSpPr>
          <p:nvPr/>
        </p:nvGrpSpPr>
        <p:grpSpPr bwMode="auto">
          <a:xfrm>
            <a:off x="8532813" y="6237288"/>
            <a:ext cx="287337" cy="215900"/>
            <a:chOff x="1066" y="1706"/>
            <a:chExt cx="181" cy="136"/>
          </a:xfrm>
        </p:grpSpPr>
        <p:sp>
          <p:nvSpPr>
            <p:cNvPr id="245" name="Oval 245">
              <a:extLst>
                <a:ext uri="{FF2B5EF4-FFF2-40B4-BE49-F238E27FC236}">
                  <a16:creationId xmlns:a16="http://schemas.microsoft.com/office/drawing/2014/main" id="{0F5B5159-D6C9-485A-8214-A5B77DB8B0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46" name="Oval 246">
              <a:extLst>
                <a:ext uri="{FF2B5EF4-FFF2-40B4-BE49-F238E27FC236}">
                  <a16:creationId xmlns:a16="http://schemas.microsoft.com/office/drawing/2014/main" id="{B7324336-BB3E-4E38-BB44-4FB26B720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sp>
        <p:nvSpPr>
          <p:cNvPr id="247" name="Freeform 247">
            <a:extLst>
              <a:ext uri="{FF2B5EF4-FFF2-40B4-BE49-F238E27FC236}">
                <a16:creationId xmlns:a16="http://schemas.microsoft.com/office/drawing/2014/main" id="{F78B9437-8255-4625-B7FF-70B59380D290}"/>
              </a:ext>
            </a:extLst>
          </p:cNvPr>
          <p:cNvSpPr>
            <a:spLocks/>
          </p:cNvSpPr>
          <p:nvPr/>
        </p:nvSpPr>
        <p:spPr bwMode="auto">
          <a:xfrm>
            <a:off x="1679575" y="3500438"/>
            <a:ext cx="444500" cy="828675"/>
          </a:xfrm>
          <a:custGeom>
            <a:avLst/>
            <a:gdLst>
              <a:gd name="T0" fmla="*/ 2147483646 w 280"/>
              <a:gd name="T1" fmla="*/ 0 h 522"/>
              <a:gd name="T2" fmla="*/ 2147483646 w 280"/>
              <a:gd name="T3" fmla="*/ 2147483646 h 522"/>
              <a:gd name="T4" fmla="*/ 2147483646 w 280"/>
              <a:gd name="T5" fmla="*/ 2147483646 h 522"/>
              <a:gd name="T6" fmla="*/ 2147483646 w 280"/>
              <a:gd name="T7" fmla="*/ 2147483646 h 522"/>
              <a:gd name="T8" fmla="*/ 2147483646 w 280"/>
              <a:gd name="T9" fmla="*/ 2147483646 h 522"/>
              <a:gd name="T10" fmla="*/ 2147483646 w 280"/>
              <a:gd name="T11" fmla="*/ 2147483646 h 522"/>
              <a:gd name="T12" fmla="*/ 2147483646 w 280"/>
              <a:gd name="T13" fmla="*/ 2147483646 h 522"/>
              <a:gd name="T14" fmla="*/ 2147483646 w 280"/>
              <a:gd name="T15" fmla="*/ 0 h 522"/>
              <a:gd name="T16" fmla="*/ 2147483646 w 280"/>
              <a:gd name="T17" fmla="*/ 0 h 5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80" h="522">
                <a:moveTo>
                  <a:pt x="234" y="0"/>
                </a:moveTo>
                <a:cubicBezTo>
                  <a:pt x="162" y="41"/>
                  <a:pt x="91" y="83"/>
                  <a:pt x="53" y="136"/>
                </a:cubicBezTo>
                <a:cubicBezTo>
                  <a:pt x="15" y="189"/>
                  <a:pt x="0" y="257"/>
                  <a:pt x="8" y="318"/>
                </a:cubicBezTo>
                <a:cubicBezTo>
                  <a:pt x="16" y="379"/>
                  <a:pt x="75" y="476"/>
                  <a:pt x="98" y="499"/>
                </a:cubicBezTo>
                <a:cubicBezTo>
                  <a:pt x="121" y="522"/>
                  <a:pt x="136" y="492"/>
                  <a:pt x="144" y="454"/>
                </a:cubicBezTo>
                <a:cubicBezTo>
                  <a:pt x="152" y="416"/>
                  <a:pt x="129" y="326"/>
                  <a:pt x="144" y="273"/>
                </a:cubicBezTo>
                <a:cubicBezTo>
                  <a:pt x="159" y="220"/>
                  <a:pt x="211" y="181"/>
                  <a:pt x="234" y="136"/>
                </a:cubicBezTo>
                <a:cubicBezTo>
                  <a:pt x="257" y="91"/>
                  <a:pt x="272" y="23"/>
                  <a:pt x="280" y="0"/>
                </a:cubicBezTo>
                <a:cubicBezTo>
                  <a:pt x="280" y="0"/>
                  <a:pt x="234" y="0"/>
                  <a:pt x="234" y="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248" name="Freeform 248">
            <a:extLst>
              <a:ext uri="{FF2B5EF4-FFF2-40B4-BE49-F238E27FC236}">
                <a16:creationId xmlns:a16="http://schemas.microsoft.com/office/drawing/2014/main" id="{EFBD91A0-56C6-4D9D-B3E7-64FE7880EACD}"/>
              </a:ext>
            </a:extLst>
          </p:cNvPr>
          <p:cNvSpPr>
            <a:spLocks/>
          </p:cNvSpPr>
          <p:nvPr/>
        </p:nvSpPr>
        <p:spPr bwMode="auto">
          <a:xfrm>
            <a:off x="6143625" y="4484688"/>
            <a:ext cx="312738" cy="481012"/>
          </a:xfrm>
          <a:custGeom>
            <a:avLst/>
            <a:gdLst>
              <a:gd name="T0" fmla="*/ 2147483646 w 197"/>
              <a:gd name="T1" fmla="*/ 2147483646 h 303"/>
              <a:gd name="T2" fmla="*/ 2147483646 w 197"/>
              <a:gd name="T3" fmla="*/ 2147483646 h 303"/>
              <a:gd name="T4" fmla="*/ 2147483646 w 197"/>
              <a:gd name="T5" fmla="*/ 2147483646 h 303"/>
              <a:gd name="T6" fmla="*/ 2147483646 w 197"/>
              <a:gd name="T7" fmla="*/ 2147483646 h 303"/>
              <a:gd name="T8" fmla="*/ 2147483646 w 197"/>
              <a:gd name="T9" fmla="*/ 2147483646 h 3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7" h="303">
                <a:moveTo>
                  <a:pt x="189" y="288"/>
                </a:moveTo>
                <a:cubicBezTo>
                  <a:pt x="181" y="303"/>
                  <a:pt x="83" y="242"/>
                  <a:pt x="53" y="197"/>
                </a:cubicBezTo>
                <a:cubicBezTo>
                  <a:pt x="23" y="152"/>
                  <a:pt x="0" y="30"/>
                  <a:pt x="8" y="15"/>
                </a:cubicBezTo>
                <a:cubicBezTo>
                  <a:pt x="16" y="0"/>
                  <a:pt x="69" y="61"/>
                  <a:pt x="99" y="106"/>
                </a:cubicBezTo>
                <a:cubicBezTo>
                  <a:pt x="129" y="151"/>
                  <a:pt x="197" y="273"/>
                  <a:pt x="189" y="288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249" name="Freeform 249">
            <a:extLst>
              <a:ext uri="{FF2B5EF4-FFF2-40B4-BE49-F238E27FC236}">
                <a16:creationId xmlns:a16="http://schemas.microsoft.com/office/drawing/2014/main" id="{F4D361CA-7376-4B9A-9B63-0C8F90D27D5A}"/>
              </a:ext>
            </a:extLst>
          </p:cNvPr>
          <p:cNvSpPr>
            <a:spLocks/>
          </p:cNvSpPr>
          <p:nvPr/>
        </p:nvSpPr>
        <p:spPr bwMode="auto">
          <a:xfrm>
            <a:off x="5783263" y="2301875"/>
            <a:ext cx="325437" cy="1055688"/>
          </a:xfrm>
          <a:custGeom>
            <a:avLst/>
            <a:gdLst>
              <a:gd name="T0" fmla="*/ 2147483646 w 205"/>
              <a:gd name="T1" fmla="*/ 2147483646 h 665"/>
              <a:gd name="T2" fmla="*/ 2147483646 w 205"/>
              <a:gd name="T3" fmla="*/ 2147483646 h 665"/>
              <a:gd name="T4" fmla="*/ 2147483646 w 205"/>
              <a:gd name="T5" fmla="*/ 2147483646 h 665"/>
              <a:gd name="T6" fmla="*/ 2147483646 w 205"/>
              <a:gd name="T7" fmla="*/ 2147483646 h 665"/>
              <a:gd name="T8" fmla="*/ 2147483646 w 205"/>
              <a:gd name="T9" fmla="*/ 2147483646 h 665"/>
              <a:gd name="T10" fmla="*/ 2147483646 w 205"/>
              <a:gd name="T11" fmla="*/ 2147483646 h 665"/>
              <a:gd name="T12" fmla="*/ 2147483646 w 205"/>
              <a:gd name="T13" fmla="*/ 2147483646 h 665"/>
              <a:gd name="T14" fmla="*/ 2147483646 w 205"/>
              <a:gd name="T15" fmla="*/ 2147483646 h 665"/>
              <a:gd name="T16" fmla="*/ 2147483646 w 205"/>
              <a:gd name="T17" fmla="*/ 2147483646 h 66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5" h="665">
                <a:moveTo>
                  <a:pt x="144" y="30"/>
                </a:moveTo>
                <a:cubicBezTo>
                  <a:pt x="121" y="60"/>
                  <a:pt x="76" y="136"/>
                  <a:pt x="53" y="211"/>
                </a:cubicBezTo>
                <a:cubicBezTo>
                  <a:pt x="30" y="286"/>
                  <a:pt x="0" y="407"/>
                  <a:pt x="8" y="483"/>
                </a:cubicBezTo>
                <a:cubicBezTo>
                  <a:pt x="16" y="559"/>
                  <a:pt x="84" y="665"/>
                  <a:pt x="99" y="665"/>
                </a:cubicBezTo>
                <a:cubicBezTo>
                  <a:pt x="114" y="665"/>
                  <a:pt x="99" y="536"/>
                  <a:pt x="99" y="483"/>
                </a:cubicBezTo>
                <a:cubicBezTo>
                  <a:pt x="99" y="430"/>
                  <a:pt x="84" y="407"/>
                  <a:pt x="99" y="347"/>
                </a:cubicBezTo>
                <a:cubicBezTo>
                  <a:pt x="114" y="287"/>
                  <a:pt x="175" y="173"/>
                  <a:pt x="190" y="120"/>
                </a:cubicBezTo>
                <a:cubicBezTo>
                  <a:pt x="205" y="67"/>
                  <a:pt x="198" y="45"/>
                  <a:pt x="190" y="30"/>
                </a:cubicBezTo>
                <a:cubicBezTo>
                  <a:pt x="182" y="15"/>
                  <a:pt x="167" y="0"/>
                  <a:pt x="144" y="3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250" name="Oval 250">
            <a:extLst>
              <a:ext uri="{FF2B5EF4-FFF2-40B4-BE49-F238E27FC236}">
                <a16:creationId xmlns:a16="http://schemas.microsoft.com/office/drawing/2014/main" id="{597BDABA-B7CB-4AB8-9267-12F86F1179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8175" y="4508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51" name="Oval 251">
            <a:extLst>
              <a:ext uri="{FF2B5EF4-FFF2-40B4-BE49-F238E27FC236}">
                <a16:creationId xmlns:a16="http://schemas.microsoft.com/office/drawing/2014/main" id="{A4888E9F-A823-4775-9B3F-6FD86E56FE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350" y="37163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52" name="Oval 252">
            <a:extLst>
              <a:ext uri="{FF2B5EF4-FFF2-40B4-BE49-F238E27FC236}">
                <a16:creationId xmlns:a16="http://schemas.microsoft.com/office/drawing/2014/main" id="{177A7327-50BF-41C0-98B7-BA02ECD360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38608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53" name="Oval 253">
            <a:extLst>
              <a:ext uri="{FF2B5EF4-FFF2-40B4-BE49-F238E27FC236}">
                <a16:creationId xmlns:a16="http://schemas.microsoft.com/office/drawing/2014/main" id="{0D4D71B2-D14F-4A5C-B31B-E64A2BE4C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4888" y="4941888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54" name="Oval 254">
            <a:extLst>
              <a:ext uri="{FF2B5EF4-FFF2-40B4-BE49-F238E27FC236}">
                <a16:creationId xmlns:a16="http://schemas.microsoft.com/office/drawing/2014/main" id="{7D7ED079-65EF-4355-880F-F23821E60D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4025" y="47974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55" name="Oval 255">
            <a:extLst>
              <a:ext uri="{FF2B5EF4-FFF2-40B4-BE49-F238E27FC236}">
                <a16:creationId xmlns:a16="http://schemas.microsoft.com/office/drawing/2014/main" id="{E0134932-98C3-4E80-AAC2-B4A08EFBB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5150" y="52292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56" name="Oval 256">
            <a:extLst>
              <a:ext uri="{FF2B5EF4-FFF2-40B4-BE49-F238E27FC236}">
                <a16:creationId xmlns:a16="http://schemas.microsoft.com/office/drawing/2014/main" id="{4696C086-DFB2-4490-9898-9142DD5870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5513" y="32131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57" name="Oval 257">
            <a:extLst>
              <a:ext uri="{FF2B5EF4-FFF2-40B4-BE49-F238E27FC236}">
                <a16:creationId xmlns:a16="http://schemas.microsoft.com/office/drawing/2014/main" id="{EDA93540-0170-4C39-B917-5D4F26EB3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32845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58" name="Freeform 258">
            <a:extLst>
              <a:ext uri="{FF2B5EF4-FFF2-40B4-BE49-F238E27FC236}">
                <a16:creationId xmlns:a16="http://schemas.microsoft.com/office/drawing/2014/main" id="{D8A64B82-15D8-4402-A38E-CD10F91912C7}"/>
              </a:ext>
            </a:extLst>
          </p:cNvPr>
          <p:cNvSpPr>
            <a:spLocks/>
          </p:cNvSpPr>
          <p:nvPr/>
        </p:nvSpPr>
        <p:spPr bwMode="auto">
          <a:xfrm>
            <a:off x="4859338" y="1676400"/>
            <a:ext cx="469900" cy="552450"/>
          </a:xfrm>
          <a:custGeom>
            <a:avLst/>
            <a:gdLst>
              <a:gd name="T0" fmla="*/ 2147483646 w 296"/>
              <a:gd name="T1" fmla="*/ 2147483646 h 348"/>
              <a:gd name="T2" fmla="*/ 2147483646 w 296"/>
              <a:gd name="T3" fmla="*/ 2147483646 h 348"/>
              <a:gd name="T4" fmla="*/ 0 w 296"/>
              <a:gd name="T5" fmla="*/ 2147483646 h 348"/>
              <a:gd name="T6" fmla="*/ 2147483646 w 296"/>
              <a:gd name="T7" fmla="*/ 2147483646 h 348"/>
              <a:gd name="T8" fmla="*/ 2147483646 w 296"/>
              <a:gd name="T9" fmla="*/ 2147483646 h 348"/>
              <a:gd name="T10" fmla="*/ 2147483646 w 296"/>
              <a:gd name="T11" fmla="*/ 2147483646 h 3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6" h="348">
                <a:moveTo>
                  <a:pt x="227" y="15"/>
                </a:moveTo>
                <a:cubicBezTo>
                  <a:pt x="197" y="30"/>
                  <a:pt x="129" y="144"/>
                  <a:pt x="91" y="197"/>
                </a:cubicBezTo>
                <a:cubicBezTo>
                  <a:pt x="53" y="250"/>
                  <a:pt x="0" y="318"/>
                  <a:pt x="0" y="333"/>
                </a:cubicBezTo>
                <a:cubicBezTo>
                  <a:pt x="0" y="348"/>
                  <a:pt x="45" y="326"/>
                  <a:pt x="91" y="288"/>
                </a:cubicBezTo>
                <a:cubicBezTo>
                  <a:pt x="137" y="250"/>
                  <a:pt x="250" y="152"/>
                  <a:pt x="273" y="106"/>
                </a:cubicBezTo>
                <a:cubicBezTo>
                  <a:pt x="296" y="60"/>
                  <a:pt x="257" y="0"/>
                  <a:pt x="227" y="15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grpSp>
        <p:nvGrpSpPr>
          <p:cNvPr id="259" name="Group 259">
            <a:extLst>
              <a:ext uri="{FF2B5EF4-FFF2-40B4-BE49-F238E27FC236}">
                <a16:creationId xmlns:a16="http://schemas.microsoft.com/office/drawing/2014/main" id="{47D534F7-5526-43B8-8083-CEF97D6F9943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4149725"/>
            <a:ext cx="431800" cy="144463"/>
            <a:chOff x="295" y="3929"/>
            <a:chExt cx="272" cy="91"/>
          </a:xfrm>
        </p:grpSpPr>
        <p:sp>
          <p:nvSpPr>
            <p:cNvPr id="260" name="Oval 260">
              <a:extLst>
                <a:ext uri="{FF2B5EF4-FFF2-40B4-BE49-F238E27FC236}">
                  <a16:creationId xmlns:a16="http://schemas.microsoft.com/office/drawing/2014/main" id="{4F110BCF-1357-45D0-85CD-A7C35A627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1" name="Oval 261">
              <a:extLst>
                <a:ext uri="{FF2B5EF4-FFF2-40B4-BE49-F238E27FC236}">
                  <a16:creationId xmlns:a16="http://schemas.microsoft.com/office/drawing/2014/main" id="{46E9E4DD-6527-49ED-B98A-D520C758E6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62" name="Group 262">
            <a:extLst>
              <a:ext uri="{FF2B5EF4-FFF2-40B4-BE49-F238E27FC236}">
                <a16:creationId xmlns:a16="http://schemas.microsoft.com/office/drawing/2014/main" id="{2009173C-E8C1-43AF-919E-05C967545E5A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4149725"/>
            <a:ext cx="431800" cy="144463"/>
            <a:chOff x="295" y="3929"/>
            <a:chExt cx="272" cy="91"/>
          </a:xfrm>
        </p:grpSpPr>
        <p:sp>
          <p:nvSpPr>
            <p:cNvPr id="263" name="Oval 263">
              <a:extLst>
                <a:ext uri="{FF2B5EF4-FFF2-40B4-BE49-F238E27FC236}">
                  <a16:creationId xmlns:a16="http://schemas.microsoft.com/office/drawing/2014/main" id="{DDDF084F-B230-4F99-B12F-077FC9BCA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4" name="Oval 264">
              <a:extLst>
                <a:ext uri="{FF2B5EF4-FFF2-40B4-BE49-F238E27FC236}">
                  <a16:creationId xmlns:a16="http://schemas.microsoft.com/office/drawing/2014/main" id="{25706B70-CDDE-4298-AC54-C2B7748133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65" name="Group 265">
            <a:extLst>
              <a:ext uri="{FF2B5EF4-FFF2-40B4-BE49-F238E27FC236}">
                <a16:creationId xmlns:a16="http://schemas.microsoft.com/office/drawing/2014/main" id="{9930294E-60BE-4AF7-9205-FE313864A7D8}"/>
              </a:ext>
            </a:extLst>
          </p:cNvPr>
          <p:cNvGrpSpPr>
            <a:grpSpLocks/>
          </p:cNvGrpSpPr>
          <p:nvPr/>
        </p:nvGrpSpPr>
        <p:grpSpPr bwMode="auto">
          <a:xfrm rot="824176">
            <a:off x="3419475" y="4076700"/>
            <a:ext cx="431800" cy="144463"/>
            <a:chOff x="295" y="3929"/>
            <a:chExt cx="272" cy="91"/>
          </a:xfrm>
        </p:grpSpPr>
        <p:sp>
          <p:nvSpPr>
            <p:cNvPr id="266" name="Oval 266">
              <a:extLst>
                <a:ext uri="{FF2B5EF4-FFF2-40B4-BE49-F238E27FC236}">
                  <a16:creationId xmlns:a16="http://schemas.microsoft.com/office/drawing/2014/main" id="{2BBFBEFD-AA10-4300-AFD9-EA099C24B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67" name="Oval 267">
              <a:extLst>
                <a:ext uri="{FF2B5EF4-FFF2-40B4-BE49-F238E27FC236}">
                  <a16:creationId xmlns:a16="http://schemas.microsoft.com/office/drawing/2014/main" id="{9A11993B-2B6B-482E-9EF8-7B98F6675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68" name="Group 268">
            <a:extLst>
              <a:ext uri="{FF2B5EF4-FFF2-40B4-BE49-F238E27FC236}">
                <a16:creationId xmlns:a16="http://schemas.microsoft.com/office/drawing/2014/main" id="{5C3464DF-361A-468D-9911-C8903EC992E3}"/>
              </a:ext>
            </a:extLst>
          </p:cNvPr>
          <p:cNvGrpSpPr>
            <a:grpSpLocks/>
          </p:cNvGrpSpPr>
          <p:nvPr/>
        </p:nvGrpSpPr>
        <p:grpSpPr bwMode="auto">
          <a:xfrm rot="-2237686">
            <a:off x="4665663" y="4027488"/>
            <a:ext cx="431800" cy="144462"/>
            <a:chOff x="295" y="3929"/>
            <a:chExt cx="272" cy="91"/>
          </a:xfrm>
        </p:grpSpPr>
        <p:sp>
          <p:nvSpPr>
            <p:cNvPr id="269" name="Oval 269">
              <a:extLst>
                <a:ext uri="{FF2B5EF4-FFF2-40B4-BE49-F238E27FC236}">
                  <a16:creationId xmlns:a16="http://schemas.microsoft.com/office/drawing/2014/main" id="{5003719B-C162-4E66-828D-B26ECD3A6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0" name="Oval 270">
              <a:extLst>
                <a:ext uri="{FF2B5EF4-FFF2-40B4-BE49-F238E27FC236}">
                  <a16:creationId xmlns:a16="http://schemas.microsoft.com/office/drawing/2014/main" id="{BC45A118-C36E-46F8-AB2D-953385AD1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71" name="Group 271">
            <a:extLst>
              <a:ext uri="{FF2B5EF4-FFF2-40B4-BE49-F238E27FC236}">
                <a16:creationId xmlns:a16="http://schemas.microsoft.com/office/drawing/2014/main" id="{D846B9C8-9620-4BD3-9474-27B1D74EA385}"/>
              </a:ext>
            </a:extLst>
          </p:cNvPr>
          <p:cNvGrpSpPr>
            <a:grpSpLocks/>
          </p:cNvGrpSpPr>
          <p:nvPr/>
        </p:nvGrpSpPr>
        <p:grpSpPr bwMode="auto">
          <a:xfrm rot="1886227">
            <a:off x="2987675" y="3933825"/>
            <a:ext cx="431800" cy="144463"/>
            <a:chOff x="295" y="3929"/>
            <a:chExt cx="272" cy="91"/>
          </a:xfrm>
        </p:grpSpPr>
        <p:sp>
          <p:nvSpPr>
            <p:cNvPr id="272" name="Oval 272">
              <a:extLst>
                <a:ext uri="{FF2B5EF4-FFF2-40B4-BE49-F238E27FC236}">
                  <a16:creationId xmlns:a16="http://schemas.microsoft.com/office/drawing/2014/main" id="{BEE51636-0749-4D52-AAAE-DB7BC5D09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3" name="Oval 273">
              <a:extLst>
                <a:ext uri="{FF2B5EF4-FFF2-40B4-BE49-F238E27FC236}">
                  <a16:creationId xmlns:a16="http://schemas.microsoft.com/office/drawing/2014/main" id="{19E9BF6D-3E8E-4AA7-8815-98BAF17AD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74" name="Group 274">
            <a:extLst>
              <a:ext uri="{FF2B5EF4-FFF2-40B4-BE49-F238E27FC236}">
                <a16:creationId xmlns:a16="http://schemas.microsoft.com/office/drawing/2014/main" id="{9C0C0D31-C509-46B3-86CC-76957AD86025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6308725"/>
            <a:ext cx="287338" cy="215900"/>
            <a:chOff x="1066" y="1706"/>
            <a:chExt cx="181" cy="136"/>
          </a:xfrm>
        </p:grpSpPr>
        <p:sp>
          <p:nvSpPr>
            <p:cNvPr id="275" name="Oval 275">
              <a:extLst>
                <a:ext uri="{FF2B5EF4-FFF2-40B4-BE49-F238E27FC236}">
                  <a16:creationId xmlns:a16="http://schemas.microsoft.com/office/drawing/2014/main" id="{2103DAAE-4EF4-4853-8269-D2C88E150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6" name="Oval 276">
              <a:extLst>
                <a:ext uri="{FF2B5EF4-FFF2-40B4-BE49-F238E27FC236}">
                  <a16:creationId xmlns:a16="http://schemas.microsoft.com/office/drawing/2014/main" id="{FEFB1568-81D6-45AD-BDB2-B0B13C591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77" name="Group 277">
            <a:extLst>
              <a:ext uri="{FF2B5EF4-FFF2-40B4-BE49-F238E27FC236}">
                <a16:creationId xmlns:a16="http://schemas.microsoft.com/office/drawing/2014/main" id="{4C28B472-A5B4-4AA1-BBDB-6290BC80503D}"/>
              </a:ext>
            </a:extLst>
          </p:cNvPr>
          <p:cNvGrpSpPr>
            <a:grpSpLocks/>
          </p:cNvGrpSpPr>
          <p:nvPr/>
        </p:nvGrpSpPr>
        <p:grpSpPr bwMode="auto">
          <a:xfrm>
            <a:off x="3059113" y="6308725"/>
            <a:ext cx="287337" cy="215900"/>
            <a:chOff x="1066" y="1706"/>
            <a:chExt cx="181" cy="136"/>
          </a:xfrm>
        </p:grpSpPr>
        <p:sp>
          <p:nvSpPr>
            <p:cNvPr id="278" name="Oval 278">
              <a:extLst>
                <a:ext uri="{FF2B5EF4-FFF2-40B4-BE49-F238E27FC236}">
                  <a16:creationId xmlns:a16="http://schemas.microsoft.com/office/drawing/2014/main" id="{38F08369-D6AF-4D41-9C35-79C61DA109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79" name="Oval 279">
              <a:extLst>
                <a:ext uri="{FF2B5EF4-FFF2-40B4-BE49-F238E27FC236}">
                  <a16:creationId xmlns:a16="http://schemas.microsoft.com/office/drawing/2014/main" id="{C51BA2DF-6BA4-4A6B-9770-BB65EE953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80" name="Group 280">
            <a:extLst>
              <a:ext uri="{FF2B5EF4-FFF2-40B4-BE49-F238E27FC236}">
                <a16:creationId xmlns:a16="http://schemas.microsoft.com/office/drawing/2014/main" id="{3786620C-9B05-424E-AC1D-8EC7C7D34F4F}"/>
              </a:ext>
            </a:extLst>
          </p:cNvPr>
          <p:cNvGrpSpPr>
            <a:grpSpLocks/>
          </p:cNvGrpSpPr>
          <p:nvPr/>
        </p:nvGrpSpPr>
        <p:grpSpPr bwMode="auto">
          <a:xfrm>
            <a:off x="3348038" y="6308725"/>
            <a:ext cx="287337" cy="215900"/>
            <a:chOff x="1066" y="1706"/>
            <a:chExt cx="181" cy="136"/>
          </a:xfrm>
        </p:grpSpPr>
        <p:sp>
          <p:nvSpPr>
            <p:cNvPr id="281" name="Oval 281">
              <a:extLst>
                <a:ext uri="{FF2B5EF4-FFF2-40B4-BE49-F238E27FC236}">
                  <a16:creationId xmlns:a16="http://schemas.microsoft.com/office/drawing/2014/main" id="{DD608D55-9EC5-4801-A1C3-A0656BFE3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2" name="Oval 282">
              <a:extLst>
                <a:ext uri="{FF2B5EF4-FFF2-40B4-BE49-F238E27FC236}">
                  <a16:creationId xmlns:a16="http://schemas.microsoft.com/office/drawing/2014/main" id="{8CF50B85-C7DB-4E93-B878-ED56EEF0F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83" name="Group 283">
            <a:extLst>
              <a:ext uri="{FF2B5EF4-FFF2-40B4-BE49-F238E27FC236}">
                <a16:creationId xmlns:a16="http://schemas.microsoft.com/office/drawing/2014/main" id="{05435A90-FD61-4CCA-8D5E-6B73C4DCE380}"/>
              </a:ext>
            </a:extLst>
          </p:cNvPr>
          <p:cNvGrpSpPr>
            <a:grpSpLocks/>
          </p:cNvGrpSpPr>
          <p:nvPr/>
        </p:nvGrpSpPr>
        <p:grpSpPr bwMode="auto">
          <a:xfrm>
            <a:off x="3635375" y="6381750"/>
            <a:ext cx="287338" cy="215900"/>
            <a:chOff x="1066" y="1706"/>
            <a:chExt cx="181" cy="136"/>
          </a:xfrm>
        </p:grpSpPr>
        <p:sp>
          <p:nvSpPr>
            <p:cNvPr id="284" name="Oval 284">
              <a:extLst>
                <a:ext uri="{FF2B5EF4-FFF2-40B4-BE49-F238E27FC236}">
                  <a16:creationId xmlns:a16="http://schemas.microsoft.com/office/drawing/2014/main" id="{E6E3D839-3826-4277-9715-A4E0078D3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5" name="Oval 285">
              <a:extLst>
                <a:ext uri="{FF2B5EF4-FFF2-40B4-BE49-F238E27FC236}">
                  <a16:creationId xmlns:a16="http://schemas.microsoft.com/office/drawing/2014/main" id="{5CB97CBE-44A7-4E5F-9CEF-65DB27A8A2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86" name="Group 286">
            <a:extLst>
              <a:ext uri="{FF2B5EF4-FFF2-40B4-BE49-F238E27FC236}">
                <a16:creationId xmlns:a16="http://schemas.microsoft.com/office/drawing/2014/main" id="{95E9DE6F-A029-4337-A221-5CCBBBD25CE0}"/>
              </a:ext>
            </a:extLst>
          </p:cNvPr>
          <p:cNvGrpSpPr>
            <a:grpSpLocks/>
          </p:cNvGrpSpPr>
          <p:nvPr/>
        </p:nvGrpSpPr>
        <p:grpSpPr bwMode="auto">
          <a:xfrm>
            <a:off x="3924300" y="6381750"/>
            <a:ext cx="287338" cy="215900"/>
            <a:chOff x="1066" y="1706"/>
            <a:chExt cx="181" cy="136"/>
          </a:xfrm>
        </p:grpSpPr>
        <p:sp>
          <p:nvSpPr>
            <p:cNvPr id="287" name="Oval 287">
              <a:extLst>
                <a:ext uri="{FF2B5EF4-FFF2-40B4-BE49-F238E27FC236}">
                  <a16:creationId xmlns:a16="http://schemas.microsoft.com/office/drawing/2014/main" id="{F0B49F55-6920-419F-A1BE-70A180489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88" name="Oval 288">
              <a:extLst>
                <a:ext uri="{FF2B5EF4-FFF2-40B4-BE49-F238E27FC236}">
                  <a16:creationId xmlns:a16="http://schemas.microsoft.com/office/drawing/2014/main" id="{0EC1D868-94DD-4A07-BEE3-6F9BDF682F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89" name="Group 289">
            <a:extLst>
              <a:ext uri="{FF2B5EF4-FFF2-40B4-BE49-F238E27FC236}">
                <a16:creationId xmlns:a16="http://schemas.microsoft.com/office/drawing/2014/main" id="{AC6FDDCD-CA36-401B-AE36-B8C82A505534}"/>
              </a:ext>
            </a:extLst>
          </p:cNvPr>
          <p:cNvGrpSpPr>
            <a:grpSpLocks/>
          </p:cNvGrpSpPr>
          <p:nvPr/>
        </p:nvGrpSpPr>
        <p:grpSpPr bwMode="auto">
          <a:xfrm>
            <a:off x="4211638" y="6381750"/>
            <a:ext cx="287337" cy="215900"/>
            <a:chOff x="1066" y="1706"/>
            <a:chExt cx="181" cy="136"/>
          </a:xfrm>
        </p:grpSpPr>
        <p:sp>
          <p:nvSpPr>
            <p:cNvPr id="290" name="Oval 290">
              <a:extLst>
                <a:ext uri="{FF2B5EF4-FFF2-40B4-BE49-F238E27FC236}">
                  <a16:creationId xmlns:a16="http://schemas.microsoft.com/office/drawing/2014/main" id="{C1A19FBE-68D3-4AEB-B82D-F74D4BA18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1" name="Oval 291">
              <a:extLst>
                <a:ext uri="{FF2B5EF4-FFF2-40B4-BE49-F238E27FC236}">
                  <a16:creationId xmlns:a16="http://schemas.microsoft.com/office/drawing/2014/main" id="{C241923D-3A3F-4C74-B312-7D314F32C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92" name="Group 292">
            <a:extLst>
              <a:ext uri="{FF2B5EF4-FFF2-40B4-BE49-F238E27FC236}">
                <a16:creationId xmlns:a16="http://schemas.microsoft.com/office/drawing/2014/main" id="{27A303A4-664F-4039-8050-A2655EEA290E}"/>
              </a:ext>
            </a:extLst>
          </p:cNvPr>
          <p:cNvGrpSpPr>
            <a:grpSpLocks/>
          </p:cNvGrpSpPr>
          <p:nvPr/>
        </p:nvGrpSpPr>
        <p:grpSpPr bwMode="auto">
          <a:xfrm>
            <a:off x="4500563" y="6308725"/>
            <a:ext cx="287337" cy="215900"/>
            <a:chOff x="1066" y="1706"/>
            <a:chExt cx="181" cy="136"/>
          </a:xfrm>
        </p:grpSpPr>
        <p:sp>
          <p:nvSpPr>
            <p:cNvPr id="293" name="Oval 293">
              <a:extLst>
                <a:ext uri="{FF2B5EF4-FFF2-40B4-BE49-F238E27FC236}">
                  <a16:creationId xmlns:a16="http://schemas.microsoft.com/office/drawing/2014/main" id="{6EA8F2C8-F414-432A-A895-C5EDB234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4" name="Oval 294">
              <a:extLst>
                <a:ext uri="{FF2B5EF4-FFF2-40B4-BE49-F238E27FC236}">
                  <a16:creationId xmlns:a16="http://schemas.microsoft.com/office/drawing/2014/main" id="{D0BF1EA4-E1FF-4EE5-886E-CB01A946D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295" name="Group 295">
            <a:extLst>
              <a:ext uri="{FF2B5EF4-FFF2-40B4-BE49-F238E27FC236}">
                <a16:creationId xmlns:a16="http://schemas.microsoft.com/office/drawing/2014/main" id="{39CBE5AD-F5BB-4BE6-8733-8A5E1563033D}"/>
              </a:ext>
            </a:extLst>
          </p:cNvPr>
          <p:cNvGrpSpPr>
            <a:grpSpLocks/>
          </p:cNvGrpSpPr>
          <p:nvPr/>
        </p:nvGrpSpPr>
        <p:grpSpPr bwMode="auto">
          <a:xfrm>
            <a:off x="4787900" y="6308725"/>
            <a:ext cx="287338" cy="215900"/>
            <a:chOff x="1066" y="1706"/>
            <a:chExt cx="181" cy="136"/>
          </a:xfrm>
        </p:grpSpPr>
        <p:sp>
          <p:nvSpPr>
            <p:cNvPr id="296" name="Oval 296">
              <a:extLst>
                <a:ext uri="{FF2B5EF4-FFF2-40B4-BE49-F238E27FC236}">
                  <a16:creationId xmlns:a16="http://schemas.microsoft.com/office/drawing/2014/main" id="{76EAE3AC-B2F9-460E-9393-C958CFBC53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297" name="Oval 297">
              <a:extLst>
                <a:ext uri="{FF2B5EF4-FFF2-40B4-BE49-F238E27FC236}">
                  <a16:creationId xmlns:a16="http://schemas.microsoft.com/office/drawing/2014/main" id="{E42DAE27-2EAB-47F9-975A-70995D640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sp>
        <p:nvSpPr>
          <p:cNvPr id="298" name="Oval 298">
            <a:extLst>
              <a:ext uri="{FF2B5EF4-FFF2-40B4-BE49-F238E27FC236}">
                <a16:creationId xmlns:a16="http://schemas.microsoft.com/office/drawing/2014/main" id="{5ADB1935-EBE3-4F59-A896-B10764F97F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4163" y="609282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299" name="Oval 299">
            <a:extLst>
              <a:ext uri="{FF2B5EF4-FFF2-40B4-BE49-F238E27FC236}">
                <a16:creationId xmlns:a16="http://schemas.microsoft.com/office/drawing/2014/main" id="{4C8230FB-7E2F-4830-986A-BA402AD0CD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56610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00" name="Oval 300">
            <a:extLst>
              <a:ext uri="{FF2B5EF4-FFF2-40B4-BE49-F238E27FC236}">
                <a16:creationId xmlns:a16="http://schemas.microsoft.com/office/drawing/2014/main" id="{6153B510-A4A1-4808-A2E2-74E25D6E44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9975" y="573405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01" name="Oval 301">
            <a:extLst>
              <a:ext uri="{FF2B5EF4-FFF2-40B4-BE49-F238E27FC236}">
                <a16:creationId xmlns:a16="http://schemas.microsoft.com/office/drawing/2014/main" id="{F8DAE235-7BC5-4D00-AB30-47DBE8ED5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616585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02" name="Oval 302">
            <a:extLst>
              <a:ext uri="{FF2B5EF4-FFF2-40B4-BE49-F238E27FC236}">
                <a16:creationId xmlns:a16="http://schemas.microsoft.com/office/drawing/2014/main" id="{7C4B6381-0906-4550-A7C8-198215754E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1775" y="21336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03" name="Oval 303">
            <a:extLst>
              <a:ext uri="{FF2B5EF4-FFF2-40B4-BE49-F238E27FC236}">
                <a16:creationId xmlns:a16="http://schemas.microsoft.com/office/drawing/2014/main" id="{341F9A33-9A1B-4F1A-B891-40BF423DCC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17732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04" name="Oval 304">
            <a:extLst>
              <a:ext uri="{FF2B5EF4-FFF2-40B4-BE49-F238E27FC236}">
                <a16:creationId xmlns:a16="http://schemas.microsoft.com/office/drawing/2014/main" id="{D13F85F2-5222-4669-A877-D99546ECC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20605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05" name="Oval 305">
            <a:extLst>
              <a:ext uri="{FF2B5EF4-FFF2-40B4-BE49-F238E27FC236}">
                <a16:creationId xmlns:a16="http://schemas.microsoft.com/office/drawing/2014/main" id="{B9957538-CD88-4943-9EB6-F6C32DD757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6688" y="27082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sp>
        <p:nvSpPr>
          <p:cNvPr id="306" name="Oval 306">
            <a:extLst>
              <a:ext uri="{FF2B5EF4-FFF2-40B4-BE49-F238E27FC236}">
                <a16:creationId xmlns:a16="http://schemas.microsoft.com/office/drawing/2014/main" id="{416B7EC8-01EE-4FC0-BA9F-171407B712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4508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 pitchFamily="34" charset="0"/>
            </a:endParaRPr>
          </a:p>
        </p:txBody>
      </p:sp>
      <p:grpSp>
        <p:nvGrpSpPr>
          <p:cNvPr id="307" name="Group 307">
            <a:extLst>
              <a:ext uri="{FF2B5EF4-FFF2-40B4-BE49-F238E27FC236}">
                <a16:creationId xmlns:a16="http://schemas.microsoft.com/office/drawing/2014/main" id="{CA468A38-2C28-45F7-BF5C-B1D676049175}"/>
              </a:ext>
            </a:extLst>
          </p:cNvPr>
          <p:cNvGrpSpPr>
            <a:grpSpLocks/>
          </p:cNvGrpSpPr>
          <p:nvPr/>
        </p:nvGrpSpPr>
        <p:grpSpPr bwMode="auto">
          <a:xfrm rot="-4230832">
            <a:off x="3240088" y="3681413"/>
            <a:ext cx="431800" cy="215900"/>
            <a:chOff x="340" y="3339"/>
            <a:chExt cx="181" cy="136"/>
          </a:xfrm>
        </p:grpSpPr>
        <p:sp>
          <p:nvSpPr>
            <p:cNvPr id="308" name="Oval 308">
              <a:extLst>
                <a:ext uri="{FF2B5EF4-FFF2-40B4-BE49-F238E27FC236}">
                  <a16:creationId xmlns:a16="http://schemas.microsoft.com/office/drawing/2014/main" id="{39F9D7E0-89BD-48E1-9D34-C758C6B294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09" name="Oval 309">
              <a:extLst>
                <a:ext uri="{FF2B5EF4-FFF2-40B4-BE49-F238E27FC236}">
                  <a16:creationId xmlns:a16="http://schemas.microsoft.com/office/drawing/2014/main" id="{76006B31-DD1B-476C-A3CF-A5245EE07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10" name="Group 310">
            <a:extLst>
              <a:ext uri="{FF2B5EF4-FFF2-40B4-BE49-F238E27FC236}">
                <a16:creationId xmlns:a16="http://schemas.microsoft.com/office/drawing/2014/main" id="{F120EA5D-CE49-47F5-AB1F-62B97711889C}"/>
              </a:ext>
            </a:extLst>
          </p:cNvPr>
          <p:cNvGrpSpPr>
            <a:grpSpLocks/>
          </p:cNvGrpSpPr>
          <p:nvPr/>
        </p:nvGrpSpPr>
        <p:grpSpPr bwMode="auto">
          <a:xfrm rot="-4938978">
            <a:off x="3455988" y="3752850"/>
            <a:ext cx="431800" cy="215900"/>
            <a:chOff x="340" y="3339"/>
            <a:chExt cx="181" cy="136"/>
          </a:xfrm>
        </p:grpSpPr>
        <p:sp>
          <p:nvSpPr>
            <p:cNvPr id="311" name="Oval 311">
              <a:extLst>
                <a:ext uri="{FF2B5EF4-FFF2-40B4-BE49-F238E27FC236}">
                  <a16:creationId xmlns:a16="http://schemas.microsoft.com/office/drawing/2014/main" id="{5CCB9505-68C2-4086-9931-92BD702305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12" name="Oval 312">
              <a:extLst>
                <a:ext uri="{FF2B5EF4-FFF2-40B4-BE49-F238E27FC236}">
                  <a16:creationId xmlns:a16="http://schemas.microsoft.com/office/drawing/2014/main" id="{80335EA0-7E1D-4106-B7B5-0F292FA99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13" name="Group 313">
            <a:extLst>
              <a:ext uri="{FF2B5EF4-FFF2-40B4-BE49-F238E27FC236}">
                <a16:creationId xmlns:a16="http://schemas.microsoft.com/office/drawing/2014/main" id="{0F3631F0-8919-4EDF-9A82-15CE22057C02}"/>
              </a:ext>
            </a:extLst>
          </p:cNvPr>
          <p:cNvGrpSpPr>
            <a:grpSpLocks/>
          </p:cNvGrpSpPr>
          <p:nvPr/>
        </p:nvGrpSpPr>
        <p:grpSpPr bwMode="auto">
          <a:xfrm rot="-4732786">
            <a:off x="3671888" y="3824288"/>
            <a:ext cx="431800" cy="215900"/>
            <a:chOff x="340" y="3339"/>
            <a:chExt cx="181" cy="136"/>
          </a:xfrm>
        </p:grpSpPr>
        <p:sp>
          <p:nvSpPr>
            <p:cNvPr id="314" name="Oval 314">
              <a:extLst>
                <a:ext uri="{FF2B5EF4-FFF2-40B4-BE49-F238E27FC236}">
                  <a16:creationId xmlns:a16="http://schemas.microsoft.com/office/drawing/2014/main" id="{DFB22D80-888D-4271-AA89-61A3E6797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15" name="Oval 315">
              <a:extLst>
                <a:ext uri="{FF2B5EF4-FFF2-40B4-BE49-F238E27FC236}">
                  <a16:creationId xmlns:a16="http://schemas.microsoft.com/office/drawing/2014/main" id="{E037DE4A-BA2A-4081-B76D-D2D6CA394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16" name="Group 316">
            <a:extLst>
              <a:ext uri="{FF2B5EF4-FFF2-40B4-BE49-F238E27FC236}">
                <a16:creationId xmlns:a16="http://schemas.microsoft.com/office/drawing/2014/main" id="{26E8D04E-39D6-4373-9BAF-661AB2372515}"/>
              </a:ext>
            </a:extLst>
          </p:cNvPr>
          <p:cNvGrpSpPr>
            <a:grpSpLocks/>
          </p:cNvGrpSpPr>
          <p:nvPr/>
        </p:nvGrpSpPr>
        <p:grpSpPr bwMode="auto">
          <a:xfrm rot="-5048452">
            <a:off x="3887788" y="3824288"/>
            <a:ext cx="431800" cy="215900"/>
            <a:chOff x="340" y="3339"/>
            <a:chExt cx="181" cy="136"/>
          </a:xfrm>
        </p:grpSpPr>
        <p:sp>
          <p:nvSpPr>
            <p:cNvPr id="317" name="Oval 317">
              <a:extLst>
                <a:ext uri="{FF2B5EF4-FFF2-40B4-BE49-F238E27FC236}">
                  <a16:creationId xmlns:a16="http://schemas.microsoft.com/office/drawing/2014/main" id="{60CE9F3B-42CE-4D32-98BD-793EAFB4B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18" name="Oval 318">
              <a:extLst>
                <a:ext uri="{FF2B5EF4-FFF2-40B4-BE49-F238E27FC236}">
                  <a16:creationId xmlns:a16="http://schemas.microsoft.com/office/drawing/2014/main" id="{24422A31-8F1D-426D-98B1-9C7567E05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19" name="Group 319">
            <a:extLst>
              <a:ext uri="{FF2B5EF4-FFF2-40B4-BE49-F238E27FC236}">
                <a16:creationId xmlns:a16="http://schemas.microsoft.com/office/drawing/2014/main" id="{63FAEDF8-AFF3-474B-8420-45720FF713E6}"/>
              </a:ext>
            </a:extLst>
          </p:cNvPr>
          <p:cNvGrpSpPr>
            <a:grpSpLocks/>
          </p:cNvGrpSpPr>
          <p:nvPr/>
        </p:nvGrpSpPr>
        <p:grpSpPr bwMode="auto">
          <a:xfrm rot="-5642773">
            <a:off x="4103688" y="3824288"/>
            <a:ext cx="431800" cy="215900"/>
            <a:chOff x="340" y="3339"/>
            <a:chExt cx="181" cy="136"/>
          </a:xfrm>
        </p:grpSpPr>
        <p:sp>
          <p:nvSpPr>
            <p:cNvPr id="320" name="Oval 320">
              <a:extLst>
                <a:ext uri="{FF2B5EF4-FFF2-40B4-BE49-F238E27FC236}">
                  <a16:creationId xmlns:a16="http://schemas.microsoft.com/office/drawing/2014/main" id="{0B270834-2097-48C9-B957-3C8EF0E8A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21" name="Oval 321">
              <a:extLst>
                <a:ext uri="{FF2B5EF4-FFF2-40B4-BE49-F238E27FC236}">
                  <a16:creationId xmlns:a16="http://schemas.microsoft.com/office/drawing/2014/main" id="{0811CA5B-763B-44D7-AB72-0F86646B8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22" name="Group 322">
            <a:extLst>
              <a:ext uri="{FF2B5EF4-FFF2-40B4-BE49-F238E27FC236}">
                <a16:creationId xmlns:a16="http://schemas.microsoft.com/office/drawing/2014/main" id="{A894919D-7DFF-4B8F-AEFC-732F8BD3AEFE}"/>
              </a:ext>
            </a:extLst>
          </p:cNvPr>
          <p:cNvGrpSpPr>
            <a:grpSpLocks/>
          </p:cNvGrpSpPr>
          <p:nvPr/>
        </p:nvGrpSpPr>
        <p:grpSpPr bwMode="auto">
          <a:xfrm rot="-5642773">
            <a:off x="4319588" y="3824288"/>
            <a:ext cx="431800" cy="215900"/>
            <a:chOff x="340" y="3339"/>
            <a:chExt cx="181" cy="136"/>
          </a:xfrm>
        </p:grpSpPr>
        <p:sp>
          <p:nvSpPr>
            <p:cNvPr id="323" name="Oval 323">
              <a:extLst>
                <a:ext uri="{FF2B5EF4-FFF2-40B4-BE49-F238E27FC236}">
                  <a16:creationId xmlns:a16="http://schemas.microsoft.com/office/drawing/2014/main" id="{9730207D-F17B-4FD4-949C-C151CC445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24" name="Oval 324">
              <a:extLst>
                <a:ext uri="{FF2B5EF4-FFF2-40B4-BE49-F238E27FC236}">
                  <a16:creationId xmlns:a16="http://schemas.microsoft.com/office/drawing/2014/main" id="{CEC8D82F-629A-49FE-ABF7-D44B8D53C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25" name="Group 325">
            <a:extLst>
              <a:ext uri="{FF2B5EF4-FFF2-40B4-BE49-F238E27FC236}">
                <a16:creationId xmlns:a16="http://schemas.microsoft.com/office/drawing/2014/main" id="{8D41ABD3-5158-4B8B-A4C1-4BED49BBEFE0}"/>
              </a:ext>
            </a:extLst>
          </p:cNvPr>
          <p:cNvGrpSpPr>
            <a:grpSpLocks/>
          </p:cNvGrpSpPr>
          <p:nvPr/>
        </p:nvGrpSpPr>
        <p:grpSpPr bwMode="auto">
          <a:xfrm rot="-6045363">
            <a:off x="4535488" y="3752850"/>
            <a:ext cx="431800" cy="215900"/>
            <a:chOff x="340" y="3339"/>
            <a:chExt cx="181" cy="136"/>
          </a:xfrm>
        </p:grpSpPr>
        <p:sp>
          <p:nvSpPr>
            <p:cNvPr id="326" name="Oval 326">
              <a:extLst>
                <a:ext uri="{FF2B5EF4-FFF2-40B4-BE49-F238E27FC236}">
                  <a16:creationId xmlns:a16="http://schemas.microsoft.com/office/drawing/2014/main" id="{2FCE850E-7DB1-4311-8708-F1641F3B6B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27" name="Oval 327">
              <a:extLst>
                <a:ext uri="{FF2B5EF4-FFF2-40B4-BE49-F238E27FC236}">
                  <a16:creationId xmlns:a16="http://schemas.microsoft.com/office/drawing/2014/main" id="{07678DAF-09C0-4778-80FA-3E03A47C5C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28" name="Group 328">
            <a:extLst>
              <a:ext uri="{FF2B5EF4-FFF2-40B4-BE49-F238E27FC236}">
                <a16:creationId xmlns:a16="http://schemas.microsoft.com/office/drawing/2014/main" id="{5681A353-B664-4810-A0FE-7F969C380069}"/>
              </a:ext>
            </a:extLst>
          </p:cNvPr>
          <p:cNvGrpSpPr>
            <a:grpSpLocks/>
          </p:cNvGrpSpPr>
          <p:nvPr/>
        </p:nvGrpSpPr>
        <p:grpSpPr bwMode="auto">
          <a:xfrm rot="-4192368">
            <a:off x="2721769" y="4066382"/>
            <a:ext cx="431800" cy="144462"/>
            <a:chOff x="295" y="3929"/>
            <a:chExt cx="272" cy="91"/>
          </a:xfrm>
        </p:grpSpPr>
        <p:sp>
          <p:nvSpPr>
            <p:cNvPr id="329" name="Oval 329">
              <a:extLst>
                <a:ext uri="{FF2B5EF4-FFF2-40B4-BE49-F238E27FC236}">
                  <a16:creationId xmlns:a16="http://schemas.microsoft.com/office/drawing/2014/main" id="{59C69AD1-5472-4044-9FF8-F4C91564A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30" name="Oval 330">
              <a:extLst>
                <a:ext uri="{FF2B5EF4-FFF2-40B4-BE49-F238E27FC236}">
                  <a16:creationId xmlns:a16="http://schemas.microsoft.com/office/drawing/2014/main" id="{5B366CF3-674B-4CD1-9BAC-3BF674019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31" name="Group 331">
            <a:extLst>
              <a:ext uri="{FF2B5EF4-FFF2-40B4-BE49-F238E27FC236}">
                <a16:creationId xmlns:a16="http://schemas.microsoft.com/office/drawing/2014/main" id="{F2843AA8-2BE1-45E9-8826-793FD65AA974}"/>
              </a:ext>
            </a:extLst>
          </p:cNvPr>
          <p:cNvGrpSpPr>
            <a:grpSpLocks/>
          </p:cNvGrpSpPr>
          <p:nvPr/>
        </p:nvGrpSpPr>
        <p:grpSpPr bwMode="auto">
          <a:xfrm rot="3680161">
            <a:off x="2748757" y="4471193"/>
            <a:ext cx="431800" cy="144463"/>
            <a:chOff x="295" y="3929"/>
            <a:chExt cx="272" cy="91"/>
          </a:xfrm>
        </p:grpSpPr>
        <p:sp>
          <p:nvSpPr>
            <p:cNvPr id="332" name="Oval 332">
              <a:extLst>
                <a:ext uri="{FF2B5EF4-FFF2-40B4-BE49-F238E27FC236}">
                  <a16:creationId xmlns:a16="http://schemas.microsoft.com/office/drawing/2014/main" id="{E69F2917-3E3B-4069-B724-7565C06B5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33" name="Oval 333">
              <a:extLst>
                <a:ext uri="{FF2B5EF4-FFF2-40B4-BE49-F238E27FC236}">
                  <a16:creationId xmlns:a16="http://schemas.microsoft.com/office/drawing/2014/main" id="{582A7204-6684-4E51-8256-04036C3A0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34" name="Group 334">
            <a:extLst>
              <a:ext uri="{FF2B5EF4-FFF2-40B4-BE49-F238E27FC236}">
                <a16:creationId xmlns:a16="http://schemas.microsoft.com/office/drawing/2014/main" id="{F6FCC5AF-5084-4B9D-A8C9-91522BDA0D3D}"/>
              </a:ext>
            </a:extLst>
          </p:cNvPr>
          <p:cNvGrpSpPr>
            <a:grpSpLocks/>
          </p:cNvGrpSpPr>
          <p:nvPr/>
        </p:nvGrpSpPr>
        <p:grpSpPr bwMode="auto">
          <a:xfrm rot="2550439">
            <a:off x="2998788" y="4808538"/>
            <a:ext cx="431800" cy="144462"/>
            <a:chOff x="295" y="3929"/>
            <a:chExt cx="272" cy="91"/>
          </a:xfrm>
        </p:grpSpPr>
        <p:sp>
          <p:nvSpPr>
            <p:cNvPr id="335" name="Oval 335">
              <a:extLst>
                <a:ext uri="{FF2B5EF4-FFF2-40B4-BE49-F238E27FC236}">
                  <a16:creationId xmlns:a16="http://schemas.microsoft.com/office/drawing/2014/main" id="{3E50DC9C-81CC-4F28-8484-722B9CF54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36" name="Oval 336">
              <a:extLst>
                <a:ext uri="{FF2B5EF4-FFF2-40B4-BE49-F238E27FC236}">
                  <a16:creationId xmlns:a16="http://schemas.microsoft.com/office/drawing/2014/main" id="{E3F71F6A-593B-4E55-B6F2-A702B6351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37" name="Group 337">
            <a:extLst>
              <a:ext uri="{FF2B5EF4-FFF2-40B4-BE49-F238E27FC236}">
                <a16:creationId xmlns:a16="http://schemas.microsoft.com/office/drawing/2014/main" id="{57669A45-25E7-4007-A80A-E999BC5D9B35}"/>
              </a:ext>
            </a:extLst>
          </p:cNvPr>
          <p:cNvGrpSpPr>
            <a:grpSpLocks/>
          </p:cNvGrpSpPr>
          <p:nvPr/>
        </p:nvGrpSpPr>
        <p:grpSpPr bwMode="auto">
          <a:xfrm rot="1579833">
            <a:off x="3348038" y="5040313"/>
            <a:ext cx="431800" cy="144462"/>
            <a:chOff x="295" y="3929"/>
            <a:chExt cx="272" cy="91"/>
          </a:xfrm>
        </p:grpSpPr>
        <p:sp>
          <p:nvSpPr>
            <p:cNvPr id="338" name="Oval 338">
              <a:extLst>
                <a:ext uri="{FF2B5EF4-FFF2-40B4-BE49-F238E27FC236}">
                  <a16:creationId xmlns:a16="http://schemas.microsoft.com/office/drawing/2014/main" id="{6EF0E372-48D7-4C98-9A67-4688145256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39" name="Oval 339">
              <a:extLst>
                <a:ext uri="{FF2B5EF4-FFF2-40B4-BE49-F238E27FC236}">
                  <a16:creationId xmlns:a16="http://schemas.microsoft.com/office/drawing/2014/main" id="{BC9CC494-12AA-4E51-B483-5E3F72A87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40" name="Group 340">
            <a:extLst>
              <a:ext uri="{FF2B5EF4-FFF2-40B4-BE49-F238E27FC236}">
                <a16:creationId xmlns:a16="http://schemas.microsoft.com/office/drawing/2014/main" id="{026397E0-A286-4EE9-95A2-9D95602AE222}"/>
              </a:ext>
            </a:extLst>
          </p:cNvPr>
          <p:cNvGrpSpPr>
            <a:grpSpLocks/>
          </p:cNvGrpSpPr>
          <p:nvPr/>
        </p:nvGrpSpPr>
        <p:grpSpPr bwMode="auto">
          <a:xfrm rot="312592">
            <a:off x="3779838" y="5157788"/>
            <a:ext cx="431800" cy="144462"/>
            <a:chOff x="295" y="3929"/>
            <a:chExt cx="272" cy="91"/>
          </a:xfrm>
        </p:grpSpPr>
        <p:sp>
          <p:nvSpPr>
            <p:cNvPr id="341" name="Oval 341">
              <a:extLst>
                <a:ext uri="{FF2B5EF4-FFF2-40B4-BE49-F238E27FC236}">
                  <a16:creationId xmlns:a16="http://schemas.microsoft.com/office/drawing/2014/main" id="{A2E7F449-E87D-4773-B580-5822BB3E1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42" name="Oval 342">
              <a:extLst>
                <a:ext uri="{FF2B5EF4-FFF2-40B4-BE49-F238E27FC236}">
                  <a16:creationId xmlns:a16="http://schemas.microsoft.com/office/drawing/2014/main" id="{92232D94-BD63-4E9D-B511-7EB1E78DB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43" name="Group 343">
            <a:extLst>
              <a:ext uri="{FF2B5EF4-FFF2-40B4-BE49-F238E27FC236}">
                <a16:creationId xmlns:a16="http://schemas.microsoft.com/office/drawing/2014/main" id="{D2D0395A-3244-4235-BCD4-2CED73A88AA8}"/>
              </a:ext>
            </a:extLst>
          </p:cNvPr>
          <p:cNvGrpSpPr>
            <a:grpSpLocks/>
          </p:cNvGrpSpPr>
          <p:nvPr/>
        </p:nvGrpSpPr>
        <p:grpSpPr bwMode="auto">
          <a:xfrm rot="-379822">
            <a:off x="4211638" y="5157788"/>
            <a:ext cx="431800" cy="144462"/>
            <a:chOff x="295" y="3929"/>
            <a:chExt cx="272" cy="91"/>
          </a:xfrm>
        </p:grpSpPr>
        <p:sp>
          <p:nvSpPr>
            <p:cNvPr id="344" name="Oval 344">
              <a:extLst>
                <a:ext uri="{FF2B5EF4-FFF2-40B4-BE49-F238E27FC236}">
                  <a16:creationId xmlns:a16="http://schemas.microsoft.com/office/drawing/2014/main" id="{F5B85CEF-520D-46B1-A4CC-5BBA42856E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45" name="Oval 345">
              <a:extLst>
                <a:ext uri="{FF2B5EF4-FFF2-40B4-BE49-F238E27FC236}">
                  <a16:creationId xmlns:a16="http://schemas.microsoft.com/office/drawing/2014/main" id="{48980C8E-66F6-459D-BE95-5ED5DB0D8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46" name="Group 346">
            <a:extLst>
              <a:ext uri="{FF2B5EF4-FFF2-40B4-BE49-F238E27FC236}">
                <a16:creationId xmlns:a16="http://schemas.microsoft.com/office/drawing/2014/main" id="{C3BC2099-9B11-43E7-A1C6-42F495CCDACE}"/>
              </a:ext>
            </a:extLst>
          </p:cNvPr>
          <p:cNvGrpSpPr>
            <a:grpSpLocks/>
          </p:cNvGrpSpPr>
          <p:nvPr/>
        </p:nvGrpSpPr>
        <p:grpSpPr bwMode="auto">
          <a:xfrm rot="-1742841">
            <a:off x="4594225" y="5013325"/>
            <a:ext cx="431800" cy="144463"/>
            <a:chOff x="295" y="3929"/>
            <a:chExt cx="272" cy="91"/>
          </a:xfrm>
        </p:grpSpPr>
        <p:sp>
          <p:nvSpPr>
            <p:cNvPr id="347" name="Oval 347">
              <a:extLst>
                <a:ext uri="{FF2B5EF4-FFF2-40B4-BE49-F238E27FC236}">
                  <a16:creationId xmlns:a16="http://schemas.microsoft.com/office/drawing/2014/main" id="{B61373E5-2B8E-4E95-88CA-EA84D24987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48" name="Oval 348">
              <a:extLst>
                <a:ext uri="{FF2B5EF4-FFF2-40B4-BE49-F238E27FC236}">
                  <a16:creationId xmlns:a16="http://schemas.microsoft.com/office/drawing/2014/main" id="{DAF9D09C-85CD-419E-A8EF-0277CF8F3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49" name="Group 349">
            <a:extLst>
              <a:ext uri="{FF2B5EF4-FFF2-40B4-BE49-F238E27FC236}">
                <a16:creationId xmlns:a16="http://schemas.microsoft.com/office/drawing/2014/main" id="{968301FF-32D3-4AD8-A974-D3D765B5BE3F}"/>
              </a:ext>
            </a:extLst>
          </p:cNvPr>
          <p:cNvGrpSpPr>
            <a:grpSpLocks/>
          </p:cNvGrpSpPr>
          <p:nvPr/>
        </p:nvGrpSpPr>
        <p:grpSpPr bwMode="auto">
          <a:xfrm rot="7822007">
            <a:off x="4906169" y="4736307"/>
            <a:ext cx="431800" cy="144462"/>
            <a:chOff x="295" y="3929"/>
            <a:chExt cx="272" cy="91"/>
          </a:xfrm>
        </p:grpSpPr>
        <p:sp>
          <p:nvSpPr>
            <p:cNvPr id="350" name="Oval 350">
              <a:extLst>
                <a:ext uri="{FF2B5EF4-FFF2-40B4-BE49-F238E27FC236}">
                  <a16:creationId xmlns:a16="http://schemas.microsoft.com/office/drawing/2014/main" id="{3D698A47-9719-4564-9B31-DE2E4CA87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51" name="Oval 351">
              <a:extLst>
                <a:ext uri="{FF2B5EF4-FFF2-40B4-BE49-F238E27FC236}">
                  <a16:creationId xmlns:a16="http://schemas.microsoft.com/office/drawing/2014/main" id="{20865D61-1116-4B14-9048-FD203B97A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52" name="Group 352">
            <a:extLst>
              <a:ext uri="{FF2B5EF4-FFF2-40B4-BE49-F238E27FC236}">
                <a16:creationId xmlns:a16="http://schemas.microsoft.com/office/drawing/2014/main" id="{86DD1794-FE75-4ADF-8A50-2875C2BFCBC7}"/>
              </a:ext>
            </a:extLst>
          </p:cNvPr>
          <p:cNvGrpSpPr>
            <a:grpSpLocks/>
          </p:cNvGrpSpPr>
          <p:nvPr/>
        </p:nvGrpSpPr>
        <p:grpSpPr bwMode="auto">
          <a:xfrm rot="2638841">
            <a:off x="4987925" y="3998913"/>
            <a:ext cx="431800" cy="144462"/>
            <a:chOff x="295" y="3929"/>
            <a:chExt cx="272" cy="91"/>
          </a:xfrm>
        </p:grpSpPr>
        <p:sp>
          <p:nvSpPr>
            <p:cNvPr id="353" name="Oval 353">
              <a:extLst>
                <a:ext uri="{FF2B5EF4-FFF2-40B4-BE49-F238E27FC236}">
                  <a16:creationId xmlns:a16="http://schemas.microsoft.com/office/drawing/2014/main" id="{56A4C111-A592-46E7-A174-7C6F5DE2F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54" name="Oval 354">
              <a:extLst>
                <a:ext uri="{FF2B5EF4-FFF2-40B4-BE49-F238E27FC236}">
                  <a16:creationId xmlns:a16="http://schemas.microsoft.com/office/drawing/2014/main" id="{1E12B48B-4586-4176-8817-C2EEFA50B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55" name="Group 355">
            <a:extLst>
              <a:ext uri="{FF2B5EF4-FFF2-40B4-BE49-F238E27FC236}">
                <a16:creationId xmlns:a16="http://schemas.microsoft.com/office/drawing/2014/main" id="{1346F283-1C7D-4FA5-9398-F84A5150BBCB}"/>
              </a:ext>
            </a:extLst>
          </p:cNvPr>
          <p:cNvGrpSpPr>
            <a:grpSpLocks/>
          </p:cNvGrpSpPr>
          <p:nvPr/>
        </p:nvGrpSpPr>
        <p:grpSpPr bwMode="auto">
          <a:xfrm rot="6056360">
            <a:off x="5093494" y="4353719"/>
            <a:ext cx="431800" cy="144462"/>
            <a:chOff x="295" y="3929"/>
            <a:chExt cx="272" cy="91"/>
          </a:xfrm>
        </p:grpSpPr>
        <p:sp>
          <p:nvSpPr>
            <p:cNvPr id="356" name="Oval 356">
              <a:extLst>
                <a:ext uri="{FF2B5EF4-FFF2-40B4-BE49-F238E27FC236}">
                  <a16:creationId xmlns:a16="http://schemas.microsoft.com/office/drawing/2014/main" id="{B4608804-D45D-4D23-87BB-EA0D5845CE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57" name="Oval 357">
              <a:extLst>
                <a:ext uri="{FF2B5EF4-FFF2-40B4-BE49-F238E27FC236}">
                  <a16:creationId xmlns:a16="http://schemas.microsoft.com/office/drawing/2014/main" id="{D76CE43A-BFBE-48BB-8F9E-C4D1FD21D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58" name="Group 358">
            <a:extLst>
              <a:ext uri="{FF2B5EF4-FFF2-40B4-BE49-F238E27FC236}">
                <a16:creationId xmlns:a16="http://schemas.microsoft.com/office/drawing/2014/main" id="{C0988B40-438E-46F8-B4D2-EF0020B64424}"/>
              </a:ext>
            </a:extLst>
          </p:cNvPr>
          <p:cNvGrpSpPr>
            <a:grpSpLocks/>
          </p:cNvGrpSpPr>
          <p:nvPr/>
        </p:nvGrpSpPr>
        <p:grpSpPr bwMode="auto">
          <a:xfrm>
            <a:off x="3090863" y="3313113"/>
            <a:ext cx="142875" cy="144462"/>
            <a:chOff x="340" y="3339"/>
            <a:chExt cx="181" cy="136"/>
          </a:xfrm>
        </p:grpSpPr>
        <p:sp>
          <p:nvSpPr>
            <p:cNvPr id="359" name="Oval 359">
              <a:extLst>
                <a:ext uri="{FF2B5EF4-FFF2-40B4-BE49-F238E27FC236}">
                  <a16:creationId xmlns:a16="http://schemas.microsoft.com/office/drawing/2014/main" id="{CCC9894A-CFEE-4481-8318-ACD067734E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60" name="Oval 360">
              <a:extLst>
                <a:ext uri="{FF2B5EF4-FFF2-40B4-BE49-F238E27FC236}">
                  <a16:creationId xmlns:a16="http://schemas.microsoft.com/office/drawing/2014/main" id="{ED1B3FB7-9A02-4F48-8BCA-882F6FB6D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61" name="Group 361">
            <a:extLst>
              <a:ext uri="{FF2B5EF4-FFF2-40B4-BE49-F238E27FC236}">
                <a16:creationId xmlns:a16="http://schemas.microsoft.com/office/drawing/2014/main" id="{3B7A82D9-8ABD-4F4E-B55C-7A73C5C9E4B9}"/>
              </a:ext>
            </a:extLst>
          </p:cNvPr>
          <p:cNvGrpSpPr>
            <a:grpSpLocks/>
          </p:cNvGrpSpPr>
          <p:nvPr/>
        </p:nvGrpSpPr>
        <p:grpSpPr bwMode="auto">
          <a:xfrm>
            <a:off x="3186113" y="3198813"/>
            <a:ext cx="142875" cy="144462"/>
            <a:chOff x="340" y="3339"/>
            <a:chExt cx="181" cy="136"/>
          </a:xfrm>
        </p:grpSpPr>
        <p:sp>
          <p:nvSpPr>
            <p:cNvPr id="362" name="Oval 362">
              <a:extLst>
                <a:ext uri="{FF2B5EF4-FFF2-40B4-BE49-F238E27FC236}">
                  <a16:creationId xmlns:a16="http://schemas.microsoft.com/office/drawing/2014/main" id="{38029E4A-FDF0-4EA1-83B6-CA2E62ED3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63" name="Oval 363">
              <a:extLst>
                <a:ext uri="{FF2B5EF4-FFF2-40B4-BE49-F238E27FC236}">
                  <a16:creationId xmlns:a16="http://schemas.microsoft.com/office/drawing/2014/main" id="{919DEA46-453A-4EA1-8D36-92198BDAA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64" name="Group 364">
            <a:extLst>
              <a:ext uri="{FF2B5EF4-FFF2-40B4-BE49-F238E27FC236}">
                <a16:creationId xmlns:a16="http://schemas.microsoft.com/office/drawing/2014/main" id="{390963D2-8718-45F1-A614-F46CF26EED63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3084513"/>
            <a:ext cx="142875" cy="144462"/>
            <a:chOff x="340" y="3339"/>
            <a:chExt cx="181" cy="136"/>
          </a:xfrm>
        </p:grpSpPr>
        <p:sp>
          <p:nvSpPr>
            <p:cNvPr id="365" name="Oval 365">
              <a:extLst>
                <a:ext uri="{FF2B5EF4-FFF2-40B4-BE49-F238E27FC236}">
                  <a16:creationId xmlns:a16="http://schemas.microsoft.com/office/drawing/2014/main" id="{27B17E51-F8E9-4145-B43D-6C1E6B365A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66" name="Oval 366">
              <a:extLst>
                <a:ext uri="{FF2B5EF4-FFF2-40B4-BE49-F238E27FC236}">
                  <a16:creationId xmlns:a16="http://schemas.microsoft.com/office/drawing/2014/main" id="{A2F16553-3EB6-4B02-A5FD-05A6CA2EEE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67" name="Group 367">
            <a:extLst>
              <a:ext uri="{FF2B5EF4-FFF2-40B4-BE49-F238E27FC236}">
                <a16:creationId xmlns:a16="http://schemas.microsoft.com/office/drawing/2014/main" id="{BC3AA1A1-422E-4CFC-8763-9AA1CA6ECDE0}"/>
              </a:ext>
            </a:extLst>
          </p:cNvPr>
          <p:cNvGrpSpPr>
            <a:grpSpLocks/>
          </p:cNvGrpSpPr>
          <p:nvPr/>
        </p:nvGrpSpPr>
        <p:grpSpPr bwMode="auto">
          <a:xfrm>
            <a:off x="3395663" y="3027363"/>
            <a:ext cx="142875" cy="144462"/>
            <a:chOff x="340" y="3339"/>
            <a:chExt cx="181" cy="136"/>
          </a:xfrm>
        </p:grpSpPr>
        <p:sp>
          <p:nvSpPr>
            <p:cNvPr id="368" name="Oval 368">
              <a:extLst>
                <a:ext uri="{FF2B5EF4-FFF2-40B4-BE49-F238E27FC236}">
                  <a16:creationId xmlns:a16="http://schemas.microsoft.com/office/drawing/2014/main" id="{DB8CC3E6-E982-474F-B19D-61CF442CEE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69" name="Oval 369">
              <a:extLst>
                <a:ext uri="{FF2B5EF4-FFF2-40B4-BE49-F238E27FC236}">
                  <a16:creationId xmlns:a16="http://schemas.microsoft.com/office/drawing/2014/main" id="{09E414AA-6C65-4D21-9B43-C4A73F27B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70" name="Group 370">
            <a:extLst>
              <a:ext uri="{FF2B5EF4-FFF2-40B4-BE49-F238E27FC236}">
                <a16:creationId xmlns:a16="http://schemas.microsoft.com/office/drawing/2014/main" id="{7CCB30C5-6C7C-42EE-A690-FFF60A74CF89}"/>
              </a:ext>
            </a:extLst>
          </p:cNvPr>
          <p:cNvGrpSpPr>
            <a:grpSpLocks/>
          </p:cNvGrpSpPr>
          <p:nvPr/>
        </p:nvGrpSpPr>
        <p:grpSpPr bwMode="auto">
          <a:xfrm>
            <a:off x="3535363" y="2998788"/>
            <a:ext cx="142875" cy="144462"/>
            <a:chOff x="340" y="3339"/>
            <a:chExt cx="181" cy="136"/>
          </a:xfrm>
        </p:grpSpPr>
        <p:sp>
          <p:nvSpPr>
            <p:cNvPr id="371" name="Oval 371">
              <a:extLst>
                <a:ext uri="{FF2B5EF4-FFF2-40B4-BE49-F238E27FC236}">
                  <a16:creationId xmlns:a16="http://schemas.microsoft.com/office/drawing/2014/main" id="{F62D488D-9A94-449C-83C5-8BA6D1E75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72" name="Oval 372">
              <a:extLst>
                <a:ext uri="{FF2B5EF4-FFF2-40B4-BE49-F238E27FC236}">
                  <a16:creationId xmlns:a16="http://schemas.microsoft.com/office/drawing/2014/main" id="{4F283684-B08B-44A5-9185-133A8891D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73" name="Group 373">
            <a:extLst>
              <a:ext uri="{FF2B5EF4-FFF2-40B4-BE49-F238E27FC236}">
                <a16:creationId xmlns:a16="http://schemas.microsoft.com/office/drawing/2014/main" id="{E6CCB07C-79EA-40A9-AFF5-25DBAD681E12}"/>
              </a:ext>
            </a:extLst>
          </p:cNvPr>
          <p:cNvGrpSpPr>
            <a:grpSpLocks/>
          </p:cNvGrpSpPr>
          <p:nvPr/>
        </p:nvGrpSpPr>
        <p:grpSpPr bwMode="auto">
          <a:xfrm>
            <a:off x="3684588" y="2971800"/>
            <a:ext cx="142875" cy="144463"/>
            <a:chOff x="340" y="3339"/>
            <a:chExt cx="181" cy="136"/>
          </a:xfrm>
        </p:grpSpPr>
        <p:sp>
          <p:nvSpPr>
            <p:cNvPr id="374" name="Oval 374">
              <a:extLst>
                <a:ext uri="{FF2B5EF4-FFF2-40B4-BE49-F238E27FC236}">
                  <a16:creationId xmlns:a16="http://schemas.microsoft.com/office/drawing/2014/main" id="{E6A75248-48D8-4C00-A594-FFEE737F36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75" name="Oval 375">
              <a:extLst>
                <a:ext uri="{FF2B5EF4-FFF2-40B4-BE49-F238E27FC236}">
                  <a16:creationId xmlns:a16="http://schemas.microsoft.com/office/drawing/2014/main" id="{88191F29-F817-44E5-8CF4-61415E0E8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76" name="Group 376">
            <a:extLst>
              <a:ext uri="{FF2B5EF4-FFF2-40B4-BE49-F238E27FC236}">
                <a16:creationId xmlns:a16="http://schemas.microsoft.com/office/drawing/2014/main" id="{8F376032-01C5-4CCE-8619-51618EBF455C}"/>
              </a:ext>
            </a:extLst>
          </p:cNvPr>
          <p:cNvGrpSpPr>
            <a:grpSpLocks/>
          </p:cNvGrpSpPr>
          <p:nvPr/>
        </p:nvGrpSpPr>
        <p:grpSpPr bwMode="auto">
          <a:xfrm>
            <a:off x="3819525" y="2971800"/>
            <a:ext cx="142875" cy="144463"/>
            <a:chOff x="340" y="3339"/>
            <a:chExt cx="181" cy="136"/>
          </a:xfrm>
        </p:grpSpPr>
        <p:sp>
          <p:nvSpPr>
            <p:cNvPr id="377" name="Oval 377">
              <a:extLst>
                <a:ext uri="{FF2B5EF4-FFF2-40B4-BE49-F238E27FC236}">
                  <a16:creationId xmlns:a16="http://schemas.microsoft.com/office/drawing/2014/main" id="{9201B2D7-3355-4AE7-A683-CE7A894CB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78" name="Oval 378">
              <a:extLst>
                <a:ext uri="{FF2B5EF4-FFF2-40B4-BE49-F238E27FC236}">
                  <a16:creationId xmlns:a16="http://schemas.microsoft.com/office/drawing/2014/main" id="{870FAAAA-EBAB-4E98-A952-A00729678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79" name="Group 379">
            <a:extLst>
              <a:ext uri="{FF2B5EF4-FFF2-40B4-BE49-F238E27FC236}">
                <a16:creationId xmlns:a16="http://schemas.microsoft.com/office/drawing/2014/main" id="{E081F672-433F-4887-B713-EC0E207878C1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2968625"/>
            <a:ext cx="142875" cy="144463"/>
            <a:chOff x="340" y="3339"/>
            <a:chExt cx="181" cy="136"/>
          </a:xfrm>
        </p:grpSpPr>
        <p:sp>
          <p:nvSpPr>
            <p:cNvPr id="380" name="Oval 380">
              <a:extLst>
                <a:ext uri="{FF2B5EF4-FFF2-40B4-BE49-F238E27FC236}">
                  <a16:creationId xmlns:a16="http://schemas.microsoft.com/office/drawing/2014/main" id="{C7324B5A-25E3-41A6-9C39-82C8006E7C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81" name="Oval 381">
              <a:extLst>
                <a:ext uri="{FF2B5EF4-FFF2-40B4-BE49-F238E27FC236}">
                  <a16:creationId xmlns:a16="http://schemas.microsoft.com/office/drawing/2014/main" id="{2EFE3626-1712-43ED-9B71-1D6E01BAA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82" name="Group 382">
            <a:extLst>
              <a:ext uri="{FF2B5EF4-FFF2-40B4-BE49-F238E27FC236}">
                <a16:creationId xmlns:a16="http://schemas.microsoft.com/office/drawing/2014/main" id="{65B7A43C-1B63-462A-A44A-D4BC32873D7F}"/>
              </a:ext>
            </a:extLst>
          </p:cNvPr>
          <p:cNvGrpSpPr>
            <a:grpSpLocks/>
          </p:cNvGrpSpPr>
          <p:nvPr/>
        </p:nvGrpSpPr>
        <p:grpSpPr bwMode="auto">
          <a:xfrm>
            <a:off x="4086225" y="2984500"/>
            <a:ext cx="142875" cy="144463"/>
            <a:chOff x="340" y="3339"/>
            <a:chExt cx="181" cy="136"/>
          </a:xfrm>
        </p:grpSpPr>
        <p:sp>
          <p:nvSpPr>
            <p:cNvPr id="383" name="Oval 383">
              <a:extLst>
                <a:ext uri="{FF2B5EF4-FFF2-40B4-BE49-F238E27FC236}">
                  <a16:creationId xmlns:a16="http://schemas.microsoft.com/office/drawing/2014/main" id="{F3E03A77-42CB-4742-8164-FAEEDADA4C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84" name="Oval 384">
              <a:extLst>
                <a:ext uri="{FF2B5EF4-FFF2-40B4-BE49-F238E27FC236}">
                  <a16:creationId xmlns:a16="http://schemas.microsoft.com/office/drawing/2014/main" id="{C902EFE7-5CD0-46F2-B30D-F3895FA333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85" name="Group 385">
            <a:extLst>
              <a:ext uri="{FF2B5EF4-FFF2-40B4-BE49-F238E27FC236}">
                <a16:creationId xmlns:a16="http://schemas.microsoft.com/office/drawing/2014/main" id="{D70D0534-57C7-4072-BAC2-63B6BC98F180}"/>
              </a:ext>
            </a:extLst>
          </p:cNvPr>
          <p:cNvGrpSpPr>
            <a:grpSpLocks/>
          </p:cNvGrpSpPr>
          <p:nvPr/>
        </p:nvGrpSpPr>
        <p:grpSpPr bwMode="auto">
          <a:xfrm>
            <a:off x="4225925" y="3009900"/>
            <a:ext cx="142875" cy="144463"/>
            <a:chOff x="340" y="3339"/>
            <a:chExt cx="181" cy="136"/>
          </a:xfrm>
        </p:grpSpPr>
        <p:sp>
          <p:nvSpPr>
            <p:cNvPr id="386" name="Oval 386">
              <a:extLst>
                <a:ext uri="{FF2B5EF4-FFF2-40B4-BE49-F238E27FC236}">
                  <a16:creationId xmlns:a16="http://schemas.microsoft.com/office/drawing/2014/main" id="{D1E2B24A-8A4A-41EF-9807-56EC2917B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87" name="Oval 387">
              <a:extLst>
                <a:ext uri="{FF2B5EF4-FFF2-40B4-BE49-F238E27FC236}">
                  <a16:creationId xmlns:a16="http://schemas.microsoft.com/office/drawing/2014/main" id="{790F5E1F-6C75-4853-8400-81C37C958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88" name="Group 388">
            <a:extLst>
              <a:ext uri="{FF2B5EF4-FFF2-40B4-BE49-F238E27FC236}">
                <a16:creationId xmlns:a16="http://schemas.microsoft.com/office/drawing/2014/main" id="{26EEC23B-1C31-4D88-A67B-BF5F090BC426}"/>
              </a:ext>
            </a:extLst>
          </p:cNvPr>
          <p:cNvGrpSpPr>
            <a:grpSpLocks/>
          </p:cNvGrpSpPr>
          <p:nvPr/>
        </p:nvGrpSpPr>
        <p:grpSpPr bwMode="auto">
          <a:xfrm>
            <a:off x="4359275" y="3073400"/>
            <a:ext cx="142875" cy="144463"/>
            <a:chOff x="340" y="3339"/>
            <a:chExt cx="181" cy="136"/>
          </a:xfrm>
        </p:grpSpPr>
        <p:sp>
          <p:nvSpPr>
            <p:cNvPr id="389" name="Oval 389">
              <a:extLst>
                <a:ext uri="{FF2B5EF4-FFF2-40B4-BE49-F238E27FC236}">
                  <a16:creationId xmlns:a16="http://schemas.microsoft.com/office/drawing/2014/main" id="{C6343D3F-0289-4622-9E38-453F851757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90" name="Oval 390">
              <a:extLst>
                <a:ext uri="{FF2B5EF4-FFF2-40B4-BE49-F238E27FC236}">
                  <a16:creationId xmlns:a16="http://schemas.microsoft.com/office/drawing/2014/main" id="{8FE4D033-8399-45BD-ACD5-57647D4A5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91" name="Group 391">
            <a:extLst>
              <a:ext uri="{FF2B5EF4-FFF2-40B4-BE49-F238E27FC236}">
                <a16:creationId xmlns:a16="http://schemas.microsoft.com/office/drawing/2014/main" id="{41733466-A481-41FB-8BDD-BCF208F05E45}"/>
              </a:ext>
            </a:extLst>
          </p:cNvPr>
          <p:cNvGrpSpPr>
            <a:grpSpLocks/>
          </p:cNvGrpSpPr>
          <p:nvPr/>
        </p:nvGrpSpPr>
        <p:grpSpPr bwMode="auto">
          <a:xfrm>
            <a:off x="4478338" y="3155950"/>
            <a:ext cx="142875" cy="144463"/>
            <a:chOff x="340" y="3339"/>
            <a:chExt cx="181" cy="136"/>
          </a:xfrm>
        </p:grpSpPr>
        <p:sp>
          <p:nvSpPr>
            <p:cNvPr id="392" name="Oval 392">
              <a:extLst>
                <a:ext uri="{FF2B5EF4-FFF2-40B4-BE49-F238E27FC236}">
                  <a16:creationId xmlns:a16="http://schemas.microsoft.com/office/drawing/2014/main" id="{1BCC9264-80B0-49A4-98E1-6E1D79523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93" name="Oval 393">
              <a:extLst>
                <a:ext uri="{FF2B5EF4-FFF2-40B4-BE49-F238E27FC236}">
                  <a16:creationId xmlns:a16="http://schemas.microsoft.com/office/drawing/2014/main" id="{DBC94D06-E4C8-47C4-9741-DDD29985D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94" name="Group 394">
            <a:extLst>
              <a:ext uri="{FF2B5EF4-FFF2-40B4-BE49-F238E27FC236}">
                <a16:creationId xmlns:a16="http://schemas.microsoft.com/office/drawing/2014/main" id="{BC9155A2-142D-4158-916D-1B93FEE2D3C9}"/>
              </a:ext>
            </a:extLst>
          </p:cNvPr>
          <p:cNvGrpSpPr>
            <a:grpSpLocks/>
          </p:cNvGrpSpPr>
          <p:nvPr/>
        </p:nvGrpSpPr>
        <p:grpSpPr bwMode="auto">
          <a:xfrm>
            <a:off x="4605338" y="3244850"/>
            <a:ext cx="142875" cy="144463"/>
            <a:chOff x="340" y="3339"/>
            <a:chExt cx="181" cy="136"/>
          </a:xfrm>
        </p:grpSpPr>
        <p:sp>
          <p:nvSpPr>
            <p:cNvPr id="395" name="Oval 395">
              <a:extLst>
                <a:ext uri="{FF2B5EF4-FFF2-40B4-BE49-F238E27FC236}">
                  <a16:creationId xmlns:a16="http://schemas.microsoft.com/office/drawing/2014/main" id="{09A397EE-4B97-4BC2-83C3-19DF7A46D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96" name="Oval 396">
              <a:extLst>
                <a:ext uri="{FF2B5EF4-FFF2-40B4-BE49-F238E27FC236}">
                  <a16:creationId xmlns:a16="http://schemas.microsoft.com/office/drawing/2014/main" id="{8ADF75D3-4C36-4532-8C9D-40ADA3084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397" name="Group 397">
            <a:extLst>
              <a:ext uri="{FF2B5EF4-FFF2-40B4-BE49-F238E27FC236}">
                <a16:creationId xmlns:a16="http://schemas.microsoft.com/office/drawing/2014/main" id="{1DF210BB-0F4C-4101-9955-5FB8E46465FC}"/>
              </a:ext>
            </a:extLst>
          </p:cNvPr>
          <p:cNvGrpSpPr>
            <a:grpSpLocks/>
          </p:cNvGrpSpPr>
          <p:nvPr/>
        </p:nvGrpSpPr>
        <p:grpSpPr bwMode="auto">
          <a:xfrm>
            <a:off x="4713288" y="3346450"/>
            <a:ext cx="142875" cy="144463"/>
            <a:chOff x="340" y="3339"/>
            <a:chExt cx="181" cy="136"/>
          </a:xfrm>
        </p:grpSpPr>
        <p:sp>
          <p:nvSpPr>
            <p:cNvPr id="398" name="Oval 398">
              <a:extLst>
                <a:ext uri="{FF2B5EF4-FFF2-40B4-BE49-F238E27FC236}">
                  <a16:creationId xmlns:a16="http://schemas.microsoft.com/office/drawing/2014/main" id="{933F3D71-CA18-40B2-BCDD-4D1E40435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399" name="Oval 399">
              <a:extLst>
                <a:ext uri="{FF2B5EF4-FFF2-40B4-BE49-F238E27FC236}">
                  <a16:creationId xmlns:a16="http://schemas.microsoft.com/office/drawing/2014/main" id="{F909EF8B-714E-45E1-A291-A4AE51D06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400" name="Group 400">
            <a:extLst>
              <a:ext uri="{FF2B5EF4-FFF2-40B4-BE49-F238E27FC236}">
                <a16:creationId xmlns:a16="http://schemas.microsoft.com/office/drawing/2014/main" id="{F3BE46AC-361D-4E81-BC91-F8A6AD146E0F}"/>
              </a:ext>
            </a:extLst>
          </p:cNvPr>
          <p:cNvGrpSpPr>
            <a:grpSpLocks/>
          </p:cNvGrpSpPr>
          <p:nvPr/>
        </p:nvGrpSpPr>
        <p:grpSpPr bwMode="auto">
          <a:xfrm>
            <a:off x="4716463" y="3500438"/>
            <a:ext cx="142875" cy="144462"/>
            <a:chOff x="340" y="3339"/>
            <a:chExt cx="181" cy="136"/>
          </a:xfrm>
        </p:grpSpPr>
        <p:sp>
          <p:nvSpPr>
            <p:cNvPr id="401" name="Oval 401">
              <a:extLst>
                <a:ext uri="{FF2B5EF4-FFF2-40B4-BE49-F238E27FC236}">
                  <a16:creationId xmlns:a16="http://schemas.microsoft.com/office/drawing/2014/main" id="{CB725AD4-A760-410B-AA5E-8373CAA09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02" name="Oval 402">
              <a:extLst>
                <a:ext uri="{FF2B5EF4-FFF2-40B4-BE49-F238E27FC236}">
                  <a16:creationId xmlns:a16="http://schemas.microsoft.com/office/drawing/2014/main" id="{2025935F-BC3B-49B1-B03A-959A16DA9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sp>
        <p:nvSpPr>
          <p:cNvPr id="403" name="Text Box 404">
            <a:extLst>
              <a:ext uri="{FF2B5EF4-FFF2-40B4-BE49-F238E27FC236}">
                <a16:creationId xmlns:a16="http://schemas.microsoft.com/office/drawing/2014/main" id="{C1317B5B-A472-416B-AB21-AC20C7511E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9817" y="4366909"/>
            <a:ext cx="1340025" cy="646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80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secondary</a:t>
            </a:r>
            <a:r>
              <a:rPr kumimoji="0" lang="hu-HU" altLang="hu-HU" sz="1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altLang="hu-HU" sz="180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yolk</a:t>
            </a:r>
            <a:r>
              <a:rPr kumimoji="0" lang="hu-HU" altLang="hu-HU" sz="1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altLang="hu-HU" sz="180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sac</a:t>
            </a:r>
            <a:endParaRPr kumimoji="0" lang="hu-HU" altLang="hu-HU" sz="18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406" name="Text Box 409">
            <a:extLst>
              <a:ext uri="{FF2B5EF4-FFF2-40B4-BE49-F238E27FC236}">
                <a16:creationId xmlns:a16="http://schemas.microsoft.com/office/drawing/2014/main" id="{72846FEF-5957-45EF-9C93-0FCADBE4D0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4134" y="5345521"/>
            <a:ext cx="2160587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exocoelomic</a:t>
            </a:r>
            <a:r>
              <a:rPr kumimoji="0" lang="hu-HU" altLang="hu-HU" sz="1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altLang="hu-HU" sz="1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cyst</a:t>
            </a:r>
            <a:endParaRPr kumimoji="0" lang="hu-HU" altLang="hu-HU" sz="1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</a:endParaRPr>
          </a:p>
        </p:txBody>
      </p:sp>
      <p:sp>
        <p:nvSpPr>
          <p:cNvPr id="408" name="Text Box 412">
            <a:extLst>
              <a:ext uri="{FF2B5EF4-FFF2-40B4-BE49-F238E27FC236}">
                <a16:creationId xmlns:a16="http://schemas.microsoft.com/office/drawing/2014/main" id="{6DD5A2C2-F5BC-45BD-ADC8-15C2ECA2C5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131763"/>
            <a:ext cx="5635625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Primitive</a:t>
            </a:r>
            <a:r>
              <a:rPr kumimoji="0" lang="hu-HU" altLang="hu-HU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altLang="hu-HU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yolk</a:t>
            </a:r>
            <a:r>
              <a:rPr kumimoji="0" lang="hu-HU" altLang="hu-HU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altLang="hu-HU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sac</a:t>
            </a:r>
            <a:r>
              <a:rPr kumimoji="0" lang="hu-HU" altLang="hu-HU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is </a:t>
            </a:r>
            <a:r>
              <a:rPr kumimoji="0" lang="hu-HU" altLang="hu-HU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replaced</a:t>
            </a:r>
            <a:r>
              <a:rPr kumimoji="0" lang="hu-HU" altLang="hu-HU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altLang="hu-HU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by</a:t>
            </a:r>
            <a:r>
              <a:rPr kumimoji="0" lang="hu-HU" altLang="hu-HU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altLang="hu-HU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the</a:t>
            </a:r>
            <a:r>
              <a:rPr kumimoji="0" lang="hu-HU" altLang="hu-HU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altLang="hu-HU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secondary</a:t>
            </a:r>
            <a:r>
              <a:rPr kumimoji="0" lang="hu-HU" altLang="hu-HU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altLang="hu-HU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one</a:t>
            </a:r>
            <a:r>
              <a:rPr kumimoji="0" lang="hu-HU" altLang="hu-HU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and </a:t>
            </a:r>
            <a:r>
              <a:rPr kumimoji="0" lang="hu-HU" altLang="hu-HU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the</a:t>
            </a:r>
            <a:r>
              <a:rPr kumimoji="0" lang="hu-HU" altLang="hu-HU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altLang="hu-HU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exocoelomic</a:t>
            </a:r>
            <a:r>
              <a:rPr kumimoji="0" lang="hu-HU" altLang="hu-HU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altLang="hu-HU" sz="1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cyst</a:t>
            </a:r>
            <a:r>
              <a:rPr kumimoji="0" lang="hu-HU" altLang="hu-HU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.</a:t>
            </a:r>
          </a:p>
        </p:txBody>
      </p:sp>
      <p:grpSp>
        <p:nvGrpSpPr>
          <p:cNvPr id="409" name="Group 416">
            <a:extLst>
              <a:ext uri="{FF2B5EF4-FFF2-40B4-BE49-F238E27FC236}">
                <a16:creationId xmlns:a16="http://schemas.microsoft.com/office/drawing/2014/main" id="{D76CBCAE-5015-476C-AC59-CDF2829A59B1}"/>
              </a:ext>
            </a:extLst>
          </p:cNvPr>
          <p:cNvGrpSpPr>
            <a:grpSpLocks/>
          </p:cNvGrpSpPr>
          <p:nvPr/>
        </p:nvGrpSpPr>
        <p:grpSpPr bwMode="auto">
          <a:xfrm rot="-1391916">
            <a:off x="3530600" y="5681663"/>
            <a:ext cx="431800" cy="144462"/>
            <a:chOff x="295" y="3929"/>
            <a:chExt cx="272" cy="91"/>
          </a:xfrm>
        </p:grpSpPr>
        <p:sp>
          <p:nvSpPr>
            <p:cNvPr id="410" name="Oval 417">
              <a:extLst>
                <a:ext uri="{FF2B5EF4-FFF2-40B4-BE49-F238E27FC236}">
                  <a16:creationId xmlns:a16="http://schemas.microsoft.com/office/drawing/2014/main" id="{37C1FEB7-D15D-4665-8643-B7E8A22351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11" name="Oval 418">
              <a:extLst>
                <a:ext uri="{FF2B5EF4-FFF2-40B4-BE49-F238E27FC236}">
                  <a16:creationId xmlns:a16="http://schemas.microsoft.com/office/drawing/2014/main" id="{16FF9702-FCCB-4CCE-A521-63F1D0469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412" name="Group 419">
            <a:extLst>
              <a:ext uri="{FF2B5EF4-FFF2-40B4-BE49-F238E27FC236}">
                <a16:creationId xmlns:a16="http://schemas.microsoft.com/office/drawing/2014/main" id="{1D3ACC0E-0135-4D8F-B1DC-57755A942FCE}"/>
              </a:ext>
            </a:extLst>
          </p:cNvPr>
          <p:cNvGrpSpPr>
            <a:grpSpLocks/>
          </p:cNvGrpSpPr>
          <p:nvPr/>
        </p:nvGrpSpPr>
        <p:grpSpPr bwMode="auto">
          <a:xfrm rot="2427133">
            <a:off x="3905250" y="5730875"/>
            <a:ext cx="431800" cy="144463"/>
            <a:chOff x="295" y="3929"/>
            <a:chExt cx="272" cy="91"/>
          </a:xfrm>
        </p:grpSpPr>
        <p:sp>
          <p:nvSpPr>
            <p:cNvPr id="413" name="Oval 420">
              <a:extLst>
                <a:ext uri="{FF2B5EF4-FFF2-40B4-BE49-F238E27FC236}">
                  <a16:creationId xmlns:a16="http://schemas.microsoft.com/office/drawing/2014/main" id="{62CC1898-3D7E-4A72-8285-3BE7D4DC5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14" name="Oval 421">
              <a:extLst>
                <a:ext uri="{FF2B5EF4-FFF2-40B4-BE49-F238E27FC236}">
                  <a16:creationId xmlns:a16="http://schemas.microsoft.com/office/drawing/2014/main" id="{B47DB4F5-1728-4E01-BDB1-1FB8C4C5D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415" name="Group 422">
            <a:extLst>
              <a:ext uri="{FF2B5EF4-FFF2-40B4-BE49-F238E27FC236}">
                <a16:creationId xmlns:a16="http://schemas.microsoft.com/office/drawing/2014/main" id="{39D04858-3CE3-4EDD-BF86-1CEE35E0986F}"/>
              </a:ext>
            </a:extLst>
          </p:cNvPr>
          <p:cNvGrpSpPr>
            <a:grpSpLocks/>
          </p:cNvGrpSpPr>
          <p:nvPr/>
        </p:nvGrpSpPr>
        <p:grpSpPr bwMode="auto">
          <a:xfrm rot="1960639">
            <a:off x="3475038" y="5922963"/>
            <a:ext cx="431800" cy="144462"/>
            <a:chOff x="295" y="3929"/>
            <a:chExt cx="272" cy="91"/>
          </a:xfrm>
        </p:grpSpPr>
        <p:sp>
          <p:nvSpPr>
            <p:cNvPr id="416" name="Oval 423">
              <a:extLst>
                <a:ext uri="{FF2B5EF4-FFF2-40B4-BE49-F238E27FC236}">
                  <a16:creationId xmlns:a16="http://schemas.microsoft.com/office/drawing/2014/main" id="{00A117CB-EF09-4853-93BB-C9F5E65DD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17" name="Oval 424">
              <a:extLst>
                <a:ext uri="{FF2B5EF4-FFF2-40B4-BE49-F238E27FC236}">
                  <a16:creationId xmlns:a16="http://schemas.microsoft.com/office/drawing/2014/main" id="{2E38E4DE-A5B4-4369-BC4A-3E2A43609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grpSp>
        <p:nvGrpSpPr>
          <p:cNvPr id="418" name="Group 425">
            <a:extLst>
              <a:ext uri="{FF2B5EF4-FFF2-40B4-BE49-F238E27FC236}">
                <a16:creationId xmlns:a16="http://schemas.microsoft.com/office/drawing/2014/main" id="{2190114C-7193-46BB-B210-7C9F2FA4E78E}"/>
              </a:ext>
            </a:extLst>
          </p:cNvPr>
          <p:cNvGrpSpPr>
            <a:grpSpLocks/>
          </p:cNvGrpSpPr>
          <p:nvPr/>
        </p:nvGrpSpPr>
        <p:grpSpPr bwMode="auto">
          <a:xfrm rot="-567740">
            <a:off x="3863975" y="5983288"/>
            <a:ext cx="431800" cy="144462"/>
            <a:chOff x="295" y="3929"/>
            <a:chExt cx="272" cy="91"/>
          </a:xfrm>
        </p:grpSpPr>
        <p:sp>
          <p:nvSpPr>
            <p:cNvPr id="419" name="Oval 426">
              <a:extLst>
                <a:ext uri="{FF2B5EF4-FFF2-40B4-BE49-F238E27FC236}">
                  <a16:creationId xmlns:a16="http://schemas.microsoft.com/office/drawing/2014/main" id="{7BD2DF79-872F-4211-A875-B8EA8799F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  <p:sp>
          <p:nvSpPr>
            <p:cNvPr id="420" name="Oval 427">
              <a:extLst>
                <a:ext uri="{FF2B5EF4-FFF2-40B4-BE49-F238E27FC236}">
                  <a16:creationId xmlns:a16="http://schemas.microsoft.com/office/drawing/2014/main" id="{13756A38-8DCB-4562-AEFA-21BC70500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hu-HU" altLang="hu-HU" sz="1800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 pitchFamily="34" charset="0"/>
              </a:endParaRPr>
            </a:p>
          </p:txBody>
        </p:sp>
      </p:grpSp>
      <p:sp>
        <p:nvSpPr>
          <p:cNvPr id="421" name="Line 428">
            <a:extLst>
              <a:ext uri="{FF2B5EF4-FFF2-40B4-BE49-F238E27FC236}">
                <a16:creationId xmlns:a16="http://schemas.microsoft.com/office/drawing/2014/main" id="{0E20B74C-F25C-4F40-9192-501B4DC5006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98549" y="5602456"/>
            <a:ext cx="2661013" cy="198431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422" name="Freeform 429">
            <a:extLst>
              <a:ext uri="{FF2B5EF4-FFF2-40B4-BE49-F238E27FC236}">
                <a16:creationId xmlns:a16="http://schemas.microsoft.com/office/drawing/2014/main" id="{9CB84948-CAB2-4A3A-A7EC-DB172F9009C7}"/>
              </a:ext>
            </a:extLst>
          </p:cNvPr>
          <p:cNvSpPr>
            <a:spLocks/>
          </p:cNvSpPr>
          <p:nvPr/>
        </p:nvSpPr>
        <p:spPr bwMode="auto">
          <a:xfrm>
            <a:off x="3943350" y="5300663"/>
            <a:ext cx="52388" cy="350837"/>
          </a:xfrm>
          <a:custGeom>
            <a:avLst/>
            <a:gdLst>
              <a:gd name="T0" fmla="*/ 2147483646 w 33"/>
              <a:gd name="T1" fmla="*/ 0 h 221"/>
              <a:gd name="T2" fmla="*/ 0 w 33"/>
              <a:gd name="T3" fmla="*/ 2147483646 h 221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33" h="221">
                <a:moveTo>
                  <a:pt x="33" y="0"/>
                </a:moveTo>
                <a:lnTo>
                  <a:pt x="0" y="221"/>
                </a:lnTo>
              </a:path>
            </a:pathLst>
          </a:custGeom>
          <a:noFill/>
          <a:ln w="63500" cmpd="sng">
            <a:solidFill>
              <a:srgbClr val="FF0000"/>
            </a:solidFill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hu-HU" sz="1800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</a:endParaRPr>
          </a:p>
        </p:txBody>
      </p:sp>
      <p:sp>
        <p:nvSpPr>
          <p:cNvPr id="423" name="Text Box 452">
            <a:extLst>
              <a:ext uri="{FF2B5EF4-FFF2-40B4-BE49-F238E27FC236}">
                <a16:creationId xmlns:a16="http://schemas.microsoft.com/office/drawing/2014/main" id="{6458B5F6-BAB0-4B84-8EC9-D900B5CE63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057525"/>
            <a:ext cx="1081087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hu-HU" altLang="hu-HU" sz="180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amnion</a:t>
            </a:r>
            <a:r>
              <a:rPr kumimoji="0" lang="hu-HU" altLang="hu-HU" sz="180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 </a:t>
            </a:r>
            <a:r>
              <a:rPr kumimoji="0" lang="hu-HU" altLang="hu-HU" sz="180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</a:rPr>
              <a:t>cavity</a:t>
            </a:r>
            <a:endParaRPr kumimoji="0" lang="hu-HU" altLang="hu-HU" sz="180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7215970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églalap 5">
            <a:extLst>
              <a:ext uri="{FF2B5EF4-FFF2-40B4-BE49-F238E27FC236}">
                <a16:creationId xmlns:a16="http://schemas.microsoft.com/office/drawing/2014/main" id="{B3BBBBE9-B8C4-45D7-AEC4-6A422AD93EE4}"/>
              </a:ext>
            </a:extLst>
          </p:cNvPr>
          <p:cNvSpPr/>
          <p:nvPr/>
        </p:nvSpPr>
        <p:spPr>
          <a:xfrm>
            <a:off x="306388" y="1268413"/>
            <a:ext cx="3760787" cy="3313112"/>
          </a:xfrm>
          <a:prstGeom prst="rect">
            <a:avLst/>
          </a:prstGeom>
          <a:solidFill>
            <a:srgbClr val="FFFFFF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hu-HU" dirty="0"/>
          </a:p>
        </p:txBody>
      </p:sp>
      <p:sp>
        <p:nvSpPr>
          <p:cNvPr id="2" name="Rectangle 2">
            <a:extLst>
              <a:ext uri="{FF2B5EF4-FFF2-40B4-BE49-F238E27FC236}">
                <a16:creationId xmlns:a16="http://schemas.microsoft.com/office/drawing/2014/main" id="{0ACFC7A5-9BBF-44EA-BC77-4939D5594F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8" y="46038"/>
            <a:ext cx="83629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hu-HU" altLang="hu-HU" sz="2800" b="1" kern="0" dirty="0" err="1">
                <a:cs typeface="Times New Roman" panose="02020603050405020304" pitchFamily="18" charset="0"/>
              </a:rPr>
              <a:t>Second</a:t>
            </a:r>
            <a:r>
              <a:rPr lang="hu-HU" altLang="hu-HU" sz="2800" b="1" kern="0" dirty="0">
                <a:cs typeface="Times New Roman" panose="02020603050405020304" pitchFamily="18" charset="0"/>
              </a:rPr>
              <a:t> </a:t>
            </a:r>
            <a:r>
              <a:rPr lang="hu-HU" altLang="hu-HU" sz="2800" b="1" kern="0" dirty="0" err="1">
                <a:cs typeface="Times New Roman" panose="02020603050405020304" pitchFamily="18" charset="0"/>
              </a:rPr>
              <a:t>week</a:t>
            </a:r>
            <a:r>
              <a:rPr lang="hu-HU" altLang="hu-HU" sz="2800" b="1" kern="0" dirty="0">
                <a:cs typeface="Times New Roman" panose="02020603050405020304" pitchFamily="18" charset="0"/>
              </a:rPr>
              <a:t> of </a:t>
            </a:r>
            <a:r>
              <a:rPr lang="hu-HU" altLang="hu-HU" sz="2800" b="1" kern="0" dirty="0" err="1">
                <a:cs typeface="Times New Roman" panose="02020603050405020304" pitchFamily="18" charset="0"/>
              </a:rPr>
              <a:t>pregnancy</a:t>
            </a:r>
            <a:r>
              <a:rPr lang="hu-HU" altLang="hu-HU" sz="2800" b="1" kern="0" dirty="0">
                <a:cs typeface="Times New Roman" panose="02020603050405020304" pitchFamily="18" charset="0"/>
              </a:rPr>
              <a:t>:</a:t>
            </a:r>
          </a:p>
          <a:p>
            <a:pPr eaLnBrk="1" hangingPunct="1">
              <a:defRPr/>
            </a:pPr>
            <a:r>
              <a:rPr lang="hu-HU" altLang="hu-HU" sz="3600" b="1" kern="0" dirty="0">
                <a:cs typeface="Times New Roman" panose="02020603050405020304" pitchFamily="18" charset="0"/>
              </a:rPr>
              <a:t> </a:t>
            </a:r>
            <a:r>
              <a:rPr lang="hu-HU" altLang="hu-HU" sz="4000" b="1" kern="0" dirty="0">
                <a:cs typeface="Times New Roman" panose="02020603050405020304" pitchFamily="18" charset="0"/>
              </a:rPr>
              <a:t>„</a:t>
            </a:r>
            <a:r>
              <a:rPr lang="hu-HU" altLang="hu-HU" sz="4000" b="1" kern="0" dirty="0" err="1">
                <a:cs typeface="Times New Roman" panose="02020603050405020304" pitchFamily="18" charset="0"/>
              </a:rPr>
              <a:t>the</a:t>
            </a:r>
            <a:r>
              <a:rPr lang="hu-HU" altLang="hu-HU" sz="4000" b="1" kern="0" dirty="0">
                <a:cs typeface="Times New Roman" panose="02020603050405020304" pitchFamily="18" charset="0"/>
              </a:rPr>
              <a:t> </a:t>
            </a:r>
            <a:r>
              <a:rPr lang="hu-HU" altLang="hu-HU" sz="4000" b="1" kern="0" dirty="0" err="1">
                <a:cs typeface="Times New Roman" panose="02020603050405020304" pitchFamily="18" charset="0"/>
              </a:rPr>
              <a:t>week</a:t>
            </a:r>
            <a:r>
              <a:rPr lang="hu-HU" altLang="hu-HU" sz="4000" b="1" kern="0" dirty="0">
                <a:cs typeface="Times New Roman" panose="02020603050405020304" pitchFamily="18" charset="0"/>
              </a:rPr>
              <a:t> of </a:t>
            </a:r>
            <a:r>
              <a:rPr lang="hu-HU" altLang="hu-HU" sz="4000" b="1" kern="0" dirty="0" err="1">
                <a:cs typeface="Times New Roman" panose="02020603050405020304" pitchFamily="18" charset="0"/>
              </a:rPr>
              <a:t>twos</a:t>
            </a:r>
            <a:r>
              <a:rPr lang="hu-HU" altLang="hu-HU" sz="4000" b="1" kern="0" dirty="0">
                <a:cs typeface="Times New Roman" panose="02020603050405020304" pitchFamily="18" charset="0"/>
              </a:rPr>
              <a:t>”</a:t>
            </a:r>
            <a:endParaRPr lang="en-GB" altLang="hu-HU" sz="3600" b="1" i="1" kern="0" dirty="0">
              <a:cs typeface="Times New Roman" panose="02020603050405020304" pitchFamily="18" charset="0"/>
            </a:endParaRP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D45DCCDF-5F19-41F5-AA07-946AFBB585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975" y="4797425"/>
            <a:ext cx="8528050" cy="18637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n-lt"/>
              </a:defRPr>
            </a:lvl9pPr>
          </a:lstStyle>
          <a:p>
            <a:pPr eaLnBrk="1" hangingPunct="1">
              <a:defRPr/>
            </a:pP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2</a:t>
            </a:r>
            <a:r>
              <a:rPr lang="hu-HU" altLang="hu-HU" sz="1800" kern="0" baseline="30000" dirty="0">
                <a:effectLst/>
                <a:latin typeface="+mj-lt"/>
                <a:cs typeface="Times New Roman" panose="02020603050405020304" pitchFamily="18" charset="0"/>
              </a:rPr>
              <a:t>nd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week</a:t>
            </a:r>
            <a:endParaRPr lang="hu-HU" altLang="hu-HU" sz="1800" kern="0" dirty="0">
              <a:effectLst/>
              <a:latin typeface="+mj-lt"/>
              <a:cs typeface="Times New Roman" panose="02020603050405020304" pitchFamily="18" charset="0"/>
            </a:endParaRPr>
          </a:p>
          <a:p>
            <a:pPr eaLnBrk="1" hangingPunct="1">
              <a:defRPr/>
            </a:pP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Trophoblast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divide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into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syncytiotrophoblast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and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cytotrophoblasts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.</a:t>
            </a:r>
          </a:p>
          <a:p>
            <a:pPr eaLnBrk="1" hangingPunct="1">
              <a:defRPr/>
            </a:pP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Embryonic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disk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is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formed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by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two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layers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(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epiblasts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,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hypoblasts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).</a:t>
            </a:r>
          </a:p>
          <a:p>
            <a:pPr eaLnBrk="1" hangingPunct="1">
              <a:defRPr/>
            </a:pP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Two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cavities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exist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on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the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two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sides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of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the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embryonic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disk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: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the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amnionic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cavity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and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the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yolk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 </a:t>
            </a:r>
            <a:r>
              <a:rPr lang="hu-HU" altLang="hu-HU" sz="1800" kern="0" dirty="0" err="1">
                <a:effectLst/>
                <a:latin typeface="+mj-lt"/>
                <a:cs typeface="Times New Roman" panose="02020603050405020304" pitchFamily="18" charset="0"/>
              </a:rPr>
              <a:t>sac</a:t>
            </a:r>
            <a:r>
              <a:rPr lang="hu-HU" altLang="hu-HU" sz="1800" kern="0" dirty="0">
                <a:effectLst/>
                <a:latin typeface="+mj-lt"/>
                <a:cs typeface="Times New Roman" panose="02020603050405020304" pitchFamily="18" charset="0"/>
              </a:rPr>
              <a:t>.</a:t>
            </a:r>
            <a:endParaRPr lang="en-GB" altLang="hu-HU" sz="1800" kern="0" dirty="0">
              <a:effectLst/>
              <a:latin typeface="+mj-lt"/>
              <a:cs typeface="Times New Roman" panose="02020603050405020304" pitchFamily="18" charset="0"/>
            </a:endParaRPr>
          </a:p>
        </p:txBody>
      </p:sp>
      <p:pic>
        <p:nvPicPr>
          <p:cNvPr id="33797" name="Picture 4" descr="Névtelen2">
            <a:extLst>
              <a:ext uri="{FF2B5EF4-FFF2-40B4-BE49-F238E27FC236}">
                <a16:creationId xmlns:a16="http://schemas.microsoft.com/office/drawing/2014/main" id="{D2BE367D-7812-42F5-B869-7202401D16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1638" y="1268413"/>
            <a:ext cx="4622800" cy="331311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Kép 3">
            <a:extLst>
              <a:ext uri="{FF2B5EF4-FFF2-40B4-BE49-F238E27FC236}">
                <a16:creationId xmlns:a16="http://schemas.microsoft.com/office/drawing/2014/main" id="{7A0DD080-B0DB-4F60-9F39-9D01B6D21F5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1560" y="1404938"/>
            <a:ext cx="3180386" cy="3032174"/>
          </a:xfrm>
          <a:prstGeom prst="rect">
            <a:avLst/>
          </a:prstGeom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8" name="Picture 2" descr="http://www.embryology.ch/images/imagegraphe/f2_SchemaBlastoEn.gif">
            <a:extLst>
              <a:ext uri="{FF2B5EF4-FFF2-40B4-BE49-F238E27FC236}">
                <a16:creationId xmlns:a16="http://schemas.microsoft.com/office/drawing/2014/main" id="{013ED466-2A51-4DD9-BE14-3808A0E925C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836613"/>
            <a:ext cx="8362950" cy="482441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4165837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37097FCC-6C58-4773-BB00-A2D9C83BED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8" y="46038"/>
            <a:ext cx="83629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hu-HU" altLang="hu-HU" sz="4000" b="1" kern="0" dirty="0" err="1">
                <a:cs typeface="Times New Roman" panose="02020603050405020304" pitchFamily="18" charset="0"/>
              </a:rPr>
              <a:t>Importance</a:t>
            </a:r>
            <a:r>
              <a:rPr lang="hu-HU" altLang="hu-HU" sz="4000" b="1" kern="0" dirty="0">
                <a:cs typeface="Times New Roman" panose="02020603050405020304" pitchFamily="18" charset="0"/>
              </a:rPr>
              <a:t> and </a:t>
            </a:r>
            <a:r>
              <a:rPr lang="hu-HU" altLang="hu-HU" sz="4000" b="1" kern="0" dirty="0" err="1">
                <a:cs typeface="Times New Roman" panose="02020603050405020304" pitchFamily="18" charset="0"/>
              </a:rPr>
              <a:t>fate</a:t>
            </a:r>
            <a:r>
              <a:rPr lang="hu-HU" altLang="hu-HU" sz="4000" b="1" kern="0" dirty="0">
                <a:cs typeface="Times New Roman" panose="02020603050405020304" pitchFamily="18" charset="0"/>
              </a:rPr>
              <a:t> of</a:t>
            </a:r>
          </a:p>
          <a:p>
            <a:pPr eaLnBrk="1" hangingPunct="1">
              <a:defRPr/>
            </a:pPr>
            <a:r>
              <a:rPr lang="hu-HU" altLang="hu-HU" sz="4000" b="1" kern="0" dirty="0" err="1">
                <a:cs typeface="Times New Roman" panose="02020603050405020304" pitchFamily="18" charset="0"/>
              </a:rPr>
              <a:t>the</a:t>
            </a:r>
            <a:r>
              <a:rPr lang="hu-HU" altLang="hu-HU" sz="4000" b="1" kern="0" dirty="0">
                <a:cs typeface="Times New Roman" panose="02020603050405020304" pitchFamily="18" charset="0"/>
              </a:rPr>
              <a:t> </a:t>
            </a:r>
            <a:r>
              <a:rPr lang="hu-HU" altLang="hu-HU" sz="4000" b="1" kern="0" dirty="0" err="1">
                <a:cs typeface="Times New Roman" panose="02020603050405020304" pitchFamily="18" charset="0"/>
              </a:rPr>
              <a:t>amnion</a:t>
            </a:r>
            <a:r>
              <a:rPr lang="hu-HU" altLang="hu-HU" sz="4000" b="1" kern="0" dirty="0">
                <a:cs typeface="Times New Roman" panose="02020603050405020304" pitchFamily="18" charset="0"/>
              </a:rPr>
              <a:t> and </a:t>
            </a:r>
            <a:r>
              <a:rPr lang="hu-HU" altLang="hu-HU" sz="4000" b="1" kern="0" dirty="0" err="1">
                <a:cs typeface="Times New Roman" panose="02020603050405020304" pitchFamily="18" charset="0"/>
              </a:rPr>
              <a:t>the</a:t>
            </a:r>
            <a:r>
              <a:rPr lang="hu-HU" altLang="hu-HU" sz="4000" b="1" kern="0" dirty="0">
                <a:cs typeface="Times New Roman" panose="02020603050405020304" pitchFamily="18" charset="0"/>
              </a:rPr>
              <a:t> </a:t>
            </a:r>
            <a:r>
              <a:rPr lang="hu-HU" altLang="hu-HU" sz="4000" b="1" kern="0" dirty="0" err="1">
                <a:cs typeface="Times New Roman" panose="02020603050405020304" pitchFamily="18" charset="0"/>
              </a:rPr>
              <a:t>yolk</a:t>
            </a:r>
            <a:r>
              <a:rPr lang="hu-HU" altLang="hu-HU" sz="4000" b="1" kern="0" dirty="0">
                <a:cs typeface="Times New Roman" panose="02020603050405020304" pitchFamily="18" charset="0"/>
              </a:rPr>
              <a:t> </a:t>
            </a:r>
            <a:r>
              <a:rPr lang="hu-HU" altLang="hu-HU" sz="4000" b="1" kern="0" dirty="0" err="1">
                <a:cs typeface="Times New Roman" panose="02020603050405020304" pitchFamily="18" charset="0"/>
              </a:rPr>
              <a:t>sac</a:t>
            </a:r>
            <a:endParaRPr lang="en-GB" altLang="hu-HU" sz="3600" b="1" i="1" kern="0" dirty="0">
              <a:cs typeface="Times New Roman" panose="02020603050405020304" pitchFamily="18" charset="0"/>
            </a:endParaRPr>
          </a:p>
        </p:txBody>
      </p:sp>
      <p:pic>
        <p:nvPicPr>
          <p:cNvPr id="3" name="Picture 4" descr="Kép másolata">
            <a:extLst>
              <a:ext uri="{FF2B5EF4-FFF2-40B4-BE49-F238E27FC236}">
                <a16:creationId xmlns:a16="http://schemas.microsoft.com/office/drawing/2014/main" id="{23221DC7-E155-4D64-B676-B1E2D52DCB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96" r="1299"/>
          <a:stretch>
            <a:fillRect/>
          </a:stretch>
        </p:blipFill>
        <p:spPr bwMode="auto">
          <a:xfrm>
            <a:off x="179388" y="1412875"/>
            <a:ext cx="5118100" cy="532606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Szövegdoboz 3">
            <a:extLst>
              <a:ext uri="{FF2B5EF4-FFF2-40B4-BE49-F238E27FC236}">
                <a16:creationId xmlns:a16="http://schemas.microsoft.com/office/drawing/2014/main" id="{5E59E0BC-C318-49A7-9EE5-E44984E976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7488" y="1916832"/>
            <a:ext cx="3721975" cy="33085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Garamond" panose="020204040303010108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Garamond" panose="020204040303010108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Garamond" panose="02020404030301010803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During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its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growth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embryo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moves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into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the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amnionic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cavity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and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the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 </a:t>
            </a:r>
            <a:r>
              <a:rPr lang="hu-HU" altLang="hu-HU" sz="1900" b="1" dirty="0" err="1">
                <a:solidFill>
                  <a:srgbClr val="4B2500"/>
                </a:solidFill>
                <a:latin typeface="+mj-lt"/>
              </a:rPr>
              <a:t>amnion</a:t>
            </a:r>
            <a:r>
              <a:rPr lang="hu-HU" altLang="hu-HU" sz="1900" b="1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(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blue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)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fuses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with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the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chorion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made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of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the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extraembryonic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mesoderm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(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red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) and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the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trophoblast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(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black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).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hu-HU" altLang="hu-HU" sz="1900" dirty="0">
              <a:solidFill>
                <a:srgbClr val="4B2500"/>
              </a:solidFill>
              <a:latin typeface="+mj-lt"/>
            </a:endParaRP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hu-HU" altLang="hu-HU" sz="1900" dirty="0" err="1">
                <a:solidFill>
                  <a:srgbClr val="0000CC"/>
                </a:solidFill>
                <a:latin typeface="+mj-lt"/>
              </a:rPr>
              <a:t>Amnionic</a:t>
            </a:r>
            <a:r>
              <a:rPr lang="hu-HU" altLang="hu-HU" sz="1900" dirty="0">
                <a:solidFill>
                  <a:srgbClr val="0000CC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0000CC"/>
                </a:solidFill>
                <a:latin typeface="+mj-lt"/>
              </a:rPr>
              <a:t>epithelium</a:t>
            </a:r>
            <a:r>
              <a:rPr lang="hu-HU" altLang="hu-HU" sz="1900" dirty="0">
                <a:solidFill>
                  <a:srgbClr val="0000CC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0000CC"/>
                </a:solidFill>
                <a:latin typeface="+mj-lt"/>
              </a:rPr>
              <a:t>covers</a:t>
            </a:r>
            <a:r>
              <a:rPr lang="hu-HU" altLang="hu-HU" sz="1900" dirty="0">
                <a:solidFill>
                  <a:srgbClr val="0000CC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0000CC"/>
                </a:solidFill>
                <a:latin typeface="+mj-lt"/>
              </a:rPr>
              <a:t>the</a:t>
            </a:r>
            <a:r>
              <a:rPr lang="hu-HU" altLang="hu-HU" sz="1900" dirty="0">
                <a:solidFill>
                  <a:srgbClr val="0000CC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0000CC"/>
                </a:solidFill>
                <a:latin typeface="+mj-lt"/>
              </a:rPr>
              <a:t>umbilical</a:t>
            </a:r>
            <a:r>
              <a:rPr lang="hu-HU" altLang="hu-HU" sz="1900" dirty="0">
                <a:solidFill>
                  <a:srgbClr val="0000CC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0000CC"/>
                </a:solidFill>
                <a:latin typeface="+mj-lt"/>
              </a:rPr>
              <a:t>cord</a:t>
            </a:r>
            <a:r>
              <a:rPr lang="hu-HU" altLang="hu-HU" sz="1900" dirty="0">
                <a:solidFill>
                  <a:srgbClr val="0000CC"/>
                </a:solidFill>
                <a:latin typeface="+mj-lt"/>
              </a:rPr>
              <a:t> and </a:t>
            </a:r>
            <a:r>
              <a:rPr lang="hu-HU" altLang="hu-HU" sz="1900" dirty="0" err="1">
                <a:solidFill>
                  <a:srgbClr val="0000CC"/>
                </a:solidFill>
                <a:latin typeface="+mj-lt"/>
              </a:rPr>
              <a:t>the</a:t>
            </a:r>
            <a:r>
              <a:rPr lang="hu-HU" altLang="hu-HU" sz="1900" dirty="0">
                <a:solidFill>
                  <a:srgbClr val="0000CC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0000CC"/>
                </a:solidFill>
                <a:latin typeface="+mj-lt"/>
              </a:rPr>
              <a:t>fetal</a:t>
            </a:r>
            <a:r>
              <a:rPr lang="hu-HU" altLang="hu-HU" sz="1900" dirty="0">
                <a:solidFill>
                  <a:srgbClr val="0000CC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0000CC"/>
                </a:solidFill>
                <a:latin typeface="+mj-lt"/>
              </a:rPr>
              <a:t>surface</a:t>
            </a:r>
            <a:r>
              <a:rPr lang="hu-HU" altLang="hu-HU" sz="1900" dirty="0">
                <a:solidFill>
                  <a:srgbClr val="0000CC"/>
                </a:solidFill>
                <a:latin typeface="+mj-lt"/>
              </a:rPr>
              <a:t> of </a:t>
            </a:r>
            <a:r>
              <a:rPr lang="hu-HU" altLang="hu-HU" sz="1900" dirty="0" err="1">
                <a:solidFill>
                  <a:srgbClr val="0000CC"/>
                </a:solidFill>
                <a:latin typeface="+mj-lt"/>
              </a:rPr>
              <a:t>the</a:t>
            </a:r>
            <a:r>
              <a:rPr lang="hu-HU" altLang="hu-HU" sz="1900" dirty="0">
                <a:solidFill>
                  <a:srgbClr val="0000CC"/>
                </a:solidFill>
                <a:latin typeface="+mj-lt"/>
              </a:rPr>
              <a:t> placenta.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hu-HU" altLang="hu-HU" sz="1900" dirty="0">
              <a:solidFill>
                <a:srgbClr val="4B2500"/>
              </a:solidFill>
              <a:latin typeface="+mj-lt"/>
            </a:endParaRPr>
          </a:p>
        </p:txBody>
      </p:sp>
      <p:sp>
        <p:nvSpPr>
          <p:cNvPr id="5" name="Szövegdoboz 3">
            <a:extLst>
              <a:ext uri="{FF2B5EF4-FFF2-40B4-BE49-F238E27FC236}">
                <a16:creationId xmlns:a16="http://schemas.microsoft.com/office/drawing/2014/main" id="{D8F90362-D1FF-41F1-8ED8-F075C868B2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3068638"/>
            <a:ext cx="9350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Garamond" panose="020204040303010108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Garamond" panose="020204040303010108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Garamond" panose="02020404030301010803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hu-HU" altLang="hu-HU" sz="1600">
                <a:solidFill>
                  <a:srgbClr val="4B2500"/>
                </a:solidFill>
              </a:rPr>
              <a:t>2nd week</a:t>
            </a:r>
          </a:p>
        </p:txBody>
      </p:sp>
      <p:sp>
        <p:nvSpPr>
          <p:cNvPr id="6" name="Szövegdoboz 7">
            <a:extLst>
              <a:ext uri="{FF2B5EF4-FFF2-40B4-BE49-F238E27FC236}">
                <a16:creationId xmlns:a16="http://schemas.microsoft.com/office/drawing/2014/main" id="{9BC44DCB-DDD8-4A48-A1F5-FC10CFE106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6613" y="3068638"/>
            <a:ext cx="9366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Garamond" panose="020204040303010108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Garamond" panose="020204040303010108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Garamond" panose="02020404030301010803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hu-HU" altLang="hu-HU" sz="1600">
                <a:solidFill>
                  <a:srgbClr val="4B2500"/>
                </a:solidFill>
              </a:rPr>
              <a:t>4th week</a:t>
            </a:r>
          </a:p>
        </p:txBody>
      </p:sp>
    </p:spTree>
    <p:extLst>
      <p:ext uri="{BB962C8B-B14F-4D97-AF65-F5344CB8AC3E}">
        <p14:creationId xmlns:p14="http://schemas.microsoft.com/office/powerpoint/2010/main" val="130771507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8" name="Kép 4">
            <a:extLst>
              <a:ext uri="{FF2B5EF4-FFF2-40B4-BE49-F238E27FC236}">
                <a16:creationId xmlns:a16="http://schemas.microsoft.com/office/drawing/2014/main" id="{6C0CDB90-FA01-4B7B-91C8-321D1A69BB3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404813"/>
            <a:ext cx="8820150" cy="58404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5299" name="Szövegdoboz 1">
            <a:extLst>
              <a:ext uri="{FF2B5EF4-FFF2-40B4-BE49-F238E27FC236}">
                <a16:creationId xmlns:a16="http://schemas.microsoft.com/office/drawing/2014/main" id="{658E0E4E-F024-4A86-8D82-3303310EC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3848" y="1916931"/>
            <a:ext cx="43926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Garamond" panose="020204040303010108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Garamond" panose="020204040303010108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Garamond" panose="02020404030301010803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hu-HU" altLang="hu-HU" b="1" dirty="0" err="1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amniotic</a:t>
            </a:r>
            <a:r>
              <a:rPr lang="hu-HU" altLang="hu-HU" b="1" dirty="0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hu-HU" altLang="hu-HU" b="1" dirty="0" err="1">
                <a:solidFill>
                  <a:srgbClr val="0000CC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epithelium</a:t>
            </a:r>
            <a:endParaRPr lang="hu-HU" altLang="hu-HU" b="1" dirty="0">
              <a:solidFill>
                <a:srgbClr val="0000CC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cxnSp>
        <p:nvCxnSpPr>
          <p:cNvPr id="4" name="Egyenes összekötő nyíllal 3">
            <a:extLst>
              <a:ext uri="{FF2B5EF4-FFF2-40B4-BE49-F238E27FC236}">
                <a16:creationId xmlns:a16="http://schemas.microsoft.com/office/drawing/2014/main" id="{AA98545C-A7F8-4726-9789-35BB6C484A9A}"/>
              </a:ext>
            </a:extLst>
          </p:cNvPr>
          <p:cNvCxnSpPr>
            <a:cxnSpLocks/>
          </p:cNvCxnSpPr>
          <p:nvPr/>
        </p:nvCxnSpPr>
        <p:spPr>
          <a:xfrm flipH="1" flipV="1">
            <a:off x="1116014" y="1773238"/>
            <a:ext cx="2087834" cy="435793"/>
          </a:xfrm>
          <a:prstGeom prst="straightConnector1">
            <a:avLst/>
          </a:prstGeom>
          <a:ln w="38100">
            <a:solidFill>
              <a:srgbClr val="0000CC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Egyenes összekötő nyíllal 5">
            <a:extLst>
              <a:ext uri="{FF2B5EF4-FFF2-40B4-BE49-F238E27FC236}">
                <a16:creationId xmlns:a16="http://schemas.microsoft.com/office/drawing/2014/main" id="{9C32D67D-6C35-45ED-9CE0-EEDAC4363929}"/>
              </a:ext>
            </a:extLst>
          </p:cNvPr>
          <p:cNvCxnSpPr>
            <a:cxnSpLocks/>
          </p:cNvCxnSpPr>
          <p:nvPr/>
        </p:nvCxnSpPr>
        <p:spPr>
          <a:xfrm flipH="1">
            <a:off x="900114" y="2209031"/>
            <a:ext cx="2303734" cy="994544"/>
          </a:xfrm>
          <a:prstGeom prst="straightConnector1">
            <a:avLst/>
          </a:prstGeom>
          <a:ln w="38100">
            <a:solidFill>
              <a:srgbClr val="0000CC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Jobb oldali kapcsos zárójel 6">
            <a:extLst>
              <a:ext uri="{FF2B5EF4-FFF2-40B4-BE49-F238E27FC236}">
                <a16:creationId xmlns:a16="http://schemas.microsoft.com/office/drawing/2014/main" id="{F2C2F451-0715-4F48-BD87-D922CC056E97}"/>
              </a:ext>
            </a:extLst>
          </p:cNvPr>
          <p:cNvSpPr/>
          <p:nvPr/>
        </p:nvSpPr>
        <p:spPr>
          <a:xfrm rot="16200000">
            <a:off x="4176713" y="2168525"/>
            <a:ext cx="431800" cy="6985000"/>
          </a:xfrm>
          <a:prstGeom prst="rightBrace">
            <a:avLst>
              <a:gd name="adj1" fmla="val 96133"/>
              <a:gd name="adj2" fmla="val 49753"/>
            </a:avLst>
          </a:prstGeom>
          <a:ln w="57150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hu-HU">
              <a:solidFill>
                <a:srgbClr val="4B2500"/>
              </a:solidFill>
            </a:endParaRPr>
          </a:p>
        </p:txBody>
      </p:sp>
      <p:sp>
        <p:nvSpPr>
          <p:cNvPr id="55303" name="Szövegdoboz 8">
            <a:extLst>
              <a:ext uri="{FF2B5EF4-FFF2-40B4-BE49-F238E27FC236}">
                <a16:creationId xmlns:a16="http://schemas.microsoft.com/office/drawing/2014/main" id="{EB16406D-2947-4901-BBFB-5B81E634FF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2125" y="4630738"/>
            <a:ext cx="2908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Garamond" panose="020204040303010108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Garamond" panose="020204040303010108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Garamond" panose="02020404030301010803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hu-HU" altLang="hu-HU" b="1" dirty="0" err="1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chorionic</a:t>
            </a:r>
            <a:r>
              <a:rPr lang="hu-HU" altLang="hu-H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hu-HU" altLang="hu-HU" b="1" dirty="0" err="1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plate</a:t>
            </a:r>
            <a:endParaRPr lang="hu-HU" altLang="hu-HU" b="1" dirty="0">
              <a:solidFill>
                <a:srgbClr val="0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2" name="Picture 2" descr="https://embryology.med.unsw.edu.au/embryology/images/8/84/Placental_cord_cross-section.jpg">
            <a:extLst>
              <a:ext uri="{FF2B5EF4-FFF2-40B4-BE49-F238E27FC236}">
                <a16:creationId xmlns:a16="http://schemas.microsoft.com/office/drawing/2014/main" id="{6BEECF10-2E37-495F-B5F7-95B3EE08CB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2294" y="188640"/>
            <a:ext cx="4399706" cy="4399706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Szövegdoboz 1">
            <a:extLst>
              <a:ext uri="{FF2B5EF4-FFF2-40B4-BE49-F238E27FC236}">
                <a16:creationId xmlns:a16="http://schemas.microsoft.com/office/drawing/2014/main" id="{4DFA94A9-440A-404F-9351-5169F0755B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2294" y="4843532"/>
            <a:ext cx="4399706" cy="1815882"/>
          </a:xfrm>
          <a:prstGeom prst="rect">
            <a:avLst/>
          </a:prstGeom>
          <a:solidFill>
            <a:srgbClr val="FF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 marL="285750" indent="-28575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Garamond" panose="020204040303010108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Garamond" panose="020204040303010108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Garamond" panose="02020404030301010803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</a:pP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Amniotic</a:t>
            </a:r>
            <a:r>
              <a:rPr lang="hu-HU" altLang="hu-HU" sz="16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epithelium</a:t>
            </a:r>
            <a:r>
              <a:rPr lang="hu-HU" altLang="hu-HU" sz="16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mesenchymal</a:t>
            </a:r>
            <a:r>
              <a:rPr lang="hu-HU" altLang="hu-HU" sz="16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cells</a:t>
            </a:r>
            <a:endParaRPr lang="hu-HU" altLang="hu-HU" sz="1600" dirty="0">
              <a:solidFill>
                <a:srgbClr val="4B25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</a:pP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Endothelium</a:t>
            </a:r>
            <a:r>
              <a:rPr lang="hu-HU" altLang="hu-HU" sz="16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simple</a:t>
            </a:r>
            <a:r>
              <a:rPr lang="hu-HU" altLang="hu-HU" sz="16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squamous</a:t>
            </a:r>
            <a:r>
              <a:rPr lang="hu-HU" altLang="hu-HU" sz="16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epithelium</a:t>
            </a:r>
            <a:r>
              <a:rPr lang="hu-HU" altLang="hu-HU" sz="16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in </a:t>
            </a: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umbilical</a:t>
            </a:r>
            <a:r>
              <a:rPr lang="hu-HU" altLang="hu-HU" sz="16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vessels</a:t>
            </a:r>
            <a:endParaRPr lang="hu-HU" altLang="hu-HU" sz="1600" dirty="0">
              <a:solidFill>
                <a:srgbClr val="4B25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</a:pP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RBCs</a:t>
            </a:r>
            <a:r>
              <a:rPr lang="hu-HU" altLang="hu-HU" sz="16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lymphocytes</a:t>
            </a:r>
            <a:r>
              <a:rPr lang="hu-HU" altLang="hu-HU" sz="16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and </a:t>
            </a: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neutrophils</a:t>
            </a:r>
            <a:r>
              <a:rPr lang="hu-HU" altLang="hu-HU" sz="16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persisting</a:t>
            </a:r>
            <a:r>
              <a:rPr lang="hu-HU" altLang="hu-HU" sz="16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in </a:t>
            </a: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vessels</a:t>
            </a:r>
            <a:endParaRPr lang="hu-HU" altLang="hu-HU" sz="1600" dirty="0">
              <a:solidFill>
                <a:srgbClr val="4B25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</a:pP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Smooth</a:t>
            </a:r>
            <a:r>
              <a:rPr lang="hu-HU" altLang="hu-HU" sz="16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muscle</a:t>
            </a:r>
            <a:r>
              <a:rPr lang="hu-HU" altLang="hu-HU" sz="16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cells</a:t>
            </a:r>
            <a:r>
              <a:rPr lang="hu-HU" altLang="hu-HU" sz="16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in </a:t>
            </a: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hu-HU" altLang="hu-HU" sz="16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wall</a:t>
            </a:r>
            <a:r>
              <a:rPr lang="hu-HU" altLang="hu-HU" sz="16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of </a:t>
            </a: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arteries</a:t>
            </a:r>
            <a:endParaRPr lang="hu-HU" altLang="hu-HU" sz="1600" dirty="0">
              <a:solidFill>
                <a:srgbClr val="4B25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spcBef>
                <a:spcPct val="0"/>
              </a:spcBef>
              <a:buClrTx/>
              <a:buSzTx/>
              <a:buFont typeface="Arial" panose="020B0604020202020204" pitchFamily="34" charset="0"/>
              <a:buChar char="•"/>
            </a:pP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Simple</a:t>
            </a:r>
            <a:r>
              <a:rPr lang="hu-HU" altLang="hu-HU" sz="16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cuboidal</a:t>
            </a:r>
            <a:r>
              <a:rPr lang="hu-HU" altLang="hu-HU" sz="16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epithelium</a:t>
            </a:r>
            <a:r>
              <a:rPr lang="hu-HU" altLang="hu-HU" sz="16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lining</a:t>
            </a:r>
            <a:r>
              <a:rPr lang="hu-HU" altLang="hu-HU" sz="16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hu-HU" altLang="hu-HU" sz="16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6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allantois</a:t>
            </a:r>
            <a:endParaRPr lang="hu-HU" altLang="hu-HU" sz="1600" dirty="0">
              <a:solidFill>
                <a:srgbClr val="4B25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4" name="Kép 3">
            <a:extLst>
              <a:ext uri="{FF2B5EF4-FFF2-40B4-BE49-F238E27FC236}">
                <a16:creationId xmlns:a16="http://schemas.microsoft.com/office/drawing/2014/main" id="{834D9082-A59C-4E8B-954A-69FBFE1D63F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3643768" y="1260888"/>
            <a:ext cx="6480720" cy="4336225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37097FCC-6C58-4773-BB00-A2D9C83BED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8" y="46038"/>
            <a:ext cx="836295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" charset="0"/>
              </a:defRPr>
            </a:lvl9pPr>
          </a:lstStyle>
          <a:p>
            <a:pPr eaLnBrk="1" hangingPunct="1">
              <a:defRPr/>
            </a:pPr>
            <a:r>
              <a:rPr lang="hu-HU" altLang="hu-HU" sz="4000" b="1" kern="0" dirty="0" err="1">
                <a:cs typeface="Times New Roman" panose="02020603050405020304" pitchFamily="18" charset="0"/>
              </a:rPr>
              <a:t>Importance</a:t>
            </a:r>
            <a:r>
              <a:rPr lang="hu-HU" altLang="hu-HU" sz="4000" b="1" kern="0" dirty="0">
                <a:cs typeface="Times New Roman" panose="02020603050405020304" pitchFamily="18" charset="0"/>
              </a:rPr>
              <a:t> and </a:t>
            </a:r>
            <a:r>
              <a:rPr lang="hu-HU" altLang="hu-HU" sz="4000" b="1" kern="0" dirty="0" err="1">
                <a:cs typeface="Times New Roman" panose="02020603050405020304" pitchFamily="18" charset="0"/>
              </a:rPr>
              <a:t>fate</a:t>
            </a:r>
            <a:r>
              <a:rPr lang="hu-HU" altLang="hu-HU" sz="4000" b="1" kern="0" dirty="0">
                <a:cs typeface="Times New Roman" panose="02020603050405020304" pitchFamily="18" charset="0"/>
              </a:rPr>
              <a:t> of</a:t>
            </a:r>
          </a:p>
          <a:p>
            <a:pPr eaLnBrk="1" hangingPunct="1">
              <a:defRPr/>
            </a:pPr>
            <a:r>
              <a:rPr lang="hu-HU" altLang="hu-HU" sz="4000" b="1" kern="0" dirty="0" err="1">
                <a:cs typeface="Times New Roman" panose="02020603050405020304" pitchFamily="18" charset="0"/>
              </a:rPr>
              <a:t>the</a:t>
            </a:r>
            <a:r>
              <a:rPr lang="hu-HU" altLang="hu-HU" sz="4000" b="1" kern="0" dirty="0">
                <a:cs typeface="Times New Roman" panose="02020603050405020304" pitchFamily="18" charset="0"/>
              </a:rPr>
              <a:t> </a:t>
            </a:r>
            <a:r>
              <a:rPr lang="hu-HU" altLang="hu-HU" sz="4000" b="1" kern="0" dirty="0" err="1">
                <a:cs typeface="Times New Roman" panose="02020603050405020304" pitchFamily="18" charset="0"/>
              </a:rPr>
              <a:t>amnion</a:t>
            </a:r>
            <a:r>
              <a:rPr lang="hu-HU" altLang="hu-HU" sz="4000" b="1" kern="0" dirty="0">
                <a:cs typeface="Times New Roman" panose="02020603050405020304" pitchFamily="18" charset="0"/>
              </a:rPr>
              <a:t> and </a:t>
            </a:r>
            <a:r>
              <a:rPr lang="hu-HU" altLang="hu-HU" sz="4000" b="1" kern="0" dirty="0" err="1">
                <a:cs typeface="Times New Roman" panose="02020603050405020304" pitchFamily="18" charset="0"/>
              </a:rPr>
              <a:t>the</a:t>
            </a:r>
            <a:r>
              <a:rPr lang="hu-HU" altLang="hu-HU" sz="4000" b="1" kern="0" dirty="0">
                <a:cs typeface="Times New Roman" panose="02020603050405020304" pitchFamily="18" charset="0"/>
              </a:rPr>
              <a:t> </a:t>
            </a:r>
            <a:r>
              <a:rPr lang="hu-HU" altLang="hu-HU" sz="4000" b="1" kern="0" dirty="0" err="1">
                <a:cs typeface="Times New Roman" panose="02020603050405020304" pitchFamily="18" charset="0"/>
              </a:rPr>
              <a:t>yolk</a:t>
            </a:r>
            <a:r>
              <a:rPr lang="hu-HU" altLang="hu-HU" sz="4000" b="1" kern="0" dirty="0">
                <a:cs typeface="Times New Roman" panose="02020603050405020304" pitchFamily="18" charset="0"/>
              </a:rPr>
              <a:t> </a:t>
            </a:r>
            <a:r>
              <a:rPr lang="hu-HU" altLang="hu-HU" sz="4000" b="1" kern="0" dirty="0" err="1">
                <a:cs typeface="Times New Roman" panose="02020603050405020304" pitchFamily="18" charset="0"/>
              </a:rPr>
              <a:t>sac</a:t>
            </a:r>
            <a:endParaRPr lang="en-GB" altLang="hu-HU" sz="3600" b="1" i="1" kern="0" dirty="0">
              <a:cs typeface="Times New Roman" panose="02020603050405020304" pitchFamily="18" charset="0"/>
            </a:endParaRPr>
          </a:p>
        </p:txBody>
      </p:sp>
      <p:pic>
        <p:nvPicPr>
          <p:cNvPr id="3" name="Picture 4" descr="Kép másolata">
            <a:extLst>
              <a:ext uri="{FF2B5EF4-FFF2-40B4-BE49-F238E27FC236}">
                <a16:creationId xmlns:a16="http://schemas.microsoft.com/office/drawing/2014/main" id="{23221DC7-E155-4D64-B676-B1E2D52DCB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96" r="1299"/>
          <a:stretch>
            <a:fillRect/>
          </a:stretch>
        </p:blipFill>
        <p:spPr bwMode="auto">
          <a:xfrm>
            <a:off x="179388" y="1412875"/>
            <a:ext cx="5118100" cy="532606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Szövegdoboz 3">
            <a:extLst>
              <a:ext uri="{FF2B5EF4-FFF2-40B4-BE49-F238E27FC236}">
                <a16:creationId xmlns:a16="http://schemas.microsoft.com/office/drawing/2014/main" id="{5E59E0BC-C318-49A7-9EE5-E44984E976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7488" y="1916832"/>
            <a:ext cx="3721975" cy="4770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Garamond" panose="020204040303010108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Garamond" panose="020204040303010108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Garamond" panose="02020404030301010803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9pPr>
          </a:lstStyle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During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its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growth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embryo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moves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into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the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amnionic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cavity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and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the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 </a:t>
            </a:r>
            <a:r>
              <a:rPr lang="hu-HU" altLang="hu-HU" sz="1900" b="1" dirty="0" err="1">
                <a:solidFill>
                  <a:srgbClr val="4B2500"/>
                </a:solidFill>
                <a:latin typeface="+mj-lt"/>
              </a:rPr>
              <a:t>amnion</a:t>
            </a:r>
            <a:r>
              <a:rPr lang="hu-HU" altLang="hu-HU" sz="1900" b="1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(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blue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)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fuses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with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the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chorion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made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of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the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extraembryonic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mesoderm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(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red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) and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the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trophoblast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(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black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).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hu-HU" altLang="hu-HU" sz="1900" dirty="0">
              <a:solidFill>
                <a:srgbClr val="4B2500"/>
              </a:solidFill>
              <a:latin typeface="+mj-lt"/>
            </a:endParaRP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hu-HU" altLang="hu-HU" sz="1900" dirty="0" err="1">
                <a:solidFill>
                  <a:srgbClr val="0000CC"/>
                </a:solidFill>
                <a:latin typeface="+mj-lt"/>
              </a:rPr>
              <a:t>Amnionic</a:t>
            </a:r>
            <a:r>
              <a:rPr lang="hu-HU" altLang="hu-HU" sz="1900" dirty="0">
                <a:solidFill>
                  <a:srgbClr val="0000CC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0000CC"/>
                </a:solidFill>
                <a:latin typeface="+mj-lt"/>
              </a:rPr>
              <a:t>epithelium</a:t>
            </a:r>
            <a:r>
              <a:rPr lang="hu-HU" altLang="hu-HU" sz="1900" dirty="0">
                <a:solidFill>
                  <a:srgbClr val="0000CC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0000CC"/>
                </a:solidFill>
                <a:latin typeface="+mj-lt"/>
              </a:rPr>
              <a:t>covers</a:t>
            </a:r>
            <a:r>
              <a:rPr lang="hu-HU" altLang="hu-HU" sz="1900" dirty="0">
                <a:solidFill>
                  <a:srgbClr val="0000CC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0000CC"/>
                </a:solidFill>
                <a:latin typeface="+mj-lt"/>
              </a:rPr>
              <a:t>the</a:t>
            </a:r>
            <a:r>
              <a:rPr lang="hu-HU" altLang="hu-HU" sz="1900" dirty="0">
                <a:solidFill>
                  <a:srgbClr val="0000CC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0000CC"/>
                </a:solidFill>
                <a:latin typeface="+mj-lt"/>
              </a:rPr>
              <a:t>umbilical</a:t>
            </a:r>
            <a:r>
              <a:rPr lang="hu-HU" altLang="hu-HU" sz="1900" dirty="0">
                <a:solidFill>
                  <a:srgbClr val="0000CC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0000CC"/>
                </a:solidFill>
                <a:latin typeface="+mj-lt"/>
              </a:rPr>
              <a:t>cord</a:t>
            </a:r>
            <a:r>
              <a:rPr lang="hu-HU" altLang="hu-HU" sz="1900" dirty="0">
                <a:solidFill>
                  <a:srgbClr val="0000CC"/>
                </a:solidFill>
                <a:latin typeface="+mj-lt"/>
              </a:rPr>
              <a:t> and </a:t>
            </a:r>
            <a:r>
              <a:rPr lang="hu-HU" altLang="hu-HU" sz="1900" dirty="0" err="1">
                <a:solidFill>
                  <a:srgbClr val="0000CC"/>
                </a:solidFill>
                <a:latin typeface="+mj-lt"/>
              </a:rPr>
              <a:t>the</a:t>
            </a:r>
            <a:r>
              <a:rPr lang="hu-HU" altLang="hu-HU" sz="1900" dirty="0">
                <a:solidFill>
                  <a:srgbClr val="0000CC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0000CC"/>
                </a:solidFill>
                <a:latin typeface="+mj-lt"/>
              </a:rPr>
              <a:t>fetal</a:t>
            </a:r>
            <a:r>
              <a:rPr lang="hu-HU" altLang="hu-HU" sz="1900" dirty="0">
                <a:solidFill>
                  <a:srgbClr val="0000CC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0000CC"/>
                </a:solidFill>
                <a:latin typeface="+mj-lt"/>
              </a:rPr>
              <a:t>surface</a:t>
            </a:r>
            <a:r>
              <a:rPr lang="hu-HU" altLang="hu-HU" sz="1900" dirty="0">
                <a:solidFill>
                  <a:srgbClr val="0000CC"/>
                </a:solidFill>
                <a:latin typeface="+mj-lt"/>
              </a:rPr>
              <a:t> of </a:t>
            </a:r>
            <a:r>
              <a:rPr lang="hu-HU" altLang="hu-HU" sz="1900" dirty="0" err="1">
                <a:solidFill>
                  <a:srgbClr val="0000CC"/>
                </a:solidFill>
                <a:latin typeface="+mj-lt"/>
              </a:rPr>
              <a:t>the</a:t>
            </a:r>
            <a:r>
              <a:rPr lang="hu-HU" altLang="hu-HU" sz="1900" dirty="0">
                <a:solidFill>
                  <a:srgbClr val="0000CC"/>
                </a:solidFill>
                <a:latin typeface="+mj-lt"/>
              </a:rPr>
              <a:t> placenta.</a:t>
            </a: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endParaRPr lang="hu-HU" altLang="hu-HU" sz="1900" dirty="0">
              <a:solidFill>
                <a:srgbClr val="4B2500"/>
              </a:solidFill>
              <a:latin typeface="+mj-lt"/>
            </a:endParaRPr>
          </a:p>
          <a:p>
            <a:pPr algn="ctr">
              <a:spcBef>
                <a:spcPct val="0"/>
              </a:spcBef>
              <a:buClrTx/>
              <a:buSzTx/>
              <a:buFontTx/>
              <a:buNone/>
            </a:pP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Amnionic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fluid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contains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exfoliated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epithelial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cells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of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the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fetal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skin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,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so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if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sample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is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taken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from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the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amniotic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fluid, DNA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analysis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of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these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cells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might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 be </a:t>
            </a:r>
            <a:r>
              <a:rPr lang="hu-HU" altLang="hu-HU" sz="1900" dirty="0" err="1">
                <a:solidFill>
                  <a:srgbClr val="4B2500"/>
                </a:solidFill>
                <a:latin typeface="+mj-lt"/>
              </a:rPr>
              <a:t>performed</a:t>
            </a:r>
            <a:r>
              <a:rPr lang="hu-HU" altLang="hu-HU" sz="1900" dirty="0">
                <a:solidFill>
                  <a:srgbClr val="4B2500"/>
                </a:solidFill>
                <a:latin typeface="+mj-lt"/>
              </a:rPr>
              <a:t>.</a:t>
            </a:r>
          </a:p>
        </p:txBody>
      </p:sp>
      <p:sp>
        <p:nvSpPr>
          <p:cNvPr id="5" name="Szövegdoboz 3">
            <a:extLst>
              <a:ext uri="{FF2B5EF4-FFF2-40B4-BE49-F238E27FC236}">
                <a16:creationId xmlns:a16="http://schemas.microsoft.com/office/drawing/2014/main" id="{D8F90362-D1FF-41F1-8ED8-F075C868B2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0113" y="3068638"/>
            <a:ext cx="9350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Garamond" panose="020204040303010108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Garamond" panose="020204040303010108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Garamond" panose="02020404030301010803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hu-HU" altLang="hu-HU" sz="1600">
                <a:solidFill>
                  <a:srgbClr val="4B2500"/>
                </a:solidFill>
              </a:rPr>
              <a:t>2nd week</a:t>
            </a:r>
          </a:p>
        </p:txBody>
      </p:sp>
      <p:sp>
        <p:nvSpPr>
          <p:cNvPr id="6" name="Szövegdoboz 7">
            <a:extLst>
              <a:ext uri="{FF2B5EF4-FFF2-40B4-BE49-F238E27FC236}">
                <a16:creationId xmlns:a16="http://schemas.microsoft.com/office/drawing/2014/main" id="{9BC44DCB-DDD8-4A48-A1F5-FC10CFE106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76613" y="3068638"/>
            <a:ext cx="9366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Garamond" panose="020204040303010108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Garamond" panose="020204040303010108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Garamond" panose="02020404030301010803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hu-HU" altLang="hu-HU" sz="1600">
                <a:solidFill>
                  <a:srgbClr val="4B2500"/>
                </a:solidFill>
              </a:rPr>
              <a:t>4th week</a:t>
            </a:r>
          </a:p>
        </p:txBody>
      </p:sp>
    </p:spTree>
    <p:extLst>
      <p:ext uri="{BB962C8B-B14F-4D97-AF65-F5344CB8AC3E}">
        <p14:creationId xmlns:p14="http://schemas.microsoft.com/office/powerpoint/2010/main" val="2610437885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178" name="Picture 7" descr="M8000100-Amniocentesis-SPL">
            <a:extLst>
              <a:ext uri="{FF2B5EF4-FFF2-40B4-BE49-F238E27FC236}">
                <a16:creationId xmlns:a16="http://schemas.microsoft.com/office/drawing/2014/main" id="{38FF945E-5DD8-4522-8911-B88F425B45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0" y="3249613"/>
            <a:ext cx="5695950" cy="34718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0179" name="Picture 5" descr="161385">
            <a:extLst>
              <a:ext uri="{FF2B5EF4-FFF2-40B4-BE49-F238E27FC236}">
                <a16:creationId xmlns:a16="http://schemas.microsoft.com/office/drawing/2014/main" id="{890717D6-533F-4A6C-93E1-157F1057D2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188913"/>
            <a:ext cx="4821237" cy="4824412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87752" name="Text Box 8">
            <a:extLst>
              <a:ext uri="{FF2B5EF4-FFF2-40B4-BE49-F238E27FC236}">
                <a16:creationId xmlns:a16="http://schemas.microsoft.com/office/drawing/2014/main" id="{54D8BA92-74A6-4D13-9B4C-C1AB9E06B2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0063" y="476250"/>
            <a:ext cx="3382962" cy="584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hu-HU" altLang="hu-HU" sz="3200" b="1" dirty="0" err="1">
                <a:solidFill>
                  <a:srgbClr val="3F1E00">
                    <a:lumMod val="75000"/>
                    <a:lumOff val="2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Garamond" panose="02020404030301010803" pitchFamily="18" charset="0"/>
              </a:rPr>
              <a:t>Amniocentesis</a:t>
            </a:r>
            <a:endParaRPr lang="en-GB" altLang="hu-HU" sz="3200" b="1" dirty="0">
              <a:solidFill>
                <a:srgbClr val="3F1E00">
                  <a:lumMod val="75000"/>
                  <a:lumOff val="25000"/>
                </a:srgb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Garamond" panose="02020404030301010803" pitchFamily="18" charset="0"/>
            </a:endParaRPr>
          </a:p>
        </p:txBody>
      </p:sp>
      <p:sp>
        <p:nvSpPr>
          <p:cNvPr id="50181" name="Text Box 9">
            <a:extLst>
              <a:ext uri="{FF2B5EF4-FFF2-40B4-BE49-F238E27FC236}">
                <a16:creationId xmlns:a16="http://schemas.microsoft.com/office/drawing/2014/main" id="{904791B2-ECE9-4CF2-B667-3B660AABF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0788" y="1268413"/>
            <a:ext cx="1582737" cy="3698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Garamond" panose="020204040303010108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Garamond" panose="020204040303010108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Garamond" panose="02020404030301010803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9pPr>
          </a:lstStyle>
          <a:p>
            <a:pPr>
              <a:spcBef>
                <a:spcPct val="50000"/>
              </a:spcBef>
              <a:buClrTx/>
              <a:buSzTx/>
              <a:buFontTx/>
              <a:buNone/>
            </a:pPr>
            <a:r>
              <a:rPr lang="hu-HU" altLang="hu-HU" sz="1800">
                <a:solidFill>
                  <a:srgbClr val="4B2500"/>
                </a:solidFill>
              </a:rPr>
              <a:t>15-17th week</a:t>
            </a:r>
            <a:endParaRPr lang="en-GB" altLang="hu-HU" sz="1800">
              <a:solidFill>
                <a:srgbClr val="4B2500"/>
              </a:solidFill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4" descr="impllantation">
            <a:extLst>
              <a:ext uri="{FF2B5EF4-FFF2-40B4-BE49-F238E27FC236}">
                <a16:creationId xmlns:a16="http://schemas.microsoft.com/office/drawing/2014/main" id="{1202EE58-F8AE-481B-8352-C86A1A10BC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333375"/>
            <a:ext cx="8683625" cy="6408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Szövegdoboz 1">
            <a:extLst>
              <a:ext uri="{FF2B5EF4-FFF2-40B4-BE49-F238E27FC236}">
                <a16:creationId xmlns:a16="http://schemas.microsoft.com/office/drawing/2014/main" id="{99F5B10E-7AE0-45C0-AFC7-B075DD378392}"/>
              </a:ext>
            </a:extLst>
          </p:cNvPr>
          <p:cNvSpPr txBox="1">
            <a:spLocks noChangeArrowheads="1"/>
          </p:cNvSpPr>
          <p:nvPr/>
        </p:nvSpPr>
        <p:spPr bwMode="auto">
          <a:xfrm rot="-1845342">
            <a:off x="187325" y="1609725"/>
            <a:ext cx="2586038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FontTx/>
              <a:buNone/>
              <a:defRPr/>
            </a:pPr>
            <a:r>
              <a:rPr lang="hu-HU" altLang="hu-HU" sz="2400" b="1" dirty="0" err="1">
                <a:ln>
                  <a:solidFill>
                    <a:srgbClr val="C00000"/>
                  </a:solidFill>
                </a:ln>
                <a:solidFill>
                  <a:srgbClr val="FF0000"/>
                </a:solidFill>
                <a:latin typeface="+mj-lt"/>
              </a:rPr>
              <a:t>BLASTULATION</a:t>
            </a:r>
            <a:endParaRPr lang="hu-HU" altLang="hu-HU" sz="2400" b="1" dirty="0">
              <a:ln>
                <a:solidFill>
                  <a:srgbClr val="C00000"/>
                </a:solidFill>
              </a:ln>
              <a:solidFill>
                <a:srgbClr val="FF0000"/>
              </a:solidFill>
              <a:latin typeface="+mj-lt"/>
            </a:endParaRPr>
          </a:p>
        </p:txBody>
      </p:sp>
      <p:cxnSp>
        <p:nvCxnSpPr>
          <p:cNvPr id="6" name="Egyenes összekötő 5">
            <a:extLst>
              <a:ext uri="{FF2B5EF4-FFF2-40B4-BE49-F238E27FC236}">
                <a16:creationId xmlns:a16="http://schemas.microsoft.com/office/drawing/2014/main" id="{5D8DBEE6-0FD2-4278-B710-15FE3C3FC20C}"/>
              </a:ext>
            </a:extLst>
          </p:cNvPr>
          <p:cNvCxnSpPr/>
          <p:nvPr/>
        </p:nvCxnSpPr>
        <p:spPr>
          <a:xfrm>
            <a:off x="2195513" y="549275"/>
            <a:ext cx="936625" cy="1150938"/>
          </a:xfrm>
          <a:prstGeom prst="line">
            <a:avLst/>
          </a:prstGeom>
          <a:ln>
            <a:solidFill>
              <a:srgbClr val="C00000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Szövegdoboz 2">
            <a:extLst>
              <a:ext uri="{FF2B5EF4-FFF2-40B4-BE49-F238E27FC236}">
                <a16:creationId xmlns:a16="http://schemas.microsoft.com/office/drawing/2014/main" id="{B742FA22-D526-4EBC-8C66-92818BC42605}"/>
              </a:ext>
            </a:extLst>
          </p:cNvPr>
          <p:cNvSpPr txBox="1"/>
          <p:nvPr/>
        </p:nvSpPr>
        <p:spPr>
          <a:xfrm>
            <a:off x="4067175" y="5732463"/>
            <a:ext cx="4249738" cy="647700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>
              <a:defRPr/>
            </a:pPr>
            <a:r>
              <a:rPr lang="hu-HU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Note</a:t>
            </a:r>
            <a:r>
              <a:rPr lang="hu-HU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, </a:t>
            </a:r>
            <a:r>
              <a:rPr lang="hu-HU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that</a:t>
            </a:r>
            <a:r>
              <a:rPr lang="hu-HU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hu-HU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implantation</a:t>
            </a:r>
            <a:r>
              <a:rPr lang="hu-HU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hu-HU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runs</a:t>
            </a:r>
            <a:r>
              <a:rPr lang="hu-HU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hu-HU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simultaneously</a:t>
            </a:r>
            <a:r>
              <a:rPr lang="hu-HU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hu-HU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with</a:t>
            </a:r>
            <a:r>
              <a:rPr lang="hu-HU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hu-HU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the</a:t>
            </a:r>
            <a:r>
              <a:rPr lang="hu-HU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hu-HU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formation</a:t>
            </a:r>
            <a:r>
              <a:rPr lang="hu-HU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of </a:t>
            </a:r>
            <a:r>
              <a:rPr lang="hu-HU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girm</a:t>
            </a:r>
            <a:r>
              <a:rPr lang="hu-HU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hu-HU" dirty="0" err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layers</a:t>
            </a:r>
            <a:r>
              <a:rPr lang="hu-HU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!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Szövegdoboz 1">
            <a:extLst>
              <a:ext uri="{FF2B5EF4-FFF2-40B4-BE49-F238E27FC236}">
                <a16:creationId xmlns:a16="http://schemas.microsoft.com/office/drawing/2014/main" id="{5C7ACB26-711A-4B9A-AFE1-4DF23677FC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4324" y="3789040"/>
            <a:ext cx="8486776" cy="2585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Garamond" panose="02020404030301010803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Garamond" panose="02020404030301010803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Garamond" panose="02020404030301010803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Garamond" panose="02020404030301010803" pitchFamily="18" charset="0"/>
              </a:defRPr>
            </a:lvl9pPr>
          </a:lstStyle>
          <a:p>
            <a:pPr algn="just">
              <a:spcBef>
                <a:spcPct val="0"/>
              </a:spcBef>
              <a:buClrTx/>
              <a:buSzTx/>
              <a:buFontTx/>
              <a:buNone/>
            </a:pPr>
            <a:r>
              <a:rPr lang="en-US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 </a:t>
            </a:r>
            <a:r>
              <a:rPr lang="en-US" altLang="hu-HU" sz="1800" b="1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yolk sac </a:t>
            </a:r>
            <a:r>
              <a:rPr lang="en-US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is a membranous sac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formed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by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hypoblasts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on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ventral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surface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of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embry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</a:t>
            </a:r>
            <a:r>
              <a:rPr lang="en-US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hu-HU" altLang="hu-HU" sz="1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Nutrients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stored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in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yolk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sac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are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utilized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by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vitelline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circulation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most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primitive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circulatory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system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of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embryo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During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folding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of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embryo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midgut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is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getting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separated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from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remnant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of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yolk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sac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but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connection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called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omphalo-mesenteric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or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vitelline)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duct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persists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for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while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hu-HU" altLang="hu-HU" sz="1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Blood</a:t>
            </a:r>
            <a:r>
              <a:rPr lang="hu-HU" altLang="hu-HU" sz="1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formation</a:t>
            </a:r>
            <a:r>
              <a:rPr lang="hu-HU" altLang="hu-HU" sz="1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is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first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observable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in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extraembryonic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mesoderm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attached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onto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external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surface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of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yolk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sac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and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persists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until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6th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week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when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liver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becomes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principal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site of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hemopoiesis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Furthermore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hu-HU" altLang="hu-HU" sz="1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primordial</a:t>
            </a:r>
            <a:r>
              <a:rPr lang="hu-HU" altLang="hu-HU" sz="1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germ</a:t>
            </a:r>
            <a:r>
              <a:rPr lang="hu-HU" altLang="hu-HU" sz="1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b="1" dirty="0" err="1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cells</a:t>
            </a:r>
            <a:r>
              <a:rPr lang="hu-HU" altLang="hu-HU" sz="1800" b="1" dirty="0">
                <a:solidFill>
                  <a:srgbClr val="0000CC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that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later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immigrate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into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sex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glands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appear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first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in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wall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of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yolk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sac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hu-HU" altLang="hu-HU" sz="1800" dirty="0" err="1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too</a:t>
            </a:r>
            <a:r>
              <a:rPr lang="hu-HU" altLang="hu-HU" sz="1800" dirty="0">
                <a:solidFill>
                  <a:srgbClr val="4B25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  <p:pic>
        <p:nvPicPr>
          <p:cNvPr id="48133" name="Picture 5" descr="https://hduod.weebly.com/uploads/9/5/1/4/9514123/8696406_orig.jpg?303">
            <a:extLst>
              <a:ext uri="{FF2B5EF4-FFF2-40B4-BE49-F238E27FC236}">
                <a16:creationId xmlns:a16="http://schemas.microsoft.com/office/drawing/2014/main" id="{99463032-94E6-4272-AA9C-DE240D2DECA3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6300"/>
          <a:stretch/>
        </p:blipFill>
        <p:spPr bwMode="auto">
          <a:xfrm>
            <a:off x="328612" y="272802"/>
            <a:ext cx="8486775" cy="2996952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Picture 2" descr="Kép1">
            <a:extLst>
              <a:ext uri="{FF2B5EF4-FFF2-40B4-BE49-F238E27FC236}">
                <a16:creationId xmlns:a16="http://schemas.microsoft.com/office/drawing/2014/main" id="{E532789E-604E-4B98-A621-2B2DB2C801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" t="1439" b="1256"/>
          <a:stretch>
            <a:fillRect/>
          </a:stretch>
        </p:blipFill>
        <p:spPr bwMode="auto">
          <a:xfrm>
            <a:off x="178545" y="1618725"/>
            <a:ext cx="7566025" cy="50450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1924" name="Oval 4">
            <a:extLst>
              <a:ext uri="{FF2B5EF4-FFF2-40B4-BE49-F238E27FC236}">
                <a16:creationId xmlns:a16="http://schemas.microsoft.com/office/drawing/2014/main" id="{F89C7954-9560-46BE-AD2D-5D0FE0E773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59632" y="2552175"/>
            <a:ext cx="1871663" cy="3095625"/>
          </a:xfrm>
          <a:prstGeom prst="ellipse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hu-HU" altLang="hu-HU" sz="1800"/>
          </a:p>
        </p:txBody>
      </p:sp>
      <p:sp>
        <p:nvSpPr>
          <p:cNvPr id="81928" name="Rectangle 8">
            <a:extLst>
              <a:ext uri="{FF2B5EF4-FFF2-40B4-BE49-F238E27FC236}">
                <a16:creationId xmlns:a16="http://schemas.microsoft.com/office/drawing/2014/main" id="{BD9BCD76-08F0-4C6A-B323-C7ECE25C3A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15620" y="4568300"/>
            <a:ext cx="2879725" cy="2016125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hu-HU" altLang="hu-HU" sz="1800"/>
          </a:p>
        </p:txBody>
      </p:sp>
      <p:sp>
        <p:nvSpPr>
          <p:cNvPr id="81933" name="Freeform 13">
            <a:extLst>
              <a:ext uri="{FF2B5EF4-FFF2-40B4-BE49-F238E27FC236}">
                <a16:creationId xmlns:a16="http://schemas.microsoft.com/office/drawing/2014/main" id="{3886AC5A-B9CE-435C-AC36-752D7A99D96B}"/>
              </a:ext>
            </a:extLst>
          </p:cNvPr>
          <p:cNvSpPr>
            <a:spLocks/>
          </p:cNvSpPr>
          <p:nvPr/>
        </p:nvSpPr>
        <p:spPr bwMode="auto">
          <a:xfrm>
            <a:off x="1318370" y="2577575"/>
            <a:ext cx="1779587" cy="1144588"/>
          </a:xfrm>
          <a:custGeom>
            <a:avLst/>
            <a:gdLst>
              <a:gd name="T0" fmla="*/ 20161244 w 1121"/>
              <a:gd name="T1" fmla="*/ 1789311719 h 721"/>
              <a:gd name="T2" fmla="*/ 133567450 w 1121"/>
              <a:gd name="T3" fmla="*/ 1103828920 h 721"/>
              <a:gd name="T4" fmla="*/ 488910175 w 1121"/>
              <a:gd name="T5" fmla="*/ 448588008 h 721"/>
              <a:gd name="T6" fmla="*/ 1048384705 w 1121"/>
              <a:gd name="T7" fmla="*/ 75604721 h 721"/>
              <a:gd name="T8" fmla="*/ 1733867013 w 1121"/>
              <a:gd name="T9" fmla="*/ 75604721 h 721"/>
              <a:gd name="T10" fmla="*/ 2147483646 w 1121"/>
              <a:gd name="T11" fmla="*/ 531753995 h 721"/>
              <a:gd name="T12" fmla="*/ 2147483646 w 1121"/>
              <a:gd name="T13" fmla="*/ 1559978194 h 721"/>
              <a:gd name="T14" fmla="*/ 2147483646 w 1121"/>
              <a:gd name="T15" fmla="*/ 1754029516 h 721"/>
              <a:gd name="T16" fmla="*/ 2147483646 w 1121"/>
              <a:gd name="T17" fmla="*/ 1446570319 h 721"/>
              <a:gd name="T18" fmla="*/ 2079127528 w 1121"/>
              <a:gd name="T19" fmla="*/ 531753995 h 721"/>
              <a:gd name="T20" fmla="*/ 1391125859 w 1121"/>
              <a:gd name="T21" fmla="*/ 189012595 h 721"/>
              <a:gd name="T22" fmla="*/ 761086974 w 1121"/>
              <a:gd name="T23" fmla="*/ 430947701 h 721"/>
              <a:gd name="T24" fmla="*/ 362902398 w 1121"/>
              <a:gd name="T25" fmla="*/ 990422633 h 721"/>
              <a:gd name="T26" fmla="*/ 178930250 w 1121"/>
              <a:gd name="T27" fmla="*/ 1683465110 h 721"/>
              <a:gd name="T28" fmla="*/ 20161244 w 1121"/>
              <a:gd name="T29" fmla="*/ 1789311719 h 72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21" h="721">
                <a:moveTo>
                  <a:pt x="8" y="710"/>
                </a:moveTo>
                <a:cubicBezTo>
                  <a:pt x="0" y="672"/>
                  <a:pt x="22" y="527"/>
                  <a:pt x="53" y="438"/>
                </a:cubicBezTo>
                <a:cubicBezTo>
                  <a:pt x="84" y="349"/>
                  <a:pt x="133" y="246"/>
                  <a:pt x="194" y="178"/>
                </a:cubicBezTo>
                <a:cubicBezTo>
                  <a:pt x="255" y="110"/>
                  <a:pt x="334" y="55"/>
                  <a:pt x="416" y="30"/>
                </a:cubicBezTo>
                <a:cubicBezTo>
                  <a:pt x="498" y="5"/>
                  <a:pt x="605" y="0"/>
                  <a:pt x="688" y="30"/>
                </a:cubicBezTo>
                <a:cubicBezTo>
                  <a:pt x="771" y="60"/>
                  <a:pt x="847" y="113"/>
                  <a:pt x="915" y="211"/>
                </a:cubicBezTo>
                <a:cubicBezTo>
                  <a:pt x="983" y="309"/>
                  <a:pt x="1073" y="538"/>
                  <a:pt x="1097" y="619"/>
                </a:cubicBezTo>
                <a:cubicBezTo>
                  <a:pt x="1121" y="700"/>
                  <a:pt x="1073" y="703"/>
                  <a:pt x="1058" y="696"/>
                </a:cubicBezTo>
                <a:cubicBezTo>
                  <a:pt x="1043" y="689"/>
                  <a:pt x="1045" y="655"/>
                  <a:pt x="1006" y="574"/>
                </a:cubicBezTo>
                <a:cubicBezTo>
                  <a:pt x="967" y="493"/>
                  <a:pt x="901" y="294"/>
                  <a:pt x="825" y="211"/>
                </a:cubicBezTo>
                <a:cubicBezTo>
                  <a:pt x="749" y="128"/>
                  <a:pt x="639" y="82"/>
                  <a:pt x="552" y="75"/>
                </a:cubicBezTo>
                <a:cubicBezTo>
                  <a:pt x="465" y="68"/>
                  <a:pt x="370" y="118"/>
                  <a:pt x="302" y="171"/>
                </a:cubicBezTo>
                <a:cubicBezTo>
                  <a:pt x="234" y="224"/>
                  <a:pt x="182" y="310"/>
                  <a:pt x="144" y="393"/>
                </a:cubicBezTo>
                <a:cubicBezTo>
                  <a:pt x="106" y="476"/>
                  <a:pt x="94" y="615"/>
                  <a:pt x="71" y="668"/>
                </a:cubicBezTo>
                <a:cubicBezTo>
                  <a:pt x="48" y="721"/>
                  <a:pt x="21" y="701"/>
                  <a:pt x="8" y="710"/>
                </a:cubicBezTo>
                <a:close/>
              </a:path>
            </a:pathLst>
          </a:custGeom>
          <a:solidFill>
            <a:srgbClr val="0000FF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hu-HU"/>
          </a:p>
        </p:txBody>
      </p:sp>
      <p:sp>
        <p:nvSpPr>
          <p:cNvPr id="81934" name="Line 14">
            <a:extLst>
              <a:ext uri="{FF2B5EF4-FFF2-40B4-BE49-F238E27FC236}">
                <a16:creationId xmlns:a16="http://schemas.microsoft.com/office/drawing/2014/main" id="{2E17DA43-347C-4989-9280-8CC81534E7EB}"/>
              </a:ext>
            </a:extLst>
          </p:cNvPr>
          <p:cNvSpPr>
            <a:spLocks noChangeShapeType="1"/>
          </p:cNvSpPr>
          <p:nvPr/>
        </p:nvSpPr>
        <p:spPr bwMode="auto">
          <a:xfrm>
            <a:off x="1475532" y="3417363"/>
            <a:ext cx="503238" cy="576262"/>
          </a:xfrm>
          <a:prstGeom prst="line">
            <a:avLst/>
          </a:prstGeom>
          <a:noFill/>
          <a:ln w="28575">
            <a:solidFill>
              <a:srgbClr val="0000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hu-HU"/>
          </a:p>
        </p:txBody>
      </p:sp>
      <p:sp>
        <p:nvSpPr>
          <p:cNvPr id="81935" name="Line 15">
            <a:extLst>
              <a:ext uri="{FF2B5EF4-FFF2-40B4-BE49-F238E27FC236}">
                <a16:creationId xmlns:a16="http://schemas.microsoft.com/office/drawing/2014/main" id="{2504D162-9DCD-4710-8F61-3F2FE734D9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555032" y="3488800"/>
            <a:ext cx="360363" cy="504825"/>
          </a:xfrm>
          <a:prstGeom prst="line">
            <a:avLst/>
          </a:prstGeom>
          <a:noFill/>
          <a:ln w="28575">
            <a:solidFill>
              <a:srgbClr val="0000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hu-HU"/>
          </a:p>
        </p:txBody>
      </p:sp>
      <p:sp>
        <p:nvSpPr>
          <p:cNvPr id="81936" name="Line 16">
            <a:extLst>
              <a:ext uri="{FF2B5EF4-FFF2-40B4-BE49-F238E27FC236}">
                <a16:creationId xmlns:a16="http://schemas.microsoft.com/office/drawing/2014/main" id="{BC201590-2ED6-4A67-BBA4-8E52322CBCB0}"/>
              </a:ext>
            </a:extLst>
          </p:cNvPr>
          <p:cNvSpPr>
            <a:spLocks noChangeShapeType="1"/>
          </p:cNvSpPr>
          <p:nvPr/>
        </p:nvSpPr>
        <p:spPr bwMode="auto">
          <a:xfrm>
            <a:off x="1691432" y="2983975"/>
            <a:ext cx="360363" cy="504825"/>
          </a:xfrm>
          <a:prstGeom prst="line">
            <a:avLst/>
          </a:prstGeom>
          <a:noFill/>
          <a:ln w="28575">
            <a:solidFill>
              <a:srgbClr val="0000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hu-HU"/>
          </a:p>
        </p:txBody>
      </p:sp>
      <p:sp>
        <p:nvSpPr>
          <p:cNvPr id="81937" name="Line 17">
            <a:extLst>
              <a:ext uri="{FF2B5EF4-FFF2-40B4-BE49-F238E27FC236}">
                <a16:creationId xmlns:a16="http://schemas.microsoft.com/office/drawing/2014/main" id="{3B070C7F-9D88-4E44-8EED-72CE120A814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10570" y="2983975"/>
            <a:ext cx="288925" cy="504825"/>
          </a:xfrm>
          <a:prstGeom prst="line">
            <a:avLst/>
          </a:prstGeom>
          <a:noFill/>
          <a:ln w="28575">
            <a:solidFill>
              <a:srgbClr val="0000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hu-HU"/>
          </a:p>
        </p:txBody>
      </p:sp>
      <p:sp>
        <p:nvSpPr>
          <p:cNvPr id="81938" name="Line 18">
            <a:extLst>
              <a:ext uri="{FF2B5EF4-FFF2-40B4-BE49-F238E27FC236}">
                <a16:creationId xmlns:a16="http://schemas.microsoft.com/office/drawing/2014/main" id="{B7EA37B7-E6A6-40FE-B65A-F2A0DD368647}"/>
              </a:ext>
            </a:extLst>
          </p:cNvPr>
          <p:cNvSpPr>
            <a:spLocks noChangeShapeType="1"/>
          </p:cNvSpPr>
          <p:nvPr/>
        </p:nvSpPr>
        <p:spPr bwMode="auto">
          <a:xfrm>
            <a:off x="2194670" y="2696638"/>
            <a:ext cx="0" cy="576262"/>
          </a:xfrm>
          <a:prstGeom prst="line">
            <a:avLst/>
          </a:prstGeom>
          <a:noFill/>
          <a:ln w="28575">
            <a:solidFill>
              <a:srgbClr val="0000CC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hu-HU"/>
          </a:p>
        </p:txBody>
      </p:sp>
      <p:pic>
        <p:nvPicPr>
          <p:cNvPr id="3" name="Kép 2">
            <a:extLst>
              <a:ext uri="{FF2B5EF4-FFF2-40B4-BE49-F238E27FC236}">
                <a16:creationId xmlns:a16="http://schemas.microsoft.com/office/drawing/2014/main" id="{87ACE571-CC75-4882-B55C-9D14D6A6019F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7098"/>
          <a:stretch/>
        </p:blipFill>
        <p:spPr>
          <a:xfrm>
            <a:off x="3800188" y="159138"/>
            <a:ext cx="5228785" cy="2376265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4819" name="Text Box 3">
            <a:extLst>
              <a:ext uri="{FF2B5EF4-FFF2-40B4-BE49-F238E27FC236}">
                <a16:creationId xmlns:a16="http://schemas.microsoft.com/office/drawing/2014/main" id="{FD9DEACE-0390-426B-8AFB-F6674248F5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5674" y="3328246"/>
            <a:ext cx="2716796" cy="3170099"/>
          </a:xfrm>
          <a:prstGeom prst="rect">
            <a:avLst/>
          </a:prstGeom>
          <a:solidFill>
            <a:srgbClr val="FFFFFF"/>
          </a:solidFill>
          <a:ln>
            <a:noFill/>
          </a:ln>
          <a:effectLst/>
          <a:extLst/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hu-HU" altLang="hu-HU" sz="1800" dirty="0" err="1"/>
              <a:t>Further</a:t>
            </a:r>
            <a:r>
              <a:rPr lang="hu-HU" altLang="hu-HU" sz="1800" dirty="0"/>
              <a:t> </a:t>
            </a:r>
            <a:r>
              <a:rPr lang="hu-HU" altLang="hu-HU" sz="1800" dirty="0" err="1"/>
              <a:t>proliferation</a:t>
            </a:r>
            <a:r>
              <a:rPr lang="hu-HU" altLang="hu-HU" sz="1800" dirty="0"/>
              <a:t> of </a:t>
            </a:r>
            <a:r>
              <a:rPr lang="hu-HU" altLang="hu-HU" sz="1800" dirty="0" err="1"/>
              <a:t>epiblast</a:t>
            </a:r>
            <a:r>
              <a:rPr lang="hu-HU" altLang="hu-HU" sz="1800" dirty="0"/>
              <a:t> is </a:t>
            </a:r>
            <a:r>
              <a:rPr lang="hu-HU" altLang="hu-HU" sz="1800" dirty="0" err="1"/>
              <a:t>observable</a:t>
            </a:r>
            <a:r>
              <a:rPr lang="hu-HU" altLang="hu-HU" sz="1800" dirty="0"/>
              <a:t>: </a:t>
            </a:r>
            <a:r>
              <a:rPr lang="hu-HU" altLang="hu-HU" sz="1800" dirty="0" err="1"/>
              <a:t>on</a:t>
            </a:r>
            <a:r>
              <a:rPr lang="hu-HU" altLang="hu-HU" sz="1800" dirty="0"/>
              <a:t> </a:t>
            </a:r>
            <a:r>
              <a:rPr lang="hu-HU" altLang="hu-HU" sz="1800" dirty="0" err="1"/>
              <a:t>one</a:t>
            </a:r>
            <a:r>
              <a:rPr lang="hu-HU" altLang="hu-HU" sz="1800" dirty="0"/>
              <a:t> end of </a:t>
            </a:r>
            <a:r>
              <a:rPr lang="hu-HU" altLang="hu-HU" sz="1800" dirty="0" err="1"/>
              <a:t>the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embryonic</a:t>
            </a:r>
            <a:r>
              <a:rPr lang="hu-HU" altLang="hu-HU" sz="1800" dirty="0"/>
              <a:t> </a:t>
            </a:r>
            <a:r>
              <a:rPr lang="hu-HU" altLang="hu-HU" sz="1800" dirty="0" err="1"/>
              <a:t>disk</a:t>
            </a:r>
            <a:r>
              <a:rPr lang="hu-HU" altLang="hu-HU" sz="1800" dirty="0"/>
              <a:t> </a:t>
            </a:r>
            <a:r>
              <a:rPr lang="hu-HU" altLang="hu-HU" sz="1800" dirty="0" err="1"/>
              <a:t>epiblasts</a:t>
            </a:r>
            <a:r>
              <a:rPr lang="hu-HU" altLang="hu-HU" sz="1800" dirty="0"/>
              <a:t> </a:t>
            </a:r>
            <a:r>
              <a:rPr lang="hu-HU" altLang="hu-HU" sz="1800" dirty="0" err="1"/>
              <a:t>proliferate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quickly</a:t>
            </a:r>
            <a:r>
              <a:rPr lang="hu-HU" altLang="hu-HU" sz="1800" dirty="0"/>
              <a:t>, </a:t>
            </a:r>
            <a:r>
              <a:rPr lang="hu-HU" altLang="hu-HU" sz="1800" dirty="0" err="1"/>
              <a:t>daughter</a:t>
            </a:r>
            <a:r>
              <a:rPr lang="hu-HU" altLang="hu-HU" sz="1800" dirty="0"/>
              <a:t> </a:t>
            </a:r>
            <a:r>
              <a:rPr lang="hu-HU" altLang="hu-HU" sz="1800" dirty="0" err="1"/>
              <a:t>cells</a:t>
            </a:r>
            <a:r>
              <a:rPr lang="hu-HU" altLang="hu-HU" sz="1800" dirty="0"/>
              <a:t> </a:t>
            </a:r>
            <a:r>
              <a:rPr lang="hu-HU" altLang="hu-HU" sz="1800" dirty="0" err="1"/>
              <a:t>migrate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toward</a:t>
            </a:r>
            <a:r>
              <a:rPr lang="hu-HU" altLang="hu-HU" sz="1800" dirty="0"/>
              <a:t> </a:t>
            </a:r>
            <a:r>
              <a:rPr lang="hu-HU" altLang="hu-HU" sz="1800" dirty="0" err="1"/>
              <a:t>the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the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midline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resulting</a:t>
            </a:r>
            <a:r>
              <a:rPr lang="hu-HU" altLang="hu-HU" sz="1800" dirty="0"/>
              <a:t> in </a:t>
            </a:r>
            <a:r>
              <a:rPr lang="hu-HU" altLang="hu-HU" sz="1800" dirty="0" err="1"/>
              <a:t>the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appearance</a:t>
            </a:r>
            <a:r>
              <a:rPr lang="hu-HU" altLang="hu-HU" sz="1800" dirty="0"/>
              <a:t> of </a:t>
            </a:r>
            <a:r>
              <a:rPr lang="hu-HU" altLang="hu-HU" sz="1800" dirty="0" err="1"/>
              <a:t>the</a:t>
            </a:r>
            <a:r>
              <a:rPr lang="hu-HU" altLang="hu-HU" sz="1800" dirty="0"/>
              <a:t> </a:t>
            </a:r>
            <a:r>
              <a:rPr lang="hu-HU" altLang="hu-HU" sz="1800" b="1" dirty="0" err="1"/>
              <a:t>primitive</a:t>
            </a:r>
            <a:r>
              <a:rPr lang="hu-HU" altLang="hu-HU" sz="1800" b="1" dirty="0"/>
              <a:t> </a:t>
            </a:r>
            <a:r>
              <a:rPr lang="hu-HU" altLang="hu-HU" sz="1800" b="1" dirty="0" err="1"/>
              <a:t>streak</a:t>
            </a:r>
            <a:r>
              <a:rPr lang="hu-HU" altLang="hu-HU" sz="1800" b="1" dirty="0"/>
              <a:t> </a:t>
            </a:r>
            <a:r>
              <a:rPr lang="hu-HU" altLang="hu-HU" sz="1800" dirty="0"/>
              <a:t>and </a:t>
            </a:r>
            <a:r>
              <a:rPr lang="hu-HU" altLang="hu-HU" sz="1800" b="1" dirty="0" err="1"/>
              <a:t>primitive</a:t>
            </a:r>
            <a:r>
              <a:rPr lang="hu-HU" altLang="hu-HU" sz="1800" b="1" dirty="0"/>
              <a:t> </a:t>
            </a:r>
            <a:r>
              <a:rPr lang="hu-HU" altLang="hu-HU" sz="1800" b="1" dirty="0" err="1"/>
              <a:t>node</a:t>
            </a:r>
            <a:r>
              <a:rPr lang="hu-HU" altLang="hu-HU" sz="1800" b="1" dirty="0"/>
              <a:t>. 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endParaRPr lang="hu-HU" altLang="hu-HU" sz="2000" b="1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Freeform 2">
            <a:extLst>
              <a:ext uri="{FF2B5EF4-FFF2-40B4-BE49-F238E27FC236}">
                <a16:creationId xmlns:a16="http://schemas.microsoft.com/office/drawing/2014/main" id="{E8D2A8B5-89B8-4975-84CE-E1CFAEC4C155}"/>
              </a:ext>
            </a:extLst>
          </p:cNvPr>
          <p:cNvSpPr>
            <a:spLocks/>
          </p:cNvSpPr>
          <p:nvPr/>
        </p:nvSpPr>
        <p:spPr bwMode="auto">
          <a:xfrm flipV="1">
            <a:off x="165100" y="188913"/>
            <a:ext cx="8872538" cy="6480175"/>
          </a:xfrm>
          <a:custGeom>
            <a:avLst/>
            <a:gdLst>
              <a:gd name="T0" fmla="*/ 2147483646 w 5589"/>
              <a:gd name="T1" fmla="*/ 2147483646 h 4160"/>
              <a:gd name="T2" fmla="*/ 2147483646 w 5589"/>
              <a:gd name="T3" fmla="*/ 0 h 4160"/>
              <a:gd name="T4" fmla="*/ 25201564 w 5589"/>
              <a:gd name="T5" fmla="*/ 0 h 4160"/>
              <a:gd name="T6" fmla="*/ 0 w 5589"/>
              <a:gd name="T7" fmla="*/ 2147483646 h 4160"/>
              <a:gd name="T8" fmla="*/ 2147483646 w 5589"/>
              <a:gd name="T9" fmla="*/ 2147483646 h 41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589" h="4160">
                <a:moveTo>
                  <a:pt x="5524" y="4160"/>
                </a:moveTo>
                <a:lnTo>
                  <a:pt x="5589" y="0"/>
                </a:lnTo>
                <a:lnTo>
                  <a:pt x="10" y="0"/>
                </a:lnTo>
                <a:lnTo>
                  <a:pt x="0" y="4160"/>
                </a:lnTo>
                <a:lnTo>
                  <a:pt x="5524" y="4160"/>
                </a:lnTo>
                <a:close/>
              </a:path>
            </a:pathLst>
          </a:custGeom>
          <a:solidFill>
            <a:srgbClr val="FFE6CD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hu-HU"/>
          </a:p>
        </p:txBody>
      </p:sp>
      <p:sp>
        <p:nvSpPr>
          <p:cNvPr id="35843" name="Freeform 3">
            <a:extLst>
              <a:ext uri="{FF2B5EF4-FFF2-40B4-BE49-F238E27FC236}">
                <a16:creationId xmlns:a16="http://schemas.microsoft.com/office/drawing/2014/main" id="{F2C7A22B-7F52-433A-81AD-6380B1001733}"/>
              </a:ext>
            </a:extLst>
          </p:cNvPr>
          <p:cNvSpPr>
            <a:spLocks/>
          </p:cNvSpPr>
          <p:nvPr/>
        </p:nvSpPr>
        <p:spPr bwMode="auto">
          <a:xfrm>
            <a:off x="755650" y="620713"/>
            <a:ext cx="3671888" cy="5918200"/>
          </a:xfrm>
          <a:custGeom>
            <a:avLst/>
            <a:gdLst>
              <a:gd name="T0" fmla="*/ 2147483646 w 2185"/>
              <a:gd name="T1" fmla="*/ 44988406 h 3638"/>
              <a:gd name="T2" fmla="*/ 2147483646 w 2185"/>
              <a:gd name="T3" fmla="*/ 119087914 h 3638"/>
              <a:gd name="T4" fmla="*/ 1364028249 w 2185"/>
              <a:gd name="T5" fmla="*/ 624547418 h 3638"/>
              <a:gd name="T6" fmla="*/ 338889215 w 2185"/>
              <a:gd name="T7" fmla="*/ 1826008716 h 3638"/>
              <a:gd name="T8" fmla="*/ 84722304 w 2185"/>
              <a:gd name="T9" fmla="*/ 2147483646 h 3638"/>
              <a:gd name="T10" fmla="*/ 852869510 w 2185"/>
              <a:gd name="T11" fmla="*/ 2147483646 h 3638"/>
              <a:gd name="T12" fmla="*/ 1621018396 w 2185"/>
              <a:gd name="T13" fmla="*/ 2147483646 h 3638"/>
              <a:gd name="T14" fmla="*/ 2147483646 w 2185"/>
              <a:gd name="T15" fmla="*/ 2147483646 h 3638"/>
              <a:gd name="T16" fmla="*/ 2147483646 w 2185"/>
              <a:gd name="T17" fmla="*/ 2147483646 h 3638"/>
              <a:gd name="T18" fmla="*/ 2147483646 w 2185"/>
              <a:gd name="T19" fmla="*/ 2147483646 h 3638"/>
              <a:gd name="T20" fmla="*/ 2147483646 w 2185"/>
              <a:gd name="T21" fmla="*/ 2147483646 h 3638"/>
              <a:gd name="T22" fmla="*/ 2147483646 w 2185"/>
              <a:gd name="T23" fmla="*/ 1945096630 h 3638"/>
              <a:gd name="T24" fmla="*/ 2147483646 w 2185"/>
              <a:gd name="T25" fmla="*/ 431361623 h 3638"/>
              <a:gd name="T26" fmla="*/ 2147483646 w 2185"/>
              <a:gd name="T27" fmla="*/ 44988406 h 36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85" h="3638">
                <a:moveTo>
                  <a:pt x="1219" y="17"/>
                </a:moveTo>
                <a:cubicBezTo>
                  <a:pt x="1087" y="0"/>
                  <a:pt x="946" y="9"/>
                  <a:pt x="823" y="45"/>
                </a:cubicBezTo>
                <a:cubicBezTo>
                  <a:pt x="700" y="81"/>
                  <a:pt x="600" y="129"/>
                  <a:pt x="483" y="236"/>
                </a:cubicBezTo>
                <a:cubicBezTo>
                  <a:pt x="366" y="343"/>
                  <a:pt x="195" y="478"/>
                  <a:pt x="120" y="690"/>
                </a:cubicBezTo>
                <a:cubicBezTo>
                  <a:pt x="45" y="902"/>
                  <a:pt x="0" y="1219"/>
                  <a:pt x="30" y="1506"/>
                </a:cubicBezTo>
                <a:cubicBezTo>
                  <a:pt x="60" y="1793"/>
                  <a:pt x="211" y="2148"/>
                  <a:pt x="302" y="2413"/>
                </a:cubicBezTo>
                <a:cubicBezTo>
                  <a:pt x="393" y="2678"/>
                  <a:pt x="453" y="2897"/>
                  <a:pt x="574" y="3094"/>
                </a:cubicBezTo>
                <a:cubicBezTo>
                  <a:pt x="695" y="3291"/>
                  <a:pt x="854" y="3548"/>
                  <a:pt x="1028" y="3593"/>
                </a:cubicBezTo>
                <a:cubicBezTo>
                  <a:pt x="1202" y="3638"/>
                  <a:pt x="1471" y="3557"/>
                  <a:pt x="1617" y="3366"/>
                </a:cubicBezTo>
                <a:cubicBezTo>
                  <a:pt x="1763" y="3175"/>
                  <a:pt x="1829" y="2721"/>
                  <a:pt x="1906" y="2446"/>
                </a:cubicBezTo>
                <a:cubicBezTo>
                  <a:pt x="1983" y="2171"/>
                  <a:pt x="2044" y="2002"/>
                  <a:pt x="2079" y="1717"/>
                </a:cubicBezTo>
                <a:cubicBezTo>
                  <a:pt x="2114" y="1432"/>
                  <a:pt x="2185" y="994"/>
                  <a:pt x="2116" y="735"/>
                </a:cubicBezTo>
                <a:cubicBezTo>
                  <a:pt x="2047" y="476"/>
                  <a:pt x="1813" y="283"/>
                  <a:pt x="1663" y="163"/>
                </a:cubicBezTo>
                <a:cubicBezTo>
                  <a:pt x="1513" y="43"/>
                  <a:pt x="1311" y="47"/>
                  <a:pt x="1219" y="17"/>
                </a:cubicBezTo>
                <a:close/>
              </a:path>
            </a:pathLst>
          </a:custGeom>
          <a:solidFill>
            <a:srgbClr val="FAC7C6"/>
          </a:solidFill>
          <a:ln w="38100" cmpd="sng">
            <a:solidFill>
              <a:srgbClr val="FF33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hu-HU"/>
          </a:p>
        </p:txBody>
      </p:sp>
      <p:sp>
        <p:nvSpPr>
          <p:cNvPr id="35844" name="Freeform 4">
            <a:extLst>
              <a:ext uri="{FF2B5EF4-FFF2-40B4-BE49-F238E27FC236}">
                <a16:creationId xmlns:a16="http://schemas.microsoft.com/office/drawing/2014/main" id="{B2E06E3A-790C-4623-8C7D-AABF1CF8BB1D}"/>
              </a:ext>
            </a:extLst>
          </p:cNvPr>
          <p:cNvSpPr>
            <a:spLocks/>
          </p:cNvSpPr>
          <p:nvPr/>
        </p:nvSpPr>
        <p:spPr bwMode="auto">
          <a:xfrm>
            <a:off x="852488" y="677863"/>
            <a:ext cx="3468687" cy="5775325"/>
          </a:xfrm>
          <a:custGeom>
            <a:avLst/>
            <a:gdLst>
              <a:gd name="T0" fmla="*/ 2147483646 w 2185"/>
              <a:gd name="T1" fmla="*/ 42843450 h 3638"/>
              <a:gd name="T2" fmla="*/ 2074087501 w 2185"/>
              <a:gd name="T3" fmla="*/ 113407825 h 3638"/>
              <a:gd name="T4" fmla="*/ 1217234500 w 2185"/>
              <a:gd name="T5" fmla="*/ 594756875 h 3638"/>
              <a:gd name="T6" fmla="*/ 302418706 w 2185"/>
              <a:gd name="T7" fmla="*/ 1738907813 h 3638"/>
              <a:gd name="T8" fmla="*/ 75604677 w 2185"/>
              <a:gd name="T9" fmla="*/ 2147483646 h 3638"/>
              <a:gd name="T10" fmla="*/ 761087078 w 2185"/>
              <a:gd name="T11" fmla="*/ 2147483646 h 3638"/>
              <a:gd name="T12" fmla="*/ 1446569479 w 2185"/>
              <a:gd name="T13" fmla="*/ 2147483646 h 3638"/>
              <a:gd name="T14" fmla="*/ 2147483646 w 2185"/>
              <a:gd name="T15" fmla="*/ 2147483646 h 3638"/>
              <a:gd name="T16" fmla="*/ 2147483646 w 2185"/>
              <a:gd name="T17" fmla="*/ 2147483646 h 3638"/>
              <a:gd name="T18" fmla="*/ 2147483646 w 2185"/>
              <a:gd name="T19" fmla="*/ 2147483646 h 3638"/>
              <a:gd name="T20" fmla="*/ 2147483646 w 2185"/>
              <a:gd name="T21" fmla="*/ 2147483646 h 3638"/>
              <a:gd name="T22" fmla="*/ 2147483646 w 2185"/>
              <a:gd name="T23" fmla="*/ 1852315638 h 3638"/>
              <a:gd name="T24" fmla="*/ 2147483646 w 2185"/>
              <a:gd name="T25" fmla="*/ 410786263 h 3638"/>
              <a:gd name="T26" fmla="*/ 2147483646 w 2185"/>
              <a:gd name="T27" fmla="*/ 42843450 h 363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185" h="3638">
                <a:moveTo>
                  <a:pt x="1219" y="17"/>
                </a:moveTo>
                <a:cubicBezTo>
                  <a:pt x="1087" y="0"/>
                  <a:pt x="946" y="9"/>
                  <a:pt x="823" y="45"/>
                </a:cubicBezTo>
                <a:cubicBezTo>
                  <a:pt x="700" y="81"/>
                  <a:pt x="600" y="129"/>
                  <a:pt x="483" y="236"/>
                </a:cubicBezTo>
                <a:cubicBezTo>
                  <a:pt x="366" y="343"/>
                  <a:pt x="195" y="478"/>
                  <a:pt x="120" y="690"/>
                </a:cubicBezTo>
                <a:cubicBezTo>
                  <a:pt x="45" y="902"/>
                  <a:pt x="0" y="1219"/>
                  <a:pt x="30" y="1506"/>
                </a:cubicBezTo>
                <a:cubicBezTo>
                  <a:pt x="60" y="1793"/>
                  <a:pt x="211" y="2148"/>
                  <a:pt x="302" y="2413"/>
                </a:cubicBezTo>
                <a:cubicBezTo>
                  <a:pt x="393" y="2678"/>
                  <a:pt x="453" y="2897"/>
                  <a:pt x="574" y="3094"/>
                </a:cubicBezTo>
                <a:cubicBezTo>
                  <a:pt x="695" y="3291"/>
                  <a:pt x="854" y="3548"/>
                  <a:pt x="1028" y="3593"/>
                </a:cubicBezTo>
                <a:cubicBezTo>
                  <a:pt x="1202" y="3638"/>
                  <a:pt x="1471" y="3557"/>
                  <a:pt x="1617" y="3366"/>
                </a:cubicBezTo>
                <a:cubicBezTo>
                  <a:pt x="1763" y="3175"/>
                  <a:pt x="1829" y="2721"/>
                  <a:pt x="1906" y="2446"/>
                </a:cubicBezTo>
                <a:cubicBezTo>
                  <a:pt x="1983" y="2171"/>
                  <a:pt x="2044" y="2002"/>
                  <a:pt x="2079" y="1717"/>
                </a:cubicBezTo>
                <a:cubicBezTo>
                  <a:pt x="2114" y="1432"/>
                  <a:pt x="2185" y="994"/>
                  <a:pt x="2116" y="735"/>
                </a:cubicBezTo>
                <a:cubicBezTo>
                  <a:pt x="2047" y="476"/>
                  <a:pt x="1813" y="283"/>
                  <a:pt x="1663" y="163"/>
                </a:cubicBezTo>
                <a:cubicBezTo>
                  <a:pt x="1513" y="43"/>
                  <a:pt x="1311" y="47"/>
                  <a:pt x="1219" y="17"/>
                </a:cubicBezTo>
                <a:close/>
              </a:path>
            </a:pathLst>
          </a:custGeom>
          <a:solidFill>
            <a:srgbClr val="99CCFF"/>
          </a:solidFill>
          <a:ln w="38100" cmpd="sng">
            <a:solidFill>
              <a:srgbClr val="00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hu-HU"/>
          </a:p>
        </p:txBody>
      </p:sp>
      <p:sp>
        <p:nvSpPr>
          <p:cNvPr id="82949" name="Freeform 5">
            <a:extLst>
              <a:ext uri="{FF2B5EF4-FFF2-40B4-BE49-F238E27FC236}">
                <a16:creationId xmlns:a16="http://schemas.microsoft.com/office/drawing/2014/main" id="{B884789A-C76B-4AC9-95D6-8337A284CD4A}"/>
              </a:ext>
            </a:extLst>
          </p:cNvPr>
          <p:cNvSpPr>
            <a:spLocks/>
          </p:cNvSpPr>
          <p:nvPr/>
        </p:nvSpPr>
        <p:spPr bwMode="auto">
          <a:xfrm>
            <a:off x="2343150" y="2185988"/>
            <a:ext cx="430213" cy="4203700"/>
          </a:xfrm>
          <a:custGeom>
            <a:avLst/>
            <a:gdLst>
              <a:gd name="T0" fmla="*/ 511593107 w 271"/>
              <a:gd name="T1" fmla="*/ 2147483646 h 2648"/>
              <a:gd name="T2" fmla="*/ 461189924 w 271"/>
              <a:gd name="T3" fmla="*/ 2147483646 h 2648"/>
              <a:gd name="T4" fmla="*/ 372983558 w 271"/>
              <a:gd name="T5" fmla="*/ 2147483646 h 2648"/>
              <a:gd name="T6" fmla="*/ 320061009 w 271"/>
              <a:gd name="T7" fmla="*/ 2147483646 h 2648"/>
              <a:gd name="T8" fmla="*/ 302419101 w 271"/>
              <a:gd name="T9" fmla="*/ 1706146575 h 2648"/>
              <a:gd name="T10" fmla="*/ 231854644 w 271"/>
              <a:gd name="T11" fmla="*/ 1129030000 h 2648"/>
              <a:gd name="T12" fmla="*/ 22682226 w 271"/>
              <a:gd name="T13" fmla="*/ 395665325 h 2648"/>
              <a:gd name="T14" fmla="*/ 372983558 w 271"/>
              <a:gd name="T15" fmla="*/ 10080625 h 2648"/>
              <a:gd name="T16" fmla="*/ 670362342 w 271"/>
              <a:gd name="T17" fmla="*/ 463708750 h 2648"/>
              <a:gd name="T18" fmla="*/ 443548015 w 271"/>
              <a:gd name="T19" fmla="*/ 1129030000 h 2648"/>
              <a:gd name="T20" fmla="*/ 408265787 w 271"/>
              <a:gd name="T21" fmla="*/ 1688504688 h 2648"/>
              <a:gd name="T22" fmla="*/ 461189924 w 271"/>
              <a:gd name="T23" fmla="*/ 2147483646 h 2648"/>
              <a:gd name="T24" fmla="*/ 511593107 w 271"/>
              <a:gd name="T25" fmla="*/ 2147483646 h 2648"/>
              <a:gd name="T26" fmla="*/ 635080113 w 271"/>
              <a:gd name="T27" fmla="*/ 2147483646 h 264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71" h="2648">
                <a:moveTo>
                  <a:pt x="203" y="2648"/>
                </a:moveTo>
                <a:cubicBezTo>
                  <a:pt x="200" y="2574"/>
                  <a:pt x="192" y="2425"/>
                  <a:pt x="183" y="2204"/>
                </a:cubicBezTo>
                <a:cubicBezTo>
                  <a:pt x="174" y="1983"/>
                  <a:pt x="157" y="1535"/>
                  <a:pt x="148" y="1323"/>
                </a:cubicBezTo>
                <a:cubicBezTo>
                  <a:pt x="139" y="1111"/>
                  <a:pt x="132" y="1042"/>
                  <a:pt x="127" y="934"/>
                </a:cubicBezTo>
                <a:cubicBezTo>
                  <a:pt x="122" y="826"/>
                  <a:pt x="126" y="758"/>
                  <a:pt x="120" y="677"/>
                </a:cubicBezTo>
                <a:cubicBezTo>
                  <a:pt x="114" y="596"/>
                  <a:pt x="110" y="535"/>
                  <a:pt x="92" y="448"/>
                </a:cubicBezTo>
                <a:cubicBezTo>
                  <a:pt x="74" y="361"/>
                  <a:pt x="0" y="231"/>
                  <a:pt x="9" y="157"/>
                </a:cubicBezTo>
                <a:cubicBezTo>
                  <a:pt x="18" y="83"/>
                  <a:pt x="105" y="0"/>
                  <a:pt x="148" y="4"/>
                </a:cubicBezTo>
                <a:cubicBezTo>
                  <a:pt x="191" y="8"/>
                  <a:pt x="261" y="110"/>
                  <a:pt x="266" y="184"/>
                </a:cubicBezTo>
                <a:cubicBezTo>
                  <a:pt x="271" y="258"/>
                  <a:pt x="193" y="367"/>
                  <a:pt x="176" y="448"/>
                </a:cubicBezTo>
                <a:cubicBezTo>
                  <a:pt x="159" y="529"/>
                  <a:pt x="161" y="589"/>
                  <a:pt x="162" y="670"/>
                </a:cubicBezTo>
                <a:cubicBezTo>
                  <a:pt x="163" y="751"/>
                  <a:pt x="176" y="825"/>
                  <a:pt x="183" y="934"/>
                </a:cubicBezTo>
                <a:cubicBezTo>
                  <a:pt x="190" y="1043"/>
                  <a:pt x="192" y="1037"/>
                  <a:pt x="203" y="1323"/>
                </a:cubicBezTo>
                <a:cubicBezTo>
                  <a:pt x="214" y="1609"/>
                  <a:pt x="242" y="2372"/>
                  <a:pt x="252" y="2648"/>
                </a:cubicBezTo>
              </a:path>
            </a:pathLst>
          </a:custGeom>
          <a:noFill/>
          <a:ln w="28575" cmpd="sng">
            <a:solidFill>
              <a:srgbClr val="0000FF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hu-HU"/>
          </a:p>
        </p:txBody>
      </p:sp>
      <p:grpSp>
        <p:nvGrpSpPr>
          <p:cNvPr id="35846" name="Group 6">
            <a:extLst>
              <a:ext uri="{FF2B5EF4-FFF2-40B4-BE49-F238E27FC236}">
                <a16:creationId xmlns:a16="http://schemas.microsoft.com/office/drawing/2014/main" id="{E6596B5B-B375-49F3-B51D-2A8C7078A7DD}"/>
              </a:ext>
            </a:extLst>
          </p:cNvPr>
          <p:cNvGrpSpPr>
            <a:grpSpLocks/>
          </p:cNvGrpSpPr>
          <p:nvPr/>
        </p:nvGrpSpPr>
        <p:grpSpPr bwMode="auto">
          <a:xfrm>
            <a:off x="900113" y="2708275"/>
            <a:ext cx="215900" cy="215900"/>
            <a:chOff x="1156" y="2568"/>
            <a:chExt cx="136" cy="136"/>
          </a:xfrm>
        </p:grpSpPr>
        <p:sp>
          <p:nvSpPr>
            <p:cNvPr id="35913" name="Oval 7">
              <a:extLst>
                <a:ext uri="{FF2B5EF4-FFF2-40B4-BE49-F238E27FC236}">
                  <a16:creationId xmlns:a16="http://schemas.microsoft.com/office/drawing/2014/main" id="{6ED398CB-373E-4674-9704-9A367F379E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  <p:sp>
          <p:nvSpPr>
            <p:cNvPr id="35914" name="Oval 8">
              <a:extLst>
                <a:ext uri="{FF2B5EF4-FFF2-40B4-BE49-F238E27FC236}">
                  <a16:creationId xmlns:a16="http://schemas.microsoft.com/office/drawing/2014/main" id="{4C4EBF38-B3FE-492A-9F56-347DE209C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</p:grpSp>
      <p:grpSp>
        <p:nvGrpSpPr>
          <p:cNvPr id="82953" name="Group 9">
            <a:extLst>
              <a:ext uri="{FF2B5EF4-FFF2-40B4-BE49-F238E27FC236}">
                <a16:creationId xmlns:a16="http://schemas.microsoft.com/office/drawing/2014/main" id="{89B55186-A60F-4615-BC96-A804453C97AB}"/>
              </a:ext>
            </a:extLst>
          </p:cNvPr>
          <p:cNvGrpSpPr>
            <a:grpSpLocks/>
          </p:cNvGrpSpPr>
          <p:nvPr/>
        </p:nvGrpSpPr>
        <p:grpSpPr bwMode="auto">
          <a:xfrm>
            <a:off x="900113" y="2420938"/>
            <a:ext cx="215900" cy="215900"/>
            <a:chOff x="1156" y="2568"/>
            <a:chExt cx="136" cy="136"/>
          </a:xfrm>
        </p:grpSpPr>
        <p:sp>
          <p:nvSpPr>
            <p:cNvPr id="35911" name="Oval 10">
              <a:extLst>
                <a:ext uri="{FF2B5EF4-FFF2-40B4-BE49-F238E27FC236}">
                  <a16:creationId xmlns:a16="http://schemas.microsoft.com/office/drawing/2014/main" id="{9310E964-2486-485B-B5F4-43B52503E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  <p:sp>
          <p:nvSpPr>
            <p:cNvPr id="35912" name="Oval 11">
              <a:extLst>
                <a:ext uri="{FF2B5EF4-FFF2-40B4-BE49-F238E27FC236}">
                  <a16:creationId xmlns:a16="http://schemas.microsoft.com/office/drawing/2014/main" id="{74DF2CB8-06B7-42B7-A52E-F99312FC4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</p:grpSp>
      <p:grpSp>
        <p:nvGrpSpPr>
          <p:cNvPr id="82956" name="Group 12">
            <a:extLst>
              <a:ext uri="{FF2B5EF4-FFF2-40B4-BE49-F238E27FC236}">
                <a16:creationId xmlns:a16="http://schemas.microsoft.com/office/drawing/2014/main" id="{4869A6C1-E325-43BE-9785-EA3FCB9884D5}"/>
              </a:ext>
            </a:extLst>
          </p:cNvPr>
          <p:cNvGrpSpPr>
            <a:grpSpLocks/>
          </p:cNvGrpSpPr>
          <p:nvPr/>
        </p:nvGrpSpPr>
        <p:grpSpPr bwMode="auto">
          <a:xfrm>
            <a:off x="900113" y="3068638"/>
            <a:ext cx="215900" cy="215900"/>
            <a:chOff x="1156" y="2568"/>
            <a:chExt cx="136" cy="136"/>
          </a:xfrm>
        </p:grpSpPr>
        <p:sp>
          <p:nvSpPr>
            <p:cNvPr id="35909" name="Oval 13">
              <a:extLst>
                <a:ext uri="{FF2B5EF4-FFF2-40B4-BE49-F238E27FC236}">
                  <a16:creationId xmlns:a16="http://schemas.microsoft.com/office/drawing/2014/main" id="{F6583957-87CE-4216-A80C-DAA94025C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  <p:sp>
          <p:nvSpPr>
            <p:cNvPr id="35910" name="Oval 14">
              <a:extLst>
                <a:ext uri="{FF2B5EF4-FFF2-40B4-BE49-F238E27FC236}">
                  <a16:creationId xmlns:a16="http://schemas.microsoft.com/office/drawing/2014/main" id="{89644D84-E5AD-476F-BAD8-9919207F3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</p:grpSp>
      <p:grpSp>
        <p:nvGrpSpPr>
          <p:cNvPr id="35849" name="Group 15">
            <a:extLst>
              <a:ext uri="{FF2B5EF4-FFF2-40B4-BE49-F238E27FC236}">
                <a16:creationId xmlns:a16="http://schemas.microsoft.com/office/drawing/2014/main" id="{8998BE28-2C7C-4357-8A7B-88C74ED0D972}"/>
              </a:ext>
            </a:extLst>
          </p:cNvPr>
          <p:cNvGrpSpPr>
            <a:grpSpLocks/>
          </p:cNvGrpSpPr>
          <p:nvPr/>
        </p:nvGrpSpPr>
        <p:grpSpPr bwMode="auto">
          <a:xfrm>
            <a:off x="971550" y="2133600"/>
            <a:ext cx="215900" cy="215900"/>
            <a:chOff x="1156" y="2568"/>
            <a:chExt cx="136" cy="136"/>
          </a:xfrm>
        </p:grpSpPr>
        <p:sp>
          <p:nvSpPr>
            <p:cNvPr id="35907" name="Oval 16">
              <a:extLst>
                <a:ext uri="{FF2B5EF4-FFF2-40B4-BE49-F238E27FC236}">
                  <a16:creationId xmlns:a16="http://schemas.microsoft.com/office/drawing/2014/main" id="{48EF5554-F6CF-4B2D-AA45-06C65B7A6F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  <p:sp>
          <p:nvSpPr>
            <p:cNvPr id="35908" name="Oval 17">
              <a:extLst>
                <a:ext uri="{FF2B5EF4-FFF2-40B4-BE49-F238E27FC236}">
                  <a16:creationId xmlns:a16="http://schemas.microsoft.com/office/drawing/2014/main" id="{0C8A942F-DADF-4A41-8E37-98C285B92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</p:grpSp>
      <p:grpSp>
        <p:nvGrpSpPr>
          <p:cNvPr id="82962" name="Group 18">
            <a:extLst>
              <a:ext uri="{FF2B5EF4-FFF2-40B4-BE49-F238E27FC236}">
                <a16:creationId xmlns:a16="http://schemas.microsoft.com/office/drawing/2014/main" id="{3D00201A-0AF3-4F38-BAD3-30E3C2522C12}"/>
              </a:ext>
            </a:extLst>
          </p:cNvPr>
          <p:cNvGrpSpPr>
            <a:grpSpLocks/>
          </p:cNvGrpSpPr>
          <p:nvPr/>
        </p:nvGrpSpPr>
        <p:grpSpPr bwMode="auto">
          <a:xfrm>
            <a:off x="1042988" y="1773238"/>
            <a:ext cx="215900" cy="215900"/>
            <a:chOff x="1156" y="2568"/>
            <a:chExt cx="136" cy="136"/>
          </a:xfrm>
        </p:grpSpPr>
        <p:sp>
          <p:nvSpPr>
            <p:cNvPr id="35905" name="Oval 19">
              <a:extLst>
                <a:ext uri="{FF2B5EF4-FFF2-40B4-BE49-F238E27FC236}">
                  <a16:creationId xmlns:a16="http://schemas.microsoft.com/office/drawing/2014/main" id="{DFA12B96-EE3C-4273-B8E1-0D9B19DC7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  <p:sp>
          <p:nvSpPr>
            <p:cNvPr id="35906" name="Oval 20">
              <a:extLst>
                <a:ext uri="{FF2B5EF4-FFF2-40B4-BE49-F238E27FC236}">
                  <a16:creationId xmlns:a16="http://schemas.microsoft.com/office/drawing/2014/main" id="{E261A92D-5821-4E4E-9A19-D26F58982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</p:grpSp>
      <p:grpSp>
        <p:nvGrpSpPr>
          <p:cNvPr id="35851" name="Group 21">
            <a:extLst>
              <a:ext uri="{FF2B5EF4-FFF2-40B4-BE49-F238E27FC236}">
                <a16:creationId xmlns:a16="http://schemas.microsoft.com/office/drawing/2014/main" id="{67A15B35-1782-4BE8-A6E9-D7885DF75CA3}"/>
              </a:ext>
            </a:extLst>
          </p:cNvPr>
          <p:cNvGrpSpPr>
            <a:grpSpLocks/>
          </p:cNvGrpSpPr>
          <p:nvPr/>
        </p:nvGrpSpPr>
        <p:grpSpPr bwMode="auto">
          <a:xfrm>
            <a:off x="1187450" y="1484313"/>
            <a:ext cx="215900" cy="215900"/>
            <a:chOff x="1156" y="2568"/>
            <a:chExt cx="136" cy="136"/>
          </a:xfrm>
        </p:grpSpPr>
        <p:sp>
          <p:nvSpPr>
            <p:cNvPr id="35903" name="Oval 22">
              <a:extLst>
                <a:ext uri="{FF2B5EF4-FFF2-40B4-BE49-F238E27FC236}">
                  <a16:creationId xmlns:a16="http://schemas.microsoft.com/office/drawing/2014/main" id="{79B4CC91-5C47-4689-BB11-699957A3D3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  <p:sp>
          <p:nvSpPr>
            <p:cNvPr id="35904" name="Oval 23">
              <a:extLst>
                <a:ext uri="{FF2B5EF4-FFF2-40B4-BE49-F238E27FC236}">
                  <a16:creationId xmlns:a16="http://schemas.microsoft.com/office/drawing/2014/main" id="{2687EC01-F58E-4044-9FC5-68F68E49D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</p:grpSp>
      <p:grpSp>
        <p:nvGrpSpPr>
          <p:cNvPr id="82968" name="Group 24">
            <a:extLst>
              <a:ext uri="{FF2B5EF4-FFF2-40B4-BE49-F238E27FC236}">
                <a16:creationId xmlns:a16="http://schemas.microsoft.com/office/drawing/2014/main" id="{1E92C9D2-BB14-4BA8-8A39-45568D8D339C}"/>
              </a:ext>
            </a:extLst>
          </p:cNvPr>
          <p:cNvGrpSpPr>
            <a:grpSpLocks/>
          </p:cNvGrpSpPr>
          <p:nvPr/>
        </p:nvGrpSpPr>
        <p:grpSpPr bwMode="auto">
          <a:xfrm>
            <a:off x="1403350" y="1196975"/>
            <a:ext cx="215900" cy="215900"/>
            <a:chOff x="1156" y="2568"/>
            <a:chExt cx="136" cy="136"/>
          </a:xfrm>
        </p:grpSpPr>
        <p:sp>
          <p:nvSpPr>
            <p:cNvPr id="35901" name="Oval 25">
              <a:extLst>
                <a:ext uri="{FF2B5EF4-FFF2-40B4-BE49-F238E27FC236}">
                  <a16:creationId xmlns:a16="http://schemas.microsoft.com/office/drawing/2014/main" id="{50854263-5078-4670-9039-C17AB794D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  <p:sp>
          <p:nvSpPr>
            <p:cNvPr id="35902" name="Oval 26">
              <a:extLst>
                <a:ext uri="{FF2B5EF4-FFF2-40B4-BE49-F238E27FC236}">
                  <a16:creationId xmlns:a16="http://schemas.microsoft.com/office/drawing/2014/main" id="{41208753-1A05-425A-B64B-BC43C8A71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</p:grpSp>
      <p:grpSp>
        <p:nvGrpSpPr>
          <p:cNvPr id="35853" name="Group 27">
            <a:extLst>
              <a:ext uri="{FF2B5EF4-FFF2-40B4-BE49-F238E27FC236}">
                <a16:creationId xmlns:a16="http://schemas.microsoft.com/office/drawing/2014/main" id="{541D899A-077C-4802-93D9-D6510E54583A}"/>
              </a:ext>
            </a:extLst>
          </p:cNvPr>
          <p:cNvGrpSpPr>
            <a:grpSpLocks/>
          </p:cNvGrpSpPr>
          <p:nvPr/>
        </p:nvGrpSpPr>
        <p:grpSpPr bwMode="auto">
          <a:xfrm>
            <a:off x="1692275" y="981075"/>
            <a:ext cx="215900" cy="215900"/>
            <a:chOff x="1156" y="2568"/>
            <a:chExt cx="136" cy="136"/>
          </a:xfrm>
        </p:grpSpPr>
        <p:sp>
          <p:nvSpPr>
            <p:cNvPr id="35899" name="Oval 28">
              <a:extLst>
                <a:ext uri="{FF2B5EF4-FFF2-40B4-BE49-F238E27FC236}">
                  <a16:creationId xmlns:a16="http://schemas.microsoft.com/office/drawing/2014/main" id="{8E748306-6987-4150-A27C-2D62F1707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  <p:sp>
          <p:nvSpPr>
            <p:cNvPr id="35900" name="Oval 29">
              <a:extLst>
                <a:ext uri="{FF2B5EF4-FFF2-40B4-BE49-F238E27FC236}">
                  <a16:creationId xmlns:a16="http://schemas.microsoft.com/office/drawing/2014/main" id="{F7CDB72E-9A1F-4023-A4E1-5DF2186D0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</p:grpSp>
      <p:grpSp>
        <p:nvGrpSpPr>
          <p:cNvPr id="82974" name="Group 30">
            <a:extLst>
              <a:ext uri="{FF2B5EF4-FFF2-40B4-BE49-F238E27FC236}">
                <a16:creationId xmlns:a16="http://schemas.microsoft.com/office/drawing/2014/main" id="{08ECE852-D1C3-4CCF-86AF-9C34C076802E}"/>
              </a:ext>
            </a:extLst>
          </p:cNvPr>
          <p:cNvGrpSpPr>
            <a:grpSpLocks/>
          </p:cNvGrpSpPr>
          <p:nvPr/>
        </p:nvGrpSpPr>
        <p:grpSpPr bwMode="auto">
          <a:xfrm>
            <a:off x="1979613" y="765175"/>
            <a:ext cx="215900" cy="215900"/>
            <a:chOff x="1156" y="2568"/>
            <a:chExt cx="136" cy="136"/>
          </a:xfrm>
        </p:grpSpPr>
        <p:sp>
          <p:nvSpPr>
            <p:cNvPr id="35897" name="Oval 31">
              <a:extLst>
                <a:ext uri="{FF2B5EF4-FFF2-40B4-BE49-F238E27FC236}">
                  <a16:creationId xmlns:a16="http://schemas.microsoft.com/office/drawing/2014/main" id="{D6F40FEC-45A1-40DD-B3F4-721D4A582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  <p:sp>
          <p:nvSpPr>
            <p:cNvPr id="35898" name="Oval 32">
              <a:extLst>
                <a:ext uri="{FF2B5EF4-FFF2-40B4-BE49-F238E27FC236}">
                  <a16:creationId xmlns:a16="http://schemas.microsoft.com/office/drawing/2014/main" id="{AA8DC4E9-3021-4B1E-9576-B69F95EEE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</p:grpSp>
      <p:grpSp>
        <p:nvGrpSpPr>
          <p:cNvPr id="35855" name="Group 33">
            <a:extLst>
              <a:ext uri="{FF2B5EF4-FFF2-40B4-BE49-F238E27FC236}">
                <a16:creationId xmlns:a16="http://schemas.microsoft.com/office/drawing/2014/main" id="{C43CC8BC-0D4B-4055-AD78-D604A001A9FB}"/>
              </a:ext>
            </a:extLst>
          </p:cNvPr>
          <p:cNvGrpSpPr>
            <a:grpSpLocks/>
          </p:cNvGrpSpPr>
          <p:nvPr/>
        </p:nvGrpSpPr>
        <p:grpSpPr bwMode="auto">
          <a:xfrm>
            <a:off x="2339975" y="692150"/>
            <a:ext cx="215900" cy="215900"/>
            <a:chOff x="1156" y="2568"/>
            <a:chExt cx="136" cy="136"/>
          </a:xfrm>
        </p:grpSpPr>
        <p:sp>
          <p:nvSpPr>
            <p:cNvPr id="35895" name="Oval 34">
              <a:extLst>
                <a:ext uri="{FF2B5EF4-FFF2-40B4-BE49-F238E27FC236}">
                  <a16:creationId xmlns:a16="http://schemas.microsoft.com/office/drawing/2014/main" id="{FBFD7743-0128-49F7-B718-0E7507B43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  <p:sp>
          <p:nvSpPr>
            <p:cNvPr id="35896" name="Oval 35">
              <a:extLst>
                <a:ext uri="{FF2B5EF4-FFF2-40B4-BE49-F238E27FC236}">
                  <a16:creationId xmlns:a16="http://schemas.microsoft.com/office/drawing/2014/main" id="{ECF119FC-4F39-494C-90B6-2F5851CF6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</p:grpSp>
      <p:grpSp>
        <p:nvGrpSpPr>
          <p:cNvPr id="82980" name="Group 36">
            <a:extLst>
              <a:ext uri="{FF2B5EF4-FFF2-40B4-BE49-F238E27FC236}">
                <a16:creationId xmlns:a16="http://schemas.microsoft.com/office/drawing/2014/main" id="{0EC2A92A-4730-4457-845E-8156A1E7AAB8}"/>
              </a:ext>
            </a:extLst>
          </p:cNvPr>
          <p:cNvGrpSpPr>
            <a:grpSpLocks/>
          </p:cNvGrpSpPr>
          <p:nvPr/>
        </p:nvGrpSpPr>
        <p:grpSpPr bwMode="auto">
          <a:xfrm>
            <a:off x="3924300" y="3213100"/>
            <a:ext cx="215900" cy="215900"/>
            <a:chOff x="1156" y="2568"/>
            <a:chExt cx="136" cy="136"/>
          </a:xfrm>
        </p:grpSpPr>
        <p:sp>
          <p:nvSpPr>
            <p:cNvPr id="35893" name="Oval 37">
              <a:extLst>
                <a:ext uri="{FF2B5EF4-FFF2-40B4-BE49-F238E27FC236}">
                  <a16:creationId xmlns:a16="http://schemas.microsoft.com/office/drawing/2014/main" id="{124B57BD-D373-4942-AFDA-7D2804417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  <p:sp>
          <p:nvSpPr>
            <p:cNvPr id="35894" name="Oval 38">
              <a:extLst>
                <a:ext uri="{FF2B5EF4-FFF2-40B4-BE49-F238E27FC236}">
                  <a16:creationId xmlns:a16="http://schemas.microsoft.com/office/drawing/2014/main" id="{64EC9899-1006-4652-8584-827A9F4DC0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</p:grpSp>
      <p:grpSp>
        <p:nvGrpSpPr>
          <p:cNvPr id="35857" name="Group 39">
            <a:extLst>
              <a:ext uri="{FF2B5EF4-FFF2-40B4-BE49-F238E27FC236}">
                <a16:creationId xmlns:a16="http://schemas.microsoft.com/office/drawing/2014/main" id="{CE802EFF-E6D8-4729-9C11-40B780D4D2D8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2852738"/>
            <a:ext cx="215900" cy="215900"/>
            <a:chOff x="1156" y="2568"/>
            <a:chExt cx="136" cy="136"/>
          </a:xfrm>
        </p:grpSpPr>
        <p:sp>
          <p:nvSpPr>
            <p:cNvPr id="35891" name="Oval 40">
              <a:extLst>
                <a:ext uri="{FF2B5EF4-FFF2-40B4-BE49-F238E27FC236}">
                  <a16:creationId xmlns:a16="http://schemas.microsoft.com/office/drawing/2014/main" id="{A65F3CA0-B544-4FBD-A5A4-363CCBD50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  <p:sp>
          <p:nvSpPr>
            <p:cNvPr id="35892" name="Oval 41">
              <a:extLst>
                <a:ext uri="{FF2B5EF4-FFF2-40B4-BE49-F238E27FC236}">
                  <a16:creationId xmlns:a16="http://schemas.microsoft.com/office/drawing/2014/main" id="{A0BEE799-2E47-4AEF-8014-08ED2441B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</p:grpSp>
      <p:grpSp>
        <p:nvGrpSpPr>
          <p:cNvPr id="82986" name="Group 42">
            <a:extLst>
              <a:ext uri="{FF2B5EF4-FFF2-40B4-BE49-F238E27FC236}">
                <a16:creationId xmlns:a16="http://schemas.microsoft.com/office/drawing/2014/main" id="{997481CA-6F57-47C8-B0D4-CBC799BC7E33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2565400"/>
            <a:ext cx="215900" cy="215900"/>
            <a:chOff x="1156" y="2568"/>
            <a:chExt cx="136" cy="136"/>
          </a:xfrm>
        </p:grpSpPr>
        <p:sp>
          <p:nvSpPr>
            <p:cNvPr id="35889" name="Oval 43">
              <a:extLst>
                <a:ext uri="{FF2B5EF4-FFF2-40B4-BE49-F238E27FC236}">
                  <a16:creationId xmlns:a16="http://schemas.microsoft.com/office/drawing/2014/main" id="{C9AA6720-0793-4519-88F2-6A53B963E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  <p:sp>
          <p:nvSpPr>
            <p:cNvPr id="35890" name="Oval 44">
              <a:extLst>
                <a:ext uri="{FF2B5EF4-FFF2-40B4-BE49-F238E27FC236}">
                  <a16:creationId xmlns:a16="http://schemas.microsoft.com/office/drawing/2014/main" id="{1D2C7630-F562-4C16-B678-7D8FECEC9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</p:grpSp>
      <p:grpSp>
        <p:nvGrpSpPr>
          <p:cNvPr id="35859" name="Group 45">
            <a:extLst>
              <a:ext uri="{FF2B5EF4-FFF2-40B4-BE49-F238E27FC236}">
                <a16:creationId xmlns:a16="http://schemas.microsoft.com/office/drawing/2014/main" id="{E53C0672-B04D-45FB-B463-1BC7E6E1A6E2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2205038"/>
            <a:ext cx="215900" cy="215900"/>
            <a:chOff x="1156" y="2568"/>
            <a:chExt cx="136" cy="136"/>
          </a:xfrm>
        </p:grpSpPr>
        <p:sp>
          <p:nvSpPr>
            <p:cNvPr id="35887" name="Oval 46">
              <a:extLst>
                <a:ext uri="{FF2B5EF4-FFF2-40B4-BE49-F238E27FC236}">
                  <a16:creationId xmlns:a16="http://schemas.microsoft.com/office/drawing/2014/main" id="{4E846C1F-F0DF-48A4-9E16-23DF22C60C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  <p:sp>
          <p:nvSpPr>
            <p:cNvPr id="35888" name="Oval 47">
              <a:extLst>
                <a:ext uri="{FF2B5EF4-FFF2-40B4-BE49-F238E27FC236}">
                  <a16:creationId xmlns:a16="http://schemas.microsoft.com/office/drawing/2014/main" id="{8170B9DB-5BE0-4808-A418-180BF9FC9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</p:grpSp>
      <p:grpSp>
        <p:nvGrpSpPr>
          <p:cNvPr id="82992" name="Group 48">
            <a:extLst>
              <a:ext uri="{FF2B5EF4-FFF2-40B4-BE49-F238E27FC236}">
                <a16:creationId xmlns:a16="http://schemas.microsoft.com/office/drawing/2014/main" id="{5B9D1522-F715-4F52-9072-4569274D954C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1916113"/>
            <a:ext cx="215900" cy="215900"/>
            <a:chOff x="1156" y="2568"/>
            <a:chExt cx="136" cy="136"/>
          </a:xfrm>
        </p:grpSpPr>
        <p:sp>
          <p:nvSpPr>
            <p:cNvPr id="35885" name="Oval 49">
              <a:extLst>
                <a:ext uri="{FF2B5EF4-FFF2-40B4-BE49-F238E27FC236}">
                  <a16:creationId xmlns:a16="http://schemas.microsoft.com/office/drawing/2014/main" id="{71E6125A-93CF-46D0-A727-750315212E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  <p:sp>
          <p:nvSpPr>
            <p:cNvPr id="35886" name="Oval 50">
              <a:extLst>
                <a:ext uri="{FF2B5EF4-FFF2-40B4-BE49-F238E27FC236}">
                  <a16:creationId xmlns:a16="http://schemas.microsoft.com/office/drawing/2014/main" id="{A333680F-922B-4651-9518-5508DDF568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</p:grpSp>
      <p:grpSp>
        <p:nvGrpSpPr>
          <p:cNvPr id="35861" name="Group 51">
            <a:extLst>
              <a:ext uri="{FF2B5EF4-FFF2-40B4-BE49-F238E27FC236}">
                <a16:creationId xmlns:a16="http://schemas.microsoft.com/office/drawing/2014/main" id="{A7FD0F59-6992-436C-B2D8-20389FA38C59}"/>
              </a:ext>
            </a:extLst>
          </p:cNvPr>
          <p:cNvGrpSpPr>
            <a:grpSpLocks/>
          </p:cNvGrpSpPr>
          <p:nvPr/>
        </p:nvGrpSpPr>
        <p:grpSpPr bwMode="auto">
          <a:xfrm>
            <a:off x="3924300" y="1628775"/>
            <a:ext cx="215900" cy="215900"/>
            <a:chOff x="1156" y="2568"/>
            <a:chExt cx="136" cy="136"/>
          </a:xfrm>
        </p:grpSpPr>
        <p:sp>
          <p:nvSpPr>
            <p:cNvPr id="35883" name="Oval 52">
              <a:extLst>
                <a:ext uri="{FF2B5EF4-FFF2-40B4-BE49-F238E27FC236}">
                  <a16:creationId xmlns:a16="http://schemas.microsoft.com/office/drawing/2014/main" id="{6E1332FA-C0DB-4419-BCC1-B47B6056F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  <p:sp>
          <p:nvSpPr>
            <p:cNvPr id="35884" name="Oval 53">
              <a:extLst>
                <a:ext uri="{FF2B5EF4-FFF2-40B4-BE49-F238E27FC236}">
                  <a16:creationId xmlns:a16="http://schemas.microsoft.com/office/drawing/2014/main" id="{15C4976A-93D2-4E26-81F7-034007004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</p:grpSp>
      <p:grpSp>
        <p:nvGrpSpPr>
          <p:cNvPr id="82998" name="Group 54">
            <a:extLst>
              <a:ext uri="{FF2B5EF4-FFF2-40B4-BE49-F238E27FC236}">
                <a16:creationId xmlns:a16="http://schemas.microsoft.com/office/drawing/2014/main" id="{AE9E3E84-EF03-4709-92C3-EA4F3DB1EF47}"/>
              </a:ext>
            </a:extLst>
          </p:cNvPr>
          <p:cNvGrpSpPr>
            <a:grpSpLocks/>
          </p:cNvGrpSpPr>
          <p:nvPr/>
        </p:nvGrpSpPr>
        <p:grpSpPr bwMode="auto">
          <a:xfrm>
            <a:off x="3779838" y="1341438"/>
            <a:ext cx="215900" cy="215900"/>
            <a:chOff x="1156" y="2568"/>
            <a:chExt cx="136" cy="136"/>
          </a:xfrm>
        </p:grpSpPr>
        <p:sp>
          <p:nvSpPr>
            <p:cNvPr id="35881" name="Oval 55">
              <a:extLst>
                <a:ext uri="{FF2B5EF4-FFF2-40B4-BE49-F238E27FC236}">
                  <a16:creationId xmlns:a16="http://schemas.microsoft.com/office/drawing/2014/main" id="{D34CB5DF-5630-48A4-9B99-8FA8DA583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  <p:sp>
          <p:nvSpPr>
            <p:cNvPr id="35882" name="Oval 56">
              <a:extLst>
                <a:ext uri="{FF2B5EF4-FFF2-40B4-BE49-F238E27FC236}">
                  <a16:creationId xmlns:a16="http://schemas.microsoft.com/office/drawing/2014/main" id="{2A79B4AB-5231-40B5-B8F6-816D1A65B3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</p:grpSp>
      <p:grpSp>
        <p:nvGrpSpPr>
          <p:cNvPr id="83001" name="Group 57">
            <a:extLst>
              <a:ext uri="{FF2B5EF4-FFF2-40B4-BE49-F238E27FC236}">
                <a16:creationId xmlns:a16="http://schemas.microsoft.com/office/drawing/2014/main" id="{38ECC596-ECD3-4063-B761-7C66C686B484}"/>
              </a:ext>
            </a:extLst>
          </p:cNvPr>
          <p:cNvGrpSpPr>
            <a:grpSpLocks/>
          </p:cNvGrpSpPr>
          <p:nvPr/>
        </p:nvGrpSpPr>
        <p:grpSpPr bwMode="auto">
          <a:xfrm>
            <a:off x="2700338" y="692150"/>
            <a:ext cx="215900" cy="215900"/>
            <a:chOff x="1156" y="2568"/>
            <a:chExt cx="136" cy="136"/>
          </a:xfrm>
        </p:grpSpPr>
        <p:sp>
          <p:nvSpPr>
            <p:cNvPr id="35879" name="Oval 58">
              <a:extLst>
                <a:ext uri="{FF2B5EF4-FFF2-40B4-BE49-F238E27FC236}">
                  <a16:creationId xmlns:a16="http://schemas.microsoft.com/office/drawing/2014/main" id="{ADC127F0-FF2D-46F0-8846-3A37DDA38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  <p:sp>
          <p:nvSpPr>
            <p:cNvPr id="35880" name="Oval 59">
              <a:extLst>
                <a:ext uri="{FF2B5EF4-FFF2-40B4-BE49-F238E27FC236}">
                  <a16:creationId xmlns:a16="http://schemas.microsoft.com/office/drawing/2014/main" id="{C7AFBE13-6B1A-4DE6-8170-32DAAA2038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</p:grpSp>
      <p:grpSp>
        <p:nvGrpSpPr>
          <p:cNvPr id="35864" name="Group 60">
            <a:extLst>
              <a:ext uri="{FF2B5EF4-FFF2-40B4-BE49-F238E27FC236}">
                <a16:creationId xmlns:a16="http://schemas.microsoft.com/office/drawing/2014/main" id="{3EF7DE97-CBA0-4C22-80C2-96036773D4E0}"/>
              </a:ext>
            </a:extLst>
          </p:cNvPr>
          <p:cNvGrpSpPr>
            <a:grpSpLocks/>
          </p:cNvGrpSpPr>
          <p:nvPr/>
        </p:nvGrpSpPr>
        <p:grpSpPr bwMode="auto">
          <a:xfrm>
            <a:off x="3059113" y="765175"/>
            <a:ext cx="215900" cy="215900"/>
            <a:chOff x="1156" y="2568"/>
            <a:chExt cx="136" cy="136"/>
          </a:xfrm>
        </p:grpSpPr>
        <p:sp>
          <p:nvSpPr>
            <p:cNvPr id="35877" name="Oval 61">
              <a:extLst>
                <a:ext uri="{FF2B5EF4-FFF2-40B4-BE49-F238E27FC236}">
                  <a16:creationId xmlns:a16="http://schemas.microsoft.com/office/drawing/2014/main" id="{281A3818-80A0-44F9-AE7D-21BE401AE1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  <p:sp>
          <p:nvSpPr>
            <p:cNvPr id="35878" name="Oval 62">
              <a:extLst>
                <a:ext uri="{FF2B5EF4-FFF2-40B4-BE49-F238E27FC236}">
                  <a16:creationId xmlns:a16="http://schemas.microsoft.com/office/drawing/2014/main" id="{93151E02-4238-4FE3-ADF9-515D1CCF3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</p:grpSp>
      <p:grpSp>
        <p:nvGrpSpPr>
          <p:cNvPr id="83007" name="Group 63">
            <a:extLst>
              <a:ext uri="{FF2B5EF4-FFF2-40B4-BE49-F238E27FC236}">
                <a16:creationId xmlns:a16="http://schemas.microsoft.com/office/drawing/2014/main" id="{2797ADEF-C3C3-4247-98B6-070D08383082}"/>
              </a:ext>
            </a:extLst>
          </p:cNvPr>
          <p:cNvGrpSpPr>
            <a:grpSpLocks/>
          </p:cNvGrpSpPr>
          <p:nvPr/>
        </p:nvGrpSpPr>
        <p:grpSpPr bwMode="auto">
          <a:xfrm>
            <a:off x="3348038" y="908050"/>
            <a:ext cx="215900" cy="215900"/>
            <a:chOff x="1156" y="2568"/>
            <a:chExt cx="136" cy="136"/>
          </a:xfrm>
        </p:grpSpPr>
        <p:sp>
          <p:nvSpPr>
            <p:cNvPr id="35875" name="Oval 64">
              <a:extLst>
                <a:ext uri="{FF2B5EF4-FFF2-40B4-BE49-F238E27FC236}">
                  <a16:creationId xmlns:a16="http://schemas.microsoft.com/office/drawing/2014/main" id="{ADDE2E84-C1C6-442D-9365-1B22BD60F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  <p:sp>
          <p:nvSpPr>
            <p:cNvPr id="35876" name="Oval 65">
              <a:extLst>
                <a:ext uri="{FF2B5EF4-FFF2-40B4-BE49-F238E27FC236}">
                  <a16:creationId xmlns:a16="http://schemas.microsoft.com/office/drawing/2014/main" id="{954A321E-1173-457F-AB9E-35E7CA5E2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</p:grpSp>
      <p:grpSp>
        <p:nvGrpSpPr>
          <p:cNvPr id="35866" name="Group 66">
            <a:extLst>
              <a:ext uri="{FF2B5EF4-FFF2-40B4-BE49-F238E27FC236}">
                <a16:creationId xmlns:a16="http://schemas.microsoft.com/office/drawing/2014/main" id="{7296B571-BE21-4DA8-95EF-2383B44E2C5B}"/>
              </a:ext>
            </a:extLst>
          </p:cNvPr>
          <p:cNvGrpSpPr>
            <a:grpSpLocks/>
          </p:cNvGrpSpPr>
          <p:nvPr/>
        </p:nvGrpSpPr>
        <p:grpSpPr bwMode="auto">
          <a:xfrm>
            <a:off x="3563938" y="1125538"/>
            <a:ext cx="215900" cy="215900"/>
            <a:chOff x="1156" y="2568"/>
            <a:chExt cx="136" cy="136"/>
          </a:xfrm>
        </p:grpSpPr>
        <p:sp>
          <p:nvSpPr>
            <p:cNvPr id="35873" name="Oval 67">
              <a:extLst>
                <a:ext uri="{FF2B5EF4-FFF2-40B4-BE49-F238E27FC236}">
                  <a16:creationId xmlns:a16="http://schemas.microsoft.com/office/drawing/2014/main" id="{76B5A944-8852-409D-B1BD-9FEAFEA48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  <p:sp>
          <p:nvSpPr>
            <p:cNvPr id="35874" name="Oval 68">
              <a:extLst>
                <a:ext uri="{FF2B5EF4-FFF2-40B4-BE49-F238E27FC236}">
                  <a16:creationId xmlns:a16="http://schemas.microsoft.com/office/drawing/2014/main" id="{9CDC43E1-36C7-4EF8-8CD3-26132E885D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/>
            </a:p>
          </p:txBody>
        </p:sp>
      </p:grpSp>
      <p:grpSp>
        <p:nvGrpSpPr>
          <p:cNvPr id="83013" name="Group 69">
            <a:extLst>
              <a:ext uri="{FF2B5EF4-FFF2-40B4-BE49-F238E27FC236}">
                <a16:creationId xmlns:a16="http://schemas.microsoft.com/office/drawing/2014/main" id="{060C777F-F97D-4099-933C-887BE9600D2C}"/>
              </a:ext>
            </a:extLst>
          </p:cNvPr>
          <p:cNvGrpSpPr>
            <a:grpSpLocks/>
          </p:cNvGrpSpPr>
          <p:nvPr/>
        </p:nvGrpSpPr>
        <p:grpSpPr bwMode="auto">
          <a:xfrm>
            <a:off x="2555875" y="2276475"/>
            <a:ext cx="4895850" cy="2382838"/>
            <a:chOff x="1610" y="1434"/>
            <a:chExt cx="3084" cy="1501"/>
          </a:xfrm>
        </p:grpSpPr>
        <p:sp>
          <p:nvSpPr>
            <p:cNvPr id="35869" name="Line 70">
              <a:extLst>
                <a:ext uri="{FF2B5EF4-FFF2-40B4-BE49-F238E27FC236}">
                  <a16:creationId xmlns:a16="http://schemas.microsoft.com/office/drawing/2014/main" id="{FD1CB671-A6FB-42F9-A083-76FC93B861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10" y="1570"/>
              <a:ext cx="1769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hu-HU"/>
            </a:p>
          </p:txBody>
        </p:sp>
        <p:sp>
          <p:nvSpPr>
            <p:cNvPr id="35870" name="Line 71">
              <a:extLst>
                <a:ext uri="{FF2B5EF4-FFF2-40B4-BE49-F238E27FC236}">
                  <a16:creationId xmlns:a16="http://schemas.microsoft.com/office/drawing/2014/main" id="{61148436-C919-4673-8869-ADE39A44BE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01" y="2840"/>
              <a:ext cx="163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hu-HU"/>
            </a:p>
          </p:txBody>
        </p:sp>
        <p:sp>
          <p:nvSpPr>
            <p:cNvPr id="35871" name="Text Box 72">
              <a:extLst>
                <a:ext uri="{FF2B5EF4-FFF2-40B4-BE49-F238E27FC236}">
                  <a16:creationId xmlns:a16="http://schemas.microsoft.com/office/drawing/2014/main" id="{284CA3D1-977D-4B5B-83EB-AE12D527D1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24" y="1434"/>
              <a:ext cx="1270" cy="5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hu-HU" altLang="hu-HU" sz="1800" b="1" dirty="0" err="1">
                  <a:solidFill>
                    <a:srgbClr val="000000"/>
                  </a:solidFill>
                </a:rPr>
                <a:t>primitive</a:t>
              </a:r>
              <a:r>
                <a:rPr lang="hu-HU" altLang="hu-HU" sz="1800" b="1" dirty="0">
                  <a:solidFill>
                    <a:srgbClr val="000000"/>
                  </a:solidFill>
                </a:rPr>
                <a:t> </a:t>
              </a:r>
              <a:r>
                <a:rPr lang="hu-HU" altLang="hu-HU" sz="1800" b="1" dirty="0" err="1">
                  <a:solidFill>
                    <a:srgbClr val="000000"/>
                  </a:solidFill>
                </a:rPr>
                <a:t>node</a:t>
              </a:r>
              <a:r>
                <a:rPr lang="hu-HU" altLang="hu-HU" sz="1800" b="1" dirty="0">
                  <a:solidFill>
                    <a:srgbClr val="000000"/>
                  </a:solidFill>
                </a:rPr>
                <a:t> </a:t>
              </a:r>
            </a:p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hu-HU" altLang="hu-HU" sz="1800" b="1" dirty="0" err="1">
                  <a:solidFill>
                    <a:srgbClr val="000000"/>
                  </a:solidFill>
                </a:rPr>
                <a:t>primitive</a:t>
              </a:r>
              <a:r>
                <a:rPr lang="hu-HU" altLang="hu-HU" sz="1800" b="1" dirty="0">
                  <a:solidFill>
                    <a:srgbClr val="000000"/>
                  </a:solidFill>
                </a:rPr>
                <a:t> pit (</a:t>
              </a:r>
              <a:r>
                <a:rPr lang="hu-HU" altLang="hu-HU" sz="1800" dirty="0" err="1">
                  <a:solidFill>
                    <a:srgbClr val="000000"/>
                  </a:solidFill>
                </a:rPr>
                <a:t>Hensen’s</a:t>
              </a:r>
              <a:r>
                <a:rPr lang="hu-HU" altLang="hu-HU" sz="1800" dirty="0">
                  <a:solidFill>
                    <a:srgbClr val="000000"/>
                  </a:solidFill>
                </a:rPr>
                <a:t> </a:t>
              </a:r>
              <a:r>
                <a:rPr lang="hu-HU" altLang="hu-HU" sz="1800" dirty="0" err="1">
                  <a:solidFill>
                    <a:srgbClr val="000000"/>
                  </a:solidFill>
                </a:rPr>
                <a:t>node</a:t>
              </a:r>
              <a:r>
                <a:rPr lang="hu-HU" altLang="hu-HU" sz="1800" dirty="0">
                  <a:solidFill>
                    <a:srgbClr val="000000"/>
                  </a:solidFill>
                </a:rPr>
                <a:t>)</a:t>
              </a:r>
            </a:p>
          </p:txBody>
        </p:sp>
        <p:sp>
          <p:nvSpPr>
            <p:cNvPr id="35872" name="Text Box 73">
              <a:extLst>
                <a:ext uri="{FF2B5EF4-FFF2-40B4-BE49-F238E27FC236}">
                  <a16:creationId xmlns:a16="http://schemas.microsoft.com/office/drawing/2014/main" id="{B44916E4-9BFA-466A-864E-77F6C50427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9" y="2704"/>
              <a:ext cx="1270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Tx/>
                <a:buSzTx/>
                <a:buFontTx/>
                <a:buNone/>
              </a:pPr>
              <a:r>
                <a:rPr lang="hu-HU" altLang="hu-HU" sz="1800" b="1">
                  <a:solidFill>
                    <a:srgbClr val="000000"/>
                  </a:solidFill>
                </a:rPr>
                <a:t>primitive streak</a:t>
              </a:r>
              <a:endParaRPr lang="hu-HU" altLang="hu-HU" sz="1800">
                <a:solidFill>
                  <a:srgbClr val="000000"/>
                </a:solidFill>
              </a:endParaRPr>
            </a:p>
          </p:txBody>
        </p:sp>
      </p:grpSp>
      <p:sp>
        <p:nvSpPr>
          <p:cNvPr id="83018" name="Text Box 74">
            <a:extLst>
              <a:ext uri="{FF2B5EF4-FFF2-40B4-BE49-F238E27FC236}">
                <a16:creationId xmlns:a16="http://schemas.microsoft.com/office/drawing/2014/main" id="{DE4262AB-CD38-41A2-B16E-B13DC6AF03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6600" y="6237288"/>
            <a:ext cx="5580063" cy="396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hu-HU" altLang="hu-HU" sz="2000" b="1">
                <a:solidFill>
                  <a:srgbClr val="000000"/>
                </a:solidFill>
              </a:rPr>
              <a:t>What happens to the sinking epiblasts?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3.00486E-6 L 0.16146 0.15221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829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73" y="761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4.10132E-6 L 0.16146 0.17303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829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073" y="8651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4.80222E-6 L 0.14583 0.19407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829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92" y="9692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4.26787E-6 L 0.10642 0.22553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829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3" y="11265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3.5369E-6 L 0.03542 0.22553 " pathEditMode="relative" rAng="0" ptsTypes="AA">
                                      <p:cBhvr>
                                        <p:cTn id="14" dur="2000" fill="hold"/>
                                        <p:tgtEl>
                                          <p:spTgt spid="829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71" y="11265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3.79366E-7 L -0.02362 0.2098 " pathEditMode="relative" ptsTypes="AA">
                                      <p:cBhvr>
                                        <p:cTn id="16" dur="2000" fill="hold"/>
                                        <p:tgtEl>
                                          <p:spTgt spid="830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4.66111E-6 L -0.07482 0.20471 " pathEditMode="relative" rAng="0" ptsTypes="AA">
                                      <p:cBhvr>
                                        <p:cTn id="18" dur="2000" fill="hold"/>
                                        <p:tgtEl>
                                          <p:spTgt spid="830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50" y="10224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61111E-6 4.07125E-6 L -0.12986 0.20448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829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493" y="10224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4.07356E-6 L -0.15347 0.17326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8299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74" y="8651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4.29794E-6 L -0.15347 0.15198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829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674" y="7587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3.20148E-6 L -0.14566 0.13116 " pathEditMode="relative" rAng="0" ptsTypes="AA">
                                      <p:cBhvr>
                                        <p:cTn id="26" dur="2000" fill="hold"/>
                                        <p:tgtEl>
                                          <p:spTgt spid="829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292" y="65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018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Picture 2" descr="Névtelene2">
            <a:extLst>
              <a:ext uri="{FF2B5EF4-FFF2-40B4-BE49-F238E27FC236}">
                <a16:creationId xmlns:a16="http://schemas.microsoft.com/office/drawing/2014/main" id="{54C74CFE-32C8-4D10-B254-F173D033AE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597"/>
          <a:stretch>
            <a:fillRect/>
          </a:stretch>
        </p:blipFill>
        <p:spPr bwMode="auto">
          <a:xfrm>
            <a:off x="250825" y="188913"/>
            <a:ext cx="8569325" cy="48006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6867" name="Text Box 3">
            <a:extLst>
              <a:ext uri="{FF2B5EF4-FFF2-40B4-BE49-F238E27FC236}">
                <a16:creationId xmlns:a16="http://schemas.microsoft.com/office/drawing/2014/main" id="{7908C0FE-98BE-40D4-8E6E-384C7DF9FF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388" y="5118100"/>
            <a:ext cx="8640762" cy="14652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hu-HU" altLang="hu-HU" sz="1800" dirty="0" err="1"/>
              <a:t>Junctions</a:t>
            </a:r>
            <a:r>
              <a:rPr lang="hu-HU" altLang="hu-HU" sz="1800" dirty="0"/>
              <a:t> </a:t>
            </a:r>
            <a:r>
              <a:rPr lang="hu-HU" altLang="hu-HU" sz="1800" dirty="0" err="1"/>
              <a:t>among</a:t>
            </a:r>
            <a:r>
              <a:rPr lang="hu-HU" altLang="hu-HU" sz="1800" dirty="0"/>
              <a:t> </a:t>
            </a:r>
            <a:r>
              <a:rPr lang="hu-HU" altLang="hu-HU" sz="1800" dirty="0" err="1"/>
              <a:t>epiblasts</a:t>
            </a:r>
            <a:r>
              <a:rPr lang="hu-HU" altLang="hu-HU" sz="1800" dirty="0"/>
              <a:t> </a:t>
            </a:r>
            <a:r>
              <a:rPr lang="hu-HU" altLang="hu-HU" sz="1800" dirty="0" err="1"/>
              <a:t>become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looser</a:t>
            </a:r>
            <a:r>
              <a:rPr lang="hu-HU" altLang="hu-HU" sz="1800" dirty="0"/>
              <a:t> and </a:t>
            </a:r>
            <a:r>
              <a:rPr lang="hu-HU" altLang="hu-HU" sz="1800" dirty="0" err="1"/>
              <a:t>due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to</a:t>
            </a:r>
            <a:r>
              <a:rPr lang="hu-HU" altLang="hu-HU" sz="1800" dirty="0"/>
              <a:t> </a:t>
            </a:r>
            <a:r>
              <a:rPr lang="hu-HU" altLang="hu-HU" sz="1800" dirty="0" err="1"/>
              <a:t>the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collision</a:t>
            </a:r>
            <a:r>
              <a:rPr lang="hu-HU" altLang="hu-HU" sz="1800" dirty="0"/>
              <a:t> </a:t>
            </a:r>
            <a:r>
              <a:rPr lang="hu-HU" altLang="hu-HU" sz="1800" dirty="0" err="1"/>
              <a:t>at</a:t>
            </a:r>
            <a:r>
              <a:rPr lang="hu-HU" altLang="hu-HU" sz="1800" dirty="0"/>
              <a:t> </a:t>
            </a:r>
            <a:r>
              <a:rPr lang="hu-HU" altLang="hu-HU" sz="1800" dirty="0" err="1"/>
              <a:t>the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primitive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node</a:t>
            </a:r>
            <a:r>
              <a:rPr lang="hu-HU" altLang="hu-HU" sz="1800" dirty="0"/>
              <a:t> and </a:t>
            </a:r>
            <a:r>
              <a:rPr lang="hu-HU" altLang="hu-HU" sz="1800" dirty="0" err="1"/>
              <a:t>primitive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streak</a:t>
            </a:r>
            <a:r>
              <a:rPr lang="hu-HU" altLang="hu-HU" sz="1800" dirty="0"/>
              <a:t> </a:t>
            </a:r>
            <a:r>
              <a:rPr lang="hu-HU" altLang="hu-HU" sz="1800" dirty="0" err="1"/>
              <a:t>epiblasts</a:t>
            </a:r>
            <a:r>
              <a:rPr lang="hu-HU" altLang="hu-HU" sz="1800" dirty="0"/>
              <a:t> sink </a:t>
            </a:r>
            <a:r>
              <a:rPr lang="hu-HU" altLang="hu-HU" sz="1800" dirty="0" err="1"/>
              <a:t>below</a:t>
            </a:r>
            <a:r>
              <a:rPr lang="hu-HU" altLang="hu-HU" sz="1800" dirty="0"/>
              <a:t> </a:t>
            </a:r>
            <a:r>
              <a:rPr lang="hu-HU" altLang="hu-HU" sz="1800" dirty="0" err="1"/>
              <a:t>their</a:t>
            </a:r>
            <a:r>
              <a:rPr lang="hu-HU" altLang="hu-HU" sz="1800" dirty="0"/>
              <a:t> </a:t>
            </a:r>
            <a:r>
              <a:rPr lang="hu-HU" altLang="hu-HU" sz="1800" dirty="0" err="1"/>
              <a:t>original</a:t>
            </a:r>
            <a:r>
              <a:rPr lang="hu-HU" altLang="hu-HU" sz="1800" dirty="0"/>
              <a:t> </a:t>
            </a:r>
            <a:r>
              <a:rPr lang="hu-HU" altLang="hu-HU" sz="1800" dirty="0" err="1"/>
              <a:t>layer</a:t>
            </a:r>
            <a:r>
              <a:rPr lang="hu-HU" altLang="hu-HU" sz="1800" dirty="0"/>
              <a:t>. </a:t>
            </a:r>
            <a:r>
              <a:rPr lang="hu-HU" altLang="hu-HU" sz="1800" b="1" dirty="0">
                <a:solidFill>
                  <a:srgbClr val="0000CC"/>
                </a:solidFill>
              </a:rPr>
              <a:t>(1)</a:t>
            </a:r>
            <a:r>
              <a:rPr lang="hu-HU" altLang="hu-HU" sz="1800" dirty="0"/>
              <a:t> </a:t>
            </a:r>
            <a:r>
              <a:rPr lang="hu-HU" altLang="hu-HU" sz="1800" dirty="0" err="1"/>
              <a:t>Some</a:t>
            </a:r>
            <a:r>
              <a:rPr lang="hu-HU" altLang="hu-HU" sz="1800" dirty="0"/>
              <a:t> of </a:t>
            </a:r>
            <a:r>
              <a:rPr lang="hu-HU" altLang="hu-HU" sz="1800" dirty="0" err="1"/>
              <a:t>them</a:t>
            </a:r>
            <a:r>
              <a:rPr lang="hu-HU" altLang="hu-HU" sz="1800" dirty="0"/>
              <a:t> </a:t>
            </a:r>
            <a:r>
              <a:rPr lang="hu-HU" altLang="hu-HU" sz="1800" dirty="0" err="1"/>
              <a:t>replace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the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hypoblasts</a:t>
            </a:r>
            <a:r>
              <a:rPr lang="hu-HU" altLang="hu-HU" sz="1800" dirty="0"/>
              <a:t> and </a:t>
            </a:r>
            <a:r>
              <a:rPr lang="hu-HU" altLang="hu-HU" sz="1800" dirty="0" err="1"/>
              <a:t>differentiate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into</a:t>
            </a:r>
            <a:r>
              <a:rPr lang="hu-HU" altLang="hu-HU" sz="1800" dirty="0"/>
              <a:t> </a:t>
            </a:r>
            <a:r>
              <a:rPr lang="hu-HU" altLang="hu-HU" sz="1800" dirty="0" err="1"/>
              <a:t>the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ultimate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endoderm</a:t>
            </a:r>
            <a:r>
              <a:rPr lang="hu-HU" altLang="hu-HU" sz="1800" dirty="0"/>
              <a:t>, </a:t>
            </a:r>
            <a:r>
              <a:rPr lang="hu-HU" altLang="hu-HU" sz="1800" dirty="0" err="1"/>
              <a:t>while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others</a:t>
            </a:r>
            <a:r>
              <a:rPr lang="hu-HU" altLang="hu-HU" sz="1800" dirty="0"/>
              <a:t>, </a:t>
            </a:r>
            <a:r>
              <a:rPr lang="hu-HU" altLang="hu-HU" sz="1800" dirty="0" err="1"/>
              <a:t>the</a:t>
            </a:r>
            <a:r>
              <a:rPr lang="hu-HU" altLang="hu-HU" sz="1800" dirty="0"/>
              <a:t> </a:t>
            </a:r>
            <a:r>
              <a:rPr lang="hu-HU" altLang="hu-HU" sz="1800" b="1" dirty="0">
                <a:solidFill>
                  <a:srgbClr val="0000CC"/>
                </a:solidFill>
              </a:rPr>
              <a:t>(2)</a:t>
            </a:r>
            <a:r>
              <a:rPr lang="hu-HU" altLang="hu-HU" sz="1800" dirty="0"/>
              <a:t> </a:t>
            </a:r>
            <a:r>
              <a:rPr lang="hu-HU" altLang="hu-HU" sz="1800" dirty="0" err="1"/>
              <a:t>mesoblasts</a:t>
            </a:r>
            <a:r>
              <a:rPr lang="hu-HU" altLang="hu-HU" sz="1800" dirty="0"/>
              <a:t>, </a:t>
            </a:r>
            <a:r>
              <a:rPr lang="hu-HU" altLang="hu-HU" sz="1800" dirty="0" err="1"/>
              <a:t>form</a:t>
            </a:r>
            <a:r>
              <a:rPr lang="hu-HU" altLang="hu-HU" sz="1800" dirty="0"/>
              <a:t> a </a:t>
            </a:r>
            <a:r>
              <a:rPr lang="hu-HU" altLang="hu-HU" sz="1800" dirty="0" err="1"/>
              <a:t>third</a:t>
            </a:r>
            <a:r>
              <a:rPr lang="hu-HU" altLang="hu-HU" sz="1800" dirty="0"/>
              <a:t>, </a:t>
            </a:r>
            <a:r>
              <a:rPr lang="hu-HU" altLang="hu-HU" sz="1800" dirty="0" err="1"/>
              <a:t>middle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layer</a:t>
            </a:r>
            <a:r>
              <a:rPr lang="hu-HU" altLang="hu-HU" sz="1800" dirty="0"/>
              <a:t>, </a:t>
            </a:r>
            <a:r>
              <a:rPr lang="hu-HU" altLang="hu-HU" sz="1800" dirty="0" err="1"/>
              <a:t>the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intraembryonic</a:t>
            </a:r>
            <a:r>
              <a:rPr lang="hu-HU" altLang="hu-HU" sz="1800" dirty="0"/>
              <a:t> </a:t>
            </a:r>
            <a:r>
              <a:rPr lang="hu-HU" altLang="hu-HU" sz="1800" dirty="0" err="1"/>
              <a:t>mesoderm</a:t>
            </a:r>
            <a:r>
              <a:rPr lang="hu-HU" altLang="hu-HU" sz="1800" dirty="0"/>
              <a:t>. </a:t>
            </a:r>
            <a:r>
              <a:rPr lang="hu-HU" altLang="hu-HU" sz="1800" dirty="0" err="1"/>
              <a:t>Epiblast</a:t>
            </a:r>
            <a:r>
              <a:rPr lang="hu-HU" altLang="hu-HU" sz="1800" dirty="0"/>
              <a:t> </a:t>
            </a:r>
            <a:r>
              <a:rPr lang="hu-HU" altLang="hu-HU" sz="1800" dirty="0" err="1"/>
              <a:t>remaining</a:t>
            </a:r>
            <a:r>
              <a:rPr lang="hu-HU" altLang="hu-HU" sz="1800" dirty="0"/>
              <a:t> in </a:t>
            </a:r>
            <a:r>
              <a:rPr lang="hu-HU" altLang="hu-HU" sz="1800" dirty="0" err="1"/>
              <a:t>their</a:t>
            </a:r>
            <a:r>
              <a:rPr lang="hu-HU" altLang="hu-HU" sz="1800" dirty="0"/>
              <a:t> </a:t>
            </a:r>
            <a:r>
              <a:rPr lang="hu-HU" altLang="hu-HU" sz="1800" dirty="0" err="1"/>
              <a:t>original</a:t>
            </a:r>
            <a:r>
              <a:rPr lang="hu-HU" altLang="hu-HU" sz="1800" dirty="0"/>
              <a:t> </a:t>
            </a:r>
            <a:r>
              <a:rPr lang="hu-HU" altLang="hu-HU" sz="1800" dirty="0" err="1"/>
              <a:t>layer</a:t>
            </a:r>
            <a:r>
              <a:rPr lang="hu-HU" altLang="hu-HU" sz="1800" dirty="0"/>
              <a:t> </a:t>
            </a:r>
            <a:r>
              <a:rPr lang="hu-HU" altLang="hu-HU" sz="1800" b="1" dirty="0"/>
              <a:t>(3)</a:t>
            </a:r>
            <a:r>
              <a:rPr lang="hu-HU" altLang="hu-HU" sz="1800" dirty="0"/>
              <a:t> </a:t>
            </a:r>
            <a:r>
              <a:rPr lang="hu-HU" altLang="hu-HU" sz="1800" dirty="0" err="1"/>
              <a:t>will</a:t>
            </a:r>
            <a:r>
              <a:rPr lang="hu-HU" altLang="hu-HU" sz="1800" dirty="0"/>
              <a:t> </a:t>
            </a:r>
            <a:r>
              <a:rPr lang="hu-HU" altLang="hu-HU" sz="1800" dirty="0" err="1"/>
              <a:t>form</a:t>
            </a:r>
            <a:r>
              <a:rPr lang="hu-HU" altLang="hu-HU" sz="1800" dirty="0"/>
              <a:t> </a:t>
            </a:r>
            <a:r>
              <a:rPr lang="hu-HU" altLang="hu-HU" sz="1800" dirty="0" err="1"/>
              <a:t>the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ectoderm</a:t>
            </a:r>
            <a:r>
              <a:rPr lang="hu-HU" altLang="hu-HU" sz="1800" dirty="0"/>
              <a:t>.</a:t>
            </a:r>
          </a:p>
        </p:txBody>
      </p:sp>
      <p:sp>
        <p:nvSpPr>
          <p:cNvPr id="83972" name="Oval 4">
            <a:extLst>
              <a:ext uri="{FF2B5EF4-FFF2-40B4-BE49-F238E27FC236}">
                <a16:creationId xmlns:a16="http://schemas.microsoft.com/office/drawing/2014/main" id="{0A397AAF-3609-4D47-8A0D-0318EC5CF3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16013" y="3141663"/>
            <a:ext cx="287337" cy="288925"/>
          </a:xfrm>
          <a:prstGeom prst="ellipse">
            <a:avLst/>
          </a:prstGeom>
          <a:solidFill>
            <a:srgbClr val="00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hu-HU" altLang="hu-HU" sz="1800"/>
          </a:p>
        </p:txBody>
      </p:sp>
      <p:sp>
        <p:nvSpPr>
          <p:cNvPr id="83973" name="Oval 5">
            <a:extLst>
              <a:ext uri="{FF2B5EF4-FFF2-40B4-BE49-F238E27FC236}">
                <a16:creationId xmlns:a16="http://schemas.microsoft.com/office/drawing/2014/main" id="{B7E30EB8-2BF4-4B25-9FA7-DB33586AC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51725" y="2997200"/>
            <a:ext cx="287338" cy="288925"/>
          </a:xfrm>
          <a:prstGeom prst="ellipse">
            <a:avLst/>
          </a:prstGeom>
          <a:solidFill>
            <a:srgbClr val="00FFFF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hu-HU" altLang="hu-HU" sz="1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3.61111E-6 3.33333E-6 C 0.0323 -0.00996 0.06459 -0.01991 0.09844 -0.03125 C 0.1323 -0.0426 0.17813 -0.06065 0.20278 -0.06875 C 0.22743 -0.07686 0.229 -0.08473 0.24671 -0.07917 C 0.26441 -0.07361 0.2974 -0.04954 0.30921 -0.03542 C 0.32101 -0.0213 0.32171 -0.00486 0.31702 0.00625 C 0.31233 0.01736 0.2948 0.02685 0.28108 0.03125 C 0.26736 0.03564 0.25851 0.0324 0.23438 0.03333 C 0.21025 0.03426 0.15625 0.03657 0.13577 0.0375 " pathEditMode="relative" rAng="0" ptsTypes="aaaaaaaaa">
                                      <p:cBhvr>
                                        <p:cTn id="6" dur="2000" fill="hold"/>
                                        <p:tgtEl>
                                          <p:spTgt spid="839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6076" y="-236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4.44444E-6 -1.85185E-6 C -0.01684 -0.00231 -0.06476 -0.00602 -0.10087 -0.01435 C -0.13698 -0.02268 -0.18525 -0.04444 -0.2165 -0.04977 C -0.24775 -0.05509 -0.26789 -0.05278 -0.28837 -0.0456 C -0.30886 -0.03842 -0.33264 -0.02037 -0.33993 -0.00602 C -0.34723 0.00834 -0.33941 0.02894 -0.33212 0.03982 C -0.32483 0.0507 -0.31303 0.05579 -0.29618 0.05857 C -0.27934 0.06134 -0.25608 0.05857 -0.23056 0.05648 C -0.20504 0.0544 -0.16129 0.04838 -0.14306 0.04607 " pathEditMode="relative" rAng="0" ptsTypes="aaaaaaaaa">
                                      <p:cBhvr>
                                        <p:cTn id="8" dur="2000" fill="hold"/>
                                        <p:tgtEl>
                                          <p:spTgt spid="839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361" y="30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Text Box 2">
            <a:extLst>
              <a:ext uri="{FF2B5EF4-FFF2-40B4-BE49-F238E27FC236}">
                <a16:creationId xmlns:a16="http://schemas.microsoft.com/office/drawing/2014/main" id="{90194423-9152-4284-B784-238F5F62B6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3644900"/>
            <a:ext cx="1439863" cy="406400"/>
          </a:xfrm>
          <a:prstGeom prst="rect">
            <a:avLst/>
          </a:prstGeom>
          <a:solidFill>
            <a:srgbClr val="99CC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hu-HU" altLang="hu-HU" sz="2000" b="1">
                <a:solidFill>
                  <a:srgbClr val="000000"/>
                </a:solidFill>
              </a:rPr>
              <a:t>epiblasts</a:t>
            </a:r>
          </a:p>
        </p:txBody>
      </p:sp>
      <p:sp>
        <p:nvSpPr>
          <p:cNvPr id="38915" name="Text Box 3">
            <a:extLst>
              <a:ext uri="{FF2B5EF4-FFF2-40B4-BE49-F238E27FC236}">
                <a16:creationId xmlns:a16="http://schemas.microsoft.com/office/drawing/2014/main" id="{C7332D28-0F9E-4B1C-8F7C-3A5B02EC04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9750" y="4508500"/>
            <a:ext cx="1439863" cy="406400"/>
          </a:xfrm>
          <a:prstGeom prst="rect">
            <a:avLst/>
          </a:prstGeom>
          <a:solidFill>
            <a:srgbClr val="FFFF99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hu-HU" altLang="hu-HU" sz="2000" b="1">
                <a:solidFill>
                  <a:srgbClr val="000000"/>
                </a:solidFill>
              </a:rPr>
              <a:t>hypoblasts</a:t>
            </a:r>
          </a:p>
        </p:txBody>
      </p:sp>
      <p:sp>
        <p:nvSpPr>
          <p:cNvPr id="38916" name="Text Box 4">
            <a:extLst>
              <a:ext uri="{FF2B5EF4-FFF2-40B4-BE49-F238E27FC236}">
                <a16:creationId xmlns:a16="http://schemas.microsoft.com/office/drawing/2014/main" id="{B2441AFB-6F3F-4413-94F4-8B61FB5FD3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6325" y="2924175"/>
            <a:ext cx="2447925" cy="406400"/>
          </a:xfrm>
          <a:prstGeom prst="rect">
            <a:avLst/>
          </a:prstGeom>
          <a:solidFill>
            <a:srgbClr val="99CC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hu-HU" altLang="hu-HU" sz="2000" b="1">
                <a:solidFill>
                  <a:srgbClr val="000000"/>
                </a:solidFill>
              </a:rPr>
              <a:t>ectoderm</a:t>
            </a:r>
          </a:p>
        </p:txBody>
      </p:sp>
      <p:sp>
        <p:nvSpPr>
          <p:cNvPr id="38917" name="Text Box 5">
            <a:extLst>
              <a:ext uri="{FF2B5EF4-FFF2-40B4-BE49-F238E27FC236}">
                <a16:creationId xmlns:a16="http://schemas.microsoft.com/office/drawing/2014/main" id="{BEC5C525-864E-4F58-ABB0-8E59000611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3644900"/>
            <a:ext cx="1728787" cy="65087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hu-HU" altLang="hu-HU" sz="1800" b="1">
                <a:solidFill>
                  <a:srgbClr val="000000"/>
                </a:solidFill>
              </a:rPr>
              <a:t>primitive streak</a:t>
            </a:r>
          </a:p>
        </p:txBody>
      </p:sp>
      <p:sp>
        <p:nvSpPr>
          <p:cNvPr id="38918" name="Line 6">
            <a:extLst>
              <a:ext uri="{FF2B5EF4-FFF2-40B4-BE49-F238E27FC236}">
                <a16:creationId xmlns:a16="http://schemas.microsoft.com/office/drawing/2014/main" id="{F028C71E-FB13-48EE-8691-B4FE7589FC90}"/>
              </a:ext>
            </a:extLst>
          </p:cNvPr>
          <p:cNvSpPr>
            <a:spLocks noChangeShapeType="1"/>
          </p:cNvSpPr>
          <p:nvPr/>
        </p:nvSpPr>
        <p:spPr bwMode="auto">
          <a:xfrm>
            <a:off x="2051050" y="3860800"/>
            <a:ext cx="11525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hu-HU"/>
          </a:p>
        </p:txBody>
      </p:sp>
      <p:sp>
        <p:nvSpPr>
          <p:cNvPr id="38919" name="Text Box 7">
            <a:extLst>
              <a:ext uri="{FF2B5EF4-FFF2-40B4-BE49-F238E27FC236}">
                <a16:creationId xmlns:a16="http://schemas.microsoft.com/office/drawing/2014/main" id="{790BD963-E85A-4FC5-9E9B-0F3AA60B29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6325" y="3789363"/>
            <a:ext cx="2447925" cy="711200"/>
          </a:xfrm>
          <a:prstGeom prst="rect">
            <a:avLst/>
          </a:prstGeom>
          <a:solidFill>
            <a:srgbClr val="F69E9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hu-HU" altLang="hu-HU" sz="2000" b="1">
                <a:solidFill>
                  <a:srgbClr val="000000"/>
                </a:solidFill>
              </a:rPr>
              <a:t>intraembryonic mesoderm</a:t>
            </a:r>
          </a:p>
        </p:txBody>
      </p:sp>
      <p:sp>
        <p:nvSpPr>
          <p:cNvPr id="38920" name="Text Box 8">
            <a:extLst>
              <a:ext uri="{FF2B5EF4-FFF2-40B4-BE49-F238E27FC236}">
                <a16:creationId xmlns:a16="http://schemas.microsoft.com/office/drawing/2014/main" id="{92B19CBE-3EAE-4548-B7AD-DFC76590F7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48038" y="4437063"/>
            <a:ext cx="1728787" cy="369887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hu-HU" altLang="hu-HU" sz="1800" b="1">
                <a:solidFill>
                  <a:srgbClr val="000000"/>
                </a:solidFill>
              </a:rPr>
              <a:t>wall of yolk sac</a:t>
            </a:r>
          </a:p>
        </p:txBody>
      </p:sp>
      <p:sp>
        <p:nvSpPr>
          <p:cNvPr id="38921" name="Text Box 9">
            <a:extLst>
              <a:ext uri="{FF2B5EF4-FFF2-40B4-BE49-F238E27FC236}">
                <a16:creationId xmlns:a16="http://schemas.microsoft.com/office/drawing/2014/main" id="{F9FF315E-64A2-4406-8F39-FBFE071D8C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6325" y="4940300"/>
            <a:ext cx="2447925" cy="406400"/>
          </a:xfrm>
          <a:prstGeom prst="rect">
            <a:avLst/>
          </a:prstGeom>
          <a:solidFill>
            <a:srgbClr val="FFFF66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hu-HU" altLang="hu-HU" sz="2000" b="1">
                <a:solidFill>
                  <a:srgbClr val="000000"/>
                </a:solidFill>
              </a:rPr>
              <a:t>endoderm</a:t>
            </a:r>
          </a:p>
        </p:txBody>
      </p:sp>
      <p:sp>
        <p:nvSpPr>
          <p:cNvPr id="38922" name="Line 10">
            <a:extLst>
              <a:ext uri="{FF2B5EF4-FFF2-40B4-BE49-F238E27FC236}">
                <a16:creationId xmlns:a16="http://schemas.microsoft.com/office/drawing/2014/main" id="{F0F086EB-413E-4F14-BAC3-0F822560B434}"/>
              </a:ext>
            </a:extLst>
          </p:cNvPr>
          <p:cNvSpPr>
            <a:spLocks noChangeShapeType="1"/>
          </p:cNvSpPr>
          <p:nvPr/>
        </p:nvSpPr>
        <p:spPr bwMode="auto">
          <a:xfrm>
            <a:off x="2051050" y="4724400"/>
            <a:ext cx="10795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hu-HU"/>
          </a:p>
        </p:txBody>
      </p:sp>
      <p:sp>
        <p:nvSpPr>
          <p:cNvPr id="96267" name="Text Box 11">
            <a:extLst>
              <a:ext uri="{FF2B5EF4-FFF2-40B4-BE49-F238E27FC236}">
                <a16:creationId xmlns:a16="http://schemas.microsoft.com/office/drawing/2014/main" id="{FC376E6F-C7F4-458B-8AAB-2C52D66915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5949950"/>
            <a:ext cx="5041900" cy="793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hu-HU" altLang="hu-HU" sz="2300" b="1"/>
              <a:t>In fact all the tissues and cells of the human are derived from the epiblasts!</a:t>
            </a:r>
          </a:p>
        </p:txBody>
      </p:sp>
      <p:sp>
        <p:nvSpPr>
          <p:cNvPr id="38924" name="Line 12">
            <a:extLst>
              <a:ext uri="{FF2B5EF4-FFF2-40B4-BE49-F238E27FC236}">
                <a16:creationId xmlns:a16="http://schemas.microsoft.com/office/drawing/2014/main" id="{998EA663-DE5A-4C80-BEE1-0B886BD1520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51050" y="3141663"/>
            <a:ext cx="3887788" cy="6477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hu-HU"/>
          </a:p>
        </p:txBody>
      </p:sp>
      <p:sp>
        <p:nvSpPr>
          <p:cNvPr id="38925" name="Line 13">
            <a:extLst>
              <a:ext uri="{FF2B5EF4-FFF2-40B4-BE49-F238E27FC236}">
                <a16:creationId xmlns:a16="http://schemas.microsoft.com/office/drawing/2014/main" id="{86A358D3-63F7-4C21-9925-08BDFFC568B9}"/>
              </a:ext>
            </a:extLst>
          </p:cNvPr>
          <p:cNvSpPr>
            <a:spLocks noChangeShapeType="1"/>
          </p:cNvSpPr>
          <p:nvPr/>
        </p:nvSpPr>
        <p:spPr bwMode="auto">
          <a:xfrm>
            <a:off x="5148263" y="3789363"/>
            <a:ext cx="863600" cy="360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hu-HU"/>
          </a:p>
        </p:txBody>
      </p:sp>
      <p:sp>
        <p:nvSpPr>
          <p:cNvPr id="38926" name="Line 14">
            <a:extLst>
              <a:ext uri="{FF2B5EF4-FFF2-40B4-BE49-F238E27FC236}">
                <a16:creationId xmlns:a16="http://schemas.microsoft.com/office/drawing/2014/main" id="{023E7242-C7C6-4779-B333-EDBA2DBA3CB2}"/>
              </a:ext>
            </a:extLst>
          </p:cNvPr>
          <p:cNvSpPr>
            <a:spLocks noChangeShapeType="1"/>
          </p:cNvSpPr>
          <p:nvPr/>
        </p:nvSpPr>
        <p:spPr bwMode="auto">
          <a:xfrm>
            <a:off x="5148263" y="3860800"/>
            <a:ext cx="790575" cy="12239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hu-HU"/>
          </a:p>
        </p:txBody>
      </p:sp>
      <p:sp>
        <p:nvSpPr>
          <p:cNvPr id="38927" name="Line 15">
            <a:extLst>
              <a:ext uri="{FF2B5EF4-FFF2-40B4-BE49-F238E27FC236}">
                <a16:creationId xmlns:a16="http://schemas.microsoft.com/office/drawing/2014/main" id="{0D093B02-F442-492B-B9FD-AB7410A80152}"/>
              </a:ext>
            </a:extLst>
          </p:cNvPr>
          <p:cNvSpPr>
            <a:spLocks noChangeShapeType="1"/>
          </p:cNvSpPr>
          <p:nvPr/>
        </p:nvSpPr>
        <p:spPr bwMode="auto">
          <a:xfrm>
            <a:off x="5148263" y="4652963"/>
            <a:ext cx="790575" cy="576262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hu-HU"/>
          </a:p>
        </p:txBody>
      </p:sp>
      <p:sp>
        <p:nvSpPr>
          <p:cNvPr id="38928" name="Text Box 16">
            <a:extLst>
              <a:ext uri="{FF2B5EF4-FFF2-40B4-BE49-F238E27FC236}">
                <a16:creationId xmlns:a16="http://schemas.microsoft.com/office/drawing/2014/main" id="{4AAC9643-3FBC-4F99-B5B2-EA7C3B9BD7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19700" y="4868863"/>
            <a:ext cx="301625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hu-HU" altLang="hu-HU" sz="2400" b="1"/>
              <a:t>?</a:t>
            </a:r>
          </a:p>
        </p:txBody>
      </p:sp>
      <p:pic>
        <p:nvPicPr>
          <p:cNvPr id="38929" name="Picture 17" descr="Névtelene2">
            <a:extLst>
              <a:ext uri="{FF2B5EF4-FFF2-40B4-BE49-F238E27FC236}">
                <a16:creationId xmlns:a16="http://schemas.microsoft.com/office/drawing/2014/main" id="{99F10769-2F39-419C-8353-3042BD3CC9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597"/>
          <a:stretch>
            <a:fillRect/>
          </a:stretch>
        </p:blipFill>
        <p:spPr bwMode="auto">
          <a:xfrm>
            <a:off x="250825" y="188913"/>
            <a:ext cx="5113338" cy="286385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8930" name="Text Box 18">
            <a:extLst>
              <a:ext uri="{FF2B5EF4-FFF2-40B4-BE49-F238E27FC236}">
                <a16:creationId xmlns:a16="http://schemas.microsoft.com/office/drawing/2014/main" id="{837A73C6-6099-4194-A310-44FEC7B57D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6325" y="5805488"/>
            <a:ext cx="2447925" cy="711200"/>
          </a:xfrm>
          <a:prstGeom prst="rect">
            <a:avLst/>
          </a:prstGeom>
          <a:solidFill>
            <a:srgbClr val="F69E9C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hu-HU" altLang="hu-HU" sz="2000" b="1">
                <a:solidFill>
                  <a:srgbClr val="000000"/>
                </a:solidFill>
              </a:rPr>
              <a:t>extraembryonic mesoderm</a:t>
            </a:r>
          </a:p>
        </p:txBody>
      </p:sp>
      <p:sp>
        <p:nvSpPr>
          <p:cNvPr id="38931" name="Line 19">
            <a:extLst>
              <a:ext uri="{FF2B5EF4-FFF2-40B4-BE49-F238E27FC236}">
                <a16:creationId xmlns:a16="http://schemas.microsoft.com/office/drawing/2014/main" id="{28826E8A-6F51-4D8D-8F5C-AFFFF763F775}"/>
              </a:ext>
            </a:extLst>
          </p:cNvPr>
          <p:cNvSpPr>
            <a:spLocks noChangeShapeType="1"/>
          </p:cNvSpPr>
          <p:nvPr/>
        </p:nvSpPr>
        <p:spPr bwMode="auto">
          <a:xfrm>
            <a:off x="2051050" y="4797425"/>
            <a:ext cx="3960813" cy="13684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hu-HU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267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4" descr="teratome">
            <a:extLst>
              <a:ext uri="{FF2B5EF4-FFF2-40B4-BE49-F238E27FC236}">
                <a16:creationId xmlns:a16="http://schemas.microsoft.com/office/drawing/2014/main" id="{D13447A0-856C-44DA-AADB-D9DA3ABA4A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9" r="18576" b="30034"/>
          <a:stretch>
            <a:fillRect/>
          </a:stretch>
        </p:blipFill>
        <p:spPr bwMode="auto">
          <a:xfrm>
            <a:off x="4251177" y="1770866"/>
            <a:ext cx="4497287" cy="31145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1" name="Picture 2" descr="rrrr">
            <a:extLst>
              <a:ext uri="{FF2B5EF4-FFF2-40B4-BE49-F238E27FC236}">
                <a16:creationId xmlns:a16="http://schemas.microsoft.com/office/drawing/2014/main" id="{A895D579-7335-4B1B-A7BE-8EBC1A44D8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057"/>
          <a:stretch>
            <a:fillRect/>
          </a:stretch>
        </p:blipFill>
        <p:spPr bwMode="auto">
          <a:xfrm>
            <a:off x="395289" y="1770866"/>
            <a:ext cx="3672408" cy="4788516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4213" name="Text Box 5">
            <a:extLst>
              <a:ext uri="{FF2B5EF4-FFF2-40B4-BE49-F238E27FC236}">
                <a16:creationId xmlns:a16="http://schemas.microsoft.com/office/drawing/2014/main" id="{08F266FB-D971-4620-B553-960BCC2648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9" y="188913"/>
            <a:ext cx="8353176" cy="14773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just" eaLnBrk="1" hangingPunct="1">
              <a:spcBef>
                <a:spcPct val="50000"/>
              </a:spcBef>
              <a:defRPr/>
            </a:pPr>
            <a:r>
              <a:rPr lang="hu-HU" altLang="hu-HU" dirty="0" err="1"/>
              <a:t>Proliferation</a:t>
            </a:r>
            <a:r>
              <a:rPr lang="hu-HU" altLang="hu-HU" dirty="0"/>
              <a:t> of </a:t>
            </a:r>
            <a:r>
              <a:rPr lang="hu-HU" altLang="hu-HU" dirty="0" err="1"/>
              <a:t>the</a:t>
            </a:r>
            <a:r>
              <a:rPr lang="hu-HU" altLang="hu-HU" dirty="0"/>
              <a:t> </a:t>
            </a:r>
            <a:r>
              <a:rPr lang="hu-HU" altLang="hu-HU" dirty="0" err="1"/>
              <a:t>epiblasts</a:t>
            </a:r>
            <a:r>
              <a:rPr lang="hu-HU" altLang="hu-HU" dirty="0"/>
              <a:t> in </a:t>
            </a:r>
            <a:r>
              <a:rPr lang="hu-HU" altLang="hu-HU" dirty="0" err="1"/>
              <a:t>the</a:t>
            </a:r>
            <a:r>
              <a:rPr lang="hu-HU" altLang="hu-HU" dirty="0"/>
              <a:t> </a:t>
            </a:r>
            <a:r>
              <a:rPr lang="hu-HU" altLang="hu-HU" dirty="0" err="1"/>
              <a:t>anterolateral</a:t>
            </a:r>
            <a:r>
              <a:rPr lang="hu-HU" altLang="hu-HU" dirty="0"/>
              <a:t> </a:t>
            </a:r>
            <a:r>
              <a:rPr lang="hu-HU" altLang="hu-HU" dirty="0" err="1"/>
              <a:t>area</a:t>
            </a:r>
            <a:r>
              <a:rPr lang="hu-HU" altLang="hu-HU" dirty="0"/>
              <a:t> </a:t>
            </a:r>
            <a:r>
              <a:rPr lang="hu-HU" altLang="hu-HU" dirty="0" err="1"/>
              <a:t>slows</a:t>
            </a:r>
            <a:r>
              <a:rPr lang="hu-HU" altLang="hu-HU" dirty="0"/>
              <a:t> down. The </a:t>
            </a:r>
            <a:r>
              <a:rPr lang="hu-HU" altLang="hu-HU" dirty="0" err="1"/>
              <a:t>primitive</a:t>
            </a:r>
            <a:r>
              <a:rPr lang="hu-HU" altLang="hu-HU" dirty="0"/>
              <a:t> </a:t>
            </a:r>
            <a:r>
              <a:rPr lang="hu-HU" altLang="hu-HU" dirty="0" err="1"/>
              <a:t>node</a:t>
            </a:r>
            <a:r>
              <a:rPr lang="hu-HU" altLang="hu-HU" dirty="0"/>
              <a:t> </a:t>
            </a:r>
            <a:r>
              <a:rPr lang="hu-HU" altLang="hu-HU" dirty="0" err="1"/>
              <a:t>with</a:t>
            </a:r>
            <a:r>
              <a:rPr lang="hu-HU" altLang="hu-HU" dirty="0"/>
              <a:t> </a:t>
            </a:r>
            <a:r>
              <a:rPr lang="hu-HU" altLang="hu-HU" dirty="0" err="1"/>
              <a:t>the</a:t>
            </a:r>
            <a:r>
              <a:rPr lang="hu-HU" altLang="hu-HU" dirty="0"/>
              <a:t> </a:t>
            </a:r>
            <a:r>
              <a:rPr lang="hu-HU" altLang="hu-HU" dirty="0" err="1"/>
              <a:t>primitive</a:t>
            </a:r>
            <a:r>
              <a:rPr lang="hu-HU" altLang="hu-HU" dirty="0"/>
              <a:t> pit </a:t>
            </a:r>
            <a:r>
              <a:rPr lang="hu-HU" altLang="hu-HU" dirty="0" err="1"/>
              <a:t>moves</a:t>
            </a:r>
            <a:r>
              <a:rPr lang="hu-HU" altLang="hu-HU" dirty="0"/>
              <a:t> </a:t>
            </a:r>
            <a:r>
              <a:rPr lang="hu-HU" altLang="hu-HU" dirty="0" err="1"/>
              <a:t>caudally</a:t>
            </a:r>
            <a:r>
              <a:rPr lang="hu-HU" altLang="hu-HU" dirty="0"/>
              <a:t>, </a:t>
            </a:r>
            <a:r>
              <a:rPr lang="hu-HU" altLang="hu-HU" dirty="0" err="1"/>
              <a:t>the</a:t>
            </a:r>
            <a:r>
              <a:rPr lang="hu-HU" altLang="hu-HU" dirty="0"/>
              <a:t> </a:t>
            </a:r>
            <a:r>
              <a:rPr lang="hu-HU" altLang="hu-HU" dirty="0" err="1"/>
              <a:t>notochord</a:t>
            </a:r>
            <a:r>
              <a:rPr lang="hu-HU" altLang="hu-HU" dirty="0"/>
              <a:t> </a:t>
            </a:r>
            <a:r>
              <a:rPr lang="hu-HU" altLang="hu-HU" dirty="0" err="1"/>
              <a:t>elongates</a:t>
            </a:r>
            <a:r>
              <a:rPr lang="hu-HU" altLang="hu-HU" dirty="0"/>
              <a:t> </a:t>
            </a:r>
            <a:r>
              <a:rPr lang="hu-HU" altLang="hu-HU" dirty="0" err="1"/>
              <a:t>simultaneously</a:t>
            </a:r>
            <a:r>
              <a:rPr lang="hu-HU" altLang="hu-HU" dirty="0"/>
              <a:t>, </a:t>
            </a:r>
            <a:r>
              <a:rPr lang="hu-HU" altLang="hu-HU" dirty="0" err="1"/>
              <a:t>while</a:t>
            </a:r>
            <a:r>
              <a:rPr lang="hu-HU" altLang="hu-HU" dirty="0"/>
              <a:t> </a:t>
            </a:r>
            <a:r>
              <a:rPr lang="hu-HU" altLang="hu-HU" dirty="0" err="1"/>
              <a:t>the</a:t>
            </a:r>
            <a:r>
              <a:rPr lang="hu-HU" altLang="hu-HU" dirty="0"/>
              <a:t> </a:t>
            </a:r>
            <a:r>
              <a:rPr lang="hu-HU" altLang="hu-HU" dirty="0" err="1"/>
              <a:t>primitive</a:t>
            </a:r>
            <a:r>
              <a:rPr lang="hu-HU" altLang="hu-HU" dirty="0"/>
              <a:t> </a:t>
            </a:r>
            <a:r>
              <a:rPr lang="hu-HU" altLang="hu-HU" dirty="0" err="1"/>
              <a:t>streak</a:t>
            </a:r>
            <a:r>
              <a:rPr lang="hu-HU" altLang="hu-HU" dirty="0"/>
              <a:t> is </a:t>
            </a:r>
            <a:r>
              <a:rPr lang="hu-HU" altLang="hu-HU" dirty="0" err="1"/>
              <a:t>getting</a:t>
            </a:r>
            <a:r>
              <a:rPr lang="hu-HU" altLang="hu-HU" dirty="0"/>
              <a:t> </a:t>
            </a:r>
            <a:r>
              <a:rPr lang="hu-HU" altLang="hu-HU" dirty="0" err="1"/>
              <a:t>shorter</a:t>
            </a:r>
            <a:r>
              <a:rPr lang="hu-HU" altLang="hu-HU" dirty="0"/>
              <a:t> and </a:t>
            </a:r>
            <a:r>
              <a:rPr lang="hu-HU" altLang="hu-HU" dirty="0" err="1"/>
              <a:t>shorter</a:t>
            </a:r>
            <a:r>
              <a:rPr lang="hu-HU" altLang="hu-HU" dirty="0"/>
              <a:t>. </a:t>
            </a:r>
            <a:r>
              <a:rPr lang="hu-HU" altLang="hu-HU" dirty="0" err="1"/>
              <a:t>Finally</a:t>
            </a:r>
            <a:r>
              <a:rPr lang="hu-HU" altLang="hu-HU" dirty="0"/>
              <a:t>, </a:t>
            </a:r>
            <a:r>
              <a:rPr lang="hu-HU" altLang="hu-HU" dirty="0" err="1"/>
              <a:t>the</a:t>
            </a:r>
            <a:r>
              <a:rPr lang="hu-HU" altLang="hu-HU" dirty="0"/>
              <a:t> </a:t>
            </a:r>
            <a:r>
              <a:rPr lang="hu-HU" altLang="hu-HU" dirty="0" err="1"/>
              <a:t>primitive</a:t>
            </a:r>
            <a:r>
              <a:rPr lang="hu-HU" altLang="hu-HU" dirty="0"/>
              <a:t> </a:t>
            </a:r>
            <a:r>
              <a:rPr lang="hu-HU" altLang="hu-HU" dirty="0" err="1"/>
              <a:t>nod</a:t>
            </a:r>
            <a:r>
              <a:rPr lang="hu-HU" altLang="hu-HU" dirty="0"/>
              <a:t>, pit and </a:t>
            </a:r>
            <a:r>
              <a:rPr lang="hu-HU" altLang="hu-HU" dirty="0" err="1"/>
              <a:t>streak</a:t>
            </a:r>
            <a:r>
              <a:rPr lang="hu-HU" altLang="hu-HU" dirty="0"/>
              <a:t> </a:t>
            </a:r>
            <a:r>
              <a:rPr lang="hu-HU" altLang="hu-HU" dirty="0" err="1"/>
              <a:t>disappear</a:t>
            </a:r>
            <a:r>
              <a:rPr lang="hu-HU" altLang="hu-HU" dirty="0"/>
              <a:t>. </a:t>
            </a:r>
            <a:r>
              <a:rPr lang="hu-HU" altLang="hu-HU" dirty="0" err="1"/>
              <a:t>If</a:t>
            </a:r>
            <a:r>
              <a:rPr lang="hu-HU" altLang="hu-HU" dirty="0"/>
              <a:t> </a:t>
            </a:r>
            <a:r>
              <a:rPr lang="hu-HU" altLang="hu-HU" dirty="0" err="1"/>
              <a:t>the</a:t>
            </a:r>
            <a:r>
              <a:rPr lang="hu-HU" altLang="hu-HU" dirty="0"/>
              <a:t> </a:t>
            </a:r>
            <a:r>
              <a:rPr lang="hu-HU" altLang="hu-HU" dirty="0" err="1"/>
              <a:t>process</a:t>
            </a:r>
            <a:r>
              <a:rPr lang="hu-HU" altLang="hu-HU" dirty="0"/>
              <a:t> is </a:t>
            </a:r>
            <a:r>
              <a:rPr lang="hu-HU" altLang="hu-HU" dirty="0" err="1"/>
              <a:t>not</a:t>
            </a:r>
            <a:r>
              <a:rPr lang="hu-HU" altLang="hu-HU" dirty="0"/>
              <a:t> </a:t>
            </a:r>
            <a:r>
              <a:rPr lang="hu-HU" altLang="hu-HU" dirty="0" err="1"/>
              <a:t>arrested</a:t>
            </a:r>
            <a:r>
              <a:rPr lang="hu-HU" altLang="hu-HU" dirty="0"/>
              <a:t> </a:t>
            </a:r>
            <a:r>
              <a:rPr lang="hu-HU" altLang="hu-HU" dirty="0" err="1"/>
              <a:t>properly</a:t>
            </a:r>
            <a:r>
              <a:rPr lang="hu-HU" altLang="hu-HU" dirty="0"/>
              <a:t>, </a:t>
            </a:r>
            <a:r>
              <a:rPr lang="hu-HU" altLang="hu-HU" b="1" i="1" dirty="0" err="1"/>
              <a:t>saccrococcygeal</a:t>
            </a:r>
            <a:r>
              <a:rPr lang="hu-HU" altLang="hu-HU" b="1" i="1" dirty="0"/>
              <a:t> </a:t>
            </a:r>
            <a:r>
              <a:rPr lang="hu-HU" altLang="hu-HU" b="1" i="1" dirty="0" err="1"/>
              <a:t>terratoma</a:t>
            </a:r>
            <a:r>
              <a:rPr lang="hu-HU" altLang="hu-HU" dirty="0"/>
              <a:t> </a:t>
            </a:r>
            <a:r>
              <a:rPr lang="hu-HU" altLang="hu-HU" dirty="0" err="1"/>
              <a:t>may</a:t>
            </a:r>
            <a:r>
              <a:rPr lang="hu-HU" altLang="hu-HU" dirty="0"/>
              <a:t> </a:t>
            </a:r>
            <a:r>
              <a:rPr lang="hu-HU" altLang="hu-HU" dirty="0" err="1"/>
              <a:t>develop</a:t>
            </a:r>
            <a:r>
              <a:rPr lang="hu-HU" altLang="hu-HU" dirty="0"/>
              <a:t>.</a:t>
            </a:r>
          </a:p>
        </p:txBody>
      </p:sp>
      <p:sp>
        <p:nvSpPr>
          <p:cNvPr id="37893" name="Text Box 3">
            <a:extLst>
              <a:ext uri="{FF2B5EF4-FFF2-40B4-BE49-F238E27FC236}">
                <a16:creationId xmlns:a16="http://schemas.microsoft.com/office/drawing/2014/main" id="{5DD0C2ED-75CA-48DF-B77E-EE6B8726E8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7696" y="5229225"/>
            <a:ext cx="4931841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hu-HU" altLang="hu-HU" sz="1800" dirty="0"/>
              <a:t>In </a:t>
            </a:r>
            <a:r>
              <a:rPr lang="hu-HU" altLang="hu-HU" sz="1800" dirty="0" err="1"/>
              <a:t>teratomas</a:t>
            </a:r>
            <a:r>
              <a:rPr lang="hu-HU" altLang="hu-HU" sz="1800" dirty="0"/>
              <a:t> </a:t>
            </a:r>
            <a:r>
              <a:rPr lang="hu-HU" altLang="hu-HU" sz="1800" dirty="0" err="1"/>
              <a:t>usually</a:t>
            </a:r>
            <a:r>
              <a:rPr lang="hu-HU" altLang="hu-HU" sz="1800" dirty="0"/>
              <a:t> </a:t>
            </a:r>
            <a:r>
              <a:rPr lang="hu-HU" altLang="hu-HU" sz="1800" dirty="0" err="1"/>
              <a:t>derivatives</a:t>
            </a:r>
            <a:r>
              <a:rPr lang="hu-HU" altLang="hu-HU" sz="1800" dirty="0"/>
              <a:t> of </a:t>
            </a:r>
            <a:r>
              <a:rPr lang="hu-HU" altLang="hu-HU" sz="1800" dirty="0" err="1"/>
              <a:t>all</a:t>
            </a:r>
            <a:r>
              <a:rPr lang="hu-HU" altLang="hu-HU" sz="1800" dirty="0"/>
              <a:t> </a:t>
            </a:r>
            <a:r>
              <a:rPr lang="hu-HU" altLang="hu-HU" sz="1800" dirty="0" err="1"/>
              <a:t>the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germ</a:t>
            </a:r>
            <a:r>
              <a:rPr lang="hu-HU" altLang="hu-HU" sz="1800" dirty="0"/>
              <a:t> </a:t>
            </a:r>
            <a:r>
              <a:rPr lang="hu-HU" altLang="hu-HU" sz="1800" dirty="0" err="1"/>
              <a:t>layers</a:t>
            </a:r>
            <a:r>
              <a:rPr lang="hu-HU" altLang="hu-HU" sz="1800" dirty="0"/>
              <a:t> </a:t>
            </a:r>
            <a:r>
              <a:rPr lang="hu-HU" altLang="hu-HU" sz="1800" dirty="0" err="1"/>
              <a:t>are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represented</a:t>
            </a:r>
            <a:r>
              <a:rPr lang="hu-HU" altLang="hu-HU" sz="1800" dirty="0"/>
              <a:t>, </a:t>
            </a:r>
            <a:r>
              <a:rPr lang="hu-HU" altLang="hu-HU" sz="1800" dirty="0" err="1"/>
              <a:t>they</a:t>
            </a:r>
            <a:r>
              <a:rPr lang="hu-HU" altLang="hu-HU" sz="1800" dirty="0"/>
              <a:t> </a:t>
            </a:r>
            <a:r>
              <a:rPr lang="hu-HU" altLang="hu-HU" sz="1800" dirty="0" err="1"/>
              <a:t>usually</a:t>
            </a:r>
            <a:r>
              <a:rPr lang="hu-HU" altLang="hu-HU" sz="1800" dirty="0"/>
              <a:t> </a:t>
            </a:r>
            <a:r>
              <a:rPr lang="hu-HU" altLang="hu-HU" sz="1800" dirty="0" err="1"/>
              <a:t>contain</a:t>
            </a:r>
            <a:r>
              <a:rPr lang="hu-HU" altLang="hu-HU" sz="1800" dirty="0"/>
              <a:t> </a:t>
            </a:r>
            <a:r>
              <a:rPr lang="hu-HU" altLang="hu-HU" sz="1800" dirty="0" err="1"/>
              <a:t>skin</a:t>
            </a:r>
            <a:r>
              <a:rPr lang="hu-HU" altLang="hu-HU" sz="1800" dirty="0"/>
              <a:t>, </a:t>
            </a:r>
            <a:r>
              <a:rPr lang="hu-HU" altLang="hu-HU" sz="1800" dirty="0" err="1"/>
              <a:t>hair</a:t>
            </a:r>
            <a:r>
              <a:rPr lang="hu-HU" altLang="hu-HU" sz="1800" dirty="0"/>
              <a:t>, </a:t>
            </a:r>
            <a:r>
              <a:rPr lang="hu-HU" altLang="hu-HU" sz="1800" dirty="0" err="1"/>
              <a:t>cartilage</a:t>
            </a:r>
            <a:r>
              <a:rPr lang="hu-HU" altLang="hu-HU" sz="1800" dirty="0"/>
              <a:t>, </a:t>
            </a:r>
            <a:r>
              <a:rPr lang="hu-HU" altLang="hu-HU" sz="1800" dirty="0" err="1"/>
              <a:t>bone</a:t>
            </a:r>
            <a:r>
              <a:rPr lang="hu-HU" altLang="hu-HU" sz="1800" dirty="0"/>
              <a:t>, </a:t>
            </a:r>
            <a:r>
              <a:rPr lang="hu-HU" altLang="hu-HU" sz="1800" dirty="0" err="1"/>
              <a:t>fat</a:t>
            </a:r>
            <a:r>
              <a:rPr lang="hu-HU" altLang="hu-HU" sz="1800" dirty="0"/>
              <a:t> (</a:t>
            </a:r>
            <a:r>
              <a:rPr lang="hu-HU" altLang="hu-HU" sz="1800" dirty="0" err="1"/>
              <a:t>sebum</a:t>
            </a:r>
            <a:r>
              <a:rPr lang="hu-HU" altLang="hu-HU" sz="1800" dirty="0"/>
              <a:t>) and </a:t>
            </a:r>
            <a:r>
              <a:rPr lang="hu-HU" altLang="hu-HU" sz="1800" dirty="0" err="1"/>
              <a:t>sometimes</a:t>
            </a:r>
            <a:r>
              <a:rPr lang="hu-HU" altLang="hu-HU" sz="1800" dirty="0"/>
              <a:t> </a:t>
            </a:r>
            <a:r>
              <a:rPr lang="hu-HU" altLang="hu-HU" sz="1800" dirty="0" err="1"/>
              <a:t>tooth</a:t>
            </a:r>
            <a:r>
              <a:rPr lang="hu-HU" altLang="hu-HU" sz="1800" dirty="0"/>
              <a:t> </a:t>
            </a:r>
            <a:r>
              <a:rPr lang="hu-HU" altLang="hu-HU" sz="1800" dirty="0" err="1"/>
              <a:t>or</a:t>
            </a:r>
            <a:r>
              <a:rPr lang="hu-HU" altLang="hu-HU" sz="1800" dirty="0"/>
              <a:t> </a:t>
            </a:r>
            <a:r>
              <a:rPr lang="hu-HU" altLang="hu-HU" sz="1800" dirty="0" err="1"/>
              <a:t>teeth</a:t>
            </a:r>
            <a:r>
              <a:rPr lang="hu-HU" altLang="hu-HU" sz="1800" dirty="0"/>
              <a:t>! </a:t>
            </a:r>
            <a:r>
              <a:rPr lang="hu-HU" altLang="hu-HU" sz="1800" dirty="0" err="1"/>
              <a:t>Prognosis</a:t>
            </a:r>
            <a:r>
              <a:rPr lang="hu-HU" altLang="hu-HU" sz="1800" dirty="0"/>
              <a:t> is </a:t>
            </a:r>
            <a:r>
              <a:rPr lang="hu-HU" altLang="hu-HU" sz="1800" dirty="0" err="1"/>
              <a:t>quite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good</a:t>
            </a:r>
            <a:r>
              <a:rPr lang="hu-HU" altLang="hu-HU" sz="1800" dirty="0"/>
              <a:t>!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2" descr="neurulatio_2">
            <a:extLst>
              <a:ext uri="{FF2B5EF4-FFF2-40B4-BE49-F238E27FC236}">
                <a16:creationId xmlns:a16="http://schemas.microsoft.com/office/drawing/2014/main" id="{228DD2AD-FAFD-462C-87E3-B55168F0E18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7020" y="2102644"/>
            <a:ext cx="4494212" cy="40560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églalap 2">
            <a:extLst>
              <a:ext uri="{FF2B5EF4-FFF2-40B4-BE49-F238E27FC236}">
                <a16:creationId xmlns:a16="http://schemas.microsoft.com/office/drawing/2014/main" id="{390ADF90-D758-463C-B624-D77078310E75}"/>
              </a:ext>
            </a:extLst>
          </p:cNvPr>
          <p:cNvSpPr/>
          <p:nvPr/>
        </p:nvSpPr>
        <p:spPr>
          <a:xfrm>
            <a:off x="3453606" y="2990063"/>
            <a:ext cx="1804988" cy="129455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hu-HU"/>
          </a:p>
        </p:txBody>
      </p:sp>
      <p:sp>
        <p:nvSpPr>
          <p:cNvPr id="119811" name="Freeform 3">
            <a:extLst>
              <a:ext uri="{FF2B5EF4-FFF2-40B4-BE49-F238E27FC236}">
                <a16:creationId xmlns:a16="http://schemas.microsoft.com/office/drawing/2014/main" id="{64E632B7-F4EA-41D2-ADEF-147AD8429A04}"/>
              </a:ext>
            </a:extLst>
          </p:cNvPr>
          <p:cNvSpPr>
            <a:spLocks noChangeAspect="1"/>
          </p:cNvSpPr>
          <p:nvPr/>
        </p:nvSpPr>
        <p:spPr bwMode="auto">
          <a:xfrm>
            <a:off x="1358107" y="2299494"/>
            <a:ext cx="1928813" cy="1252537"/>
          </a:xfrm>
          <a:custGeom>
            <a:avLst/>
            <a:gdLst>
              <a:gd name="T0" fmla="*/ 2147483646 w 934"/>
              <a:gd name="T1" fmla="*/ 391734558 h 607"/>
              <a:gd name="T2" fmla="*/ 1752783000 w 934"/>
              <a:gd name="T3" fmla="*/ 51096081 h 607"/>
              <a:gd name="T4" fmla="*/ 985140207 w 934"/>
              <a:gd name="T5" fmla="*/ 85160135 h 607"/>
              <a:gd name="T6" fmla="*/ 149264106 w 934"/>
              <a:gd name="T7" fmla="*/ 493926720 h 607"/>
              <a:gd name="T8" fmla="*/ 98088608 w 934"/>
              <a:gd name="T9" fmla="*/ 902691241 h 607"/>
              <a:gd name="T10" fmla="*/ 678085155 w 934"/>
              <a:gd name="T11" fmla="*/ 562052765 h 607"/>
              <a:gd name="T12" fmla="*/ 1343374887 w 934"/>
              <a:gd name="T13" fmla="*/ 391734558 h 607"/>
              <a:gd name="T14" fmla="*/ 1957489121 w 934"/>
              <a:gd name="T15" fmla="*/ 459862666 h 607"/>
              <a:gd name="T16" fmla="*/ 2147483646 w 934"/>
              <a:gd name="T17" fmla="*/ 783469116 h 607"/>
              <a:gd name="T18" fmla="*/ 2147483646 w 934"/>
              <a:gd name="T19" fmla="*/ 1158171647 h 607"/>
              <a:gd name="T20" fmla="*/ 2147483646 w 934"/>
              <a:gd name="T21" fmla="*/ 2009766807 h 607"/>
              <a:gd name="T22" fmla="*/ 2147483646 w 934"/>
              <a:gd name="T23" fmla="*/ 2147483646 h 607"/>
              <a:gd name="T24" fmla="*/ 2147483646 w 934"/>
              <a:gd name="T25" fmla="*/ 2147483646 h 607"/>
              <a:gd name="T26" fmla="*/ 2147483646 w 934"/>
              <a:gd name="T27" fmla="*/ 1583968195 h 607"/>
              <a:gd name="T28" fmla="*/ 2147483646 w 934"/>
              <a:gd name="T29" fmla="*/ 1073011511 h 607"/>
              <a:gd name="T30" fmla="*/ 2147483646 w 934"/>
              <a:gd name="T31" fmla="*/ 970819349 h 607"/>
              <a:gd name="T32" fmla="*/ 2147483646 w 934"/>
              <a:gd name="T33" fmla="*/ 723857021 h 607"/>
              <a:gd name="T34" fmla="*/ 2147483646 w 934"/>
              <a:gd name="T35" fmla="*/ 391734558 h 607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34" h="607">
                <a:moveTo>
                  <a:pt x="509" y="92"/>
                </a:moveTo>
                <a:cubicBezTo>
                  <a:pt x="474" y="63"/>
                  <a:pt x="457" y="24"/>
                  <a:pt x="411" y="12"/>
                </a:cubicBezTo>
                <a:cubicBezTo>
                  <a:pt x="365" y="0"/>
                  <a:pt x="294" y="3"/>
                  <a:pt x="231" y="20"/>
                </a:cubicBezTo>
                <a:cubicBezTo>
                  <a:pt x="168" y="37"/>
                  <a:pt x="70" y="84"/>
                  <a:pt x="35" y="116"/>
                </a:cubicBezTo>
                <a:cubicBezTo>
                  <a:pt x="0" y="148"/>
                  <a:pt x="2" y="209"/>
                  <a:pt x="23" y="212"/>
                </a:cubicBezTo>
                <a:cubicBezTo>
                  <a:pt x="44" y="215"/>
                  <a:pt x="110" y="152"/>
                  <a:pt x="159" y="132"/>
                </a:cubicBezTo>
                <a:cubicBezTo>
                  <a:pt x="208" y="112"/>
                  <a:pt x="265" y="96"/>
                  <a:pt x="315" y="92"/>
                </a:cubicBezTo>
                <a:cubicBezTo>
                  <a:pt x="365" y="88"/>
                  <a:pt x="415" y="93"/>
                  <a:pt x="459" y="108"/>
                </a:cubicBezTo>
                <a:cubicBezTo>
                  <a:pt x="503" y="123"/>
                  <a:pt x="528" y="157"/>
                  <a:pt x="579" y="184"/>
                </a:cubicBezTo>
                <a:cubicBezTo>
                  <a:pt x="630" y="211"/>
                  <a:pt x="721" y="224"/>
                  <a:pt x="764" y="272"/>
                </a:cubicBezTo>
                <a:cubicBezTo>
                  <a:pt x="807" y="320"/>
                  <a:pt x="830" y="419"/>
                  <a:pt x="839" y="472"/>
                </a:cubicBezTo>
                <a:cubicBezTo>
                  <a:pt x="848" y="525"/>
                  <a:pt x="806" y="577"/>
                  <a:pt x="819" y="592"/>
                </a:cubicBezTo>
                <a:cubicBezTo>
                  <a:pt x="832" y="607"/>
                  <a:pt x="897" y="597"/>
                  <a:pt x="915" y="560"/>
                </a:cubicBezTo>
                <a:cubicBezTo>
                  <a:pt x="933" y="523"/>
                  <a:pt x="934" y="423"/>
                  <a:pt x="927" y="372"/>
                </a:cubicBezTo>
                <a:cubicBezTo>
                  <a:pt x="920" y="321"/>
                  <a:pt x="902" y="276"/>
                  <a:pt x="875" y="252"/>
                </a:cubicBezTo>
                <a:cubicBezTo>
                  <a:pt x="848" y="228"/>
                  <a:pt x="814" y="242"/>
                  <a:pt x="767" y="228"/>
                </a:cubicBezTo>
                <a:cubicBezTo>
                  <a:pt x="720" y="214"/>
                  <a:pt x="636" y="193"/>
                  <a:pt x="593" y="170"/>
                </a:cubicBezTo>
                <a:cubicBezTo>
                  <a:pt x="550" y="147"/>
                  <a:pt x="526" y="108"/>
                  <a:pt x="509" y="92"/>
                </a:cubicBezTo>
                <a:close/>
              </a:path>
            </a:pathLst>
          </a:custGeom>
          <a:solidFill>
            <a:srgbClr val="00FF00">
              <a:alpha val="52156"/>
            </a:srgbClr>
          </a:solidFill>
          <a:ln w="9525">
            <a:solidFill>
              <a:srgbClr val="008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hu-HU"/>
          </a:p>
        </p:txBody>
      </p:sp>
      <p:sp>
        <p:nvSpPr>
          <p:cNvPr id="119812" name="Text Box 4">
            <a:extLst>
              <a:ext uri="{FF2B5EF4-FFF2-40B4-BE49-F238E27FC236}">
                <a16:creationId xmlns:a16="http://schemas.microsoft.com/office/drawing/2014/main" id="{18D1EED7-4200-47F3-9FC1-BB082B0929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260350"/>
            <a:ext cx="748982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hu-HU" altLang="hu-HU" sz="36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ECTODERM</a:t>
            </a:r>
          </a:p>
        </p:txBody>
      </p:sp>
      <p:sp>
        <p:nvSpPr>
          <p:cNvPr id="119813" name="Text Box 5">
            <a:extLst>
              <a:ext uri="{FF2B5EF4-FFF2-40B4-BE49-F238E27FC236}">
                <a16:creationId xmlns:a16="http://schemas.microsoft.com/office/drawing/2014/main" id="{211CADFD-E469-4C5B-96EE-22F4614BC9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9062" y="3007673"/>
            <a:ext cx="3611215" cy="123110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8001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2573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7145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1717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AutoNum type="arabicPeriod"/>
            </a:pPr>
            <a:r>
              <a:rPr lang="hu-HU" altLang="hu-HU" sz="2000" b="1" dirty="0" err="1"/>
              <a:t>Neuroectoderm</a:t>
            </a:r>
            <a:endParaRPr lang="hu-HU" altLang="hu-HU" sz="2000" b="1" dirty="0"/>
          </a:p>
          <a:p>
            <a:pPr marL="684000" indent="0" algn="ctr" eaLnBrk="1" hangingPunct="1">
              <a:spcBef>
                <a:spcPts val="0"/>
              </a:spcBef>
            </a:pPr>
            <a:r>
              <a:rPr lang="hu-HU" altLang="hu-HU" dirty="0" err="1"/>
              <a:t>neurons</a:t>
            </a:r>
            <a:r>
              <a:rPr lang="hu-HU" altLang="hu-HU" dirty="0"/>
              <a:t> and </a:t>
            </a:r>
            <a:r>
              <a:rPr lang="hu-HU" altLang="hu-HU" dirty="0" err="1"/>
              <a:t>glial</a:t>
            </a:r>
            <a:r>
              <a:rPr lang="hu-HU" altLang="hu-HU" dirty="0"/>
              <a:t> </a:t>
            </a:r>
            <a:r>
              <a:rPr lang="hu-HU" altLang="hu-HU" dirty="0" err="1"/>
              <a:t>cells</a:t>
            </a:r>
            <a:r>
              <a:rPr lang="hu-HU" altLang="hu-HU" dirty="0"/>
              <a:t> of</a:t>
            </a:r>
          </a:p>
          <a:p>
            <a:pPr marL="684000" indent="0" algn="ctr" eaLnBrk="1" hangingPunct="1">
              <a:spcBef>
                <a:spcPts val="0"/>
              </a:spcBef>
            </a:pPr>
            <a:r>
              <a:rPr lang="hu-HU" altLang="hu-HU" dirty="0" err="1"/>
              <a:t>the</a:t>
            </a:r>
            <a:r>
              <a:rPr lang="hu-HU" altLang="hu-HU" dirty="0"/>
              <a:t> </a:t>
            </a:r>
            <a:r>
              <a:rPr lang="hu-HU" altLang="hu-HU" dirty="0" err="1"/>
              <a:t>peripheral</a:t>
            </a:r>
            <a:r>
              <a:rPr lang="hu-HU" altLang="hu-HU" dirty="0"/>
              <a:t> and </a:t>
            </a:r>
            <a:r>
              <a:rPr lang="hu-HU" altLang="hu-HU" dirty="0" err="1"/>
              <a:t>central</a:t>
            </a:r>
            <a:r>
              <a:rPr lang="hu-HU" altLang="hu-HU" dirty="0"/>
              <a:t> </a:t>
            </a:r>
            <a:r>
              <a:rPr lang="hu-HU" altLang="hu-HU" dirty="0" err="1"/>
              <a:t>nervous</a:t>
            </a:r>
            <a:r>
              <a:rPr lang="hu-HU" altLang="hu-HU" dirty="0"/>
              <a:t> </a:t>
            </a:r>
            <a:r>
              <a:rPr lang="hu-HU" altLang="hu-HU" dirty="0" err="1"/>
              <a:t>system</a:t>
            </a:r>
            <a:endParaRPr lang="hu-HU" altLang="hu-HU" dirty="0"/>
          </a:p>
        </p:txBody>
      </p:sp>
      <p:sp>
        <p:nvSpPr>
          <p:cNvPr id="119814" name="Text Box 6">
            <a:extLst>
              <a:ext uri="{FF2B5EF4-FFF2-40B4-BE49-F238E27FC236}">
                <a16:creationId xmlns:a16="http://schemas.microsoft.com/office/drawing/2014/main" id="{B7D2427E-1D5B-4396-8B2A-52FF283B05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4040" y="3043855"/>
            <a:ext cx="1735138" cy="396875"/>
          </a:xfrm>
          <a:prstGeom prst="rect">
            <a:avLst/>
          </a:prstGeom>
          <a:solidFill>
            <a:srgbClr val="3366FF">
              <a:alpha val="39999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8001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2573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7145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1717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hu-HU" altLang="hu-HU" sz="2000" dirty="0" err="1">
                <a:solidFill>
                  <a:srgbClr val="333333"/>
                </a:solidFill>
              </a:rPr>
              <a:t>neural</a:t>
            </a:r>
            <a:r>
              <a:rPr lang="hu-HU" altLang="hu-HU" sz="2000" dirty="0">
                <a:solidFill>
                  <a:srgbClr val="333333"/>
                </a:solidFill>
              </a:rPr>
              <a:t> </a:t>
            </a:r>
            <a:r>
              <a:rPr lang="hu-HU" altLang="hu-HU" sz="2000" dirty="0" err="1">
                <a:solidFill>
                  <a:srgbClr val="333333"/>
                </a:solidFill>
              </a:rPr>
              <a:t>plate</a:t>
            </a:r>
            <a:endParaRPr lang="hu-HU" altLang="hu-HU" sz="2000" dirty="0">
              <a:solidFill>
                <a:srgbClr val="333333"/>
              </a:solidFill>
            </a:endParaRPr>
          </a:p>
        </p:txBody>
      </p:sp>
      <p:sp>
        <p:nvSpPr>
          <p:cNvPr id="119815" name="Text Box 7">
            <a:extLst>
              <a:ext uri="{FF2B5EF4-FFF2-40B4-BE49-F238E27FC236}">
                <a16:creationId xmlns:a16="http://schemas.microsoft.com/office/drawing/2014/main" id="{6F8D5891-C993-40A2-A0E6-8B491F9A1F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1978" y="3438924"/>
            <a:ext cx="1727200" cy="396875"/>
          </a:xfrm>
          <a:prstGeom prst="rect">
            <a:avLst/>
          </a:prstGeom>
          <a:solidFill>
            <a:srgbClr val="000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8001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2573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7145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1717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hu-HU" altLang="hu-HU" sz="2000" dirty="0" err="1">
                <a:solidFill>
                  <a:srgbClr val="FFFFFF"/>
                </a:solidFill>
              </a:rPr>
              <a:t>neural</a:t>
            </a:r>
            <a:r>
              <a:rPr lang="hu-HU" altLang="hu-HU" sz="2000" dirty="0">
                <a:solidFill>
                  <a:srgbClr val="FFFFFF"/>
                </a:solidFill>
              </a:rPr>
              <a:t> </a:t>
            </a:r>
            <a:r>
              <a:rPr lang="hu-HU" altLang="hu-HU" sz="2000" dirty="0" err="1">
                <a:solidFill>
                  <a:srgbClr val="FFFFFF"/>
                </a:solidFill>
              </a:rPr>
              <a:t>crest</a:t>
            </a:r>
            <a:endParaRPr lang="hu-HU" altLang="hu-HU" sz="2000" dirty="0">
              <a:solidFill>
                <a:srgbClr val="FFFFFF"/>
              </a:solidFill>
            </a:endParaRPr>
          </a:p>
        </p:txBody>
      </p:sp>
      <p:sp>
        <p:nvSpPr>
          <p:cNvPr id="119816" name="Text Box 8">
            <a:extLst>
              <a:ext uri="{FF2B5EF4-FFF2-40B4-BE49-F238E27FC236}">
                <a16:creationId xmlns:a16="http://schemas.microsoft.com/office/drawing/2014/main" id="{4B3CBAC9-2BC2-4EFE-AF39-B5C2C69CCA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90390" y="3835799"/>
            <a:ext cx="1728788" cy="396875"/>
          </a:xfrm>
          <a:prstGeom prst="rect">
            <a:avLst/>
          </a:prstGeom>
          <a:solidFill>
            <a:srgbClr val="00FF00">
              <a:alpha val="50195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8001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2573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7145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1717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hu-HU" altLang="hu-HU" sz="2000" dirty="0" err="1">
                <a:solidFill>
                  <a:srgbClr val="333333"/>
                </a:solidFill>
              </a:rPr>
              <a:t>placodes</a:t>
            </a:r>
            <a:endParaRPr lang="hu-HU" altLang="hu-HU" sz="2000" dirty="0">
              <a:solidFill>
                <a:srgbClr val="333333"/>
              </a:solidFill>
            </a:endParaRPr>
          </a:p>
        </p:txBody>
      </p:sp>
      <p:sp>
        <p:nvSpPr>
          <p:cNvPr id="119817" name="Text Box 9">
            <a:extLst>
              <a:ext uri="{FF2B5EF4-FFF2-40B4-BE49-F238E27FC236}">
                <a16:creationId xmlns:a16="http://schemas.microsoft.com/office/drawing/2014/main" id="{8D71AF8A-8771-4A20-91C7-E70D96BB13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3769" y="4989155"/>
            <a:ext cx="2989014" cy="400110"/>
          </a:xfrm>
          <a:prstGeom prst="rect">
            <a:avLst/>
          </a:prstGeom>
          <a:solidFill>
            <a:srgbClr val="C0C0C0">
              <a:alpha val="65097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8001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2573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7145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1717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hu-HU" altLang="hu-HU" sz="2000" b="1" dirty="0"/>
              <a:t>2. Surface </a:t>
            </a:r>
            <a:r>
              <a:rPr lang="hu-HU" altLang="hu-HU" sz="2000" b="1" dirty="0" err="1"/>
              <a:t>ectoderm</a:t>
            </a:r>
            <a:endParaRPr lang="hu-HU" altLang="hu-HU" sz="2000" b="1" dirty="0"/>
          </a:p>
        </p:txBody>
      </p:sp>
      <p:sp>
        <p:nvSpPr>
          <p:cNvPr id="119819" name="Freeform 11">
            <a:extLst>
              <a:ext uri="{FF2B5EF4-FFF2-40B4-BE49-F238E27FC236}">
                <a16:creationId xmlns:a16="http://schemas.microsoft.com/office/drawing/2014/main" id="{96476BF4-5C4A-4FB7-83B0-B4A078544FB5}"/>
              </a:ext>
            </a:extLst>
          </p:cNvPr>
          <p:cNvSpPr>
            <a:spLocks noChangeAspect="1"/>
          </p:cNvSpPr>
          <p:nvPr/>
        </p:nvSpPr>
        <p:spPr bwMode="auto">
          <a:xfrm>
            <a:off x="540545" y="2466181"/>
            <a:ext cx="2549525" cy="2790825"/>
          </a:xfrm>
          <a:custGeom>
            <a:avLst/>
            <a:gdLst>
              <a:gd name="T0" fmla="*/ 2101810313 w 1606"/>
              <a:gd name="T1" fmla="*/ 65524063 h 1758"/>
              <a:gd name="T2" fmla="*/ 1507053438 w 1606"/>
              <a:gd name="T3" fmla="*/ 362902500 h 1758"/>
              <a:gd name="T4" fmla="*/ 1060986575 w 1606"/>
              <a:gd name="T5" fmla="*/ 957659375 h 1758"/>
              <a:gd name="T6" fmla="*/ 912296563 w 1606"/>
              <a:gd name="T7" fmla="*/ 1552416250 h 1758"/>
              <a:gd name="T8" fmla="*/ 912296563 w 1606"/>
              <a:gd name="T9" fmla="*/ 1998484700 h 1758"/>
              <a:gd name="T10" fmla="*/ 763608138 w 1606"/>
              <a:gd name="T11" fmla="*/ 2147483646 h 1758"/>
              <a:gd name="T12" fmla="*/ 317539688 w 1606"/>
              <a:gd name="T13" fmla="*/ 2147483646 h 1758"/>
              <a:gd name="T14" fmla="*/ 20161250 w 1606"/>
              <a:gd name="T15" fmla="*/ 2147483646 h 1758"/>
              <a:gd name="T16" fmla="*/ 194052825 w 1606"/>
              <a:gd name="T17" fmla="*/ 2147483646 h 1758"/>
              <a:gd name="T18" fmla="*/ 597277825 w 1606"/>
              <a:gd name="T19" fmla="*/ 2147483646 h 1758"/>
              <a:gd name="T20" fmla="*/ 912296563 w 1606"/>
              <a:gd name="T21" fmla="*/ 2147483646 h 1758"/>
              <a:gd name="T22" fmla="*/ 1421368125 w 1606"/>
              <a:gd name="T23" fmla="*/ 2147483646 h 1758"/>
              <a:gd name="T24" fmla="*/ 2101810313 w 1606"/>
              <a:gd name="T25" fmla="*/ 2147483646 h 1758"/>
              <a:gd name="T26" fmla="*/ 2147483646 w 1606"/>
              <a:gd name="T27" fmla="*/ 2147483646 h 1758"/>
              <a:gd name="T28" fmla="*/ 2147483646 w 1606"/>
              <a:gd name="T29" fmla="*/ 2147483646 h 1758"/>
              <a:gd name="T30" fmla="*/ 2147483646 w 1606"/>
              <a:gd name="T31" fmla="*/ 1998484700 h 1758"/>
              <a:gd name="T32" fmla="*/ 2147483646 w 1606"/>
              <a:gd name="T33" fmla="*/ 1403727825 h 1758"/>
              <a:gd name="T34" fmla="*/ 2147483646 w 1606"/>
              <a:gd name="T35" fmla="*/ 655240625 h 1758"/>
              <a:gd name="T36" fmla="*/ 2147483646 w 1606"/>
              <a:gd name="T37" fmla="*/ 367942813 h 1758"/>
              <a:gd name="T38" fmla="*/ 2147483646 w 1606"/>
              <a:gd name="T39" fmla="*/ 50403125 h 1758"/>
              <a:gd name="T40" fmla="*/ 2101810313 w 1606"/>
              <a:gd name="T41" fmla="*/ 65524063 h 175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606" h="1758">
                <a:moveTo>
                  <a:pt x="834" y="26"/>
                </a:moveTo>
                <a:cubicBezTo>
                  <a:pt x="756" y="46"/>
                  <a:pt x="667" y="86"/>
                  <a:pt x="598" y="144"/>
                </a:cubicBezTo>
                <a:cubicBezTo>
                  <a:pt x="529" y="203"/>
                  <a:pt x="460" y="302"/>
                  <a:pt x="421" y="380"/>
                </a:cubicBezTo>
                <a:cubicBezTo>
                  <a:pt x="382" y="458"/>
                  <a:pt x="372" y="547"/>
                  <a:pt x="362" y="616"/>
                </a:cubicBezTo>
                <a:cubicBezTo>
                  <a:pt x="351" y="685"/>
                  <a:pt x="371" y="724"/>
                  <a:pt x="362" y="793"/>
                </a:cubicBezTo>
                <a:cubicBezTo>
                  <a:pt x="352" y="862"/>
                  <a:pt x="342" y="940"/>
                  <a:pt x="303" y="1029"/>
                </a:cubicBezTo>
                <a:cubicBezTo>
                  <a:pt x="264" y="1117"/>
                  <a:pt x="176" y="1226"/>
                  <a:pt x="126" y="1324"/>
                </a:cubicBezTo>
                <a:cubicBezTo>
                  <a:pt x="77" y="1421"/>
                  <a:pt x="16" y="1547"/>
                  <a:pt x="8" y="1619"/>
                </a:cubicBezTo>
                <a:cubicBezTo>
                  <a:pt x="0" y="1690"/>
                  <a:pt x="39" y="1742"/>
                  <a:pt x="77" y="1750"/>
                </a:cubicBezTo>
                <a:cubicBezTo>
                  <a:pt x="114" y="1758"/>
                  <a:pt x="189" y="1705"/>
                  <a:pt x="237" y="1663"/>
                </a:cubicBezTo>
                <a:cubicBezTo>
                  <a:pt x="285" y="1621"/>
                  <a:pt x="307" y="1566"/>
                  <a:pt x="362" y="1501"/>
                </a:cubicBezTo>
                <a:cubicBezTo>
                  <a:pt x="416" y="1436"/>
                  <a:pt x="486" y="1334"/>
                  <a:pt x="564" y="1270"/>
                </a:cubicBezTo>
                <a:cubicBezTo>
                  <a:pt x="642" y="1207"/>
                  <a:pt x="749" y="1152"/>
                  <a:pt x="834" y="1117"/>
                </a:cubicBezTo>
                <a:cubicBezTo>
                  <a:pt x="919" y="1082"/>
                  <a:pt x="995" y="1084"/>
                  <a:pt x="1074" y="1059"/>
                </a:cubicBezTo>
                <a:cubicBezTo>
                  <a:pt x="1153" y="1034"/>
                  <a:pt x="1238" y="1014"/>
                  <a:pt x="1306" y="970"/>
                </a:cubicBezTo>
                <a:cubicBezTo>
                  <a:pt x="1374" y="926"/>
                  <a:pt x="1433" y="862"/>
                  <a:pt x="1482" y="793"/>
                </a:cubicBezTo>
                <a:cubicBezTo>
                  <a:pt x="1532" y="724"/>
                  <a:pt x="1596" y="645"/>
                  <a:pt x="1601" y="557"/>
                </a:cubicBezTo>
                <a:cubicBezTo>
                  <a:pt x="1606" y="468"/>
                  <a:pt x="1571" y="329"/>
                  <a:pt x="1516" y="260"/>
                </a:cubicBezTo>
                <a:cubicBezTo>
                  <a:pt x="1462" y="191"/>
                  <a:pt x="1350" y="186"/>
                  <a:pt x="1276" y="146"/>
                </a:cubicBezTo>
                <a:cubicBezTo>
                  <a:pt x="1202" y="105"/>
                  <a:pt x="1147" y="39"/>
                  <a:pt x="1073" y="20"/>
                </a:cubicBezTo>
                <a:cubicBezTo>
                  <a:pt x="999" y="0"/>
                  <a:pt x="883" y="25"/>
                  <a:pt x="834" y="26"/>
                </a:cubicBezTo>
                <a:close/>
              </a:path>
            </a:pathLst>
          </a:custGeom>
          <a:solidFill>
            <a:srgbClr val="3366FF">
              <a:alpha val="39999"/>
            </a:srgbClr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hu-HU"/>
          </a:p>
        </p:txBody>
      </p:sp>
      <p:grpSp>
        <p:nvGrpSpPr>
          <p:cNvPr id="119820" name="Group 12">
            <a:extLst>
              <a:ext uri="{FF2B5EF4-FFF2-40B4-BE49-F238E27FC236}">
                <a16:creationId xmlns:a16="http://schemas.microsoft.com/office/drawing/2014/main" id="{3B5995AA-B605-4760-AFCA-AAE466F0E1A2}"/>
              </a:ext>
            </a:extLst>
          </p:cNvPr>
          <p:cNvGrpSpPr>
            <a:grpSpLocks/>
          </p:cNvGrpSpPr>
          <p:nvPr/>
        </p:nvGrpSpPr>
        <p:grpSpPr bwMode="auto">
          <a:xfrm>
            <a:off x="613570" y="2712244"/>
            <a:ext cx="2439987" cy="2271712"/>
            <a:chOff x="325" y="503"/>
            <a:chExt cx="1537" cy="1431"/>
          </a:xfrm>
        </p:grpSpPr>
        <p:sp>
          <p:nvSpPr>
            <p:cNvPr id="39948" name="Freeform 13">
              <a:extLst>
                <a:ext uri="{FF2B5EF4-FFF2-40B4-BE49-F238E27FC236}">
                  <a16:creationId xmlns:a16="http://schemas.microsoft.com/office/drawing/2014/main" id="{8AA8939E-EC04-415D-A2A8-244592AA1F7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25" y="503"/>
              <a:ext cx="505" cy="1279"/>
            </a:xfrm>
            <a:custGeom>
              <a:avLst/>
              <a:gdLst>
                <a:gd name="T0" fmla="*/ 657 w 388"/>
                <a:gd name="T1" fmla="*/ 0 h 984"/>
                <a:gd name="T2" fmla="*/ 493 w 388"/>
                <a:gd name="T3" fmla="*/ 214 h 984"/>
                <a:gd name="T4" fmla="*/ 393 w 388"/>
                <a:gd name="T5" fmla="*/ 494 h 984"/>
                <a:gd name="T6" fmla="*/ 366 w 388"/>
                <a:gd name="T7" fmla="*/ 919 h 984"/>
                <a:gd name="T8" fmla="*/ 258 w 388"/>
                <a:gd name="T9" fmla="*/ 1223 h 984"/>
                <a:gd name="T10" fmla="*/ 0 w 388"/>
                <a:gd name="T11" fmla="*/ 1662 h 98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388" h="984">
                  <a:moveTo>
                    <a:pt x="388" y="0"/>
                  </a:moveTo>
                  <a:cubicBezTo>
                    <a:pt x="371" y="21"/>
                    <a:pt x="317" y="78"/>
                    <a:pt x="291" y="127"/>
                  </a:cubicBezTo>
                  <a:cubicBezTo>
                    <a:pt x="265" y="176"/>
                    <a:pt x="244" y="223"/>
                    <a:pt x="232" y="292"/>
                  </a:cubicBezTo>
                  <a:cubicBezTo>
                    <a:pt x="220" y="361"/>
                    <a:pt x="229" y="472"/>
                    <a:pt x="216" y="544"/>
                  </a:cubicBezTo>
                  <a:cubicBezTo>
                    <a:pt x="203" y="616"/>
                    <a:pt x="188" y="651"/>
                    <a:pt x="152" y="724"/>
                  </a:cubicBezTo>
                  <a:cubicBezTo>
                    <a:pt x="116" y="797"/>
                    <a:pt x="32" y="930"/>
                    <a:pt x="0" y="984"/>
                  </a:cubicBezTo>
                </a:path>
              </a:pathLst>
            </a:custGeom>
            <a:noFill/>
            <a:ln w="63500">
              <a:solidFill>
                <a:srgbClr val="000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hu-HU"/>
            </a:p>
          </p:txBody>
        </p:sp>
        <p:sp>
          <p:nvSpPr>
            <p:cNvPr id="39949" name="Freeform 14">
              <a:extLst>
                <a:ext uri="{FF2B5EF4-FFF2-40B4-BE49-F238E27FC236}">
                  <a16:creationId xmlns:a16="http://schemas.microsoft.com/office/drawing/2014/main" id="{D5A8E86F-AD38-4399-8EDA-495B0F26253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610" y="1017"/>
              <a:ext cx="1252" cy="917"/>
            </a:xfrm>
            <a:custGeom>
              <a:avLst/>
              <a:gdLst>
                <a:gd name="T0" fmla="*/ 1628 w 963"/>
                <a:gd name="T1" fmla="*/ 0 h 705"/>
                <a:gd name="T2" fmla="*/ 1465 w 963"/>
                <a:gd name="T3" fmla="*/ 233 h 705"/>
                <a:gd name="T4" fmla="*/ 1195 w 963"/>
                <a:gd name="T5" fmla="*/ 466 h 705"/>
                <a:gd name="T6" fmla="*/ 766 w 963"/>
                <a:gd name="T7" fmla="*/ 579 h 705"/>
                <a:gd name="T8" fmla="*/ 462 w 963"/>
                <a:gd name="T9" fmla="*/ 685 h 705"/>
                <a:gd name="T10" fmla="*/ 224 w 963"/>
                <a:gd name="T11" fmla="*/ 908 h 705"/>
                <a:gd name="T12" fmla="*/ 0 w 963"/>
                <a:gd name="T13" fmla="*/ 1193 h 70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63" h="705">
                  <a:moveTo>
                    <a:pt x="963" y="0"/>
                  </a:moveTo>
                  <a:cubicBezTo>
                    <a:pt x="947" y="23"/>
                    <a:pt x="910" y="92"/>
                    <a:pt x="867" y="138"/>
                  </a:cubicBezTo>
                  <a:cubicBezTo>
                    <a:pt x="824" y="184"/>
                    <a:pt x="776" y="241"/>
                    <a:pt x="707" y="275"/>
                  </a:cubicBezTo>
                  <a:cubicBezTo>
                    <a:pt x="638" y="309"/>
                    <a:pt x="525" y="320"/>
                    <a:pt x="453" y="342"/>
                  </a:cubicBezTo>
                  <a:cubicBezTo>
                    <a:pt x="381" y="364"/>
                    <a:pt x="326" y="373"/>
                    <a:pt x="273" y="405"/>
                  </a:cubicBezTo>
                  <a:cubicBezTo>
                    <a:pt x="220" y="437"/>
                    <a:pt x="177" y="487"/>
                    <a:pt x="132" y="537"/>
                  </a:cubicBezTo>
                  <a:cubicBezTo>
                    <a:pt x="87" y="587"/>
                    <a:pt x="27" y="670"/>
                    <a:pt x="0" y="705"/>
                  </a:cubicBezTo>
                </a:path>
              </a:pathLst>
            </a:custGeom>
            <a:noFill/>
            <a:ln w="63500" cmpd="sng">
              <a:solidFill>
                <a:srgbClr val="000080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hu-HU"/>
            </a:p>
          </p:txBody>
        </p:sp>
      </p:grpSp>
      <p:sp>
        <p:nvSpPr>
          <p:cNvPr id="2" name="Szövegdoboz 1">
            <a:extLst>
              <a:ext uri="{FF2B5EF4-FFF2-40B4-BE49-F238E27FC236}">
                <a16:creationId xmlns:a16="http://schemas.microsoft.com/office/drawing/2014/main" id="{52CC268E-B4D4-4A48-B13C-88BEC3D759CE}"/>
              </a:ext>
            </a:extLst>
          </p:cNvPr>
          <p:cNvSpPr txBox="1"/>
          <p:nvPr/>
        </p:nvSpPr>
        <p:spPr>
          <a:xfrm>
            <a:off x="539750" y="1144450"/>
            <a:ext cx="79930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dirty="0" err="1"/>
              <a:t>Ectoderm</a:t>
            </a:r>
            <a:r>
              <a:rPr lang="hu-HU" dirty="0"/>
              <a:t> </a:t>
            </a:r>
            <a:r>
              <a:rPr lang="hu-HU" dirty="0" err="1"/>
              <a:t>will</a:t>
            </a:r>
            <a:r>
              <a:rPr lang="hu-HU" dirty="0"/>
              <a:t> be </a:t>
            </a:r>
            <a:r>
              <a:rPr lang="hu-HU" dirty="0" err="1"/>
              <a:t>formed</a:t>
            </a:r>
            <a:r>
              <a:rPr lang="hu-HU" dirty="0"/>
              <a:t> </a:t>
            </a:r>
            <a:r>
              <a:rPr lang="hu-HU" dirty="0" err="1"/>
              <a:t>by</a:t>
            </a:r>
            <a:r>
              <a:rPr lang="hu-HU" dirty="0"/>
              <a:t> </a:t>
            </a:r>
            <a:r>
              <a:rPr lang="hu-HU" dirty="0" err="1"/>
              <a:t>those</a:t>
            </a:r>
            <a:r>
              <a:rPr lang="hu-HU" dirty="0"/>
              <a:t> </a:t>
            </a:r>
            <a:r>
              <a:rPr lang="hu-HU" dirty="0" err="1"/>
              <a:t>epiblasts</a:t>
            </a:r>
            <a:r>
              <a:rPr lang="hu-HU" dirty="0"/>
              <a:t>, </a:t>
            </a:r>
            <a:r>
              <a:rPr lang="hu-HU" dirty="0" err="1"/>
              <a:t>which</a:t>
            </a:r>
            <a:r>
              <a:rPr lang="hu-HU" dirty="0"/>
              <a:t> </a:t>
            </a:r>
            <a:r>
              <a:rPr lang="hu-HU" dirty="0" err="1"/>
              <a:t>persist</a:t>
            </a:r>
            <a:r>
              <a:rPr lang="hu-HU" dirty="0"/>
              <a:t> in </a:t>
            </a:r>
            <a:r>
              <a:rPr lang="hu-HU" dirty="0" err="1"/>
              <a:t>their</a:t>
            </a:r>
            <a:r>
              <a:rPr lang="hu-HU" dirty="0"/>
              <a:t> </a:t>
            </a:r>
            <a:r>
              <a:rPr lang="hu-HU" dirty="0" err="1"/>
              <a:t>original</a:t>
            </a:r>
            <a:r>
              <a:rPr lang="hu-HU" dirty="0"/>
              <a:t> </a:t>
            </a:r>
            <a:r>
              <a:rPr lang="hu-HU" dirty="0" err="1"/>
              <a:t>layer</a:t>
            </a:r>
            <a:r>
              <a:rPr lang="hu-HU" dirty="0"/>
              <a:t>.</a:t>
            </a:r>
          </a:p>
        </p:txBody>
      </p:sp>
      <p:sp>
        <p:nvSpPr>
          <p:cNvPr id="16" name="Text Box 9">
            <a:extLst>
              <a:ext uri="{FF2B5EF4-FFF2-40B4-BE49-F238E27FC236}">
                <a16:creationId xmlns:a16="http://schemas.microsoft.com/office/drawing/2014/main" id="{CB33975B-41D1-4426-A4DD-C0EE2DE9EA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9061" y="5389265"/>
            <a:ext cx="3611215" cy="1061829"/>
          </a:xfrm>
          <a:prstGeom prst="rect">
            <a:avLst/>
          </a:prstGeom>
          <a:noFill/>
          <a:ln>
            <a:noFill/>
          </a:ln>
          <a:effectLst/>
          <a:extLst/>
        </p:spPr>
        <p:txBody>
          <a:bodyPr wrap="square">
            <a:spAutoFit/>
          </a:bodyPr>
          <a:lstStyle>
            <a:lvl1pPr marL="3429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8001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2573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7145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171700" indent="-3429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6289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30861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5433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4000500" indent="-3429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marL="531813" indent="0" algn="ctr" eaLnBrk="1" hangingPunct="1">
              <a:spcBef>
                <a:spcPct val="50000"/>
              </a:spcBef>
            </a:pPr>
            <a:r>
              <a:rPr lang="hu-HU" altLang="hu-HU" dirty="0" err="1"/>
              <a:t>surface</a:t>
            </a:r>
            <a:r>
              <a:rPr lang="hu-HU" altLang="hu-HU" dirty="0"/>
              <a:t> and </a:t>
            </a:r>
            <a:r>
              <a:rPr lang="hu-HU" altLang="hu-HU" dirty="0" err="1"/>
              <a:t>glandular</a:t>
            </a:r>
            <a:r>
              <a:rPr lang="hu-HU" altLang="hu-HU" dirty="0"/>
              <a:t> </a:t>
            </a:r>
            <a:r>
              <a:rPr lang="hu-HU" altLang="hu-HU" dirty="0" err="1"/>
              <a:t>epithelium</a:t>
            </a:r>
            <a:r>
              <a:rPr lang="hu-HU" altLang="hu-HU" dirty="0"/>
              <a:t> of </a:t>
            </a:r>
            <a:r>
              <a:rPr lang="hu-HU" altLang="hu-HU" dirty="0" err="1"/>
              <a:t>the</a:t>
            </a:r>
            <a:r>
              <a:rPr lang="hu-HU" altLang="hu-HU" dirty="0"/>
              <a:t> </a:t>
            </a:r>
            <a:r>
              <a:rPr lang="hu-HU" altLang="hu-HU" dirty="0" err="1"/>
              <a:t>skin</a:t>
            </a:r>
            <a:endParaRPr lang="hu-HU" altLang="hu-HU" dirty="0"/>
          </a:p>
          <a:p>
            <a:pPr marL="531813" indent="0" algn="ctr" eaLnBrk="1" hangingPunct="1">
              <a:spcBef>
                <a:spcPct val="50000"/>
              </a:spcBef>
            </a:pPr>
            <a:r>
              <a:rPr lang="hu-HU" altLang="hu-HU" dirty="0"/>
              <a:t>(</a:t>
            </a:r>
            <a:r>
              <a:rPr lang="hu-HU" altLang="hu-HU" dirty="0" err="1"/>
              <a:t>but</a:t>
            </a:r>
            <a:r>
              <a:rPr lang="hu-HU" altLang="hu-HU" dirty="0"/>
              <a:t> </a:t>
            </a:r>
            <a:r>
              <a:rPr lang="hu-HU" altLang="hu-HU" dirty="0" err="1"/>
              <a:t>not</a:t>
            </a:r>
            <a:r>
              <a:rPr lang="hu-HU" altLang="hu-HU" dirty="0"/>
              <a:t> </a:t>
            </a:r>
            <a:r>
              <a:rPr lang="hu-HU" altLang="hu-HU" dirty="0" err="1"/>
              <a:t>the</a:t>
            </a:r>
            <a:r>
              <a:rPr lang="hu-HU" altLang="hu-HU" dirty="0"/>
              <a:t> </a:t>
            </a:r>
            <a:r>
              <a:rPr lang="hu-HU" altLang="hu-HU" dirty="0" err="1"/>
              <a:t>connective</a:t>
            </a:r>
            <a:r>
              <a:rPr lang="hu-HU" altLang="hu-HU" dirty="0"/>
              <a:t> </a:t>
            </a:r>
            <a:r>
              <a:rPr lang="hu-HU" altLang="hu-HU" dirty="0" err="1"/>
              <a:t>tissue</a:t>
            </a:r>
            <a:r>
              <a:rPr lang="hu-HU" altLang="hu-HU" dirty="0"/>
              <a:t>!)</a:t>
            </a:r>
          </a:p>
        </p:txBody>
      </p: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Kép 1">
            <a:extLst>
              <a:ext uri="{FF2B5EF4-FFF2-40B4-BE49-F238E27FC236}">
                <a16:creationId xmlns:a16="http://schemas.microsoft.com/office/drawing/2014/main" id="{F3100039-2541-41A7-81F2-9D18D113E62A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26015" t="6300" r="10921" b="10100"/>
          <a:stretch/>
        </p:blipFill>
        <p:spPr>
          <a:xfrm>
            <a:off x="1547664" y="260648"/>
            <a:ext cx="5760641" cy="5733256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" name="Szövegdoboz 2">
            <a:extLst>
              <a:ext uri="{FF2B5EF4-FFF2-40B4-BE49-F238E27FC236}">
                <a16:creationId xmlns:a16="http://schemas.microsoft.com/office/drawing/2014/main" id="{459A7AF9-9FA8-4512-B1F9-37F79310C388}"/>
              </a:ext>
            </a:extLst>
          </p:cNvPr>
          <p:cNvSpPr txBox="1"/>
          <p:nvPr/>
        </p:nvSpPr>
        <p:spPr>
          <a:xfrm>
            <a:off x="395536" y="6228020"/>
            <a:ext cx="9144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hu-HU" dirty="0"/>
              <a:t>AZAN: </a:t>
            </a:r>
            <a:r>
              <a:rPr lang="hu-HU" dirty="0" err="1"/>
              <a:t>reddish</a:t>
            </a:r>
            <a:r>
              <a:rPr lang="hu-HU" dirty="0"/>
              <a:t> </a:t>
            </a:r>
            <a:r>
              <a:rPr lang="hu-HU" dirty="0" err="1"/>
              <a:t>structures</a:t>
            </a:r>
            <a:r>
              <a:rPr lang="hu-HU" dirty="0"/>
              <a:t> – </a:t>
            </a:r>
            <a:r>
              <a:rPr lang="hu-HU" dirty="0" err="1"/>
              <a:t>ectodermal</a:t>
            </a:r>
            <a:r>
              <a:rPr lang="hu-HU" dirty="0"/>
              <a:t>, </a:t>
            </a:r>
            <a:r>
              <a:rPr lang="hu-HU" dirty="0" err="1"/>
              <a:t>bluish</a:t>
            </a:r>
            <a:r>
              <a:rPr lang="hu-HU" dirty="0"/>
              <a:t> – </a:t>
            </a:r>
            <a:r>
              <a:rPr lang="hu-HU" dirty="0" err="1"/>
              <a:t>mesodermal</a:t>
            </a:r>
            <a:r>
              <a:rPr lang="hu-HU" dirty="0"/>
              <a:t> (</a:t>
            </a:r>
            <a:r>
              <a:rPr lang="hu-HU" dirty="0" err="1"/>
              <a:t>with</a:t>
            </a:r>
            <a:r>
              <a:rPr lang="hu-HU" dirty="0"/>
              <a:t> </a:t>
            </a:r>
            <a:r>
              <a:rPr lang="hu-HU" dirty="0" err="1"/>
              <a:t>some</a:t>
            </a:r>
            <a:r>
              <a:rPr lang="hu-HU" dirty="0"/>
              <a:t> </a:t>
            </a:r>
            <a:r>
              <a:rPr lang="hu-HU" dirty="0" err="1"/>
              <a:t>simplification</a:t>
            </a:r>
            <a:r>
              <a:rPr lang="hu-HU" dirty="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311646661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8" name="Text Box 4">
            <a:extLst>
              <a:ext uri="{FF2B5EF4-FFF2-40B4-BE49-F238E27FC236}">
                <a16:creationId xmlns:a16="http://schemas.microsoft.com/office/drawing/2014/main" id="{ACF253B5-9165-4B3F-B6B3-101E805C37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1188" y="0"/>
            <a:ext cx="7489825" cy="641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 eaLnBrk="1" hangingPunct="1">
              <a:spcBef>
                <a:spcPct val="50000"/>
              </a:spcBef>
              <a:defRPr/>
            </a:pPr>
            <a:r>
              <a:rPr lang="hu-HU" altLang="hu-HU" sz="36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ENDODERM</a:t>
            </a:r>
          </a:p>
        </p:txBody>
      </p:sp>
      <p:sp>
        <p:nvSpPr>
          <p:cNvPr id="44035" name="Text Box 5">
            <a:extLst>
              <a:ext uri="{FF2B5EF4-FFF2-40B4-BE49-F238E27FC236}">
                <a16:creationId xmlns:a16="http://schemas.microsoft.com/office/drawing/2014/main" id="{65A78C2D-7016-4FFF-9B83-0D1C328B58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2846" y="708647"/>
            <a:ext cx="828561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ClrTx/>
              <a:buSzTx/>
              <a:buFontTx/>
              <a:buNone/>
            </a:pPr>
            <a:r>
              <a:rPr lang="hu-HU" altLang="hu-HU" sz="1800" dirty="0" err="1"/>
              <a:t>Epiblasts</a:t>
            </a:r>
            <a:r>
              <a:rPr lang="hu-HU" altLang="hu-HU" sz="1800" dirty="0"/>
              <a:t> </a:t>
            </a:r>
            <a:r>
              <a:rPr lang="hu-HU" altLang="hu-HU" sz="1800" dirty="0" err="1"/>
              <a:t>derived</a:t>
            </a:r>
            <a:r>
              <a:rPr lang="hu-HU" altLang="hu-HU" sz="1800" dirty="0"/>
              <a:t> </a:t>
            </a:r>
            <a:r>
              <a:rPr lang="hu-HU" altLang="hu-HU" sz="1800" dirty="0" err="1"/>
              <a:t>from</a:t>
            </a:r>
            <a:r>
              <a:rPr lang="hu-HU" altLang="hu-HU" sz="1800" dirty="0"/>
              <a:t> </a:t>
            </a:r>
            <a:r>
              <a:rPr lang="hu-HU" altLang="hu-HU" sz="1800" dirty="0" err="1"/>
              <a:t>the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primitive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streak</a:t>
            </a:r>
            <a:r>
              <a:rPr lang="hu-HU" altLang="hu-HU" sz="1800" dirty="0"/>
              <a:t> and </a:t>
            </a:r>
            <a:r>
              <a:rPr lang="hu-HU" altLang="hu-HU" sz="1800" dirty="0" err="1"/>
              <a:t>replacing</a:t>
            </a:r>
            <a:r>
              <a:rPr lang="hu-HU" altLang="hu-HU" sz="1800" dirty="0"/>
              <a:t> </a:t>
            </a:r>
            <a:r>
              <a:rPr lang="hu-HU" altLang="hu-HU" sz="1800" dirty="0" err="1"/>
              <a:t>original</a:t>
            </a:r>
            <a:r>
              <a:rPr lang="hu-HU" altLang="hu-HU" sz="1800" dirty="0"/>
              <a:t> </a:t>
            </a:r>
            <a:r>
              <a:rPr lang="hu-HU" altLang="hu-HU" sz="1800" dirty="0" err="1"/>
              <a:t>hypoblasts</a:t>
            </a:r>
            <a:r>
              <a:rPr lang="hu-HU" altLang="hu-HU" sz="1800" dirty="0"/>
              <a:t> </a:t>
            </a:r>
            <a:r>
              <a:rPr lang="hu-HU" altLang="hu-HU" sz="1800" dirty="0" err="1"/>
              <a:t>at</a:t>
            </a:r>
            <a:r>
              <a:rPr lang="hu-HU" altLang="hu-HU" sz="1800" dirty="0"/>
              <a:t> </a:t>
            </a:r>
            <a:r>
              <a:rPr lang="hu-HU" altLang="hu-HU" sz="1800" dirty="0" err="1"/>
              <a:t>the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roof</a:t>
            </a:r>
            <a:r>
              <a:rPr lang="hu-HU" altLang="hu-HU" sz="1800" dirty="0"/>
              <a:t> of </a:t>
            </a:r>
            <a:r>
              <a:rPr lang="hu-HU" altLang="hu-HU" sz="1800" dirty="0" err="1"/>
              <a:t>the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yolk</a:t>
            </a:r>
            <a:r>
              <a:rPr lang="hu-HU" altLang="hu-HU" sz="1800" dirty="0"/>
              <a:t> </a:t>
            </a:r>
            <a:r>
              <a:rPr lang="hu-HU" altLang="hu-HU" sz="1800" dirty="0" err="1"/>
              <a:t>sac</a:t>
            </a:r>
            <a:r>
              <a:rPr lang="hu-HU" altLang="hu-HU" sz="1800" dirty="0"/>
              <a:t> </a:t>
            </a:r>
            <a:r>
              <a:rPr lang="hu-HU" altLang="hu-HU" sz="1800" dirty="0" err="1"/>
              <a:t>form</a:t>
            </a:r>
            <a:r>
              <a:rPr lang="hu-HU" altLang="hu-HU" sz="1800" dirty="0"/>
              <a:t> </a:t>
            </a:r>
            <a:r>
              <a:rPr lang="hu-HU" altLang="hu-HU" sz="1800" dirty="0" err="1"/>
              <a:t>the</a:t>
            </a:r>
            <a:r>
              <a:rPr lang="hu-HU" altLang="hu-HU" sz="1800" dirty="0"/>
              <a:t> </a:t>
            </a:r>
            <a:r>
              <a:rPr lang="hu-HU" altLang="hu-HU" sz="1800" dirty="0" err="1"/>
              <a:t>endoderm</a:t>
            </a:r>
            <a:r>
              <a:rPr lang="hu-HU" altLang="hu-HU" sz="1800" dirty="0"/>
              <a:t>.</a:t>
            </a:r>
          </a:p>
        </p:txBody>
      </p:sp>
      <p:pic>
        <p:nvPicPr>
          <p:cNvPr id="3" name="Kép 2">
            <a:extLst>
              <a:ext uri="{FF2B5EF4-FFF2-40B4-BE49-F238E27FC236}">
                <a16:creationId xmlns:a16="http://schemas.microsoft.com/office/drawing/2014/main" id="{DA1375D6-41A4-49D3-9A68-A914123E6A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5212" y="1422276"/>
            <a:ext cx="7211100" cy="3878932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026" name="Picture 2" descr="KÃ©ptalÃ¡lat a kÃ¶vetkezÅre: âgerm layer derivativesâ">
            <a:extLst>
              <a:ext uri="{FF2B5EF4-FFF2-40B4-BE49-F238E27FC236}">
                <a16:creationId xmlns:a16="http://schemas.microsoft.com/office/drawing/2014/main" id="{397E5046-C6D1-45FF-B9D4-6F0411D9CA2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4159021"/>
            <a:ext cx="4410156" cy="2524331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églalap 3">
            <a:extLst>
              <a:ext uri="{FF2B5EF4-FFF2-40B4-BE49-F238E27FC236}">
                <a16:creationId xmlns:a16="http://schemas.microsoft.com/office/drawing/2014/main" id="{FE402C9A-B87F-4D9C-A1CF-0B7CAFECEE8D}"/>
              </a:ext>
            </a:extLst>
          </p:cNvPr>
          <p:cNvSpPr/>
          <p:nvPr/>
        </p:nvSpPr>
        <p:spPr>
          <a:xfrm>
            <a:off x="177314" y="5687688"/>
            <a:ext cx="4572000" cy="92333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hangingPunct="1">
              <a:spcBef>
                <a:spcPts val="0"/>
              </a:spcBef>
              <a:buClrTx/>
              <a:buSzTx/>
              <a:buFontTx/>
              <a:buNone/>
            </a:pPr>
            <a:r>
              <a:rPr lang="hu-HU" altLang="hu-HU" b="1" dirty="0"/>
              <a:t>Epithelium (</a:t>
            </a:r>
            <a:r>
              <a:rPr lang="hu-HU" altLang="hu-HU" b="1" dirty="0" err="1"/>
              <a:t>surface</a:t>
            </a:r>
            <a:r>
              <a:rPr lang="hu-HU" altLang="hu-HU" b="1" dirty="0"/>
              <a:t> and </a:t>
            </a:r>
            <a:r>
              <a:rPr lang="hu-HU" altLang="hu-HU" b="1" dirty="0" err="1"/>
              <a:t>glandular</a:t>
            </a:r>
            <a:r>
              <a:rPr lang="hu-HU" altLang="hu-HU" b="1" dirty="0"/>
              <a:t>) of </a:t>
            </a:r>
            <a:r>
              <a:rPr lang="hu-HU" altLang="hu-HU" b="1" dirty="0" err="1"/>
              <a:t>the</a:t>
            </a:r>
            <a:r>
              <a:rPr lang="hu-HU" altLang="hu-HU" b="1" dirty="0"/>
              <a:t>  GI </a:t>
            </a:r>
            <a:r>
              <a:rPr lang="hu-HU" altLang="hu-HU" b="1" dirty="0" err="1"/>
              <a:t>tract</a:t>
            </a:r>
            <a:r>
              <a:rPr lang="hu-HU" altLang="hu-HU" b="1" dirty="0"/>
              <a:t> and </a:t>
            </a:r>
            <a:r>
              <a:rPr lang="hu-HU" altLang="hu-HU" b="1" dirty="0" err="1"/>
              <a:t>the</a:t>
            </a:r>
            <a:r>
              <a:rPr lang="hu-HU" altLang="hu-HU" b="1" dirty="0"/>
              <a:t> </a:t>
            </a:r>
            <a:r>
              <a:rPr lang="hu-HU" altLang="hu-HU" b="1" dirty="0" err="1"/>
              <a:t>airways</a:t>
            </a:r>
            <a:r>
              <a:rPr lang="hu-HU" altLang="hu-HU" b="1" dirty="0"/>
              <a:t>, </a:t>
            </a:r>
            <a:r>
              <a:rPr lang="hu-HU" altLang="hu-HU" b="1" dirty="0" err="1"/>
              <a:t>the</a:t>
            </a:r>
            <a:r>
              <a:rPr lang="hu-HU" altLang="hu-HU" b="1" dirty="0"/>
              <a:t> </a:t>
            </a:r>
            <a:r>
              <a:rPr lang="hu-HU" altLang="hu-HU" b="1" dirty="0" err="1"/>
              <a:t>urinary</a:t>
            </a:r>
            <a:r>
              <a:rPr lang="hu-HU" altLang="hu-HU" b="1" dirty="0"/>
              <a:t> </a:t>
            </a:r>
            <a:r>
              <a:rPr lang="hu-HU" altLang="hu-HU" b="1" dirty="0" err="1"/>
              <a:t>bladder</a:t>
            </a:r>
            <a:endParaRPr lang="en-GB" altLang="hu-HU" dirty="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AutoShape 5" descr="DA1C6FF7">
            <a:extLst>
              <a:ext uri="{FF2B5EF4-FFF2-40B4-BE49-F238E27FC236}">
                <a16:creationId xmlns:a16="http://schemas.microsoft.com/office/drawing/2014/main" id="{0A200DA9-C995-45CF-B287-EDB38F4A32B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66888" y="1304925"/>
            <a:ext cx="5610225" cy="424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hu-HU" altLang="hu-HU" sz="1800"/>
          </a:p>
        </p:txBody>
      </p:sp>
      <p:sp>
        <p:nvSpPr>
          <p:cNvPr id="103446" name="Rectangle 22">
            <a:extLst>
              <a:ext uri="{FF2B5EF4-FFF2-40B4-BE49-F238E27FC236}">
                <a16:creationId xmlns:a16="http://schemas.microsoft.com/office/drawing/2014/main" id="{54441112-DFAA-4CE0-B886-3C016F82D7D9}"/>
              </a:ext>
            </a:extLst>
          </p:cNvPr>
          <p:cNvSpPr>
            <a:spLocks noGrp="1" noRot="1" noChangeArrowheads="1"/>
          </p:cNvSpPr>
          <p:nvPr>
            <p:ph type="title"/>
          </p:nvPr>
        </p:nvSpPr>
        <p:spPr>
          <a:xfrm>
            <a:off x="683568" y="124854"/>
            <a:ext cx="7499176" cy="490066"/>
          </a:xfrm>
        </p:spPr>
        <p:txBody>
          <a:bodyPr/>
          <a:lstStyle/>
          <a:p>
            <a:pPr eaLnBrk="1" hangingPunct="1">
              <a:defRPr/>
            </a:pPr>
            <a:r>
              <a:rPr lang="hu-HU" altLang="hu-HU" dirty="0"/>
              <a:t>A </a:t>
            </a:r>
            <a:r>
              <a:rPr lang="hu-HU" altLang="hu-HU" dirty="0" err="1"/>
              <a:t>brief</a:t>
            </a:r>
            <a:r>
              <a:rPr lang="hu-HU" altLang="hu-HU" dirty="0"/>
              <a:t> </a:t>
            </a:r>
            <a:r>
              <a:rPr lang="hu-HU" altLang="hu-HU" dirty="0" err="1"/>
              <a:t>summary</a:t>
            </a:r>
            <a:endParaRPr lang="en-GB" altLang="hu-HU" dirty="0"/>
          </a:p>
        </p:txBody>
      </p:sp>
      <p:pic>
        <p:nvPicPr>
          <p:cNvPr id="5" name="Picture 22" descr="Slide32">
            <a:extLst>
              <a:ext uri="{FF2B5EF4-FFF2-40B4-BE49-F238E27FC236}">
                <a16:creationId xmlns:a16="http://schemas.microsoft.com/office/drawing/2014/main" id="{291CF772-0087-45D4-9385-9A691E9D7A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980" y="1844824"/>
            <a:ext cx="8618039" cy="3384376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63">
            <a:extLst>
              <a:ext uri="{FF2B5EF4-FFF2-40B4-BE49-F238E27FC236}">
                <a16:creationId xmlns:a16="http://schemas.microsoft.com/office/drawing/2014/main" id="{96406D44-E060-40FE-8A26-D78F028B3548}"/>
              </a:ext>
            </a:extLst>
          </p:cNvPr>
          <p:cNvSpPr>
            <a:spLocks/>
          </p:cNvSpPr>
          <p:nvPr/>
        </p:nvSpPr>
        <p:spPr bwMode="auto">
          <a:xfrm>
            <a:off x="2339975" y="2708275"/>
            <a:ext cx="3600450" cy="3600450"/>
          </a:xfrm>
          <a:custGeom>
            <a:avLst/>
            <a:gdLst>
              <a:gd name="T0" fmla="*/ 0 w 2268"/>
              <a:gd name="T1" fmla="*/ 2147483647 h 2268"/>
              <a:gd name="T2" fmla="*/ 2147483647 w 2268"/>
              <a:gd name="T3" fmla="*/ 2147483647 h 2268"/>
              <a:gd name="T4" fmla="*/ 2147483647 w 2268"/>
              <a:gd name="T5" fmla="*/ 2147483647 h 2268"/>
              <a:gd name="T6" fmla="*/ 2147483647 w 2268"/>
              <a:gd name="T7" fmla="*/ 2147483647 h 2268"/>
              <a:gd name="T8" fmla="*/ 2147483647 w 2268"/>
              <a:gd name="T9" fmla="*/ 2147483647 h 2268"/>
              <a:gd name="T10" fmla="*/ 2147483647 w 2268"/>
              <a:gd name="T11" fmla="*/ 2147483647 h 2268"/>
              <a:gd name="T12" fmla="*/ 2147483647 w 2268"/>
              <a:gd name="T13" fmla="*/ 2147483647 h 2268"/>
              <a:gd name="T14" fmla="*/ 2147483647 w 2268"/>
              <a:gd name="T15" fmla="*/ 2147483647 h 2268"/>
              <a:gd name="T16" fmla="*/ 2147483647 w 2268"/>
              <a:gd name="T17" fmla="*/ 2147483647 h 2268"/>
              <a:gd name="T18" fmla="*/ 2147483647 w 2268"/>
              <a:gd name="T19" fmla="*/ 2147483647 h 2268"/>
              <a:gd name="T20" fmla="*/ 2147483647 w 2268"/>
              <a:gd name="T21" fmla="*/ 2147483647 h 2268"/>
              <a:gd name="T22" fmla="*/ 2147483647 w 2268"/>
              <a:gd name="T23" fmla="*/ 2147483647 h 2268"/>
              <a:gd name="T24" fmla="*/ 2147483647 w 2268"/>
              <a:gd name="T25" fmla="*/ 2147483647 h 2268"/>
              <a:gd name="T26" fmla="*/ 2147483647 w 2268"/>
              <a:gd name="T27" fmla="*/ 2147483647 h 2268"/>
              <a:gd name="T28" fmla="*/ 2147483647 w 2268"/>
              <a:gd name="T29" fmla="*/ 2147483647 h 2268"/>
              <a:gd name="T30" fmla="*/ 2147483647 w 2268"/>
              <a:gd name="T31" fmla="*/ 2147483647 h 2268"/>
              <a:gd name="T32" fmla="*/ 2147483647 w 2268"/>
              <a:gd name="T33" fmla="*/ 2147483647 h 2268"/>
              <a:gd name="T34" fmla="*/ 2147483647 w 2268"/>
              <a:gd name="T35" fmla="*/ 2147483647 h 2268"/>
              <a:gd name="T36" fmla="*/ 2147483647 w 2268"/>
              <a:gd name="T37" fmla="*/ 2147483647 h 2268"/>
              <a:gd name="T38" fmla="*/ 2147483647 w 2268"/>
              <a:gd name="T39" fmla="*/ 2147483647 h 2268"/>
              <a:gd name="T40" fmla="*/ 2147483647 w 2268"/>
              <a:gd name="T41" fmla="*/ 2147483647 h 2268"/>
              <a:gd name="T42" fmla="*/ 2147483647 w 2268"/>
              <a:gd name="T43" fmla="*/ 2147483647 h 2268"/>
              <a:gd name="T44" fmla="*/ 2147483647 w 2268"/>
              <a:gd name="T45" fmla="*/ 0 h 2268"/>
              <a:gd name="T46" fmla="*/ 2147483647 w 2268"/>
              <a:gd name="T47" fmla="*/ 2147483647 h 2268"/>
              <a:gd name="T48" fmla="*/ 2147483647 w 2268"/>
              <a:gd name="T49" fmla="*/ 2147483647 h 2268"/>
              <a:gd name="T50" fmla="*/ 2147483647 w 2268"/>
              <a:gd name="T51" fmla="*/ 2147483647 h 2268"/>
              <a:gd name="T52" fmla="*/ 2147483647 w 2268"/>
              <a:gd name="T53" fmla="*/ 2147483647 h 2268"/>
              <a:gd name="T54" fmla="*/ 2147483647 w 2268"/>
              <a:gd name="T55" fmla="*/ 2147483647 h 2268"/>
              <a:gd name="T56" fmla="*/ 0 w 2268"/>
              <a:gd name="T57" fmla="*/ 2147483647 h 2268"/>
              <a:gd name="T58" fmla="*/ 0 w 2268"/>
              <a:gd name="T59" fmla="*/ 2147483647 h 226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268" h="2268">
                <a:moveTo>
                  <a:pt x="0" y="1361"/>
                </a:moveTo>
                <a:lnTo>
                  <a:pt x="91" y="1543"/>
                </a:lnTo>
                <a:lnTo>
                  <a:pt x="136" y="1724"/>
                </a:lnTo>
                <a:lnTo>
                  <a:pt x="317" y="1860"/>
                </a:lnTo>
                <a:lnTo>
                  <a:pt x="408" y="1996"/>
                </a:lnTo>
                <a:lnTo>
                  <a:pt x="635" y="2132"/>
                </a:lnTo>
                <a:lnTo>
                  <a:pt x="907" y="2223"/>
                </a:lnTo>
                <a:lnTo>
                  <a:pt x="1225" y="2268"/>
                </a:lnTo>
                <a:lnTo>
                  <a:pt x="1542" y="2132"/>
                </a:lnTo>
                <a:lnTo>
                  <a:pt x="1678" y="2132"/>
                </a:lnTo>
                <a:lnTo>
                  <a:pt x="1905" y="1996"/>
                </a:lnTo>
                <a:lnTo>
                  <a:pt x="2086" y="1724"/>
                </a:lnTo>
                <a:lnTo>
                  <a:pt x="2177" y="1588"/>
                </a:lnTo>
                <a:lnTo>
                  <a:pt x="2222" y="1452"/>
                </a:lnTo>
                <a:lnTo>
                  <a:pt x="2268" y="1316"/>
                </a:lnTo>
                <a:lnTo>
                  <a:pt x="2268" y="1044"/>
                </a:lnTo>
                <a:lnTo>
                  <a:pt x="2222" y="772"/>
                </a:lnTo>
                <a:lnTo>
                  <a:pt x="2222" y="635"/>
                </a:lnTo>
                <a:lnTo>
                  <a:pt x="2086" y="545"/>
                </a:lnTo>
                <a:lnTo>
                  <a:pt x="2041" y="409"/>
                </a:lnTo>
                <a:lnTo>
                  <a:pt x="1814" y="182"/>
                </a:lnTo>
                <a:lnTo>
                  <a:pt x="1497" y="46"/>
                </a:lnTo>
                <a:lnTo>
                  <a:pt x="1179" y="0"/>
                </a:lnTo>
                <a:lnTo>
                  <a:pt x="816" y="46"/>
                </a:lnTo>
                <a:lnTo>
                  <a:pt x="635" y="91"/>
                </a:lnTo>
                <a:lnTo>
                  <a:pt x="490" y="119"/>
                </a:lnTo>
                <a:cubicBezTo>
                  <a:pt x="415" y="210"/>
                  <a:pt x="321" y="281"/>
                  <a:pt x="254" y="378"/>
                </a:cubicBezTo>
                <a:cubicBezTo>
                  <a:pt x="201" y="454"/>
                  <a:pt x="174" y="454"/>
                  <a:pt x="136" y="545"/>
                </a:cubicBezTo>
                <a:lnTo>
                  <a:pt x="0" y="908"/>
                </a:lnTo>
                <a:lnTo>
                  <a:pt x="0" y="1361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3" name="Freeform 380">
            <a:extLst>
              <a:ext uri="{FF2B5EF4-FFF2-40B4-BE49-F238E27FC236}">
                <a16:creationId xmlns:a16="http://schemas.microsoft.com/office/drawing/2014/main" id="{2916F347-D10E-4AA4-8D84-3BCAC3AC3B83}"/>
              </a:ext>
            </a:extLst>
          </p:cNvPr>
          <p:cNvSpPr>
            <a:spLocks/>
          </p:cNvSpPr>
          <p:nvPr/>
        </p:nvSpPr>
        <p:spPr bwMode="auto">
          <a:xfrm>
            <a:off x="2986088" y="2708275"/>
            <a:ext cx="2090737" cy="1368425"/>
          </a:xfrm>
          <a:custGeom>
            <a:avLst/>
            <a:gdLst>
              <a:gd name="T0" fmla="*/ 0 w 1317"/>
              <a:gd name="T1" fmla="*/ 2147483647 h 862"/>
              <a:gd name="T2" fmla="*/ 2147483647 w 1317"/>
              <a:gd name="T3" fmla="*/ 2147483647 h 862"/>
              <a:gd name="T4" fmla="*/ 2147483647 w 1317"/>
              <a:gd name="T5" fmla="*/ 2147483647 h 862"/>
              <a:gd name="T6" fmla="*/ 2147483647 w 1317"/>
              <a:gd name="T7" fmla="*/ 2147483647 h 862"/>
              <a:gd name="T8" fmla="*/ 2147483647 w 1317"/>
              <a:gd name="T9" fmla="*/ 2147483647 h 862"/>
              <a:gd name="T10" fmla="*/ 2147483647 w 1317"/>
              <a:gd name="T11" fmla="*/ 2147483647 h 862"/>
              <a:gd name="T12" fmla="*/ 2147483647 w 1317"/>
              <a:gd name="T13" fmla="*/ 2147483647 h 862"/>
              <a:gd name="T14" fmla="*/ 2147483647 w 1317"/>
              <a:gd name="T15" fmla="*/ 2147483647 h 862"/>
              <a:gd name="T16" fmla="*/ 2147483647 w 1317"/>
              <a:gd name="T17" fmla="*/ 2147483647 h 862"/>
              <a:gd name="T18" fmla="*/ 2147483647 w 1317"/>
              <a:gd name="T19" fmla="*/ 2147483647 h 862"/>
              <a:gd name="T20" fmla="*/ 2147483647 w 1317"/>
              <a:gd name="T21" fmla="*/ 2147483647 h 862"/>
              <a:gd name="T22" fmla="*/ 2147483647 w 1317"/>
              <a:gd name="T23" fmla="*/ 2147483647 h 862"/>
              <a:gd name="T24" fmla="*/ 2147483647 w 1317"/>
              <a:gd name="T25" fmla="*/ 2147483647 h 862"/>
              <a:gd name="T26" fmla="*/ 2147483647 w 1317"/>
              <a:gd name="T27" fmla="*/ 2147483647 h 862"/>
              <a:gd name="T28" fmla="*/ 2147483647 w 1317"/>
              <a:gd name="T29" fmla="*/ 2147483647 h 862"/>
              <a:gd name="T30" fmla="*/ 2147483647 w 1317"/>
              <a:gd name="T31" fmla="*/ 2147483647 h 862"/>
              <a:gd name="T32" fmla="*/ 2147483647 w 1317"/>
              <a:gd name="T33" fmla="*/ 2147483647 h 862"/>
              <a:gd name="T34" fmla="*/ 2147483647 w 1317"/>
              <a:gd name="T35" fmla="*/ 2147483647 h 862"/>
              <a:gd name="T36" fmla="*/ 2147483647 w 1317"/>
              <a:gd name="T37" fmla="*/ 0 h 862"/>
              <a:gd name="T38" fmla="*/ 2147483647 w 1317"/>
              <a:gd name="T39" fmla="*/ 2147483647 h 862"/>
              <a:gd name="T40" fmla="*/ 2147483647 w 1317"/>
              <a:gd name="T41" fmla="*/ 2147483647 h 862"/>
              <a:gd name="T42" fmla="*/ 0 w 1317"/>
              <a:gd name="T43" fmla="*/ 2147483647 h 86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17" h="862">
                <a:moveTo>
                  <a:pt x="0" y="230"/>
                </a:moveTo>
                <a:lnTo>
                  <a:pt x="137" y="318"/>
                </a:lnTo>
                <a:lnTo>
                  <a:pt x="183" y="454"/>
                </a:lnTo>
                <a:lnTo>
                  <a:pt x="46" y="545"/>
                </a:lnTo>
                <a:lnTo>
                  <a:pt x="228" y="590"/>
                </a:lnTo>
                <a:lnTo>
                  <a:pt x="273" y="681"/>
                </a:lnTo>
                <a:lnTo>
                  <a:pt x="409" y="817"/>
                </a:lnTo>
                <a:lnTo>
                  <a:pt x="591" y="862"/>
                </a:lnTo>
                <a:lnTo>
                  <a:pt x="772" y="862"/>
                </a:lnTo>
                <a:lnTo>
                  <a:pt x="954" y="817"/>
                </a:lnTo>
                <a:lnTo>
                  <a:pt x="1090" y="726"/>
                </a:lnTo>
                <a:lnTo>
                  <a:pt x="1317" y="681"/>
                </a:lnTo>
                <a:lnTo>
                  <a:pt x="1135" y="590"/>
                </a:lnTo>
                <a:lnTo>
                  <a:pt x="1271" y="499"/>
                </a:lnTo>
                <a:lnTo>
                  <a:pt x="1226" y="409"/>
                </a:lnTo>
                <a:lnTo>
                  <a:pt x="1180" y="273"/>
                </a:lnTo>
                <a:lnTo>
                  <a:pt x="1135" y="91"/>
                </a:lnTo>
                <a:lnTo>
                  <a:pt x="908" y="46"/>
                </a:lnTo>
                <a:lnTo>
                  <a:pt x="636" y="0"/>
                </a:lnTo>
                <a:lnTo>
                  <a:pt x="409" y="46"/>
                </a:lnTo>
                <a:lnTo>
                  <a:pt x="79" y="98"/>
                </a:lnTo>
                <a:lnTo>
                  <a:pt x="0" y="230"/>
                </a:lnTo>
                <a:close/>
              </a:path>
            </a:pathLst>
          </a:custGeom>
          <a:solidFill>
            <a:srgbClr val="9999FF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4" name="Freeform 101">
            <a:extLst>
              <a:ext uri="{FF2B5EF4-FFF2-40B4-BE49-F238E27FC236}">
                <a16:creationId xmlns:a16="http://schemas.microsoft.com/office/drawing/2014/main" id="{396C2C00-B476-4315-8080-797E3D245E1B}"/>
              </a:ext>
            </a:extLst>
          </p:cNvPr>
          <p:cNvSpPr>
            <a:spLocks/>
          </p:cNvSpPr>
          <p:nvPr/>
        </p:nvSpPr>
        <p:spPr bwMode="auto">
          <a:xfrm>
            <a:off x="180975" y="115888"/>
            <a:ext cx="8856663" cy="3168650"/>
          </a:xfrm>
          <a:custGeom>
            <a:avLst/>
            <a:gdLst>
              <a:gd name="T0" fmla="*/ 2147483647 w 5579"/>
              <a:gd name="T1" fmla="*/ 2147483647 h 1996"/>
              <a:gd name="T2" fmla="*/ 2147483647 w 5579"/>
              <a:gd name="T3" fmla="*/ 2147483647 h 1996"/>
              <a:gd name="T4" fmla="*/ 2147483647 w 5579"/>
              <a:gd name="T5" fmla="*/ 2147483647 h 1996"/>
              <a:gd name="T6" fmla="*/ 2147483647 w 5579"/>
              <a:gd name="T7" fmla="*/ 2147483647 h 1996"/>
              <a:gd name="T8" fmla="*/ 2147483647 w 5579"/>
              <a:gd name="T9" fmla="*/ 2147483647 h 1996"/>
              <a:gd name="T10" fmla="*/ 2147483647 w 5579"/>
              <a:gd name="T11" fmla="*/ 2147483647 h 1996"/>
              <a:gd name="T12" fmla="*/ 2147483647 w 5579"/>
              <a:gd name="T13" fmla="*/ 2147483647 h 1996"/>
              <a:gd name="T14" fmla="*/ 2147483647 w 5579"/>
              <a:gd name="T15" fmla="*/ 2147483647 h 1996"/>
              <a:gd name="T16" fmla="*/ 2147483647 w 5579"/>
              <a:gd name="T17" fmla="*/ 2147483647 h 1996"/>
              <a:gd name="T18" fmla="*/ 2147483647 w 5579"/>
              <a:gd name="T19" fmla="*/ 2147483647 h 1996"/>
              <a:gd name="T20" fmla="*/ 2147483647 w 5579"/>
              <a:gd name="T21" fmla="*/ 2147483647 h 1996"/>
              <a:gd name="T22" fmla="*/ 2147483647 w 5579"/>
              <a:gd name="T23" fmla="*/ 2147483647 h 1996"/>
              <a:gd name="T24" fmla="*/ 2147483647 w 5579"/>
              <a:gd name="T25" fmla="*/ 2147483647 h 1996"/>
              <a:gd name="T26" fmla="*/ 2147483647 w 5579"/>
              <a:gd name="T27" fmla="*/ 2147483647 h 1996"/>
              <a:gd name="T28" fmla="*/ 2147483647 w 5579"/>
              <a:gd name="T29" fmla="*/ 2147483647 h 1996"/>
              <a:gd name="T30" fmla="*/ 2147483647 w 5579"/>
              <a:gd name="T31" fmla="*/ 0 h 1996"/>
              <a:gd name="T32" fmla="*/ 0 w 5579"/>
              <a:gd name="T33" fmla="*/ 0 h 1996"/>
              <a:gd name="T34" fmla="*/ 0 w 5579"/>
              <a:gd name="T35" fmla="*/ 2147483647 h 1996"/>
              <a:gd name="T36" fmla="*/ 2147483647 w 5579"/>
              <a:gd name="T37" fmla="*/ 2147483647 h 199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579" h="1996">
                <a:moveTo>
                  <a:pt x="289" y="1766"/>
                </a:moveTo>
                <a:lnTo>
                  <a:pt x="680" y="1724"/>
                </a:lnTo>
                <a:lnTo>
                  <a:pt x="1497" y="1679"/>
                </a:lnTo>
                <a:lnTo>
                  <a:pt x="2086" y="1543"/>
                </a:lnTo>
                <a:lnTo>
                  <a:pt x="2222" y="1543"/>
                </a:lnTo>
                <a:lnTo>
                  <a:pt x="2404" y="1497"/>
                </a:lnTo>
                <a:lnTo>
                  <a:pt x="2676" y="1497"/>
                </a:lnTo>
                <a:lnTo>
                  <a:pt x="3175" y="1633"/>
                </a:lnTo>
                <a:lnTo>
                  <a:pt x="3765" y="1769"/>
                </a:lnTo>
                <a:lnTo>
                  <a:pt x="4173" y="1769"/>
                </a:lnTo>
                <a:lnTo>
                  <a:pt x="4354" y="1724"/>
                </a:lnTo>
                <a:lnTo>
                  <a:pt x="4717" y="1769"/>
                </a:lnTo>
                <a:lnTo>
                  <a:pt x="4989" y="1951"/>
                </a:lnTo>
                <a:lnTo>
                  <a:pt x="5397" y="1996"/>
                </a:lnTo>
                <a:lnTo>
                  <a:pt x="5579" y="1996"/>
                </a:lnTo>
                <a:lnTo>
                  <a:pt x="5579" y="0"/>
                </a:lnTo>
                <a:lnTo>
                  <a:pt x="0" y="0"/>
                </a:lnTo>
                <a:lnTo>
                  <a:pt x="0" y="1815"/>
                </a:lnTo>
                <a:lnTo>
                  <a:pt x="289" y="1766"/>
                </a:lnTo>
                <a:close/>
              </a:path>
            </a:pathLst>
          </a:custGeom>
          <a:solidFill>
            <a:schemeClr val="tx1">
              <a:lumMod val="25000"/>
              <a:lumOff val="75000"/>
            </a:schemeClr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/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grpSp>
        <p:nvGrpSpPr>
          <p:cNvPr id="23557" name="Group 6">
            <a:extLst>
              <a:ext uri="{FF2B5EF4-FFF2-40B4-BE49-F238E27FC236}">
                <a16:creationId xmlns:a16="http://schemas.microsoft.com/office/drawing/2014/main" id="{75787D8B-83E1-4495-9723-4E5F49F1C1B5}"/>
              </a:ext>
            </a:extLst>
          </p:cNvPr>
          <p:cNvGrpSpPr>
            <a:grpSpLocks/>
          </p:cNvGrpSpPr>
          <p:nvPr/>
        </p:nvGrpSpPr>
        <p:grpSpPr bwMode="auto">
          <a:xfrm>
            <a:off x="1692275" y="2708275"/>
            <a:ext cx="287338" cy="215900"/>
            <a:chOff x="1066" y="1706"/>
            <a:chExt cx="181" cy="136"/>
          </a:xfrm>
        </p:grpSpPr>
        <p:sp>
          <p:nvSpPr>
            <p:cNvPr id="6" name="Oval 4">
              <a:extLst>
                <a:ext uri="{FF2B5EF4-FFF2-40B4-BE49-F238E27FC236}">
                  <a16:creationId xmlns:a16="http://schemas.microsoft.com/office/drawing/2014/main" id="{EC37271A-443C-417C-BB93-AC587B942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" name="Oval 5">
              <a:extLst>
                <a:ext uri="{FF2B5EF4-FFF2-40B4-BE49-F238E27FC236}">
                  <a16:creationId xmlns:a16="http://schemas.microsoft.com/office/drawing/2014/main" id="{52E1C770-9C3E-4C5D-A15C-EC6FAB564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58" name="Group 7">
            <a:extLst>
              <a:ext uri="{FF2B5EF4-FFF2-40B4-BE49-F238E27FC236}">
                <a16:creationId xmlns:a16="http://schemas.microsoft.com/office/drawing/2014/main" id="{8D16FCA6-8C6A-4EB9-B88D-776CD99CEB26}"/>
              </a:ext>
            </a:extLst>
          </p:cNvPr>
          <p:cNvGrpSpPr>
            <a:grpSpLocks/>
          </p:cNvGrpSpPr>
          <p:nvPr/>
        </p:nvGrpSpPr>
        <p:grpSpPr bwMode="auto">
          <a:xfrm>
            <a:off x="1979613" y="2708275"/>
            <a:ext cx="287337" cy="215900"/>
            <a:chOff x="1066" y="1706"/>
            <a:chExt cx="181" cy="136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7C360936-C7D2-48AF-A6B0-674CCF9E1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00DA1317-24E4-424E-9741-F6DC698D2D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59" name="Group 10">
            <a:extLst>
              <a:ext uri="{FF2B5EF4-FFF2-40B4-BE49-F238E27FC236}">
                <a16:creationId xmlns:a16="http://schemas.microsoft.com/office/drawing/2014/main" id="{9A8E29B9-39DA-4F07-80D8-FC8A3E4E219D}"/>
              </a:ext>
            </a:extLst>
          </p:cNvPr>
          <p:cNvGrpSpPr>
            <a:grpSpLocks/>
          </p:cNvGrpSpPr>
          <p:nvPr/>
        </p:nvGrpSpPr>
        <p:grpSpPr bwMode="auto">
          <a:xfrm>
            <a:off x="2268538" y="2708275"/>
            <a:ext cx="287337" cy="215900"/>
            <a:chOff x="1066" y="1706"/>
            <a:chExt cx="181" cy="136"/>
          </a:xfrm>
        </p:grpSpPr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3FBCFF11-4A52-4036-9655-08F24EF94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47B36406-36FB-43B9-B12A-7B08FD19A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60" name="Group 13">
            <a:extLst>
              <a:ext uri="{FF2B5EF4-FFF2-40B4-BE49-F238E27FC236}">
                <a16:creationId xmlns:a16="http://schemas.microsoft.com/office/drawing/2014/main" id="{A3D343F9-03DB-412B-8195-69635E036B45}"/>
              </a:ext>
            </a:extLst>
          </p:cNvPr>
          <p:cNvGrpSpPr>
            <a:grpSpLocks/>
          </p:cNvGrpSpPr>
          <p:nvPr/>
        </p:nvGrpSpPr>
        <p:grpSpPr bwMode="auto">
          <a:xfrm>
            <a:off x="2555875" y="2636838"/>
            <a:ext cx="287338" cy="215900"/>
            <a:chOff x="1066" y="1706"/>
            <a:chExt cx="181" cy="136"/>
          </a:xfrm>
        </p:grpSpPr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C36E18A4-D476-4F93-8ABF-BB56D2144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6C456544-ABD8-4682-BFEB-E9B7F8D660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61" name="Group 16">
            <a:extLst>
              <a:ext uri="{FF2B5EF4-FFF2-40B4-BE49-F238E27FC236}">
                <a16:creationId xmlns:a16="http://schemas.microsoft.com/office/drawing/2014/main" id="{719BB2F2-ED94-4183-A34D-442B4B6FC203}"/>
              </a:ext>
            </a:extLst>
          </p:cNvPr>
          <p:cNvGrpSpPr>
            <a:grpSpLocks/>
          </p:cNvGrpSpPr>
          <p:nvPr/>
        </p:nvGrpSpPr>
        <p:grpSpPr bwMode="auto">
          <a:xfrm>
            <a:off x="2843213" y="2565400"/>
            <a:ext cx="287337" cy="215900"/>
            <a:chOff x="1066" y="1706"/>
            <a:chExt cx="181" cy="136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70178FA2-90A4-4B87-A353-A03EBBCF7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7DC771DB-3F94-4AE9-8159-9DC3DEB7B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62" name="Group 19">
            <a:extLst>
              <a:ext uri="{FF2B5EF4-FFF2-40B4-BE49-F238E27FC236}">
                <a16:creationId xmlns:a16="http://schemas.microsoft.com/office/drawing/2014/main" id="{498FA298-2BDF-47CB-9FE5-138821952105}"/>
              </a:ext>
            </a:extLst>
          </p:cNvPr>
          <p:cNvGrpSpPr>
            <a:grpSpLocks/>
          </p:cNvGrpSpPr>
          <p:nvPr/>
        </p:nvGrpSpPr>
        <p:grpSpPr bwMode="auto">
          <a:xfrm>
            <a:off x="3132138" y="2492375"/>
            <a:ext cx="287337" cy="215900"/>
            <a:chOff x="1066" y="1706"/>
            <a:chExt cx="181" cy="136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DBC6AB07-FA1C-400C-B4A5-D029B07D47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AB048A3C-4FC6-4820-ABA7-42CC382ED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63" name="Group 22">
            <a:extLst>
              <a:ext uri="{FF2B5EF4-FFF2-40B4-BE49-F238E27FC236}">
                <a16:creationId xmlns:a16="http://schemas.microsoft.com/office/drawing/2014/main" id="{8990D570-A3C2-4FD9-BEB2-5CFB8B80B8C3}"/>
              </a:ext>
            </a:extLst>
          </p:cNvPr>
          <p:cNvGrpSpPr>
            <a:grpSpLocks/>
          </p:cNvGrpSpPr>
          <p:nvPr/>
        </p:nvGrpSpPr>
        <p:grpSpPr bwMode="auto">
          <a:xfrm>
            <a:off x="1403350" y="2708275"/>
            <a:ext cx="287338" cy="215900"/>
            <a:chOff x="1066" y="1706"/>
            <a:chExt cx="181" cy="136"/>
          </a:xfrm>
        </p:grpSpPr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1BED5D11-EF57-47EC-B61B-533036EE0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9F8FF731-D0F0-403D-97CF-EEB2A61796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64" name="Group 25">
            <a:extLst>
              <a:ext uri="{FF2B5EF4-FFF2-40B4-BE49-F238E27FC236}">
                <a16:creationId xmlns:a16="http://schemas.microsoft.com/office/drawing/2014/main" id="{DED5EC58-BF3E-4D55-96BB-365C14487FBA}"/>
              </a:ext>
            </a:extLst>
          </p:cNvPr>
          <p:cNvGrpSpPr>
            <a:grpSpLocks/>
          </p:cNvGrpSpPr>
          <p:nvPr/>
        </p:nvGrpSpPr>
        <p:grpSpPr bwMode="auto">
          <a:xfrm>
            <a:off x="3419475" y="2492375"/>
            <a:ext cx="287338" cy="215900"/>
            <a:chOff x="1066" y="1706"/>
            <a:chExt cx="181" cy="136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A13E390D-303D-4C8D-BC54-EF545F794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7D5364E2-FF64-47A6-8317-2F5899CF3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65" name="Group 28">
            <a:extLst>
              <a:ext uri="{FF2B5EF4-FFF2-40B4-BE49-F238E27FC236}">
                <a16:creationId xmlns:a16="http://schemas.microsoft.com/office/drawing/2014/main" id="{F939B426-18FA-4CF0-AEC1-CC4FCBAE1757}"/>
              </a:ext>
            </a:extLst>
          </p:cNvPr>
          <p:cNvGrpSpPr>
            <a:grpSpLocks/>
          </p:cNvGrpSpPr>
          <p:nvPr/>
        </p:nvGrpSpPr>
        <p:grpSpPr bwMode="auto">
          <a:xfrm>
            <a:off x="3708400" y="2420938"/>
            <a:ext cx="287338" cy="215900"/>
            <a:chOff x="1066" y="1706"/>
            <a:chExt cx="181" cy="136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FD5F21D6-E805-424A-9BAF-108D6FF20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3A687ADE-7F76-45D9-B7C4-5E27175319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66" name="Group 31">
            <a:extLst>
              <a:ext uri="{FF2B5EF4-FFF2-40B4-BE49-F238E27FC236}">
                <a16:creationId xmlns:a16="http://schemas.microsoft.com/office/drawing/2014/main" id="{F38BF6BF-8C13-4B4E-B9D6-08BF5AB1D762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2420938"/>
            <a:ext cx="287337" cy="215900"/>
            <a:chOff x="1066" y="1706"/>
            <a:chExt cx="181" cy="136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88B4A948-9F26-4FCC-88F7-D728E10683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A67FC10E-0E07-4327-BF4A-DB5D7BA65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67" name="Group 34">
            <a:extLst>
              <a:ext uri="{FF2B5EF4-FFF2-40B4-BE49-F238E27FC236}">
                <a16:creationId xmlns:a16="http://schemas.microsoft.com/office/drawing/2014/main" id="{68739881-4E97-4A48-98D3-31CE7CACFEBC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2420938"/>
            <a:ext cx="287337" cy="215900"/>
            <a:chOff x="1066" y="1706"/>
            <a:chExt cx="181" cy="136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8D26BECF-7FCA-4BEA-B495-725835C2D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27218F98-0494-4FB4-A506-1EEFFDCE1F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68" name="Group 37">
            <a:extLst>
              <a:ext uri="{FF2B5EF4-FFF2-40B4-BE49-F238E27FC236}">
                <a16:creationId xmlns:a16="http://schemas.microsoft.com/office/drawing/2014/main" id="{60B8336A-F36F-4772-9DE4-FEFDC88DB652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2492375"/>
            <a:ext cx="287338" cy="215900"/>
            <a:chOff x="1066" y="1706"/>
            <a:chExt cx="181" cy="136"/>
          </a:xfrm>
        </p:grpSpPr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FA5C228C-E6DA-4AC8-A84D-AFD58707EC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81AB5E8E-7A9F-49A3-A067-273FAD7024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69" name="Group 40">
            <a:extLst>
              <a:ext uri="{FF2B5EF4-FFF2-40B4-BE49-F238E27FC236}">
                <a16:creationId xmlns:a16="http://schemas.microsoft.com/office/drawing/2014/main" id="{A917967C-2931-456F-9197-45C2DB08B707}"/>
              </a:ext>
            </a:extLst>
          </p:cNvPr>
          <p:cNvGrpSpPr>
            <a:grpSpLocks/>
          </p:cNvGrpSpPr>
          <p:nvPr/>
        </p:nvGrpSpPr>
        <p:grpSpPr bwMode="auto">
          <a:xfrm>
            <a:off x="4859338" y="2565400"/>
            <a:ext cx="287337" cy="215900"/>
            <a:chOff x="1066" y="1706"/>
            <a:chExt cx="181" cy="136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D7652042-A4EB-468F-9BE1-7E8D87BA6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FF1B36E5-E2D9-4451-BFE7-A602A56AE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70" name="Group 43">
            <a:extLst>
              <a:ext uri="{FF2B5EF4-FFF2-40B4-BE49-F238E27FC236}">
                <a16:creationId xmlns:a16="http://schemas.microsoft.com/office/drawing/2014/main" id="{5B0BAF58-BC94-4158-AE4E-937F66200F75}"/>
              </a:ext>
            </a:extLst>
          </p:cNvPr>
          <p:cNvGrpSpPr>
            <a:grpSpLocks/>
          </p:cNvGrpSpPr>
          <p:nvPr/>
        </p:nvGrpSpPr>
        <p:grpSpPr bwMode="auto">
          <a:xfrm>
            <a:off x="5148263" y="2636838"/>
            <a:ext cx="287337" cy="215900"/>
            <a:chOff x="1066" y="1706"/>
            <a:chExt cx="181" cy="136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EF166894-2485-49E9-B4F6-E9B723F085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2A2128CF-A5E8-4575-959B-32C405EEE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71" name="Group 46">
            <a:extLst>
              <a:ext uri="{FF2B5EF4-FFF2-40B4-BE49-F238E27FC236}">
                <a16:creationId xmlns:a16="http://schemas.microsoft.com/office/drawing/2014/main" id="{4104A5DD-DC03-4ABB-92D0-E13B9AB5E4A4}"/>
              </a:ext>
            </a:extLst>
          </p:cNvPr>
          <p:cNvGrpSpPr>
            <a:grpSpLocks/>
          </p:cNvGrpSpPr>
          <p:nvPr/>
        </p:nvGrpSpPr>
        <p:grpSpPr bwMode="auto">
          <a:xfrm>
            <a:off x="5435600" y="2708275"/>
            <a:ext cx="287338" cy="215900"/>
            <a:chOff x="1066" y="1706"/>
            <a:chExt cx="181" cy="136"/>
          </a:xfrm>
        </p:grpSpPr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1DC5ECE1-1701-4BF7-B645-8D3968E96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662FF0E0-9A3C-428B-B421-D9808A917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72" name="Group 49">
            <a:extLst>
              <a:ext uri="{FF2B5EF4-FFF2-40B4-BE49-F238E27FC236}">
                <a16:creationId xmlns:a16="http://schemas.microsoft.com/office/drawing/2014/main" id="{9E3E93A5-51FE-435A-841B-21355551AE58}"/>
              </a:ext>
            </a:extLst>
          </p:cNvPr>
          <p:cNvGrpSpPr>
            <a:grpSpLocks/>
          </p:cNvGrpSpPr>
          <p:nvPr/>
        </p:nvGrpSpPr>
        <p:grpSpPr bwMode="auto">
          <a:xfrm>
            <a:off x="5724525" y="2781300"/>
            <a:ext cx="287338" cy="215900"/>
            <a:chOff x="1066" y="1706"/>
            <a:chExt cx="181" cy="136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64C322D7-E125-435C-9BFF-F665A558B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9A8FB08E-698C-4A6D-8282-D72577C4CF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73" name="Group 52">
            <a:extLst>
              <a:ext uri="{FF2B5EF4-FFF2-40B4-BE49-F238E27FC236}">
                <a16:creationId xmlns:a16="http://schemas.microsoft.com/office/drawing/2014/main" id="{1690459A-2E5B-4BA3-A35D-A530BD06B49E}"/>
              </a:ext>
            </a:extLst>
          </p:cNvPr>
          <p:cNvGrpSpPr>
            <a:grpSpLocks/>
          </p:cNvGrpSpPr>
          <p:nvPr/>
        </p:nvGrpSpPr>
        <p:grpSpPr bwMode="auto">
          <a:xfrm>
            <a:off x="6011863" y="2781300"/>
            <a:ext cx="287337" cy="215900"/>
            <a:chOff x="1066" y="1706"/>
            <a:chExt cx="181" cy="136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C85B46DB-A912-4F22-9564-7B8DD39F9A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7E69B316-83EF-40A2-B2DE-1DC81C81C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74" name="Group 55">
            <a:extLst>
              <a:ext uri="{FF2B5EF4-FFF2-40B4-BE49-F238E27FC236}">
                <a16:creationId xmlns:a16="http://schemas.microsoft.com/office/drawing/2014/main" id="{277B8EBE-FC0B-4BDD-9E53-FA3B4F6ED4C5}"/>
              </a:ext>
            </a:extLst>
          </p:cNvPr>
          <p:cNvGrpSpPr>
            <a:grpSpLocks/>
          </p:cNvGrpSpPr>
          <p:nvPr/>
        </p:nvGrpSpPr>
        <p:grpSpPr bwMode="auto">
          <a:xfrm>
            <a:off x="6300788" y="2781300"/>
            <a:ext cx="287337" cy="215900"/>
            <a:chOff x="1066" y="1706"/>
            <a:chExt cx="181" cy="136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4BB01A1D-8FDB-4F7F-BA20-C49645D4E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7545BBEA-724A-4FD1-B325-E63D80D57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75" name="Group 58">
            <a:extLst>
              <a:ext uri="{FF2B5EF4-FFF2-40B4-BE49-F238E27FC236}">
                <a16:creationId xmlns:a16="http://schemas.microsoft.com/office/drawing/2014/main" id="{7AB80E2D-DF13-4DC3-99CB-BD4E67167E87}"/>
              </a:ext>
            </a:extLst>
          </p:cNvPr>
          <p:cNvGrpSpPr>
            <a:grpSpLocks/>
          </p:cNvGrpSpPr>
          <p:nvPr/>
        </p:nvGrpSpPr>
        <p:grpSpPr bwMode="auto">
          <a:xfrm>
            <a:off x="6588125" y="2781300"/>
            <a:ext cx="287338" cy="215900"/>
            <a:chOff x="1066" y="1706"/>
            <a:chExt cx="181" cy="136"/>
          </a:xfrm>
        </p:grpSpPr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83EFD835-4D50-44FF-86D6-8C23A831A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19CFA7FE-8724-47A8-9EC9-6FA1E2EBE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76" name="Group 61">
            <a:extLst>
              <a:ext uri="{FF2B5EF4-FFF2-40B4-BE49-F238E27FC236}">
                <a16:creationId xmlns:a16="http://schemas.microsoft.com/office/drawing/2014/main" id="{AA390011-3062-484A-BBCA-5BDEDC08AE65}"/>
              </a:ext>
            </a:extLst>
          </p:cNvPr>
          <p:cNvGrpSpPr>
            <a:grpSpLocks/>
          </p:cNvGrpSpPr>
          <p:nvPr/>
        </p:nvGrpSpPr>
        <p:grpSpPr bwMode="auto">
          <a:xfrm>
            <a:off x="6877050" y="2708275"/>
            <a:ext cx="287338" cy="215900"/>
            <a:chOff x="1066" y="1706"/>
            <a:chExt cx="181" cy="136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20B2143F-A54E-4CD8-87B8-B317E21B4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3F5ED0FF-8E68-4DD6-A3D7-547DD168D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77" name="Group 64">
            <a:extLst>
              <a:ext uri="{FF2B5EF4-FFF2-40B4-BE49-F238E27FC236}">
                <a16:creationId xmlns:a16="http://schemas.microsoft.com/office/drawing/2014/main" id="{24E89F5E-16F4-442D-82F4-595B8F7B9D16}"/>
              </a:ext>
            </a:extLst>
          </p:cNvPr>
          <p:cNvGrpSpPr>
            <a:grpSpLocks/>
          </p:cNvGrpSpPr>
          <p:nvPr/>
        </p:nvGrpSpPr>
        <p:grpSpPr bwMode="auto">
          <a:xfrm>
            <a:off x="1116013" y="2708275"/>
            <a:ext cx="287337" cy="215900"/>
            <a:chOff x="1066" y="1706"/>
            <a:chExt cx="181" cy="136"/>
          </a:xfrm>
        </p:grpSpPr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A7B21342-2C20-4AF5-BA1B-CF920B61B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4F8E5845-BD5A-49BD-A040-F27B8BE96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78" name="Group 67">
            <a:extLst>
              <a:ext uri="{FF2B5EF4-FFF2-40B4-BE49-F238E27FC236}">
                <a16:creationId xmlns:a16="http://schemas.microsoft.com/office/drawing/2014/main" id="{F3305EA2-3B5B-42A7-81C1-B12EDE127AE6}"/>
              </a:ext>
            </a:extLst>
          </p:cNvPr>
          <p:cNvGrpSpPr>
            <a:grpSpLocks/>
          </p:cNvGrpSpPr>
          <p:nvPr/>
        </p:nvGrpSpPr>
        <p:grpSpPr bwMode="auto">
          <a:xfrm>
            <a:off x="827088" y="2781300"/>
            <a:ext cx="287337" cy="215900"/>
            <a:chOff x="1066" y="1706"/>
            <a:chExt cx="181" cy="136"/>
          </a:xfrm>
        </p:grpSpPr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9566C335-9729-413E-BC1B-8024BADB2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B2AAFF70-C0F9-4821-9E9B-9D0242F3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79" name="Group 70">
            <a:extLst>
              <a:ext uri="{FF2B5EF4-FFF2-40B4-BE49-F238E27FC236}">
                <a16:creationId xmlns:a16="http://schemas.microsoft.com/office/drawing/2014/main" id="{A4F394B4-6CD7-4315-B7F5-C6AD921283BF}"/>
              </a:ext>
            </a:extLst>
          </p:cNvPr>
          <p:cNvGrpSpPr>
            <a:grpSpLocks/>
          </p:cNvGrpSpPr>
          <p:nvPr/>
        </p:nvGrpSpPr>
        <p:grpSpPr bwMode="auto">
          <a:xfrm>
            <a:off x="539750" y="2852738"/>
            <a:ext cx="287338" cy="215900"/>
            <a:chOff x="1066" y="1706"/>
            <a:chExt cx="181" cy="136"/>
          </a:xfrm>
        </p:grpSpPr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CB935259-47BE-4129-BC00-C870D8E38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C416CA37-1F74-4E92-AC77-7DC352EAF4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80" name="Group 73">
            <a:extLst>
              <a:ext uri="{FF2B5EF4-FFF2-40B4-BE49-F238E27FC236}">
                <a16:creationId xmlns:a16="http://schemas.microsoft.com/office/drawing/2014/main" id="{227CDC18-2F93-4802-B0C6-5FA3627E69B1}"/>
              </a:ext>
            </a:extLst>
          </p:cNvPr>
          <p:cNvGrpSpPr>
            <a:grpSpLocks/>
          </p:cNvGrpSpPr>
          <p:nvPr/>
        </p:nvGrpSpPr>
        <p:grpSpPr bwMode="auto">
          <a:xfrm>
            <a:off x="7164388" y="2781300"/>
            <a:ext cx="287337" cy="215900"/>
            <a:chOff x="1066" y="1706"/>
            <a:chExt cx="181" cy="136"/>
          </a:xfrm>
        </p:grpSpPr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D087BE57-01F8-4992-AE0B-E8D88913C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ECF0A098-BD57-44E3-A288-BABBA1EFF3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81" name="Group 76">
            <a:extLst>
              <a:ext uri="{FF2B5EF4-FFF2-40B4-BE49-F238E27FC236}">
                <a16:creationId xmlns:a16="http://schemas.microsoft.com/office/drawing/2014/main" id="{1D145D63-3E35-4A3A-902F-237584999FFE}"/>
              </a:ext>
            </a:extLst>
          </p:cNvPr>
          <p:cNvGrpSpPr>
            <a:grpSpLocks/>
          </p:cNvGrpSpPr>
          <p:nvPr/>
        </p:nvGrpSpPr>
        <p:grpSpPr bwMode="auto">
          <a:xfrm>
            <a:off x="7451725" y="2852738"/>
            <a:ext cx="287338" cy="215900"/>
            <a:chOff x="1066" y="1706"/>
            <a:chExt cx="181" cy="136"/>
          </a:xfrm>
        </p:grpSpPr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AB1AF96C-122E-43CA-8B25-412F957E3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7DEB8529-1D93-4AE7-9967-A89B5823B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82" name="Group 79">
            <a:extLst>
              <a:ext uri="{FF2B5EF4-FFF2-40B4-BE49-F238E27FC236}">
                <a16:creationId xmlns:a16="http://schemas.microsoft.com/office/drawing/2014/main" id="{D9C8F893-86C5-44DE-856F-CA23199D04B4}"/>
              </a:ext>
            </a:extLst>
          </p:cNvPr>
          <p:cNvGrpSpPr>
            <a:grpSpLocks/>
          </p:cNvGrpSpPr>
          <p:nvPr/>
        </p:nvGrpSpPr>
        <p:grpSpPr bwMode="auto">
          <a:xfrm>
            <a:off x="7667625" y="2997200"/>
            <a:ext cx="287338" cy="215900"/>
            <a:chOff x="1066" y="1706"/>
            <a:chExt cx="181" cy="136"/>
          </a:xfrm>
        </p:grpSpPr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E2CB67AF-9BDB-4209-90AD-237B96A63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2" name="Oval 81">
              <a:extLst>
                <a:ext uri="{FF2B5EF4-FFF2-40B4-BE49-F238E27FC236}">
                  <a16:creationId xmlns:a16="http://schemas.microsoft.com/office/drawing/2014/main" id="{568510C5-1D1B-4C89-B128-125DB30F9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83" name="Group 82">
            <a:extLst>
              <a:ext uri="{FF2B5EF4-FFF2-40B4-BE49-F238E27FC236}">
                <a16:creationId xmlns:a16="http://schemas.microsoft.com/office/drawing/2014/main" id="{70CEC093-ADDB-488C-93E9-EAB2EA1391E5}"/>
              </a:ext>
            </a:extLst>
          </p:cNvPr>
          <p:cNvGrpSpPr>
            <a:grpSpLocks/>
          </p:cNvGrpSpPr>
          <p:nvPr/>
        </p:nvGrpSpPr>
        <p:grpSpPr bwMode="auto">
          <a:xfrm>
            <a:off x="7956550" y="3068638"/>
            <a:ext cx="287338" cy="215900"/>
            <a:chOff x="1066" y="1706"/>
            <a:chExt cx="181" cy="136"/>
          </a:xfrm>
        </p:grpSpPr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CD52F3B8-A8FF-4E08-816B-E8FF23C51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356CB5B7-A245-45E9-B662-1D8B27C77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84" name="Group 85">
            <a:extLst>
              <a:ext uri="{FF2B5EF4-FFF2-40B4-BE49-F238E27FC236}">
                <a16:creationId xmlns:a16="http://schemas.microsoft.com/office/drawing/2014/main" id="{6F96095C-99C9-4170-98D5-148B11D010EC}"/>
              </a:ext>
            </a:extLst>
          </p:cNvPr>
          <p:cNvGrpSpPr>
            <a:grpSpLocks/>
          </p:cNvGrpSpPr>
          <p:nvPr/>
        </p:nvGrpSpPr>
        <p:grpSpPr bwMode="auto">
          <a:xfrm>
            <a:off x="250825" y="2852738"/>
            <a:ext cx="287338" cy="215900"/>
            <a:chOff x="1066" y="1706"/>
            <a:chExt cx="181" cy="136"/>
          </a:xfrm>
        </p:grpSpPr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0DEE1DF8-486E-4586-B144-586560AD8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3939922E-1A3D-4CD9-BD3F-9D8DD00A59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85" name="Group 88">
            <a:extLst>
              <a:ext uri="{FF2B5EF4-FFF2-40B4-BE49-F238E27FC236}">
                <a16:creationId xmlns:a16="http://schemas.microsoft.com/office/drawing/2014/main" id="{749E655E-A880-47F0-B1C9-42E4C5A4BDAE}"/>
              </a:ext>
            </a:extLst>
          </p:cNvPr>
          <p:cNvGrpSpPr>
            <a:grpSpLocks/>
          </p:cNvGrpSpPr>
          <p:nvPr/>
        </p:nvGrpSpPr>
        <p:grpSpPr bwMode="auto">
          <a:xfrm>
            <a:off x="8243888" y="3141663"/>
            <a:ext cx="287337" cy="215900"/>
            <a:chOff x="1066" y="1706"/>
            <a:chExt cx="181" cy="136"/>
          </a:xfrm>
        </p:grpSpPr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2FADAE29-0380-4197-951A-14DC734253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BB7B862B-C213-4869-8AD6-D3D740941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86" name="Group 91">
            <a:extLst>
              <a:ext uri="{FF2B5EF4-FFF2-40B4-BE49-F238E27FC236}">
                <a16:creationId xmlns:a16="http://schemas.microsoft.com/office/drawing/2014/main" id="{AF5BAA04-7841-4A8E-BBBA-F2B5F3C2C45E}"/>
              </a:ext>
            </a:extLst>
          </p:cNvPr>
          <p:cNvGrpSpPr>
            <a:grpSpLocks/>
          </p:cNvGrpSpPr>
          <p:nvPr/>
        </p:nvGrpSpPr>
        <p:grpSpPr bwMode="auto">
          <a:xfrm>
            <a:off x="8532813" y="3141663"/>
            <a:ext cx="287337" cy="215900"/>
            <a:chOff x="1066" y="1706"/>
            <a:chExt cx="181" cy="136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68596B74-E9F8-439C-B9AE-304DF7E31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35B941A7-6AFD-4F75-B246-E9A37DC11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87" name="Group 94">
            <a:extLst>
              <a:ext uri="{FF2B5EF4-FFF2-40B4-BE49-F238E27FC236}">
                <a16:creationId xmlns:a16="http://schemas.microsoft.com/office/drawing/2014/main" id="{785EB0A8-92E2-4FC5-B200-4C7453FBC2E4}"/>
              </a:ext>
            </a:extLst>
          </p:cNvPr>
          <p:cNvGrpSpPr>
            <a:grpSpLocks/>
          </p:cNvGrpSpPr>
          <p:nvPr/>
        </p:nvGrpSpPr>
        <p:grpSpPr bwMode="auto">
          <a:xfrm>
            <a:off x="8834438" y="3141663"/>
            <a:ext cx="287337" cy="215900"/>
            <a:chOff x="1066" y="1706"/>
            <a:chExt cx="181" cy="136"/>
          </a:xfrm>
        </p:grpSpPr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E5B4825C-B294-4E78-BD92-6A883DC35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3C384A2C-09B8-4F5F-9B2A-C180E9430B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88" name="Group 105">
            <a:extLst>
              <a:ext uri="{FF2B5EF4-FFF2-40B4-BE49-F238E27FC236}">
                <a16:creationId xmlns:a16="http://schemas.microsoft.com/office/drawing/2014/main" id="{DB6AD7C9-48CE-4BC5-831A-42107C2FBE69}"/>
              </a:ext>
            </a:extLst>
          </p:cNvPr>
          <p:cNvGrpSpPr>
            <a:grpSpLocks/>
          </p:cNvGrpSpPr>
          <p:nvPr/>
        </p:nvGrpSpPr>
        <p:grpSpPr bwMode="auto">
          <a:xfrm>
            <a:off x="3635375" y="2636838"/>
            <a:ext cx="215900" cy="215900"/>
            <a:chOff x="1156" y="2568"/>
            <a:chExt cx="136" cy="136"/>
          </a:xfrm>
        </p:grpSpPr>
        <p:sp>
          <p:nvSpPr>
            <p:cNvPr id="99" name="Oval 103">
              <a:extLst>
                <a:ext uri="{FF2B5EF4-FFF2-40B4-BE49-F238E27FC236}">
                  <a16:creationId xmlns:a16="http://schemas.microsoft.com/office/drawing/2014/main" id="{29BF6FE3-1E2D-4B0A-B2FA-BB2993D19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0" name="Oval 104">
              <a:extLst>
                <a:ext uri="{FF2B5EF4-FFF2-40B4-BE49-F238E27FC236}">
                  <a16:creationId xmlns:a16="http://schemas.microsoft.com/office/drawing/2014/main" id="{2CEF6BD7-EE92-4AD8-94E3-DD2A98413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89" name="Group 109">
            <a:extLst>
              <a:ext uri="{FF2B5EF4-FFF2-40B4-BE49-F238E27FC236}">
                <a16:creationId xmlns:a16="http://schemas.microsoft.com/office/drawing/2014/main" id="{D66FDE9E-9AAF-488E-884F-4EBFB9F0FCB6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2636838"/>
            <a:ext cx="215900" cy="215900"/>
            <a:chOff x="1156" y="2568"/>
            <a:chExt cx="136" cy="136"/>
          </a:xfrm>
        </p:grpSpPr>
        <p:sp>
          <p:nvSpPr>
            <p:cNvPr id="102" name="Oval 110">
              <a:extLst>
                <a:ext uri="{FF2B5EF4-FFF2-40B4-BE49-F238E27FC236}">
                  <a16:creationId xmlns:a16="http://schemas.microsoft.com/office/drawing/2014/main" id="{122C5A6A-0A88-4F4F-9229-BD2CDBD85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3" name="Oval 111">
              <a:extLst>
                <a:ext uri="{FF2B5EF4-FFF2-40B4-BE49-F238E27FC236}">
                  <a16:creationId xmlns:a16="http://schemas.microsoft.com/office/drawing/2014/main" id="{3385ED26-4F2F-42CD-B7E9-8B321BAF3F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90" name="Group 112">
            <a:extLst>
              <a:ext uri="{FF2B5EF4-FFF2-40B4-BE49-F238E27FC236}">
                <a16:creationId xmlns:a16="http://schemas.microsoft.com/office/drawing/2014/main" id="{01E94B78-37E6-4DF2-9B7A-E066732D961E}"/>
              </a:ext>
            </a:extLst>
          </p:cNvPr>
          <p:cNvGrpSpPr>
            <a:grpSpLocks/>
          </p:cNvGrpSpPr>
          <p:nvPr/>
        </p:nvGrpSpPr>
        <p:grpSpPr bwMode="auto">
          <a:xfrm>
            <a:off x="4067175" y="2636838"/>
            <a:ext cx="215900" cy="215900"/>
            <a:chOff x="1156" y="2568"/>
            <a:chExt cx="136" cy="136"/>
          </a:xfrm>
        </p:grpSpPr>
        <p:sp>
          <p:nvSpPr>
            <p:cNvPr id="105" name="Oval 113">
              <a:extLst>
                <a:ext uri="{FF2B5EF4-FFF2-40B4-BE49-F238E27FC236}">
                  <a16:creationId xmlns:a16="http://schemas.microsoft.com/office/drawing/2014/main" id="{C2B9FCB5-1F6D-4DBA-9C53-4FA2F9051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6" name="Oval 114">
              <a:extLst>
                <a:ext uri="{FF2B5EF4-FFF2-40B4-BE49-F238E27FC236}">
                  <a16:creationId xmlns:a16="http://schemas.microsoft.com/office/drawing/2014/main" id="{A8682517-BC74-4286-A015-72A69850F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91" name="Group 115">
            <a:extLst>
              <a:ext uri="{FF2B5EF4-FFF2-40B4-BE49-F238E27FC236}">
                <a16:creationId xmlns:a16="http://schemas.microsoft.com/office/drawing/2014/main" id="{7833538B-0C26-453B-888A-E161F8CD172B}"/>
              </a:ext>
            </a:extLst>
          </p:cNvPr>
          <p:cNvGrpSpPr>
            <a:grpSpLocks/>
          </p:cNvGrpSpPr>
          <p:nvPr/>
        </p:nvGrpSpPr>
        <p:grpSpPr bwMode="auto">
          <a:xfrm>
            <a:off x="3419475" y="2708275"/>
            <a:ext cx="215900" cy="215900"/>
            <a:chOff x="1156" y="2568"/>
            <a:chExt cx="136" cy="136"/>
          </a:xfrm>
        </p:grpSpPr>
        <p:sp>
          <p:nvSpPr>
            <p:cNvPr id="108" name="Oval 116">
              <a:extLst>
                <a:ext uri="{FF2B5EF4-FFF2-40B4-BE49-F238E27FC236}">
                  <a16:creationId xmlns:a16="http://schemas.microsoft.com/office/drawing/2014/main" id="{688484ED-750B-4C2B-ADDC-AA64D3036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9" name="Oval 117">
              <a:extLst>
                <a:ext uri="{FF2B5EF4-FFF2-40B4-BE49-F238E27FC236}">
                  <a16:creationId xmlns:a16="http://schemas.microsoft.com/office/drawing/2014/main" id="{22790849-84AD-4909-80E7-6B854C0F8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92" name="Group 118">
            <a:extLst>
              <a:ext uri="{FF2B5EF4-FFF2-40B4-BE49-F238E27FC236}">
                <a16:creationId xmlns:a16="http://schemas.microsoft.com/office/drawing/2014/main" id="{B0DADF98-13BB-4845-AB1E-C414A9CFF661}"/>
              </a:ext>
            </a:extLst>
          </p:cNvPr>
          <p:cNvGrpSpPr>
            <a:grpSpLocks/>
          </p:cNvGrpSpPr>
          <p:nvPr/>
        </p:nvGrpSpPr>
        <p:grpSpPr bwMode="auto">
          <a:xfrm>
            <a:off x="3203575" y="2708275"/>
            <a:ext cx="215900" cy="215900"/>
            <a:chOff x="1156" y="2568"/>
            <a:chExt cx="136" cy="136"/>
          </a:xfrm>
        </p:grpSpPr>
        <p:sp>
          <p:nvSpPr>
            <p:cNvPr id="111" name="Oval 119">
              <a:extLst>
                <a:ext uri="{FF2B5EF4-FFF2-40B4-BE49-F238E27FC236}">
                  <a16:creationId xmlns:a16="http://schemas.microsoft.com/office/drawing/2014/main" id="{892B3B12-835A-4BC1-AAD5-CB102CA7F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2" name="Oval 120">
              <a:extLst>
                <a:ext uri="{FF2B5EF4-FFF2-40B4-BE49-F238E27FC236}">
                  <a16:creationId xmlns:a16="http://schemas.microsoft.com/office/drawing/2014/main" id="{88F88EC1-75A4-443E-9D97-381BEECCC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93" name="Group 121">
            <a:extLst>
              <a:ext uri="{FF2B5EF4-FFF2-40B4-BE49-F238E27FC236}">
                <a16:creationId xmlns:a16="http://schemas.microsoft.com/office/drawing/2014/main" id="{1297C64D-15D2-4400-AD72-1A74EFA0307D}"/>
              </a:ext>
            </a:extLst>
          </p:cNvPr>
          <p:cNvGrpSpPr>
            <a:grpSpLocks/>
          </p:cNvGrpSpPr>
          <p:nvPr/>
        </p:nvGrpSpPr>
        <p:grpSpPr bwMode="auto">
          <a:xfrm>
            <a:off x="2987675" y="2781300"/>
            <a:ext cx="215900" cy="215900"/>
            <a:chOff x="1156" y="2568"/>
            <a:chExt cx="136" cy="136"/>
          </a:xfrm>
        </p:grpSpPr>
        <p:sp>
          <p:nvSpPr>
            <p:cNvPr id="114" name="Oval 122">
              <a:extLst>
                <a:ext uri="{FF2B5EF4-FFF2-40B4-BE49-F238E27FC236}">
                  <a16:creationId xmlns:a16="http://schemas.microsoft.com/office/drawing/2014/main" id="{BB996AE0-95AD-412F-B9B1-5724B621D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5" name="Oval 123">
              <a:extLst>
                <a:ext uri="{FF2B5EF4-FFF2-40B4-BE49-F238E27FC236}">
                  <a16:creationId xmlns:a16="http://schemas.microsoft.com/office/drawing/2014/main" id="{DADB6F53-7EBD-4A10-B038-04FA64D45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94" name="Group 124">
            <a:extLst>
              <a:ext uri="{FF2B5EF4-FFF2-40B4-BE49-F238E27FC236}">
                <a16:creationId xmlns:a16="http://schemas.microsoft.com/office/drawing/2014/main" id="{15ADEC6B-418C-4863-BEC2-49CA71D442D8}"/>
              </a:ext>
            </a:extLst>
          </p:cNvPr>
          <p:cNvGrpSpPr>
            <a:grpSpLocks/>
          </p:cNvGrpSpPr>
          <p:nvPr/>
        </p:nvGrpSpPr>
        <p:grpSpPr bwMode="auto">
          <a:xfrm>
            <a:off x="2876550" y="2963863"/>
            <a:ext cx="215900" cy="215900"/>
            <a:chOff x="1156" y="2568"/>
            <a:chExt cx="136" cy="136"/>
          </a:xfrm>
        </p:grpSpPr>
        <p:sp>
          <p:nvSpPr>
            <p:cNvPr id="117" name="Oval 125">
              <a:extLst>
                <a:ext uri="{FF2B5EF4-FFF2-40B4-BE49-F238E27FC236}">
                  <a16:creationId xmlns:a16="http://schemas.microsoft.com/office/drawing/2014/main" id="{60C489FF-BBC4-419F-8D72-76B04EF940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8" name="Oval 126">
              <a:extLst>
                <a:ext uri="{FF2B5EF4-FFF2-40B4-BE49-F238E27FC236}">
                  <a16:creationId xmlns:a16="http://schemas.microsoft.com/office/drawing/2014/main" id="{2A4C8D9F-7D51-4AF2-A978-07E2517455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95" name="Group 127">
            <a:extLst>
              <a:ext uri="{FF2B5EF4-FFF2-40B4-BE49-F238E27FC236}">
                <a16:creationId xmlns:a16="http://schemas.microsoft.com/office/drawing/2014/main" id="{1436C929-15C2-4AD3-8AF6-A66B76E3BD30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3095625"/>
            <a:ext cx="215900" cy="215900"/>
            <a:chOff x="1156" y="2568"/>
            <a:chExt cx="136" cy="136"/>
          </a:xfrm>
        </p:grpSpPr>
        <p:sp>
          <p:nvSpPr>
            <p:cNvPr id="120" name="Oval 128">
              <a:extLst>
                <a:ext uri="{FF2B5EF4-FFF2-40B4-BE49-F238E27FC236}">
                  <a16:creationId xmlns:a16="http://schemas.microsoft.com/office/drawing/2014/main" id="{5C62684C-F175-4FA0-B519-2EEB29FCD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1" name="Oval 129">
              <a:extLst>
                <a:ext uri="{FF2B5EF4-FFF2-40B4-BE49-F238E27FC236}">
                  <a16:creationId xmlns:a16="http://schemas.microsoft.com/office/drawing/2014/main" id="{CF6A0AFF-9056-4491-92EA-7AFD88D2F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96" name="Group 131">
            <a:extLst>
              <a:ext uri="{FF2B5EF4-FFF2-40B4-BE49-F238E27FC236}">
                <a16:creationId xmlns:a16="http://schemas.microsoft.com/office/drawing/2014/main" id="{AFA3880D-8510-4532-BB0C-BDF031284CFD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3271838"/>
            <a:ext cx="215900" cy="215900"/>
            <a:chOff x="1156" y="2568"/>
            <a:chExt cx="136" cy="136"/>
          </a:xfrm>
        </p:grpSpPr>
        <p:sp>
          <p:nvSpPr>
            <p:cNvPr id="123" name="Oval 132">
              <a:extLst>
                <a:ext uri="{FF2B5EF4-FFF2-40B4-BE49-F238E27FC236}">
                  <a16:creationId xmlns:a16="http://schemas.microsoft.com/office/drawing/2014/main" id="{A5C79BFD-83BE-484E-80E0-10AEC13DE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4" name="Oval 133">
              <a:extLst>
                <a:ext uri="{FF2B5EF4-FFF2-40B4-BE49-F238E27FC236}">
                  <a16:creationId xmlns:a16="http://schemas.microsoft.com/office/drawing/2014/main" id="{1F01AD43-8CB5-4C9D-9B5D-F7F2422BD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97" name="Group 134">
            <a:extLst>
              <a:ext uri="{FF2B5EF4-FFF2-40B4-BE49-F238E27FC236}">
                <a16:creationId xmlns:a16="http://schemas.microsoft.com/office/drawing/2014/main" id="{4D8FD1B2-B443-41C7-9C72-FEBCCDB7A8E3}"/>
              </a:ext>
            </a:extLst>
          </p:cNvPr>
          <p:cNvGrpSpPr>
            <a:grpSpLocks/>
          </p:cNvGrpSpPr>
          <p:nvPr/>
        </p:nvGrpSpPr>
        <p:grpSpPr bwMode="auto">
          <a:xfrm>
            <a:off x="2463800" y="3448050"/>
            <a:ext cx="215900" cy="215900"/>
            <a:chOff x="1156" y="2568"/>
            <a:chExt cx="136" cy="136"/>
          </a:xfrm>
        </p:grpSpPr>
        <p:sp>
          <p:nvSpPr>
            <p:cNvPr id="126" name="Oval 135">
              <a:extLst>
                <a:ext uri="{FF2B5EF4-FFF2-40B4-BE49-F238E27FC236}">
                  <a16:creationId xmlns:a16="http://schemas.microsoft.com/office/drawing/2014/main" id="{A2E1A655-F496-437D-AEEB-B75861C6C7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7" name="Oval 136">
              <a:extLst>
                <a:ext uri="{FF2B5EF4-FFF2-40B4-BE49-F238E27FC236}">
                  <a16:creationId xmlns:a16="http://schemas.microsoft.com/office/drawing/2014/main" id="{BCA8601A-FA0F-4E7F-9A3B-F1F957F6D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98" name="Group 137">
            <a:extLst>
              <a:ext uri="{FF2B5EF4-FFF2-40B4-BE49-F238E27FC236}">
                <a16:creationId xmlns:a16="http://schemas.microsoft.com/office/drawing/2014/main" id="{63204F76-34FA-46C4-9584-25206A143F37}"/>
              </a:ext>
            </a:extLst>
          </p:cNvPr>
          <p:cNvGrpSpPr>
            <a:grpSpLocks/>
          </p:cNvGrpSpPr>
          <p:nvPr/>
        </p:nvGrpSpPr>
        <p:grpSpPr bwMode="auto">
          <a:xfrm>
            <a:off x="2376488" y="3646488"/>
            <a:ext cx="215900" cy="215900"/>
            <a:chOff x="1156" y="2568"/>
            <a:chExt cx="136" cy="136"/>
          </a:xfrm>
        </p:grpSpPr>
        <p:sp>
          <p:nvSpPr>
            <p:cNvPr id="129" name="Oval 138">
              <a:extLst>
                <a:ext uri="{FF2B5EF4-FFF2-40B4-BE49-F238E27FC236}">
                  <a16:creationId xmlns:a16="http://schemas.microsoft.com/office/drawing/2014/main" id="{384E8B84-C49D-49B5-B047-02696585D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0" name="Oval 139">
              <a:extLst>
                <a:ext uri="{FF2B5EF4-FFF2-40B4-BE49-F238E27FC236}">
                  <a16:creationId xmlns:a16="http://schemas.microsoft.com/office/drawing/2014/main" id="{A3DD1893-15E7-462B-AE1D-623CDC9D2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599" name="Group 140">
            <a:extLst>
              <a:ext uri="{FF2B5EF4-FFF2-40B4-BE49-F238E27FC236}">
                <a16:creationId xmlns:a16="http://schemas.microsoft.com/office/drawing/2014/main" id="{5A83E1B0-4411-4FE8-93ED-0ADD0D7D7F35}"/>
              </a:ext>
            </a:extLst>
          </p:cNvPr>
          <p:cNvGrpSpPr>
            <a:grpSpLocks/>
          </p:cNvGrpSpPr>
          <p:nvPr/>
        </p:nvGrpSpPr>
        <p:grpSpPr bwMode="auto">
          <a:xfrm>
            <a:off x="2287588" y="3856038"/>
            <a:ext cx="215900" cy="215900"/>
            <a:chOff x="1156" y="2568"/>
            <a:chExt cx="136" cy="136"/>
          </a:xfrm>
        </p:grpSpPr>
        <p:sp>
          <p:nvSpPr>
            <p:cNvPr id="132" name="Oval 141">
              <a:extLst>
                <a:ext uri="{FF2B5EF4-FFF2-40B4-BE49-F238E27FC236}">
                  <a16:creationId xmlns:a16="http://schemas.microsoft.com/office/drawing/2014/main" id="{125515EE-CEE8-4213-AE80-1D2DB4412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3" name="Oval 142">
              <a:extLst>
                <a:ext uri="{FF2B5EF4-FFF2-40B4-BE49-F238E27FC236}">
                  <a16:creationId xmlns:a16="http://schemas.microsoft.com/office/drawing/2014/main" id="{A823D7E1-B96E-452B-B1FD-65336582A1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00" name="Group 143">
            <a:extLst>
              <a:ext uri="{FF2B5EF4-FFF2-40B4-BE49-F238E27FC236}">
                <a16:creationId xmlns:a16="http://schemas.microsoft.com/office/drawing/2014/main" id="{0D6265B0-A526-47C9-8188-CC65CD69F41B}"/>
              </a:ext>
            </a:extLst>
          </p:cNvPr>
          <p:cNvGrpSpPr>
            <a:grpSpLocks/>
          </p:cNvGrpSpPr>
          <p:nvPr/>
        </p:nvGrpSpPr>
        <p:grpSpPr bwMode="auto">
          <a:xfrm>
            <a:off x="2276475" y="4065588"/>
            <a:ext cx="215900" cy="215900"/>
            <a:chOff x="1156" y="2568"/>
            <a:chExt cx="136" cy="136"/>
          </a:xfrm>
        </p:grpSpPr>
        <p:sp>
          <p:nvSpPr>
            <p:cNvPr id="135" name="Oval 144">
              <a:extLst>
                <a:ext uri="{FF2B5EF4-FFF2-40B4-BE49-F238E27FC236}">
                  <a16:creationId xmlns:a16="http://schemas.microsoft.com/office/drawing/2014/main" id="{5C5AE96D-2AA6-4DD3-B7B1-F16B2044D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6" name="Oval 145">
              <a:extLst>
                <a:ext uri="{FF2B5EF4-FFF2-40B4-BE49-F238E27FC236}">
                  <a16:creationId xmlns:a16="http://schemas.microsoft.com/office/drawing/2014/main" id="{C6D803D6-17B5-4D62-9305-A33DA367E2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01" name="Group 146">
            <a:extLst>
              <a:ext uri="{FF2B5EF4-FFF2-40B4-BE49-F238E27FC236}">
                <a16:creationId xmlns:a16="http://schemas.microsoft.com/office/drawing/2014/main" id="{AF45CD9A-5E14-45EB-9751-432B99902026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2636838"/>
            <a:ext cx="215900" cy="215900"/>
            <a:chOff x="1156" y="2568"/>
            <a:chExt cx="136" cy="136"/>
          </a:xfrm>
        </p:grpSpPr>
        <p:sp>
          <p:nvSpPr>
            <p:cNvPr id="138" name="Oval 147">
              <a:extLst>
                <a:ext uri="{FF2B5EF4-FFF2-40B4-BE49-F238E27FC236}">
                  <a16:creationId xmlns:a16="http://schemas.microsoft.com/office/drawing/2014/main" id="{52B642AF-F8D8-40BA-869D-67EAC4C6F4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9" name="Oval 148">
              <a:extLst>
                <a:ext uri="{FF2B5EF4-FFF2-40B4-BE49-F238E27FC236}">
                  <a16:creationId xmlns:a16="http://schemas.microsoft.com/office/drawing/2014/main" id="{1EF6521C-73AD-4AF7-838A-60CECA051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02" name="Group 149">
            <a:extLst>
              <a:ext uri="{FF2B5EF4-FFF2-40B4-BE49-F238E27FC236}">
                <a16:creationId xmlns:a16="http://schemas.microsoft.com/office/drawing/2014/main" id="{0126593E-82C3-4E24-91FA-6DCCF7605254}"/>
              </a:ext>
            </a:extLst>
          </p:cNvPr>
          <p:cNvGrpSpPr>
            <a:grpSpLocks/>
          </p:cNvGrpSpPr>
          <p:nvPr/>
        </p:nvGrpSpPr>
        <p:grpSpPr bwMode="auto">
          <a:xfrm>
            <a:off x="2238375" y="4500563"/>
            <a:ext cx="215900" cy="215900"/>
            <a:chOff x="1156" y="2568"/>
            <a:chExt cx="136" cy="136"/>
          </a:xfrm>
        </p:grpSpPr>
        <p:sp>
          <p:nvSpPr>
            <p:cNvPr id="141" name="Oval 150">
              <a:extLst>
                <a:ext uri="{FF2B5EF4-FFF2-40B4-BE49-F238E27FC236}">
                  <a16:creationId xmlns:a16="http://schemas.microsoft.com/office/drawing/2014/main" id="{E0CCF29E-9A35-4033-9636-9773DC47B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2" name="Oval 151">
              <a:extLst>
                <a:ext uri="{FF2B5EF4-FFF2-40B4-BE49-F238E27FC236}">
                  <a16:creationId xmlns:a16="http://schemas.microsoft.com/office/drawing/2014/main" id="{6CE20BDF-8B74-4045-9771-F18995802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03" name="Group 152">
            <a:extLst>
              <a:ext uri="{FF2B5EF4-FFF2-40B4-BE49-F238E27FC236}">
                <a16:creationId xmlns:a16="http://schemas.microsoft.com/office/drawing/2014/main" id="{7F58F8E7-A865-4B91-897A-1AE00D88090C}"/>
              </a:ext>
            </a:extLst>
          </p:cNvPr>
          <p:cNvGrpSpPr>
            <a:grpSpLocks/>
          </p:cNvGrpSpPr>
          <p:nvPr/>
        </p:nvGrpSpPr>
        <p:grpSpPr bwMode="auto">
          <a:xfrm>
            <a:off x="2233613" y="4287838"/>
            <a:ext cx="215900" cy="215900"/>
            <a:chOff x="1156" y="2568"/>
            <a:chExt cx="136" cy="136"/>
          </a:xfrm>
        </p:grpSpPr>
        <p:sp>
          <p:nvSpPr>
            <p:cNvPr id="144" name="Oval 153">
              <a:extLst>
                <a:ext uri="{FF2B5EF4-FFF2-40B4-BE49-F238E27FC236}">
                  <a16:creationId xmlns:a16="http://schemas.microsoft.com/office/drawing/2014/main" id="{4E4BC32E-ED67-49C1-8612-29B054A31B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5" name="Oval 154">
              <a:extLst>
                <a:ext uri="{FF2B5EF4-FFF2-40B4-BE49-F238E27FC236}">
                  <a16:creationId xmlns:a16="http://schemas.microsoft.com/office/drawing/2014/main" id="{2FCB63FA-9E14-40D5-B9CD-F6CB82311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04" name="Group 155">
            <a:extLst>
              <a:ext uri="{FF2B5EF4-FFF2-40B4-BE49-F238E27FC236}">
                <a16:creationId xmlns:a16="http://schemas.microsoft.com/office/drawing/2014/main" id="{1C765F5A-1EE9-47FB-930A-1BF419D6F910}"/>
              </a:ext>
            </a:extLst>
          </p:cNvPr>
          <p:cNvGrpSpPr>
            <a:grpSpLocks/>
          </p:cNvGrpSpPr>
          <p:nvPr/>
        </p:nvGrpSpPr>
        <p:grpSpPr bwMode="auto">
          <a:xfrm>
            <a:off x="4491038" y="2686050"/>
            <a:ext cx="215900" cy="215900"/>
            <a:chOff x="1156" y="2568"/>
            <a:chExt cx="136" cy="136"/>
          </a:xfrm>
        </p:grpSpPr>
        <p:sp>
          <p:nvSpPr>
            <p:cNvPr id="147" name="Oval 156">
              <a:extLst>
                <a:ext uri="{FF2B5EF4-FFF2-40B4-BE49-F238E27FC236}">
                  <a16:creationId xmlns:a16="http://schemas.microsoft.com/office/drawing/2014/main" id="{70997D0A-4589-4D0E-8EC7-B43BEBD1C9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8" name="Oval 157">
              <a:extLst>
                <a:ext uri="{FF2B5EF4-FFF2-40B4-BE49-F238E27FC236}">
                  <a16:creationId xmlns:a16="http://schemas.microsoft.com/office/drawing/2014/main" id="{9FF51CE2-8B0A-4E3E-B451-F11BE7E01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05" name="Group 158">
            <a:extLst>
              <a:ext uri="{FF2B5EF4-FFF2-40B4-BE49-F238E27FC236}">
                <a16:creationId xmlns:a16="http://schemas.microsoft.com/office/drawing/2014/main" id="{FAC37D7D-82FB-4EDE-B1CB-055E9B5EBF9F}"/>
              </a:ext>
            </a:extLst>
          </p:cNvPr>
          <p:cNvGrpSpPr>
            <a:grpSpLocks/>
          </p:cNvGrpSpPr>
          <p:nvPr/>
        </p:nvGrpSpPr>
        <p:grpSpPr bwMode="auto">
          <a:xfrm>
            <a:off x="4883150" y="2803525"/>
            <a:ext cx="215900" cy="215900"/>
            <a:chOff x="1156" y="2568"/>
            <a:chExt cx="136" cy="136"/>
          </a:xfrm>
        </p:grpSpPr>
        <p:sp>
          <p:nvSpPr>
            <p:cNvPr id="150" name="Oval 159">
              <a:extLst>
                <a:ext uri="{FF2B5EF4-FFF2-40B4-BE49-F238E27FC236}">
                  <a16:creationId xmlns:a16="http://schemas.microsoft.com/office/drawing/2014/main" id="{3AF6BEF9-8FB6-44B3-93F1-6A83C7B07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1" name="Oval 160">
              <a:extLst>
                <a:ext uri="{FF2B5EF4-FFF2-40B4-BE49-F238E27FC236}">
                  <a16:creationId xmlns:a16="http://schemas.microsoft.com/office/drawing/2014/main" id="{27AFC121-486A-4098-8C4D-5CD793DE8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06" name="Group 161">
            <a:extLst>
              <a:ext uri="{FF2B5EF4-FFF2-40B4-BE49-F238E27FC236}">
                <a16:creationId xmlns:a16="http://schemas.microsoft.com/office/drawing/2014/main" id="{A501A5AE-DBA4-46C9-A1B3-F9798DF9F4FD}"/>
              </a:ext>
            </a:extLst>
          </p:cNvPr>
          <p:cNvGrpSpPr>
            <a:grpSpLocks/>
          </p:cNvGrpSpPr>
          <p:nvPr/>
        </p:nvGrpSpPr>
        <p:grpSpPr bwMode="auto">
          <a:xfrm>
            <a:off x="5076825" y="2852738"/>
            <a:ext cx="215900" cy="215900"/>
            <a:chOff x="1156" y="2568"/>
            <a:chExt cx="136" cy="136"/>
          </a:xfrm>
        </p:grpSpPr>
        <p:sp>
          <p:nvSpPr>
            <p:cNvPr id="153" name="Oval 162">
              <a:extLst>
                <a:ext uri="{FF2B5EF4-FFF2-40B4-BE49-F238E27FC236}">
                  <a16:creationId xmlns:a16="http://schemas.microsoft.com/office/drawing/2014/main" id="{28F3BE8D-7510-4D66-90CA-7956AECFC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4" name="Oval 163">
              <a:extLst>
                <a:ext uri="{FF2B5EF4-FFF2-40B4-BE49-F238E27FC236}">
                  <a16:creationId xmlns:a16="http://schemas.microsoft.com/office/drawing/2014/main" id="{B01C1F6B-C52C-4649-B34B-1449878BCF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07" name="Group 164">
            <a:extLst>
              <a:ext uri="{FF2B5EF4-FFF2-40B4-BE49-F238E27FC236}">
                <a16:creationId xmlns:a16="http://schemas.microsoft.com/office/drawing/2014/main" id="{A3F41F69-E8F5-40CD-A4AD-6CD8F8B51B7B}"/>
              </a:ext>
            </a:extLst>
          </p:cNvPr>
          <p:cNvGrpSpPr>
            <a:grpSpLocks/>
          </p:cNvGrpSpPr>
          <p:nvPr/>
        </p:nvGrpSpPr>
        <p:grpSpPr bwMode="auto">
          <a:xfrm>
            <a:off x="5219700" y="2997200"/>
            <a:ext cx="215900" cy="215900"/>
            <a:chOff x="1156" y="2568"/>
            <a:chExt cx="136" cy="136"/>
          </a:xfrm>
        </p:grpSpPr>
        <p:sp>
          <p:nvSpPr>
            <p:cNvPr id="156" name="Oval 165">
              <a:extLst>
                <a:ext uri="{FF2B5EF4-FFF2-40B4-BE49-F238E27FC236}">
                  <a16:creationId xmlns:a16="http://schemas.microsoft.com/office/drawing/2014/main" id="{2FBDCF2C-31FF-493F-805D-90B931565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7" name="Oval 166">
              <a:extLst>
                <a:ext uri="{FF2B5EF4-FFF2-40B4-BE49-F238E27FC236}">
                  <a16:creationId xmlns:a16="http://schemas.microsoft.com/office/drawing/2014/main" id="{E5F42337-118B-40DD-BF27-924B542E8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08" name="Group 167">
            <a:extLst>
              <a:ext uri="{FF2B5EF4-FFF2-40B4-BE49-F238E27FC236}">
                <a16:creationId xmlns:a16="http://schemas.microsoft.com/office/drawing/2014/main" id="{EF04AF04-B116-459C-8771-507940B57865}"/>
              </a:ext>
            </a:extLst>
          </p:cNvPr>
          <p:cNvGrpSpPr>
            <a:grpSpLocks/>
          </p:cNvGrpSpPr>
          <p:nvPr/>
        </p:nvGrpSpPr>
        <p:grpSpPr bwMode="auto">
          <a:xfrm>
            <a:off x="4700588" y="2719388"/>
            <a:ext cx="215900" cy="215900"/>
            <a:chOff x="1156" y="2568"/>
            <a:chExt cx="136" cy="136"/>
          </a:xfrm>
        </p:grpSpPr>
        <p:sp>
          <p:nvSpPr>
            <p:cNvPr id="159" name="Oval 168">
              <a:extLst>
                <a:ext uri="{FF2B5EF4-FFF2-40B4-BE49-F238E27FC236}">
                  <a16:creationId xmlns:a16="http://schemas.microsoft.com/office/drawing/2014/main" id="{240A03C5-D59C-4C54-8E20-716EFEB81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0" name="Oval 169">
              <a:extLst>
                <a:ext uri="{FF2B5EF4-FFF2-40B4-BE49-F238E27FC236}">
                  <a16:creationId xmlns:a16="http://schemas.microsoft.com/office/drawing/2014/main" id="{D97AA1C4-3B12-424F-9932-CA50A8DEFD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09" name="Group 170">
            <a:extLst>
              <a:ext uri="{FF2B5EF4-FFF2-40B4-BE49-F238E27FC236}">
                <a16:creationId xmlns:a16="http://schemas.microsoft.com/office/drawing/2014/main" id="{947347C1-A60C-4CF6-9AAC-6713D3B12FB1}"/>
              </a:ext>
            </a:extLst>
          </p:cNvPr>
          <p:cNvGrpSpPr>
            <a:grpSpLocks/>
          </p:cNvGrpSpPr>
          <p:nvPr/>
        </p:nvGrpSpPr>
        <p:grpSpPr bwMode="auto">
          <a:xfrm>
            <a:off x="5724525" y="3644900"/>
            <a:ext cx="215900" cy="215900"/>
            <a:chOff x="1156" y="2568"/>
            <a:chExt cx="136" cy="136"/>
          </a:xfrm>
        </p:grpSpPr>
        <p:sp>
          <p:nvSpPr>
            <p:cNvPr id="162" name="Oval 171">
              <a:extLst>
                <a:ext uri="{FF2B5EF4-FFF2-40B4-BE49-F238E27FC236}">
                  <a16:creationId xmlns:a16="http://schemas.microsoft.com/office/drawing/2014/main" id="{7B8B4238-620E-41CB-BD5F-788BBB900B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3" name="Oval 172">
              <a:extLst>
                <a:ext uri="{FF2B5EF4-FFF2-40B4-BE49-F238E27FC236}">
                  <a16:creationId xmlns:a16="http://schemas.microsoft.com/office/drawing/2014/main" id="{A81E0065-5CAD-4113-93E2-EDB415D6E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10" name="Group 173">
            <a:extLst>
              <a:ext uri="{FF2B5EF4-FFF2-40B4-BE49-F238E27FC236}">
                <a16:creationId xmlns:a16="http://schemas.microsoft.com/office/drawing/2014/main" id="{05BD67D2-BBDD-4BAE-BD70-17274C4D2B49}"/>
              </a:ext>
            </a:extLst>
          </p:cNvPr>
          <p:cNvGrpSpPr>
            <a:grpSpLocks/>
          </p:cNvGrpSpPr>
          <p:nvPr/>
        </p:nvGrpSpPr>
        <p:grpSpPr bwMode="auto">
          <a:xfrm>
            <a:off x="5580063" y="3500438"/>
            <a:ext cx="215900" cy="215900"/>
            <a:chOff x="1156" y="2568"/>
            <a:chExt cx="136" cy="136"/>
          </a:xfrm>
        </p:grpSpPr>
        <p:sp>
          <p:nvSpPr>
            <p:cNvPr id="165" name="Oval 174">
              <a:extLst>
                <a:ext uri="{FF2B5EF4-FFF2-40B4-BE49-F238E27FC236}">
                  <a16:creationId xmlns:a16="http://schemas.microsoft.com/office/drawing/2014/main" id="{F69FCAE5-2623-49BB-889E-49665C6A0A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6" name="Oval 175">
              <a:extLst>
                <a:ext uri="{FF2B5EF4-FFF2-40B4-BE49-F238E27FC236}">
                  <a16:creationId xmlns:a16="http://schemas.microsoft.com/office/drawing/2014/main" id="{1EA381E5-5751-4ECE-9AAF-3293C5B4F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11" name="Group 176">
            <a:extLst>
              <a:ext uri="{FF2B5EF4-FFF2-40B4-BE49-F238E27FC236}">
                <a16:creationId xmlns:a16="http://schemas.microsoft.com/office/drawing/2014/main" id="{0BEDB565-42C1-413D-A4B0-36201519DCC0}"/>
              </a:ext>
            </a:extLst>
          </p:cNvPr>
          <p:cNvGrpSpPr>
            <a:grpSpLocks/>
          </p:cNvGrpSpPr>
          <p:nvPr/>
        </p:nvGrpSpPr>
        <p:grpSpPr bwMode="auto">
          <a:xfrm>
            <a:off x="5508625" y="3284538"/>
            <a:ext cx="215900" cy="215900"/>
            <a:chOff x="1156" y="2568"/>
            <a:chExt cx="136" cy="136"/>
          </a:xfrm>
        </p:grpSpPr>
        <p:sp>
          <p:nvSpPr>
            <p:cNvPr id="168" name="Oval 177">
              <a:extLst>
                <a:ext uri="{FF2B5EF4-FFF2-40B4-BE49-F238E27FC236}">
                  <a16:creationId xmlns:a16="http://schemas.microsoft.com/office/drawing/2014/main" id="{CD26C954-8AF6-4FAF-9744-F56FE321F9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9" name="Oval 178">
              <a:extLst>
                <a:ext uri="{FF2B5EF4-FFF2-40B4-BE49-F238E27FC236}">
                  <a16:creationId xmlns:a16="http://schemas.microsoft.com/office/drawing/2014/main" id="{90E60837-77E2-453A-AF07-1406B337E6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12" name="Group 179">
            <a:extLst>
              <a:ext uri="{FF2B5EF4-FFF2-40B4-BE49-F238E27FC236}">
                <a16:creationId xmlns:a16="http://schemas.microsoft.com/office/drawing/2014/main" id="{7B76560A-ACEF-42CD-9633-9E50931A02B9}"/>
              </a:ext>
            </a:extLst>
          </p:cNvPr>
          <p:cNvGrpSpPr>
            <a:grpSpLocks/>
          </p:cNvGrpSpPr>
          <p:nvPr/>
        </p:nvGrpSpPr>
        <p:grpSpPr bwMode="auto">
          <a:xfrm>
            <a:off x="5364163" y="3141663"/>
            <a:ext cx="215900" cy="215900"/>
            <a:chOff x="1156" y="2568"/>
            <a:chExt cx="136" cy="136"/>
          </a:xfrm>
        </p:grpSpPr>
        <p:sp>
          <p:nvSpPr>
            <p:cNvPr id="171" name="Oval 180">
              <a:extLst>
                <a:ext uri="{FF2B5EF4-FFF2-40B4-BE49-F238E27FC236}">
                  <a16:creationId xmlns:a16="http://schemas.microsoft.com/office/drawing/2014/main" id="{65027469-7AAF-449E-AE1F-E53CA1B08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2" name="Oval 181">
              <a:extLst>
                <a:ext uri="{FF2B5EF4-FFF2-40B4-BE49-F238E27FC236}">
                  <a16:creationId xmlns:a16="http://schemas.microsoft.com/office/drawing/2014/main" id="{EC0A420C-D991-487F-8680-575152BF1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13" name="Group 182">
            <a:extLst>
              <a:ext uri="{FF2B5EF4-FFF2-40B4-BE49-F238E27FC236}">
                <a16:creationId xmlns:a16="http://schemas.microsoft.com/office/drawing/2014/main" id="{58F1B276-FCEF-44AD-B493-E825BD66B1FD}"/>
              </a:ext>
            </a:extLst>
          </p:cNvPr>
          <p:cNvGrpSpPr>
            <a:grpSpLocks/>
          </p:cNvGrpSpPr>
          <p:nvPr/>
        </p:nvGrpSpPr>
        <p:grpSpPr bwMode="auto">
          <a:xfrm>
            <a:off x="2268538" y="4724400"/>
            <a:ext cx="215900" cy="215900"/>
            <a:chOff x="1156" y="2568"/>
            <a:chExt cx="136" cy="136"/>
          </a:xfrm>
        </p:grpSpPr>
        <p:sp>
          <p:nvSpPr>
            <p:cNvPr id="174" name="Oval 183">
              <a:extLst>
                <a:ext uri="{FF2B5EF4-FFF2-40B4-BE49-F238E27FC236}">
                  <a16:creationId xmlns:a16="http://schemas.microsoft.com/office/drawing/2014/main" id="{3F72B3F9-3EA4-4D33-8404-03750CADA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5" name="Oval 184">
              <a:extLst>
                <a:ext uri="{FF2B5EF4-FFF2-40B4-BE49-F238E27FC236}">
                  <a16:creationId xmlns:a16="http://schemas.microsoft.com/office/drawing/2014/main" id="{FA967620-8B1A-48DE-A06F-7F3410641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14" name="Group 185">
            <a:extLst>
              <a:ext uri="{FF2B5EF4-FFF2-40B4-BE49-F238E27FC236}">
                <a16:creationId xmlns:a16="http://schemas.microsoft.com/office/drawing/2014/main" id="{3A554DE0-C07F-4CD7-8B8C-195C6434A4F7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724400"/>
            <a:ext cx="215900" cy="215900"/>
            <a:chOff x="1156" y="2568"/>
            <a:chExt cx="136" cy="136"/>
          </a:xfrm>
        </p:grpSpPr>
        <p:sp>
          <p:nvSpPr>
            <p:cNvPr id="177" name="Oval 186">
              <a:extLst>
                <a:ext uri="{FF2B5EF4-FFF2-40B4-BE49-F238E27FC236}">
                  <a16:creationId xmlns:a16="http://schemas.microsoft.com/office/drawing/2014/main" id="{2F08FF8B-F523-4715-B901-749CB55F2C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8" name="Oval 187">
              <a:extLst>
                <a:ext uri="{FF2B5EF4-FFF2-40B4-BE49-F238E27FC236}">
                  <a16:creationId xmlns:a16="http://schemas.microsoft.com/office/drawing/2014/main" id="{311A9DF3-B2CC-4FF0-BCCF-EBF2B70A5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15" name="Group 188">
            <a:extLst>
              <a:ext uri="{FF2B5EF4-FFF2-40B4-BE49-F238E27FC236}">
                <a16:creationId xmlns:a16="http://schemas.microsoft.com/office/drawing/2014/main" id="{0CD3B203-D242-4CAD-BD52-9136CA9F0A96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508500"/>
            <a:ext cx="215900" cy="215900"/>
            <a:chOff x="1156" y="2568"/>
            <a:chExt cx="136" cy="136"/>
          </a:xfrm>
        </p:grpSpPr>
        <p:sp>
          <p:nvSpPr>
            <p:cNvPr id="180" name="Oval 189">
              <a:extLst>
                <a:ext uri="{FF2B5EF4-FFF2-40B4-BE49-F238E27FC236}">
                  <a16:creationId xmlns:a16="http://schemas.microsoft.com/office/drawing/2014/main" id="{228A44EF-6F37-4C77-BB29-726A1350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1" name="Oval 190">
              <a:extLst>
                <a:ext uri="{FF2B5EF4-FFF2-40B4-BE49-F238E27FC236}">
                  <a16:creationId xmlns:a16="http://schemas.microsoft.com/office/drawing/2014/main" id="{BAD55F1D-562E-4A9A-B48D-C86473F3F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16" name="Group 191">
            <a:extLst>
              <a:ext uri="{FF2B5EF4-FFF2-40B4-BE49-F238E27FC236}">
                <a16:creationId xmlns:a16="http://schemas.microsoft.com/office/drawing/2014/main" id="{0D70059A-5310-4244-AEBE-88D50D34899D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292600"/>
            <a:ext cx="215900" cy="215900"/>
            <a:chOff x="1156" y="2568"/>
            <a:chExt cx="136" cy="136"/>
          </a:xfrm>
        </p:grpSpPr>
        <p:sp>
          <p:nvSpPr>
            <p:cNvPr id="183" name="Oval 192">
              <a:extLst>
                <a:ext uri="{FF2B5EF4-FFF2-40B4-BE49-F238E27FC236}">
                  <a16:creationId xmlns:a16="http://schemas.microsoft.com/office/drawing/2014/main" id="{B200AEFB-91D2-402E-9D7B-FF47B2ED4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4" name="Oval 193">
              <a:extLst>
                <a:ext uri="{FF2B5EF4-FFF2-40B4-BE49-F238E27FC236}">
                  <a16:creationId xmlns:a16="http://schemas.microsoft.com/office/drawing/2014/main" id="{6A8CAF27-4241-47A5-982A-A232148945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17" name="Group 194">
            <a:extLst>
              <a:ext uri="{FF2B5EF4-FFF2-40B4-BE49-F238E27FC236}">
                <a16:creationId xmlns:a16="http://schemas.microsoft.com/office/drawing/2014/main" id="{124FD2F9-1105-45D3-9897-A1D2878D2F74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076700"/>
            <a:ext cx="215900" cy="215900"/>
            <a:chOff x="1156" y="2568"/>
            <a:chExt cx="136" cy="136"/>
          </a:xfrm>
        </p:grpSpPr>
        <p:sp>
          <p:nvSpPr>
            <p:cNvPr id="186" name="Oval 195">
              <a:extLst>
                <a:ext uri="{FF2B5EF4-FFF2-40B4-BE49-F238E27FC236}">
                  <a16:creationId xmlns:a16="http://schemas.microsoft.com/office/drawing/2014/main" id="{C7939AEE-8F29-49BF-B912-2E34D1F25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7" name="Oval 196">
              <a:extLst>
                <a:ext uri="{FF2B5EF4-FFF2-40B4-BE49-F238E27FC236}">
                  <a16:creationId xmlns:a16="http://schemas.microsoft.com/office/drawing/2014/main" id="{49C896A0-3D15-4109-BE70-B368259A3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18" name="Group 197">
            <a:extLst>
              <a:ext uri="{FF2B5EF4-FFF2-40B4-BE49-F238E27FC236}">
                <a16:creationId xmlns:a16="http://schemas.microsoft.com/office/drawing/2014/main" id="{718827D7-199B-484B-8976-66BBEA7D3AED}"/>
              </a:ext>
            </a:extLst>
          </p:cNvPr>
          <p:cNvGrpSpPr>
            <a:grpSpLocks/>
          </p:cNvGrpSpPr>
          <p:nvPr/>
        </p:nvGrpSpPr>
        <p:grpSpPr bwMode="auto">
          <a:xfrm>
            <a:off x="5767388" y="3865563"/>
            <a:ext cx="215900" cy="215900"/>
            <a:chOff x="1156" y="2568"/>
            <a:chExt cx="136" cy="136"/>
          </a:xfrm>
        </p:grpSpPr>
        <p:sp>
          <p:nvSpPr>
            <p:cNvPr id="189" name="Oval 198">
              <a:extLst>
                <a:ext uri="{FF2B5EF4-FFF2-40B4-BE49-F238E27FC236}">
                  <a16:creationId xmlns:a16="http://schemas.microsoft.com/office/drawing/2014/main" id="{AEDB59EE-2DF5-415B-B4DB-E18C2395B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0" name="Oval 199">
              <a:extLst>
                <a:ext uri="{FF2B5EF4-FFF2-40B4-BE49-F238E27FC236}">
                  <a16:creationId xmlns:a16="http://schemas.microsoft.com/office/drawing/2014/main" id="{EF24171A-D994-40C1-95C1-C802701BF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19" name="Group 200">
            <a:extLst>
              <a:ext uri="{FF2B5EF4-FFF2-40B4-BE49-F238E27FC236}">
                <a16:creationId xmlns:a16="http://schemas.microsoft.com/office/drawing/2014/main" id="{2F24BE90-F138-4D97-984B-97D8C1FFDA22}"/>
              </a:ext>
            </a:extLst>
          </p:cNvPr>
          <p:cNvGrpSpPr>
            <a:grpSpLocks/>
          </p:cNvGrpSpPr>
          <p:nvPr/>
        </p:nvGrpSpPr>
        <p:grpSpPr bwMode="auto">
          <a:xfrm>
            <a:off x="2339975" y="4941888"/>
            <a:ext cx="215900" cy="215900"/>
            <a:chOff x="1156" y="2568"/>
            <a:chExt cx="136" cy="136"/>
          </a:xfrm>
        </p:grpSpPr>
        <p:sp>
          <p:nvSpPr>
            <p:cNvPr id="192" name="Oval 201">
              <a:extLst>
                <a:ext uri="{FF2B5EF4-FFF2-40B4-BE49-F238E27FC236}">
                  <a16:creationId xmlns:a16="http://schemas.microsoft.com/office/drawing/2014/main" id="{438087C7-8EE6-440A-849C-64F5C2C9C2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3" name="Oval 202">
              <a:extLst>
                <a:ext uri="{FF2B5EF4-FFF2-40B4-BE49-F238E27FC236}">
                  <a16:creationId xmlns:a16="http://schemas.microsoft.com/office/drawing/2014/main" id="{907955B8-79FF-48FF-A978-4ED361273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20" name="Group 203">
            <a:extLst>
              <a:ext uri="{FF2B5EF4-FFF2-40B4-BE49-F238E27FC236}">
                <a16:creationId xmlns:a16="http://schemas.microsoft.com/office/drawing/2014/main" id="{3094225D-59D8-4903-B6E5-FD616F640D75}"/>
              </a:ext>
            </a:extLst>
          </p:cNvPr>
          <p:cNvGrpSpPr>
            <a:grpSpLocks/>
          </p:cNvGrpSpPr>
          <p:nvPr/>
        </p:nvGrpSpPr>
        <p:grpSpPr bwMode="auto">
          <a:xfrm>
            <a:off x="2411413" y="5157788"/>
            <a:ext cx="215900" cy="215900"/>
            <a:chOff x="1156" y="2568"/>
            <a:chExt cx="136" cy="136"/>
          </a:xfrm>
        </p:grpSpPr>
        <p:sp>
          <p:nvSpPr>
            <p:cNvPr id="195" name="Oval 204">
              <a:extLst>
                <a:ext uri="{FF2B5EF4-FFF2-40B4-BE49-F238E27FC236}">
                  <a16:creationId xmlns:a16="http://schemas.microsoft.com/office/drawing/2014/main" id="{CE3482B9-4560-48DC-952A-59DD8D18E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6" name="Oval 205">
              <a:extLst>
                <a:ext uri="{FF2B5EF4-FFF2-40B4-BE49-F238E27FC236}">
                  <a16:creationId xmlns:a16="http://schemas.microsoft.com/office/drawing/2014/main" id="{64BE1EE9-226D-4E82-BA17-1E3B74D0F5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21" name="Group 206">
            <a:extLst>
              <a:ext uri="{FF2B5EF4-FFF2-40B4-BE49-F238E27FC236}">
                <a16:creationId xmlns:a16="http://schemas.microsoft.com/office/drawing/2014/main" id="{94FE648B-FFFC-49D8-B9F7-DD53E7E79BAA}"/>
              </a:ext>
            </a:extLst>
          </p:cNvPr>
          <p:cNvGrpSpPr>
            <a:grpSpLocks/>
          </p:cNvGrpSpPr>
          <p:nvPr/>
        </p:nvGrpSpPr>
        <p:grpSpPr bwMode="auto">
          <a:xfrm>
            <a:off x="2484438" y="5373688"/>
            <a:ext cx="215900" cy="215900"/>
            <a:chOff x="1156" y="2568"/>
            <a:chExt cx="136" cy="136"/>
          </a:xfrm>
        </p:grpSpPr>
        <p:sp>
          <p:nvSpPr>
            <p:cNvPr id="198" name="Oval 207">
              <a:extLst>
                <a:ext uri="{FF2B5EF4-FFF2-40B4-BE49-F238E27FC236}">
                  <a16:creationId xmlns:a16="http://schemas.microsoft.com/office/drawing/2014/main" id="{F3562CD0-5CAC-45E0-B762-47D73AE88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9" name="Oval 208">
              <a:extLst>
                <a:ext uri="{FF2B5EF4-FFF2-40B4-BE49-F238E27FC236}">
                  <a16:creationId xmlns:a16="http://schemas.microsoft.com/office/drawing/2014/main" id="{DC47F1BD-6C64-4075-B217-CE72B3E3F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22" name="Group 209">
            <a:extLst>
              <a:ext uri="{FF2B5EF4-FFF2-40B4-BE49-F238E27FC236}">
                <a16:creationId xmlns:a16="http://schemas.microsoft.com/office/drawing/2014/main" id="{B2EC4BFE-0A7A-4B28-ACC8-FFED3E13BBCB}"/>
              </a:ext>
            </a:extLst>
          </p:cNvPr>
          <p:cNvGrpSpPr>
            <a:grpSpLocks/>
          </p:cNvGrpSpPr>
          <p:nvPr/>
        </p:nvGrpSpPr>
        <p:grpSpPr bwMode="auto">
          <a:xfrm>
            <a:off x="2670175" y="5516563"/>
            <a:ext cx="215900" cy="215900"/>
            <a:chOff x="1156" y="2568"/>
            <a:chExt cx="136" cy="136"/>
          </a:xfrm>
        </p:grpSpPr>
        <p:sp>
          <p:nvSpPr>
            <p:cNvPr id="201" name="Oval 210">
              <a:extLst>
                <a:ext uri="{FF2B5EF4-FFF2-40B4-BE49-F238E27FC236}">
                  <a16:creationId xmlns:a16="http://schemas.microsoft.com/office/drawing/2014/main" id="{9F10100E-C062-4DAA-99BE-1C0CCCED9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2" name="Oval 211">
              <a:extLst>
                <a:ext uri="{FF2B5EF4-FFF2-40B4-BE49-F238E27FC236}">
                  <a16:creationId xmlns:a16="http://schemas.microsoft.com/office/drawing/2014/main" id="{182096B9-A35B-402E-A35C-71520503F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23" name="Group 212">
            <a:extLst>
              <a:ext uri="{FF2B5EF4-FFF2-40B4-BE49-F238E27FC236}">
                <a16:creationId xmlns:a16="http://schemas.microsoft.com/office/drawing/2014/main" id="{A049468D-4754-4BC4-BE14-F5C82F74D934}"/>
              </a:ext>
            </a:extLst>
          </p:cNvPr>
          <p:cNvGrpSpPr>
            <a:grpSpLocks/>
          </p:cNvGrpSpPr>
          <p:nvPr/>
        </p:nvGrpSpPr>
        <p:grpSpPr bwMode="auto">
          <a:xfrm>
            <a:off x="2786063" y="5689600"/>
            <a:ext cx="215900" cy="215900"/>
            <a:chOff x="1156" y="2568"/>
            <a:chExt cx="136" cy="136"/>
          </a:xfrm>
        </p:grpSpPr>
        <p:sp>
          <p:nvSpPr>
            <p:cNvPr id="204" name="Oval 213">
              <a:extLst>
                <a:ext uri="{FF2B5EF4-FFF2-40B4-BE49-F238E27FC236}">
                  <a16:creationId xmlns:a16="http://schemas.microsoft.com/office/drawing/2014/main" id="{90527080-7827-4A48-83FB-930BD01CE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5" name="Oval 214">
              <a:extLst>
                <a:ext uri="{FF2B5EF4-FFF2-40B4-BE49-F238E27FC236}">
                  <a16:creationId xmlns:a16="http://schemas.microsoft.com/office/drawing/2014/main" id="{43D30CFB-80A3-4C18-B336-445643AF9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24" name="Group 215">
            <a:extLst>
              <a:ext uri="{FF2B5EF4-FFF2-40B4-BE49-F238E27FC236}">
                <a16:creationId xmlns:a16="http://schemas.microsoft.com/office/drawing/2014/main" id="{FCB4BBA6-0D21-410C-B91D-6DADB099EC7C}"/>
              </a:ext>
            </a:extLst>
          </p:cNvPr>
          <p:cNvGrpSpPr>
            <a:grpSpLocks/>
          </p:cNvGrpSpPr>
          <p:nvPr/>
        </p:nvGrpSpPr>
        <p:grpSpPr bwMode="auto">
          <a:xfrm>
            <a:off x="5724525" y="4933950"/>
            <a:ext cx="215900" cy="215900"/>
            <a:chOff x="1156" y="2568"/>
            <a:chExt cx="136" cy="136"/>
          </a:xfrm>
        </p:grpSpPr>
        <p:sp>
          <p:nvSpPr>
            <p:cNvPr id="207" name="Oval 216">
              <a:extLst>
                <a:ext uri="{FF2B5EF4-FFF2-40B4-BE49-F238E27FC236}">
                  <a16:creationId xmlns:a16="http://schemas.microsoft.com/office/drawing/2014/main" id="{9549F48C-8B74-4BEF-BDB5-CD129DEBA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8" name="Oval 217">
              <a:extLst>
                <a:ext uri="{FF2B5EF4-FFF2-40B4-BE49-F238E27FC236}">
                  <a16:creationId xmlns:a16="http://schemas.microsoft.com/office/drawing/2014/main" id="{58660B16-5F96-47EA-AD3B-731D3F7DEC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25" name="Group 218">
            <a:extLst>
              <a:ext uri="{FF2B5EF4-FFF2-40B4-BE49-F238E27FC236}">
                <a16:creationId xmlns:a16="http://schemas.microsoft.com/office/drawing/2014/main" id="{C8A1DEDB-AE77-4A03-80DC-799D18C2BF81}"/>
              </a:ext>
            </a:extLst>
          </p:cNvPr>
          <p:cNvGrpSpPr>
            <a:grpSpLocks/>
          </p:cNvGrpSpPr>
          <p:nvPr/>
        </p:nvGrpSpPr>
        <p:grpSpPr bwMode="auto">
          <a:xfrm>
            <a:off x="3333750" y="6035675"/>
            <a:ext cx="215900" cy="215900"/>
            <a:chOff x="1156" y="2568"/>
            <a:chExt cx="136" cy="136"/>
          </a:xfrm>
        </p:grpSpPr>
        <p:sp>
          <p:nvSpPr>
            <p:cNvPr id="210" name="Oval 219">
              <a:extLst>
                <a:ext uri="{FF2B5EF4-FFF2-40B4-BE49-F238E27FC236}">
                  <a16:creationId xmlns:a16="http://schemas.microsoft.com/office/drawing/2014/main" id="{FB4C7743-63E1-425D-9F6D-5E1B92F599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1" name="Oval 220">
              <a:extLst>
                <a:ext uri="{FF2B5EF4-FFF2-40B4-BE49-F238E27FC236}">
                  <a16:creationId xmlns:a16="http://schemas.microsoft.com/office/drawing/2014/main" id="{61C38ED7-5D6E-4D60-B137-064A4AEEA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26" name="Group 221">
            <a:extLst>
              <a:ext uri="{FF2B5EF4-FFF2-40B4-BE49-F238E27FC236}">
                <a16:creationId xmlns:a16="http://schemas.microsoft.com/office/drawing/2014/main" id="{B8DFEB6C-3CC1-43C1-AE24-6ABC18CC8E76}"/>
              </a:ext>
            </a:extLst>
          </p:cNvPr>
          <p:cNvGrpSpPr>
            <a:grpSpLocks/>
          </p:cNvGrpSpPr>
          <p:nvPr/>
        </p:nvGrpSpPr>
        <p:grpSpPr bwMode="auto">
          <a:xfrm>
            <a:off x="3141663" y="5943600"/>
            <a:ext cx="215900" cy="215900"/>
            <a:chOff x="1156" y="2568"/>
            <a:chExt cx="136" cy="136"/>
          </a:xfrm>
        </p:grpSpPr>
        <p:sp>
          <p:nvSpPr>
            <p:cNvPr id="213" name="Oval 222">
              <a:extLst>
                <a:ext uri="{FF2B5EF4-FFF2-40B4-BE49-F238E27FC236}">
                  <a16:creationId xmlns:a16="http://schemas.microsoft.com/office/drawing/2014/main" id="{5BC00F91-479A-4540-993E-BDDF845EB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4" name="Oval 223">
              <a:extLst>
                <a:ext uri="{FF2B5EF4-FFF2-40B4-BE49-F238E27FC236}">
                  <a16:creationId xmlns:a16="http://schemas.microsoft.com/office/drawing/2014/main" id="{B2BB3A7D-C34E-485F-99FF-1645725F27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27" name="Group 224">
            <a:extLst>
              <a:ext uri="{FF2B5EF4-FFF2-40B4-BE49-F238E27FC236}">
                <a16:creationId xmlns:a16="http://schemas.microsoft.com/office/drawing/2014/main" id="{90ED519A-C615-40A2-AAE8-79BF2C4B305E}"/>
              </a:ext>
            </a:extLst>
          </p:cNvPr>
          <p:cNvGrpSpPr>
            <a:grpSpLocks/>
          </p:cNvGrpSpPr>
          <p:nvPr/>
        </p:nvGrpSpPr>
        <p:grpSpPr bwMode="auto">
          <a:xfrm>
            <a:off x="2960688" y="5840413"/>
            <a:ext cx="215900" cy="215900"/>
            <a:chOff x="1156" y="2568"/>
            <a:chExt cx="136" cy="136"/>
          </a:xfrm>
        </p:grpSpPr>
        <p:sp>
          <p:nvSpPr>
            <p:cNvPr id="216" name="Oval 225">
              <a:extLst>
                <a:ext uri="{FF2B5EF4-FFF2-40B4-BE49-F238E27FC236}">
                  <a16:creationId xmlns:a16="http://schemas.microsoft.com/office/drawing/2014/main" id="{0A89BAD5-DC04-488C-8E97-BD63CD5BA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7" name="Oval 226">
              <a:extLst>
                <a:ext uri="{FF2B5EF4-FFF2-40B4-BE49-F238E27FC236}">
                  <a16:creationId xmlns:a16="http://schemas.microsoft.com/office/drawing/2014/main" id="{0CBCA5B6-53FD-4CA1-A840-B7E0186D4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28" name="Group 227">
            <a:extLst>
              <a:ext uri="{FF2B5EF4-FFF2-40B4-BE49-F238E27FC236}">
                <a16:creationId xmlns:a16="http://schemas.microsoft.com/office/drawing/2014/main" id="{D6529FB4-0961-4E10-A14E-6053CEE1C275}"/>
              </a:ext>
            </a:extLst>
          </p:cNvPr>
          <p:cNvGrpSpPr>
            <a:grpSpLocks/>
          </p:cNvGrpSpPr>
          <p:nvPr/>
        </p:nvGrpSpPr>
        <p:grpSpPr bwMode="auto">
          <a:xfrm>
            <a:off x="5424488" y="5538788"/>
            <a:ext cx="215900" cy="215900"/>
            <a:chOff x="1156" y="2568"/>
            <a:chExt cx="136" cy="136"/>
          </a:xfrm>
        </p:grpSpPr>
        <p:sp>
          <p:nvSpPr>
            <p:cNvPr id="219" name="Oval 228">
              <a:extLst>
                <a:ext uri="{FF2B5EF4-FFF2-40B4-BE49-F238E27FC236}">
                  <a16:creationId xmlns:a16="http://schemas.microsoft.com/office/drawing/2014/main" id="{DC3274C1-CA91-4C0C-A04D-C2511C57B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0" name="Oval 229">
              <a:extLst>
                <a:ext uri="{FF2B5EF4-FFF2-40B4-BE49-F238E27FC236}">
                  <a16:creationId xmlns:a16="http://schemas.microsoft.com/office/drawing/2014/main" id="{2EC2800E-2938-402D-932F-57496DDBE4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29" name="Group 230">
            <a:extLst>
              <a:ext uri="{FF2B5EF4-FFF2-40B4-BE49-F238E27FC236}">
                <a16:creationId xmlns:a16="http://schemas.microsoft.com/office/drawing/2014/main" id="{28154266-AC14-4804-B84E-CBB4C16FBC75}"/>
              </a:ext>
            </a:extLst>
          </p:cNvPr>
          <p:cNvGrpSpPr>
            <a:grpSpLocks/>
          </p:cNvGrpSpPr>
          <p:nvPr/>
        </p:nvGrpSpPr>
        <p:grpSpPr bwMode="auto">
          <a:xfrm>
            <a:off x="5518150" y="5335588"/>
            <a:ext cx="215900" cy="215900"/>
            <a:chOff x="1156" y="2568"/>
            <a:chExt cx="136" cy="136"/>
          </a:xfrm>
        </p:grpSpPr>
        <p:sp>
          <p:nvSpPr>
            <p:cNvPr id="222" name="Oval 231">
              <a:extLst>
                <a:ext uri="{FF2B5EF4-FFF2-40B4-BE49-F238E27FC236}">
                  <a16:creationId xmlns:a16="http://schemas.microsoft.com/office/drawing/2014/main" id="{81F44F9B-535D-4474-9B9C-876596543C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3" name="Oval 232">
              <a:extLst>
                <a:ext uri="{FF2B5EF4-FFF2-40B4-BE49-F238E27FC236}">
                  <a16:creationId xmlns:a16="http://schemas.microsoft.com/office/drawing/2014/main" id="{2BEC7D36-0CDA-425A-BDD6-76537B66B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30" name="Group 233">
            <a:extLst>
              <a:ext uri="{FF2B5EF4-FFF2-40B4-BE49-F238E27FC236}">
                <a16:creationId xmlns:a16="http://schemas.microsoft.com/office/drawing/2014/main" id="{75D2F448-C465-4B33-91CE-AD6489D6F45C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5154613"/>
            <a:ext cx="215900" cy="215900"/>
            <a:chOff x="1156" y="2568"/>
            <a:chExt cx="136" cy="136"/>
          </a:xfrm>
        </p:grpSpPr>
        <p:sp>
          <p:nvSpPr>
            <p:cNvPr id="225" name="Oval 234">
              <a:extLst>
                <a:ext uri="{FF2B5EF4-FFF2-40B4-BE49-F238E27FC236}">
                  <a16:creationId xmlns:a16="http://schemas.microsoft.com/office/drawing/2014/main" id="{DA69C424-EDFA-41C9-9EC1-4C36506FE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6" name="Oval 235">
              <a:extLst>
                <a:ext uri="{FF2B5EF4-FFF2-40B4-BE49-F238E27FC236}">
                  <a16:creationId xmlns:a16="http://schemas.microsoft.com/office/drawing/2014/main" id="{C4B39FC4-C672-4539-B2D5-98FB2F215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31" name="Group 236">
            <a:extLst>
              <a:ext uri="{FF2B5EF4-FFF2-40B4-BE49-F238E27FC236}">
                <a16:creationId xmlns:a16="http://schemas.microsoft.com/office/drawing/2014/main" id="{5C91D9B1-DD0B-45F2-928A-B7D0E6A3A233}"/>
              </a:ext>
            </a:extLst>
          </p:cNvPr>
          <p:cNvGrpSpPr>
            <a:grpSpLocks/>
          </p:cNvGrpSpPr>
          <p:nvPr/>
        </p:nvGrpSpPr>
        <p:grpSpPr bwMode="auto">
          <a:xfrm>
            <a:off x="4427538" y="6092825"/>
            <a:ext cx="215900" cy="215900"/>
            <a:chOff x="1156" y="2568"/>
            <a:chExt cx="136" cy="136"/>
          </a:xfrm>
        </p:grpSpPr>
        <p:sp>
          <p:nvSpPr>
            <p:cNvPr id="228" name="Oval 237">
              <a:extLst>
                <a:ext uri="{FF2B5EF4-FFF2-40B4-BE49-F238E27FC236}">
                  <a16:creationId xmlns:a16="http://schemas.microsoft.com/office/drawing/2014/main" id="{29C81127-F2C5-494D-8E0F-80E635A8F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9" name="Oval 238">
              <a:extLst>
                <a:ext uri="{FF2B5EF4-FFF2-40B4-BE49-F238E27FC236}">
                  <a16:creationId xmlns:a16="http://schemas.microsoft.com/office/drawing/2014/main" id="{8CDBF813-EA5E-4512-92C3-28C9442DE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32" name="Group 239">
            <a:extLst>
              <a:ext uri="{FF2B5EF4-FFF2-40B4-BE49-F238E27FC236}">
                <a16:creationId xmlns:a16="http://schemas.microsoft.com/office/drawing/2014/main" id="{5F52E0C0-4648-42DF-900D-E4D89F376B5E}"/>
              </a:ext>
            </a:extLst>
          </p:cNvPr>
          <p:cNvGrpSpPr>
            <a:grpSpLocks/>
          </p:cNvGrpSpPr>
          <p:nvPr/>
        </p:nvGrpSpPr>
        <p:grpSpPr bwMode="auto">
          <a:xfrm>
            <a:off x="4211638" y="6165850"/>
            <a:ext cx="215900" cy="215900"/>
            <a:chOff x="1156" y="2568"/>
            <a:chExt cx="136" cy="136"/>
          </a:xfrm>
        </p:grpSpPr>
        <p:sp>
          <p:nvSpPr>
            <p:cNvPr id="231" name="Oval 240">
              <a:extLst>
                <a:ext uri="{FF2B5EF4-FFF2-40B4-BE49-F238E27FC236}">
                  <a16:creationId xmlns:a16="http://schemas.microsoft.com/office/drawing/2014/main" id="{87AE9E4D-1491-4CA2-880E-EC0205C59B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32" name="Oval 241">
              <a:extLst>
                <a:ext uri="{FF2B5EF4-FFF2-40B4-BE49-F238E27FC236}">
                  <a16:creationId xmlns:a16="http://schemas.microsoft.com/office/drawing/2014/main" id="{3FB217CD-D598-473C-A590-C917EB213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33" name="Group 242">
            <a:extLst>
              <a:ext uri="{FF2B5EF4-FFF2-40B4-BE49-F238E27FC236}">
                <a16:creationId xmlns:a16="http://schemas.microsoft.com/office/drawing/2014/main" id="{47C0E626-821D-465E-BDA8-026CAAA51323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6165850"/>
            <a:ext cx="215900" cy="215900"/>
            <a:chOff x="1156" y="2568"/>
            <a:chExt cx="136" cy="136"/>
          </a:xfrm>
        </p:grpSpPr>
        <p:sp>
          <p:nvSpPr>
            <p:cNvPr id="234" name="Oval 243">
              <a:extLst>
                <a:ext uri="{FF2B5EF4-FFF2-40B4-BE49-F238E27FC236}">
                  <a16:creationId xmlns:a16="http://schemas.microsoft.com/office/drawing/2014/main" id="{8A16F74F-4783-4E7A-BEE0-819B25075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35" name="Oval 244">
              <a:extLst>
                <a:ext uri="{FF2B5EF4-FFF2-40B4-BE49-F238E27FC236}">
                  <a16:creationId xmlns:a16="http://schemas.microsoft.com/office/drawing/2014/main" id="{58045961-A90A-49C2-9B65-59B0CB7B35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34" name="Group 245">
            <a:extLst>
              <a:ext uri="{FF2B5EF4-FFF2-40B4-BE49-F238E27FC236}">
                <a16:creationId xmlns:a16="http://schemas.microsoft.com/office/drawing/2014/main" id="{2D41C721-7E9D-4A18-AE18-253052271C52}"/>
              </a:ext>
            </a:extLst>
          </p:cNvPr>
          <p:cNvGrpSpPr>
            <a:grpSpLocks/>
          </p:cNvGrpSpPr>
          <p:nvPr/>
        </p:nvGrpSpPr>
        <p:grpSpPr bwMode="auto">
          <a:xfrm>
            <a:off x="3779838" y="6165850"/>
            <a:ext cx="215900" cy="215900"/>
            <a:chOff x="1156" y="2568"/>
            <a:chExt cx="136" cy="136"/>
          </a:xfrm>
        </p:grpSpPr>
        <p:sp>
          <p:nvSpPr>
            <p:cNvPr id="237" name="Oval 246">
              <a:extLst>
                <a:ext uri="{FF2B5EF4-FFF2-40B4-BE49-F238E27FC236}">
                  <a16:creationId xmlns:a16="http://schemas.microsoft.com/office/drawing/2014/main" id="{E16FCCC7-2B9C-4D3D-96B0-49D322A16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38" name="Oval 247">
              <a:extLst>
                <a:ext uri="{FF2B5EF4-FFF2-40B4-BE49-F238E27FC236}">
                  <a16:creationId xmlns:a16="http://schemas.microsoft.com/office/drawing/2014/main" id="{CE504C8E-69F3-4E8C-95D8-800AD34C5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35" name="Group 248">
            <a:extLst>
              <a:ext uri="{FF2B5EF4-FFF2-40B4-BE49-F238E27FC236}">
                <a16:creationId xmlns:a16="http://schemas.microsoft.com/office/drawing/2014/main" id="{5E0BA2E2-35D0-4031-9DA9-1E03197D3A84}"/>
              </a:ext>
            </a:extLst>
          </p:cNvPr>
          <p:cNvGrpSpPr>
            <a:grpSpLocks/>
          </p:cNvGrpSpPr>
          <p:nvPr/>
        </p:nvGrpSpPr>
        <p:grpSpPr bwMode="auto">
          <a:xfrm>
            <a:off x="3563938" y="6092825"/>
            <a:ext cx="215900" cy="215900"/>
            <a:chOff x="1156" y="2568"/>
            <a:chExt cx="136" cy="136"/>
          </a:xfrm>
        </p:grpSpPr>
        <p:sp>
          <p:nvSpPr>
            <p:cNvPr id="240" name="Oval 249">
              <a:extLst>
                <a:ext uri="{FF2B5EF4-FFF2-40B4-BE49-F238E27FC236}">
                  <a16:creationId xmlns:a16="http://schemas.microsoft.com/office/drawing/2014/main" id="{C706FDFF-006B-4B80-8FDD-AD4DF90706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41" name="Oval 250">
              <a:extLst>
                <a:ext uri="{FF2B5EF4-FFF2-40B4-BE49-F238E27FC236}">
                  <a16:creationId xmlns:a16="http://schemas.microsoft.com/office/drawing/2014/main" id="{D5242FEC-B772-4EC7-B63C-324F7E673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36" name="Group 251">
            <a:extLst>
              <a:ext uri="{FF2B5EF4-FFF2-40B4-BE49-F238E27FC236}">
                <a16:creationId xmlns:a16="http://schemas.microsoft.com/office/drawing/2014/main" id="{16042CCD-D86E-42F5-B9F3-693455CD1AA7}"/>
              </a:ext>
            </a:extLst>
          </p:cNvPr>
          <p:cNvGrpSpPr>
            <a:grpSpLocks/>
          </p:cNvGrpSpPr>
          <p:nvPr/>
        </p:nvGrpSpPr>
        <p:grpSpPr bwMode="auto">
          <a:xfrm>
            <a:off x="5064125" y="5861050"/>
            <a:ext cx="215900" cy="215900"/>
            <a:chOff x="1156" y="2568"/>
            <a:chExt cx="136" cy="136"/>
          </a:xfrm>
        </p:grpSpPr>
        <p:sp>
          <p:nvSpPr>
            <p:cNvPr id="243" name="Oval 252">
              <a:extLst>
                <a:ext uri="{FF2B5EF4-FFF2-40B4-BE49-F238E27FC236}">
                  <a16:creationId xmlns:a16="http://schemas.microsoft.com/office/drawing/2014/main" id="{6EBB9567-CE77-4E8F-9B08-81B834CAD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44" name="Oval 253">
              <a:extLst>
                <a:ext uri="{FF2B5EF4-FFF2-40B4-BE49-F238E27FC236}">
                  <a16:creationId xmlns:a16="http://schemas.microsoft.com/office/drawing/2014/main" id="{BF25D690-0DFC-46BB-87CA-2D77DD668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37" name="Group 254">
            <a:extLst>
              <a:ext uri="{FF2B5EF4-FFF2-40B4-BE49-F238E27FC236}">
                <a16:creationId xmlns:a16="http://schemas.microsoft.com/office/drawing/2014/main" id="{FCCBF19B-8319-4522-850A-E4DD55266624}"/>
              </a:ext>
            </a:extLst>
          </p:cNvPr>
          <p:cNvGrpSpPr>
            <a:grpSpLocks/>
          </p:cNvGrpSpPr>
          <p:nvPr/>
        </p:nvGrpSpPr>
        <p:grpSpPr bwMode="auto">
          <a:xfrm>
            <a:off x="4859338" y="5949950"/>
            <a:ext cx="215900" cy="215900"/>
            <a:chOff x="1156" y="2568"/>
            <a:chExt cx="136" cy="136"/>
          </a:xfrm>
        </p:grpSpPr>
        <p:sp>
          <p:nvSpPr>
            <p:cNvPr id="246" name="Oval 255">
              <a:extLst>
                <a:ext uri="{FF2B5EF4-FFF2-40B4-BE49-F238E27FC236}">
                  <a16:creationId xmlns:a16="http://schemas.microsoft.com/office/drawing/2014/main" id="{BC7E96C7-4480-4C14-AC24-AA5B8531BE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47" name="Oval 256">
              <a:extLst>
                <a:ext uri="{FF2B5EF4-FFF2-40B4-BE49-F238E27FC236}">
                  <a16:creationId xmlns:a16="http://schemas.microsoft.com/office/drawing/2014/main" id="{9DEF84C7-58D6-4752-9FD7-9EF666ECB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38" name="Group 257">
            <a:extLst>
              <a:ext uri="{FF2B5EF4-FFF2-40B4-BE49-F238E27FC236}">
                <a16:creationId xmlns:a16="http://schemas.microsoft.com/office/drawing/2014/main" id="{5EEFA15C-36F7-4526-9977-13EFFD36DAA8}"/>
              </a:ext>
            </a:extLst>
          </p:cNvPr>
          <p:cNvGrpSpPr>
            <a:grpSpLocks/>
          </p:cNvGrpSpPr>
          <p:nvPr/>
        </p:nvGrpSpPr>
        <p:grpSpPr bwMode="auto">
          <a:xfrm>
            <a:off x="4643438" y="6021388"/>
            <a:ext cx="215900" cy="215900"/>
            <a:chOff x="1156" y="2568"/>
            <a:chExt cx="136" cy="136"/>
          </a:xfrm>
        </p:grpSpPr>
        <p:sp>
          <p:nvSpPr>
            <p:cNvPr id="249" name="Oval 258">
              <a:extLst>
                <a:ext uri="{FF2B5EF4-FFF2-40B4-BE49-F238E27FC236}">
                  <a16:creationId xmlns:a16="http://schemas.microsoft.com/office/drawing/2014/main" id="{9730F167-13BC-4479-AAE7-DE7B62867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50" name="Oval 259">
              <a:extLst>
                <a:ext uri="{FF2B5EF4-FFF2-40B4-BE49-F238E27FC236}">
                  <a16:creationId xmlns:a16="http://schemas.microsoft.com/office/drawing/2014/main" id="{ECBE0E88-B8C1-4F1E-8A7C-03C4EFF94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39" name="Group 260">
            <a:extLst>
              <a:ext uri="{FF2B5EF4-FFF2-40B4-BE49-F238E27FC236}">
                <a16:creationId xmlns:a16="http://schemas.microsoft.com/office/drawing/2014/main" id="{CE98C536-0723-4619-B320-8C432BDBA2D2}"/>
              </a:ext>
            </a:extLst>
          </p:cNvPr>
          <p:cNvGrpSpPr>
            <a:grpSpLocks/>
          </p:cNvGrpSpPr>
          <p:nvPr/>
        </p:nvGrpSpPr>
        <p:grpSpPr bwMode="auto">
          <a:xfrm>
            <a:off x="5283200" y="5734050"/>
            <a:ext cx="215900" cy="215900"/>
            <a:chOff x="1156" y="2568"/>
            <a:chExt cx="136" cy="136"/>
          </a:xfrm>
        </p:grpSpPr>
        <p:sp>
          <p:nvSpPr>
            <p:cNvPr id="252" name="Oval 261">
              <a:extLst>
                <a:ext uri="{FF2B5EF4-FFF2-40B4-BE49-F238E27FC236}">
                  <a16:creationId xmlns:a16="http://schemas.microsoft.com/office/drawing/2014/main" id="{02BC88F2-46B2-42D6-ADC3-641BFD76DB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53" name="Oval 262">
              <a:extLst>
                <a:ext uri="{FF2B5EF4-FFF2-40B4-BE49-F238E27FC236}">
                  <a16:creationId xmlns:a16="http://schemas.microsoft.com/office/drawing/2014/main" id="{D7A5E4D8-4A2F-4126-86AD-9E10BBA7B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40" name="Group 267">
            <a:extLst>
              <a:ext uri="{FF2B5EF4-FFF2-40B4-BE49-F238E27FC236}">
                <a16:creationId xmlns:a16="http://schemas.microsoft.com/office/drawing/2014/main" id="{5939D362-7DDD-43D4-AF42-322625FCBD7E}"/>
              </a:ext>
            </a:extLst>
          </p:cNvPr>
          <p:cNvGrpSpPr>
            <a:grpSpLocks/>
          </p:cNvGrpSpPr>
          <p:nvPr/>
        </p:nvGrpSpPr>
        <p:grpSpPr bwMode="auto">
          <a:xfrm>
            <a:off x="3276600" y="2924175"/>
            <a:ext cx="287338" cy="215900"/>
            <a:chOff x="340" y="3339"/>
            <a:chExt cx="181" cy="136"/>
          </a:xfrm>
        </p:grpSpPr>
        <p:sp>
          <p:nvSpPr>
            <p:cNvPr id="255" name="Oval 265">
              <a:extLst>
                <a:ext uri="{FF2B5EF4-FFF2-40B4-BE49-F238E27FC236}">
                  <a16:creationId xmlns:a16="http://schemas.microsoft.com/office/drawing/2014/main" id="{0F08D3E6-F6E1-4217-ABAB-031D9FD90A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56" name="Oval 266">
              <a:extLst>
                <a:ext uri="{FF2B5EF4-FFF2-40B4-BE49-F238E27FC236}">
                  <a16:creationId xmlns:a16="http://schemas.microsoft.com/office/drawing/2014/main" id="{80EC69CF-CB2D-45C7-B995-EDB80E649C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41" name="Group 271">
            <a:extLst>
              <a:ext uri="{FF2B5EF4-FFF2-40B4-BE49-F238E27FC236}">
                <a16:creationId xmlns:a16="http://schemas.microsoft.com/office/drawing/2014/main" id="{A25A8931-0947-44ED-A52A-34830D27A4E9}"/>
              </a:ext>
            </a:extLst>
          </p:cNvPr>
          <p:cNvGrpSpPr>
            <a:grpSpLocks/>
          </p:cNvGrpSpPr>
          <p:nvPr/>
        </p:nvGrpSpPr>
        <p:grpSpPr bwMode="auto">
          <a:xfrm>
            <a:off x="3563938" y="2852738"/>
            <a:ext cx="287337" cy="215900"/>
            <a:chOff x="340" y="3339"/>
            <a:chExt cx="181" cy="136"/>
          </a:xfrm>
        </p:grpSpPr>
        <p:sp>
          <p:nvSpPr>
            <p:cNvPr id="258" name="Oval 272">
              <a:extLst>
                <a:ext uri="{FF2B5EF4-FFF2-40B4-BE49-F238E27FC236}">
                  <a16:creationId xmlns:a16="http://schemas.microsoft.com/office/drawing/2014/main" id="{9F1CA646-5F8C-4972-B0C9-F72BDE2EA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59" name="Oval 273">
              <a:extLst>
                <a:ext uri="{FF2B5EF4-FFF2-40B4-BE49-F238E27FC236}">
                  <a16:creationId xmlns:a16="http://schemas.microsoft.com/office/drawing/2014/main" id="{F1376BC2-C362-4B7A-94CF-14403FA5F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42" name="Group 274">
            <a:extLst>
              <a:ext uri="{FF2B5EF4-FFF2-40B4-BE49-F238E27FC236}">
                <a16:creationId xmlns:a16="http://schemas.microsoft.com/office/drawing/2014/main" id="{D5A50F3C-ADFE-4B3B-A1AD-13014320C3AC}"/>
              </a:ext>
            </a:extLst>
          </p:cNvPr>
          <p:cNvGrpSpPr>
            <a:grpSpLocks/>
          </p:cNvGrpSpPr>
          <p:nvPr/>
        </p:nvGrpSpPr>
        <p:grpSpPr bwMode="auto">
          <a:xfrm>
            <a:off x="4140200" y="2852738"/>
            <a:ext cx="287338" cy="215900"/>
            <a:chOff x="340" y="3339"/>
            <a:chExt cx="181" cy="136"/>
          </a:xfrm>
        </p:grpSpPr>
        <p:sp>
          <p:nvSpPr>
            <p:cNvPr id="261" name="Oval 275">
              <a:extLst>
                <a:ext uri="{FF2B5EF4-FFF2-40B4-BE49-F238E27FC236}">
                  <a16:creationId xmlns:a16="http://schemas.microsoft.com/office/drawing/2014/main" id="{C143A5C2-3B73-471E-A0A0-F3428E823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2" name="Oval 276">
              <a:extLst>
                <a:ext uri="{FF2B5EF4-FFF2-40B4-BE49-F238E27FC236}">
                  <a16:creationId xmlns:a16="http://schemas.microsoft.com/office/drawing/2014/main" id="{652A7B1C-D45B-4B2B-8D70-61C382A816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43" name="Group 277">
            <a:extLst>
              <a:ext uri="{FF2B5EF4-FFF2-40B4-BE49-F238E27FC236}">
                <a16:creationId xmlns:a16="http://schemas.microsoft.com/office/drawing/2014/main" id="{41C447AD-688B-464F-80E8-F12952BBE3D5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2852738"/>
            <a:ext cx="287338" cy="215900"/>
            <a:chOff x="340" y="3339"/>
            <a:chExt cx="181" cy="136"/>
          </a:xfrm>
        </p:grpSpPr>
        <p:sp>
          <p:nvSpPr>
            <p:cNvPr id="264" name="Oval 278">
              <a:extLst>
                <a:ext uri="{FF2B5EF4-FFF2-40B4-BE49-F238E27FC236}">
                  <a16:creationId xmlns:a16="http://schemas.microsoft.com/office/drawing/2014/main" id="{8435E43F-C6A1-405A-934B-BBABD34C2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5" name="Oval 279">
              <a:extLst>
                <a:ext uri="{FF2B5EF4-FFF2-40B4-BE49-F238E27FC236}">
                  <a16:creationId xmlns:a16="http://schemas.microsoft.com/office/drawing/2014/main" id="{9DF829C5-9203-48BE-9130-C59723F2E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44" name="Group 280">
            <a:extLst>
              <a:ext uri="{FF2B5EF4-FFF2-40B4-BE49-F238E27FC236}">
                <a16:creationId xmlns:a16="http://schemas.microsoft.com/office/drawing/2014/main" id="{9E0A3B0D-6BF0-4039-BB1B-F087547E20F9}"/>
              </a:ext>
            </a:extLst>
          </p:cNvPr>
          <p:cNvGrpSpPr>
            <a:grpSpLocks/>
          </p:cNvGrpSpPr>
          <p:nvPr/>
        </p:nvGrpSpPr>
        <p:grpSpPr bwMode="auto">
          <a:xfrm>
            <a:off x="3059113" y="3068638"/>
            <a:ext cx="287337" cy="215900"/>
            <a:chOff x="340" y="3339"/>
            <a:chExt cx="181" cy="136"/>
          </a:xfrm>
        </p:grpSpPr>
        <p:sp>
          <p:nvSpPr>
            <p:cNvPr id="267" name="Oval 281">
              <a:extLst>
                <a:ext uri="{FF2B5EF4-FFF2-40B4-BE49-F238E27FC236}">
                  <a16:creationId xmlns:a16="http://schemas.microsoft.com/office/drawing/2014/main" id="{17077C5E-F650-4B9D-AA13-FCAB6F557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8" name="Oval 282">
              <a:extLst>
                <a:ext uri="{FF2B5EF4-FFF2-40B4-BE49-F238E27FC236}">
                  <a16:creationId xmlns:a16="http://schemas.microsoft.com/office/drawing/2014/main" id="{54F20839-F097-4911-9488-528553B7A0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45" name="Group 283">
            <a:extLst>
              <a:ext uri="{FF2B5EF4-FFF2-40B4-BE49-F238E27FC236}">
                <a16:creationId xmlns:a16="http://schemas.microsoft.com/office/drawing/2014/main" id="{A3869A43-F8AE-41CF-A7D7-1DA8371E2AB2}"/>
              </a:ext>
            </a:extLst>
          </p:cNvPr>
          <p:cNvGrpSpPr>
            <a:grpSpLocks/>
          </p:cNvGrpSpPr>
          <p:nvPr/>
        </p:nvGrpSpPr>
        <p:grpSpPr bwMode="auto">
          <a:xfrm>
            <a:off x="4427538" y="2924175"/>
            <a:ext cx="287337" cy="215900"/>
            <a:chOff x="340" y="3339"/>
            <a:chExt cx="181" cy="136"/>
          </a:xfrm>
        </p:grpSpPr>
        <p:sp>
          <p:nvSpPr>
            <p:cNvPr id="270" name="Oval 284">
              <a:extLst>
                <a:ext uri="{FF2B5EF4-FFF2-40B4-BE49-F238E27FC236}">
                  <a16:creationId xmlns:a16="http://schemas.microsoft.com/office/drawing/2014/main" id="{823107B6-ADFA-4CF2-9A96-11D5B9DE2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71" name="Oval 285">
              <a:extLst>
                <a:ext uri="{FF2B5EF4-FFF2-40B4-BE49-F238E27FC236}">
                  <a16:creationId xmlns:a16="http://schemas.microsoft.com/office/drawing/2014/main" id="{D0B9B053-A8CA-4160-BF5A-28E5B453C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46" name="Group 286">
            <a:extLst>
              <a:ext uri="{FF2B5EF4-FFF2-40B4-BE49-F238E27FC236}">
                <a16:creationId xmlns:a16="http://schemas.microsoft.com/office/drawing/2014/main" id="{8A851D66-D1EB-4EC3-A553-A5F526A7A08D}"/>
              </a:ext>
            </a:extLst>
          </p:cNvPr>
          <p:cNvGrpSpPr>
            <a:grpSpLocks/>
          </p:cNvGrpSpPr>
          <p:nvPr/>
        </p:nvGrpSpPr>
        <p:grpSpPr bwMode="auto">
          <a:xfrm>
            <a:off x="4716463" y="2997200"/>
            <a:ext cx="287337" cy="215900"/>
            <a:chOff x="340" y="3339"/>
            <a:chExt cx="181" cy="136"/>
          </a:xfrm>
        </p:grpSpPr>
        <p:sp>
          <p:nvSpPr>
            <p:cNvPr id="273" name="Oval 287">
              <a:extLst>
                <a:ext uri="{FF2B5EF4-FFF2-40B4-BE49-F238E27FC236}">
                  <a16:creationId xmlns:a16="http://schemas.microsoft.com/office/drawing/2014/main" id="{E1170FCF-1F87-4760-919A-4FC3B65E2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74" name="Oval 288">
              <a:extLst>
                <a:ext uri="{FF2B5EF4-FFF2-40B4-BE49-F238E27FC236}">
                  <a16:creationId xmlns:a16="http://schemas.microsoft.com/office/drawing/2014/main" id="{72A260FC-7223-405C-BA65-FDA109870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47" name="Group 289">
            <a:extLst>
              <a:ext uri="{FF2B5EF4-FFF2-40B4-BE49-F238E27FC236}">
                <a16:creationId xmlns:a16="http://schemas.microsoft.com/office/drawing/2014/main" id="{0D654162-5D8F-458F-9982-E24F2A315E7E}"/>
              </a:ext>
            </a:extLst>
          </p:cNvPr>
          <p:cNvGrpSpPr>
            <a:grpSpLocks/>
          </p:cNvGrpSpPr>
          <p:nvPr/>
        </p:nvGrpSpPr>
        <p:grpSpPr bwMode="auto">
          <a:xfrm>
            <a:off x="3132138" y="3284538"/>
            <a:ext cx="287337" cy="215900"/>
            <a:chOff x="340" y="3339"/>
            <a:chExt cx="181" cy="136"/>
          </a:xfrm>
        </p:grpSpPr>
        <p:sp>
          <p:nvSpPr>
            <p:cNvPr id="276" name="Oval 290">
              <a:extLst>
                <a:ext uri="{FF2B5EF4-FFF2-40B4-BE49-F238E27FC236}">
                  <a16:creationId xmlns:a16="http://schemas.microsoft.com/office/drawing/2014/main" id="{C146F2C5-349D-4E53-9B1D-C50BD9566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77" name="Oval 291">
              <a:extLst>
                <a:ext uri="{FF2B5EF4-FFF2-40B4-BE49-F238E27FC236}">
                  <a16:creationId xmlns:a16="http://schemas.microsoft.com/office/drawing/2014/main" id="{1C40A9A3-379E-40F0-AA6C-9E92C84785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48" name="Group 292">
            <a:extLst>
              <a:ext uri="{FF2B5EF4-FFF2-40B4-BE49-F238E27FC236}">
                <a16:creationId xmlns:a16="http://schemas.microsoft.com/office/drawing/2014/main" id="{0EA79511-4F74-4B54-B5C9-B11EB2BE8081}"/>
              </a:ext>
            </a:extLst>
          </p:cNvPr>
          <p:cNvGrpSpPr>
            <a:grpSpLocks/>
          </p:cNvGrpSpPr>
          <p:nvPr/>
        </p:nvGrpSpPr>
        <p:grpSpPr bwMode="auto">
          <a:xfrm>
            <a:off x="3348038" y="3141663"/>
            <a:ext cx="287337" cy="215900"/>
            <a:chOff x="340" y="3339"/>
            <a:chExt cx="181" cy="136"/>
          </a:xfrm>
        </p:grpSpPr>
        <p:sp>
          <p:nvSpPr>
            <p:cNvPr id="279" name="Oval 293">
              <a:extLst>
                <a:ext uri="{FF2B5EF4-FFF2-40B4-BE49-F238E27FC236}">
                  <a16:creationId xmlns:a16="http://schemas.microsoft.com/office/drawing/2014/main" id="{A5BF6366-7E4D-44F3-BC1A-F64D15CD4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80" name="Oval 294">
              <a:extLst>
                <a:ext uri="{FF2B5EF4-FFF2-40B4-BE49-F238E27FC236}">
                  <a16:creationId xmlns:a16="http://schemas.microsoft.com/office/drawing/2014/main" id="{1E42103A-F31F-45C0-AAC6-1FDD67E86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49" name="Group 295">
            <a:extLst>
              <a:ext uri="{FF2B5EF4-FFF2-40B4-BE49-F238E27FC236}">
                <a16:creationId xmlns:a16="http://schemas.microsoft.com/office/drawing/2014/main" id="{19956078-BB51-4DCB-9FF7-F87EC259A70F}"/>
              </a:ext>
            </a:extLst>
          </p:cNvPr>
          <p:cNvGrpSpPr>
            <a:grpSpLocks/>
          </p:cNvGrpSpPr>
          <p:nvPr/>
        </p:nvGrpSpPr>
        <p:grpSpPr bwMode="auto">
          <a:xfrm>
            <a:off x="3635375" y="3068638"/>
            <a:ext cx="287338" cy="215900"/>
            <a:chOff x="340" y="3339"/>
            <a:chExt cx="181" cy="136"/>
          </a:xfrm>
        </p:grpSpPr>
        <p:sp>
          <p:nvSpPr>
            <p:cNvPr id="282" name="Oval 296">
              <a:extLst>
                <a:ext uri="{FF2B5EF4-FFF2-40B4-BE49-F238E27FC236}">
                  <a16:creationId xmlns:a16="http://schemas.microsoft.com/office/drawing/2014/main" id="{E673AC16-F5FA-44C7-9A10-61C9538AC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83" name="Oval 297">
              <a:extLst>
                <a:ext uri="{FF2B5EF4-FFF2-40B4-BE49-F238E27FC236}">
                  <a16:creationId xmlns:a16="http://schemas.microsoft.com/office/drawing/2014/main" id="{71E9DAC4-E94C-4261-BA9B-214A95DB1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50" name="Group 298">
            <a:extLst>
              <a:ext uri="{FF2B5EF4-FFF2-40B4-BE49-F238E27FC236}">
                <a16:creationId xmlns:a16="http://schemas.microsoft.com/office/drawing/2014/main" id="{8304CCD6-AFBE-4E57-815C-31BCA1A1AAE8}"/>
              </a:ext>
            </a:extLst>
          </p:cNvPr>
          <p:cNvGrpSpPr>
            <a:grpSpLocks/>
          </p:cNvGrpSpPr>
          <p:nvPr/>
        </p:nvGrpSpPr>
        <p:grpSpPr bwMode="auto">
          <a:xfrm>
            <a:off x="3924300" y="3068638"/>
            <a:ext cx="287338" cy="215900"/>
            <a:chOff x="340" y="3339"/>
            <a:chExt cx="181" cy="136"/>
          </a:xfrm>
        </p:grpSpPr>
        <p:sp>
          <p:nvSpPr>
            <p:cNvPr id="285" name="Oval 299">
              <a:extLst>
                <a:ext uri="{FF2B5EF4-FFF2-40B4-BE49-F238E27FC236}">
                  <a16:creationId xmlns:a16="http://schemas.microsoft.com/office/drawing/2014/main" id="{A6A32195-D8A6-495F-8E66-C085648277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86" name="Oval 300">
              <a:extLst>
                <a:ext uri="{FF2B5EF4-FFF2-40B4-BE49-F238E27FC236}">
                  <a16:creationId xmlns:a16="http://schemas.microsoft.com/office/drawing/2014/main" id="{E7BEC33E-4BE6-4229-B565-4ABE05235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51" name="Group 301">
            <a:extLst>
              <a:ext uri="{FF2B5EF4-FFF2-40B4-BE49-F238E27FC236}">
                <a16:creationId xmlns:a16="http://schemas.microsoft.com/office/drawing/2014/main" id="{B8C740FD-845F-45A9-88A0-6D72E629EF58}"/>
              </a:ext>
            </a:extLst>
          </p:cNvPr>
          <p:cNvGrpSpPr>
            <a:grpSpLocks/>
          </p:cNvGrpSpPr>
          <p:nvPr/>
        </p:nvGrpSpPr>
        <p:grpSpPr bwMode="auto">
          <a:xfrm>
            <a:off x="4211638" y="3068638"/>
            <a:ext cx="287337" cy="215900"/>
            <a:chOff x="340" y="3339"/>
            <a:chExt cx="181" cy="136"/>
          </a:xfrm>
        </p:grpSpPr>
        <p:sp>
          <p:nvSpPr>
            <p:cNvPr id="288" name="Oval 302">
              <a:extLst>
                <a:ext uri="{FF2B5EF4-FFF2-40B4-BE49-F238E27FC236}">
                  <a16:creationId xmlns:a16="http://schemas.microsoft.com/office/drawing/2014/main" id="{3BB4EE41-AC71-4C5B-B9FF-90AA76BB2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89" name="Oval 303">
              <a:extLst>
                <a:ext uri="{FF2B5EF4-FFF2-40B4-BE49-F238E27FC236}">
                  <a16:creationId xmlns:a16="http://schemas.microsoft.com/office/drawing/2014/main" id="{E1BB449A-BF11-4E5F-8C20-899D868DC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52" name="Group 304">
            <a:extLst>
              <a:ext uri="{FF2B5EF4-FFF2-40B4-BE49-F238E27FC236}">
                <a16:creationId xmlns:a16="http://schemas.microsoft.com/office/drawing/2014/main" id="{57D6D281-14FE-402D-931D-D3B4F4C80CB2}"/>
              </a:ext>
            </a:extLst>
          </p:cNvPr>
          <p:cNvGrpSpPr>
            <a:grpSpLocks/>
          </p:cNvGrpSpPr>
          <p:nvPr/>
        </p:nvGrpSpPr>
        <p:grpSpPr bwMode="auto">
          <a:xfrm>
            <a:off x="4500563" y="3141663"/>
            <a:ext cx="287337" cy="215900"/>
            <a:chOff x="340" y="3339"/>
            <a:chExt cx="181" cy="136"/>
          </a:xfrm>
        </p:grpSpPr>
        <p:sp>
          <p:nvSpPr>
            <p:cNvPr id="291" name="Oval 305">
              <a:extLst>
                <a:ext uri="{FF2B5EF4-FFF2-40B4-BE49-F238E27FC236}">
                  <a16:creationId xmlns:a16="http://schemas.microsoft.com/office/drawing/2014/main" id="{8C0FDFFF-08D1-4F96-80E3-ACE7C6FE7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2" name="Oval 306">
              <a:extLst>
                <a:ext uri="{FF2B5EF4-FFF2-40B4-BE49-F238E27FC236}">
                  <a16:creationId xmlns:a16="http://schemas.microsoft.com/office/drawing/2014/main" id="{B257FFC5-10EC-4DA5-B151-E26D98987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53" name="Group 308">
            <a:extLst>
              <a:ext uri="{FF2B5EF4-FFF2-40B4-BE49-F238E27FC236}">
                <a16:creationId xmlns:a16="http://schemas.microsoft.com/office/drawing/2014/main" id="{720073E8-9C9B-47BD-9B37-CD9B87C9686C}"/>
              </a:ext>
            </a:extLst>
          </p:cNvPr>
          <p:cNvGrpSpPr>
            <a:grpSpLocks/>
          </p:cNvGrpSpPr>
          <p:nvPr/>
        </p:nvGrpSpPr>
        <p:grpSpPr bwMode="auto">
          <a:xfrm>
            <a:off x="3419475" y="3357563"/>
            <a:ext cx="287338" cy="215900"/>
            <a:chOff x="340" y="3339"/>
            <a:chExt cx="181" cy="136"/>
          </a:xfrm>
        </p:grpSpPr>
        <p:sp>
          <p:nvSpPr>
            <p:cNvPr id="294" name="Oval 309">
              <a:extLst>
                <a:ext uri="{FF2B5EF4-FFF2-40B4-BE49-F238E27FC236}">
                  <a16:creationId xmlns:a16="http://schemas.microsoft.com/office/drawing/2014/main" id="{874676A9-ACFE-404B-AEA4-977BA1887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5" name="Oval 310">
              <a:extLst>
                <a:ext uri="{FF2B5EF4-FFF2-40B4-BE49-F238E27FC236}">
                  <a16:creationId xmlns:a16="http://schemas.microsoft.com/office/drawing/2014/main" id="{E4DEDA61-4F49-448F-853B-189F432715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54" name="Group 311">
            <a:extLst>
              <a:ext uri="{FF2B5EF4-FFF2-40B4-BE49-F238E27FC236}">
                <a16:creationId xmlns:a16="http://schemas.microsoft.com/office/drawing/2014/main" id="{BCABEDCC-72D7-4058-A346-4DB1D68E7FBC}"/>
              </a:ext>
            </a:extLst>
          </p:cNvPr>
          <p:cNvGrpSpPr>
            <a:grpSpLocks/>
          </p:cNvGrpSpPr>
          <p:nvPr/>
        </p:nvGrpSpPr>
        <p:grpSpPr bwMode="auto">
          <a:xfrm>
            <a:off x="3708400" y="3284538"/>
            <a:ext cx="287338" cy="215900"/>
            <a:chOff x="340" y="3339"/>
            <a:chExt cx="181" cy="136"/>
          </a:xfrm>
        </p:grpSpPr>
        <p:sp>
          <p:nvSpPr>
            <p:cNvPr id="297" name="Oval 312">
              <a:extLst>
                <a:ext uri="{FF2B5EF4-FFF2-40B4-BE49-F238E27FC236}">
                  <a16:creationId xmlns:a16="http://schemas.microsoft.com/office/drawing/2014/main" id="{EA482A4B-CB28-442A-9006-AE3A72CE1B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8" name="Oval 313">
              <a:extLst>
                <a:ext uri="{FF2B5EF4-FFF2-40B4-BE49-F238E27FC236}">
                  <a16:creationId xmlns:a16="http://schemas.microsoft.com/office/drawing/2014/main" id="{CCCFE2CD-433A-403E-8351-0C88CC72A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55" name="Group 314">
            <a:extLst>
              <a:ext uri="{FF2B5EF4-FFF2-40B4-BE49-F238E27FC236}">
                <a16:creationId xmlns:a16="http://schemas.microsoft.com/office/drawing/2014/main" id="{68D5A291-3ACA-45E1-BF63-F9616F865D7E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3284538"/>
            <a:ext cx="287337" cy="215900"/>
            <a:chOff x="340" y="3339"/>
            <a:chExt cx="181" cy="136"/>
          </a:xfrm>
        </p:grpSpPr>
        <p:sp>
          <p:nvSpPr>
            <p:cNvPr id="300" name="Oval 315">
              <a:extLst>
                <a:ext uri="{FF2B5EF4-FFF2-40B4-BE49-F238E27FC236}">
                  <a16:creationId xmlns:a16="http://schemas.microsoft.com/office/drawing/2014/main" id="{D101BC58-BBFC-4EBD-8B40-CE76F9793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01" name="Oval 316">
              <a:extLst>
                <a:ext uri="{FF2B5EF4-FFF2-40B4-BE49-F238E27FC236}">
                  <a16:creationId xmlns:a16="http://schemas.microsoft.com/office/drawing/2014/main" id="{C51EF020-B745-4E4A-952E-EDD1CD492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56" name="Group 317">
            <a:extLst>
              <a:ext uri="{FF2B5EF4-FFF2-40B4-BE49-F238E27FC236}">
                <a16:creationId xmlns:a16="http://schemas.microsoft.com/office/drawing/2014/main" id="{A9369C04-B404-4930-96F7-81A89D3B1229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3284538"/>
            <a:ext cx="287337" cy="215900"/>
            <a:chOff x="340" y="3339"/>
            <a:chExt cx="181" cy="136"/>
          </a:xfrm>
        </p:grpSpPr>
        <p:sp>
          <p:nvSpPr>
            <p:cNvPr id="303" name="Oval 318">
              <a:extLst>
                <a:ext uri="{FF2B5EF4-FFF2-40B4-BE49-F238E27FC236}">
                  <a16:creationId xmlns:a16="http://schemas.microsoft.com/office/drawing/2014/main" id="{42424B5C-D5BC-4B76-A6B8-F5A37485A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04" name="Oval 319">
              <a:extLst>
                <a:ext uri="{FF2B5EF4-FFF2-40B4-BE49-F238E27FC236}">
                  <a16:creationId xmlns:a16="http://schemas.microsoft.com/office/drawing/2014/main" id="{61953D99-0017-4223-81BF-E73DB4CA4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57" name="Group 320">
            <a:extLst>
              <a:ext uri="{FF2B5EF4-FFF2-40B4-BE49-F238E27FC236}">
                <a16:creationId xmlns:a16="http://schemas.microsoft.com/office/drawing/2014/main" id="{1D2E4A00-E356-40FF-A277-7EB9EF77AD9F}"/>
              </a:ext>
            </a:extLst>
          </p:cNvPr>
          <p:cNvGrpSpPr>
            <a:grpSpLocks/>
          </p:cNvGrpSpPr>
          <p:nvPr/>
        </p:nvGrpSpPr>
        <p:grpSpPr bwMode="auto">
          <a:xfrm>
            <a:off x="4787900" y="3213100"/>
            <a:ext cx="287338" cy="215900"/>
            <a:chOff x="340" y="3339"/>
            <a:chExt cx="181" cy="136"/>
          </a:xfrm>
        </p:grpSpPr>
        <p:sp>
          <p:nvSpPr>
            <p:cNvPr id="306" name="Oval 321">
              <a:extLst>
                <a:ext uri="{FF2B5EF4-FFF2-40B4-BE49-F238E27FC236}">
                  <a16:creationId xmlns:a16="http://schemas.microsoft.com/office/drawing/2014/main" id="{69E07D90-C7D9-464C-A439-EC4355D4B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07" name="Oval 322">
              <a:extLst>
                <a:ext uri="{FF2B5EF4-FFF2-40B4-BE49-F238E27FC236}">
                  <a16:creationId xmlns:a16="http://schemas.microsoft.com/office/drawing/2014/main" id="{AD28D014-0174-4A14-A1F1-14CE1E563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58" name="Group 323">
            <a:extLst>
              <a:ext uri="{FF2B5EF4-FFF2-40B4-BE49-F238E27FC236}">
                <a16:creationId xmlns:a16="http://schemas.microsoft.com/office/drawing/2014/main" id="{41728CA5-2D64-47FD-A137-7A4C6B0784EF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3357563"/>
            <a:ext cx="287338" cy="215900"/>
            <a:chOff x="340" y="3339"/>
            <a:chExt cx="181" cy="136"/>
          </a:xfrm>
        </p:grpSpPr>
        <p:sp>
          <p:nvSpPr>
            <p:cNvPr id="309" name="Oval 324">
              <a:extLst>
                <a:ext uri="{FF2B5EF4-FFF2-40B4-BE49-F238E27FC236}">
                  <a16:creationId xmlns:a16="http://schemas.microsoft.com/office/drawing/2014/main" id="{D21A9EE8-767A-473D-8915-BAEF87A2E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0" name="Oval 325">
              <a:extLst>
                <a:ext uri="{FF2B5EF4-FFF2-40B4-BE49-F238E27FC236}">
                  <a16:creationId xmlns:a16="http://schemas.microsoft.com/office/drawing/2014/main" id="{FDC03245-F674-4529-9878-D781EDA32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59" name="Group 326">
            <a:extLst>
              <a:ext uri="{FF2B5EF4-FFF2-40B4-BE49-F238E27FC236}">
                <a16:creationId xmlns:a16="http://schemas.microsoft.com/office/drawing/2014/main" id="{DB001F56-4DDD-47AA-AF6C-B092545D91D6}"/>
              </a:ext>
            </a:extLst>
          </p:cNvPr>
          <p:cNvGrpSpPr>
            <a:grpSpLocks/>
          </p:cNvGrpSpPr>
          <p:nvPr/>
        </p:nvGrpSpPr>
        <p:grpSpPr bwMode="auto">
          <a:xfrm>
            <a:off x="3203575" y="3500438"/>
            <a:ext cx="287338" cy="215900"/>
            <a:chOff x="340" y="3339"/>
            <a:chExt cx="181" cy="136"/>
          </a:xfrm>
        </p:grpSpPr>
        <p:sp>
          <p:nvSpPr>
            <p:cNvPr id="312" name="Oval 327">
              <a:extLst>
                <a:ext uri="{FF2B5EF4-FFF2-40B4-BE49-F238E27FC236}">
                  <a16:creationId xmlns:a16="http://schemas.microsoft.com/office/drawing/2014/main" id="{DDCE7E17-A87F-480D-8EFA-A8F32031A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3" name="Oval 328">
              <a:extLst>
                <a:ext uri="{FF2B5EF4-FFF2-40B4-BE49-F238E27FC236}">
                  <a16:creationId xmlns:a16="http://schemas.microsoft.com/office/drawing/2014/main" id="{FE158019-B034-4A6A-A420-3F3A5D3E3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60" name="Group 329">
            <a:extLst>
              <a:ext uri="{FF2B5EF4-FFF2-40B4-BE49-F238E27FC236}">
                <a16:creationId xmlns:a16="http://schemas.microsoft.com/office/drawing/2014/main" id="{AE2106A8-2C4E-45F2-B462-30CA55F07796}"/>
              </a:ext>
            </a:extLst>
          </p:cNvPr>
          <p:cNvGrpSpPr>
            <a:grpSpLocks/>
          </p:cNvGrpSpPr>
          <p:nvPr/>
        </p:nvGrpSpPr>
        <p:grpSpPr bwMode="auto">
          <a:xfrm>
            <a:off x="3492500" y="3573463"/>
            <a:ext cx="287338" cy="215900"/>
            <a:chOff x="340" y="3339"/>
            <a:chExt cx="181" cy="136"/>
          </a:xfrm>
        </p:grpSpPr>
        <p:sp>
          <p:nvSpPr>
            <p:cNvPr id="315" name="Oval 330">
              <a:extLst>
                <a:ext uri="{FF2B5EF4-FFF2-40B4-BE49-F238E27FC236}">
                  <a16:creationId xmlns:a16="http://schemas.microsoft.com/office/drawing/2014/main" id="{EFC887DA-BFDC-4536-8B2B-2674EE421C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6" name="Oval 331">
              <a:extLst>
                <a:ext uri="{FF2B5EF4-FFF2-40B4-BE49-F238E27FC236}">
                  <a16:creationId xmlns:a16="http://schemas.microsoft.com/office/drawing/2014/main" id="{4FD4AA19-2067-4CF6-9A60-A2550E082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61" name="Group 332">
            <a:extLst>
              <a:ext uri="{FF2B5EF4-FFF2-40B4-BE49-F238E27FC236}">
                <a16:creationId xmlns:a16="http://schemas.microsoft.com/office/drawing/2014/main" id="{A2348D8C-1620-4D3B-A69F-0AF8D770D1B4}"/>
              </a:ext>
            </a:extLst>
          </p:cNvPr>
          <p:cNvGrpSpPr>
            <a:grpSpLocks/>
          </p:cNvGrpSpPr>
          <p:nvPr/>
        </p:nvGrpSpPr>
        <p:grpSpPr bwMode="auto">
          <a:xfrm>
            <a:off x="3779838" y="3500438"/>
            <a:ext cx="287337" cy="215900"/>
            <a:chOff x="340" y="3339"/>
            <a:chExt cx="181" cy="136"/>
          </a:xfrm>
        </p:grpSpPr>
        <p:sp>
          <p:nvSpPr>
            <p:cNvPr id="318" name="Oval 333">
              <a:extLst>
                <a:ext uri="{FF2B5EF4-FFF2-40B4-BE49-F238E27FC236}">
                  <a16:creationId xmlns:a16="http://schemas.microsoft.com/office/drawing/2014/main" id="{A09313EA-A9BF-4E59-BFD9-885044B2A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9" name="Oval 334">
              <a:extLst>
                <a:ext uri="{FF2B5EF4-FFF2-40B4-BE49-F238E27FC236}">
                  <a16:creationId xmlns:a16="http://schemas.microsoft.com/office/drawing/2014/main" id="{6861E345-3BD3-4122-AEC0-BF901A694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62" name="Group 335">
            <a:extLst>
              <a:ext uri="{FF2B5EF4-FFF2-40B4-BE49-F238E27FC236}">
                <a16:creationId xmlns:a16="http://schemas.microsoft.com/office/drawing/2014/main" id="{6479E57B-A214-463B-B239-963CC6636E8E}"/>
              </a:ext>
            </a:extLst>
          </p:cNvPr>
          <p:cNvGrpSpPr>
            <a:grpSpLocks/>
          </p:cNvGrpSpPr>
          <p:nvPr/>
        </p:nvGrpSpPr>
        <p:grpSpPr bwMode="auto">
          <a:xfrm>
            <a:off x="4067175" y="3500438"/>
            <a:ext cx="287338" cy="215900"/>
            <a:chOff x="340" y="3339"/>
            <a:chExt cx="181" cy="136"/>
          </a:xfrm>
        </p:grpSpPr>
        <p:sp>
          <p:nvSpPr>
            <p:cNvPr id="321" name="Oval 336">
              <a:extLst>
                <a:ext uri="{FF2B5EF4-FFF2-40B4-BE49-F238E27FC236}">
                  <a16:creationId xmlns:a16="http://schemas.microsoft.com/office/drawing/2014/main" id="{D1C88864-3A6E-4DEE-8615-80240A3C2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2" name="Oval 337">
              <a:extLst>
                <a:ext uri="{FF2B5EF4-FFF2-40B4-BE49-F238E27FC236}">
                  <a16:creationId xmlns:a16="http://schemas.microsoft.com/office/drawing/2014/main" id="{77FE771E-8616-4E61-8769-8AF06DE57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63" name="Group 338">
            <a:extLst>
              <a:ext uri="{FF2B5EF4-FFF2-40B4-BE49-F238E27FC236}">
                <a16:creationId xmlns:a16="http://schemas.microsoft.com/office/drawing/2014/main" id="{EF01F42A-6318-4CB1-AE99-D002F2DC0344}"/>
              </a:ext>
            </a:extLst>
          </p:cNvPr>
          <p:cNvGrpSpPr>
            <a:grpSpLocks/>
          </p:cNvGrpSpPr>
          <p:nvPr/>
        </p:nvGrpSpPr>
        <p:grpSpPr bwMode="auto">
          <a:xfrm>
            <a:off x="4356100" y="3500438"/>
            <a:ext cx="287338" cy="215900"/>
            <a:chOff x="340" y="3339"/>
            <a:chExt cx="181" cy="136"/>
          </a:xfrm>
        </p:grpSpPr>
        <p:sp>
          <p:nvSpPr>
            <p:cNvPr id="324" name="Oval 339">
              <a:extLst>
                <a:ext uri="{FF2B5EF4-FFF2-40B4-BE49-F238E27FC236}">
                  <a16:creationId xmlns:a16="http://schemas.microsoft.com/office/drawing/2014/main" id="{0D153A2F-762E-44A5-9E29-B27AD78AB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5" name="Oval 340">
              <a:extLst>
                <a:ext uri="{FF2B5EF4-FFF2-40B4-BE49-F238E27FC236}">
                  <a16:creationId xmlns:a16="http://schemas.microsoft.com/office/drawing/2014/main" id="{2F145B2E-6994-401A-AA71-F5B547982B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64" name="Group 341">
            <a:extLst>
              <a:ext uri="{FF2B5EF4-FFF2-40B4-BE49-F238E27FC236}">
                <a16:creationId xmlns:a16="http://schemas.microsoft.com/office/drawing/2014/main" id="{9DC5E8D6-F839-47F4-A0FB-50CFDCC00A4E}"/>
              </a:ext>
            </a:extLst>
          </p:cNvPr>
          <p:cNvGrpSpPr>
            <a:grpSpLocks/>
          </p:cNvGrpSpPr>
          <p:nvPr/>
        </p:nvGrpSpPr>
        <p:grpSpPr bwMode="auto">
          <a:xfrm>
            <a:off x="4643438" y="3573463"/>
            <a:ext cx="287337" cy="215900"/>
            <a:chOff x="340" y="3339"/>
            <a:chExt cx="181" cy="136"/>
          </a:xfrm>
        </p:grpSpPr>
        <p:sp>
          <p:nvSpPr>
            <p:cNvPr id="327" name="Oval 342">
              <a:extLst>
                <a:ext uri="{FF2B5EF4-FFF2-40B4-BE49-F238E27FC236}">
                  <a16:creationId xmlns:a16="http://schemas.microsoft.com/office/drawing/2014/main" id="{19792AA9-1593-4E70-A544-48033363C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8" name="Oval 343">
              <a:extLst>
                <a:ext uri="{FF2B5EF4-FFF2-40B4-BE49-F238E27FC236}">
                  <a16:creationId xmlns:a16="http://schemas.microsoft.com/office/drawing/2014/main" id="{534191E9-D069-41EF-A6DA-BBDB19CE17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65" name="Group 344">
            <a:extLst>
              <a:ext uri="{FF2B5EF4-FFF2-40B4-BE49-F238E27FC236}">
                <a16:creationId xmlns:a16="http://schemas.microsoft.com/office/drawing/2014/main" id="{496D2531-9829-4790-ACB4-F4ABE18CBA39}"/>
              </a:ext>
            </a:extLst>
          </p:cNvPr>
          <p:cNvGrpSpPr>
            <a:grpSpLocks/>
          </p:cNvGrpSpPr>
          <p:nvPr/>
        </p:nvGrpSpPr>
        <p:grpSpPr bwMode="auto">
          <a:xfrm>
            <a:off x="2916238" y="3429000"/>
            <a:ext cx="287337" cy="215900"/>
            <a:chOff x="340" y="3339"/>
            <a:chExt cx="181" cy="136"/>
          </a:xfrm>
        </p:grpSpPr>
        <p:sp>
          <p:nvSpPr>
            <p:cNvPr id="330" name="Oval 345">
              <a:extLst>
                <a:ext uri="{FF2B5EF4-FFF2-40B4-BE49-F238E27FC236}">
                  <a16:creationId xmlns:a16="http://schemas.microsoft.com/office/drawing/2014/main" id="{99C38974-6E43-49E9-BFF8-14A72FC022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31" name="Oval 346">
              <a:extLst>
                <a:ext uri="{FF2B5EF4-FFF2-40B4-BE49-F238E27FC236}">
                  <a16:creationId xmlns:a16="http://schemas.microsoft.com/office/drawing/2014/main" id="{9D2F7808-9B46-4216-BFEC-CB93F8CA8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66" name="Group 347">
            <a:extLst>
              <a:ext uri="{FF2B5EF4-FFF2-40B4-BE49-F238E27FC236}">
                <a16:creationId xmlns:a16="http://schemas.microsoft.com/office/drawing/2014/main" id="{B4D0BBFB-7AA6-4DA3-9EF4-E02B1C809F92}"/>
              </a:ext>
            </a:extLst>
          </p:cNvPr>
          <p:cNvGrpSpPr>
            <a:grpSpLocks/>
          </p:cNvGrpSpPr>
          <p:nvPr/>
        </p:nvGrpSpPr>
        <p:grpSpPr bwMode="auto">
          <a:xfrm>
            <a:off x="3276600" y="3716338"/>
            <a:ext cx="287338" cy="215900"/>
            <a:chOff x="340" y="3339"/>
            <a:chExt cx="181" cy="136"/>
          </a:xfrm>
        </p:grpSpPr>
        <p:sp>
          <p:nvSpPr>
            <p:cNvPr id="333" name="Oval 348">
              <a:extLst>
                <a:ext uri="{FF2B5EF4-FFF2-40B4-BE49-F238E27FC236}">
                  <a16:creationId xmlns:a16="http://schemas.microsoft.com/office/drawing/2014/main" id="{AA8561EF-F795-43A3-A180-492292FB4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34" name="Oval 349">
              <a:extLst>
                <a:ext uri="{FF2B5EF4-FFF2-40B4-BE49-F238E27FC236}">
                  <a16:creationId xmlns:a16="http://schemas.microsoft.com/office/drawing/2014/main" id="{6053827A-53A1-475F-8B50-C00C82EE8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67" name="Group 350">
            <a:extLst>
              <a:ext uri="{FF2B5EF4-FFF2-40B4-BE49-F238E27FC236}">
                <a16:creationId xmlns:a16="http://schemas.microsoft.com/office/drawing/2014/main" id="{7E3F8185-8339-44EF-BE84-3676C1DD3ECD}"/>
              </a:ext>
            </a:extLst>
          </p:cNvPr>
          <p:cNvGrpSpPr>
            <a:grpSpLocks/>
          </p:cNvGrpSpPr>
          <p:nvPr/>
        </p:nvGrpSpPr>
        <p:grpSpPr bwMode="auto">
          <a:xfrm>
            <a:off x="3708400" y="3716338"/>
            <a:ext cx="287338" cy="215900"/>
            <a:chOff x="340" y="3339"/>
            <a:chExt cx="181" cy="136"/>
          </a:xfrm>
        </p:grpSpPr>
        <p:sp>
          <p:nvSpPr>
            <p:cNvPr id="336" name="Oval 351">
              <a:extLst>
                <a:ext uri="{FF2B5EF4-FFF2-40B4-BE49-F238E27FC236}">
                  <a16:creationId xmlns:a16="http://schemas.microsoft.com/office/drawing/2014/main" id="{39A16D21-13E8-4E51-8A4D-437D60311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37" name="Oval 352">
              <a:extLst>
                <a:ext uri="{FF2B5EF4-FFF2-40B4-BE49-F238E27FC236}">
                  <a16:creationId xmlns:a16="http://schemas.microsoft.com/office/drawing/2014/main" id="{B748FBC8-30FB-46AD-A117-C5D6446D92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68" name="Group 353">
            <a:extLst>
              <a:ext uri="{FF2B5EF4-FFF2-40B4-BE49-F238E27FC236}">
                <a16:creationId xmlns:a16="http://schemas.microsoft.com/office/drawing/2014/main" id="{17ED62BB-D55A-4E60-95E5-7EBF82CE79DB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3716338"/>
            <a:ext cx="287337" cy="215900"/>
            <a:chOff x="340" y="3339"/>
            <a:chExt cx="181" cy="136"/>
          </a:xfrm>
        </p:grpSpPr>
        <p:sp>
          <p:nvSpPr>
            <p:cNvPr id="339" name="Oval 354">
              <a:extLst>
                <a:ext uri="{FF2B5EF4-FFF2-40B4-BE49-F238E27FC236}">
                  <a16:creationId xmlns:a16="http://schemas.microsoft.com/office/drawing/2014/main" id="{D356129E-772E-4DD1-A12C-B9B0DB06F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0" name="Oval 355">
              <a:extLst>
                <a:ext uri="{FF2B5EF4-FFF2-40B4-BE49-F238E27FC236}">
                  <a16:creationId xmlns:a16="http://schemas.microsoft.com/office/drawing/2014/main" id="{152246FC-DD26-4F53-839C-D96E004C0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69" name="Group 356">
            <a:extLst>
              <a:ext uri="{FF2B5EF4-FFF2-40B4-BE49-F238E27FC236}">
                <a16:creationId xmlns:a16="http://schemas.microsoft.com/office/drawing/2014/main" id="{00E37459-955E-44D8-9A34-5BE567FD663D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3716338"/>
            <a:ext cx="287337" cy="215900"/>
            <a:chOff x="340" y="3339"/>
            <a:chExt cx="181" cy="136"/>
          </a:xfrm>
        </p:grpSpPr>
        <p:sp>
          <p:nvSpPr>
            <p:cNvPr id="342" name="Oval 357">
              <a:extLst>
                <a:ext uri="{FF2B5EF4-FFF2-40B4-BE49-F238E27FC236}">
                  <a16:creationId xmlns:a16="http://schemas.microsoft.com/office/drawing/2014/main" id="{46E7B0DB-C02A-4D7A-99A2-1F32705D8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3" name="Oval 358">
              <a:extLst>
                <a:ext uri="{FF2B5EF4-FFF2-40B4-BE49-F238E27FC236}">
                  <a16:creationId xmlns:a16="http://schemas.microsoft.com/office/drawing/2014/main" id="{7D10E22A-1E11-4D01-B6CA-EDD3CC5C5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70" name="Group 359">
            <a:extLst>
              <a:ext uri="{FF2B5EF4-FFF2-40B4-BE49-F238E27FC236}">
                <a16:creationId xmlns:a16="http://schemas.microsoft.com/office/drawing/2014/main" id="{19431B80-CF90-4DDA-A3E0-F374FB8CA8E9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3789363"/>
            <a:ext cx="287338" cy="215900"/>
            <a:chOff x="340" y="3339"/>
            <a:chExt cx="181" cy="136"/>
          </a:xfrm>
        </p:grpSpPr>
        <p:sp>
          <p:nvSpPr>
            <p:cNvPr id="345" name="Oval 360">
              <a:extLst>
                <a:ext uri="{FF2B5EF4-FFF2-40B4-BE49-F238E27FC236}">
                  <a16:creationId xmlns:a16="http://schemas.microsoft.com/office/drawing/2014/main" id="{4E5F16CD-0595-4143-BD60-4C4894BDF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6" name="Oval 361">
              <a:extLst>
                <a:ext uri="{FF2B5EF4-FFF2-40B4-BE49-F238E27FC236}">
                  <a16:creationId xmlns:a16="http://schemas.microsoft.com/office/drawing/2014/main" id="{E57DE322-54F9-4591-8958-90FEF76C02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71" name="Group 362">
            <a:extLst>
              <a:ext uri="{FF2B5EF4-FFF2-40B4-BE49-F238E27FC236}">
                <a16:creationId xmlns:a16="http://schemas.microsoft.com/office/drawing/2014/main" id="{7758E5D0-8A6B-4109-88F4-47598A278E2A}"/>
              </a:ext>
            </a:extLst>
          </p:cNvPr>
          <p:cNvGrpSpPr>
            <a:grpSpLocks/>
          </p:cNvGrpSpPr>
          <p:nvPr/>
        </p:nvGrpSpPr>
        <p:grpSpPr bwMode="auto">
          <a:xfrm>
            <a:off x="4859338" y="3429000"/>
            <a:ext cx="287337" cy="215900"/>
            <a:chOff x="340" y="3339"/>
            <a:chExt cx="181" cy="136"/>
          </a:xfrm>
        </p:grpSpPr>
        <p:sp>
          <p:nvSpPr>
            <p:cNvPr id="348" name="Oval 363">
              <a:extLst>
                <a:ext uri="{FF2B5EF4-FFF2-40B4-BE49-F238E27FC236}">
                  <a16:creationId xmlns:a16="http://schemas.microsoft.com/office/drawing/2014/main" id="{98874301-C47D-4B99-9E3B-0E3923657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9" name="Oval 364">
              <a:extLst>
                <a:ext uri="{FF2B5EF4-FFF2-40B4-BE49-F238E27FC236}">
                  <a16:creationId xmlns:a16="http://schemas.microsoft.com/office/drawing/2014/main" id="{DD41D8A9-FFB5-444A-83FC-2599D0309F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72" name="Group 365">
            <a:extLst>
              <a:ext uri="{FF2B5EF4-FFF2-40B4-BE49-F238E27FC236}">
                <a16:creationId xmlns:a16="http://schemas.microsoft.com/office/drawing/2014/main" id="{9316E380-AF99-4545-A93B-AC2FF4AA1BD7}"/>
              </a:ext>
            </a:extLst>
          </p:cNvPr>
          <p:cNvGrpSpPr>
            <a:grpSpLocks/>
          </p:cNvGrpSpPr>
          <p:nvPr/>
        </p:nvGrpSpPr>
        <p:grpSpPr bwMode="auto">
          <a:xfrm>
            <a:off x="4859338" y="3716338"/>
            <a:ext cx="287337" cy="215900"/>
            <a:chOff x="340" y="3339"/>
            <a:chExt cx="181" cy="136"/>
          </a:xfrm>
        </p:grpSpPr>
        <p:sp>
          <p:nvSpPr>
            <p:cNvPr id="351" name="Oval 366">
              <a:extLst>
                <a:ext uri="{FF2B5EF4-FFF2-40B4-BE49-F238E27FC236}">
                  <a16:creationId xmlns:a16="http://schemas.microsoft.com/office/drawing/2014/main" id="{714B177E-04F6-41C4-BC22-C7273828B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2" name="Oval 367">
              <a:extLst>
                <a:ext uri="{FF2B5EF4-FFF2-40B4-BE49-F238E27FC236}">
                  <a16:creationId xmlns:a16="http://schemas.microsoft.com/office/drawing/2014/main" id="{1A77CE88-E8BA-4311-A085-BAFB2C247E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73" name="Group 368">
            <a:extLst>
              <a:ext uri="{FF2B5EF4-FFF2-40B4-BE49-F238E27FC236}">
                <a16:creationId xmlns:a16="http://schemas.microsoft.com/office/drawing/2014/main" id="{4C048F2E-9891-447A-B948-9000B820E745}"/>
              </a:ext>
            </a:extLst>
          </p:cNvPr>
          <p:cNvGrpSpPr>
            <a:grpSpLocks/>
          </p:cNvGrpSpPr>
          <p:nvPr/>
        </p:nvGrpSpPr>
        <p:grpSpPr bwMode="auto">
          <a:xfrm>
            <a:off x="3492500" y="3860800"/>
            <a:ext cx="287338" cy="215900"/>
            <a:chOff x="340" y="3339"/>
            <a:chExt cx="181" cy="136"/>
          </a:xfrm>
        </p:grpSpPr>
        <p:sp>
          <p:nvSpPr>
            <p:cNvPr id="354" name="Oval 369">
              <a:extLst>
                <a:ext uri="{FF2B5EF4-FFF2-40B4-BE49-F238E27FC236}">
                  <a16:creationId xmlns:a16="http://schemas.microsoft.com/office/drawing/2014/main" id="{8AF772A7-B313-4096-A707-341BC82F74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5" name="Oval 370">
              <a:extLst>
                <a:ext uri="{FF2B5EF4-FFF2-40B4-BE49-F238E27FC236}">
                  <a16:creationId xmlns:a16="http://schemas.microsoft.com/office/drawing/2014/main" id="{08EB7D10-34F7-4AC1-A5B5-5B8E6719D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74" name="Group 371">
            <a:extLst>
              <a:ext uri="{FF2B5EF4-FFF2-40B4-BE49-F238E27FC236}">
                <a16:creationId xmlns:a16="http://schemas.microsoft.com/office/drawing/2014/main" id="{7D18C9DC-F685-4DD0-96CD-3BAAECB8ED51}"/>
              </a:ext>
            </a:extLst>
          </p:cNvPr>
          <p:cNvGrpSpPr>
            <a:grpSpLocks/>
          </p:cNvGrpSpPr>
          <p:nvPr/>
        </p:nvGrpSpPr>
        <p:grpSpPr bwMode="auto">
          <a:xfrm>
            <a:off x="3779838" y="3933825"/>
            <a:ext cx="287337" cy="215900"/>
            <a:chOff x="340" y="3339"/>
            <a:chExt cx="181" cy="136"/>
          </a:xfrm>
        </p:grpSpPr>
        <p:sp>
          <p:nvSpPr>
            <p:cNvPr id="357" name="Oval 372">
              <a:extLst>
                <a:ext uri="{FF2B5EF4-FFF2-40B4-BE49-F238E27FC236}">
                  <a16:creationId xmlns:a16="http://schemas.microsoft.com/office/drawing/2014/main" id="{882AF01B-0B19-4B94-82CF-D7BCA03049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8" name="Oval 373">
              <a:extLst>
                <a:ext uri="{FF2B5EF4-FFF2-40B4-BE49-F238E27FC236}">
                  <a16:creationId xmlns:a16="http://schemas.microsoft.com/office/drawing/2014/main" id="{85EB6D57-280B-44F7-A130-1E6CD84B3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75" name="Group 374">
            <a:extLst>
              <a:ext uri="{FF2B5EF4-FFF2-40B4-BE49-F238E27FC236}">
                <a16:creationId xmlns:a16="http://schemas.microsoft.com/office/drawing/2014/main" id="{A3C281C2-B4D5-477D-9D33-92306599272C}"/>
              </a:ext>
            </a:extLst>
          </p:cNvPr>
          <p:cNvGrpSpPr>
            <a:grpSpLocks/>
          </p:cNvGrpSpPr>
          <p:nvPr/>
        </p:nvGrpSpPr>
        <p:grpSpPr bwMode="auto">
          <a:xfrm>
            <a:off x="4067175" y="3933825"/>
            <a:ext cx="287338" cy="215900"/>
            <a:chOff x="340" y="3339"/>
            <a:chExt cx="181" cy="136"/>
          </a:xfrm>
        </p:grpSpPr>
        <p:sp>
          <p:nvSpPr>
            <p:cNvPr id="360" name="Oval 375">
              <a:extLst>
                <a:ext uri="{FF2B5EF4-FFF2-40B4-BE49-F238E27FC236}">
                  <a16:creationId xmlns:a16="http://schemas.microsoft.com/office/drawing/2014/main" id="{E7971C4B-3EEE-47AD-A769-AA9D932F1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61" name="Oval 376">
              <a:extLst>
                <a:ext uri="{FF2B5EF4-FFF2-40B4-BE49-F238E27FC236}">
                  <a16:creationId xmlns:a16="http://schemas.microsoft.com/office/drawing/2014/main" id="{E7CD622F-A9EF-4042-96F0-138463948E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3676" name="Group 377">
            <a:extLst>
              <a:ext uri="{FF2B5EF4-FFF2-40B4-BE49-F238E27FC236}">
                <a16:creationId xmlns:a16="http://schemas.microsoft.com/office/drawing/2014/main" id="{14927856-3FED-4F0E-BFD7-58837CA04D63}"/>
              </a:ext>
            </a:extLst>
          </p:cNvPr>
          <p:cNvGrpSpPr>
            <a:grpSpLocks/>
          </p:cNvGrpSpPr>
          <p:nvPr/>
        </p:nvGrpSpPr>
        <p:grpSpPr bwMode="auto">
          <a:xfrm>
            <a:off x="4356100" y="3933825"/>
            <a:ext cx="287338" cy="215900"/>
            <a:chOff x="340" y="3339"/>
            <a:chExt cx="181" cy="136"/>
          </a:xfrm>
        </p:grpSpPr>
        <p:sp>
          <p:nvSpPr>
            <p:cNvPr id="363" name="Oval 378">
              <a:extLst>
                <a:ext uri="{FF2B5EF4-FFF2-40B4-BE49-F238E27FC236}">
                  <a16:creationId xmlns:a16="http://schemas.microsoft.com/office/drawing/2014/main" id="{C76651A9-2682-4FAB-A813-16F1EAD57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64" name="Oval 379">
              <a:extLst>
                <a:ext uri="{FF2B5EF4-FFF2-40B4-BE49-F238E27FC236}">
                  <a16:creationId xmlns:a16="http://schemas.microsoft.com/office/drawing/2014/main" id="{70BBC319-24AF-48A8-9B3A-027889EF2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365" name="Text Box 381">
            <a:extLst>
              <a:ext uri="{FF2B5EF4-FFF2-40B4-BE49-F238E27FC236}">
                <a16:creationId xmlns:a16="http://schemas.microsoft.com/office/drawing/2014/main" id="{D82953B1-7656-4BD7-B61B-7C1872FCFD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1484313"/>
            <a:ext cx="25923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2400" b="1" kern="0">
                <a:solidFill>
                  <a:srgbClr val="FF3300"/>
                </a:solidFill>
              </a:rPr>
              <a:t>ENDOMETRIUM</a:t>
            </a:r>
          </a:p>
        </p:txBody>
      </p:sp>
      <p:sp>
        <p:nvSpPr>
          <p:cNvPr id="366" name="Line 382">
            <a:extLst>
              <a:ext uri="{FF2B5EF4-FFF2-40B4-BE49-F238E27FC236}">
                <a16:creationId xmlns:a16="http://schemas.microsoft.com/office/drawing/2014/main" id="{AD29CD72-4A79-4DAF-8841-195A70D2A62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940425" y="4437063"/>
            <a:ext cx="719138" cy="2159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368" name="Line 384">
            <a:extLst>
              <a:ext uri="{FF2B5EF4-FFF2-40B4-BE49-F238E27FC236}">
                <a16:creationId xmlns:a16="http://schemas.microsoft.com/office/drawing/2014/main" id="{1D233F03-1E5C-459C-9A3E-E64864A4AF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403350" y="3716338"/>
            <a:ext cx="1800225" cy="865187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369" name="Text Box 385">
            <a:extLst>
              <a:ext uri="{FF2B5EF4-FFF2-40B4-BE49-F238E27FC236}">
                <a16:creationId xmlns:a16="http://schemas.microsoft.com/office/drawing/2014/main" id="{646C40F5-0F17-413F-BE87-604CC01FB6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4581525"/>
            <a:ext cx="1727200" cy="7794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 err="1">
                <a:latin typeface="+mj-lt"/>
              </a:rPr>
              <a:t>embryoblasts</a:t>
            </a:r>
            <a:endParaRPr lang="hu-HU" altLang="hu-HU" sz="1800" kern="0" dirty="0">
              <a:latin typeface="+mj-lt"/>
            </a:endParaRPr>
          </a:p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>
                <a:latin typeface="+mj-lt"/>
              </a:rPr>
              <a:t>(30-34 </a:t>
            </a:r>
            <a:r>
              <a:rPr lang="hu-HU" altLang="hu-HU" sz="1800" kern="0" dirty="0" err="1">
                <a:latin typeface="+mj-lt"/>
              </a:rPr>
              <a:t>cells</a:t>
            </a:r>
            <a:r>
              <a:rPr lang="hu-HU" altLang="hu-HU" sz="1800" kern="0" dirty="0">
                <a:latin typeface="+mj-lt"/>
              </a:rPr>
              <a:t>)</a:t>
            </a:r>
          </a:p>
        </p:txBody>
      </p:sp>
      <p:sp>
        <p:nvSpPr>
          <p:cNvPr id="371" name="Text Box 387">
            <a:extLst>
              <a:ext uri="{FF2B5EF4-FFF2-40B4-BE49-F238E27FC236}">
                <a16:creationId xmlns:a16="http://schemas.microsoft.com/office/drawing/2014/main" id="{F1430B1E-99A4-4993-9522-2103D1BAEE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3" y="4449763"/>
            <a:ext cx="1728787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 err="1">
                <a:latin typeface="+mj-lt"/>
              </a:rPr>
              <a:t>trophoblasts</a:t>
            </a:r>
            <a:endParaRPr lang="hu-HU" altLang="hu-HU" sz="1800" kern="0" dirty="0">
              <a:latin typeface="+mj-lt"/>
            </a:endParaRPr>
          </a:p>
          <a:p>
            <a:pPr algn="ctr"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>
                <a:latin typeface="+mj-lt"/>
              </a:rPr>
              <a:t>(170-220 </a:t>
            </a:r>
            <a:r>
              <a:rPr lang="hu-HU" altLang="hu-HU" sz="1800" kern="0" dirty="0" err="1">
                <a:latin typeface="+mj-lt"/>
              </a:rPr>
              <a:t>cells</a:t>
            </a:r>
            <a:r>
              <a:rPr lang="hu-HU" altLang="hu-HU" sz="1800" kern="0" dirty="0">
                <a:latin typeface="+mj-lt"/>
              </a:rPr>
              <a:t>)</a:t>
            </a:r>
          </a:p>
        </p:txBody>
      </p:sp>
      <p:sp>
        <p:nvSpPr>
          <p:cNvPr id="372" name="Text Box 388">
            <a:extLst>
              <a:ext uri="{FF2B5EF4-FFF2-40B4-BE49-F238E27FC236}">
                <a16:creationId xmlns:a16="http://schemas.microsoft.com/office/drawing/2014/main" id="{4E37FB3A-2F09-4BC7-9920-25EC7DA267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67063" y="4829175"/>
            <a:ext cx="1727200" cy="585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b="1" kern="0" dirty="0" err="1">
                <a:solidFill>
                  <a:srgbClr val="000000"/>
                </a:solidFill>
                <a:latin typeface="+mn-lt"/>
              </a:rPr>
              <a:t>blastocoel</a:t>
            </a:r>
            <a:endParaRPr lang="hu-HU" altLang="hu-HU" sz="1800" b="1" kern="0" dirty="0">
              <a:solidFill>
                <a:srgbClr val="000000"/>
              </a:solidFill>
              <a:latin typeface="+mn-lt"/>
            </a:endParaRP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400" kern="0" dirty="0">
                <a:solidFill>
                  <a:srgbClr val="000000"/>
                </a:solidFill>
                <a:latin typeface="+mn-lt"/>
              </a:rPr>
              <a:t>(</a:t>
            </a:r>
            <a:r>
              <a:rPr lang="hu-HU" altLang="hu-HU" sz="1400" kern="0" dirty="0" err="1">
                <a:solidFill>
                  <a:srgbClr val="000000"/>
                </a:solidFill>
                <a:latin typeface="+mn-lt"/>
              </a:rPr>
              <a:t>blastocystic</a:t>
            </a:r>
            <a:r>
              <a:rPr lang="hu-HU" altLang="hu-HU" sz="14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400" kern="0" dirty="0" err="1">
                <a:solidFill>
                  <a:srgbClr val="000000"/>
                </a:solidFill>
                <a:latin typeface="+mn-lt"/>
              </a:rPr>
              <a:t>cavity</a:t>
            </a:r>
            <a:r>
              <a:rPr lang="hu-HU" altLang="hu-HU" sz="1400" kern="0" dirty="0">
                <a:solidFill>
                  <a:srgbClr val="000000"/>
                </a:solidFill>
                <a:latin typeface="+mn-lt"/>
              </a:rPr>
              <a:t>)</a:t>
            </a:r>
          </a:p>
        </p:txBody>
      </p:sp>
      <p:sp>
        <p:nvSpPr>
          <p:cNvPr id="373" name="Text Box 390">
            <a:extLst>
              <a:ext uri="{FF2B5EF4-FFF2-40B4-BE49-F238E27FC236}">
                <a16:creationId xmlns:a16="http://schemas.microsoft.com/office/drawing/2014/main" id="{2879EEF8-8432-4AF6-98CE-C2272B8014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184150"/>
            <a:ext cx="6423025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Apposition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first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and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adhesion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somewhat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later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is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mediated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by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numerous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receptor-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ligand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interactions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.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Among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others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this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is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responsible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for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the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differentiation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of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trophoblasts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.</a:t>
            </a:r>
          </a:p>
        </p:txBody>
      </p:sp>
      <p:sp>
        <p:nvSpPr>
          <p:cNvPr id="375" name="Text Box 392">
            <a:extLst>
              <a:ext uri="{FF2B5EF4-FFF2-40B4-BE49-F238E27FC236}">
                <a16:creationId xmlns:a16="http://schemas.microsoft.com/office/drawing/2014/main" id="{0756EE06-292B-44DA-AC6C-4E27581140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313" y="1844675"/>
            <a:ext cx="5441950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(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secretory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phase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-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high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progesteron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,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low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estrogen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)</a:t>
            </a:r>
          </a:p>
        </p:txBody>
      </p:sp>
      <p:sp>
        <p:nvSpPr>
          <p:cNvPr id="376" name="Szövegdoboz 17">
            <a:extLst>
              <a:ext uri="{FF2B5EF4-FFF2-40B4-BE49-F238E27FC236}">
                <a16:creationId xmlns:a16="http://schemas.microsoft.com/office/drawing/2014/main" id="{3838033C-8076-43E3-99F8-7120F11C94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252788"/>
            <a:ext cx="258127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0"/>
              </a:spcBef>
              <a:buClrTx/>
              <a:buFontTx/>
              <a:buNone/>
              <a:defRPr/>
            </a:pPr>
            <a:r>
              <a:rPr lang="hu-HU" altLang="hu-HU" sz="1800" b="1" dirty="0">
                <a:latin typeface="+mj-lt"/>
              </a:rPr>
              <a:t>BLASTOCYST</a:t>
            </a:r>
          </a:p>
          <a:p>
            <a:pPr algn="ctr">
              <a:spcBef>
                <a:spcPct val="0"/>
              </a:spcBef>
              <a:buClrTx/>
              <a:buFontTx/>
              <a:buNone/>
              <a:defRPr/>
            </a:pPr>
            <a:r>
              <a:rPr lang="hu-HU" altLang="hu-HU" sz="1800" dirty="0">
                <a:latin typeface="+mj-lt"/>
              </a:rPr>
              <a:t>(</a:t>
            </a:r>
            <a:r>
              <a:rPr lang="hu-HU" altLang="hu-HU" sz="1800" dirty="0" err="1">
                <a:latin typeface="+mj-lt"/>
              </a:rPr>
              <a:t>day</a:t>
            </a:r>
            <a:r>
              <a:rPr lang="hu-HU" altLang="hu-HU" sz="1800" dirty="0">
                <a:latin typeface="+mj-lt"/>
              </a:rPr>
              <a:t> 5, 200-250 </a:t>
            </a:r>
            <a:r>
              <a:rPr lang="hu-HU" altLang="hu-HU" sz="1800" dirty="0" err="1">
                <a:latin typeface="+mj-lt"/>
              </a:rPr>
              <a:t>cells</a:t>
            </a:r>
            <a:r>
              <a:rPr lang="hu-HU" altLang="hu-HU" sz="1800" dirty="0">
                <a:latin typeface="+mj-lt"/>
              </a:rPr>
              <a:t>)</a:t>
            </a:r>
          </a:p>
        </p:txBody>
      </p:sp>
      <p:grpSp>
        <p:nvGrpSpPr>
          <p:cNvPr id="23686" name="Csoportba foglalás 27">
            <a:extLst>
              <a:ext uri="{FF2B5EF4-FFF2-40B4-BE49-F238E27FC236}">
                <a16:creationId xmlns:a16="http://schemas.microsoft.com/office/drawing/2014/main" id="{E824C065-F08F-43CE-980F-A0EC5C19C3B0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510338" y="188913"/>
            <a:ext cx="2457450" cy="2474912"/>
            <a:chOff x="5730164" y="3032457"/>
            <a:chExt cx="2857500" cy="2877218"/>
          </a:xfrm>
        </p:grpSpPr>
        <p:pic>
          <p:nvPicPr>
            <p:cNvPr id="23688" name="Picture 7" descr="day7">
              <a:extLst>
                <a:ext uri="{FF2B5EF4-FFF2-40B4-BE49-F238E27FC236}">
                  <a16:creationId xmlns:a16="http://schemas.microsoft.com/office/drawing/2014/main" id="{05025CAB-7405-4B97-B8A6-0D891A17C5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30164" y="3032457"/>
              <a:ext cx="2857500" cy="2857500"/>
            </a:xfrm>
            <a:prstGeom prst="rect">
              <a:avLst/>
            </a:prstGeom>
            <a:noFill/>
            <a:ln w="9525">
              <a:solidFill>
                <a:srgbClr val="FFFF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79" name="Szövegdoboz 18">
              <a:extLst>
                <a:ext uri="{FF2B5EF4-FFF2-40B4-BE49-F238E27FC236}">
                  <a16:creationId xmlns:a16="http://schemas.microsoft.com/office/drawing/2014/main" id="{2B14D4CC-E238-4DA6-ADED-A0F2EE6C1E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54161" y="3309290"/>
              <a:ext cx="1814550" cy="39310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auto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r>
                <a:rPr lang="hu-HU" altLang="hu-HU" sz="1600" b="1" kern="0" dirty="0" err="1">
                  <a:solidFill>
                    <a:srgbClr val="F8F8F8"/>
                  </a:solidFill>
                  <a:latin typeface="+mj-lt"/>
                </a:rPr>
                <a:t>trophoblasts</a:t>
              </a:r>
              <a:endParaRPr lang="hu-HU" altLang="hu-HU" sz="1600" b="1" kern="0" dirty="0">
                <a:solidFill>
                  <a:srgbClr val="F8F8F8"/>
                </a:solidFill>
                <a:latin typeface="+mj-lt"/>
              </a:endParaRPr>
            </a:p>
          </p:txBody>
        </p:sp>
        <p:sp>
          <p:nvSpPr>
            <p:cNvPr id="380" name="Szövegdoboz 19">
              <a:extLst>
                <a:ext uri="{FF2B5EF4-FFF2-40B4-BE49-F238E27FC236}">
                  <a16:creationId xmlns:a16="http://schemas.microsoft.com/office/drawing/2014/main" id="{1B039BD9-32EA-4BC8-84A2-A33A7EE2B3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50149" y="5230511"/>
              <a:ext cx="1945610" cy="679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auto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r>
                <a:rPr lang="hu-HU" altLang="hu-HU" sz="1600" b="1" kern="0" dirty="0" err="1">
                  <a:solidFill>
                    <a:srgbClr val="F8F8F8"/>
                  </a:solidFill>
                  <a:latin typeface="+mj-lt"/>
                </a:rPr>
                <a:t>embryoblasts</a:t>
              </a:r>
              <a:r>
                <a:rPr lang="hu-HU" altLang="hu-HU" sz="1600" b="1" kern="0" dirty="0">
                  <a:solidFill>
                    <a:srgbClr val="F8F8F8"/>
                  </a:solidFill>
                  <a:latin typeface="+mj-lt"/>
                </a:rPr>
                <a:t> </a:t>
              </a:r>
              <a:r>
                <a:rPr lang="hu-HU" altLang="hu-HU" sz="1600" kern="0" dirty="0">
                  <a:solidFill>
                    <a:srgbClr val="F8F8F8"/>
                  </a:solidFill>
                  <a:latin typeface="+mj-lt"/>
                </a:rPr>
                <a:t>(</a:t>
              </a:r>
              <a:r>
                <a:rPr lang="hu-HU" altLang="hu-HU" sz="1600" kern="0" dirty="0" err="1">
                  <a:solidFill>
                    <a:srgbClr val="F8F8F8"/>
                  </a:solidFill>
                  <a:latin typeface="+mj-lt"/>
                </a:rPr>
                <a:t>inner</a:t>
              </a:r>
              <a:r>
                <a:rPr lang="hu-HU" altLang="hu-HU" sz="1600" kern="0" dirty="0">
                  <a:solidFill>
                    <a:srgbClr val="F8F8F8"/>
                  </a:solidFill>
                  <a:latin typeface="+mj-lt"/>
                </a:rPr>
                <a:t> </a:t>
              </a:r>
              <a:r>
                <a:rPr lang="hu-HU" altLang="hu-HU" sz="1600" kern="0" dirty="0" err="1">
                  <a:solidFill>
                    <a:srgbClr val="F8F8F8"/>
                  </a:solidFill>
                  <a:latin typeface="+mj-lt"/>
                </a:rPr>
                <a:t>cell</a:t>
              </a:r>
              <a:r>
                <a:rPr lang="hu-HU" altLang="hu-HU" sz="1600" kern="0" dirty="0">
                  <a:solidFill>
                    <a:srgbClr val="F8F8F8"/>
                  </a:solidFill>
                  <a:latin typeface="+mj-lt"/>
                </a:rPr>
                <a:t> </a:t>
              </a:r>
              <a:r>
                <a:rPr lang="hu-HU" altLang="hu-HU" sz="1600" kern="0" dirty="0" err="1">
                  <a:solidFill>
                    <a:srgbClr val="F8F8F8"/>
                  </a:solidFill>
                  <a:latin typeface="+mj-lt"/>
                </a:rPr>
                <a:t>mass</a:t>
              </a:r>
              <a:r>
                <a:rPr lang="hu-HU" altLang="hu-HU" sz="1600" kern="0" dirty="0">
                  <a:solidFill>
                    <a:srgbClr val="F8F8F8"/>
                  </a:solidFill>
                  <a:latin typeface="+mj-lt"/>
                </a:rPr>
                <a:t>)</a:t>
              </a:r>
            </a:p>
          </p:txBody>
        </p:sp>
        <p:cxnSp>
          <p:nvCxnSpPr>
            <p:cNvPr id="23691" name="Egyenes összekötő nyíllal 380">
              <a:extLst>
                <a:ext uri="{FF2B5EF4-FFF2-40B4-BE49-F238E27FC236}">
                  <a16:creationId xmlns:a16="http://schemas.microsoft.com/office/drawing/2014/main" id="{D3AE74D6-E5FC-4229-86CB-7D1F938482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7427830" y="5085096"/>
              <a:ext cx="672215" cy="407091"/>
            </a:xfrm>
            <a:prstGeom prst="straightConnector1">
              <a:avLst/>
            </a:prstGeom>
            <a:noFill/>
            <a:ln w="9525" algn="ctr">
              <a:solidFill>
                <a:srgbClr val="FFFF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692" name="Egyenes összekötő nyíllal 381">
              <a:extLst>
                <a:ext uri="{FF2B5EF4-FFF2-40B4-BE49-F238E27FC236}">
                  <a16:creationId xmlns:a16="http://schemas.microsoft.com/office/drawing/2014/main" id="{4F83ECE0-5A92-4069-8B71-C26F76E5EB9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345983" y="3489657"/>
              <a:ext cx="538162" cy="0"/>
            </a:xfrm>
            <a:prstGeom prst="straightConnector1">
              <a:avLst/>
            </a:prstGeom>
            <a:noFill/>
            <a:ln w="9525" algn="ctr">
              <a:solidFill>
                <a:srgbClr val="FFFF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693" name="Egyenes összekötő nyíllal 382">
              <a:extLst>
                <a:ext uri="{FF2B5EF4-FFF2-40B4-BE49-F238E27FC236}">
                  <a16:creationId xmlns:a16="http://schemas.microsoft.com/office/drawing/2014/main" id="{4CD4051E-BF49-49DC-8C3F-FE8DAE06648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345983" y="3489657"/>
              <a:ext cx="898525" cy="387350"/>
            </a:xfrm>
            <a:prstGeom prst="straightConnector1">
              <a:avLst/>
            </a:prstGeom>
            <a:noFill/>
            <a:ln w="9525" algn="ctr">
              <a:solidFill>
                <a:srgbClr val="FFFF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84" name="Szövegdoboz 26">
              <a:extLst>
                <a:ext uri="{FF2B5EF4-FFF2-40B4-BE49-F238E27FC236}">
                  <a16:creationId xmlns:a16="http://schemas.microsoft.com/office/drawing/2014/main" id="{7D3E65F5-E2F2-4571-B376-C201A2727C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3333" y="4244985"/>
              <a:ext cx="1419520" cy="4300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fontAlgn="auto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r>
                <a:rPr lang="hu-HU" altLang="hu-HU" sz="1800" i="1" kern="0" dirty="0" err="1">
                  <a:solidFill>
                    <a:srgbClr val="F8F8F8"/>
                  </a:solidFill>
                  <a:latin typeface="+mj-lt"/>
                </a:rPr>
                <a:t>blastocoel</a:t>
              </a:r>
              <a:endParaRPr lang="hu-HU" altLang="hu-HU" sz="1800" i="1" kern="0" dirty="0">
                <a:solidFill>
                  <a:srgbClr val="F8F8F8"/>
                </a:solidFill>
                <a:latin typeface="+mj-lt"/>
              </a:endParaRPr>
            </a:p>
          </p:txBody>
        </p:sp>
      </p:grpSp>
      <p:sp>
        <p:nvSpPr>
          <p:cNvPr id="5" name="Téglalap 4">
            <a:extLst>
              <a:ext uri="{FF2B5EF4-FFF2-40B4-BE49-F238E27FC236}">
                <a16:creationId xmlns:a16="http://schemas.microsoft.com/office/drawing/2014/main" id="{488948D2-3C16-49FE-AFFD-61E80A3341C1}"/>
              </a:ext>
            </a:extLst>
          </p:cNvPr>
          <p:cNvSpPr/>
          <p:nvPr/>
        </p:nvSpPr>
        <p:spPr>
          <a:xfrm>
            <a:off x="5769768" y="5639590"/>
            <a:ext cx="3171825" cy="107721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algn="just">
              <a:defRPr/>
            </a:pPr>
            <a:r>
              <a:rPr lang="en-US" sz="1600" dirty="0">
                <a:solidFill>
                  <a:srgbClr val="222222"/>
                </a:solidFill>
                <a:latin typeface="+mj-lt"/>
              </a:rPr>
              <a:t>The blastocoel fluid cavity contains amino acids, growth factors, and other molecules necessary for cellular differentiation</a:t>
            </a:r>
            <a:endParaRPr lang="hu-HU" sz="1600" dirty="0">
              <a:latin typeface="+mj-lt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AutoShape 5" descr="DA1C6FF7">
            <a:extLst>
              <a:ext uri="{FF2B5EF4-FFF2-40B4-BE49-F238E27FC236}">
                <a16:creationId xmlns:a16="http://schemas.microsoft.com/office/drawing/2014/main" id="{0A200DA9-C995-45CF-B287-EDB38F4A32B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66888" y="1304925"/>
            <a:ext cx="5610225" cy="424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hu-HU" altLang="hu-HU" sz="1800"/>
          </a:p>
        </p:txBody>
      </p:sp>
      <p:pic>
        <p:nvPicPr>
          <p:cNvPr id="45059" name="Picture 20" descr="c8">
            <a:extLst>
              <a:ext uri="{FF2B5EF4-FFF2-40B4-BE49-F238E27FC236}">
                <a16:creationId xmlns:a16="http://schemas.microsoft.com/office/drawing/2014/main" id="{A095A75A-D2C6-438F-AE0F-C216AAB81A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04" y="1678598"/>
            <a:ext cx="8891762" cy="40546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53652549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gastrulatio">
            <a:hlinkClick r:id="" action="ppaction://media"/>
            <a:extLst>
              <a:ext uri="{FF2B5EF4-FFF2-40B4-BE49-F238E27FC236}">
                <a16:creationId xmlns:a16="http://schemas.microsoft.com/office/drawing/2014/main" id="{4EDEA4F1-3C6E-4617-953A-1C5ABA08ABC4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0" y="1196752"/>
            <a:ext cx="9144000" cy="4470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18516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4885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plantation">
            <a:hlinkClick r:id="" action="ppaction://media"/>
            <a:extLst>
              <a:ext uri="{FF2B5EF4-FFF2-40B4-BE49-F238E27FC236}">
                <a16:creationId xmlns:a16="http://schemas.microsoft.com/office/drawing/2014/main" id="{4FC61664-E010-4287-992D-718EEC8534A8}"/>
              </a:ext>
            </a:extLst>
          </p:cNvPr>
          <p:cNvPicPr>
            <a:picLocks noChangeAspect="1" noChangeArrowheads="1"/>
          </p:cNvPicPr>
          <p:nvPr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4"/>
          <a:srcRect/>
          <a:stretch>
            <a:fillRect/>
          </a:stretch>
        </p:blipFill>
        <p:spPr bwMode="auto">
          <a:xfrm>
            <a:off x="0" y="1052513"/>
            <a:ext cx="9144000" cy="447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330402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7373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video>
              <p:cMediaNode>
                <p:cTn id="12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video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AutoShape 5" descr="DA1C6FF7">
            <a:extLst>
              <a:ext uri="{FF2B5EF4-FFF2-40B4-BE49-F238E27FC236}">
                <a16:creationId xmlns:a16="http://schemas.microsoft.com/office/drawing/2014/main" id="{0A200DA9-C995-45CF-B287-EDB38F4A32B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66888" y="1304925"/>
            <a:ext cx="5610225" cy="424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3200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spcBef>
                <a:spcPct val="20000"/>
              </a:spcBef>
              <a:buClr>
                <a:schemeClr val="tx2"/>
              </a:buClr>
              <a:buSzPct val="70000"/>
              <a:buFont typeface="Wingdings" panose="05000000000000000000" pitchFamily="2" charset="2"/>
              <a:buChar char="n"/>
              <a:defRPr sz="2400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spcBef>
                <a:spcPct val="20000"/>
              </a:spcBef>
              <a:buClr>
                <a:schemeClr val="accent2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SzPct val="7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hu-HU" altLang="hu-HU" sz="1800" b="0" i="0" u="none" strike="noStrike" kern="1200" cap="none" spc="0" normalizeH="0" baseline="0" noProof="0">
              <a:ln>
                <a:noFill/>
              </a:ln>
              <a:solidFill>
                <a:srgbClr val="4B25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sp>
        <p:nvSpPr>
          <p:cNvPr id="2" name="Szövegdoboz 1">
            <a:extLst>
              <a:ext uri="{FF2B5EF4-FFF2-40B4-BE49-F238E27FC236}">
                <a16:creationId xmlns:a16="http://schemas.microsoft.com/office/drawing/2014/main" id="{3DBD98C3-E82D-4995-92FD-4530DD84437A}"/>
              </a:ext>
            </a:extLst>
          </p:cNvPr>
          <p:cNvSpPr txBox="1"/>
          <p:nvPr/>
        </p:nvSpPr>
        <p:spPr>
          <a:xfrm>
            <a:off x="971600" y="1988840"/>
            <a:ext cx="7488832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hu-HU" sz="6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Thank</a:t>
            </a:r>
            <a:r>
              <a:rPr lang="hu-HU" sz="6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hu-HU" sz="6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you</a:t>
            </a:r>
            <a:r>
              <a:rPr lang="hu-HU" sz="6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hu-HU" sz="6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for</a:t>
            </a:r>
            <a:r>
              <a:rPr lang="hu-HU" sz="6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hu-HU" sz="6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your</a:t>
            </a:r>
            <a:r>
              <a:rPr lang="hu-HU" sz="6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hu-HU" sz="6600" b="1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attention</a:t>
            </a:r>
            <a:r>
              <a:rPr lang="hu-HU" sz="6600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94614321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F1CCC9AB-0F8C-4DF8-97CD-C2FA346251A6}"/>
              </a:ext>
            </a:extLst>
          </p:cNvPr>
          <p:cNvSpPr>
            <a:spLocks/>
          </p:cNvSpPr>
          <p:nvPr/>
        </p:nvSpPr>
        <p:spPr bwMode="auto">
          <a:xfrm>
            <a:off x="176213" y="115888"/>
            <a:ext cx="8861425" cy="5932487"/>
          </a:xfrm>
          <a:custGeom>
            <a:avLst/>
            <a:gdLst>
              <a:gd name="T0" fmla="*/ 2147483646 w 5582"/>
              <a:gd name="T1" fmla="*/ 2147483646 h 3737"/>
              <a:gd name="T2" fmla="*/ 2147483646 w 5582"/>
              <a:gd name="T3" fmla="*/ 2147483646 h 3737"/>
              <a:gd name="T4" fmla="*/ 2147483646 w 5582"/>
              <a:gd name="T5" fmla="*/ 2147483646 h 3737"/>
              <a:gd name="T6" fmla="*/ 2147483646 w 5582"/>
              <a:gd name="T7" fmla="*/ 2147483646 h 3737"/>
              <a:gd name="T8" fmla="*/ 2147483646 w 5582"/>
              <a:gd name="T9" fmla="*/ 2147483646 h 3737"/>
              <a:gd name="T10" fmla="*/ 2147483646 w 5582"/>
              <a:gd name="T11" fmla="*/ 2147483646 h 3737"/>
              <a:gd name="T12" fmla="*/ 2147483646 w 5582"/>
              <a:gd name="T13" fmla="*/ 2147483646 h 3737"/>
              <a:gd name="T14" fmla="*/ 2147483646 w 5582"/>
              <a:gd name="T15" fmla="*/ 2147483646 h 3737"/>
              <a:gd name="T16" fmla="*/ 2147483646 w 5582"/>
              <a:gd name="T17" fmla="*/ 2147483646 h 3737"/>
              <a:gd name="T18" fmla="*/ 2147483646 w 5582"/>
              <a:gd name="T19" fmla="*/ 2147483646 h 3737"/>
              <a:gd name="T20" fmla="*/ 2147483646 w 5582"/>
              <a:gd name="T21" fmla="*/ 2147483646 h 3737"/>
              <a:gd name="T22" fmla="*/ 2147483646 w 5582"/>
              <a:gd name="T23" fmla="*/ 2147483646 h 3737"/>
              <a:gd name="T24" fmla="*/ 2147483646 w 5582"/>
              <a:gd name="T25" fmla="*/ 2147483646 h 3737"/>
              <a:gd name="T26" fmla="*/ 2147483646 w 5582"/>
              <a:gd name="T27" fmla="*/ 2147483646 h 3737"/>
              <a:gd name="T28" fmla="*/ 2147483646 w 5582"/>
              <a:gd name="T29" fmla="*/ 2147483646 h 3737"/>
              <a:gd name="T30" fmla="*/ 2147483646 w 5582"/>
              <a:gd name="T31" fmla="*/ 0 h 3737"/>
              <a:gd name="T32" fmla="*/ 2147483646 w 5582"/>
              <a:gd name="T33" fmla="*/ 0 h 3737"/>
              <a:gd name="T34" fmla="*/ 0 w 5582"/>
              <a:gd name="T35" fmla="*/ 2147483646 h 3737"/>
              <a:gd name="T36" fmla="*/ 2147483646 w 5582"/>
              <a:gd name="T37" fmla="*/ 2147483646 h 373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582" h="3737">
                <a:moveTo>
                  <a:pt x="756" y="3355"/>
                </a:moveTo>
                <a:lnTo>
                  <a:pt x="1770" y="3640"/>
                </a:lnTo>
                <a:lnTo>
                  <a:pt x="1596" y="2071"/>
                </a:lnTo>
                <a:lnTo>
                  <a:pt x="1839" y="1731"/>
                </a:lnTo>
                <a:lnTo>
                  <a:pt x="2235" y="1648"/>
                </a:lnTo>
                <a:lnTo>
                  <a:pt x="2609" y="1634"/>
                </a:lnTo>
                <a:lnTo>
                  <a:pt x="2915" y="1683"/>
                </a:lnTo>
                <a:lnTo>
                  <a:pt x="3234" y="1808"/>
                </a:lnTo>
                <a:lnTo>
                  <a:pt x="3498" y="2162"/>
                </a:lnTo>
                <a:lnTo>
                  <a:pt x="3595" y="2509"/>
                </a:lnTo>
                <a:lnTo>
                  <a:pt x="3276" y="3737"/>
                </a:lnTo>
                <a:lnTo>
                  <a:pt x="4164" y="3466"/>
                </a:lnTo>
                <a:lnTo>
                  <a:pt x="4906" y="3369"/>
                </a:lnTo>
                <a:lnTo>
                  <a:pt x="5309" y="3376"/>
                </a:lnTo>
                <a:lnTo>
                  <a:pt x="5552" y="3341"/>
                </a:lnTo>
                <a:lnTo>
                  <a:pt x="5582" y="0"/>
                </a:lnTo>
                <a:lnTo>
                  <a:pt x="3" y="0"/>
                </a:lnTo>
                <a:lnTo>
                  <a:pt x="0" y="3286"/>
                </a:lnTo>
                <a:lnTo>
                  <a:pt x="756" y="3355"/>
                </a:lnTo>
                <a:close/>
              </a:path>
            </a:pathLst>
          </a:custGeom>
          <a:solidFill>
            <a:schemeClr val="tx1">
              <a:lumMod val="25000"/>
              <a:lumOff val="75000"/>
            </a:schemeClr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B8EC3D90-9FAA-44D6-A19F-3370C3CC7897}"/>
              </a:ext>
            </a:extLst>
          </p:cNvPr>
          <p:cNvSpPr>
            <a:spLocks/>
          </p:cNvSpPr>
          <p:nvPr/>
        </p:nvSpPr>
        <p:spPr bwMode="auto">
          <a:xfrm>
            <a:off x="977900" y="1270000"/>
            <a:ext cx="6334125" cy="4656138"/>
          </a:xfrm>
          <a:custGeom>
            <a:avLst/>
            <a:gdLst>
              <a:gd name="T0" fmla="*/ 2147483646 w 3990"/>
              <a:gd name="T1" fmla="*/ 2147483646 h 2933"/>
              <a:gd name="T2" fmla="*/ 2147483646 w 3990"/>
              <a:gd name="T3" fmla="*/ 2147483646 h 2933"/>
              <a:gd name="T4" fmla="*/ 2147483646 w 3990"/>
              <a:gd name="T5" fmla="*/ 2147483646 h 2933"/>
              <a:gd name="T6" fmla="*/ 2147483646 w 3990"/>
              <a:gd name="T7" fmla="*/ 2147483646 h 2933"/>
              <a:gd name="T8" fmla="*/ 2147483646 w 3990"/>
              <a:gd name="T9" fmla="*/ 2147483646 h 2933"/>
              <a:gd name="T10" fmla="*/ 2147483646 w 3990"/>
              <a:gd name="T11" fmla="*/ 2147483646 h 2933"/>
              <a:gd name="T12" fmla="*/ 2147483646 w 3990"/>
              <a:gd name="T13" fmla="*/ 2147483646 h 2933"/>
              <a:gd name="T14" fmla="*/ 2147483646 w 3990"/>
              <a:gd name="T15" fmla="*/ 2147483646 h 2933"/>
              <a:gd name="T16" fmla="*/ 2147483646 w 3990"/>
              <a:gd name="T17" fmla="*/ 2147483646 h 2933"/>
              <a:gd name="T18" fmla="*/ 2147483646 w 3990"/>
              <a:gd name="T19" fmla="*/ 2147483646 h 2933"/>
              <a:gd name="T20" fmla="*/ 2147483646 w 3990"/>
              <a:gd name="T21" fmla="*/ 2147483646 h 2933"/>
              <a:gd name="T22" fmla="*/ 2147483646 w 3990"/>
              <a:gd name="T23" fmla="*/ 2147483646 h 2933"/>
              <a:gd name="T24" fmla="*/ 2147483646 w 3990"/>
              <a:gd name="T25" fmla="*/ 2147483646 h 2933"/>
              <a:gd name="T26" fmla="*/ 2147483646 w 3990"/>
              <a:gd name="T27" fmla="*/ 2147483646 h 2933"/>
              <a:gd name="T28" fmla="*/ 2147483646 w 3990"/>
              <a:gd name="T29" fmla="*/ 2147483646 h 2933"/>
              <a:gd name="T30" fmla="*/ 2147483646 w 3990"/>
              <a:gd name="T31" fmla="*/ 2147483646 h 2933"/>
              <a:gd name="T32" fmla="*/ 2147483646 w 3990"/>
              <a:gd name="T33" fmla="*/ 2147483646 h 2933"/>
              <a:gd name="T34" fmla="*/ 2147483646 w 3990"/>
              <a:gd name="T35" fmla="*/ 2147483646 h 2933"/>
              <a:gd name="T36" fmla="*/ 2147483646 w 3990"/>
              <a:gd name="T37" fmla="*/ 2147483646 h 2933"/>
              <a:gd name="T38" fmla="*/ 2147483646 w 3990"/>
              <a:gd name="T39" fmla="*/ 2147483646 h 2933"/>
              <a:gd name="T40" fmla="*/ 2147483646 w 3990"/>
              <a:gd name="T41" fmla="*/ 2147483646 h 2933"/>
              <a:gd name="T42" fmla="*/ 2147483646 w 3990"/>
              <a:gd name="T43" fmla="*/ 2147483646 h 2933"/>
              <a:gd name="T44" fmla="*/ 2147483646 w 3990"/>
              <a:gd name="T45" fmla="*/ 2147483646 h 2933"/>
              <a:gd name="T46" fmla="*/ 2147483646 w 3990"/>
              <a:gd name="T47" fmla="*/ 2147483646 h 2933"/>
              <a:gd name="T48" fmla="*/ 2147483646 w 3990"/>
              <a:gd name="T49" fmla="*/ 2147483646 h 2933"/>
              <a:gd name="T50" fmla="*/ 2147483646 w 3990"/>
              <a:gd name="T51" fmla="*/ 2147483646 h 2933"/>
              <a:gd name="T52" fmla="*/ 2147483646 w 3990"/>
              <a:gd name="T53" fmla="*/ 2147483646 h 2933"/>
              <a:gd name="T54" fmla="*/ 2147483646 w 3990"/>
              <a:gd name="T55" fmla="*/ 2147483646 h 2933"/>
              <a:gd name="T56" fmla="*/ 2147483646 w 3990"/>
              <a:gd name="T57" fmla="*/ 2147483646 h 2933"/>
              <a:gd name="T58" fmla="*/ 2147483646 w 3990"/>
              <a:gd name="T59" fmla="*/ 2147483646 h 2933"/>
              <a:gd name="T60" fmla="*/ 2147483646 w 3990"/>
              <a:gd name="T61" fmla="*/ 2147483646 h 2933"/>
              <a:gd name="T62" fmla="*/ 2147483646 w 3990"/>
              <a:gd name="T63" fmla="*/ 2147483646 h 2933"/>
              <a:gd name="T64" fmla="*/ 2147483646 w 3990"/>
              <a:gd name="T65" fmla="*/ 2147483646 h 2933"/>
              <a:gd name="T66" fmla="*/ 2147483646 w 3990"/>
              <a:gd name="T67" fmla="*/ 2147483646 h 2933"/>
              <a:gd name="T68" fmla="*/ 2147483646 w 3990"/>
              <a:gd name="T69" fmla="*/ 2147483646 h 2933"/>
              <a:gd name="T70" fmla="*/ 2147483646 w 3990"/>
              <a:gd name="T71" fmla="*/ 2147483646 h 2933"/>
              <a:gd name="T72" fmla="*/ 2147483646 w 3990"/>
              <a:gd name="T73" fmla="*/ 2147483646 h 293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3990" h="2933">
                <a:moveTo>
                  <a:pt x="966" y="2524"/>
                </a:moveTo>
                <a:cubicBezTo>
                  <a:pt x="916" y="2532"/>
                  <a:pt x="743" y="2625"/>
                  <a:pt x="668" y="2580"/>
                </a:cubicBezTo>
                <a:cubicBezTo>
                  <a:pt x="593" y="2535"/>
                  <a:pt x="588" y="2328"/>
                  <a:pt x="515" y="2253"/>
                </a:cubicBezTo>
                <a:cubicBezTo>
                  <a:pt x="442" y="2178"/>
                  <a:pt x="245" y="2193"/>
                  <a:pt x="231" y="2129"/>
                </a:cubicBezTo>
                <a:cubicBezTo>
                  <a:pt x="217" y="2065"/>
                  <a:pt x="466" y="1952"/>
                  <a:pt x="432" y="1865"/>
                </a:cubicBezTo>
                <a:cubicBezTo>
                  <a:pt x="398" y="1778"/>
                  <a:pt x="0" y="1700"/>
                  <a:pt x="29" y="1608"/>
                </a:cubicBezTo>
                <a:cubicBezTo>
                  <a:pt x="58" y="1516"/>
                  <a:pt x="474" y="1442"/>
                  <a:pt x="605" y="1310"/>
                </a:cubicBezTo>
                <a:cubicBezTo>
                  <a:pt x="736" y="1178"/>
                  <a:pt x="747" y="883"/>
                  <a:pt x="813" y="816"/>
                </a:cubicBezTo>
                <a:cubicBezTo>
                  <a:pt x="879" y="749"/>
                  <a:pt x="956" y="967"/>
                  <a:pt x="1001" y="907"/>
                </a:cubicBezTo>
                <a:cubicBezTo>
                  <a:pt x="1046" y="847"/>
                  <a:pt x="1026" y="468"/>
                  <a:pt x="1085" y="453"/>
                </a:cubicBezTo>
                <a:cubicBezTo>
                  <a:pt x="1144" y="438"/>
                  <a:pt x="1266" y="884"/>
                  <a:pt x="1357" y="816"/>
                </a:cubicBezTo>
                <a:cubicBezTo>
                  <a:pt x="1448" y="748"/>
                  <a:pt x="1561" y="90"/>
                  <a:pt x="1629" y="45"/>
                </a:cubicBezTo>
                <a:cubicBezTo>
                  <a:pt x="1697" y="0"/>
                  <a:pt x="1717" y="467"/>
                  <a:pt x="1765" y="544"/>
                </a:cubicBezTo>
                <a:cubicBezTo>
                  <a:pt x="1813" y="621"/>
                  <a:pt x="1849" y="581"/>
                  <a:pt x="1917" y="505"/>
                </a:cubicBezTo>
                <a:cubicBezTo>
                  <a:pt x="1985" y="429"/>
                  <a:pt x="2101" y="95"/>
                  <a:pt x="2173" y="90"/>
                </a:cubicBezTo>
                <a:cubicBezTo>
                  <a:pt x="2245" y="85"/>
                  <a:pt x="2249" y="470"/>
                  <a:pt x="2347" y="477"/>
                </a:cubicBezTo>
                <a:cubicBezTo>
                  <a:pt x="2445" y="484"/>
                  <a:pt x="2686" y="102"/>
                  <a:pt x="2763" y="135"/>
                </a:cubicBezTo>
                <a:cubicBezTo>
                  <a:pt x="2840" y="168"/>
                  <a:pt x="2673" y="638"/>
                  <a:pt x="2812" y="678"/>
                </a:cubicBezTo>
                <a:cubicBezTo>
                  <a:pt x="2951" y="718"/>
                  <a:pt x="3505" y="335"/>
                  <a:pt x="3596" y="373"/>
                </a:cubicBezTo>
                <a:cubicBezTo>
                  <a:pt x="3687" y="411"/>
                  <a:pt x="3299" y="747"/>
                  <a:pt x="3360" y="907"/>
                </a:cubicBezTo>
                <a:cubicBezTo>
                  <a:pt x="3421" y="1067"/>
                  <a:pt x="3946" y="1181"/>
                  <a:pt x="3964" y="1331"/>
                </a:cubicBezTo>
                <a:cubicBezTo>
                  <a:pt x="3982" y="1481"/>
                  <a:pt x="3466" y="1628"/>
                  <a:pt x="3465" y="1809"/>
                </a:cubicBezTo>
                <a:cubicBezTo>
                  <a:pt x="3464" y="1990"/>
                  <a:pt x="3990" y="2304"/>
                  <a:pt x="3957" y="2420"/>
                </a:cubicBezTo>
                <a:cubicBezTo>
                  <a:pt x="3924" y="2536"/>
                  <a:pt x="3464" y="2427"/>
                  <a:pt x="3270" y="2503"/>
                </a:cubicBezTo>
                <a:cubicBezTo>
                  <a:pt x="3076" y="2579"/>
                  <a:pt x="2814" y="2933"/>
                  <a:pt x="2791" y="2878"/>
                </a:cubicBezTo>
                <a:cubicBezTo>
                  <a:pt x="2768" y="2823"/>
                  <a:pt x="3098" y="2408"/>
                  <a:pt x="3131" y="2170"/>
                </a:cubicBezTo>
                <a:cubicBezTo>
                  <a:pt x="3164" y="1932"/>
                  <a:pt x="3036" y="1601"/>
                  <a:pt x="2990" y="1451"/>
                </a:cubicBezTo>
                <a:cubicBezTo>
                  <a:pt x="2944" y="1301"/>
                  <a:pt x="2899" y="1329"/>
                  <a:pt x="2854" y="1269"/>
                </a:cubicBezTo>
                <a:cubicBezTo>
                  <a:pt x="2809" y="1209"/>
                  <a:pt x="2786" y="1133"/>
                  <a:pt x="2718" y="1088"/>
                </a:cubicBezTo>
                <a:cubicBezTo>
                  <a:pt x="2650" y="1043"/>
                  <a:pt x="2543" y="1020"/>
                  <a:pt x="2445" y="997"/>
                </a:cubicBezTo>
                <a:cubicBezTo>
                  <a:pt x="2347" y="974"/>
                  <a:pt x="2211" y="967"/>
                  <a:pt x="2128" y="952"/>
                </a:cubicBezTo>
                <a:cubicBezTo>
                  <a:pt x="2045" y="937"/>
                  <a:pt x="2006" y="914"/>
                  <a:pt x="1946" y="906"/>
                </a:cubicBezTo>
                <a:cubicBezTo>
                  <a:pt x="1886" y="898"/>
                  <a:pt x="1840" y="891"/>
                  <a:pt x="1765" y="906"/>
                </a:cubicBezTo>
                <a:cubicBezTo>
                  <a:pt x="1690" y="921"/>
                  <a:pt x="1569" y="974"/>
                  <a:pt x="1493" y="997"/>
                </a:cubicBezTo>
                <a:cubicBezTo>
                  <a:pt x="1417" y="1020"/>
                  <a:pt x="1364" y="1012"/>
                  <a:pt x="1311" y="1042"/>
                </a:cubicBezTo>
                <a:cubicBezTo>
                  <a:pt x="1258" y="1072"/>
                  <a:pt x="1213" y="1134"/>
                  <a:pt x="1175" y="1179"/>
                </a:cubicBezTo>
                <a:cubicBezTo>
                  <a:pt x="1137" y="1224"/>
                  <a:pt x="1111" y="1269"/>
                  <a:pt x="1085" y="1315"/>
                </a:cubicBezTo>
              </a:path>
            </a:pathLst>
          </a:custGeom>
          <a:solidFill>
            <a:srgbClr val="9933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668616A9-00AF-4298-BC5F-42DC5CE88E62}"/>
              </a:ext>
            </a:extLst>
          </p:cNvPr>
          <p:cNvSpPr>
            <a:spLocks/>
          </p:cNvSpPr>
          <p:nvPr/>
        </p:nvSpPr>
        <p:spPr bwMode="auto">
          <a:xfrm>
            <a:off x="2339975" y="2708275"/>
            <a:ext cx="3600450" cy="3600450"/>
          </a:xfrm>
          <a:custGeom>
            <a:avLst/>
            <a:gdLst>
              <a:gd name="T0" fmla="*/ 0 w 2268"/>
              <a:gd name="T1" fmla="*/ 2147483646 h 2268"/>
              <a:gd name="T2" fmla="*/ 2147483646 w 2268"/>
              <a:gd name="T3" fmla="*/ 2147483646 h 2268"/>
              <a:gd name="T4" fmla="*/ 2147483646 w 2268"/>
              <a:gd name="T5" fmla="*/ 2147483646 h 2268"/>
              <a:gd name="T6" fmla="*/ 2147483646 w 2268"/>
              <a:gd name="T7" fmla="*/ 2147483646 h 2268"/>
              <a:gd name="T8" fmla="*/ 2147483646 w 2268"/>
              <a:gd name="T9" fmla="*/ 2147483646 h 2268"/>
              <a:gd name="T10" fmla="*/ 2147483646 w 2268"/>
              <a:gd name="T11" fmla="*/ 2147483646 h 2268"/>
              <a:gd name="T12" fmla="*/ 2147483646 w 2268"/>
              <a:gd name="T13" fmla="*/ 2147483646 h 2268"/>
              <a:gd name="T14" fmla="*/ 2147483646 w 2268"/>
              <a:gd name="T15" fmla="*/ 2147483646 h 2268"/>
              <a:gd name="T16" fmla="*/ 2147483646 w 2268"/>
              <a:gd name="T17" fmla="*/ 2147483646 h 2268"/>
              <a:gd name="T18" fmla="*/ 2147483646 w 2268"/>
              <a:gd name="T19" fmla="*/ 2147483646 h 2268"/>
              <a:gd name="T20" fmla="*/ 2147483646 w 2268"/>
              <a:gd name="T21" fmla="*/ 2147483646 h 2268"/>
              <a:gd name="T22" fmla="*/ 2147483646 w 2268"/>
              <a:gd name="T23" fmla="*/ 2147483646 h 2268"/>
              <a:gd name="T24" fmla="*/ 2147483646 w 2268"/>
              <a:gd name="T25" fmla="*/ 2147483646 h 2268"/>
              <a:gd name="T26" fmla="*/ 2147483646 w 2268"/>
              <a:gd name="T27" fmla="*/ 2147483646 h 2268"/>
              <a:gd name="T28" fmla="*/ 2147483646 w 2268"/>
              <a:gd name="T29" fmla="*/ 2147483646 h 2268"/>
              <a:gd name="T30" fmla="*/ 2147483646 w 2268"/>
              <a:gd name="T31" fmla="*/ 2147483646 h 2268"/>
              <a:gd name="T32" fmla="*/ 2147483646 w 2268"/>
              <a:gd name="T33" fmla="*/ 2147483646 h 2268"/>
              <a:gd name="T34" fmla="*/ 2147483646 w 2268"/>
              <a:gd name="T35" fmla="*/ 2147483646 h 2268"/>
              <a:gd name="T36" fmla="*/ 2147483646 w 2268"/>
              <a:gd name="T37" fmla="*/ 2147483646 h 2268"/>
              <a:gd name="T38" fmla="*/ 2147483646 w 2268"/>
              <a:gd name="T39" fmla="*/ 2147483646 h 2268"/>
              <a:gd name="T40" fmla="*/ 2147483646 w 2268"/>
              <a:gd name="T41" fmla="*/ 2147483646 h 2268"/>
              <a:gd name="T42" fmla="*/ 2147483646 w 2268"/>
              <a:gd name="T43" fmla="*/ 2147483646 h 2268"/>
              <a:gd name="T44" fmla="*/ 2147483646 w 2268"/>
              <a:gd name="T45" fmla="*/ 0 h 2268"/>
              <a:gd name="T46" fmla="*/ 2147483646 w 2268"/>
              <a:gd name="T47" fmla="*/ 2147483646 h 2268"/>
              <a:gd name="T48" fmla="*/ 2147483646 w 2268"/>
              <a:gd name="T49" fmla="*/ 2147483646 h 2268"/>
              <a:gd name="T50" fmla="*/ 2147483646 w 2268"/>
              <a:gd name="T51" fmla="*/ 2147483646 h 2268"/>
              <a:gd name="T52" fmla="*/ 2147483646 w 2268"/>
              <a:gd name="T53" fmla="*/ 2147483646 h 2268"/>
              <a:gd name="T54" fmla="*/ 2147483646 w 2268"/>
              <a:gd name="T55" fmla="*/ 2147483646 h 2268"/>
              <a:gd name="T56" fmla="*/ 0 w 2268"/>
              <a:gd name="T57" fmla="*/ 2147483646 h 2268"/>
              <a:gd name="T58" fmla="*/ 0 w 2268"/>
              <a:gd name="T59" fmla="*/ 2147483646 h 226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268" h="2268">
                <a:moveTo>
                  <a:pt x="0" y="1361"/>
                </a:moveTo>
                <a:lnTo>
                  <a:pt x="91" y="1543"/>
                </a:lnTo>
                <a:lnTo>
                  <a:pt x="136" y="1724"/>
                </a:lnTo>
                <a:lnTo>
                  <a:pt x="317" y="1860"/>
                </a:lnTo>
                <a:lnTo>
                  <a:pt x="408" y="1996"/>
                </a:lnTo>
                <a:lnTo>
                  <a:pt x="635" y="2132"/>
                </a:lnTo>
                <a:lnTo>
                  <a:pt x="907" y="2223"/>
                </a:lnTo>
                <a:lnTo>
                  <a:pt x="1225" y="2268"/>
                </a:lnTo>
                <a:lnTo>
                  <a:pt x="1542" y="2132"/>
                </a:lnTo>
                <a:lnTo>
                  <a:pt x="1678" y="2132"/>
                </a:lnTo>
                <a:lnTo>
                  <a:pt x="1905" y="1996"/>
                </a:lnTo>
                <a:lnTo>
                  <a:pt x="2086" y="1724"/>
                </a:lnTo>
                <a:lnTo>
                  <a:pt x="2177" y="1588"/>
                </a:lnTo>
                <a:lnTo>
                  <a:pt x="2222" y="1452"/>
                </a:lnTo>
                <a:lnTo>
                  <a:pt x="2268" y="1316"/>
                </a:lnTo>
                <a:lnTo>
                  <a:pt x="2268" y="1044"/>
                </a:lnTo>
                <a:lnTo>
                  <a:pt x="2222" y="772"/>
                </a:lnTo>
                <a:lnTo>
                  <a:pt x="2222" y="635"/>
                </a:lnTo>
                <a:lnTo>
                  <a:pt x="2086" y="545"/>
                </a:lnTo>
                <a:lnTo>
                  <a:pt x="2041" y="409"/>
                </a:lnTo>
                <a:lnTo>
                  <a:pt x="1814" y="182"/>
                </a:lnTo>
                <a:lnTo>
                  <a:pt x="1497" y="46"/>
                </a:lnTo>
                <a:lnTo>
                  <a:pt x="1179" y="0"/>
                </a:lnTo>
                <a:lnTo>
                  <a:pt x="816" y="46"/>
                </a:lnTo>
                <a:lnTo>
                  <a:pt x="635" y="91"/>
                </a:lnTo>
                <a:lnTo>
                  <a:pt x="490" y="119"/>
                </a:lnTo>
                <a:cubicBezTo>
                  <a:pt x="415" y="210"/>
                  <a:pt x="294" y="266"/>
                  <a:pt x="227" y="363"/>
                </a:cubicBezTo>
                <a:cubicBezTo>
                  <a:pt x="174" y="439"/>
                  <a:pt x="174" y="454"/>
                  <a:pt x="136" y="545"/>
                </a:cubicBezTo>
                <a:lnTo>
                  <a:pt x="0" y="908"/>
                </a:lnTo>
                <a:lnTo>
                  <a:pt x="0" y="1361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C28348B7-3830-49A8-94C1-B5F1BDFDAC0F}"/>
              </a:ext>
            </a:extLst>
          </p:cNvPr>
          <p:cNvSpPr>
            <a:spLocks/>
          </p:cNvSpPr>
          <p:nvPr/>
        </p:nvSpPr>
        <p:spPr bwMode="auto">
          <a:xfrm>
            <a:off x="3163888" y="2708275"/>
            <a:ext cx="1912937" cy="1549400"/>
          </a:xfrm>
          <a:custGeom>
            <a:avLst/>
            <a:gdLst>
              <a:gd name="T0" fmla="*/ 0 w 1317"/>
              <a:gd name="T1" fmla="*/ 2147483646 h 976"/>
              <a:gd name="T2" fmla="*/ 2147483646 w 1317"/>
              <a:gd name="T3" fmla="*/ 2147483646 h 976"/>
              <a:gd name="T4" fmla="*/ 2147483646 w 1317"/>
              <a:gd name="T5" fmla="*/ 2147483646 h 976"/>
              <a:gd name="T6" fmla="*/ 2147483646 w 1317"/>
              <a:gd name="T7" fmla="*/ 2147483646 h 976"/>
              <a:gd name="T8" fmla="*/ 2147483646 w 1317"/>
              <a:gd name="T9" fmla="*/ 2147483646 h 976"/>
              <a:gd name="T10" fmla="*/ 2147483646 w 1317"/>
              <a:gd name="T11" fmla="*/ 2147483646 h 976"/>
              <a:gd name="T12" fmla="*/ 2147483646 w 1317"/>
              <a:gd name="T13" fmla="*/ 2147483646 h 976"/>
              <a:gd name="T14" fmla="*/ 2147483646 w 1317"/>
              <a:gd name="T15" fmla="*/ 2147483646 h 976"/>
              <a:gd name="T16" fmla="*/ 2147483646 w 1317"/>
              <a:gd name="T17" fmla="*/ 2147483646 h 976"/>
              <a:gd name="T18" fmla="*/ 2147483646 w 1317"/>
              <a:gd name="T19" fmla="*/ 2147483646 h 976"/>
              <a:gd name="T20" fmla="*/ 2147483646 w 1317"/>
              <a:gd name="T21" fmla="*/ 2147483646 h 976"/>
              <a:gd name="T22" fmla="*/ 2147483646 w 1317"/>
              <a:gd name="T23" fmla="*/ 2147483646 h 976"/>
              <a:gd name="T24" fmla="*/ 2147483646 w 1317"/>
              <a:gd name="T25" fmla="*/ 2147483646 h 976"/>
              <a:gd name="T26" fmla="*/ 2147483646 w 1317"/>
              <a:gd name="T27" fmla="*/ 2147483646 h 976"/>
              <a:gd name="T28" fmla="*/ 2147483646 w 1317"/>
              <a:gd name="T29" fmla="*/ 2147483646 h 976"/>
              <a:gd name="T30" fmla="*/ 2147483646 w 1317"/>
              <a:gd name="T31" fmla="*/ 2147483646 h 976"/>
              <a:gd name="T32" fmla="*/ 2147483646 w 1317"/>
              <a:gd name="T33" fmla="*/ 2147483646 h 976"/>
              <a:gd name="T34" fmla="*/ 2147483646 w 1317"/>
              <a:gd name="T35" fmla="*/ 2147483646 h 976"/>
              <a:gd name="T36" fmla="*/ 2147483646 w 1317"/>
              <a:gd name="T37" fmla="*/ 0 h 976"/>
              <a:gd name="T38" fmla="*/ 2147483646 w 1317"/>
              <a:gd name="T39" fmla="*/ 2147483646 h 976"/>
              <a:gd name="T40" fmla="*/ 2147483646 w 1317"/>
              <a:gd name="T41" fmla="*/ 2147483646 h 976"/>
              <a:gd name="T42" fmla="*/ 0 w 1317"/>
              <a:gd name="T43" fmla="*/ 2147483646 h 97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connsiteX0" fmla="*/ 0 w 10000"/>
              <a:gd name="connsiteY0" fmla="*/ 2357 h 10000"/>
              <a:gd name="connsiteX1" fmla="*/ 1708 w 10000"/>
              <a:gd name="connsiteY1" fmla="*/ 4375 h 10000"/>
              <a:gd name="connsiteX2" fmla="*/ 205 w 10000"/>
              <a:gd name="connsiteY2" fmla="*/ 5389 h 10000"/>
              <a:gd name="connsiteX3" fmla="*/ 342 w 10000"/>
              <a:gd name="connsiteY3" fmla="*/ 6680 h 10000"/>
              <a:gd name="connsiteX4" fmla="*/ 1088 w 10000"/>
              <a:gd name="connsiteY4" fmla="*/ 6974 h 10000"/>
              <a:gd name="connsiteX5" fmla="*/ 1800 w 10000"/>
              <a:gd name="connsiteY5" fmla="*/ 8648 h 10000"/>
              <a:gd name="connsiteX6" fmla="*/ 3440 w 10000"/>
              <a:gd name="connsiteY6" fmla="*/ 9262 h 10000"/>
              <a:gd name="connsiteX7" fmla="*/ 4169 w 10000"/>
              <a:gd name="connsiteY7" fmla="*/ 10000 h 10000"/>
              <a:gd name="connsiteX8" fmla="*/ 6219 w 10000"/>
              <a:gd name="connsiteY8" fmla="*/ 9816 h 10000"/>
              <a:gd name="connsiteX9" fmla="*/ 8041 w 10000"/>
              <a:gd name="connsiteY9" fmla="*/ 9631 h 10000"/>
              <a:gd name="connsiteX10" fmla="*/ 9499 w 10000"/>
              <a:gd name="connsiteY10" fmla="*/ 8525 h 10000"/>
              <a:gd name="connsiteX11" fmla="*/ 10000 w 10000"/>
              <a:gd name="connsiteY11" fmla="*/ 6977 h 10000"/>
              <a:gd name="connsiteX12" fmla="*/ 8747 w 10000"/>
              <a:gd name="connsiteY12" fmla="*/ 6311 h 10000"/>
              <a:gd name="connsiteX13" fmla="*/ 9772 w 10000"/>
              <a:gd name="connsiteY13" fmla="*/ 5020 h 10000"/>
              <a:gd name="connsiteX14" fmla="*/ 9431 w 10000"/>
              <a:gd name="connsiteY14" fmla="*/ 4098 h 10000"/>
              <a:gd name="connsiteX15" fmla="*/ 9021 w 10000"/>
              <a:gd name="connsiteY15" fmla="*/ 1885 h 10000"/>
              <a:gd name="connsiteX16" fmla="*/ 9636 w 10000"/>
              <a:gd name="connsiteY16" fmla="*/ 1240 h 10000"/>
              <a:gd name="connsiteX17" fmla="*/ 6894 w 10000"/>
              <a:gd name="connsiteY17" fmla="*/ 471 h 10000"/>
              <a:gd name="connsiteX18" fmla="*/ 4829 w 10000"/>
              <a:gd name="connsiteY18" fmla="*/ 0 h 10000"/>
              <a:gd name="connsiteX19" fmla="*/ 3106 w 10000"/>
              <a:gd name="connsiteY19" fmla="*/ 471 h 10000"/>
              <a:gd name="connsiteX20" fmla="*/ 699 w 10000"/>
              <a:gd name="connsiteY20" fmla="*/ 1393 h 10000"/>
              <a:gd name="connsiteX21" fmla="*/ 0 w 10000"/>
              <a:gd name="connsiteY21" fmla="*/ 2357 h 10000"/>
              <a:gd name="connsiteX0" fmla="*/ 0 w 10000"/>
              <a:gd name="connsiteY0" fmla="*/ 2357 h 10000"/>
              <a:gd name="connsiteX1" fmla="*/ 1708 w 10000"/>
              <a:gd name="connsiteY1" fmla="*/ 4375 h 10000"/>
              <a:gd name="connsiteX2" fmla="*/ 205 w 10000"/>
              <a:gd name="connsiteY2" fmla="*/ 5389 h 10000"/>
              <a:gd name="connsiteX3" fmla="*/ 1094 w 10000"/>
              <a:gd name="connsiteY3" fmla="*/ 6109 h 10000"/>
              <a:gd name="connsiteX4" fmla="*/ 1088 w 10000"/>
              <a:gd name="connsiteY4" fmla="*/ 6974 h 10000"/>
              <a:gd name="connsiteX5" fmla="*/ 1800 w 10000"/>
              <a:gd name="connsiteY5" fmla="*/ 8648 h 10000"/>
              <a:gd name="connsiteX6" fmla="*/ 3440 w 10000"/>
              <a:gd name="connsiteY6" fmla="*/ 9262 h 10000"/>
              <a:gd name="connsiteX7" fmla="*/ 4169 w 10000"/>
              <a:gd name="connsiteY7" fmla="*/ 10000 h 10000"/>
              <a:gd name="connsiteX8" fmla="*/ 6219 w 10000"/>
              <a:gd name="connsiteY8" fmla="*/ 9816 h 10000"/>
              <a:gd name="connsiteX9" fmla="*/ 8041 w 10000"/>
              <a:gd name="connsiteY9" fmla="*/ 9631 h 10000"/>
              <a:gd name="connsiteX10" fmla="*/ 9499 w 10000"/>
              <a:gd name="connsiteY10" fmla="*/ 8525 h 10000"/>
              <a:gd name="connsiteX11" fmla="*/ 10000 w 10000"/>
              <a:gd name="connsiteY11" fmla="*/ 6977 h 10000"/>
              <a:gd name="connsiteX12" fmla="*/ 8747 w 10000"/>
              <a:gd name="connsiteY12" fmla="*/ 6311 h 10000"/>
              <a:gd name="connsiteX13" fmla="*/ 9772 w 10000"/>
              <a:gd name="connsiteY13" fmla="*/ 5020 h 10000"/>
              <a:gd name="connsiteX14" fmla="*/ 9431 w 10000"/>
              <a:gd name="connsiteY14" fmla="*/ 4098 h 10000"/>
              <a:gd name="connsiteX15" fmla="*/ 9021 w 10000"/>
              <a:gd name="connsiteY15" fmla="*/ 1885 h 10000"/>
              <a:gd name="connsiteX16" fmla="*/ 9636 w 10000"/>
              <a:gd name="connsiteY16" fmla="*/ 1240 h 10000"/>
              <a:gd name="connsiteX17" fmla="*/ 6894 w 10000"/>
              <a:gd name="connsiteY17" fmla="*/ 471 h 10000"/>
              <a:gd name="connsiteX18" fmla="*/ 4829 w 10000"/>
              <a:gd name="connsiteY18" fmla="*/ 0 h 10000"/>
              <a:gd name="connsiteX19" fmla="*/ 3106 w 10000"/>
              <a:gd name="connsiteY19" fmla="*/ 471 h 10000"/>
              <a:gd name="connsiteX20" fmla="*/ 699 w 10000"/>
              <a:gd name="connsiteY20" fmla="*/ 1393 h 10000"/>
              <a:gd name="connsiteX21" fmla="*/ 0 w 10000"/>
              <a:gd name="connsiteY21" fmla="*/ 2357 h 10000"/>
              <a:gd name="connsiteX0" fmla="*/ 0 w 10000"/>
              <a:gd name="connsiteY0" fmla="*/ 2357 h 10000"/>
              <a:gd name="connsiteX1" fmla="*/ 1708 w 10000"/>
              <a:gd name="connsiteY1" fmla="*/ 4375 h 10000"/>
              <a:gd name="connsiteX2" fmla="*/ 2368 w 10000"/>
              <a:gd name="connsiteY2" fmla="*/ 5389 h 10000"/>
              <a:gd name="connsiteX3" fmla="*/ 1094 w 10000"/>
              <a:gd name="connsiteY3" fmla="*/ 6109 h 10000"/>
              <a:gd name="connsiteX4" fmla="*/ 1088 w 10000"/>
              <a:gd name="connsiteY4" fmla="*/ 6974 h 10000"/>
              <a:gd name="connsiteX5" fmla="*/ 1800 w 10000"/>
              <a:gd name="connsiteY5" fmla="*/ 8648 h 10000"/>
              <a:gd name="connsiteX6" fmla="*/ 3440 w 10000"/>
              <a:gd name="connsiteY6" fmla="*/ 9262 h 10000"/>
              <a:gd name="connsiteX7" fmla="*/ 4169 w 10000"/>
              <a:gd name="connsiteY7" fmla="*/ 10000 h 10000"/>
              <a:gd name="connsiteX8" fmla="*/ 6219 w 10000"/>
              <a:gd name="connsiteY8" fmla="*/ 9816 h 10000"/>
              <a:gd name="connsiteX9" fmla="*/ 8041 w 10000"/>
              <a:gd name="connsiteY9" fmla="*/ 9631 h 10000"/>
              <a:gd name="connsiteX10" fmla="*/ 9499 w 10000"/>
              <a:gd name="connsiteY10" fmla="*/ 8525 h 10000"/>
              <a:gd name="connsiteX11" fmla="*/ 10000 w 10000"/>
              <a:gd name="connsiteY11" fmla="*/ 6977 h 10000"/>
              <a:gd name="connsiteX12" fmla="*/ 8747 w 10000"/>
              <a:gd name="connsiteY12" fmla="*/ 6311 h 10000"/>
              <a:gd name="connsiteX13" fmla="*/ 9772 w 10000"/>
              <a:gd name="connsiteY13" fmla="*/ 5020 h 10000"/>
              <a:gd name="connsiteX14" fmla="*/ 9431 w 10000"/>
              <a:gd name="connsiteY14" fmla="*/ 4098 h 10000"/>
              <a:gd name="connsiteX15" fmla="*/ 9021 w 10000"/>
              <a:gd name="connsiteY15" fmla="*/ 1885 h 10000"/>
              <a:gd name="connsiteX16" fmla="*/ 9636 w 10000"/>
              <a:gd name="connsiteY16" fmla="*/ 1240 h 10000"/>
              <a:gd name="connsiteX17" fmla="*/ 6894 w 10000"/>
              <a:gd name="connsiteY17" fmla="*/ 471 h 10000"/>
              <a:gd name="connsiteX18" fmla="*/ 4829 w 10000"/>
              <a:gd name="connsiteY18" fmla="*/ 0 h 10000"/>
              <a:gd name="connsiteX19" fmla="*/ 3106 w 10000"/>
              <a:gd name="connsiteY19" fmla="*/ 471 h 10000"/>
              <a:gd name="connsiteX20" fmla="*/ 699 w 10000"/>
              <a:gd name="connsiteY20" fmla="*/ 1393 h 10000"/>
              <a:gd name="connsiteX21" fmla="*/ 0 w 10000"/>
              <a:gd name="connsiteY21" fmla="*/ 2357 h 10000"/>
              <a:gd name="connsiteX0" fmla="*/ 0 w 10000"/>
              <a:gd name="connsiteY0" fmla="*/ 2357 h 10000"/>
              <a:gd name="connsiteX1" fmla="*/ 1708 w 10000"/>
              <a:gd name="connsiteY1" fmla="*/ 4375 h 10000"/>
              <a:gd name="connsiteX2" fmla="*/ 1851 w 10000"/>
              <a:gd name="connsiteY2" fmla="*/ 5389 h 10000"/>
              <a:gd name="connsiteX3" fmla="*/ 1094 w 10000"/>
              <a:gd name="connsiteY3" fmla="*/ 6109 h 10000"/>
              <a:gd name="connsiteX4" fmla="*/ 1088 w 10000"/>
              <a:gd name="connsiteY4" fmla="*/ 6974 h 10000"/>
              <a:gd name="connsiteX5" fmla="*/ 1800 w 10000"/>
              <a:gd name="connsiteY5" fmla="*/ 8648 h 10000"/>
              <a:gd name="connsiteX6" fmla="*/ 3440 w 10000"/>
              <a:gd name="connsiteY6" fmla="*/ 9262 h 10000"/>
              <a:gd name="connsiteX7" fmla="*/ 4169 w 10000"/>
              <a:gd name="connsiteY7" fmla="*/ 10000 h 10000"/>
              <a:gd name="connsiteX8" fmla="*/ 6219 w 10000"/>
              <a:gd name="connsiteY8" fmla="*/ 9816 h 10000"/>
              <a:gd name="connsiteX9" fmla="*/ 8041 w 10000"/>
              <a:gd name="connsiteY9" fmla="*/ 9631 h 10000"/>
              <a:gd name="connsiteX10" fmla="*/ 9499 w 10000"/>
              <a:gd name="connsiteY10" fmla="*/ 8525 h 10000"/>
              <a:gd name="connsiteX11" fmla="*/ 10000 w 10000"/>
              <a:gd name="connsiteY11" fmla="*/ 6977 h 10000"/>
              <a:gd name="connsiteX12" fmla="*/ 8747 w 10000"/>
              <a:gd name="connsiteY12" fmla="*/ 6311 h 10000"/>
              <a:gd name="connsiteX13" fmla="*/ 9772 w 10000"/>
              <a:gd name="connsiteY13" fmla="*/ 5020 h 10000"/>
              <a:gd name="connsiteX14" fmla="*/ 9431 w 10000"/>
              <a:gd name="connsiteY14" fmla="*/ 4098 h 10000"/>
              <a:gd name="connsiteX15" fmla="*/ 9021 w 10000"/>
              <a:gd name="connsiteY15" fmla="*/ 1885 h 10000"/>
              <a:gd name="connsiteX16" fmla="*/ 9636 w 10000"/>
              <a:gd name="connsiteY16" fmla="*/ 1240 h 10000"/>
              <a:gd name="connsiteX17" fmla="*/ 6894 w 10000"/>
              <a:gd name="connsiteY17" fmla="*/ 471 h 10000"/>
              <a:gd name="connsiteX18" fmla="*/ 4829 w 10000"/>
              <a:gd name="connsiteY18" fmla="*/ 0 h 10000"/>
              <a:gd name="connsiteX19" fmla="*/ 3106 w 10000"/>
              <a:gd name="connsiteY19" fmla="*/ 471 h 10000"/>
              <a:gd name="connsiteX20" fmla="*/ 699 w 10000"/>
              <a:gd name="connsiteY20" fmla="*/ 1393 h 10000"/>
              <a:gd name="connsiteX21" fmla="*/ 0 w 10000"/>
              <a:gd name="connsiteY21" fmla="*/ 2357 h 10000"/>
              <a:gd name="connsiteX0" fmla="*/ 0 w 10000"/>
              <a:gd name="connsiteY0" fmla="*/ 2357 h 10000"/>
              <a:gd name="connsiteX1" fmla="*/ 1332 w 10000"/>
              <a:gd name="connsiteY1" fmla="*/ 3804 h 10000"/>
              <a:gd name="connsiteX2" fmla="*/ 1851 w 10000"/>
              <a:gd name="connsiteY2" fmla="*/ 5389 h 10000"/>
              <a:gd name="connsiteX3" fmla="*/ 1094 w 10000"/>
              <a:gd name="connsiteY3" fmla="*/ 6109 h 10000"/>
              <a:gd name="connsiteX4" fmla="*/ 1088 w 10000"/>
              <a:gd name="connsiteY4" fmla="*/ 6974 h 10000"/>
              <a:gd name="connsiteX5" fmla="*/ 1800 w 10000"/>
              <a:gd name="connsiteY5" fmla="*/ 8648 h 10000"/>
              <a:gd name="connsiteX6" fmla="*/ 3440 w 10000"/>
              <a:gd name="connsiteY6" fmla="*/ 9262 h 10000"/>
              <a:gd name="connsiteX7" fmla="*/ 4169 w 10000"/>
              <a:gd name="connsiteY7" fmla="*/ 10000 h 10000"/>
              <a:gd name="connsiteX8" fmla="*/ 6219 w 10000"/>
              <a:gd name="connsiteY8" fmla="*/ 9816 h 10000"/>
              <a:gd name="connsiteX9" fmla="*/ 8041 w 10000"/>
              <a:gd name="connsiteY9" fmla="*/ 9631 h 10000"/>
              <a:gd name="connsiteX10" fmla="*/ 9499 w 10000"/>
              <a:gd name="connsiteY10" fmla="*/ 8525 h 10000"/>
              <a:gd name="connsiteX11" fmla="*/ 10000 w 10000"/>
              <a:gd name="connsiteY11" fmla="*/ 6977 h 10000"/>
              <a:gd name="connsiteX12" fmla="*/ 8747 w 10000"/>
              <a:gd name="connsiteY12" fmla="*/ 6311 h 10000"/>
              <a:gd name="connsiteX13" fmla="*/ 9772 w 10000"/>
              <a:gd name="connsiteY13" fmla="*/ 5020 h 10000"/>
              <a:gd name="connsiteX14" fmla="*/ 9431 w 10000"/>
              <a:gd name="connsiteY14" fmla="*/ 4098 h 10000"/>
              <a:gd name="connsiteX15" fmla="*/ 9021 w 10000"/>
              <a:gd name="connsiteY15" fmla="*/ 1885 h 10000"/>
              <a:gd name="connsiteX16" fmla="*/ 9636 w 10000"/>
              <a:gd name="connsiteY16" fmla="*/ 1240 h 10000"/>
              <a:gd name="connsiteX17" fmla="*/ 6894 w 10000"/>
              <a:gd name="connsiteY17" fmla="*/ 471 h 10000"/>
              <a:gd name="connsiteX18" fmla="*/ 4829 w 10000"/>
              <a:gd name="connsiteY18" fmla="*/ 0 h 10000"/>
              <a:gd name="connsiteX19" fmla="*/ 3106 w 10000"/>
              <a:gd name="connsiteY19" fmla="*/ 471 h 10000"/>
              <a:gd name="connsiteX20" fmla="*/ 699 w 10000"/>
              <a:gd name="connsiteY20" fmla="*/ 1393 h 10000"/>
              <a:gd name="connsiteX21" fmla="*/ 0 w 10000"/>
              <a:gd name="connsiteY21" fmla="*/ 2357 h 10000"/>
              <a:gd name="connsiteX0" fmla="*/ 0 w 10000"/>
              <a:gd name="connsiteY0" fmla="*/ 2357 h 10000"/>
              <a:gd name="connsiteX1" fmla="*/ 1332 w 10000"/>
              <a:gd name="connsiteY1" fmla="*/ 3804 h 10000"/>
              <a:gd name="connsiteX2" fmla="*/ 1851 w 10000"/>
              <a:gd name="connsiteY2" fmla="*/ 5389 h 10000"/>
              <a:gd name="connsiteX3" fmla="*/ 1094 w 10000"/>
              <a:gd name="connsiteY3" fmla="*/ 6109 h 10000"/>
              <a:gd name="connsiteX4" fmla="*/ 853 w 10000"/>
              <a:gd name="connsiteY4" fmla="*/ 7609 h 10000"/>
              <a:gd name="connsiteX5" fmla="*/ 1800 w 10000"/>
              <a:gd name="connsiteY5" fmla="*/ 8648 h 10000"/>
              <a:gd name="connsiteX6" fmla="*/ 3440 w 10000"/>
              <a:gd name="connsiteY6" fmla="*/ 9262 h 10000"/>
              <a:gd name="connsiteX7" fmla="*/ 4169 w 10000"/>
              <a:gd name="connsiteY7" fmla="*/ 10000 h 10000"/>
              <a:gd name="connsiteX8" fmla="*/ 6219 w 10000"/>
              <a:gd name="connsiteY8" fmla="*/ 9816 h 10000"/>
              <a:gd name="connsiteX9" fmla="*/ 8041 w 10000"/>
              <a:gd name="connsiteY9" fmla="*/ 9631 h 10000"/>
              <a:gd name="connsiteX10" fmla="*/ 9499 w 10000"/>
              <a:gd name="connsiteY10" fmla="*/ 8525 h 10000"/>
              <a:gd name="connsiteX11" fmla="*/ 10000 w 10000"/>
              <a:gd name="connsiteY11" fmla="*/ 6977 h 10000"/>
              <a:gd name="connsiteX12" fmla="*/ 8747 w 10000"/>
              <a:gd name="connsiteY12" fmla="*/ 6311 h 10000"/>
              <a:gd name="connsiteX13" fmla="*/ 9772 w 10000"/>
              <a:gd name="connsiteY13" fmla="*/ 5020 h 10000"/>
              <a:gd name="connsiteX14" fmla="*/ 9431 w 10000"/>
              <a:gd name="connsiteY14" fmla="*/ 4098 h 10000"/>
              <a:gd name="connsiteX15" fmla="*/ 9021 w 10000"/>
              <a:gd name="connsiteY15" fmla="*/ 1885 h 10000"/>
              <a:gd name="connsiteX16" fmla="*/ 9636 w 10000"/>
              <a:gd name="connsiteY16" fmla="*/ 1240 h 10000"/>
              <a:gd name="connsiteX17" fmla="*/ 6894 w 10000"/>
              <a:gd name="connsiteY17" fmla="*/ 471 h 10000"/>
              <a:gd name="connsiteX18" fmla="*/ 4829 w 10000"/>
              <a:gd name="connsiteY18" fmla="*/ 0 h 10000"/>
              <a:gd name="connsiteX19" fmla="*/ 3106 w 10000"/>
              <a:gd name="connsiteY19" fmla="*/ 471 h 10000"/>
              <a:gd name="connsiteX20" fmla="*/ 699 w 10000"/>
              <a:gd name="connsiteY20" fmla="*/ 1393 h 10000"/>
              <a:gd name="connsiteX21" fmla="*/ 0 w 10000"/>
              <a:gd name="connsiteY21" fmla="*/ 2357 h 10000"/>
              <a:gd name="connsiteX0" fmla="*/ 195 w 9301"/>
              <a:gd name="connsiteY0" fmla="*/ 2294 h 10000"/>
              <a:gd name="connsiteX1" fmla="*/ 633 w 9301"/>
              <a:gd name="connsiteY1" fmla="*/ 3804 h 10000"/>
              <a:gd name="connsiteX2" fmla="*/ 1152 w 9301"/>
              <a:gd name="connsiteY2" fmla="*/ 5389 h 10000"/>
              <a:gd name="connsiteX3" fmla="*/ 395 w 9301"/>
              <a:gd name="connsiteY3" fmla="*/ 6109 h 10000"/>
              <a:gd name="connsiteX4" fmla="*/ 154 w 9301"/>
              <a:gd name="connsiteY4" fmla="*/ 7609 h 10000"/>
              <a:gd name="connsiteX5" fmla="*/ 1101 w 9301"/>
              <a:gd name="connsiteY5" fmla="*/ 8648 h 10000"/>
              <a:gd name="connsiteX6" fmla="*/ 2741 w 9301"/>
              <a:gd name="connsiteY6" fmla="*/ 9262 h 10000"/>
              <a:gd name="connsiteX7" fmla="*/ 3470 w 9301"/>
              <a:gd name="connsiteY7" fmla="*/ 10000 h 10000"/>
              <a:gd name="connsiteX8" fmla="*/ 5520 w 9301"/>
              <a:gd name="connsiteY8" fmla="*/ 9816 h 10000"/>
              <a:gd name="connsiteX9" fmla="*/ 7342 w 9301"/>
              <a:gd name="connsiteY9" fmla="*/ 9631 h 10000"/>
              <a:gd name="connsiteX10" fmla="*/ 8800 w 9301"/>
              <a:gd name="connsiteY10" fmla="*/ 8525 h 10000"/>
              <a:gd name="connsiteX11" fmla="*/ 9301 w 9301"/>
              <a:gd name="connsiteY11" fmla="*/ 6977 h 10000"/>
              <a:gd name="connsiteX12" fmla="*/ 8048 w 9301"/>
              <a:gd name="connsiteY12" fmla="*/ 6311 h 10000"/>
              <a:gd name="connsiteX13" fmla="*/ 9073 w 9301"/>
              <a:gd name="connsiteY13" fmla="*/ 5020 h 10000"/>
              <a:gd name="connsiteX14" fmla="*/ 8732 w 9301"/>
              <a:gd name="connsiteY14" fmla="*/ 4098 h 10000"/>
              <a:gd name="connsiteX15" fmla="*/ 8322 w 9301"/>
              <a:gd name="connsiteY15" fmla="*/ 1885 h 10000"/>
              <a:gd name="connsiteX16" fmla="*/ 8937 w 9301"/>
              <a:gd name="connsiteY16" fmla="*/ 1240 h 10000"/>
              <a:gd name="connsiteX17" fmla="*/ 6195 w 9301"/>
              <a:gd name="connsiteY17" fmla="*/ 471 h 10000"/>
              <a:gd name="connsiteX18" fmla="*/ 4130 w 9301"/>
              <a:gd name="connsiteY18" fmla="*/ 0 h 10000"/>
              <a:gd name="connsiteX19" fmla="*/ 2407 w 9301"/>
              <a:gd name="connsiteY19" fmla="*/ 471 h 10000"/>
              <a:gd name="connsiteX20" fmla="*/ 0 w 9301"/>
              <a:gd name="connsiteY20" fmla="*/ 1393 h 10000"/>
              <a:gd name="connsiteX21" fmla="*/ 195 w 9301"/>
              <a:gd name="connsiteY21" fmla="*/ 2294 h 10000"/>
              <a:gd name="connsiteX0" fmla="*/ 44 w 9834"/>
              <a:gd name="connsiteY0" fmla="*/ 2294 h 10000"/>
              <a:gd name="connsiteX1" fmla="*/ 515 w 9834"/>
              <a:gd name="connsiteY1" fmla="*/ 3804 h 10000"/>
              <a:gd name="connsiteX2" fmla="*/ 1073 w 9834"/>
              <a:gd name="connsiteY2" fmla="*/ 5389 h 10000"/>
              <a:gd name="connsiteX3" fmla="*/ 259 w 9834"/>
              <a:gd name="connsiteY3" fmla="*/ 6109 h 10000"/>
              <a:gd name="connsiteX4" fmla="*/ 0 w 9834"/>
              <a:gd name="connsiteY4" fmla="*/ 7609 h 10000"/>
              <a:gd name="connsiteX5" fmla="*/ 1018 w 9834"/>
              <a:gd name="connsiteY5" fmla="*/ 8648 h 10000"/>
              <a:gd name="connsiteX6" fmla="*/ 2781 w 9834"/>
              <a:gd name="connsiteY6" fmla="*/ 9262 h 10000"/>
              <a:gd name="connsiteX7" fmla="*/ 3565 w 9834"/>
              <a:gd name="connsiteY7" fmla="*/ 10000 h 10000"/>
              <a:gd name="connsiteX8" fmla="*/ 5769 w 9834"/>
              <a:gd name="connsiteY8" fmla="*/ 9816 h 10000"/>
              <a:gd name="connsiteX9" fmla="*/ 7728 w 9834"/>
              <a:gd name="connsiteY9" fmla="*/ 9631 h 10000"/>
              <a:gd name="connsiteX10" fmla="*/ 9295 w 9834"/>
              <a:gd name="connsiteY10" fmla="*/ 8525 h 10000"/>
              <a:gd name="connsiteX11" fmla="*/ 9834 w 9834"/>
              <a:gd name="connsiteY11" fmla="*/ 6977 h 10000"/>
              <a:gd name="connsiteX12" fmla="*/ 8487 w 9834"/>
              <a:gd name="connsiteY12" fmla="*/ 6311 h 10000"/>
              <a:gd name="connsiteX13" fmla="*/ 9589 w 9834"/>
              <a:gd name="connsiteY13" fmla="*/ 5020 h 10000"/>
              <a:gd name="connsiteX14" fmla="*/ 9222 w 9834"/>
              <a:gd name="connsiteY14" fmla="*/ 4098 h 10000"/>
              <a:gd name="connsiteX15" fmla="*/ 8781 w 9834"/>
              <a:gd name="connsiteY15" fmla="*/ 1885 h 10000"/>
              <a:gd name="connsiteX16" fmla="*/ 9443 w 9834"/>
              <a:gd name="connsiteY16" fmla="*/ 1240 h 10000"/>
              <a:gd name="connsiteX17" fmla="*/ 6495 w 9834"/>
              <a:gd name="connsiteY17" fmla="*/ 471 h 10000"/>
              <a:gd name="connsiteX18" fmla="*/ 4274 w 9834"/>
              <a:gd name="connsiteY18" fmla="*/ 0 h 10000"/>
              <a:gd name="connsiteX19" fmla="*/ 2422 w 9834"/>
              <a:gd name="connsiteY19" fmla="*/ 471 h 10000"/>
              <a:gd name="connsiteX20" fmla="*/ 1654 w 9834"/>
              <a:gd name="connsiteY20" fmla="*/ 1710 h 10000"/>
              <a:gd name="connsiteX21" fmla="*/ 44 w 9834"/>
              <a:gd name="connsiteY21" fmla="*/ 2294 h 10000"/>
              <a:gd name="connsiteX0" fmla="*/ 251 w 10000"/>
              <a:gd name="connsiteY0" fmla="*/ 2548 h 10000"/>
              <a:gd name="connsiteX1" fmla="*/ 524 w 10000"/>
              <a:gd name="connsiteY1" fmla="*/ 3804 h 10000"/>
              <a:gd name="connsiteX2" fmla="*/ 1091 w 10000"/>
              <a:gd name="connsiteY2" fmla="*/ 5389 h 10000"/>
              <a:gd name="connsiteX3" fmla="*/ 263 w 10000"/>
              <a:gd name="connsiteY3" fmla="*/ 6109 h 10000"/>
              <a:gd name="connsiteX4" fmla="*/ 0 w 10000"/>
              <a:gd name="connsiteY4" fmla="*/ 7609 h 10000"/>
              <a:gd name="connsiteX5" fmla="*/ 1035 w 10000"/>
              <a:gd name="connsiteY5" fmla="*/ 8648 h 10000"/>
              <a:gd name="connsiteX6" fmla="*/ 2828 w 10000"/>
              <a:gd name="connsiteY6" fmla="*/ 9262 h 10000"/>
              <a:gd name="connsiteX7" fmla="*/ 3625 w 10000"/>
              <a:gd name="connsiteY7" fmla="*/ 10000 h 10000"/>
              <a:gd name="connsiteX8" fmla="*/ 5866 w 10000"/>
              <a:gd name="connsiteY8" fmla="*/ 9816 h 10000"/>
              <a:gd name="connsiteX9" fmla="*/ 7858 w 10000"/>
              <a:gd name="connsiteY9" fmla="*/ 9631 h 10000"/>
              <a:gd name="connsiteX10" fmla="*/ 9452 w 10000"/>
              <a:gd name="connsiteY10" fmla="*/ 8525 h 10000"/>
              <a:gd name="connsiteX11" fmla="*/ 10000 w 10000"/>
              <a:gd name="connsiteY11" fmla="*/ 6977 h 10000"/>
              <a:gd name="connsiteX12" fmla="*/ 8630 w 10000"/>
              <a:gd name="connsiteY12" fmla="*/ 6311 h 10000"/>
              <a:gd name="connsiteX13" fmla="*/ 9751 w 10000"/>
              <a:gd name="connsiteY13" fmla="*/ 5020 h 10000"/>
              <a:gd name="connsiteX14" fmla="*/ 9378 w 10000"/>
              <a:gd name="connsiteY14" fmla="*/ 4098 h 10000"/>
              <a:gd name="connsiteX15" fmla="*/ 8929 w 10000"/>
              <a:gd name="connsiteY15" fmla="*/ 1885 h 10000"/>
              <a:gd name="connsiteX16" fmla="*/ 9602 w 10000"/>
              <a:gd name="connsiteY16" fmla="*/ 1240 h 10000"/>
              <a:gd name="connsiteX17" fmla="*/ 6605 w 10000"/>
              <a:gd name="connsiteY17" fmla="*/ 471 h 10000"/>
              <a:gd name="connsiteX18" fmla="*/ 4346 w 10000"/>
              <a:gd name="connsiteY18" fmla="*/ 0 h 10000"/>
              <a:gd name="connsiteX19" fmla="*/ 2463 w 10000"/>
              <a:gd name="connsiteY19" fmla="*/ 471 h 10000"/>
              <a:gd name="connsiteX20" fmla="*/ 1682 w 10000"/>
              <a:gd name="connsiteY20" fmla="*/ 1710 h 10000"/>
              <a:gd name="connsiteX21" fmla="*/ 251 w 10000"/>
              <a:gd name="connsiteY21" fmla="*/ 2548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000" h="10000">
                <a:moveTo>
                  <a:pt x="251" y="2548"/>
                </a:moveTo>
                <a:lnTo>
                  <a:pt x="524" y="3804"/>
                </a:lnTo>
                <a:cubicBezTo>
                  <a:pt x="576" y="4142"/>
                  <a:pt x="1038" y="5051"/>
                  <a:pt x="1091" y="5389"/>
                </a:cubicBezTo>
                <a:cubicBezTo>
                  <a:pt x="1141" y="5819"/>
                  <a:pt x="213" y="5679"/>
                  <a:pt x="263" y="6109"/>
                </a:cubicBezTo>
                <a:cubicBezTo>
                  <a:pt x="261" y="6397"/>
                  <a:pt x="2" y="7321"/>
                  <a:pt x="0" y="7609"/>
                </a:cubicBezTo>
                <a:lnTo>
                  <a:pt x="1035" y="8648"/>
                </a:lnTo>
                <a:lnTo>
                  <a:pt x="2828" y="9262"/>
                </a:lnTo>
                <a:lnTo>
                  <a:pt x="3625" y="10000"/>
                </a:lnTo>
                <a:lnTo>
                  <a:pt x="5866" y="9816"/>
                </a:lnTo>
                <a:lnTo>
                  <a:pt x="7858" y="9631"/>
                </a:lnTo>
                <a:lnTo>
                  <a:pt x="9452" y="8525"/>
                </a:lnTo>
                <a:lnTo>
                  <a:pt x="10000" y="6977"/>
                </a:lnTo>
                <a:lnTo>
                  <a:pt x="8630" y="6311"/>
                </a:lnTo>
                <a:lnTo>
                  <a:pt x="9751" y="5020"/>
                </a:lnTo>
                <a:cubicBezTo>
                  <a:pt x="9626" y="4713"/>
                  <a:pt x="9503" y="4405"/>
                  <a:pt x="9378" y="4098"/>
                </a:cubicBezTo>
                <a:cubicBezTo>
                  <a:pt x="9228" y="3360"/>
                  <a:pt x="9080" y="2623"/>
                  <a:pt x="8929" y="1885"/>
                </a:cubicBezTo>
                <a:lnTo>
                  <a:pt x="9602" y="1240"/>
                </a:lnTo>
                <a:lnTo>
                  <a:pt x="6605" y="471"/>
                </a:lnTo>
                <a:lnTo>
                  <a:pt x="4346" y="0"/>
                </a:lnTo>
                <a:lnTo>
                  <a:pt x="2463" y="471"/>
                </a:lnTo>
                <a:lnTo>
                  <a:pt x="1682" y="1710"/>
                </a:lnTo>
                <a:lnTo>
                  <a:pt x="251" y="2548"/>
                </a:lnTo>
                <a:close/>
              </a:path>
            </a:pathLst>
          </a:custGeom>
          <a:solidFill>
            <a:srgbClr val="9999FF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grpSp>
        <p:nvGrpSpPr>
          <p:cNvPr id="24582" name="Group 6">
            <a:extLst>
              <a:ext uri="{FF2B5EF4-FFF2-40B4-BE49-F238E27FC236}">
                <a16:creationId xmlns:a16="http://schemas.microsoft.com/office/drawing/2014/main" id="{6D77D83B-06F6-4C8D-86B1-45F40F04AE36}"/>
              </a:ext>
            </a:extLst>
          </p:cNvPr>
          <p:cNvGrpSpPr>
            <a:grpSpLocks/>
          </p:cNvGrpSpPr>
          <p:nvPr/>
        </p:nvGrpSpPr>
        <p:grpSpPr bwMode="auto">
          <a:xfrm>
            <a:off x="1619250" y="5445125"/>
            <a:ext cx="287338" cy="215900"/>
            <a:chOff x="1066" y="1706"/>
            <a:chExt cx="181" cy="136"/>
          </a:xfrm>
        </p:grpSpPr>
        <p:sp>
          <p:nvSpPr>
            <p:cNvPr id="7" name="Oval 7">
              <a:extLst>
                <a:ext uri="{FF2B5EF4-FFF2-40B4-BE49-F238E27FC236}">
                  <a16:creationId xmlns:a16="http://schemas.microsoft.com/office/drawing/2014/main" id="{AD3F87E9-FFE3-401C-8E4E-4A6832E3F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" name="Oval 8">
              <a:extLst>
                <a:ext uri="{FF2B5EF4-FFF2-40B4-BE49-F238E27FC236}">
                  <a16:creationId xmlns:a16="http://schemas.microsoft.com/office/drawing/2014/main" id="{8CCF1A58-67CB-455D-ACAD-D823AE57B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583" name="Group 9">
            <a:extLst>
              <a:ext uri="{FF2B5EF4-FFF2-40B4-BE49-F238E27FC236}">
                <a16:creationId xmlns:a16="http://schemas.microsoft.com/office/drawing/2014/main" id="{B69DDA0E-AF52-4FF8-8C26-AB70C608ECF3}"/>
              </a:ext>
            </a:extLst>
          </p:cNvPr>
          <p:cNvGrpSpPr>
            <a:grpSpLocks/>
          </p:cNvGrpSpPr>
          <p:nvPr/>
        </p:nvGrpSpPr>
        <p:grpSpPr bwMode="auto">
          <a:xfrm>
            <a:off x="1908175" y="5516563"/>
            <a:ext cx="287338" cy="215900"/>
            <a:chOff x="1066" y="1706"/>
            <a:chExt cx="181" cy="136"/>
          </a:xfrm>
        </p:grpSpPr>
        <p:sp>
          <p:nvSpPr>
            <p:cNvPr id="10" name="Oval 10">
              <a:extLst>
                <a:ext uri="{FF2B5EF4-FFF2-40B4-BE49-F238E27FC236}">
                  <a16:creationId xmlns:a16="http://schemas.microsoft.com/office/drawing/2014/main" id="{24493357-2E80-4B20-92AB-F0464363B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" name="Oval 11">
              <a:extLst>
                <a:ext uri="{FF2B5EF4-FFF2-40B4-BE49-F238E27FC236}">
                  <a16:creationId xmlns:a16="http://schemas.microsoft.com/office/drawing/2014/main" id="{E86C9BAF-FDE9-4455-A655-66B5F77031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584" name="Group 12">
            <a:extLst>
              <a:ext uri="{FF2B5EF4-FFF2-40B4-BE49-F238E27FC236}">
                <a16:creationId xmlns:a16="http://schemas.microsoft.com/office/drawing/2014/main" id="{AF9F3495-1FB3-4BDE-87AA-E7E1480FD8B9}"/>
              </a:ext>
            </a:extLst>
          </p:cNvPr>
          <p:cNvGrpSpPr>
            <a:grpSpLocks/>
          </p:cNvGrpSpPr>
          <p:nvPr/>
        </p:nvGrpSpPr>
        <p:grpSpPr bwMode="auto">
          <a:xfrm>
            <a:off x="2195513" y="5589588"/>
            <a:ext cx="287337" cy="215900"/>
            <a:chOff x="1066" y="1706"/>
            <a:chExt cx="181" cy="136"/>
          </a:xfrm>
        </p:grpSpPr>
        <p:sp>
          <p:nvSpPr>
            <p:cNvPr id="13" name="Oval 13">
              <a:extLst>
                <a:ext uri="{FF2B5EF4-FFF2-40B4-BE49-F238E27FC236}">
                  <a16:creationId xmlns:a16="http://schemas.microsoft.com/office/drawing/2014/main" id="{873C0FFB-3766-40B2-BD84-F61844E55C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" name="Oval 14">
              <a:extLst>
                <a:ext uri="{FF2B5EF4-FFF2-40B4-BE49-F238E27FC236}">
                  <a16:creationId xmlns:a16="http://schemas.microsoft.com/office/drawing/2014/main" id="{94B4A125-C340-4C7C-8E3D-2E78D3212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585" name="Group 15">
            <a:extLst>
              <a:ext uri="{FF2B5EF4-FFF2-40B4-BE49-F238E27FC236}">
                <a16:creationId xmlns:a16="http://schemas.microsoft.com/office/drawing/2014/main" id="{163F4F80-703E-45EA-87EF-B74C01EF9C8C}"/>
              </a:ext>
            </a:extLst>
          </p:cNvPr>
          <p:cNvGrpSpPr>
            <a:grpSpLocks/>
          </p:cNvGrpSpPr>
          <p:nvPr/>
        </p:nvGrpSpPr>
        <p:grpSpPr bwMode="auto">
          <a:xfrm>
            <a:off x="1331913" y="5373688"/>
            <a:ext cx="287337" cy="215900"/>
            <a:chOff x="1066" y="1706"/>
            <a:chExt cx="181" cy="136"/>
          </a:xfrm>
        </p:grpSpPr>
        <p:sp>
          <p:nvSpPr>
            <p:cNvPr id="16" name="Oval 16">
              <a:extLst>
                <a:ext uri="{FF2B5EF4-FFF2-40B4-BE49-F238E27FC236}">
                  <a16:creationId xmlns:a16="http://schemas.microsoft.com/office/drawing/2014/main" id="{8533F900-3301-4EC5-BA58-937576144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" name="Oval 17">
              <a:extLst>
                <a:ext uri="{FF2B5EF4-FFF2-40B4-BE49-F238E27FC236}">
                  <a16:creationId xmlns:a16="http://schemas.microsoft.com/office/drawing/2014/main" id="{BF9903E6-B699-48CC-B312-14AEF2C111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586" name="Group 18">
            <a:extLst>
              <a:ext uri="{FF2B5EF4-FFF2-40B4-BE49-F238E27FC236}">
                <a16:creationId xmlns:a16="http://schemas.microsoft.com/office/drawing/2014/main" id="{91C18CB6-D91E-4141-BE74-5E3F0847140E}"/>
              </a:ext>
            </a:extLst>
          </p:cNvPr>
          <p:cNvGrpSpPr>
            <a:grpSpLocks/>
          </p:cNvGrpSpPr>
          <p:nvPr/>
        </p:nvGrpSpPr>
        <p:grpSpPr bwMode="auto">
          <a:xfrm>
            <a:off x="5264150" y="5949950"/>
            <a:ext cx="287338" cy="215900"/>
            <a:chOff x="1066" y="1706"/>
            <a:chExt cx="181" cy="136"/>
          </a:xfrm>
        </p:grpSpPr>
        <p:sp>
          <p:nvSpPr>
            <p:cNvPr id="19" name="Oval 19">
              <a:extLst>
                <a:ext uri="{FF2B5EF4-FFF2-40B4-BE49-F238E27FC236}">
                  <a16:creationId xmlns:a16="http://schemas.microsoft.com/office/drawing/2014/main" id="{1D632C15-4B65-4C86-A839-E37761FEF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" name="Oval 20">
              <a:extLst>
                <a:ext uri="{FF2B5EF4-FFF2-40B4-BE49-F238E27FC236}">
                  <a16:creationId xmlns:a16="http://schemas.microsoft.com/office/drawing/2014/main" id="{6E336767-58AF-4DC3-BF49-48599E157B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587" name="Group 21">
            <a:extLst>
              <a:ext uri="{FF2B5EF4-FFF2-40B4-BE49-F238E27FC236}">
                <a16:creationId xmlns:a16="http://schemas.microsoft.com/office/drawing/2014/main" id="{41AACB94-9267-4110-8A04-7B9ED3744D8C}"/>
              </a:ext>
            </a:extLst>
          </p:cNvPr>
          <p:cNvGrpSpPr>
            <a:grpSpLocks/>
          </p:cNvGrpSpPr>
          <p:nvPr/>
        </p:nvGrpSpPr>
        <p:grpSpPr bwMode="auto">
          <a:xfrm>
            <a:off x="5530850" y="5854700"/>
            <a:ext cx="287338" cy="215900"/>
            <a:chOff x="1066" y="1706"/>
            <a:chExt cx="181" cy="136"/>
          </a:xfrm>
        </p:grpSpPr>
        <p:sp>
          <p:nvSpPr>
            <p:cNvPr id="22" name="Oval 22">
              <a:extLst>
                <a:ext uri="{FF2B5EF4-FFF2-40B4-BE49-F238E27FC236}">
                  <a16:creationId xmlns:a16="http://schemas.microsoft.com/office/drawing/2014/main" id="{DC168193-BC61-4F51-AF4E-13B717955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3" name="Oval 23">
              <a:extLst>
                <a:ext uri="{FF2B5EF4-FFF2-40B4-BE49-F238E27FC236}">
                  <a16:creationId xmlns:a16="http://schemas.microsoft.com/office/drawing/2014/main" id="{ED7E97FD-D11D-4808-AEE2-409F0A99C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588" name="Group 24">
            <a:extLst>
              <a:ext uri="{FF2B5EF4-FFF2-40B4-BE49-F238E27FC236}">
                <a16:creationId xmlns:a16="http://schemas.microsoft.com/office/drawing/2014/main" id="{71C48B93-490F-4E50-8A30-469CE44BD3B1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5734050"/>
            <a:ext cx="287337" cy="215900"/>
            <a:chOff x="1066" y="1706"/>
            <a:chExt cx="181" cy="136"/>
          </a:xfrm>
        </p:grpSpPr>
        <p:sp>
          <p:nvSpPr>
            <p:cNvPr id="25" name="Oval 25">
              <a:extLst>
                <a:ext uri="{FF2B5EF4-FFF2-40B4-BE49-F238E27FC236}">
                  <a16:creationId xmlns:a16="http://schemas.microsoft.com/office/drawing/2014/main" id="{2A04386F-7514-435C-B235-D9921FAF7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" name="Oval 26">
              <a:extLst>
                <a:ext uri="{FF2B5EF4-FFF2-40B4-BE49-F238E27FC236}">
                  <a16:creationId xmlns:a16="http://schemas.microsoft.com/office/drawing/2014/main" id="{8301DB0A-9763-4978-AE5A-A45568204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589" name="Group 27">
            <a:extLst>
              <a:ext uri="{FF2B5EF4-FFF2-40B4-BE49-F238E27FC236}">
                <a16:creationId xmlns:a16="http://schemas.microsoft.com/office/drawing/2014/main" id="{2E8CE5B2-38BD-4841-865B-2C5C876FC1CA}"/>
              </a:ext>
            </a:extLst>
          </p:cNvPr>
          <p:cNvGrpSpPr>
            <a:grpSpLocks/>
          </p:cNvGrpSpPr>
          <p:nvPr/>
        </p:nvGrpSpPr>
        <p:grpSpPr bwMode="auto">
          <a:xfrm>
            <a:off x="6084888" y="5661025"/>
            <a:ext cx="287337" cy="215900"/>
            <a:chOff x="1066" y="1706"/>
            <a:chExt cx="181" cy="136"/>
          </a:xfrm>
        </p:grpSpPr>
        <p:sp>
          <p:nvSpPr>
            <p:cNvPr id="28" name="Oval 28">
              <a:extLst>
                <a:ext uri="{FF2B5EF4-FFF2-40B4-BE49-F238E27FC236}">
                  <a16:creationId xmlns:a16="http://schemas.microsoft.com/office/drawing/2014/main" id="{39ED2B12-0587-4CD0-A127-B9F80CB77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" name="Oval 29">
              <a:extLst>
                <a:ext uri="{FF2B5EF4-FFF2-40B4-BE49-F238E27FC236}">
                  <a16:creationId xmlns:a16="http://schemas.microsoft.com/office/drawing/2014/main" id="{5FE619DA-B885-4AF6-8CA1-47F1675D3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590" name="Group 30">
            <a:extLst>
              <a:ext uri="{FF2B5EF4-FFF2-40B4-BE49-F238E27FC236}">
                <a16:creationId xmlns:a16="http://schemas.microsoft.com/office/drawing/2014/main" id="{970CE6C4-3AA1-4C4D-A76F-D6D3090E1DF0}"/>
              </a:ext>
            </a:extLst>
          </p:cNvPr>
          <p:cNvGrpSpPr>
            <a:grpSpLocks/>
          </p:cNvGrpSpPr>
          <p:nvPr/>
        </p:nvGrpSpPr>
        <p:grpSpPr bwMode="auto">
          <a:xfrm>
            <a:off x="6372225" y="5589588"/>
            <a:ext cx="287338" cy="215900"/>
            <a:chOff x="1066" y="1706"/>
            <a:chExt cx="181" cy="136"/>
          </a:xfrm>
        </p:grpSpPr>
        <p:sp>
          <p:nvSpPr>
            <p:cNvPr id="31" name="Oval 31">
              <a:extLst>
                <a:ext uri="{FF2B5EF4-FFF2-40B4-BE49-F238E27FC236}">
                  <a16:creationId xmlns:a16="http://schemas.microsoft.com/office/drawing/2014/main" id="{949FC61C-EC48-4B35-9B97-5E49DE941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" name="Oval 32">
              <a:extLst>
                <a:ext uri="{FF2B5EF4-FFF2-40B4-BE49-F238E27FC236}">
                  <a16:creationId xmlns:a16="http://schemas.microsoft.com/office/drawing/2014/main" id="{1E027229-13E2-44B7-B863-E8BCADB85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591" name="Group 33">
            <a:extLst>
              <a:ext uri="{FF2B5EF4-FFF2-40B4-BE49-F238E27FC236}">
                <a16:creationId xmlns:a16="http://schemas.microsoft.com/office/drawing/2014/main" id="{7858E3B4-B646-4C90-B642-FB097ABA7A19}"/>
              </a:ext>
            </a:extLst>
          </p:cNvPr>
          <p:cNvGrpSpPr>
            <a:grpSpLocks/>
          </p:cNvGrpSpPr>
          <p:nvPr/>
        </p:nvGrpSpPr>
        <p:grpSpPr bwMode="auto">
          <a:xfrm>
            <a:off x="6659563" y="5516563"/>
            <a:ext cx="287337" cy="215900"/>
            <a:chOff x="1066" y="1706"/>
            <a:chExt cx="181" cy="136"/>
          </a:xfrm>
        </p:grpSpPr>
        <p:sp>
          <p:nvSpPr>
            <p:cNvPr id="34" name="Oval 34">
              <a:extLst>
                <a:ext uri="{FF2B5EF4-FFF2-40B4-BE49-F238E27FC236}">
                  <a16:creationId xmlns:a16="http://schemas.microsoft.com/office/drawing/2014/main" id="{3661B65F-B46A-4E77-908F-D55F2674E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" name="Oval 35">
              <a:extLst>
                <a:ext uri="{FF2B5EF4-FFF2-40B4-BE49-F238E27FC236}">
                  <a16:creationId xmlns:a16="http://schemas.microsoft.com/office/drawing/2014/main" id="{4B65335C-B8F1-4673-8AD2-240DEB6D1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592" name="Group 36">
            <a:extLst>
              <a:ext uri="{FF2B5EF4-FFF2-40B4-BE49-F238E27FC236}">
                <a16:creationId xmlns:a16="http://schemas.microsoft.com/office/drawing/2014/main" id="{E55F008C-D754-4D68-8491-AEFF4C037FD2}"/>
              </a:ext>
            </a:extLst>
          </p:cNvPr>
          <p:cNvGrpSpPr>
            <a:grpSpLocks/>
          </p:cNvGrpSpPr>
          <p:nvPr/>
        </p:nvGrpSpPr>
        <p:grpSpPr bwMode="auto">
          <a:xfrm>
            <a:off x="1042988" y="5300663"/>
            <a:ext cx="287337" cy="215900"/>
            <a:chOff x="1066" y="1706"/>
            <a:chExt cx="181" cy="136"/>
          </a:xfrm>
        </p:grpSpPr>
        <p:sp>
          <p:nvSpPr>
            <p:cNvPr id="37" name="Oval 37">
              <a:extLst>
                <a:ext uri="{FF2B5EF4-FFF2-40B4-BE49-F238E27FC236}">
                  <a16:creationId xmlns:a16="http://schemas.microsoft.com/office/drawing/2014/main" id="{18AA74E1-2A64-4A73-8284-D2C194ECF8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8" name="Oval 38">
              <a:extLst>
                <a:ext uri="{FF2B5EF4-FFF2-40B4-BE49-F238E27FC236}">
                  <a16:creationId xmlns:a16="http://schemas.microsoft.com/office/drawing/2014/main" id="{082C7EC3-C7E5-4811-BCB2-345F91EF78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593" name="Group 39">
            <a:extLst>
              <a:ext uri="{FF2B5EF4-FFF2-40B4-BE49-F238E27FC236}">
                <a16:creationId xmlns:a16="http://schemas.microsoft.com/office/drawing/2014/main" id="{74EAA9A6-9CDE-45BF-A165-059968A95D66}"/>
              </a:ext>
            </a:extLst>
          </p:cNvPr>
          <p:cNvGrpSpPr>
            <a:grpSpLocks/>
          </p:cNvGrpSpPr>
          <p:nvPr/>
        </p:nvGrpSpPr>
        <p:grpSpPr bwMode="auto">
          <a:xfrm>
            <a:off x="755650" y="5229225"/>
            <a:ext cx="287338" cy="215900"/>
            <a:chOff x="1066" y="1706"/>
            <a:chExt cx="181" cy="136"/>
          </a:xfrm>
        </p:grpSpPr>
        <p:sp>
          <p:nvSpPr>
            <p:cNvPr id="40" name="Oval 40">
              <a:extLst>
                <a:ext uri="{FF2B5EF4-FFF2-40B4-BE49-F238E27FC236}">
                  <a16:creationId xmlns:a16="http://schemas.microsoft.com/office/drawing/2014/main" id="{89235932-33A5-4FD6-B64C-60AD35724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1" name="Oval 41">
              <a:extLst>
                <a:ext uri="{FF2B5EF4-FFF2-40B4-BE49-F238E27FC236}">
                  <a16:creationId xmlns:a16="http://schemas.microsoft.com/office/drawing/2014/main" id="{4396CFC7-95C6-467B-A492-43D64C02B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594" name="Group 42">
            <a:extLst>
              <a:ext uri="{FF2B5EF4-FFF2-40B4-BE49-F238E27FC236}">
                <a16:creationId xmlns:a16="http://schemas.microsoft.com/office/drawing/2014/main" id="{76F1F0C3-1698-4C15-B99E-648649D9DF17}"/>
              </a:ext>
            </a:extLst>
          </p:cNvPr>
          <p:cNvGrpSpPr>
            <a:grpSpLocks/>
          </p:cNvGrpSpPr>
          <p:nvPr/>
        </p:nvGrpSpPr>
        <p:grpSpPr bwMode="auto">
          <a:xfrm>
            <a:off x="468313" y="5229225"/>
            <a:ext cx="287337" cy="215900"/>
            <a:chOff x="1066" y="1706"/>
            <a:chExt cx="181" cy="136"/>
          </a:xfrm>
        </p:grpSpPr>
        <p:sp>
          <p:nvSpPr>
            <p:cNvPr id="43" name="Oval 43">
              <a:extLst>
                <a:ext uri="{FF2B5EF4-FFF2-40B4-BE49-F238E27FC236}">
                  <a16:creationId xmlns:a16="http://schemas.microsoft.com/office/drawing/2014/main" id="{08BC3758-6CAA-49C1-BE70-352687C81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4" name="Oval 44">
              <a:extLst>
                <a:ext uri="{FF2B5EF4-FFF2-40B4-BE49-F238E27FC236}">
                  <a16:creationId xmlns:a16="http://schemas.microsoft.com/office/drawing/2014/main" id="{00313D85-B308-4DA7-A14E-80E997040C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595" name="Group 45">
            <a:extLst>
              <a:ext uri="{FF2B5EF4-FFF2-40B4-BE49-F238E27FC236}">
                <a16:creationId xmlns:a16="http://schemas.microsoft.com/office/drawing/2014/main" id="{C098783E-E2F6-404C-B94D-4304D5EFA848}"/>
              </a:ext>
            </a:extLst>
          </p:cNvPr>
          <p:cNvGrpSpPr>
            <a:grpSpLocks/>
          </p:cNvGrpSpPr>
          <p:nvPr/>
        </p:nvGrpSpPr>
        <p:grpSpPr bwMode="auto">
          <a:xfrm>
            <a:off x="6948488" y="5445125"/>
            <a:ext cx="287337" cy="215900"/>
            <a:chOff x="1066" y="1706"/>
            <a:chExt cx="181" cy="136"/>
          </a:xfrm>
        </p:grpSpPr>
        <p:sp>
          <p:nvSpPr>
            <p:cNvPr id="46" name="Oval 46">
              <a:extLst>
                <a:ext uri="{FF2B5EF4-FFF2-40B4-BE49-F238E27FC236}">
                  <a16:creationId xmlns:a16="http://schemas.microsoft.com/office/drawing/2014/main" id="{75B7C842-DC06-4923-B736-90864264B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7" name="Oval 47">
              <a:extLst>
                <a:ext uri="{FF2B5EF4-FFF2-40B4-BE49-F238E27FC236}">
                  <a16:creationId xmlns:a16="http://schemas.microsoft.com/office/drawing/2014/main" id="{E52BD5AB-6E6F-4DFE-B8FB-855B57318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596" name="Group 48">
            <a:extLst>
              <a:ext uri="{FF2B5EF4-FFF2-40B4-BE49-F238E27FC236}">
                <a16:creationId xmlns:a16="http://schemas.microsoft.com/office/drawing/2014/main" id="{9B94FBF7-0EDE-4EB4-8F31-86502FDC9550}"/>
              </a:ext>
            </a:extLst>
          </p:cNvPr>
          <p:cNvGrpSpPr>
            <a:grpSpLocks/>
          </p:cNvGrpSpPr>
          <p:nvPr/>
        </p:nvGrpSpPr>
        <p:grpSpPr bwMode="auto">
          <a:xfrm>
            <a:off x="7235825" y="5373688"/>
            <a:ext cx="287338" cy="215900"/>
            <a:chOff x="1066" y="1706"/>
            <a:chExt cx="181" cy="136"/>
          </a:xfrm>
        </p:grpSpPr>
        <p:sp>
          <p:nvSpPr>
            <p:cNvPr id="49" name="Oval 49">
              <a:extLst>
                <a:ext uri="{FF2B5EF4-FFF2-40B4-BE49-F238E27FC236}">
                  <a16:creationId xmlns:a16="http://schemas.microsoft.com/office/drawing/2014/main" id="{2743FE0B-3D40-4630-8A9C-A678EE45D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0" name="Oval 50">
              <a:extLst>
                <a:ext uri="{FF2B5EF4-FFF2-40B4-BE49-F238E27FC236}">
                  <a16:creationId xmlns:a16="http://schemas.microsoft.com/office/drawing/2014/main" id="{65BBEEA7-E0D8-4E73-8333-48F34DD1D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597" name="Group 51">
            <a:extLst>
              <a:ext uri="{FF2B5EF4-FFF2-40B4-BE49-F238E27FC236}">
                <a16:creationId xmlns:a16="http://schemas.microsoft.com/office/drawing/2014/main" id="{9D705211-5E2B-447B-B9D4-9B0CDD3645D9}"/>
              </a:ext>
            </a:extLst>
          </p:cNvPr>
          <p:cNvGrpSpPr>
            <a:grpSpLocks/>
          </p:cNvGrpSpPr>
          <p:nvPr/>
        </p:nvGrpSpPr>
        <p:grpSpPr bwMode="auto">
          <a:xfrm>
            <a:off x="7524750" y="5373688"/>
            <a:ext cx="287338" cy="215900"/>
            <a:chOff x="1066" y="1706"/>
            <a:chExt cx="181" cy="136"/>
          </a:xfrm>
        </p:grpSpPr>
        <p:sp>
          <p:nvSpPr>
            <p:cNvPr id="52" name="Oval 52">
              <a:extLst>
                <a:ext uri="{FF2B5EF4-FFF2-40B4-BE49-F238E27FC236}">
                  <a16:creationId xmlns:a16="http://schemas.microsoft.com/office/drawing/2014/main" id="{4ABA6447-912B-4EE0-A7DD-CDCCDE49E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3" name="Oval 53">
              <a:extLst>
                <a:ext uri="{FF2B5EF4-FFF2-40B4-BE49-F238E27FC236}">
                  <a16:creationId xmlns:a16="http://schemas.microsoft.com/office/drawing/2014/main" id="{842E4319-796E-4BB0-B6FD-57C1E68BA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598" name="Group 54">
            <a:extLst>
              <a:ext uri="{FF2B5EF4-FFF2-40B4-BE49-F238E27FC236}">
                <a16:creationId xmlns:a16="http://schemas.microsoft.com/office/drawing/2014/main" id="{BD1FDCB4-FF13-4B92-984E-4776A46D70F3}"/>
              </a:ext>
            </a:extLst>
          </p:cNvPr>
          <p:cNvGrpSpPr>
            <a:grpSpLocks/>
          </p:cNvGrpSpPr>
          <p:nvPr/>
        </p:nvGrpSpPr>
        <p:grpSpPr bwMode="auto">
          <a:xfrm>
            <a:off x="179388" y="5229225"/>
            <a:ext cx="287337" cy="215900"/>
            <a:chOff x="1066" y="1706"/>
            <a:chExt cx="181" cy="136"/>
          </a:xfrm>
        </p:grpSpPr>
        <p:sp>
          <p:nvSpPr>
            <p:cNvPr id="55" name="Oval 55">
              <a:extLst>
                <a:ext uri="{FF2B5EF4-FFF2-40B4-BE49-F238E27FC236}">
                  <a16:creationId xmlns:a16="http://schemas.microsoft.com/office/drawing/2014/main" id="{89676C31-9B4E-45EE-8650-7D34347701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6" name="Oval 56">
              <a:extLst>
                <a:ext uri="{FF2B5EF4-FFF2-40B4-BE49-F238E27FC236}">
                  <a16:creationId xmlns:a16="http://schemas.microsoft.com/office/drawing/2014/main" id="{626DD5F1-613A-4DC6-B07D-5C3635D43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599" name="Group 57">
            <a:extLst>
              <a:ext uri="{FF2B5EF4-FFF2-40B4-BE49-F238E27FC236}">
                <a16:creationId xmlns:a16="http://schemas.microsoft.com/office/drawing/2014/main" id="{C8593BC8-6D22-4248-B8B5-DA2C990C538D}"/>
              </a:ext>
            </a:extLst>
          </p:cNvPr>
          <p:cNvGrpSpPr>
            <a:grpSpLocks/>
          </p:cNvGrpSpPr>
          <p:nvPr/>
        </p:nvGrpSpPr>
        <p:grpSpPr bwMode="auto">
          <a:xfrm>
            <a:off x="7812088" y="5373688"/>
            <a:ext cx="287337" cy="215900"/>
            <a:chOff x="1066" y="1706"/>
            <a:chExt cx="181" cy="136"/>
          </a:xfrm>
        </p:grpSpPr>
        <p:sp>
          <p:nvSpPr>
            <p:cNvPr id="58" name="Oval 58">
              <a:extLst>
                <a:ext uri="{FF2B5EF4-FFF2-40B4-BE49-F238E27FC236}">
                  <a16:creationId xmlns:a16="http://schemas.microsoft.com/office/drawing/2014/main" id="{B5FA46D2-E689-4D5E-A7D3-00BA548E7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9" name="Oval 59">
              <a:extLst>
                <a:ext uri="{FF2B5EF4-FFF2-40B4-BE49-F238E27FC236}">
                  <a16:creationId xmlns:a16="http://schemas.microsoft.com/office/drawing/2014/main" id="{C8614B6B-564B-4F7F-A385-346C86458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00" name="Group 60">
            <a:extLst>
              <a:ext uri="{FF2B5EF4-FFF2-40B4-BE49-F238E27FC236}">
                <a16:creationId xmlns:a16="http://schemas.microsoft.com/office/drawing/2014/main" id="{5A07EBDD-A870-4FE4-9DFA-99701B248D94}"/>
              </a:ext>
            </a:extLst>
          </p:cNvPr>
          <p:cNvGrpSpPr>
            <a:grpSpLocks/>
          </p:cNvGrpSpPr>
          <p:nvPr/>
        </p:nvGrpSpPr>
        <p:grpSpPr bwMode="auto">
          <a:xfrm>
            <a:off x="8101013" y="5373688"/>
            <a:ext cx="287337" cy="215900"/>
            <a:chOff x="1066" y="1706"/>
            <a:chExt cx="181" cy="136"/>
          </a:xfrm>
        </p:grpSpPr>
        <p:sp>
          <p:nvSpPr>
            <p:cNvPr id="61" name="Oval 61">
              <a:extLst>
                <a:ext uri="{FF2B5EF4-FFF2-40B4-BE49-F238E27FC236}">
                  <a16:creationId xmlns:a16="http://schemas.microsoft.com/office/drawing/2014/main" id="{2029CCBE-AF79-4FC6-B86A-1626395C4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62" name="Oval 62">
              <a:extLst>
                <a:ext uri="{FF2B5EF4-FFF2-40B4-BE49-F238E27FC236}">
                  <a16:creationId xmlns:a16="http://schemas.microsoft.com/office/drawing/2014/main" id="{AEF1BFDD-7613-4B9A-ACA3-005A0F50B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01" name="Group 63">
            <a:extLst>
              <a:ext uri="{FF2B5EF4-FFF2-40B4-BE49-F238E27FC236}">
                <a16:creationId xmlns:a16="http://schemas.microsoft.com/office/drawing/2014/main" id="{806DAE82-B1F9-499B-AA4D-3A212DAA7D1B}"/>
              </a:ext>
            </a:extLst>
          </p:cNvPr>
          <p:cNvGrpSpPr>
            <a:grpSpLocks/>
          </p:cNvGrpSpPr>
          <p:nvPr/>
        </p:nvGrpSpPr>
        <p:grpSpPr bwMode="auto">
          <a:xfrm>
            <a:off x="8388350" y="5373688"/>
            <a:ext cx="287338" cy="215900"/>
            <a:chOff x="1066" y="1706"/>
            <a:chExt cx="181" cy="136"/>
          </a:xfrm>
        </p:grpSpPr>
        <p:sp>
          <p:nvSpPr>
            <p:cNvPr id="64" name="Oval 64">
              <a:extLst>
                <a:ext uri="{FF2B5EF4-FFF2-40B4-BE49-F238E27FC236}">
                  <a16:creationId xmlns:a16="http://schemas.microsoft.com/office/drawing/2014/main" id="{8AC90BC8-57D9-4A0B-AAB3-51AEA7C6B1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65" name="Oval 65">
              <a:extLst>
                <a:ext uri="{FF2B5EF4-FFF2-40B4-BE49-F238E27FC236}">
                  <a16:creationId xmlns:a16="http://schemas.microsoft.com/office/drawing/2014/main" id="{5AC83C0A-194F-4295-92DE-F5BBC8D8B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02" name="Group 66">
            <a:extLst>
              <a:ext uri="{FF2B5EF4-FFF2-40B4-BE49-F238E27FC236}">
                <a16:creationId xmlns:a16="http://schemas.microsoft.com/office/drawing/2014/main" id="{99D6834F-5B00-48FD-9B16-5736CA2AAAD0}"/>
              </a:ext>
            </a:extLst>
          </p:cNvPr>
          <p:cNvGrpSpPr>
            <a:grpSpLocks/>
          </p:cNvGrpSpPr>
          <p:nvPr/>
        </p:nvGrpSpPr>
        <p:grpSpPr bwMode="auto">
          <a:xfrm>
            <a:off x="3635375" y="2636838"/>
            <a:ext cx="215900" cy="215900"/>
            <a:chOff x="1156" y="2568"/>
            <a:chExt cx="136" cy="136"/>
          </a:xfrm>
        </p:grpSpPr>
        <p:sp>
          <p:nvSpPr>
            <p:cNvPr id="67" name="Oval 67">
              <a:extLst>
                <a:ext uri="{FF2B5EF4-FFF2-40B4-BE49-F238E27FC236}">
                  <a16:creationId xmlns:a16="http://schemas.microsoft.com/office/drawing/2014/main" id="{8B81F37C-EE29-4047-AFD8-8AA2A8307E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68" name="Oval 68">
              <a:extLst>
                <a:ext uri="{FF2B5EF4-FFF2-40B4-BE49-F238E27FC236}">
                  <a16:creationId xmlns:a16="http://schemas.microsoft.com/office/drawing/2014/main" id="{7D2167AB-454E-48F6-ABC9-10FA9B5EA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03" name="Group 69">
            <a:extLst>
              <a:ext uri="{FF2B5EF4-FFF2-40B4-BE49-F238E27FC236}">
                <a16:creationId xmlns:a16="http://schemas.microsoft.com/office/drawing/2014/main" id="{6EFF1C64-D8AB-4F52-8D31-D0212DB1B15A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2636838"/>
            <a:ext cx="215900" cy="215900"/>
            <a:chOff x="1156" y="2568"/>
            <a:chExt cx="136" cy="136"/>
          </a:xfrm>
        </p:grpSpPr>
        <p:sp>
          <p:nvSpPr>
            <p:cNvPr id="70" name="Oval 70">
              <a:extLst>
                <a:ext uri="{FF2B5EF4-FFF2-40B4-BE49-F238E27FC236}">
                  <a16:creationId xmlns:a16="http://schemas.microsoft.com/office/drawing/2014/main" id="{F270394F-2DEB-402A-8931-4BF4E055B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1" name="Oval 71">
              <a:extLst>
                <a:ext uri="{FF2B5EF4-FFF2-40B4-BE49-F238E27FC236}">
                  <a16:creationId xmlns:a16="http://schemas.microsoft.com/office/drawing/2014/main" id="{2BFF2236-6272-423D-B966-D0A317473F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04" name="Group 72">
            <a:extLst>
              <a:ext uri="{FF2B5EF4-FFF2-40B4-BE49-F238E27FC236}">
                <a16:creationId xmlns:a16="http://schemas.microsoft.com/office/drawing/2014/main" id="{32AE0108-9EEF-4EE8-8BDA-FC9FFFFE3462}"/>
              </a:ext>
            </a:extLst>
          </p:cNvPr>
          <p:cNvGrpSpPr>
            <a:grpSpLocks/>
          </p:cNvGrpSpPr>
          <p:nvPr/>
        </p:nvGrpSpPr>
        <p:grpSpPr bwMode="auto">
          <a:xfrm>
            <a:off x="4067175" y="2636838"/>
            <a:ext cx="215900" cy="215900"/>
            <a:chOff x="1156" y="2568"/>
            <a:chExt cx="136" cy="136"/>
          </a:xfrm>
        </p:grpSpPr>
        <p:sp>
          <p:nvSpPr>
            <p:cNvPr id="73" name="Oval 73">
              <a:extLst>
                <a:ext uri="{FF2B5EF4-FFF2-40B4-BE49-F238E27FC236}">
                  <a16:creationId xmlns:a16="http://schemas.microsoft.com/office/drawing/2014/main" id="{FD57CAF5-D70E-4736-8B75-2EB62EE55A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4" name="Oval 74">
              <a:extLst>
                <a:ext uri="{FF2B5EF4-FFF2-40B4-BE49-F238E27FC236}">
                  <a16:creationId xmlns:a16="http://schemas.microsoft.com/office/drawing/2014/main" id="{1A78ABB5-49FA-4CCA-8F76-9098703FA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05" name="Group 75">
            <a:extLst>
              <a:ext uri="{FF2B5EF4-FFF2-40B4-BE49-F238E27FC236}">
                <a16:creationId xmlns:a16="http://schemas.microsoft.com/office/drawing/2014/main" id="{79172C4E-7075-4B5D-9AA6-767799293F34}"/>
              </a:ext>
            </a:extLst>
          </p:cNvPr>
          <p:cNvGrpSpPr>
            <a:grpSpLocks/>
          </p:cNvGrpSpPr>
          <p:nvPr/>
        </p:nvGrpSpPr>
        <p:grpSpPr bwMode="auto">
          <a:xfrm>
            <a:off x="3419475" y="2708275"/>
            <a:ext cx="215900" cy="215900"/>
            <a:chOff x="1156" y="2568"/>
            <a:chExt cx="136" cy="136"/>
          </a:xfrm>
        </p:grpSpPr>
        <p:sp>
          <p:nvSpPr>
            <p:cNvPr id="76" name="Oval 76">
              <a:extLst>
                <a:ext uri="{FF2B5EF4-FFF2-40B4-BE49-F238E27FC236}">
                  <a16:creationId xmlns:a16="http://schemas.microsoft.com/office/drawing/2014/main" id="{64DD380C-7C31-4662-A833-47C9FED42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7" name="Oval 77">
              <a:extLst>
                <a:ext uri="{FF2B5EF4-FFF2-40B4-BE49-F238E27FC236}">
                  <a16:creationId xmlns:a16="http://schemas.microsoft.com/office/drawing/2014/main" id="{AAF05F1E-6734-4132-A886-CE6C4767A6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06" name="Group 78">
            <a:extLst>
              <a:ext uri="{FF2B5EF4-FFF2-40B4-BE49-F238E27FC236}">
                <a16:creationId xmlns:a16="http://schemas.microsoft.com/office/drawing/2014/main" id="{512678C8-5896-4F65-8A6B-EBCDB6FA71A2}"/>
              </a:ext>
            </a:extLst>
          </p:cNvPr>
          <p:cNvGrpSpPr>
            <a:grpSpLocks/>
          </p:cNvGrpSpPr>
          <p:nvPr/>
        </p:nvGrpSpPr>
        <p:grpSpPr bwMode="auto">
          <a:xfrm>
            <a:off x="3203575" y="2708275"/>
            <a:ext cx="215900" cy="215900"/>
            <a:chOff x="1156" y="2568"/>
            <a:chExt cx="136" cy="136"/>
          </a:xfrm>
        </p:grpSpPr>
        <p:sp>
          <p:nvSpPr>
            <p:cNvPr id="79" name="Oval 79">
              <a:extLst>
                <a:ext uri="{FF2B5EF4-FFF2-40B4-BE49-F238E27FC236}">
                  <a16:creationId xmlns:a16="http://schemas.microsoft.com/office/drawing/2014/main" id="{9EF76680-A994-4C8C-B9F1-9E26165B36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0" name="Oval 80">
              <a:extLst>
                <a:ext uri="{FF2B5EF4-FFF2-40B4-BE49-F238E27FC236}">
                  <a16:creationId xmlns:a16="http://schemas.microsoft.com/office/drawing/2014/main" id="{9C5AC488-D1E5-4623-9247-6370296807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07" name="Group 81">
            <a:extLst>
              <a:ext uri="{FF2B5EF4-FFF2-40B4-BE49-F238E27FC236}">
                <a16:creationId xmlns:a16="http://schemas.microsoft.com/office/drawing/2014/main" id="{A915C2C5-920A-4420-B4B2-007FED03BDF3}"/>
              </a:ext>
            </a:extLst>
          </p:cNvPr>
          <p:cNvGrpSpPr>
            <a:grpSpLocks/>
          </p:cNvGrpSpPr>
          <p:nvPr/>
        </p:nvGrpSpPr>
        <p:grpSpPr bwMode="auto">
          <a:xfrm>
            <a:off x="2987675" y="2781300"/>
            <a:ext cx="215900" cy="215900"/>
            <a:chOff x="1156" y="2568"/>
            <a:chExt cx="136" cy="136"/>
          </a:xfrm>
        </p:grpSpPr>
        <p:sp>
          <p:nvSpPr>
            <p:cNvPr id="82" name="Oval 82">
              <a:extLst>
                <a:ext uri="{FF2B5EF4-FFF2-40B4-BE49-F238E27FC236}">
                  <a16:creationId xmlns:a16="http://schemas.microsoft.com/office/drawing/2014/main" id="{0BFDD62F-5F72-4FDB-92CD-A34767B880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3" name="Oval 83">
              <a:extLst>
                <a:ext uri="{FF2B5EF4-FFF2-40B4-BE49-F238E27FC236}">
                  <a16:creationId xmlns:a16="http://schemas.microsoft.com/office/drawing/2014/main" id="{54F78708-25B2-4D6A-B51E-F23D8F157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08" name="Group 84">
            <a:extLst>
              <a:ext uri="{FF2B5EF4-FFF2-40B4-BE49-F238E27FC236}">
                <a16:creationId xmlns:a16="http://schemas.microsoft.com/office/drawing/2014/main" id="{E07301AA-C99A-408A-810A-29C275584E85}"/>
              </a:ext>
            </a:extLst>
          </p:cNvPr>
          <p:cNvGrpSpPr>
            <a:grpSpLocks/>
          </p:cNvGrpSpPr>
          <p:nvPr/>
        </p:nvGrpSpPr>
        <p:grpSpPr bwMode="auto">
          <a:xfrm>
            <a:off x="2876550" y="2963863"/>
            <a:ext cx="215900" cy="215900"/>
            <a:chOff x="1156" y="2568"/>
            <a:chExt cx="136" cy="136"/>
          </a:xfrm>
        </p:grpSpPr>
        <p:sp>
          <p:nvSpPr>
            <p:cNvPr id="85" name="Oval 85">
              <a:extLst>
                <a:ext uri="{FF2B5EF4-FFF2-40B4-BE49-F238E27FC236}">
                  <a16:creationId xmlns:a16="http://schemas.microsoft.com/office/drawing/2014/main" id="{DCE53801-A084-47D3-890D-ED7F710AF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6" name="Oval 86">
              <a:extLst>
                <a:ext uri="{FF2B5EF4-FFF2-40B4-BE49-F238E27FC236}">
                  <a16:creationId xmlns:a16="http://schemas.microsoft.com/office/drawing/2014/main" id="{724A67B7-ADC6-4EE2-BF59-ED2D9771FD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09" name="Group 87">
            <a:extLst>
              <a:ext uri="{FF2B5EF4-FFF2-40B4-BE49-F238E27FC236}">
                <a16:creationId xmlns:a16="http://schemas.microsoft.com/office/drawing/2014/main" id="{3D589A64-6153-41C4-B5A0-556B718ABF53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3095625"/>
            <a:ext cx="215900" cy="215900"/>
            <a:chOff x="1156" y="2568"/>
            <a:chExt cx="136" cy="136"/>
          </a:xfrm>
        </p:grpSpPr>
        <p:sp>
          <p:nvSpPr>
            <p:cNvPr id="88" name="Oval 88">
              <a:extLst>
                <a:ext uri="{FF2B5EF4-FFF2-40B4-BE49-F238E27FC236}">
                  <a16:creationId xmlns:a16="http://schemas.microsoft.com/office/drawing/2014/main" id="{142D798C-232C-45BE-B99C-C8B9E0123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9" name="Oval 89">
              <a:extLst>
                <a:ext uri="{FF2B5EF4-FFF2-40B4-BE49-F238E27FC236}">
                  <a16:creationId xmlns:a16="http://schemas.microsoft.com/office/drawing/2014/main" id="{C08E33D4-8F4B-4098-B7A2-4A1095E28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10" name="Group 90">
            <a:extLst>
              <a:ext uri="{FF2B5EF4-FFF2-40B4-BE49-F238E27FC236}">
                <a16:creationId xmlns:a16="http://schemas.microsoft.com/office/drawing/2014/main" id="{AEC62E01-E399-41DD-B436-55D7BAC808AB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3271838"/>
            <a:ext cx="215900" cy="215900"/>
            <a:chOff x="1156" y="2568"/>
            <a:chExt cx="136" cy="136"/>
          </a:xfrm>
        </p:grpSpPr>
        <p:sp>
          <p:nvSpPr>
            <p:cNvPr id="91" name="Oval 91">
              <a:extLst>
                <a:ext uri="{FF2B5EF4-FFF2-40B4-BE49-F238E27FC236}">
                  <a16:creationId xmlns:a16="http://schemas.microsoft.com/office/drawing/2014/main" id="{4C148430-0428-4B65-BE7C-7ABBB0574E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2" name="Oval 92">
              <a:extLst>
                <a:ext uri="{FF2B5EF4-FFF2-40B4-BE49-F238E27FC236}">
                  <a16:creationId xmlns:a16="http://schemas.microsoft.com/office/drawing/2014/main" id="{D29E3CB6-6617-46F7-AF87-BAD36C4D5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11" name="Group 93">
            <a:extLst>
              <a:ext uri="{FF2B5EF4-FFF2-40B4-BE49-F238E27FC236}">
                <a16:creationId xmlns:a16="http://schemas.microsoft.com/office/drawing/2014/main" id="{4B6E8A26-5318-4298-A5B4-29A7007F3EBC}"/>
              </a:ext>
            </a:extLst>
          </p:cNvPr>
          <p:cNvGrpSpPr>
            <a:grpSpLocks/>
          </p:cNvGrpSpPr>
          <p:nvPr/>
        </p:nvGrpSpPr>
        <p:grpSpPr bwMode="auto">
          <a:xfrm>
            <a:off x="2463800" y="3448050"/>
            <a:ext cx="215900" cy="215900"/>
            <a:chOff x="1156" y="2568"/>
            <a:chExt cx="136" cy="136"/>
          </a:xfrm>
        </p:grpSpPr>
        <p:sp>
          <p:nvSpPr>
            <p:cNvPr id="94" name="Oval 94">
              <a:extLst>
                <a:ext uri="{FF2B5EF4-FFF2-40B4-BE49-F238E27FC236}">
                  <a16:creationId xmlns:a16="http://schemas.microsoft.com/office/drawing/2014/main" id="{B6F160D8-D362-410A-9ED4-99BAC9139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5" name="Oval 95">
              <a:extLst>
                <a:ext uri="{FF2B5EF4-FFF2-40B4-BE49-F238E27FC236}">
                  <a16:creationId xmlns:a16="http://schemas.microsoft.com/office/drawing/2014/main" id="{19ACEB89-1DFE-4203-9500-FA640B35C9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12" name="Group 96">
            <a:extLst>
              <a:ext uri="{FF2B5EF4-FFF2-40B4-BE49-F238E27FC236}">
                <a16:creationId xmlns:a16="http://schemas.microsoft.com/office/drawing/2014/main" id="{752A34B4-522E-4A2A-8FF7-F6FC25B243D4}"/>
              </a:ext>
            </a:extLst>
          </p:cNvPr>
          <p:cNvGrpSpPr>
            <a:grpSpLocks/>
          </p:cNvGrpSpPr>
          <p:nvPr/>
        </p:nvGrpSpPr>
        <p:grpSpPr bwMode="auto">
          <a:xfrm>
            <a:off x="2376488" y="3646488"/>
            <a:ext cx="215900" cy="215900"/>
            <a:chOff x="1156" y="2568"/>
            <a:chExt cx="136" cy="136"/>
          </a:xfrm>
        </p:grpSpPr>
        <p:sp>
          <p:nvSpPr>
            <p:cNvPr id="97" name="Oval 97">
              <a:extLst>
                <a:ext uri="{FF2B5EF4-FFF2-40B4-BE49-F238E27FC236}">
                  <a16:creationId xmlns:a16="http://schemas.microsoft.com/office/drawing/2014/main" id="{28D1E517-AD5B-4736-9798-F06DA39021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8" name="Oval 98">
              <a:extLst>
                <a:ext uri="{FF2B5EF4-FFF2-40B4-BE49-F238E27FC236}">
                  <a16:creationId xmlns:a16="http://schemas.microsoft.com/office/drawing/2014/main" id="{B1E83738-DB98-4D04-AD61-3C802642E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13" name="Group 99">
            <a:extLst>
              <a:ext uri="{FF2B5EF4-FFF2-40B4-BE49-F238E27FC236}">
                <a16:creationId xmlns:a16="http://schemas.microsoft.com/office/drawing/2014/main" id="{9121A2A0-5A15-451B-B118-122D7AD2BF31}"/>
              </a:ext>
            </a:extLst>
          </p:cNvPr>
          <p:cNvGrpSpPr>
            <a:grpSpLocks/>
          </p:cNvGrpSpPr>
          <p:nvPr/>
        </p:nvGrpSpPr>
        <p:grpSpPr bwMode="auto">
          <a:xfrm>
            <a:off x="2287588" y="3856038"/>
            <a:ext cx="215900" cy="215900"/>
            <a:chOff x="1156" y="2568"/>
            <a:chExt cx="136" cy="136"/>
          </a:xfrm>
        </p:grpSpPr>
        <p:sp>
          <p:nvSpPr>
            <p:cNvPr id="100" name="Oval 100">
              <a:extLst>
                <a:ext uri="{FF2B5EF4-FFF2-40B4-BE49-F238E27FC236}">
                  <a16:creationId xmlns:a16="http://schemas.microsoft.com/office/drawing/2014/main" id="{840D66DF-00C1-4B5D-9C5E-427E27E17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1" name="Oval 101">
              <a:extLst>
                <a:ext uri="{FF2B5EF4-FFF2-40B4-BE49-F238E27FC236}">
                  <a16:creationId xmlns:a16="http://schemas.microsoft.com/office/drawing/2014/main" id="{AC39A4C2-C407-4FA6-9311-AAC2E9A21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14" name="Group 102">
            <a:extLst>
              <a:ext uri="{FF2B5EF4-FFF2-40B4-BE49-F238E27FC236}">
                <a16:creationId xmlns:a16="http://schemas.microsoft.com/office/drawing/2014/main" id="{A7119ACD-B9A9-467B-A450-308F7F0E850C}"/>
              </a:ext>
            </a:extLst>
          </p:cNvPr>
          <p:cNvGrpSpPr>
            <a:grpSpLocks/>
          </p:cNvGrpSpPr>
          <p:nvPr/>
        </p:nvGrpSpPr>
        <p:grpSpPr bwMode="auto">
          <a:xfrm>
            <a:off x="2276475" y="4065588"/>
            <a:ext cx="215900" cy="215900"/>
            <a:chOff x="1156" y="2568"/>
            <a:chExt cx="136" cy="136"/>
          </a:xfrm>
        </p:grpSpPr>
        <p:sp>
          <p:nvSpPr>
            <p:cNvPr id="103" name="Oval 103">
              <a:extLst>
                <a:ext uri="{FF2B5EF4-FFF2-40B4-BE49-F238E27FC236}">
                  <a16:creationId xmlns:a16="http://schemas.microsoft.com/office/drawing/2014/main" id="{48D736BB-FF47-4E76-AE6C-D5B835E75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4" name="Oval 104">
              <a:extLst>
                <a:ext uri="{FF2B5EF4-FFF2-40B4-BE49-F238E27FC236}">
                  <a16:creationId xmlns:a16="http://schemas.microsoft.com/office/drawing/2014/main" id="{36E0025A-6C8F-4803-BF1C-41749C543D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15" name="Group 105">
            <a:extLst>
              <a:ext uri="{FF2B5EF4-FFF2-40B4-BE49-F238E27FC236}">
                <a16:creationId xmlns:a16="http://schemas.microsoft.com/office/drawing/2014/main" id="{20B72DFA-F047-4D7F-9327-6A3D86156EBD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2636838"/>
            <a:ext cx="215900" cy="215900"/>
            <a:chOff x="1156" y="2568"/>
            <a:chExt cx="136" cy="136"/>
          </a:xfrm>
        </p:grpSpPr>
        <p:sp>
          <p:nvSpPr>
            <p:cNvPr id="106" name="Oval 106">
              <a:extLst>
                <a:ext uri="{FF2B5EF4-FFF2-40B4-BE49-F238E27FC236}">
                  <a16:creationId xmlns:a16="http://schemas.microsoft.com/office/drawing/2014/main" id="{21F2DA78-2469-4002-9149-832C2A908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7" name="Oval 107">
              <a:extLst>
                <a:ext uri="{FF2B5EF4-FFF2-40B4-BE49-F238E27FC236}">
                  <a16:creationId xmlns:a16="http://schemas.microsoft.com/office/drawing/2014/main" id="{FF18577F-28B9-4C32-AA92-977059C66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16" name="Group 108">
            <a:extLst>
              <a:ext uri="{FF2B5EF4-FFF2-40B4-BE49-F238E27FC236}">
                <a16:creationId xmlns:a16="http://schemas.microsoft.com/office/drawing/2014/main" id="{51760508-8869-4C56-938F-23E428EE6A04}"/>
              </a:ext>
            </a:extLst>
          </p:cNvPr>
          <p:cNvGrpSpPr>
            <a:grpSpLocks/>
          </p:cNvGrpSpPr>
          <p:nvPr/>
        </p:nvGrpSpPr>
        <p:grpSpPr bwMode="auto">
          <a:xfrm>
            <a:off x="2238375" y="4500563"/>
            <a:ext cx="215900" cy="215900"/>
            <a:chOff x="1156" y="2568"/>
            <a:chExt cx="136" cy="136"/>
          </a:xfrm>
        </p:grpSpPr>
        <p:sp>
          <p:nvSpPr>
            <p:cNvPr id="109" name="Oval 109">
              <a:extLst>
                <a:ext uri="{FF2B5EF4-FFF2-40B4-BE49-F238E27FC236}">
                  <a16:creationId xmlns:a16="http://schemas.microsoft.com/office/drawing/2014/main" id="{4FB2723B-4532-4781-BE7C-F2C4A445F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0" name="Oval 110">
              <a:extLst>
                <a:ext uri="{FF2B5EF4-FFF2-40B4-BE49-F238E27FC236}">
                  <a16:creationId xmlns:a16="http://schemas.microsoft.com/office/drawing/2014/main" id="{58592C9F-3ADD-4752-B558-E1D682FAA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17" name="Group 111">
            <a:extLst>
              <a:ext uri="{FF2B5EF4-FFF2-40B4-BE49-F238E27FC236}">
                <a16:creationId xmlns:a16="http://schemas.microsoft.com/office/drawing/2014/main" id="{D1EEE89F-3E35-4334-B2A7-CC951FC46D9F}"/>
              </a:ext>
            </a:extLst>
          </p:cNvPr>
          <p:cNvGrpSpPr>
            <a:grpSpLocks/>
          </p:cNvGrpSpPr>
          <p:nvPr/>
        </p:nvGrpSpPr>
        <p:grpSpPr bwMode="auto">
          <a:xfrm>
            <a:off x="2233613" y="4287838"/>
            <a:ext cx="215900" cy="215900"/>
            <a:chOff x="1156" y="2568"/>
            <a:chExt cx="136" cy="136"/>
          </a:xfrm>
        </p:grpSpPr>
        <p:sp>
          <p:nvSpPr>
            <p:cNvPr id="112" name="Oval 112">
              <a:extLst>
                <a:ext uri="{FF2B5EF4-FFF2-40B4-BE49-F238E27FC236}">
                  <a16:creationId xmlns:a16="http://schemas.microsoft.com/office/drawing/2014/main" id="{1F18D4ED-D628-42E4-AC96-3B236DF60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3" name="Oval 113">
              <a:extLst>
                <a:ext uri="{FF2B5EF4-FFF2-40B4-BE49-F238E27FC236}">
                  <a16:creationId xmlns:a16="http://schemas.microsoft.com/office/drawing/2014/main" id="{93FF78B0-6A77-4347-8987-C7A123595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18" name="Group 114">
            <a:extLst>
              <a:ext uri="{FF2B5EF4-FFF2-40B4-BE49-F238E27FC236}">
                <a16:creationId xmlns:a16="http://schemas.microsoft.com/office/drawing/2014/main" id="{D5F6667E-E4BA-498F-87AD-0FBA5CF85952}"/>
              </a:ext>
            </a:extLst>
          </p:cNvPr>
          <p:cNvGrpSpPr>
            <a:grpSpLocks/>
          </p:cNvGrpSpPr>
          <p:nvPr/>
        </p:nvGrpSpPr>
        <p:grpSpPr bwMode="auto">
          <a:xfrm>
            <a:off x="4491038" y="2686050"/>
            <a:ext cx="215900" cy="215900"/>
            <a:chOff x="1156" y="2568"/>
            <a:chExt cx="136" cy="136"/>
          </a:xfrm>
        </p:grpSpPr>
        <p:sp>
          <p:nvSpPr>
            <p:cNvPr id="115" name="Oval 115">
              <a:extLst>
                <a:ext uri="{FF2B5EF4-FFF2-40B4-BE49-F238E27FC236}">
                  <a16:creationId xmlns:a16="http://schemas.microsoft.com/office/drawing/2014/main" id="{52D6BA73-8D02-4765-9B15-30BA513FC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6" name="Oval 116">
              <a:extLst>
                <a:ext uri="{FF2B5EF4-FFF2-40B4-BE49-F238E27FC236}">
                  <a16:creationId xmlns:a16="http://schemas.microsoft.com/office/drawing/2014/main" id="{6649E219-8043-40D2-A121-1E54052B0D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19" name="Group 117">
            <a:extLst>
              <a:ext uri="{FF2B5EF4-FFF2-40B4-BE49-F238E27FC236}">
                <a16:creationId xmlns:a16="http://schemas.microsoft.com/office/drawing/2014/main" id="{03D1836D-2DFE-40AF-8FBE-46D7C688B3DD}"/>
              </a:ext>
            </a:extLst>
          </p:cNvPr>
          <p:cNvGrpSpPr>
            <a:grpSpLocks/>
          </p:cNvGrpSpPr>
          <p:nvPr/>
        </p:nvGrpSpPr>
        <p:grpSpPr bwMode="auto">
          <a:xfrm>
            <a:off x="4883150" y="2803525"/>
            <a:ext cx="215900" cy="215900"/>
            <a:chOff x="1156" y="2568"/>
            <a:chExt cx="136" cy="136"/>
          </a:xfrm>
        </p:grpSpPr>
        <p:sp>
          <p:nvSpPr>
            <p:cNvPr id="118" name="Oval 118">
              <a:extLst>
                <a:ext uri="{FF2B5EF4-FFF2-40B4-BE49-F238E27FC236}">
                  <a16:creationId xmlns:a16="http://schemas.microsoft.com/office/drawing/2014/main" id="{DD2D803A-39F9-43DD-AD18-CE3ABAAC7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9" name="Oval 119">
              <a:extLst>
                <a:ext uri="{FF2B5EF4-FFF2-40B4-BE49-F238E27FC236}">
                  <a16:creationId xmlns:a16="http://schemas.microsoft.com/office/drawing/2014/main" id="{2F022EFE-7628-448F-AB53-BAD44EFBD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20" name="Group 120">
            <a:extLst>
              <a:ext uri="{FF2B5EF4-FFF2-40B4-BE49-F238E27FC236}">
                <a16:creationId xmlns:a16="http://schemas.microsoft.com/office/drawing/2014/main" id="{6E094293-E768-44B3-BD4F-491F520CEF06}"/>
              </a:ext>
            </a:extLst>
          </p:cNvPr>
          <p:cNvGrpSpPr>
            <a:grpSpLocks/>
          </p:cNvGrpSpPr>
          <p:nvPr/>
        </p:nvGrpSpPr>
        <p:grpSpPr bwMode="auto">
          <a:xfrm>
            <a:off x="5076825" y="2852738"/>
            <a:ext cx="215900" cy="215900"/>
            <a:chOff x="1156" y="2568"/>
            <a:chExt cx="136" cy="136"/>
          </a:xfrm>
        </p:grpSpPr>
        <p:sp>
          <p:nvSpPr>
            <p:cNvPr id="121" name="Oval 121">
              <a:extLst>
                <a:ext uri="{FF2B5EF4-FFF2-40B4-BE49-F238E27FC236}">
                  <a16:creationId xmlns:a16="http://schemas.microsoft.com/office/drawing/2014/main" id="{E7E74E7F-5D40-4552-AF81-75BAB16CB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2" name="Oval 122">
              <a:extLst>
                <a:ext uri="{FF2B5EF4-FFF2-40B4-BE49-F238E27FC236}">
                  <a16:creationId xmlns:a16="http://schemas.microsoft.com/office/drawing/2014/main" id="{02376CF3-0F49-442A-BAA0-A3B4C84DC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21" name="Group 123">
            <a:extLst>
              <a:ext uri="{FF2B5EF4-FFF2-40B4-BE49-F238E27FC236}">
                <a16:creationId xmlns:a16="http://schemas.microsoft.com/office/drawing/2014/main" id="{A64BC7BC-6BB4-45EC-AFA2-4C141521264C}"/>
              </a:ext>
            </a:extLst>
          </p:cNvPr>
          <p:cNvGrpSpPr>
            <a:grpSpLocks/>
          </p:cNvGrpSpPr>
          <p:nvPr/>
        </p:nvGrpSpPr>
        <p:grpSpPr bwMode="auto">
          <a:xfrm>
            <a:off x="5219700" y="2997200"/>
            <a:ext cx="215900" cy="215900"/>
            <a:chOff x="1156" y="2568"/>
            <a:chExt cx="136" cy="136"/>
          </a:xfrm>
        </p:grpSpPr>
        <p:sp>
          <p:nvSpPr>
            <p:cNvPr id="124" name="Oval 124">
              <a:extLst>
                <a:ext uri="{FF2B5EF4-FFF2-40B4-BE49-F238E27FC236}">
                  <a16:creationId xmlns:a16="http://schemas.microsoft.com/office/drawing/2014/main" id="{4808EF84-2708-451D-B35E-F39CD650B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5" name="Oval 125">
              <a:extLst>
                <a:ext uri="{FF2B5EF4-FFF2-40B4-BE49-F238E27FC236}">
                  <a16:creationId xmlns:a16="http://schemas.microsoft.com/office/drawing/2014/main" id="{B27DE37D-3A49-4BE1-BB49-33A32E5441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22" name="Group 126">
            <a:extLst>
              <a:ext uri="{FF2B5EF4-FFF2-40B4-BE49-F238E27FC236}">
                <a16:creationId xmlns:a16="http://schemas.microsoft.com/office/drawing/2014/main" id="{341AB59C-CE21-40C5-94FC-1A31D4AFAA6B}"/>
              </a:ext>
            </a:extLst>
          </p:cNvPr>
          <p:cNvGrpSpPr>
            <a:grpSpLocks/>
          </p:cNvGrpSpPr>
          <p:nvPr/>
        </p:nvGrpSpPr>
        <p:grpSpPr bwMode="auto">
          <a:xfrm>
            <a:off x="4700588" y="2719388"/>
            <a:ext cx="215900" cy="215900"/>
            <a:chOff x="1156" y="2568"/>
            <a:chExt cx="136" cy="136"/>
          </a:xfrm>
        </p:grpSpPr>
        <p:sp>
          <p:nvSpPr>
            <p:cNvPr id="127" name="Oval 127">
              <a:extLst>
                <a:ext uri="{FF2B5EF4-FFF2-40B4-BE49-F238E27FC236}">
                  <a16:creationId xmlns:a16="http://schemas.microsoft.com/office/drawing/2014/main" id="{99676E42-C979-4A29-9EB6-E42A3D689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8" name="Oval 128">
              <a:extLst>
                <a:ext uri="{FF2B5EF4-FFF2-40B4-BE49-F238E27FC236}">
                  <a16:creationId xmlns:a16="http://schemas.microsoft.com/office/drawing/2014/main" id="{97B3AAF1-9850-4592-A087-EBED3704F6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23" name="Group 129">
            <a:extLst>
              <a:ext uri="{FF2B5EF4-FFF2-40B4-BE49-F238E27FC236}">
                <a16:creationId xmlns:a16="http://schemas.microsoft.com/office/drawing/2014/main" id="{BAED33F1-4419-41BC-ACC4-263DAB388FE9}"/>
              </a:ext>
            </a:extLst>
          </p:cNvPr>
          <p:cNvGrpSpPr>
            <a:grpSpLocks/>
          </p:cNvGrpSpPr>
          <p:nvPr/>
        </p:nvGrpSpPr>
        <p:grpSpPr bwMode="auto">
          <a:xfrm>
            <a:off x="5724525" y="3644900"/>
            <a:ext cx="215900" cy="215900"/>
            <a:chOff x="1156" y="2568"/>
            <a:chExt cx="136" cy="136"/>
          </a:xfrm>
        </p:grpSpPr>
        <p:sp>
          <p:nvSpPr>
            <p:cNvPr id="130" name="Oval 130">
              <a:extLst>
                <a:ext uri="{FF2B5EF4-FFF2-40B4-BE49-F238E27FC236}">
                  <a16:creationId xmlns:a16="http://schemas.microsoft.com/office/drawing/2014/main" id="{2CE329BA-C687-4CBF-914B-8BD50D621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1" name="Oval 131">
              <a:extLst>
                <a:ext uri="{FF2B5EF4-FFF2-40B4-BE49-F238E27FC236}">
                  <a16:creationId xmlns:a16="http://schemas.microsoft.com/office/drawing/2014/main" id="{651EBAE7-3D62-43D5-8FC6-45BED712F7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24" name="Group 132">
            <a:extLst>
              <a:ext uri="{FF2B5EF4-FFF2-40B4-BE49-F238E27FC236}">
                <a16:creationId xmlns:a16="http://schemas.microsoft.com/office/drawing/2014/main" id="{670ADEDD-3BC6-4C1C-A9BB-950560BCB34B}"/>
              </a:ext>
            </a:extLst>
          </p:cNvPr>
          <p:cNvGrpSpPr>
            <a:grpSpLocks/>
          </p:cNvGrpSpPr>
          <p:nvPr/>
        </p:nvGrpSpPr>
        <p:grpSpPr bwMode="auto">
          <a:xfrm>
            <a:off x="5580063" y="3500438"/>
            <a:ext cx="215900" cy="215900"/>
            <a:chOff x="1156" y="2568"/>
            <a:chExt cx="136" cy="136"/>
          </a:xfrm>
        </p:grpSpPr>
        <p:sp>
          <p:nvSpPr>
            <p:cNvPr id="133" name="Oval 133">
              <a:extLst>
                <a:ext uri="{FF2B5EF4-FFF2-40B4-BE49-F238E27FC236}">
                  <a16:creationId xmlns:a16="http://schemas.microsoft.com/office/drawing/2014/main" id="{2D88480C-BDF3-406C-8432-CF2E3CE80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4" name="Oval 134">
              <a:extLst>
                <a:ext uri="{FF2B5EF4-FFF2-40B4-BE49-F238E27FC236}">
                  <a16:creationId xmlns:a16="http://schemas.microsoft.com/office/drawing/2014/main" id="{72B8C481-99F9-4CEB-B669-0782DB5A3B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25" name="Group 135">
            <a:extLst>
              <a:ext uri="{FF2B5EF4-FFF2-40B4-BE49-F238E27FC236}">
                <a16:creationId xmlns:a16="http://schemas.microsoft.com/office/drawing/2014/main" id="{10AEF82B-6DAF-4BB5-9D7B-FB0F8C4B5B50}"/>
              </a:ext>
            </a:extLst>
          </p:cNvPr>
          <p:cNvGrpSpPr>
            <a:grpSpLocks/>
          </p:cNvGrpSpPr>
          <p:nvPr/>
        </p:nvGrpSpPr>
        <p:grpSpPr bwMode="auto">
          <a:xfrm>
            <a:off x="5508625" y="3284538"/>
            <a:ext cx="215900" cy="215900"/>
            <a:chOff x="1156" y="2568"/>
            <a:chExt cx="136" cy="136"/>
          </a:xfrm>
        </p:grpSpPr>
        <p:sp>
          <p:nvSpPr>
            <p:cNvPr id="136" name="Oval 136">
              <a:extLst>
                <a:ext uri="{FF2B5EF4-FFF2-40B4-BE49-F238E27FC236}">
                  <a16:creationId xmlns:a16="http://schemas.microsoft.com/office/drawing/2014/main" id="{AB26613D-43C9-4B6D-9DEC-9761D5F2BF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7" name="Oval 137">
              <a:extLst>
                <a:ext uri="{FF2B5EF4-FFF2-40B4-BE49-F238E27FC236}">
                  <a16:creationId xmlns:a16="http://schemas.microsoft.com/office/drawing/2014/main" id="{5EEF0183-FA03-49F7-83EC-DBD89DAA5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26" name="Group 138">
            <a:extLst>
              <a:ext uri="{FF2B5EF4-FFF2-40B4-BE49-F238E27FC236}">
                <a16:creationId xmlns:a16="http://schemas.microsoft.com/office/drawing/2014/main" id="{56BF962F-53A6-4F05-B92D-40BADBA29B96}"/>
              </a:ext>
            </a:extLst>
          </p:cNvPr>
          <p:cNvGrpSpPr>
            <a:grpSpLocks/>
          </p:cNvGrpSpPr>
          <p:nvPr/>
        </p:nvGrpSpPr>
        <p:grpSpPr bwMode="auto">
          <a:xfrm>
            <a:off x="5364163" y="3141663"/>
            <a:ext cx="215900" cy="215900"/>
            <a:chOff x="1156" y="2568"/>
            <a:chExt cx="136" cy="136"/>
          </a:xfrm>
        </p:grpSpPr>
        <p:sp>
          <p:nvSpPr>
            <p:cNvPr id="139" name="Oval 139">
              <a:extLst>
                <a:ext uri="{FF2B5EF4-FFF2-40B4-BE49-F238E27FC236}">
                  <a16:creationId xmlns:a16="http://schemas.microsoft.com/office/drawing/2014/main" id="{1D7507B4-8FB0-4865-98A6-D9060E204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0" name="Oval 140">
              <a:extLst>
                <a:ext uri="{FF2B5EF4-FFF2-40B4-BE49-F238E27FC236}">
                  <a16:creationId xmlns:a16="http://schemas.microsoft.com/office/drawing/2014/main" id="{394692FE-75CA-457B-B189-1C904F769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27" name="Group 141">
            <a:extLst>
              <a:ext uri="{FF2B5EF4-FFF2-40B4-BE49-F238E27FC236}">
                <a16:creationId xmlns:a16="http://schemas.microsoft.com/office/drawing/2014/main" id="{715F8A52-129F-4E2A-908A-FBE5A7646EB7}"/>
              </a:ext>
            </a:extLst>
          </p:cNvPr>
          <p:cNvGrpSpPr>
            <a:grpSpLocks/>
          </p:cNvGrpSpPr>
          <p:nvPr/>
        </p:nvGrpSpPr>
        <p:grpSpPr bwMode="auto">
          <a:xfrm>
            <a:off x="2268538" y="4724400"/>
            <a:ext cx="215900" cy="215900"/>
            <a:chOff x="1156" y="2568"/>
            <a:chExt cx="136" cy="136"/>
          </a:xfrm>
        </p:grpSpPr>
        <p:sp>
          <p:nvSpPr>
            <p:cNvPr id="142" name="Oval 142">
              <a:extLst>
                <a:ext uri="{FF2B5EF4-FFF2-40B4-BE49-F238E27FC236}">
                  <a16:creationId xmlns:a16="http://schemas.microsoft.com/office/drawing/2014/main" id="{6DAD9931-56B8-4E1E-B1B3-FBDB5F007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3" name="Oval 143">
              <a:extLst>
                <a:ext uri="{FF2B5EF4-FFF2-40B4-BE49-F238E27FC236}">
                  <a16:creationId xmlns:a16="http://schemas.microsoft.com/office/drawing/2014/main" id="{256AB31C-58D8-4A9E-83AA-6C0230D1E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28" name="Group 144">
            <a:extLst>
              <a:ext uri="{FF2B5EF4-FFF2-40B4-BE49-F238E27FC236}">
                <a16:creationId xmlns:a16="http://schemas.microsoft.com/office/drawing/2014/main" id="{A8CFF667-9A1A-44F2-91A4-96376BBAF395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724400"/>
            <a:ext cx="215900" cy="215900"/>
            <a:chOff x="1156" y="2568"/>
            <a:chExt cx="136" cy="136"/>
          </a:xfrm>
        </p:grpSpPr>
        <p:sp>
          <p:nvSpPr>
            <p:cNvPr id="145" name="Oval 145">
              <a:extLst>
                <a:ext uri="{FF2B5EF4-FFF2-40B4-BE49-F238E27FC236}">
                  <a16:creationId xmlns:a16="http://schemas.microsoft.com/office/drawing/2014/main" id="{92CD233A-A0BE-4EB7-8754-2519A4346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6" name="Oval 146">
              <a:extLst>
                <a:ext uri="{FF2B5EF4-FFF2-40B4-BE49-F238E27FC236}">
                  <a16:creationId xmlns:a16="http://schemas.microsoft.com/office/drawing/2014/main" id="{15B1D074-5B42-42CE-BDCF-64F3CAB62D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29" name="Group 147">
            <a:extLst>
              <a:ext uri="{FF2B5EF4-FFF2-40B4-BE49-F238E27FC236}">
                <a16:creationId xmlns:a16="http://schemas.microsoft.com/office/drawing/2014/main" id="{88099A47-8A91-4D2F-8449-4FDA8856CEDA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508500"/>
            <a:ext cx="215900" cy="215900"/>
            <a:chOff x="1156" y="2568"/>
            <a:chExt cx="136" cy="136"/>
          </a:xfrm>
        </p:grpSpPr>
        <p:sp>
          <p:nvSpPr>
            <p:cNvPr id="148" name="Oval 148">
              <a:extLst>
                <a:ext uri="{FF2B5EF4-FFF2-40B4-BE49-F238E27FC236}">
                  <a16:creationId xmlns:a16="http://schemas.microsoft.com/office/drawing/2014/main" id="{82FD80A6-71D3-4EBC-8C45-D37A6C9F0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9" name="Oval 149">
              <a:extLst>
                <a:ext uri="{FF2B5EF4-FFF2-40B4-BE49-F238E27FC236}">
                  <a16:creationId xmlns:a16="http://schemas.microsoft.com/office/drawing/2014/main" id="{F81369A1-77C1-4DFE-AF72-F0FB3A148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30" name="Group 150">
            <a:extLst>
              <a:ext uri="{FF2B5EF4-FFF2-40B4-BE49-F238E27FC236}">
                <a16:creationId xmlns:a16="http://schemas.microsoft.com/office/drawing/2014/main" id="{244FA5C2-E8A7-40A8-822C-E58F3AFE537D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292600"/>
            <a:ext cx="215900" cy="215900"/>
            <a:chOff x="1156" y="2568"/>
            <a:chExt cx="136" cy="136"/>
          </a:xfrm>
        </p:grpSpPr>
        <p:sp>
          <p:nvSpPr>
            <p:cNvPr id="151" name="Oval 151">
              <a:extLst>
                <a:ext uri="{FF2B5EF4-FFF2-40B4-BE49-F238E27FC236}">
                  <a16:creationId xmlns:a16="http://schemas.microsoft.com/office/drawing/2014/main" id="{0A9923F1-4145-4711-AA5C-E70C63F2A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2" name="Oval 152">
              <a:extLst>
                <a:ext uri="{FF2B5EF4-FFF2-40B4-BE49-F238E27FC236}">
                  <a16:creationId xmlns:a16="http://schemas.microsoft.com/office/drawing/2014/main" id="{1B7E4FE4-26BD-4E2B-892D-5E01015481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31" name="Group 153">
            <a:extLst>
              <a:ext uri="{FF2B5EF4-FFF2-40B4-BE49-F238E27FC236}">
                <a16:creationId xmlns:a16="http://schemas.microsoft.com/office/drawing/2014/main" id="{7E4B5596-8AA0-468D-B99B-8E7AB4ACF220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076700"/>
            <a:ext cx="215900" cy="215900"/>
            <a:chOff x="1156" y="2568"/>
            <a:chExt cx="136" cy="136"/>
          </a:xfrm>
        </p:grpSpPr>
        <p:sp>
          <p:nvSpPr>
            <p:cNvPr id="154" name="Oval 154">
              <a:extLst>
                <a:ext uri="{FF2B5EF4-FFF2-40B4-BE49-F238E27FC236}">
                  <a16:creationId xmlns:a16="http://schemas.microsoft.com/office/drawing/2014/main" id="{5F5A9856-05CF-444B-9E75-1A9BB06900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5" name="Oval 155">
              <a:extLst>
                <a:ext uri="{FF2B5EF4-FFF2-40B4-BE49-F238E27FC236}">
                  <a16:creationId xmlns:a16="http://schemas.microsoft.com/office/drawing/2014/main" id="{EB8C84E1-8CBF-4FC9-B38F-6FE90447D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32" name="Group 156">
            <a:extLst>
              <a:ext uri="{FF2B5EF4-FFF2-40B4-BE49-F238E27FC236}">
                <a16:creationId xmlns:a16="http://schemas.microsoft.com/office/drawing/2014/main" id="{8EEC92BA-F9CC-4494-8D29-E4B2AAA93B32}"/>
              </a:ext>
            </a:extLst>
          </p:cNvPr>
          <p:cNvGrpSpPr>
            <a:grpSpLocks/>
          </p:cNvGrpSpPr>
          <p:nvPr/>
        </p:nvGrpSpPr>
        <p:grpSpPr bwMode="auto">
          <a:xfrm>
            <a:off x="5767388" y="3865563"/>
            <a:ext cx="215900" cy="215900"/>
            <a:chOff x="1156" y="2568"/>
            <a:chExt cx="136" cy="136"/>
          </a:xfrm>
        </p:grpSpPr>
        <p:sp>
          <p:nvSpPr>
            <p:cNvPr id="157" name="Oval 157">
              <a:extLst>
                <a:ext uri="{FF2B5EF4-FFF2-40B4-BE49-F238E27FC236}">
                  <a16:creationId xmlns:a16="http://schemas.microsoft.com/office/drawing/2014/main" id="{DC46EDF3-09DE-4703-AE50-B7D889BCD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8" name="Oval 158">
              <a:extLst>
                <a:ext uri="{FF2B5EF4-FFF2-40B4-BE49-F238E27FC236}">
                  <a16:creationId xmlns:a16="http://schemas.microsoft.com/office/drawing/2014/main" id="{5EB0CC4A-FAA1-4B25-9FCD-F9E8B9A081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33" name="Group 159">
            <a:extLst>
              <a:ext uri="{FF2B5EF4-FFF2-40B4-BE49-F238E27FC236}">
                <a16:creationId xmlns:a16="http://schemas.microsoft.com/office/drawing/2014/main" id="{50210415-0087-4345-8871-04C4BF97A434}"/>
              </a:ext>
            </a:extLst>
          </p:cNvPr>
          <p:cNvGrpSpPr>
            <a:grpSpLocks/>
          </p:cNvGrpSpPr>
          <p:nvPr/>
        </p:nvGrpSpPr>
        <p:grpSpPr bwMode="auto">
          <a:xfrm>
            <a:off x="2339975" y="4941888"/>
            <a:ext cx="215900" cy="215900"/>
            <a:chOff x="1156" y="2568"/>
            <a:chExt cx="136" cy="136"/>
          </a:xfrm>
        </p:grpSpPr>
        <p:sp>
          <p:nvSpPr>
            <p:cNvPr id="160" name="Oval 160">
              <a:extLst>
                <a:ext uri="{FF2B5EF4-FFF2-40B4-BE49-F238E27FC236}">
                  <a16:creationId xmlns:a16="http://schemas.microsoft.com/office/drawing/2014/main" id="{3D9079CB-07DD-4F63-B865-0F72B04998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1" name="Oval 161">
              <a:extLst>
                <a:ext uri="{FF2B5EF4-FFF2-40B4-BE49-F238E27FC236}">
                  <a16:creationId xmlns:a16="http://schemas.microsoft.com/office/drawing/2014/main" id="{3732312C-A4FA-48BE-8982-4E4AAC92C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34" name="Group 162">
            <a:extLst>
              <a:ext uri="{FF2B5EF4-FFF2-40B4-BE49-F238E27FC236}">
                <a16:creationId xmlns:a16="http://schemas.microsoft.com/office/drawing/2014/main" id="{EC48A18E-37F4-43D4-9B84-66B526B317A1}"/>
              </a:ext>
            </a:extLst>
          </p:cNvPr>
          <p:cNvGrpSpPr>
            <a:grpSpLocks/>
          </p:cNvGrpSpPr>
          <p:nvPr/>
        </p:nvGrpSpPr>
        <p:grpSpPr bwMode="auto">
          <a:xfrm>
            <a:off x="2411413" y="5157788"/>
            <a:ext cx="215900" cy="215900"/>
            <a:chOff x="1156" y="2568"/>
            <a:chExt cx="136" cy="136"/>
          </a:xfrm>
        </p:grpSpPr>
        <p:sp>
          <p:nvSpPr>
            <p:cNvPr id="163" name="Oval 163">
              <a:extLst>
                <a:ext uri="{FF2B5EF4-FFF2-40B4-BE49-F238E27FC236}">
                  <a16:creationId xmlns:a16="http://schemas.microsoft.com/office/drawing/2014/main" id="{F8CE04DB-EAD1-4F8D-BE51-F1F34A9F9F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4" name="Oval 164">
              <a:extLst>
                <a:ext uri="{FF2B5EF4-FFF2-40B4-BE49-F238E27FC236}">
                  <a16:creationId xmlns:a16="http://schemas.microsoft.com/office/drawing/2014/main" id="{F9436445-CD78-4B17-B60C-38DCAC1D6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35" name="Group 165">
            <a:extLst>
              <a:ext uri="{FF2B5EF4-FFF2-40B4-BE49-F238E27FC236}">
                <a16:creationId xmlns:a16="http://schemas.microsoft.com/office/drawing/2014/main" id="{370D2B0D-FE0F-40D9-B695-31C95C9B932F}"/>
              </a:ext>
            </a:extLst>
          </p:cNvPr>
          <p:cNvGrpSpPr>
            <a:grpSpLocks/>
          </p:cNvGrpSpPr>
          <p:nvPr/>
        </p:nvGrpSpPr>
        <p:grpSpPr bwMode="auto">
          <a:xfrm>
            <a:off x="2484438" y="5373688"/>
            <a:ext cx="215900" cy="215900"/>
            <a:chOff x="1156" y="2568"/>
            <a:chExt cx="136" cy="136"/>
          </a:xfrm>
        </p:grpSpPr>
        <p:sp>
          <p:nvSpPr>
            <p:cNvPr id="166" name="Oval 166">
              <a:extLst>
                <a:ext uri="{FF2B5EF4-FFF2-40B4-BE49-F238E27FC236}">
                  <a16:creationId xmlns:a16="http://schemas.microsoft.com/office/drawing/2014/main" id="{B1ECF65F-E617-4145-BC0C-8C5FF4B0F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7" name="Oval 167">
              <a:extLst>
                <a:ext uri="{FF2B5EF4-FFF2-40B4-BE49-F238E27FC236}">
                  <a16:creationId xmlns:a16="http://schemas.microsoft.com/office/drawing/2014/main" id="{5183C159-6A17-4D04-AEE6-A0DCD062F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36" name="Group 168">
            <a:extLst>
              <a:ext uri="{FF2B5EF4-FFF2-40B4-BE49-F238E27FC236}">
                <a16:creationId xmlns:a16="http://schemas.microsoft.com/office/drawing/2014/main" id="{6FE425B1-A722-44BD-94F4-FD1434D1390E}"/>
              </a:ext>
            </a:extLst>
          </p:cNvPr>
          <p:cNvGrpSpPr>
            <a:grpSpLocks/>
          </p:cNvGrpSpPr>
          <p:nvPr/>
        </p:nvGrpSpPr>
        <p:grpSpPr bwMode="auto">
          <a:xfrm>
            <a:off x="2670175" y="5516563"/>
            <a:ext cx="215900" cy="215900"/>
            <a:chOff x="1156" y="2568"/>
            <a:chExt cx="136" cy="136"/>
          </a:xfrm>
        </p:grpSpPr>
        <p:sp>
          <p:nvSpPr>
            <p:cNvPr id="169" name="Oval 169">
              <a:extLst>
                <a:ext uri="{FF2B5EF4-FFF2-40B4-BE49-F238E27FC236}">
                  <a16:creationId xmlns:a16="http://schemas.microsoft.com/office/drawing/2014/main" id="{BDBADD92-6CCD-4E0B-9D1C-D4A7FA963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0" name="Oval 170">
              <a:extLst>
                <a:ext uri="{FF2B5EF4-FFF2-40B4-BE49-F238E27FC236}">
                  <a16:creationId xmlns:a16="http://schemas.microsoft.com/office/drawing/2014/main" id="{7EE3CB30-F89F-4B4D-B5D9-4F131DBF3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37" name="Group 171">
            <a:extLst>
              <a:ext uri="{FF2B5EF4-FFF2-40B4-BE49-F238E27FC236}">
                <a16:creationId xmlns:a16="http://schemas.microsoft.com/office/drawing/2014/main" id="{52BBB7E2-4337-49B4-9F3D-186F2BA053B3}"/>
              </a:ext>
            </a:extLst>
          </p:cNvPr>
          <p:cNvGrpSpPr>
            <a:grpSpLocks/>
          </p:cNvGrpSpPr>
          <p:nvPr/>
        </p:nvGrpSpPr>
        <p:grpSpPr bwMode="auto">
          <a:xfrm>
            <a:off x="2786063" y="5689600"/>
            <a:ext cx="215900" cy="215900"/>
            <a:chOff x="1156" y="2568"/>
            <a:chExt cx="136" cy="136"/>
          </a:xfrm>
        </p:grpSpPr>
        <p:sp>
          <p:nvSpPr>
            <p:cNvPr id="172" name="Oval 172">
              <a:extLst>
                <a:ext uri="{FF2B5EF4-FFF2-40B4-BE49-F238E27FC236}">
                  <a16:creationId xmlns:a16="http://schemas.microsoft.com/office/drawing/2014/main" id="{4F32EFE2-3DD7-4B18-88D4-78F2C1CD40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3" name="Oval 173">
              <a:extLst>
                <a:ext uri="{FF2B5EF4-FFF2-40B4-BE49-F238E27FC236}">
                  <a16:creationId xmlns:a16="http://schemas.microsoft.com/office/drawing/2014/main" id="{45359040-0494-4FEB-A524-682D94CF7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38" name="Group 174">
            <a:extLst>
              <a:ext uri="{FF2B5EF4-FFF2-40B4-BE49-F238E27FC236}">
                <a16:creationId xmlns:a16="http://schemas.microsoft.com/office/drawing/2014/main" id="{C298B8FB-1B1A-4485-97CC-5EFCA56BC6BA}"/>
              </a:ext>
            </a:extLst>
          </p:cNvPr>
          <p:cNvGrpSpPr>
            <a:grpSpLocks/>
          </p:cNvGrpSpPr>
          <p:nvPr/>
        </p:nvGrpSpPr>
        <p:grpSpPr bwMode="auto">
          <a:xfrm>
            <a:off x="5724525" y="4933950"/>
            <a:ext cx="215900" cy="215900"/>
            <a:chOff x="1156" y="2568"/>
            <a:chExt cx="136" cy="136"/>
          </a:xfrm>
        </p:grpSpPr>
        <p:sp>
          <p:nvSpPr>
            <p:cNvPr id="175" name="Oval 175">
              <a:extLst>
                <a:ext uri="{FF2B5EF4-FFF2-40B4-BE49-F238E27FC236}">
                  <a16:creationId xmlns:a16="http://schemas.microsoft.com/office/drawing/2014/main" id="{0D01457D-7DD9-49C8-8BB0-BCC9D2BD9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6" name="Oval 176">
              <a:extLst>
                <a:ext uri="{FF2B5EF4-FFF2-40B4-BE49-F238E27FC236}">
                  <a16:creationId xmlns:a16="http://schemas.microsoft.com/office/drawing/2014/main" id="{278EDBE9-4232-42C1-B5D0-870435FEE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39" name="Group 177">
            <a:extLst>
              <a:ext uri="{FF2B5EF4-FFF2-40B4-BE49-F238E27FC236}">
                <a16:creationId xmlns:a16="http://schemas.microsoft.com/office/drawing/2014/main" id="{4DF4467F-8B8D-46E3-B718-183C4B69B6AA}"/>
              </a:ext>
            </a:extLst>
          </p:cNvPr>
          <p:cNvGrpSpPr>
            <a:grpSpLocks/>
          </p:cNvGrpSpPr>
          <p:nvPr/>
        </p:nvGrpSpPr>
        <p:grpSpPr bwMode="auto">
          <a:xfrm>
            <a:off x="3333750" y="6035675"/>
            <a:ext cx="215900" cy="215900"/>
            <a:chOff x="1156" y="2568"/>
            <a:chExt cx="136" cy="136"/>
          </a:xfrm>
        </p:grpSpPr>
        <p:sp>
          <p:nvSpPr>
            <p:cNvPr id="178" name="Oval 178">
              <a:extLst>
                <a:ext uri="{FF2B5EF4-FFF2-40B4-BE49-F238E27FC236}">
                  <a16:creationId xmlns:a16="http://schemas.microsoft.com/office/drawing/2014/main" id="{BA1D9119-6EA2-468F-8556-3D1D7878C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9" name="Oval 179">
              <a:extLst>
                <a:ext uri="{FF2B5EF4-FFF2-40B4-BE49-F238E27FC236}">
                  <a16:creationId xmlns:a16="http://schemas.microsoft.com/office/drawing/2014/main" id="{83379C0D-024C-4388-A643-7A4BF3F5E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40" name="Group 180">
            <a:extLst>
              <a:ext uri="{FF2B5EF4-FFF2-40B4-BE49-F238E27FC236}">
                <a16:creationId xmlns:a16="http://schemas.microsoft.com/office/drawing/2014/main" id="{26B8622B-6E67-4520-AEF5-04F30DD12F74}"/>
              </a:ext>
            </a:extLst>
          </p:cNvPr>
          <p:cNvGrpSpPr>
            <a:grpSpLocks/>
          </p:cNvGrpSpPr>
          <p:nvPr/>
        </p:nvGrpSpPr>
        <p:grpSpPr bwMode="auto">
          <a:xfrm>
            <a:off x="3141663" y="5943600"/>
            <a:ext cx="215900" cy="215900"/>
            <a:chOff x="1156" y="2568"/>
            <a:chExt cx="136" cy="136"/>
          </a:xfrm>
        </p:grpSpPr>
        <p:sp>
          <p:nvSpPr>
            <p:cNvPr id="181" name="Oval 181">
              <a:extLst>
                <a:ext uri="{FF2B5EF4-FFF2-40B4-BE49-F238E27FC236}">
                  <a16:creationId xmlns:a16="http://schemas.microsoft.com/office/drawing/2014/main" id="{525B9C06-95FA-4212-8F4F-721D2EBBEC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2" name="Oval 182">
              <a:extLst>
                <a:ext uri="{FF2B5EF4-FFF2-40B4-BE49-F238E27FC236}">
                  <a16:creationId xmlns:a16="http://schemas.microsoft.com/office/drawing/2014/main" id="{7F3E501F-0991-4B55-BFCC-6011ADD35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41" name="Group 183">
            <a:extLst>
              <a:ext uri="{FF2B5EF4-FFF2-40B4-BE49-F238E27FC236}">
                <a16:creationId xmlns:a16="http://schemas.microsoft.com/office/drawing/2014/main" id="{6EFECC55-A622-41E7-A8FF-196677400C62}"/>
              </a:ext>
            </a:extLst>
          </p:cNvPr>
          <p:cNvGrpSpPr>
            <a:grpSpLocks/>
          </p:cNvGrpSpPr>
          <p:nvPr/>
        </p:nvGrpSpPr>
        <p:grpSpPr bwMode="auto">
          <a:xfrm>
            <a:off x="2960688" y="5840413"/>
            <a:ext cx="215900" cy="215900"/>
            <a:chOff x="1156" y="2568"/>
            <a:chExt cx="136" cy="136"/>
          </a:xfrm>
        </p:grpSpPr>
        <p:sp>
          <p:nvSpPr>
            <p:cNvPr id="184" name="Oval 184">
              <a:extLst>
                <a:ext uri="{FF2B5EF4-FFF2-40B4-BE49-F238E27FC236}">
                  <a16:creationId xmlns:a16="http://schemas.microsoft.com/office/drawing/2014/main" id="{B6EB5B55-FAE3-43F1-85E8-936BB9FFD8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5" name="Oval 185">
              <a:extLst>
                <a:ext uri="{FF2B5EF4-FFF2-40B4-BE49-F238E27FC236}">
                  <a16:creationId xmlns:a16="http://schemas.microsoft.com/office/drawing/2014/main" id="{411A93CD-5DBD-4E98-99F9-0D2932710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42" name="Group 186">
            <a:extLst>
              <a:ext uri="{FF2B5EF4-FFF2-40B4-BE49-F238E27FC236}">
                <a16:creationId xmlns:a16="http://schemas.microsoft.com/office/drawing/2014/main" id="{CB4CA0D4-1241-4591-8284-91894F17CA5C}"/>
              </a:ext>
            </a:extLst>
          </p:cNvPr>
          <p:cNvGrpSpPr>
            <a:grpSpLocks/>
          </p:cNvGrpSpPr>
          <p:nvPr/>
        </p:nvGrpSpPr>
        <p:grpSpPr bwMode="auto">
          <a:xfrm>
            <a:off x="5424488" y="5538788"/>
            <a:ext cx="215900" cy="215900"/>
            <a:chOff x="1156" y="2568"/>
            <a:chExt cx="136" cy="136"/>
          </a:xfrm>
        </p:grpSpPr>
        <p:sp>
          <p:nvSpPr>
            <p:cNvPr id="187" name="Oval 187">
              <a:extLst>
                <a:ext uri="{FF2B5EF4-FFF2-40B4-BE49-F238E27FC236}">
                  <a16:creationId xmlns:a16="http://schemas.microsoft.com/office/drawing/2014/main" id="{85CB33C3-6BC1-450D-97A0-2414AC84E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8" name="Oval 188">
              <a:extLst>
                <a:ext uri="{FF2B5EF4-FFF2-40B4-BE49-F238E27FC236}">
                  <a16:creationId xmlns:a16="http://schemas.microsoft.com/office/drawing/2014/main" id="{1FC1827B-204F-4E4D-93D6-3A25FB52D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43" name="Group 189">
            <a:extLst>
              <a:ext uri="{FF2B5EF4-FFF2-40B4-BE49-F238E27FC236}">
                <a16:creationId xmlns:a16="http://schemas.microsoft.com/office/drawing/2014/main" id="{6E8D78D7-78F6-4223-903C-A7664B2E7B91}"/>
              </a:ext>
            </a:extLst>
          </p:cNvPr>
          <p:cNvGrpSpPr>
            <a:grpSpLocks/>
          </p:cNvGrpSpPr>
          <p:nvPr/>
        </p:nvGrpSpPr>
        <p:grpSpPr bwMode="auto">
          <a:xfrm>
            <a:off x="5518150" y="5335588"/>
            <a:ext cx="215900" cy="215900"/>
            <a:chOff x="1156" y="2568"/>
            <a:chExt cx="136" cy="136"/>
          </a:xfrm>
        </p:grpSpPr>
        <p:sp>
          <p:nvSpPr>
            <p:cNvPr id="190" name="Oval 190">
              <a:extLst>
                <a:ext uri="{FF2B5EF4-FFF2-40B4-BE49-F238E27FC236}">
                  <a16:creationId xmlns:a16="http://schemas.microsoft.com/office/drawing/2014/main" id="{08D7B923-A2B6-4229-9063-B3B529C07C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1" name="Oval 191">
              <a:extLst>
                <a:ext uri="{FF2B5EF4-FFF2-40B4-BE49-F238E27FC236}">
                  <a16:creationId xmlns:a16="http://schemas.microsoft.com/office/drawing/2014/main" id="{23FA6A2D-4423-435C-B834-3B6B557E5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44" name="Group 192">
            <a:extLst>
              <a:ext uri="{FF2B5EF4-FFF2-40B4-BE49-F238E27FC236}">
                <a16:creationId xmlns:a16="http://schemas.microsoft.com/office/drawing/2014/main" id="{531CF21F-8424-4E9D-821C-D1013B599073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5154613"/>
            <a:ext cx="215900" cy="215900"/>
            <a:chOff x="1156" y="2568"/>
            <a:chExt cx="136" cy="136"/>
          </a:xfrm>
        </p:grpSpPr>
        <p:sp>
          <p:nvSpPr>
            <p:cNvPr id="193" name="Oval 193">
              <a:extLst>
                <a:ext uri="{FF2B5EF4-FFF2-40B4-BE49-F238E27FC236}">
                  <a16:creationId xmlns:a16="http://schemas.microsoft.com/office/drawing/2014/main" id="{954DF65B-FBCF-4D56-9F9A-0A6B6621A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4" name="Oval 194">
              <a:extLst>
                <a:ext uri="{FF2B5EF4-FFF2-40B4-BE49-F238E27FC236}">
                  <a16:creationId xmlns:a16="http://schemas.microsoft.com/office/drawing/2014/main" id="{0F0A286C-386A-4725-AD4D-B932D38D89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45" name="Group 195">
            <a:extLst>
              <a:ext uri="{FF2B5EF4-FFF2-40B4-BE49-F238E27FC236}">
                <a16:creationId xmlns:a16="http://schemas.microsoft.com/office/drawing/2014/main" id="{58C43281-8B19-4CEC-AC2A-3DBACB1F07D9}"/>
              </a:ext>
            </a:extLst>
          </p:cNvPr>
          <p:cNvGrpSpPr>
            <a:grpSpLocks/>
          </p:cNvGrpSpPr>
          <p:nvPr/>
        </p:nvGrpSpPr>
        <p:grpSpPr bwMode="auto">
          <a:xfrm>
            <a:off x="4427538" y="6092825"/>
            <a:ext cx="215900" cy="215900"/>
            <a:chOff x="1156" y="2568"/>
            <a:chExt cx="136" cy="136"/>
          </a:xfrm>
        </p:grpSpPr>
        <p:sp>
          <p:nvSpPr>
            <p:cNvPr id="196" name="Oval 196">
              <a:extLst>
                <a:ext uri="{FF2B5EF4-FFF2-40B4-BE49-F238E27FC236}">
                  <a16:creationId xmlns:a16="http://schemas.microsoft.com/office/drawing/2014/main" id="{61F72C4C-EC6C-4F5C-AB94-26DD1FC9C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7" name="Oval 197">
              <a:extLst>
                <a:ext uri="{FF2B5EF4-FFF2-40B4-BE49-F238E27FC236}">
                  <a16:creationId xmlns:a16="http://schemas.microsoft.com/office/drawing/2014/main" id="{1A8D4F14-8034-418F-8095-F857A3915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46" name="Group 198">
            <a:extLst>
              <a:ext uri="{FF2B5EF4-FFF2-40B4-BE49-F238E27FC236}">
                <a16:creationId xmlns:a16="http://schemas.microsoft.com/office/drawing/2014/main" id="{FBB9FEBB-06DE-4944-8899-A1A446B7B4A4}"/>
              </a:ext>
            </a:extLst>
          </p:cNvPr>
          <p:cNvGrpSpPr>
            <a:grpSpLocks/>
          </p:cNvGrpSpPr>
          <p:nvPr/>
        </p:nvGrpSpPr>
        <p:grpSpPr bwMode="auto">
          <a:xfrm>
            <a:off x="4211638" y="6165850"/>
            <a:ext cx="215900" cy="215900"/>
            <a:chOff x="1156" y="2568"/>
            <a:chExt cx="136" cy="136"/>
          </a:xfrm>
        </p:grpSpPr>
        <p:sp>
          <p:nvSpPr>
            <p:cNvPr id="199" name="Oval 199">
              <a:extLst>
                <a:ext uri="{FF2B5EF4-FFF2-40B4-BE49-F238E27FC236}">
                  <a16:creationId xmlns:a16="http://schemas.microsoft.com/office/drawing/2014/main" id="{C3EF2904-3CF9-45A2-9ADA-970C9F1F9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0" name="Oval 200">
              <a:extLst>
                <a:ext uri="{FF2B5EF4-FFF2-40B4-BE49-F238E27FC236}">
                  <a16:creationId xmlns:a16="http://schemas.microsoft.com/office/drawing/2014/main" id="{76494C42-D910-4AD4-B232-80BD71B76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47" name="Group 201">
            <a:extLst>
              <a:ext uri="{FF2B5EF4-FFF2-40B4-BE49-F238E27FC236}">
                <a16:creationId xmlns:a16="http://schemas.microsoft.com/office/drawing/2014/main" id="{54297745-8347-4CE8-98FC-798B868EB319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6165850"/>
            <a:ext cx="215900" cy="215900"/>
            <a:chOff x="1156" y="2568"/>
            <a:chExt cx="136" cy="136"/>
          </a:xfrm>
        </p:grpSpPr>
        <p:sp>
          <p:nvSpPr>
            <p:cNvPr id="202" name="Oval 202">
              <a:extLst>
                <a:ext uri="{FF2B5EF4-FFF2-40B4-BE49-F238E27FC236}">
                  <a16:creationId xmlns:a16="http://schemas.microsoft.com/office/drawing/2014/main" id="{9AFA91DC-EE08-4C3C-9D3C-28E6547DA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3" name="Oval 203">
              <a:extLst>
                <a:ext uri="{FF2B5EF4-FFF2-40B4-BE49-F238E27FC236}">
                  <a16:creationId xmlns:a16="http://schemas.microsoft.com/office/drawing/2014/main" id="{4AB47890-5C8A-4AB8-812A-4A2213FC0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48" name="Group 204">
            <a:extLst>
              <a:ext uri="{FF2B5EF4-FFF2-40B4-BE49-F238E27FC236}">
                <a16:creationId xmlns:a16="http://schemas.microsoft.com/office/drawing/2014/main" id="{F40BE301-A091-4504-9406-951774C11D71}"/>
              </a:ext>
            </a:extLst>
          </p:cNvPr>
          <p:cNvGrpSpPr>
            <a:grpSpLocks/>
          </p:cNvGrpSpPr>
          <p:nvPr/>
        </p:nvGrpSpPr>
        <p:grpSpPr bwMode="auto">
          <a:xfrm>
            <a:off x="3779838" y="6165850"/>
            <a:ext cx="215900" cy="215900"/>
            <a:chOff x="1156" y="2568"/>
            <a:chExt cx="136" cy="136"/>
          </a:xfrm>
        </p:grpSpPr>
        <p:sp>
          <p:nvSpPr>
            <p:cNvPr id="205" name="Oval 205">
              <a:extLst>
                <a:ext uri="{FF2B5EF4-FFF2-40B4-BE49-F238E27FC236}">
                  <a16:creationId xmlns:a16="http://schemas.microsoft.com/office/drawing/2014/main" id="{135B1C6B-169E-493A-8615-14E67EADB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6" name="Oval 206">
              <a:extLst>
                <a:ext uri="{FF2B5EF4-FFF2-40B4-BE49-F238E27FC236}">
                  <a16:creationId xmlns:a16="http://schemas.microsoft.com/office/drawing/2014/main" id="{5D1E46A4-11A1-4856-B3CD-CA9467CDC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49" name="Group 207">
            <a:extLst>
              <a:ext uri="{FF2B5EF4-FFF2-40B4-BE49-F238E27FC236}">
                <a16:creationId xmlns:a16="http://schemas.microsoft.com/office/drawing/2014/main" id="{E6F471C4-DECD-4456-AA13-8C5143091077}"/>
              </a:ext>
            </a:extLst>
          </p:cNvPr>
          <p:cNvGrpSpPr>
            <a:grpSpLocks/>
          </p:cNvGrpSpPr>
          <p:nvPr/>
        </p:nvGrpSpPr>
        <p:grpSpPr bwMode="auto">
          <a:xfrm>
            <a:off x="3563938" y="6092825"/>
            <a:ext cx="215900" cy="215900"/>
            <a:chOff x="1156" y="2568"/>
            <a:chExt cx="136" cy="136"/>
          </a:xfrm>
        </p:grpSpPr>
        <p:sp>
          <p:nvSpPr>
            <p:cNvPr id="208" name="Oval 208">
              <a:extLst>
                <a:ext uri="{FF2B5EF4-FFF2-40B4-BE49-F238E27FC236}">
                  <a16:creationId xmlns:a16="http://schemas.microsoft.com/office/drawing/2014/main" id="{C61DEAF6-12AC-4840-BAC5-122396C96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9" name="Oval 209">
              <a:extLst>
                <a:ext uri="{FF2B5EF4-FFF2-40B4-BE49-F238E27FC236}">
                  <a16:creationId xmlns:a16="http://schemas.microsoft.com/office/drawing/2014/main" id="{EA81F061-CBDE-40B6-9087-E91E4A815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50" name="Group 210">
            <a:extLst>
              <a:ext uri="{FF2B5EF4-FFF2-40B4-BE49-F238E27FC236}">
                <a16:creationId xmlns:a16="http://schemas.microsoft.com/office/drawing/2014/main" id="{0FAB3C06-FFB0-4DBB-834B-54D8C4793C35}"/>
              </a:ext>
            </a:extLst>
          </p:cNvPr>
          <p:cNvGrpSpPr>
            <a:grpSpLocks/>
          </p:cNvGrpSpPr>
          <p:nvPr/>
        </p:nvGrpSpPr>
        <p:grpSpPr bwMode="auto">
          <a:xfrm>
            <a:off x="5064125" y="5861050"/>
            <a:ext cx="215900" cy="215900"/>
            <a:chOff x="1156" y="2568"/>
            <a:chExt cx="136" cy="136"/>
          </a:xfrm>
        </p:grpSpPr>
        <p:sp>
          <p:nvSpPr>
            <p:cNvPr id="211" name="Oval 211">
              <a:extLst>
                <a:ext uri="{FF2B5EF4-FFF2-40B4-BE49-F238E27FC236}">
                  <a16:creationId xmlns:a16="http://schemas.microsoft.com/office/drawing/2014/main" id="{549E9ACE-9FD9-41DA-9672-48685BA69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2" name="Oval 212">
              <a:extLst>
                <a:ext uri="{FF2B5EF4-FFF2-40B4-BE49-F238E27FC236}">
                  <a16:creationId xmlns:a16="http://schemas.microsoft.com/office/drawing/2014/main" id="{EA762A65-AB4E-4FBA-8249-630D92AAE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51" name="Group 213">
            <a:extLst>
              <a:ext uri="{FF2B5EF4-FFF2-40B4-BE49-F238E27FC236}">
                <a16:creationId xmlns:a16="http://schemas.microsoft.com/office/drawing/2014/main" id="{28191C4F-D2F1-4441-B07B-767F71B5870B}"/>
              </a:ext>
            </a:extLst>
          </p:cNvPr>
          <p:cNvGrpSpPr>
            <a:grpSpLocks/>
          </p:cNvGrpSpPr>
          <p:nvPr/>
        </p:nvGrpSpPr>
        <p:grpSpPr bwMode="auto">
          <a:xfrm>
            <a:off x="4859338" y="5949950"/>
            <a:ext cx="215900" cy="215900"/>
            <a:chOff x="1156" y="2568"/>
            <a:chExt cx="136" cy="136"/>
          </a:xfrm>
        </p:grpSpPr>
        <p:sp>
          <p:nvSpPr>
            <p:cNvPr id="214" name="Oval 214">
              <a:extLst>
                <a:ext uri="{FF2B5EF4-FFF2-40B4-BE49-F238E27FC236}">
                  <a16:creationId xmlns:a16="http://schemas.microsoft.com/office/drawing/2014/main" id="{40AFB006-6AE3-4371-89B5-34289AD92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5" name="Oval 215">
              <a:extLst>
                <a:ext uri="{FF2B5EF4-FFF2-40B4-BE49-F238E27FC236}">
                  <a16:creationId xmlns:a16="http://schemas.microsoft.com/office/drawing/2014/main" id="{E4B5A083-48EE-4664-803E-1CA67544E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52" name="Group 216">
            <a:extLst>
              <a:ext uri="{FF2B5EF4-FFF2-40B4-BE49-F238E27FC236}">
                <a16:creationId xmlns:a16="http://schemas.microsoft.com/office/drawing/2014/main" id="{E81D46EB-22BF-4BF2-800F-000F0ADAD16D}"/>
              </a:ext>
            </a:extLst>
          </p:cNvPr>
          <p:cNvGrpSpPr>
            <a:grpSpLocks/>
          </p:cNvGrpSpPr>
          <p:nvPr/>
        </p:nvGrpSpPr>
        <p:grpSpPr bwMode="auto">
          <a:xfrm>
            <a:off x="4643438" y="6021388"/>
            <a:ext cx="215900" cy="215900"/>
            <a:chOff x="1156" y="2568"/>
            <a:chExt cx="136" cy="136"/>
          </a:xfrm>
        </p:grpSpPr>
        <p:sp>
          <p:nvSpPr>
            <p:cNvPr id="217" name="Oval 217">
              <a:extLst>
                <a:ext uri="{FF2B5EF4-FFF2-40B4-BE49-F238E27FC236}">
                  <a16:creationId xmlns:a16="http://schemas.microsoft.com/office/drawing/2014/main" id="{74B96179-4C0A-4F25-B0B7-E1B91826D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8" name="Oval 218">
              <a:extLst>
                <a:ext uri="{FF2B5EF4-FFF2-40B4-BE49-F238E27FC236}">
                  <a16:creationId xmlns:a16="http://schemas.microsoft.com/office/drawing/2014/main" id="{43A1DF66-AD69-4664-AB15-E27DEB6EB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53" name="Group 219">
            <a:extLst>
              <a:ext uri="{FF2B5EF4-FFF2-40B4-BE49-F238E27FC236}">
                <a16:creationId xmlns:a16="http://schemas.microsoft.com/office/drawing/2014/main" id="{FB24ACF7-D34D-46D7-9F43-3B1214043A36}"/>
              </a:ext>
            </a:extLst>
          </p:cNvPr>
          <p:cNvGrpSpPr>
            <a:grpSpLocks/>
          </p:cNvGrpSpPr>
          <p:nvPr/>
        </p:nvGrpSpPr>
        <p:grpSpPr bwMode="auto">
          <a:xfrm>
            <a:off x="5283200" y="5734050"/>
            <a:ext cx="215900" cy="215900"/>
            <a:chOff x="1156" y="2568"/>
            <a:chExt cx="136" cy="136"/>
          </a:xfrm>
        </p:grpSpPr>
        <p:sp>
          <p:nvSpPr>
            <p:cNvPr id="220" name="Oval 220">
              <a:extLst>
                <a:ext uri="{FF2B5EF4-FFF2-40B4-BE49-F238E27FC236}">
                  <a16:creationId xmlns:a16="http://schemas.microsoft.com/office/drawing/2014/main" id="{CBA5EDB2-9D66-4BA6-B371-E63B2C363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1" name="Oval 221">
              <a:extLst>
                <a:ext uri="{FF2B5EF4-FFF2-40B4-BE49-F238E27FC236}">
                  <a16:creationId xmlns:a16="http://schemas.microsoft.com/office/drawing/2014/main" id="{6346B252-45C5-4F9E-9253-B0BBE62A8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54" name="Group 222">
            <a:extLst>
              <a:ext uri="{FF2B5EF4-FFF2-40B4-BE49-F238E27FC236}">
                <a16:creationId xmlns:a16="http://schemas.microsoft.com/office/drawing/2014/main" id="{B0206471-F001-4B99-B565-239C19FB7B44}"/>
              </a:ext>
            </a:extLst>
          </p:cNvPr>
          <p:cNvGrpSpPr>
            <a:grpSpLocks/>
          </p:cNvGrpSpPr>
          <p:nvPr/>
        </p:nvGrpSpPr>
        <p:grpSpPr bwMode="auto">
          <a:xfrm>
            <a:off x="3276600" y="2924175"/>
            <a:ext cx="287338" cy="215900"/>
            <a:chOff x="340" y="3339"/>
            <a:chExt cx="181" cy="136"/>
          </a:xfrm>
        </p:grpSpPr>
        <p:sp>
          <p:nvSpPr>
            <p:cNvPr id="223" name="Oval 223">
              <a:extLst>
                <a:ext uri="{FF2B5EF4-FFF2-40B4-BE49-F238E27FC236}">
                  <a16:creationId xmlns:a16="http://schemas.microsoft.com/office/drawing/2014/main" id="{FF2AD6C3-0C96-498A-9DD5-CB5368D26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4" name="Oval 224">
              <a:extLst>
                <a:ext uri="{FF2B5EF4-FFF2-40B4-BE49-F238E27FC236}">
                  <a16:creationId xmlns:a16="http://schemas.microsoft.com/office/drawing/2014/main" id="{FA0D3988-25CE-4694-933E-1F7929AED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55" name="Group 225">
            <a:extLst>
              <a:ext uri="{FF2B5EF4-FFF2-40B4-BE49-F238E27FC236}">
                <a16:creationId xmlns:a16="http://schemas.microsoft.com/office/drawing/2014/main" id="{0D843BF9-58CF-4507-9548-C8C1C55339D2}"/>
              </a:ext>
            </a:extLst>
          </p:cNvPr>
          <p:cNvGrpSpPr>
            <a:grpSpLocks/>
          </p:cNvGrpSpPr>
          <p:nvPr/>
        </p:nvGrpSpPr>
        <p:grpSpPr bwMode="auto">
          <a:xfrm>
            <a:off x="3563938" y="2852738"/>
            <a:ext cx="287337" cy="215900"/>
            <a:chOff x="340" y="3339"/>
            <a:chExt cx="181" cy="136"/>
          </a:xfrm>
        </p:grpSpPr>
        <p:sp>
          <p:nvSpPr>
            <p:cNvPr id="226" name="Oval 226">
              <a:extLst>
                <a:ext uri="{FF2B5EF4-FFF2-40B4-BE49-F238E27FC236}">
                  <a16:creationId xmlns:a16="http://schemas.microsoft.com/office/drawing/2014/main" id="{4A14216D-22D0-40A6-A6DA-B6E808804E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7" name="Oval 227">
              <a:extLst>
                <a:ext uri="{FF2B5EF4-FFF2-40B4-BE49-F238E27FC236}">
                  <a16:creationId xmlns:a16="http://schemas.microsoft.com/office/drawing/2014/main" id="{F5DCC012-A479-4A29-AC3A-0905104EB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56" name="Group 228">
            <a:extLst>
              <a:ext uri="{FF2B5EF4-FFF2-40B4-BE49-F238E27FC236}">
                <a16:creationId xmlns:a16="http://schemas.microsoft.com/office/drawing/2014/main" id="{8C153CC3-2340-40B0-90CF-EE21EB40A54B}"/>
              </a:ext>
            </a:extLst>
          </p:cNvPr>
          <p:cNvGrpSpPr>
            <a:grpSpLocks/>
          </p:cNvGrpSpPr>
          <p:nvPr/>
        </p:nvGrpSpPr>
        <p:grpSpPr bwMode="auto">
          <a:xfrm>
            <a:off x="4140200" y="2852738"/>
            <a:ext cx="287338" cy="215900"/>
            <a:chOff x="340" y="3339"/>
            <a:chExt cx="181" cy="136"/>
          </a:xfrm>
        </p:grpSpPr>
        <p:sp>
          <p:nvSpPr>
            <p:cNvPr id="229" name="Oval 229">
              <a:extLst>
                <a:ext uri="{FF2B5EF4-FFF2-40B4-BE49-F238E27FC236}">
                  <a16:creationId xmlns:a16="http://schemas.microsoft.com/office/drawing/2014/main" id="{2EC10C18-1821-4280-A8BE-456C3DD79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30" name="Oval 230">
              <a:extLst>
                <a:ext uri="{FF2B5EF4-FFF2-40B4-BE49-F238E27FC236}">
                  <a16:creationId xmlns:a16="http://schemas.microsoft.com/office/drawing/2014/main" id="{9274C004-B5B9-40C2-88BA-B2F803E73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57" name="Group 231">
            <a:extLst>
              <a:ext uri="{FF2B5EF4-FFF2-40B4-BE49-F238E27FC236}">
                <a16:creationId xmlns:a16="http://schemas.microsoft.com/office/drawing/2014/main" id="{EBB2AA24-743D-4FB3-996B-4F34E8262134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2852738"/>
            <a:ext cx="287338" cy="215900"/>
            <a:chOff x="340" y="3339"/>
            <a:chExt cx="181" cy="136"/>
          </a:xfrm>
        </p:grpSpPr>
        <p:sp>
          <p:nvSpPr>
            <p:cNvPr id="232" name="Oval 232">
              <a:extLst>
                <a:ext uri="{FF2B5EF4-FFF2-40B4-BE49-F238E27FC236}">
                  <a16:creationId xmlns:a16="http://schemas.microsoft.com/office/drawing/2014/main" id="{48694176-0551-49E5-8759-CE6CDF992D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33" name="Oval 233">
              <a:extLst>
                <a:ext uri="{FF2B5EF4-FFF2-40B4-BE49-F238E27FC236}">
                  <a16:creationId xmlns:a16="http://schemas.microsoft.com/office/drawing/2014/main" id="{015F9B43-CE2D-40D3-9E4B-2CE1307EE8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58" name="Group 234">
            <a:extLst>
              <a:ext uri="{FF2B5EF4-FFF2-40B4-BE49-F238E27FC236}">
                <a16:creationId xmlns:a16="http://schemas.microsoft.com/office/drawing/2014/main" id="{265570D6-C602-483A-A3B5-9A39B41973AA}"/>
              </a:ext>
            </a:extLst>
          </p:cNvPr>
          <p:cNvGrpSpPr>
            <a:grpSpLocks/>
          </p:cNvGrpSpPr>
          <p:nvPr/>
        </p:nvGrpSpPr>
        <p:grpSpPr bwMode="auto">
          <a:xfrm>
            <a:off x="3059113" y="3068638"/>
            <a:ext cx="287337" cy="215900"/>
            <a:chOff x="340" y="3339"/>
            <a:chExt cx="181" cy="136"/>
          </a:xfrm>
        </p:grpSpPr>
        <p:sp>
          <p:nvSpPr>
            <p:cNvPr id="235" name="Oval 235">
              <a:extLst>
                <a:ext uri="{FF2B5EF4-FFF2-40B4-BE49-F238E27FC236}">
                  <a16:creationId xmlns:a16="http://schemas.microsoft.com/office/drawing/2014/main" id="{C13045E7-16F9-4C15-A045-C5E85F39A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36" name="Oval 236">
              <a:extLst>
                <a:ext uri="{FF2B5EF4-FFF2-40B4-BE49-F238E27FC236}">
                  <a16:creationId xmlns:a16="http://schemas.microsoft.com/office/drawing/2014/main" id="{16F4D496-DBF6-4489-B454-26CC612ADB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59" name="Group 237">
            <a:extLst>
              <a:ext uri="{FF2B5EF4-FFF2-40B4-BE49-F238E27FC236}">
                <a16:creationId xmlns:a16="http://schemas.microsoft.com/office/drawing/2014/main" id="{661E35A8-5671-4D06-AACE-EF82174A46B4}"/>
              </a:ext>
            </a:extLst>
          </p:cNvPr>
          <p:cNvGrpSpPr>
            <a:grpSpLocks/>
          </p:cNvGrpSpPr>
          <p:nvPr/>
        </p:nvGrpSpPr>
        <p:grpSpPr bwMode="auto">
          <a:xfrm>
            <a:off x="4427538" y="2924175"/>
            <a:ext cx="287337" cy="215900"/>
            <a:chOff x="340" y="3339"/>
            <a:chExt cx="181" cy="136"/>
          </a:xfrm>
        </p:grpSpPr>
        <p:sp>
          <p:nvSpPr>
            <p:cNvPr id="238" name="Oval 238">
              <a:extLst>
                <a:ext uri="{FF2B5EF4-FFF2-40B4-BE49-F238E27FC236}">
                  <a16:creationId xmlns:a16="http://schemas.microsoft.com/office/drawing/2014/main" id="{DE89B654-8420-44B5-83B3-40C6C50174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39" name="Oval 239">
              <a:extLst>
                <a:ext uri="{FF2B5EF4-FFF2-40B4-BE49-F238E27FC236}">
                  <a16:creationId xmlns:a16="http://schemas.microsoft.com/office/drawing/2014/main" id="{5595D1C5-37CB-4CAB-BC02-9D68D6CE4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60" name="Group 240">
            <a:extLst>
              <a:ext uri="{FF2B5EF4-FFF2-40B4-BE49-F238E27FC236}">
                <a16:creationId xmlns:a16="http://schemas.microsoft.com/office/drawing/2014/main" id="{0FF7523B-34BF-4EF3-A723-D00AD45A60E6}"/>
              </a:ext>
            </a:extLst>
          </p:cNvPr>
          <p:cNvGrpSpPr>
            <a:grpSpLocks/>
          </p:cNvGrpSpPr>
          <p:nvPr/>
        </p:nvGrpSpPr>
        <p:grpSpPr bwMode="auto">
          <a:xfrm>
            <a:off x="4716463" y="2997200"/>
            <a:ext cx="287337" cy="215900"/>
            <a:chOff x="340" y="3339"/>
            <a:chExt cx="181" cy="136"/>
          </a:xfrm>
        </p:grpSpPr>
        <p:sp>
          <p:nvSpPr>
            <p:cNvPr id="241" name="Oval 241">
              <a:extLst>
                <a:ext uri="{FF2B5EF4-FFF2-40B4-BE49-F238E27FC236}">
                  <a16:creationId xmlns:a16="http://schemas.microsoft.com/office/drawing/2014/main" id="{0AFE8E2D-F641-4027-805F-83200AD7E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42" name="Oval 242">
              <a:extLst>
                <a:ext uri="{FF2B5EF4-FFF2-40B4-BE49-F238E27FC236}">
                  <a16:creationId xmlns:a16="http://schemas.microsoft.com/office/drawing/2014/main" id="{0CF753D1-A2A0-4E23-B284-AE5AA3348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61" name="Group 243">
            <a:extLst>
              <a:ext uri="{FF2B5EF4-FFF2-40B4-BE49-F238E27FC236}">
                <a16:creationId xmlns:a16="http://schemas.microsoft.com/office/drawing/2014/main" id="{2E76CC25-C069-41E8-9465-FE1038A0BDFA}"/>
              </a:ext>
            </a:extLst>
          </p:cNvPr>
          <p:cNvGrpSpPr>
            <a:grpSpLocks/>
          </p:cNvGrpSpPr>
          <p:nvPr/>
        </p:nvGrpSpPr>
        <p:grpSpPr bwMode="auto">
          <a:xfrm>
            <a:off x="3132138" y="3284538"/>
            <a:ext cx="287337" cy="215900"/>
            <a:chOff x="340" y="3339"/>
            <a:chExt cx="181" cy="136"/>
          </a:xfrm>
        </p:grpSpPr>
        <p:sp>
          <p:nvSpPr>
            <p:cNvPr id="244" name="Oval 244">
              <a:extLst>
                <a:ext uri="{FF2B5EF4-FFF2-40B4-BE49-F238E27FC236}">
                  <a16:creationId xmlns:a16="http://schemas.microsoft.com/office/drawing/2014/main" id="{9B5D898D-E13B-44FB-8BB2-F9BCB900D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45" name="Oval 245">
              <a:extLst>
                <a:ext uri="{FF2B5EF4-FFF2-40B4-BE49-F238E27FC236}">
                  <a16:creationId xmlns:a16="http://schemas.microsoft.com/office/drawing/2014/main" id="{B3C66646-7916-4015-A4EE-0771F4D262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62" name="Group 246">
            <a:extLst>
              <a:ext uri="{FF2B5EF4-FFF2-40B4-BE49-F238E27FC236}">
                <a16:creationId xmlns:a16="http://schemas.microsoft.com/office/drawing/2014/main" id="{B48A1760-D726-4364-B406-C6D2991D1126}"/>
              </a:ext>
            </a:extLst>
          </p:cNvPr>
          <p:cNvGrpSpPr>
            <a:grpSpLocks/>
          </p:cNvGrpSpPr>
          <p:nvPr/>
        </p:nvGrpSpPr>
        <p:grpSpPr bwMode="auto">
          <a:xfrm>
            <a:off x="3348038" y="3141663"/>
            <a:ext cx="287337" cy="215900"/>
            <a:chOff x="340" y="3339"/>
            <a:chExt cx="181" cy="136"/>
          </a:xfrm>
        </p:grpSpPr>
        <p:sp>
          <p:nvSpPr>
            <p:cNvPr id="247" name="Oval 247">
              <a:extLst>
                <a:ext uri="{FF2B5EF4-FFF2-40B4-BE49-F238E27FC236}">
                  <a16:creationId xmlns:a16="http://schemas.microsoft.com/office/drawing/2014/main" id="{AB6A9064-29C3-4122-AC71-6533331AB4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48" name="Oval 248">
              <a:extLst>
                <a:ext uri="{FF2B5EF4-FFF2-40B4-BE49-F238E27FC236}">
                  <a16:creationId xmlns:a16="http://schemas.microsoft.com/office/drawing/2014/main" id="{E6CC31D5-6095-4A5C-92C4-42D7709088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63" name="Group 249">
            <a:extLst>
              <a:ext uri="{FF2B5EF4-FFF2-40B4-BE49-F238E27FC236}">
                <a16:creationId xmlns:a16="http://schemas.microsoft.com/office/drawing/2014/main" id="{F84B9443-F4F5-4601-B58D-94D2AEAC882C}"/>
              </a:ext>
            </a:extLst>
          </p:cNvPr>
          <p:cNvGrpSpPr>
            <a:grpSpLocks/>
          </p:cNvGrpSpPr>
          <p:nvPr/>
        </p:nvGrpSpPr>
        <p:grpSpPr bwMode="auto">
          <a:xfrm>
            <a:off x="3635375" y="3068638"/>
            <a:ext cx="287338" cy="215900"/>
            <a:chOff x="340" y="3339"/>
            <a:chExt cx="181" cy="136"/>
          </a:xfrm>
        </p:grpSpPr>
        <p:sp>
          <p:nvSpPr>
            <p:cNvPr id="250" name="Oval 250">
              <a:extLst>
                <a:ext uri="{FF2B5EF4-FFF2-40B4-BE49-F238E27FC236}">
                  <a16:creationId xmlns:a16="http://schemas.microsoft.com/office/drawing/2014/main" id="{DB1A5F62-211A-4CA0-9C5A-269C01F9B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51" name="Oval 251">
              <a:extLst>
                <a:ext uri="{FF2B5EF4-FFF2-40B4-BE49-F238E27FC236}">
                  <a16:creationId xmlns:a16="http://schemas.microsoft.com/office/drawing/2014/main" id="{484B8B9D-7841-473F-B7A4-849841AA1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64" name="Group 252">
            <a:extLst>
              <a:ext uri="{FF2B5EF4-FFF2-40B4-BE49-F238E27FC236}">
                <a16:creationId xmlns:a16="http://schemas.microsoft.com/office/drawing/2014/main" id="{FD788329-FA43-4FCF-ADD7-A0BB87179CBC}"/>
              </a:ext>
            </a:extLst>
          </p:cNvPr>
          <p:cNvGrpSpPr>
            <a:grpSpLocks/>
          </p:cNvGrpSpPr>
          <p:nvPr/>
        </p:nvGrpSpPr>
        <p:grpSpPr bwMode="auto">
          <a:xfrm>
            <a:off x="3924300" y="3068638"/>
            <a:ext cx="287338" cy="215900"/>
            <a:chOff x="340" y="3339"/>
            <a:chExt cx="181" cy="136"/>
          </a:xfrm>
        </p:grpSpPr>
        <p:sp>
          <p:nvSpPr>
            <p:cNvPr id="253" name="Oval 253">
              <a:extLst>
                <a:ext uri="{FF2B5EF4-FFF2-40B4-BE49-F238E27FC236}">
                  <a16:creationId xmlns:a16="http://schemas.microsoft.com/office/drawing/2014/main" id="{E609825D-EBB9-41CF-AC9A-FAA9967F9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54" name="Oval 254">
              <a:extLst>
                <a:ext uri="{FF2B5EF4-FFF2-40B4-BE49-F238E27FC236}">
                  <a16:creationId xmlns:a16="http://schemas.microsoft.com/office/drawing/2014/main" id="{21680282-1C45-44F4-A0D2-0B9B98F6A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65" name="Group 255">
            <a:extLst>
              <a:ext uri="{FF2B5EF4-FFF2-40B4-BE49-F238E27FC236}">
                <a16:creationId xmlns:a16="http://schemas.microsoft.com/office/drawing/2014/main" id="{E37E4ABF-01DE-43E6-AAA7-B0279822E1B7}"/>
              </a:ext>
            </a:extLst>
          </p:cNvPr>
          <p:cNvGrpSpPr>
            <a:grpSpLocks/>
          </p:cNvGrpSpPr>
          <p:nvPr/>
        </p:nvGrpSpPr>
        <p:grpSpPr bwMode="auto">
          <a:xfrm>
            <a:off x="4211638" y="3068638"/>
            <a:ext cx="287337" cy="215900"/>
            <a:chOff x="340" y="3339"/>
            <a:chExt cx="181" cy="136"/>
          </a:xfrm>
        </p:grpSpPr>
        <p:sp>
          <p:nvSpPr>
            <p:cNvPr id="256" name="Oval 256">
              <a:extLst>
                <a:ext uri="{FF2B5EF4-FFF2-40B4-BE49-F238E27FC236}">
                  <a16:creationId xmlns:a16="http://schemas.microsoft.com/office/drawing/2014/main" id="{0081D9AC-7162-4147-8FFE-9D332F68F6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57" name="Oval 257">
              <a:extLst>
                <a:ext uri="{FF2B5EF4-FFF2-40B4-BE49-F238E27FC236}">
                  <a16:creationId xmlns:a16="http://schemas.microsoft.com/office/drawing/2014/main" id="{179C7F6F-EF59-43E8-A93B-173E7D760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66" name="Group 258">
            <a:extLst>
              <a:ext uri="{FF2B5EF4-FFF2-40B4-BE49-F238E27FC236}">
                <a16:creationId xmlns:a16="http://schemas.microsoft.com/office/drawing/2014/main" id="{1937D19A-3A33-4336-ABE9-FB065DC510D0}"/>
              </a:ext>
            </a:extLst>
          </p:cNvPr>
          <p:cNvGrpSpPr>
            <a:grpSpLocks/>
          </p:cNvGrpSpPr>
          <p:nvPr/>
        </p:nvGrpSpPr>
        <p:grpSpPr bwMode="auto">
          <a:xfrm>
            <a:off x="4500563" y="3141663"/>
            <a:ext cx="287337" cy="215900"/>
            <a:chOff x="340" y="3339"/>
            <a:chExt cx="181" cy="136"/>
          </a:xfrm>
        </p:grpSpPr>
        <p:sp>
          <p:nvSpPr>
            <p:cNvPr id="259" name="Oval 259">
              <a:extLst>
                <a:ext uri="{FF2B5EF4-FFF2-40B4-BE49-F238E27FC236}">
                  <a16:creationId xmlns:a16="http://schemas.microsoft.com/office/drawing/2014/main" id="{00EB7855-8691-40F7-9867-F32E306D3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0" name="Oval 260">
              <a:extLst>
                <a:ext uri="{FF2B5EF4-FFF2-40B4-BE49-F238E27FC236}">
                  <a16:creationId xmlns:a16="http://schemas.microsoft.com/office/drawing/2014/main" id="{450C82A9-38CE-457D-83E0-03911B518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67" name="Group 261">
            <a:extLst>
              <a:ext uri="{FF2B5EF4-FFF2-40B4-BE49-F238E27FC236}">
                <a16:creationId xmlns:a16="http://schemas.microsoft.com/office/drawing/2014/main" id="{F06F8F81-9D57-4C66-8BD2-EEF4383D3265}"/>
              </a:ext>
            </a:extLst>
          </p:cNvPr>
          <p:cNvGrpSpPr>
            <a:grpSpLocks/>
          </p:cNvGrpSpPr>
          <p:nvPr/>
        </p:nvGrpSpPr>
        <p:grpSpPr bwMode="auto">
          <a:xfrm>
            <a:off x="3419475" y="3357563"/>
            <a:ext cx="287338" cy="215900"/>
            <a:chOff x="340" y="3339"/>
            <a:chExt cx="181" cy="136"/>
          </a:xfrm>
        </p:grpSpPr>
        <p:sp>
          <p:nvSpPr>
            <p:cNvPr id="262" name="Oval 262">
              <a:extLst>
                <a:ext uri="{FF2B5EF4-FFF2-40B4-BE49-F238E27FC236}">
                  <a16:creationId xmlns:a16="http://schemas.microsoft.com/office/drawing/2014/main" id="{C3AEF4F8-C315-4581-9015-C334B24C8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3" name="Oval 263">
              <a:extLst>
                <a:ext uri="{FF2B5EF4-FFF2-40B4-BE49-F238E27FC236}">
                  <a16:creationId xmlns:a16="http://schemas.microsoft.com/office/drawing/2014/main" id="{DFFA8CDB-EF0C-4843-8461-D1D0D81A2D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68" name="Group 264">
            <a:extLst>
              <a:ext uri="{FF2B5EF4-FFF2-40B4-BE49-F238E27FC236}">
                <a16:creationId xmlns:a16="http://schemas.microsoft.com/office/drawing/2014/main" id="{6B36DE12-4DA2-4FD1-BB3F-307A4BC763D9}"/>
              </a:ext>
            </a:extLst>
          </p:cNvPr>
          <p:cNvGrpSpPr>
            <a:grpSpLocks/>
          </p:cNvGrpSpPr>
          <p:nvPr/>
        </p:nvGrpSpPr>
        <p:grpSpPr bwMode="auto">
          <a:xfrm>
            <a:off x="3708400" y="3284538"/>
            <a:ext cx="287338" cy="215900"/>
            <a:chOff x="340" y="3339"/>
            <a:chExt cx="181" cy="136"/>
          </a:xfrm>
        </p:grpSpPr>
        <p:sp>
          <p:nvSpPr>
            <p:cNvPr id="265" name="Oval 265">
              <a:extLst>
                <a:ext uri="{FF2B5EF4-FFF2-40B4-BE49-F238E27FC236}">
                  <a16:creationId xmlns:a16="http://schemas.microsoft.com/office/drawing/2014/main" id="{63FF6914-F3F1-4133-82C9-44A253345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6" name="Oval 266">
              <a:extLst>
                <a:ext uri="{FF2B5EF4-FFF2-40B4-BE49-F238E27FC236}">
                  <a16:creationId xmlns:a16="http://schemas.microsoft.com/office/drawing/2014/main" id="{EAB793B3-CABE-44B7-8812-153F2C815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69" name="Group 267">
            <a:extLst>
              <a:ext uri="{FF2B5EF4-FFF2-40B4-BE49-F238E27FC236}">
                <a16:creationId xmlns:a16="http://schemas.microsoft.com/office/drawing/2014/main" id="{BFD0587B-3257-4CE1-B3D8-3F70BF0A07FD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3284538"/>
            <a:ext cx="287337" cy="215900"/>
            <a:chOff x="340" y="3339"/>
            <a:chExt cx="181" cy="136"/>
          </a:xfrm>
        </p:grpSpPr>
        <p:sp>
          <p:nvSpPr>
            <p:cNvPr id="268" name="Oval 268">
              <a:extLst>
                <a:ext uri="{FF2B5EF4-FFF2-40B4-BE49-F238E27FC236}">
                  <a16:creationId xmlns:a16="http://schemas.microsoft.com/office/drawing/2014/main" id="{C2F755B5-CFF4-49EF-ABD5-4593DBF83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9" name="Oval 269">
              <a:extLst>
                <a:ext uri="{FF2B5EF4-FFF2-40B4-BE49-F238E27FC236}">
                  <a16:creationId xmlns:a16="http://schemas.microsoft.com/office/drawing/2014/main" id="{B35EBF58-FE88-4E7E-A560-4F8E6D41CC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70" name="Group 270">
            <a:extLst>
              <a:ext uri="{FF2B5EF4-FFF2-40B4-BE49-F238E27FC236}">
                <a16:creationId xmlns:a16="http://schemas.microsoft.com/office/drawing/2014/main" id="{5206BB56-7A80-4F42-B128-280AF0979B51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3284538"/>
            <a:ext cx="287337" cy="215900"/>
            <a:chOff x="340" y="3339"/>
            <a:chExt cx="181" cy="136"/>
          </a:xfrm>
        </p:grpSpPr>
        <p:sp>
          <p:nvSpPr>
            <p:cNvPr id="271" name="Oval 271">
              <a:extLst>
                <a:ext uri="{FF2B5EF4-FFF2-40B4-BE49-F238E27FC236}">
                  <a16:creationId xmlns:a16="http://schemas.microsoft.com/office/drawing/2014/main" id="{548E74B3-883B-410D-B935-3AE112FB3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72" name="Oval 272">
              <a:extLst>
                <a:ext uri="{FF2B5EF4-FFF2-40B4-BE49-F238E27FC236}">
                  <a16:creationId xmlns:a16="http://schemas.microsoft.com/office/drawing/2014/main" id="{EE0941CD-C824-4EE8-ABF0-9D2D0C6CB6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71" name="Group 273">
            <a:extLst>
              <a:ext uri="{FF2B5EF4-FFF2-40B4-BE49-F238E27FC236}">
                <a16:creationId xmlns:a16="http://schemas.microsoft.com/office/drawing/2014/main" id="{A6BD4BC2-8870-420F-81AB-08E81CADAC65}"/>
              </a:ext>
            </a:extLst>
          </p:cNvPr>
          <p:cNvGrpSpPr>
            <a:grpSpLocks/>
          </p:cNvGrpSpPr>
          <p:nvPr/>
        </p:nvGrpSpPr>
        <p:grpSpPr bwMode="auto">
          <a:xfrm>
            <a:off x="4787900" y="3213100"/>
            <a:ext cx="287338" cy="215900"/>
            <a:chOff x="340" y="3339"/>
            <a:chExt cx="181" cy="136"/>
          </a:xfrm>
        </p:grpSpPr>
        <p:sp>
          <p:nvSpPr>
            <p:cNvPr id="274" name="Oval 274">
              <a:extLst>
                <a:ext uri="{FF2B5EF4-FFF2-40B4-BE49-F238E27FC236}">
                  <a16:creationId xmlns:a16="http://schemas.microsoft.com/office/drawing/2014/main" id="{ADE513ED-D4B7-4DCA-B51C-083CCE4FB8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75" name="Oval 275">
              <a:extLst>
                <a:ext uri="{FF2B5EF4-FFF2-40B4-BE49-F238E27FC236}">
                  <a16:creationId xmlns:a16="http://schemas.microsoft.com/office/drawing/2014/main" id="{A38E5036-97AA-437E-A9A7-C0869ACAA3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72" name="Group 276">
            <a:extLst>
              <a:ext uri="{FF2B5EF4-FFF2-40B4-BE49-F238E27FC236}">
                <a16:creationId xmlns:a16="http://schemas.microsoft.com/office/drawing/2014/main" id="{E6E23639-81C1-48DB-AA0F-E17851EFD772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3357563"/>
            <a:ext cx="287338" cy="215900"/>
            <a:chOff x="340" y="3339"/>
            <a:chExt cx="181" cy="136"/>
          </a:xfrm>
        </p:grpSpPr>
        <p:sp>
          <p:nvSpPr>
            <p:cNvPr id="277" name="Oval 277">
              <a:extLst>
                <a:ext uri="{FF2B5EF4-FFF2-40B4-BE49-F238E27FC236}">
                  <a16:creationId xmlns:a16="http://schemas.microsoft.com/office/drawing/2014/main" id="{EB6A7777-0E24-4E15-8746-1A35430E64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78" name="Oval 278">
              <a:extLst>
                <a:ext uri="{FF2B5EF4-FFF2-40B4-BE49-F238E27FC236}">
                  <a16:creationId xmlns:a16="http://schemas.microsoft.com/office/drawing/2014/main" id="{E0ED288A-2F15-4857-ADEF-F0B5129BB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73" name="Group 279">
            <a:extLst>
              <a:ext uri="{FF2B5EF4-FFF2-40B4-BE49-F238E27FC236}">
                <a16:creationId xmlns:a16="http://schemas.microsoft.com/office/drawing/2014/main" id="{8C6FDD82-E9C6-43A6-BE96-47B7D8987F24}"/>
              </a:ext>
            </a:extLst>
          </p:cNvPr>
          <p:cNvGrpSpPr>
            <a:grpSpLocks/>
          </p:cNvGrpSpPr>
          <p:nvPr/>
        </p:nvGrpSpPr>
        <p:grpSpPr bwMode="auto">
          <a:xfrm>
            <a:off x="3203575" y="3500438"/>
            <a:ext cx="287338" cy="215900"/>
            <a:chOff x="340" y="3339"/>
            <a:chExt cx="181" cy="136"/>
          </a:xfrm>
        </p:grpSpPr>
        <p:sp>
          <p:nvSpPr>
            <p:cNvPr id="280" name="Oval 280">
              <a:extLst>
                <a:ext uri="{FF2B5EF4-FFF2-40B4-BE49-F238E27FC236}">
                  <a16:creationId xmlns:a16="http://schemas.microsoft.com/office/drawing/2014/main" id="{D7B0D921-DCA5-4B20-AEF5-F4FF150B4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81" name="Oval 281">
              <a:extLst>
                <a:ext uri="{FF2B5EF4-FFF2-40B4-BE49-F238E27FC236}">
                  <a16:creationId xmlns:a16="http://schemas.microsoft.com/office/drawing/2014/main" id="{3AD3B677-4C76-4696-AC5A-AE26FCED8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74" name="Group 282">
            <a:extLst>
              <a:ext uri="{FF2B5EF4-FFF2-40B4-BE49-F238E27FC236}">
                <a16:creationId xmlns:a16="http://schemas.microsoft.com/office/drawing/2014/main" id="{79886305-1C4F-4908-BEBA-68F5A7963278}"/>
              </a:ext>
            </a:extLst>
          </p:cNvPr>
          <p:cNvGrpSpPr>
            <a:grpSpLocks/>
          </p:cNvGrpSpPr>
          <p:nvPr/>
        </p:nvGrpSpPr>
        <p:grpSpPr bwMode="auto">
          <a:xfrm>
            <a:off x="3492500" y="3573463"/>
            <a:ext cx="287338" cy="215900"/>
            <a:chOff x="340" y="3339"/>
            <a:chExt cx="181" cy="136"/>
          </a:xfrm>
        </p:grpSpPr>
        <p:sp>
          <p:nvSpPr>
            <p:cNvPr id="283" name="Oval 283">
              <a:extLst>
                <a:ext uri="{FF2B5EF4-FFF2-40B4-BE49-F238E27FC236}">
                  <a16:creationId xmlns:a16="http://schemas.microsoft.com/office/drawing/2014/main" id="{4951CAB7-9172-4CCB-BC6C-BE0EEB0B0D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84" name="Oval 284">
              <a:extLst>
                <a:ext uri="{FF2B5EF4-FFF2-40B4-BE49-F238E27FC236}">
                  <a16:creationId xmlns:a16="http://schemas.microsoft.com/office/drawing/2014/main" id="{6FDAB960-2D52-46CF-928C-FDBF0A480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75" name="Group 285">
            <a:extLst>
              <a:ext uri="{FF2B5EF4-FFF2-40B4-BE49-F238E27FC236}">
                <a16:creationId xmlns:a16="http://schemas.microsoft.com/office/drawing/2014/main" id="{A4B969D5-C7B4-49FD-A6DA-35E56C9A2AA3}"/>
              </a:ext>
            </a:extLst>
          </p:cNvPr>
          <p:cNvGrpSpPr>
            <a:grpSpLocks/>
          </p:cNvGrpSpPr>
          <p:nvPr/>
        </p:nvGrpSpPr>
        <p:grpSpPr bwMode="auto">
          <a:xfrm>
            <a:off x="3779838" y="3500438"/>
            <a:ext cx="287337" cy="215900"/>
            <a:chOff x="340" y="3339"/>
            <a:chExt cx="181" cy="136"/>
          </a:xfrm>
        </p:grpSpPr>
        <p:sp>
          <p:nvSpPr>
            <p:cNvPr id="286" name="Oval 286">
              <a:extLst>
                <a:ext uri="{FF2B5EF4-FFF2-40B4-BE49-F238E27FC236}">
                  <a16:creationId xmlns:a16="http://schemas.microsoft.com/office/drawing/2014/main" id="{DBE05717-DF37-4D32-8A14-A34F3658B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87" name="Oval 287">
              <a:extLst>
                <a:ext uri="{FF2B5EF4-FFF2-40B4-BE49-F238E27FC236}">
                  <a16:creationId xmlns:a16="http://schemas.microsoft.com/office/drawing/2014/main" id="{CE165153-E4EE-4662-B219-AD10C9DDE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76" name="Group 288">
            <a:extLst>
              <a:ext uri="{FF2B5EF4-FFF2-40B4-BE49-F238E27FC236}">
                <a16:creationId xmlns:a16="http://schemas.microsoft.com/office/drawing/2014/main" id="{71CB7C52-51DF-49EC-A805-3A2BB7CD1154}"/>
              </a:ext>
            </a:extLst>
          </p:cNvPr>
          <p:cNvGrpSpPr>
            <a:grpSpLocks/>
          </p:cNvGrpSpPr>
          <p:nvPr/>
        </p:nvGrpSpPr>
        <p:grpSpPr bwMode="auto">
          <a:xfrm>
            <a:off x="4067175" y="3500438"/>
            <a:ext cx="287338" cy="215900"/>
            <a:chOff x="340" y="3339"/>
            <a:chExt cx="181" cy="136"/>
          </a:xfrm>
        </p:grpSpPr>
        <p:sp>
          <p:nvSpPr>
            <p:cNvPr id="289" name="Oval 289">
              <a:extLst>
                <a:ext uri="{FF2B5EF4-FFF2-40B4-BE49-F238E27FC236}">
                  <a16:creationId xmlns:a16="http://schemas.microsoft.com/office/drawing/2014/main" id="{2EDD2350-AF22-42A7-A23A-EEE43E01D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0" name="Oval 290">
              <a:extLst>
                <a:ext uri="{FF2B5EF4-FFF2-40B4-BE49-F238E27FC236}">
                  <a16:creationId xmlns:a16="http://schemas.microsoft.com/office/drawing/2014/main" id="{713B401B-4F75-4A50-9CBC-0AFDC28D3A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77" name="Group 291">
            <a:extLst>
              <a:ext uri="{FF2B5EF4-FFF2-40B4-BE49-F238E27FC236}">
                <a16:creationId xmlns:a16="http://schemas.microsoft.com/office/drawing/2014/main" id="{887C43C4-F2F9-4437-A4AC-D8DCBF14DD8B}"/>
              </a:ext>
            </a:extLst>
          </p:cNvPr>
          <p:cNvGrpSpPr>
            <a:grpSpLocks/>
          </p:cNvGrpSpPr>
          <p:nvPr/>
        </p:nvGrpSpPr>
        <p:grpSpPr bwMode="auto">
          <a:xfrm>
            <a:off x="4356100" y="3500438"/>
            <a:ext cx="287338" cy="215900"/>
            <a:chOff x="340" y="3339"/>
            <a:chExt cx="181" cy="136"/>
          </a:xfrm>
        </p:grpSpPr>
        <p:sp>
          <p:nvSpPr>
            <p:cNvPr id="292" name="Oval 292">
              <a:extLst>
                <a:ext uri="{FF2B5EF4-FFF2-40B4-BE49-F238E27FC236}">
                  <a16:creationId xmlns:a16="http://schemas.microsoft.com/office/drawing/2014/main" id="{4975ECDF-04AB-47FB-AC09-4D46FD18FB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3" name="Oval 293">
              <a:extLst>
                <a:ext uri="{FF2B5EF4-FFF2-40B4-BE49-F238E27FC236}">
                  <a16:creationId xmlns:a16="http://schemas.microsoft.com/office/drawing/2014/main" id="{737E4120-FF3A-4165-BF85-468EB48B3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78" name="Group 294">
            <a:extLst>
              <a:ext uri="{FF2B5EF4-FFF2-40B4-BE49-F238E27FC236}">
                <a16:creationId xmlns:a16="http://schemas.microsoft.com/office/drawing/2014/main" id="{38A4EFD4-B890-44A2-B63D-129E6E10D184}"/>
              </a:ext>
            </a:extLst>
          </p:cNvPr>
          <p:cNvGrpSpPr>
            <a:grpSpLocks/>
          </p:cNvGrpSpPr>
          <p:nvPr/>
        </p:nvGrpSpPr>
        <p:grpSpPr bwMode="auto">
          <a:xfrm>
            <a:off x="4643438" y="3573463"/>
            <a:ext cx="287337" cy="215900"/>
            <a:chOff x="340" y="3339"/>
            <a:chExt cx="181" cy="136"/>
          </a:xfrm>
        </p:grpSpPr>
        <p:sp>
          <p:nvSpPr>
            <p:cNvPr id="295" name="Oval 295">
              <a:extLst>
                <a:ext uri="{FF2B5EF4-FFF2-40B4-BE49-F238E27FC236}">
                  <a16:creationId xmlns:a16="http://schemas.microsoft.com/office/drawing/2014/main" id="{D8D1630B-91A8-41AE-935B-EB44A9B7F2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6" name="Oval 296">
              <a:extLst>
                <a:ext uri="{FF2B5EF4-FFF2-40B4-BE49-F238E27FC236}">
                  <a16:creationId xmlns:a16="http://schemas.microsoft.com/office/drawing/2014/main" id="{325FF80F-6B31-4984-88BE-94D226648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79" name="Group 303">
            <a:extLst>
              <a:ext uri="{FF2B5EF4-FFF2-40B4-BE49-F238E27FC236}">
                <a16:creationId xmlns:a16="http://schemas.microsoft.com/office/drawing/2014/main" id="{46297EE7-E965-4402-BFA7-10D62E83EF83}"/>
              </a:ext>
            </a:extLst>
          </p:cNvPr>
          <p:cNvGrpSpPr>
            <a:grpSpLocks/>
          </p:cNvGrpSpPr>
          <p:nvPr/>
        </p:nvGrpSpPr>
        <p:grpSpPr bwMode="auto">
          <a:xfrm>
            <a:off x="3708400" y="3716338"/>
            <a:ext cx="287338" cy="215900"/>
            <a:chOff x="340" y="3339"/>
            <a:chExt cx="181" cy="136"/>
          </a:xfrm>
        </p:grpSpPr>
        <p:sp>
          <p:nvSpPr>
            <p:cNvPr id="304" name="Oval 304">
              <a:extLst>
                <a:ext uri="{FF2B5EF4-FFF2-40B4-BE49-F238E27FC236}">
                  <a16:creationId xmlns:a16="http://schemas.microsoft.com/office/drawing/2014/main" id="{DDE9898B-2C85-4D6E-8957-D599E22CD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05" name="Oval 305">
              <a:extLst>
                <a:ext uri="{FF2B5EF4-FFF2-40B4-BE49-F238E27FC236}">
                  <a16:creationId xmlns:a16="http://schemas.microsoft.com/office/drawing/2014/main" id="{CFB66221-A8A8-479E-88E8-98814DC53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80" name="Group 306">
            <a:extLst>
              <a:ext uri="{FF2B5EF4-FFF2-40B4-BE49-F238E27FC236}">
                <a16:creationId xmlns:a16="http://schemas.microsoft.com/office/drawing/2014/main" id="{D6310EC1-B516-4B6E-B769-6F62A0F867E4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3716338"/>
            <a:ext cx="287337" cy="215900"/>
            <a:chOff x="340" y="3339"/>
            <a:chExt cx="181" cy="136"/>
          </a:xfrm>
        </p:grpSpPr>
        <p:sp>
          <p:nvSpPr>
            <p:cNvPr id="307" name="Oval 307">
              <a:extLst>
                <a:ext uri="{FF2B5EF4-FFF2-40B4-BE49-F238E27FC236}">
                  <a16:creationId xmlns:a16="http://schemas.microsoft.com/office/drawing/2014/main" id="{BE96A4A7-4E6A-46C5-AD5E-AF2132A1A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08" name="Oval 308">
              <a:extLst>
                <a:ext uri="{FF2B5EF4-FFF2-40B4-BE49-F238E27FC236}">
                  <a16:creationId xmlns:a16="http://schemas.microsoft.com/office/drawing/2014/main" id="{5C4F48F6-DAE9-41C0-B3FE-0018ADD3DB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81" name="Group 309">
            <a:extLst>
              <a:ext uri="{FF2B5EF4-FFF2-40B4-BE49-F238E27FC236}">
                <a16:creationId xmlns:a16="http://schemas.microsoft.com/office/drawing/2014/main" id="{8F6BBA59-6F39-41BB-A7D2-2F80EC1377B0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3716338"/>
            <a:ext cx="287337" cy="215900"/>
            <a:chOff x="340" y="3339"/>
            <a:chExt cx="181" cy="136"/>
          </a:xfrm>
        </p:grpSpPr>
        <p:sp>
          <p:nvSpPr>
            <p:cNvPr id="310" name="Oval 310">
              <a:extLst>
                <a:ext uri="{FF2B5EF4-FFF2-40B4-BE49-F238E27FC236}">
                  <a16:creationId xmlns:a16="http://schemas.microsoft.com/office/drawing/2014/main" id="{0AE09C68-584B-45E5-A457-D605C9094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1" name="Oval 311">
              <a:extLst>
                <a:ext uri="{FF2B5EF4-FFF2-40B4-BE49-F238E27FC236}">
                  <a16:creationId xmlns:a16="http://schemas.microsoft.com/office/drawing/2014/main" id="{3803DFEF-F869-476D-8576-CA76887D46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82" name="Group 315">
            <a:extLst>
              <a:ext uri="{FF2B5EF4-FFF2-40B4-BE49-F238E27FC236}">
                <a16:creationId xmlns:a16="http://schemas.microsoft.com/office/drawing/2014/main" id="{80B72C05-0A14-4D61-9789-E76B7D01188B}"/>
              </a:ext>
            </a:extLst>
          </p:cNvPr>
          <p:cNvGrpSpPr>
            <a:grpSpLocks/>
          </p:cNvGrpSpPr>
          <p:nvPr/>
        </p:nvGrpSpPr>
        <p:grpSpPr bwMode="auto">
          <a:xfrm>
            <a:off x="4859338" y="3429000"/>
            <a:ext cx="287337" cy="215900"/>
            <a:chOff x="340" y="3339"/>
            <a:chExt cx="181" cy="136"/>
          </a:xfrm>
        </p:grpSpPr>
        <p:sp>
          <p:nvSpPr>
            <p:cNvPr id="316" name="Oval 316">
              <a:extLst>
                <a:ext uri="{FF2B5EF4-FFF2-40B4-BE49-F238E27FC236}">
                  <a16:creationId xmlns:a16="http://schemas.microsoft.com/office/drawing/2014/main" id="{659CDBAA-83C7-42DE-B6C2-09A169503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7" name="Oval 317">
              <a:extLst>
                <a:ext uri="{FF2B5EF4-FFF2-40B4-BE49-F238E27FC236}">
                  <a16:creationId xmlns:a16="http://schemas.microsoft.com/office/drawing/2014/main" id="{4FF591B0-6CF6-46FE-90D0-5F3ECE27D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83" name="Group 327">
            <a:extLst>
              <a:ext uri="{FF2B5EF4-FFF2-40B4-BE49-F238E27FC236}">
                <a16:creationId xmlns:a16="http://schemas.microsoft.com/office/drawing/2014/main" id="{4BE9725F-073C-4030-961F-86C7AB84467C}"/>
              </a:ext>
            </a:extLst>
          </p:cNvPr>
          <p:cNvGrpSpPr>
            <a:grpSpLocks/>
          </p:cNvGrpSpPr>
          <p:nvPr/>
        </p:nvGrpSpPr>
        <p:grpSpPr bwMode="auto">
          <a:xfrm>
            <a:off x="4067175" y="3933825"/>
            <a:ext cx="287338" cy="215900"/>
            <a:chOff x="340" y="3339"/>
            <a:chExt cx="181" cy="136"/>
          </a:xfrm>
        </p:grpSpPr>
        <p:sp>
          <p:nvSpPr>
            <p:cNvPr id="328" name="Oval 328">
              <a:extLst>
                <a:ext uri="{FF2B5EF4-FFF2-40B4-BE49-F238E27FC236}">
                  <a16:creationId xmlns:a16="http://schemas.microsoft.com/office/drawing/2014/main" id="{ADED8E3E-A215-4BC3-A6D7-A2406B9A63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9" name="Oval 329">
              <a:extLst>
                <a:ext uri="{FF2B5EF4-FFF2-40B4-BE49-F238E27FC236}">
                  <a16:creationId xmlns:a16="http://schemas.microsoft.com/office/drawing/2014/main" id="{97D31FBE-92AE-4D56-BFD8-173FBE3B1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333" name="Oval 333">
            <a:extLst>
              <a:ext uri="{FF2B5EF4-FFF2-40B4-BE49-F238E27FC236}">
                <a16:creationId xmlns:a16="http://schemas.microsoft.com/office/drawing/2014/main" id="{E60E97DF-E25E-4E23-B863-0863FB55D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27082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34" name="Oval 334">
            <a:extLst>
              <a:ext uri="{FF2B5EF4-FFF2-40B4-BE49-F238E27FC236}">
                <a16:creationId xmlns:a16="http://schemas.microsoft.com/office/drawing/2014/main" id="{2D54B14D-2D86-4438-8AD9-A95DCA7D7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4438" y="29972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35" name="Oval 335">
            <a:extLst>
              <a:ext uri="{FF2B5EF4-FFF2-40B4-BE49-F238E27FC236}">
                <a16:creationId xmlns:a16="http://schemas.microsoft.com/office/drawing/2014/main" id="{EE3E9B4C-9A7F-4785-AD59-371057B71F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475" y="206057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36" name="Oval 336">
            <a:extLst>
              <a:ext uri="{FF2B5EF4-FFF2-40B4-BE49-F238E27FC236}">
                <a16:creationId xmlns:a16="http://schemas.microsoft.com/office/drawing/2014/main" id="{5AB54BD4-9CB7-4400-A806-9732BBF163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0" y="24209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37" name="Oval 337">
            <a:extLst>
              <a:ext uri="{FF2B5EF4-FFF2-40B4-BE49-F238E27FC236}">
                <a16:creationId xmlns:a16="http://schemas.microsoft.com/office/drawing/2014/main" id="{9E847DF3-CF9D-4B8B-9B63-40CC643D4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0" y="2349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38" name="Oval 338">
            <a:extLst>
              <a:ext uri="{FF2B5EF4-FFF2-40B4-BE49-F238E27FC236}">
                <a16:creationId xmlns:a16="http://schemas.microsoft.com/office/drawing/2014/main" id="{A2269A6E-17FD-4908-A285-7E42EE938D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18446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39" name="Oval 339">
            <a:extLst>
              <a:ext uri="{FF2B5EF4-FFF2-40B4-BE49-F238E27FC236}">
                <a16:creationId xmlns:a16="http://schemas.microsoft.com/office/drawing/2014/main" id="{634B43C0-0FED-4A30-BB64-91F2EBCCFC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6100" y="227647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40" name="Oval 340">
            <a:extLst>
              <a:ext uri="{FF2B5EF4-FFF2-40B4-BE49-F238E27FC236}">
                <a16:creationId xmlns:a16="http://schemas.microsoft.com/office/drawing/2014/main" id="{6AB181D2-17D0-441C-AEB6-EDAD0B72C6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2363" y="23495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41" name="Oval 341">
            <a:extLst>
              <a:ext uri="{FF2B5EF4-FFF2-40B4-BE49-F238E27FC236}">
                <a16:creationId xmlns:a16="http://schemas.microsoft.com/office/drawing/2014/main" id="{CFAC0783-D04C-4C82-A84B-1B05BE2FBD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8625" y="26368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42" name="Oval 342">
            <a:extLst>
              <a:ext uri="{FF2B5EF4-FFF2-40B4-BE49-F238E27FC236}">
                <a16:creationId xmlns:a16="http://schemas.microsoft.com/office/drawing/2014/main" id="{47692F79-E468-4525-86F8-DA230959E5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6325" y="3141663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43" name="Oval 343">
            <a:extLst>
              <a:ext uri="{FF2B5EF4-FFF2-40B4-BE49-F238E27FC236}">
                <a16:creationId xmlns:a16="http://schemas.microsoft.com/office/drawing/2014/main" id="{5CFB1398-BB18-4F14-A0E3-D1D6FB8FA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5963" y="3357563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grpSp>
        <p:nvGrpSpPr>
          <p:cNvPr id="24695" name="Group 344">
            <a:extLst>
              <a:ext uri="{FF2B5EF4-FFF2-40B4-BE49-F238E27FC236}">
                <a16:creationId xmlns:a16="http://schemas.microsoft.com/office/drawing/2014/main" id="{1426DA2C-8B79-4517-9A93-C5D601F9E873}"/>
              </a:ext>
            </a:extLst>
          </p:cNvPr>
          <p:cNvGrpSpPr>
            <a:grpSpLocks/>
          </p:cNvGrpSpPr>
          <p:nvPr/>
        </p:nvGrpSpPr>
        <p:grpSpPr bwMode="auto">
          <a:xfrm>
            <a:off x="2465388" y="5695950"/>
            <a:ext cx="287337" cy="215900"/>
            <a:chOff x="1066" y="1706"/>
            <a:chExt cx="181" cy="136"/>
          </a:xfrm>
        </p:grpSpPr>
        <p:sp>
          <p:nvSpPr>
            <p:cNvPr id="345" name="Oval 345">
              <a:extLst>
                <a:ext uri="{FF2B5EF4-FFF2-40B4-BE49-F238E27FC236}">
                  <a16:creationId xmlns:a16="http://schemas.microsoft.com/office/drawing/2014/main" id="{E6AA8609-22C1-4301-BBED-E14E93D292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6" name="Oval 346">
              <a:extLst>
                <a:ext uri="{FF2B5EF4-FFF2-40B4-BE49-F238E27FC236}">
                  <a16:creationId xmlns:a16="http://schemas.microsoft.com/office/drawing/2014/main" id="{24F3151B-8F2C-4245-B942-6E542D0468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696" name="Group 347">
            <a:extLst>
              <a:ext uri="{FF2B5EF4-FFF2-40B4-BE49-F238E27FC236}">
                <a16:creationId xmlns:a16="http://schemas.microsoft.com/office/drawing/2014/main" id="{D715B829-6B86-4496-AE7C-9A4AAE631B65}"/>
              </a:ext>
            </a:extLst>
          </p:cNvPr>
          <p:cNvGrpSpPr>
            <a:grpSpLocks/>
          </p:cNvGrpSpPr>
          <p:nvPr/>
        </p:nvGrpSpPr>
        <p:grpSpPr bwMode="auto">
          <a:xfrm>
            <a:off x="8675688" y="5300663"/>
            <a:ext cx="287337" cy="215900"/>
            <a:chOff x="1066" y="1706"/>
            <a:chExt cx="181" cy="136"/>
          </a:xfrm>
        </p:grpSpPr>
        <p:sp>
          <p:nvSpPr>
            <p:cNvPr id="348" name="Oval 348">
              <a:extLst>
                <a:ext uri="{FF2B5EF4-FFF2-40B4-BE49-F238E27FC236}">
                  <a16:creationId xmlns:a16="http://schemas.microsoft.com/office/drawing/2014/main" id="{E0724EA5-821A-46AD-824C-2D2C27D17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9" name="Oval 349">
              <a:extLst>
                <a:ext uri="{FF2B5EF4-FFF2-40B4-BE49-F238E27FC236}">
                  <a16:creationId xmlns:a16="http://schemas.microsoft.com/office/drawing/2014/main" id="{40AD8DA0-C560-4389-B971-AE9B9AFA66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350" name="Freeform 351">
            <a:extLst>
              <a:ext uri="{FF2B5EF4-FFF2-40B4-BE49-F238E27FC236}">
                <a16:creationId xmlns:a16="http://schemas.microsoft.com/office/drawing/2014/main" id="{051037DC-F60B-409D-9DAC-E3E52F890706}"/>
              </a:ext>
            </a:extLst>
          </p:cNvPr>
          <p:cNvSpPr>
            <a:spLocks/>
          </p:cNvSpPr>
          <p:nvPr/>
        </p:nvSpPr>
        <p:spPr bwMode="auto">
          <a:xfrm>
            <a:off x="1679575" y="3500438"/>
            <a:ext cx="444500" cy="828675"/>
          </a:xfrm>
          <a:custGeom>
            <a:avLst/>
            <a:gdLst>
              <a:gd name="T0" fmla="*/ 2147483646 w 280"/>
              <a:gd name="T1" fmla="*/ 0 h 522"/>
              <a:gd name="T2" fmla="*/ 2147483646 w 280"/>
              <a:gd name="T3" fmla="*/ 2147483646 h 522"/>
              <a:gd name="T4" fmla="*/ 2147483646 w 280"/>
              <a:gd name="T5" fmla="*/ 2147483646 h 522"/>
              <a:gd name="T6" fmla="*/ 2147483646 w 280"/>
              <a:gd name="T7" fmla="*/ 2147483646 h 522"/>
              <a:gd name="T8" fmla="*/ 2147483646 w 280"/>
              <a:gd name="T9" fmla="*/ 2147483646 h 522"/>
              <a:gd name="T10" fmla="*/ 2147483646 w 280"/>
              <a:gd name="T11" fmla="*/ 2147483646 h 522"/>
              <a:gd name="T12" fmla="*/ 2147483646 w 280"/>
              <a:gd name="T13" fmla="*/ 2147483646 h 522"/>
              <a:gd name="T14" fmla="*/ 2147483646 w 280"/>
              <a:gd name="T15" fmla="*/ 0 h 522"/>
              <a:gd name="T16" fmla="*/ 2147483646 w 280"/>
              <a:gd name="T17" fmla="*/ 0 h 5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80" h="522">
                <a:moveTo>
                  <a:pt x="234" y="0"/>
                </a:moveTo>
                <a:cubicBezTo>
                  <a:pt x="162" y="41"/>
                  <a:pt x="91" y="83"/>
                  <a:pt x="53" y="136"/>
                </a:cubicBezTo>
                <a:cubicBezTo>
                  <a:pt x="15" y="189"/>
                  <a:pt x="0" y="257"/>
                  <a:pt x="8" y="318"/>
                </a:cubicBezTo>
                <a:cubicBezTo>
                  <a:pt x="16" y="379"/>
                  <a:pt x="75" y="476"/>
                  <a:pt x="98" y="499"/>
                </a:cubicBezTo>
                <a:cubicBezTo>
                  <a:pt x="121" y="522"/>
                  <a:pt x="136" y="492"/>
                  <a:pt x="144" y="454"/>
                </a:cubicBezTo>
                <a:cubicBezTo>
                  <a:pt x="152" y="416"/>
                  <a:pt x="129" y="326"/>
                  <a:pt x="144" y="273"/>
                </a:cubicBezTo>
                <a:cubicBezTo>
                  <a:pt x="159" y="220"/>
                  <a:pt x="211" y="181"/>
                  <a:pt x="234" y="136"/>
                </a:cubicBezTo>
                <a:cubicBezTo>
                  <a:pt x="257" y="91"/>
                  <a:pt x="272" y="23"/>
                  <a:pt x="280" y="0"/>
                </a:cubicBezTo>
                <a:cubicBezTo>
                  <a:pt x="280" y="0"/>
                  <a:pt x="234" y="0"/>
                  <a:pt x="234" y="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351" name="Freeform 352">
            <a:extLst>
              <a:ext uri="{FF2B5EF4-FFF2-40B4-BE49-F238E27FC236}">
                <a16:creationId xmlns:a16="http://schemas.microsoft.com/office/drawing/2014/main" id="{EEE92D39-E758-46AA-81F7-5A69BC29189A}"/>
              </a:ext>
            </a:extLst>
          </p:cNvPr>
          <p:cNvSpPr>
            <a:spLocks/>
          </p:cNvSpPr>
          <p:nvPr/>
        </p:nvSpPr>
        <p:spPr bwMode="auto">
          <a:xfrm>
            <a:off x="6143625" y="4484688"/>
            <a:ext cx="312738" cy="481012"/>
          </a:xfrm>
          <a:custGeom>
            <a:avLst/>
            <a:gdLst>
              <a:gd name="T0" fmla="*/ 2147483646 w 197"/>
              <a:gd name="T1" fmla="*/ 2147483646 h 303"/>
              <a:gd name="T2" fmla="*/ 2147483646 w 197"/>
              <a:gd name="T3" fmla="*/ 2147483646 h 303"/>
              <a:gd name="T4" fmla="*/ 2147483646 w 197"/>
              <a:gd name="T5" fmla="*/ 2147483646 h 303"/>
              <a:gd name="T6" fmla="*/ 2147483646 w 197"/>
              <a:gd name="T7" fmla="*/ 2147483646 h 303"/>
              <a:gd name="T8" fmla="*/ 2147483646 w 197"/>
              <a:gd name="T9" fmla="*/ 2147483646 h 3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7" h="303">
                <a:moveTo>
                  <a:pt x="189" y="288"/>
                </a:moveTo>
                <a:cubicBezTo>
                  <a:pt x="181" y="303"/>
                  <a:pt x="83" y="242"/>
                  <a:pt x="53" y="197"/>
                </a:cubicBezTo>
                <a:cubicBezTo>
                  <a:pt x="23" y="152"/>
                  <a:pt x="0" y="30"/>
                  <a:pt x="8" y="15"/>
                </a:cubicBezTo>
                <a:cubicBezTo>
                  <a:pt x="16" y="0"/>
                  <a:pt x="69" y="61"/>
                  <a:pt x="99" y="106"/>
                </a:cubicBezTo>
                <a:cubicBezTo>
                  <a:pt x="129" y="151"/>
                  <a:pt x="197" y="273"/>
                  <a:pt x="189" y="288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352" name="Freeform 353">
            <a:extLst>
              <a:ext uri="{FF2B5EF4-FFF2-40B4-BE49-F238E27FC236}">
                <a16:creationId xmlns:a16="http://schemas.microsoft.com/office/drawing/2014/main" id="{9CBC7E0C-0AAB-40D7-9C0B-730FFD8F5A3F}"/>
              </a:ext>
            </a:extLst>
          </p:cNvPr>
          <p:cNvSpPr>
            <a:spLocks/>
          </p:cNvSpPr>
          <p:nvPr/>
        </p:nvSpPr>
        <p:spPr bwMode="auto">
          <a:xfrm>
            <a:off x="5783263" y="2301875"/>
            <a:ext cx="325437" cy="1055688"/>
          </a:xfrm>
          <a:custGeom>
            <a:avLst/>
            <a:gdLst>
              <a:gd name="T0" fmla="*/ 2147483646 w 205"/>
              <a:gd name="T1" fmla="*/ 2147483646 h 665"/>
              <a:gd name="T2" fmla="*/ 2147483646 w 205"/>
              <a:gd name="T3" fmla="*/ 2147483646 h 665"/>
              <a:gd name="T4" fmla="*/ 2147483646 w 205"/>
              <a:gd name="T5" fmla="*/ 2147483646 h 665"/>
              <a:gd name="T6" fmla="*/ 2147483646 w 205"/>
              <a:gd name="T7" fmla="*/ 2147483646 h 665"/>
              <a:gd name="T8" fmla="*/ 2147483646 w 205"/>
              <a:gd name="T9" fmla="*/ 2147483646 h 665"/>
              <a:gd name="T10" fmla="*/ 2147483646 w 205"/>
              <a:gd name="T11" fmla="*/ 2147483646 h 665"/>
              <a:gd name="T12" fmla="*/ 2147483646 w 205"/>
              <a:gd name="T13" fmla="*/ 2147483646 h 665"/>
              <a:gd name="T14" fmla="*/ 2147483646 w 205"/>
              <a:gd name="T15" fmla="*/ 2147483646 h 665"/>
              <a:gd name="T16" fmla="*/ 2147483646 w 205"/>
              <a:gd name="T17" fmla="*/ 2147483646 h 66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5" h="665">
                <a:moveTo>
                  <a:pt x="144" y="30"/>
                </a:moveTo>
                <a:cubicBezTo>
                  <a:pt x="121" y="60"/>
                  <a:pt x="76" y="136"/>
                  <a:pt x="53" y="211"/>
                </a:cubicBezTo>
                <a:cubicBezTo>
                  <a:pt x="30" y="286"/>
                  <a:pt x="0" y="407"/>
                  <a:pt x="8" y="483"/>
                </a:cubicBezTo>
                <a:cubicBezTo>
                  <a:pt x="16" y="559"/>
                  <a:pt x="84" y="665"/>
                  <a:pt x="99" y="665"/>
                </a:cubicBezTo>
                <a:cubicBezTo>
                  <a:pt x="114" y="665"/>
                  <a:pt x="99" y="536"/>
                  <a:pt x="99" y="483"/>
                </a:cubicBezTo>
                <a:cubicBezTo>
                  <a:pt x="99" y="430"/>
                  <a:pt x="84" y="407"/>
                  <a:pt x="99" y="347"/>
                </a:cubicBezTo>
                <a:cubicBezTo>
                  <a:pt x="114" y="287"/>
                  <a:pt x="175" y="173"/>
                  <a:pt x="190" y="120"/>
                </a:cubicBezTo>
                <a:cubicBezTo>
                  <a:pt x="205" y="67"/>
                  <a:pt x="198" y="45"/>
                  <a:pt x="190" y="30"/>
                </a:cubicBezTo>
                <a:cubicBezTo>
                  <a:pt x="182" y="15"/>
                  <a:pt x="167" y="0"/>
                  <a:pt x="144" y="3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353" name="Oval 354">
            <a:extLst>
              <a:ext uri="{FF2B5EF4-FFF2-40B4-BE49-F238E27FC236}">
                <a16:creationId xmlns:a16="http://schemas.microsoft.com/office/drawing/2014/main" id="{855A0861-181C-4161-8419-643446C7C6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8175" y="4508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54" name="Oval 355">
            <a:extLst>
              <a:ext uri="{FF2B5EF4-FFF2-40B4-BE49-F238E27FC236}">
                <a16:creationId xmlns:a16="http://schemas.microsoft.com/office/drawing/2014/main" id="{DA1EA4D0-7777-4EDD-A55A-19CDA364AC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350" y="37163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55" name="Oval 356">
            <a:extLst>
              <a:ext uri="{FF2B5EF4-FFF2-40B4-BE49-F238E27FC236}">
                <a16:creationId xmlns:a16="http://schemas.microsoft.com/office/drawing/2014/main" id="{F2EA5DEB-DA0B-4E94-9557-1BC0B0AA0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38608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56" name="Oval 357">
            <a:extLst>
              <a:ext uri="{FF2B5EF4-FFF2-40B4-BE49-F238E27FC236}">
                <a16:creationId xmlns:a16="http://schemas.microsoft.com/office/drawing/2014/main" id="{B759B635-839D-412B-9D26-AB3504A3DF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4888" y="4941888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57" name="Oval 358">
            <a:extLst>
              <a:ext uri="{FF2B5EF4-FFF2-40B4-BE49-F238E27FC236}">
                <a16:creationId xmlns:a16="http://schemas.microsoft.com/office/drawing/2014/main" id="{E95AB860-E5E9-4BBE-8572-18EEFA23E9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4025" y="47974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58" name="Oval 359">
            <a:extLst>
              <a:ext uri="{FF2B5EF4-FFF2-40B4-BE49-F238E27FC236}">
                <a16:creationId xmlns:a16="http://schemas.microsoft.com/office/drawing/2014/main" id="{8BDAA11A-4836-4705-A548-BD6E90FFDB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4075" y="494188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59" name="Oval 360">
            <a:extLst>
              <a:ext uri="{FF2B5EF4-FFF2-40B4-BE49-F238E27FC236}">
                <a16:creationId xmlns:a16="http://schemas.microsoft.com/office/drawing/2014/main" id="{9842F1FA-A183-4DBD-BF34-CF2C65FC77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5513" y="32131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60" name="Oval 361">
            <a:extLst>
              <a:ext uri="{FF2B5EF4-FFF2-40B4-BE49-F238E27FC236}">
                <a16:creationId xmlns:a16="http://schemas.microsoft.com/office/drawing/2014/main" id="{64BB5EAF-6539-429B-B5F4-C8FB830396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32845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61" name="Freeform 362">
            <a:extLst>
              <a:ext uri="{FF2B5EF4-FFF2-40B4-BE49-F238E27FC236}">
                <a16:creationId xmlns:a16="http://schemas.microsoft.com/office/drawing/2014/main" id="{6A6B2ED6-BC24-40E1-9882-34C9095DA23F}"/>
              </a:ext>
            </a:extLst>
          </p:cNvPr>
          <p:cNvSpPr>
            <a:spLocks/>
          </p:cNvSpPr>
          <p:nvPr/>
        </p:nvSpPr>
        <p:spPr bwMode="auto">
          <a:xfrm>
            <a:off x="4859338" y="1676400"/>
            <a:ext cx="469900" cy="552450"/>
          </a:xfrm>
          <a:custGeom>
            <a:avLst/>
            <a:gdLst>
              <a:gd name="T0" fmla="*/ 2147483646 w 296"/>
              <a:gd name="T1" fmla="*/ 2147483646 h 348"/>
              <a:gd name="T2" fmla="*/ 2147483646 w 296"/>
              <a:gd name="T3" fmla="*/ 2147483646 h 348"/>
              <a:gd name="T4" fmla="*/ 0 w 296"/>
              <a:gd name="T5" fmla="*/ 2147483646 h 348"/>
              <a:gd name="T6" fmla="*/ 2147483646 w 296"/>
              <a:gd name="T7" fmla="*/ 2147483646 h 348"/>
              <a:gd name="T8" fmla="*/ 2147483646 w 296"/>
              <a:gd name="T9" fmla="*/ 2147483646 h 348"/>
              <a:gd name="T10" fmla="*/ 2147483646 w 296"/>
              <a:gd name="T11" fmla="*/ 2147483646 h 3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6" h="348">
                <a:moveTo>
                  <a:pt x="227" y="15"/>
                </a:moveTo>
                <a:cubicBezTo>
                  <a:pt x="197" y="30"/>
                  <a:pt x="129" y="144"/>
                  <a:pt x="91" y="197"/>
                </a:cubicBezTo>
                <a:cubicBezTo>
                  <a:pt x="53" y="250"/>
                  <a:pt x="0" y="318"/>
                  <a:pt x="0" y="333"/>
                </a:cubicBezTo>
                <a:cubicBezTo>
                  <a:pt x="0" y="348"/>
                  <a:pt x="45" y="326"/>
                  <a:pt x="91" y="288"/>
                </a:cubicBezTo>
                <a:cubicBezTo>
                  <a:pt x="137" y="250"/>
                  <a:pt x="250" y="152"/>
                  <a:pt x="273" y="106"/>
                </a:cubicBezTo>
                <a:cubicBezTo>
                  <a:pt x="296" y="60"/>
                  <a:pt x="257" y="0"/>
                  <a:pt x="227" y="15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grpSp>
        <p:nvGrpSpPr>
          <p:cNvPr id="24709" name="Group 365">
            <a:extLst>
              <a:ext uri="{FF2B5EF4-FFF2-40B4-BE49-F238E27FC236}">
                <a16:creationId xmlns:a16="http://schemas.microsoft.com/office/drawing/2014/main" id="{955B5631-15A0-4C06-BE5C-3EA62319C68D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4149725"/>
            <a:ext cx="431800" cy="144463"/>
            <a:chOff x="295" y="3929"/>
            <a:chExt cx="272" cy="91"/>
          </a:xfrm>
        </p:grpSpPr>
        <p:sp>
          <p:nvSpPr>
            <p:cNvPr id="363" name="Oval 363">
              <a:extLst>
                <a:ext uri="{FF2B5EF4-FFF2-40B4-BE49-F238E27FC236}">
                  <a16:creationId xmlns:a16="http://schemas.microsoft.com/office/drawing/2014/main" id="{D319EA26-7C7B-47E2-A61E-D8436CAE65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64" name="Oval 364">
              <a:extLst>
                <a:ext uri="{FF2B5EF4-FFF2-40B4-BE49-F238E27FC236}">
                  <a16:creationId xmlns:a16="http://schemas.microsoft.com/office/drawing/2014/main" id="{DD8EB0CD-5099-4BB4-847D-83AE7C272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710" name="Group 366">
            <a:extLst>
              <a:ext uri="{FF2B5EF4-FFF2-40B4-BE49-F238E27FC236}">
                <a16:creationId xmlns:a16="http://schemas.microsoft.com/office/drawing/2014/main" id="{0C6AD662-151F-4DA7-A6CA-9E7A576395F8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4149725"/>
            <a:ext cx="431800" cy="144463"/>
            <a:chOff x="295" y="3929"/>
            <a:chExt cx="272" cy="91"/>
          </a:xfrm>
        </p:grpSpPr>
        <p:sp>
          <p:nvSpPr>
            <p:cNvPr id="366" name="Oval 367">
              <a:extLst>
                <a:ext uri="{FF2B5EF4-FFF2-40B4-BE49-F238E27FC236}">
                  <a16:creationId xmlns:a16="http://schemas.microsoft.com/office/drawing/2014/main" id="{A122BA56-A5A3-49C2-BDA2-33BA37119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67" name="Oval 368">
              <a:extLst>
                <a:ext uri="{FF2B5EF4-FFF2-40B4-BE49-F238E27FC236}">
                  <a16:creationId xmlns:a16="http://schemas.microsoft.com/office/drawing/2014/main" id="{A3F556E2-9EEC-4C63-B0E7-DAF2DB53C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711" name="Group 369">
            <a:extLst>
              <a:ext uri="{FF2B5EF4-FFF2-40B4-BE49-F238E27FC236}">
                <a16:creationId xmlns:a16="http://schemas.microsoft.com/office/drawing/2014/main" id="{5CDA4E3E-4143-4639-B29B-548CA4D09CA5}"/>
              </a:ext>
            </a:extLst>
          </p:cNvPr>
          <p:cNvGrpSpPr>
            <a:grpSpLocks/>
          </p:cNvGrpSpPr>
          <p:nvPr/>
        </p:nvGrpSpPr>
        <p:grpSpPr bwMode="auto">
          <a:xfrm rot="824176">
            <a:off x="3419475" y="4076700"/>
            <a:ext cx="431800" cy="144463"/>
            <a:chOff x="295" y="3929"/>
            <a:chExt cx="272" cy="91"/>
          </a:xfrm>
        </p:grpSpPr>
        <p:sp>
          <p:nvSpPr>
            <p:cNvPr id="369" name="Oval 370">
              <a:extLst>
                <a:ext uri="{FF2B5EF4-FFF2-40B4-BE49-F238E27FC236}">
                  <a16:creationId xmlns:a16="http://schemas.microsoft.com/office/drawing/2014/main" id="{3CE2DE25-F7B6-454F-AF38-E8E8C2557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70" name="Oval 371">
              <a:extLst>
                <a:ext uri="{FF2B5EF4-FFF2-40B4-BE49-F238E27FC236}">
                  <a16:creationId xmlns:a16="http://schemas.microsoft.com/office/drawing/2014/main" id="{36841C3E-6D02-4E06-9186-7986F7A35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712" name="Group 372">
            <a:extLst>
              <a:ext uri="{FF2B5EF4-FFF2-40B4-BE49-F238E27FC236}">
                <a16:creationId xmlns:a16="http://schemas.microsoft.com/office/drawing/2014/main" id="{7D98DE21-D338-4812-940F-2E69E3A70CA1}"/>
              </a:ext>
            </a:extLst>
          </p:cNvPr>
          <p:cNvGrpSpPr>
            <a:grpSpLocks/>
          </p:cNvGrpSpPr>
          <p:nvPr/>
        </p:nvGrpSpPr>
        <p:grpSpPr bwMode="auto">
          <a:xfrm rot="-1718534">
            <a:off x="4660900" y="3989388"/>
            <a:ext cx="431800" cy="144462"/>
            <a:chOff x="295" y="3929"/>
            <a:chExt cx="272" cy="91"/>
          </a:xfrm>
        </p:grpSpPr>
        <p:sp>
          <p:nvSpPr>
            <p:cNvPr id="372" name="Oval 373">
              <a:extLst>
                <a:ext uri="{FF2B5EF4-FFF2-40B4-BE49-F238E27FC236}">
                  <a16:creationId xmlns:a16="http://schemas.microsoft.com/office/drawing/2014/main" id="{7E42DC1E-71E0-4420-9A1E-5EB99E813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73" name="Oval 374">
              <a:extLst>
                <a:ext uri="{FF2B5EF4-FFF2-40B4-BE49-F238E27FC236}">
                  <a16:creationId xmlns:a16="http://schemas.microsoft.com/office/drawing/2014/main" id="{735ABEF3-3A40-4624-A694-FDD58AADC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4713" name="Group 375">
            <a:extLst>
              <a:ext uri="{FF2B5EF4-FFF2-40B4-BE49-F238E27FC236}">
                <a16:creationId xmlns:a16="http://schemas.microsoft.com/office/drawing/2014/main" id="{C9158841-DC84-49C8-A0A0-FE49F750287C}"/>
              </a:ext>
            </a:extLst>
          </p:cNvPr>
          <p:cNvGrpSpPr>
            <a:grpSpLocks/>
          </p:cNvGrpSpPr>
          <p:nvPr/>
        </p:nvGrpSpPr>
        <p:grpSpPr bwMode="auto">
          <a:xfrm rot="1886227">
            <a:off x="3021013" y="3929063"/>
            <a:ext cx="431800" cy="144462"/>
            <a:chOff x="295" y="3929"/>
            <a:chExt cx="272" cy="91"/>
          </a:xfrm>
        </p:grpSpPr>
        <p:sp>
          <p:nvSpPr>
            <p:cNvPr id="375" name="Oval 376">
              <a:extLst>
                <a:ext uri="{FF2B5EF4-FFF2-40B4-BE49-F238E27FC236}">
                  <a16:creationId xmlns:a16="http://schemas.microsoft.com/office/drawing/2014/main" id="{8C6C12C9-0596-418E-9E3C-EC3E9878D3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76" name="Oval 377">
              <a:extLst>
                <a:ext uri="{FF2B5EF4-FFF2-40B4-BE49-F238E27FC236}">
                  <a16:creationId xmlns:a16="http://schemas.microsoft.com/office/drawing/2014/main" id="{A21924F8-1510-4D95-A510-8A92A8E35D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377" name="Text Box 378">
            <a:extLst>
              <a:ext uri="{FF2B5EF4-FFF2-40B4-BE49-F238E27FC236}">
                <a16:creationId xmlns:a16="http://schemas.microsoft.com/office/drawing/2014/main" id="{0C54069E-E728-48C6-A9C6-7C2E55F3A3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1484313"/>
            <a:ext cx="2592387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2400" b="1" kern="0">
                <a:solidFill>
                  <a:srgbClr val="FF3300"/>
                </a:solidFill>
              </a:rPr>
              <a:t>ENDOMETRIUM</a:t>
            </a:r>
          </a:p>
        </p:txBody>
      </p:sp>
      <p:sp>
        <p:nvSpPr>
          <p:cNvPr id="378" name="Text Box 380">
            <a:extLst>
              <a:ext uri="{FF2B5EF4-FFF2-40B4-BE49-F238E27FC236}">
                <a16:creationId xmlns:a16="http://schemas.microsoft.com/office/drawing/2014/main" id="{B5FE07CE-1173-4AF1-B46D-A4F143D871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09788" y="3905250"/>
            <a:ext cx="2447925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endParaRPr lang="en-GB" altLang="hu-HU" sz="1800" kern="0">
              <a:solidFill>
                <a:srgbClr val="FFFFFF"/>
              </a:solidFill>
            </a:endParaRPr>
          </a:p>
        </p:txBody>
      </p:sp>
      <p:grpSp>
        <p:nvGrpSpPr>
          <p:cNvPr id="24716" name="Group 268">
            <a:extLst>
              <a:ext uri="{FF2B5EF4-FFF2-40B4-BE49-F238E27FC236}">
                <a16:creationId xmlns:a16="http://schemas.microsoft.com/office/drawing/2014/main" id="{3D293513-FA18-42DF-88EF-37AFB5A98DF7}"/>
              </a:ext>
            </a:extLst>
          </p:cNvPr>
          <p:cNvGrpSpPr>
            <a:grpSpLocks/>
          </p:cNvGrpSpPr>
          <p:nvPr/>
        </p:nvGrpSpPr>
        <p:grpSpPr bwMode="auto">
          <a:xfrm rot="-4230832">
            <a:off x="3059113" y="3584575"/>
            <a:ext cx="431800" cy="215900"/>
            <a:chOff x="340" y="3339"/>
            <a:chExt cx="181" cy="136"/>
          </a:xfrm>
        </p:grpSpPr>
        <p:sp>
          <p:nvSpPr>
            <p:cNvPr id="24746" name="Oval 269">
              <a:extLst>
                <a:ext uri="{FF2B5EF4-FFF2-40B4-BE49-F238E27FC236}">
                  <a16:creationId xmlns:a16="http://schemas.microsoft.com/office/drawing/2014/main" id="{B8F900A9-1D44-488A-AA70-42AD20355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4747" name="Oval 270">
              <a:extLst>
                <a:ext uri="{FF2B5EF4-FFF2-40B4-BE49-F238E27FC236}">
                  <a16:creationId xmlns:a16="http://schemas.microsoft.com/office/drawing/2014/main" id="{519D5989-6892-4776-91DC-F6CAC1EFE8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4717" name="Group 268">
            <a:extLst>
              <a:ext uri="{FF2B5EF4-FFF2-40B4-BE49-F238E27FC236}">
                <a16:creationId xmlns:a16="http://schemas.microsoft.com/office/drawing/2014/main" id="{48F08E30-AC1A-4020-812E-846219CE79AF}"/>
              </a:ext>
            </a:extLst>
          </p:cNvPr>
          <p:cNvGrpSpPr>
            <a:grpSpLocks/>
          </p:cNvGrpSpPr>
          <p:nvPr/>
        </p:nvGrpSpPr>
        <p:grpSpPr bwMode="auto">
          <a:xfrm rot="-4230832">
            <a:off x="3252788" y="3713163"/>
            <a:ext cx="431800" cy="215900"/>
            <a:chOff x="340" y="3339"/>
            <a:chExt cx="181" cy="136"/>
          </a:xfrm>
        </p:grpSpPr>
        <p:sp>
          <p:nvSpPr>
            <p:cNvPr id="24744" name="Oval 269">
              <a:extLst>
                <a:ext uri="{FF2B5EF4-FFF2-40B4-BE49-F238E27FC236}">
                  <a16:creationId xmlns:a16="http://schemas.microsoft.com/office/drawing/2014/main" id="{0A3F8900-BE32-4D86-8A06-208334799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4745" name="Oval 270">
              <a:extLst>
                <a:ext uri="{FF2B5EF4-FFF2-40B4-BE49-F238E27FC236}">
                  <a16:creationId xmlns:a16="http://schemas.microsoft.com/office/drawing/2014/main" id="{85AA5AD0-4C89-46A7-8AF5-8DD1C6AE79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4718" name="Group 268">
            <a:extLst>
              <a:ext uri="{FF2B5EF4-FFF2-40B4-BE49-F238E27FC236}">
                <a16:creationId xmlns:a16="http://schemas.microsoft.com/office/drawing/2014/main" id="{07FE0656-D03D-416F-AC7E-3FE05D4426D0}"/>
              </a:ext>
            </a:extLst>
          </p:cNvPr>
          <p:cNvGrpSpPr>
            <a:grpSpLocks/>
          </p:cNvGrpSpPr>
          <p:nvPr/>
        </p:nvGrpSpPr>
        <p:grpSpPr bwMode="auto">
          <a:xfrm rot="-4496186">
            <a:off x="3460750" y="3752850"/>
            <a:ext cx="431800" cy="215900"/>
            <a:chOff x="340" y="3339"/>
            <a:chExt cx="181" cy="136"/>
          </a:xfrm>
        </p:grpSpPr>
        <p:sp>
          <p:nvSpPr>
            <p:cNvPr id="24742" name="Oval 269">
              <a:extLst>
                <a:ext uri="{FF2B5EF4-FFF2-40B4-BE49-F238E27FC236}">
                  <a16:creationId xmlns:a16="http://schemas.microsoft.com/office/drawing/2014/main" id="{54277B28-3487-47D8-B52E-BEF7518C6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4743" name="Oval 270">
              <a:extLst>
                <a:ext uri="{FF2B5EF4-FFF2-40B4-BE49-F238E27FC236}">
                  <a16:creationId xmlns:a16="http://schemas.microsoft.com/office/drawing/2014/main" id="{FDEF54C9-3958-4F66-9525-12709E4687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4719" name="Group 268">
            <a:extLst>
              <a:ext uri="{FF2B5EF4-FFF2-40B4-BE49-F238E27FC236}">
                <a16:creationId xmlns:a16="http://schemas.microsoft.com/office/drawing/2014/main" id="{E9AC3AB0-C213-4E1A-868C-E531E9B31D27}"/>
              </a:ext>
            </a:extLst>
          </p:cNvPr>
          <p:cNvGrpSpPr>
            <a:grpSpLocks/>
          </p:cNvGrpSpPr>
          <p:nvPr/>
        </p:nvGrpSpPr>
        <p:grpSpPr bwMode="auto">
          <a:xfrm rot="-4511932">
            <a:off x="3667125" y="3830638"/>
            <a:ext cx="431800" cy="215900"/>
            <a:chOff x="340" y="3339"/>
            <a:chExt cx="181" cy="136"/>
          </a:xfrm>
        </p:grpSpPr>
        <p:sp>
          <p:nvSpPr>
            <p:cNvPr id="24740" name="Oval 269">
              <a:extLst>
                <a:ext uri="{FF2B5EF4-FFF2-40B4-BE49-F238E27FC236}">
                  <a16:creationId xmlns:a16="http://schemas.microsoft.com/office/drawing/2014/main" id="{BFC0D8EC-5C32-4C4E-8259-85A8134A5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4741" name="Oval 270">
              <a:extLst>
                <a:ext uri="{FF2B5EF4-FFF2-40B4-BE49-F238E27FC236}">
                  <a16:creationId xmlns:a16="http://schemas.microsoft.com/office/drawing/2014/main" id="{D30FA126-F7D2-436F-A19B-8914A48336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4720" name="Group 268">
            <a:extLst>
              <a:ext uri="{FF2B5EF4-FFF2-40B4-BE49-F238E27FC236}">
                <a16:creationId xmlns:a16="http://schemas.microsoft.com/office/drawing/2014/main" id="{D6008F1D-FCCD-4921-BE9A-8B0C4456C164}"/>
              </a:ext>
            </a:extLst>
          </p:cNvPr>
          <p:cNvGrpSpPr>
            <a:grpSpLocks/>
          </p:cNvGrpSpPr>
          <p:nvPr/>
        </p:nvGrpSpPr>
        <p:grpSpPr bwMode="auto">
          <a:xfrm rot="-4951045">
            <a:off x="3883025" y="3830638"/>
            <a:ext cx="431800" cy="215900"/>
            <a:chOff x="340" y="3339"/>
            <a:chExt cx="181" cy="136"/>
          </a:xfrm>
        </p:grpSpPr>
        <p:sp>
          <p:nvSpPr>
            <p:cNvPr id="24738" name="Oval 269">
              <a:extLst>
                <a:ext uri="{FF2B5EF4-FFF2-40B4-BE49-F238E27FC236}">
                  <a16:creationId xmlns:a16="http://schemas.microsoft.com/office/drawing/2014/main" id="{647195CC-2930-4568-B81F-DEF191E6E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4739" name="Oval 270">
              <a:extLst>
                <a:ext uri="{FF2B5EF4-FFF2-40B4-BE49-F238E27FC236}">
                  <a16:creationId xmlns:a16="http://schemas.microsoft.com/office/drawing/2014/main" id="{1AB4BC0D-2B93-40CF-BFD5-221325F08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4721" name="Group 268">
            <a:extLst>
              <a:ext uri="{FF2B5EF4-FFF2-40B4-BE49-F238E27FC236}">
                <a16:creationId xmlns:a16="http://schemas.microsoft.com/office/drawing/2014/main" id="{B2F97DD3-E382-4DCF-BD06-D51B7F9443A7}"/>
              </a:ext>
            </a:extLst>
          </p:cNvPr>
          <p:cNvGrpSpPr>
            <a:grpSpLocks/>
          </p:cNvGrpSpPr>
          <p:nvPr/>
        </p:nvGrpSpPr>
        <p:grpSpPr bwMode="auto">
          <a:xfrm rot="-5203465">
            <a:off x="4089400" y="3849688"/>
            <a:ext cx="431800" cy="215900"/>
            <a:chOff x="340" y="3339"/>
            <a:chExt cx="181" cy="136"/>
          </a:xfrm>
        </p:grpSpPr>
        <p:sp>
          <p:nvSpPr>
            <p:cNvPr id="24736" name="Oval 269">
              <a:extLst>
                <a:ext uri="{FF2B5EF4-FFF2-40B4-BE49-F238E27FC236}">
                  <a16:creationId xmlns:a16="http://schemas.microsoft.com/office/drawing/2014/main" id="{1733421B-FF62-4429-8172-04F560939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4737" name="Oval 270">
              <a:extLst>
                <a:ext uri="{FF2B5EF4-FFF2-40B4-BE49-F238E27FC236}">
                  <a16:creationId xmlns:a16="http://schemas.microsoft.com/office/drawing/2014/main" id="{80854CA0-4B0B-49E9-8016-DF73A3E9D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4722" name="Group 268">
            <a:extLst>
              <a:ext uri="{FF2B5EF4-FFF2-40B4-BE49-F238E27FC236}">
                <a16:creationId xmlns:a16="http://schemas.microsoft.com/office/drawing/2014/main" id="{C612448E-E168-4D7B-A576-D64B0CEA5FEA}"/>
              </a:ext>
            </a:extLst>
          </p:cNvPr>
          <p:cNvGrpSpPr>
            <a:grpSpLocks/>
          </p:cNvGrpSpPr>
          <p:nvPr/>
        </p:nvGrpSpPr>
        <p:grpSpPr bwMode="auto">
          <a:xfrm rot="-5132073">
            <a:off x="4297363" y="3840163"/>
            <a:ext cx="431800" cy="215900"/>
            <a:chOff x="340" y="3339"/>
            <a:chExt cx="181" cy="136"/>
          </a:xfrm>
        </p:grpSpPr>
        <p:sp>
          <p:nvSpPr>
            <p:cNvPr id="24734" name="Oval 269">
              <a:extLst>
                <a:ext uri="{FF2B5EF4-FFF2-40B4-BE49-F238E27FC236}">
                  <a16:creationId xmlns:a16="http://schemas.microsoft.com/office/drawing/2014/main" id="{A8D3BB6F-769A-4719-B80B-2E72BDBEB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4735" name="Oval 270">
              <a:extLst>
                <a:ext uri="{FF2B5EF4-FFF2-40B4-BE49-F238E27FC236}">
                  <a16:creationId xmlns:a16="http://schemas.microsoft.com/office/drawing/2014/main" id="{4665C118-3CC4-420C-AEC7-663EE4CCB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4723" name="Group 268">
            <a:extLst>
              <a:ext uri="{FF2B5EF4-FFF2-40B4-BE49-F238E27FC236}">
                <a16:creationId xmlns:a16="http://schemas.microsoft.com/office/drawing/2014/main" id="{D30F3ACC-7460-4433-B77F-D4C54B78CB1A}"/>
              </a:ext>
            </a:extLst>
          </p:cNvPr>
          <p:cNvGrpSpPr>
            <a:grpSpLocks/>
          </p:cNvGrpSpPr>
          <p:nvPr/>
        </p:nvGrpSpPr>
        <p:grpSpPr bwMode="auto">
          <a:xfrm rot="-5846039">
            <a:off x="4502150" y="3721100"/>
            <a:ext cx="431800" cy="215900"/>
            <a:chOff x="340" y="3339"/>
            <a:chExt cx="181" cy="136"/>
          </a:xfrm>
        </p:grpSpPr>
        <p:sp>
          <p:nvSpPr>
            <p:cNvPr id="24732" name="Oval 269">
              <a:extLst>
                <a:ext uri="{FF2B5EF4-FFF2-40B4-BE49-F238E27FC236}">
                  <a16:creationId xmlns:a16="http://schemas.microsoft.com/office/drawing/2014/main" id="{43ED0EF2-39F6-4982-9C02-B65EED2DB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4733" name="Oval 270">
              <a:extLst>
                <a:ext uri="{FF2B5EF4-FFF2-40B4-BE49-F238E27FC236}">
                  <a16:creationId xmlns:a16="http://schemas.microsoft.com/office/drawing/2014/main" id="{BCF8DCB1-DC74-4AD8-A2B3-8DDBC636C8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</p:grpSp>
      <p:grpSp>
        <p:nvGrpSpPr>
          <p:cNvPr id="24724" name="Group 268">
            <a:extLst>
              <a:ext uri="{FF2B5EF4-FFF2-40B4-BE49-F238E27FC236}">
                <a16:creationId xmlns:a16="http://schemas.microsoft.com/office/drawing/2014/main" id="{3FC8BCB2-4599-45AC-AA40-FAC4E9FECE38}"/>
              </a:ext>
            </a:extLst>
          </p:cNvPr>
          <p:cNvGrpSpPr>
            <a:grpSpLocks/>
          </p:cNvGrpSpPr>
          <p:nvPr/>
        </p:nvGrpSpPr>
        <p:grpSpPr bwMode="auto">
          <a:xfrm rot="-5871634">
            <a:off x="4710113" y="3614738"/>
            <a:ext cx="431800" cy="215900"/>
            <a:chOff x="340" y="3339"/>
            <a:chExt cx="181" cy="136"/>
          </a:xfrm>
        </p:grpSpPr>
        <p:sp>
          <p:nvSpPr>
            <p:cNvPr id="24730" name="Oval 269">
              <a:extLst>
                <a:ext uri="{FF2B5EF4-FFF2-40B4-BE49-F238E27FC236}">
                  <a16:creationId xmlns:a16="http://schemas.microsoft.com/office/drawing/2014/main" id="{01928C3B-F808-4E3B-A57E-4404C5126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4731" name="Oval 270">
              <a:extLst>
                <a:ext uri="{FF2B5EF4-FFF2-40B4-BE49-F238E27FC236}">
                  <a16:creationId xmlns:a16="http://schemas.microsoft.com/office/drawing/2014/main" id="{9937FB41-026E-4CB1-AC77-4C508EAAA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tx2"/>
                </a:buClr>
                <a:buSzPct val="70000"/>
                <a:buFont typeface="Wingdings" panose="05000000000000000000" pitchFamily="2" charset="2"/>
                <a:buChar char="n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accent2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SzPct val="7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hu-HU" altLang="hu-HU" sz="1800">
                <a:solidFill>
                  <a:srgbClr val="FFFF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4725" name="Téglalap 408">
            <a:extLst>
              <a:ext uri="{FF2B5EF4-FFF2-40B4-BE49-F238E27FC236}">
                <a16:creationId xmlns:a16="http://schemas.microsoft.com/office/drawing/2014/main" id="{DEC10389-BB3B-40DE-BDF5-DB5054E7A9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2775" y="144463"/>
            <a:ext cx="4572000" cy="147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hu-HU" altLang="hu-HU">
                <a:solidFill>
                  <a:srgbClr val="000000"/>
                </a:solidFill>
              </a:rPr>
              <a:t>Syncytiotrophoblast destroys the endometrium locally and errode the endometrial vessels using digestive enzymes. Lacunae filled with maternal blood appear within the syncytiotrophoblast.</a:t>
            </a:r>
          </a:p>
        </p:txBody>
      </p:sp>
      <p:sp>
        <p:nvSpPr>
          <p:cNvPr id="410" name="Line 455">
            <a:extLst>
              <a:ext uri="{FF2B5EF4-FFF2-40B4-BE49-F238E27FC236}">
                <a16:creationId xmlns:a16="http://schemas.microsoft.com/office/drawing/2014/main" id="{BE1A1ACF-8BE5-4896-8C53-E2214F94FDE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40313" y="3702050"/>
            <a:ext cx="2447925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411" name="Text Box 456">
            <a:extLst>
              <a:ext uri="{FF2B5EF4-FFF2-40B4-BE49-F238E27FC236}">
                <a16:creationId xmlns:a16="http://schemas.microsoft.com/office/drawing/2014/main" id="{9D68B80F-9A35-43BC-8DA0-A6723E1B8E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04138" y="3486150"/>
            <a:ext cx="1223962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b="1" kern="0" dirty="0" err="1">
                <a:solidFill>
                  <a:srgbClr val="000000"/>
                </a:solidFill>
                <a:latin typeface="+mj-lt"/>
              </a:rPr>
              <a:t>epiblast</a:t>
            </a:r>
            <a:endParaRPr lang="hu-HU" altLang="hu-HU" sz="1800" b="1" kern="0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412" name="Line 457">
            <a:extLst>
              <a:ext uri="{FF2B5EF4-FFF2-40B4-BE49-F238E27FC236}">
                <a16:creationId xmlns:a16="http://schemas.microsoft.com/office/drawing/2014/main" id="{CDE1F8AF-2E83-409A-98E6-745554A50CF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040313" y="4133850"/>
            <a:ext cx="2376487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413" name="Text Box 458">
            <a:extLst>
              <a:ext uri="{FF2B5EF4-FFF2-40B4-BE49-F238E27FC236}">
                <a16:creationId xmlns:a16="http://schemas.microsoft.com/office/drawing/2014/main" id="{38A91A0D-A83F-4B98-8F21-1EE8AD59E0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9675" y="3917950"/>
            <a:ext cx="12954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b="1" kern="0" dirty="0" err="1">
                <a:solidFill>
                  <a:srgbClr val="000000"/>
                </a:solidFill>
                <a:latin typeface="+mj-lt"/>
              </a:rPr>
              <a:t>hypoblast</a:t>
            </a:r>
            <a:endParaRPr lang="hu-HU" altLang="hu-HU" sz="1800" b="1" kern="0" dirty="0">
              <a:solidFill>
                <a:srgbClr val="000000"/>
              </a:solidFill>
              <a:latin typeface="+mj-lt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0637318B-F7ED-40D6-AF99-EC70EAF6AA1D}"/>
              </a:ext>
            </a:extLst>
          </p:cNvPr>
          <p:cNvSpPr>
            <a:spLocks/>
          </p:cNvSpPr>
          <p:nvPr/>
        </p:nvSpPr>
        <p:spPr bwMode="auto">
          <a:xfrm>
            <a:off x="165100" y="115888"/>
            <a:ext cx="8872538" cy="6394450"/>
          </a:xfrm>
          <a:custGeom>
            <a:avLst/>
            <a:gdLst>
              <a:gd name="T0" fmla="*/ 2147483646 w 5589"/>
              <a:gd name="T1" fmla="*/ 2147483646 h 4028"/>
              <a:gd name="T2" fmla="*/ 2147483646 w 5589"/>
              <a:gd name="T3" fmla="*/ 2147483646 h 4028"/>
              <a:gd name="T4" fmla="*/ 2147483646 w 5589"/>
              <a:gd name="T5" fmla="*/ 2147483646 h 4028"/>
              <a:gd name="T6" fmla="*/ 2147483646 w 5589"/>
              <a:gd name="T7" fmla="*/ 2147483646 h 4028"/>
              <a:gd name="T8" fmla="*/ 2147483646 w 5589"/>
              <a:gd name="T9" fmla="*/ 2147483646 h 4028"/>
              <a:gd name="T10" fmla="*/ 2147483646 w 5589"/>
              <a:gd name="T11" fmla="*/ 2147483646 h 4028"/>
              <a:gd name="T12" fmla="*/ 2147483646 w 5589"/>
              <a:gd name="T13" fmla="*/ 2147483646 h 4028"/>
              <a:gd name="T14" fmla="*/ 2147483646 w 5589"/>
              <a:gd name="T15" fmla="*/ 2147483646 h 4028"/>
              <a:gd name="T16" fmla="*/ 2147483646 w 5589"/>
              <a:gd name="T17" fmla="*/ 2147483646 h 4028"/>
              <a:gd name="T18" fmla="*/ 2147483646 w 5589"/>
              <a:gd name="T19" fmla="*/ 0 h 4028"/>
              <a:gd name="T20" fmla="*/ 2147483646 w 5589"/>
              <a:gd name="T21" fmla="*/ 0 h 4028"/>
              <a:gd name="T22" fmla="*/ 0 w 5589"/>
              <a:gd name="T23" fmla="*/ 2147483646 h 4028"/>
              <a:gd name="T24" fmla="*/ 2147483646 w 5589"/>
              <a:gd name="T25" fmla="*/ 2147483646 h 402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589" h="4028">
                <a:moveTo>
                  <a:pt x="2124" y="3973"/>
                </a:moveTo>
                <a:lnTo>
                  <a:pt x="2457" y="4028"/>
                </a:lnTo>
                <a:lnTo>
                  <a:pt x="2873" y="3959"/>
                </a:lnTo>
                <a:lnTo>
                  <a:pt x="3185" y="3973"/>
                </a:lnTo>
                <a:lnTo>
                  <a:pt x="3734" y="3931"/>
                </a:lnTo>
                <a:lnTo>
                  <a:pt x="4206" y="3980"/>
                </a:lnTo>
                <a:lnTo>
                  <a:pt x="4823" y="3924"/>
                </a:lnTo>
                <a:lnTo>
                  <a:pt x="5059" y="3938"/>
                </a:lnTo>
                <a:lnTo>
                  <a:pt x="5545" y="3931"/>
                </a:lnTo>
                <a:lnTo>
                  <a:pt x="5589" y="0"/>
                </a:lnTo>
                <a:lnTo>
                  <a:pt x="10" y="0"/>
                </a:lnTo>
                <a:lnTo>
                  <a:pt x="0" y="3994"/>
                </a:lnTo>
                <a:lnTo>
                  <a:pt x="2124" y="3973"/>
                </a:lnTo>
                <a:close/>
              </a:path>
            </a:pathLst>
          </a:custGeom>
          <a:solidFill>
            <a:schemeClr val="tx1">
              <a:lumMod val="25000"/>
              <a:lumOff val="75000"/>
            </a:schemeClr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4D3F67E4-4CAF-4B4E-85B1-12F0FA0A13EA}"/>
              </a:ext>
            </a:extLst>
          </p:cNvPr>
          <p:cNvSpPr>
            <a:spLocks/>
          </p:cNvSpPr>
          <p:nvPr/>
        </p:nvSpPr>
        <p:spPr bwMode="auto">
          <a:xfrm>
            <a:off x="933450" y="820738"/>
            <a:ext cx="6383338" cy="5670550"/>
          </a:xfrm>
          <a:custGeom>
            <a:avLst/>
            <a:gdLst>
              <a:gd name="T0" fmla="*/ 2147483646 w 4021"/>
              <a:gd name="T1" fmla="*/ 2147483646 h 3572"/>
              <a:gd name="T2" fmla="*/ 2147483646 w 4021"/>
              <a:gd name="T3" fmla="*/ 2147483646 h 3572"/>
              <a:gd name="T4" fmla="*/ 2147483646 w 4021"/>
              <a:gd name="T5" fmla="*/ 2147483646 h 3572"/>
              <a:gd name="T6" fmla="*/ 2147483646 w 4021"/>
              <a:gd name="T7" fmla="*/ 2147483646 h 3572"/>
              <a:gd name="T8" fmla="*/ 2147483646 w 4021"/>
              <a:gd name="T9" fmla="*/ 2147483646 h 3572"/>
              <a:gd name="T10" fmla="*/ 2147483646 w 4021"/>
              <a:gd name="T11" fmla="*/ 2147483646 h 3572"/>
              <a:gd name="T12" fmla="*/ 2147483646 w 4021"/>
              <a:gd name="T13" fmla="*/ 2147483646 h 3572"/>
              <a:gd name="T14" fmla="*/ 2147483646 w 4021"/>
              <a:gd name="T15" fmla="*/ 2147483646 h 3572"/>
              <a:gd name="T16" fmla="*/ 2147483646 w 4021"/>
              <a:gd name="T17" fmla="*/ 2147483646 h 3572"/>
              <a:gd name="T18" fmla="*/ 2147483646 w 4021"/>
              <a:gd name="T19" fmla="*/ 2147483646 h 3572"/>
              <a:gd name="T20" fmla="*/ 2147483646 w 4021"/>
              <a:gd name="T21" fmla="*/ 2147483646 h 3572"/>
              <a:gd name="T22" fmla="*/ 2147483646 w 4021"/>
              <a:gd name="T23" fmla="*/ 2147483646 h 3572"/>
              <a:gd name="T24" fmla="*/ 2147483646 w 4021"/>
              <a:gd name="T25" fmla="*/ 2147483646 h 3572"/>
              <a:gd name="T26" fmla="*/ 2147483646 w 4021"/>
              <a:gd name="T27" fmla="*/ 2147483646 h 3572"/>
              <a:gd name="T28" fmla="*/ 2147483646 w 4021"/>
              <a:gd name="T29" fmla="*/ 2147483646 h 3572"/>
              <a:gd name="T30" fmla="*/ 2147483646 w 4021"/>
              <a:gd name="T31" fmla="*/ 2147483646 h 3572"/>
              <a:gd name="T32" fmla="*/ 2147483646 w 4021"/>
              <a:gd name="T33" fmla="*/ 2147483646 h 3572"/>
              <a:gd name="T34" fmla="*/ 2147483646 w 4021"/>
              <a:gd name="T35" fmla="*/ 2147483646 h 3572"/>
              <a:gd name="T36" fmla="*/ 2147483646 w 4021"/>
              <a:gd name="T37" fmla="*/ 2147483646 h 3572"/>
              <a:gd name="T38" fmla="*/ 2147483646 w 4021"/>
              <a:gd name="T39" fmla="*/ 2147483646 h 3572"/>
              <a:gd name="T40" fmla="*/ 2147483646 w 4021"/>
              <a:gd name="T41" fmla="*/ 2147483646 h 3572"/>
              <a:gd name="T42" fmla="*/ 2147483646 w 4021"/>
              <a:gd name="T43" fmla="*/ 2147483646 h 3572"/>
              <a:gd name="T44" fmla="*/ 2147483646 w 4021"/>
              <a:gd name="T45" fmla="*/ 2147483646 h 3572"/>
              <a:gd name="T46" fmla="*/ 2147483646 w 4021"/>
              <a:gd name="T47" fmla="*/ 2147483646 h 3572"/>
              <a:gd name="T48" fmla="*/ 2147483646 w 4021"/>
              <a:gd name="T49" fmla="*/ 2147483646 h 3572"/>
              <a:gd name="T50" fmla="*/ 2147483646 w 4021"/>
              <a:gd name="T51" fmla="*/ 2147483646 h 3572"/>
              <a:gd name="T52" fmla="*/ 2147483646 w 4021"/>
              <a:gd name="T53" fmla="*/ 2147483646 h 3572"/>
              <a:gd name="T54" fmla="*/ 2147483646 w 4021"/>
              <a:gd name="T55" fmla="*/ 2147483646 h 3572"/>
              <a:gd name="T56" fmla="*/ 2147483646 w 4021"/>
              <a:gd name="T57" fmla="*/ 2147483646 h 3572"/>
              <a:gd name="T58" fmla="*/ 2147483646 w 4021"/>
              <a:gd name="T59" fmla="*/ 2147483646 h 3572"/>
              <a:gd name="T60" fmla="*/ 2147483646 w 4021"/>
              <a:gd name="T61" fmla="*/ 2147483646 h 357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021" h="3572">
                <a:moveTo>
                  <a:pt x="800" y="3397"/>
                </a:moveTo>
                <a:cubicBezTo>
                  <a:pt x="751" y="3322"/>
                  <a:pt x="780" y="3091"/>
                  <a:pt x="689" y="3029"/>
                </a:cubicBezTo>
                <a:cubicBezTo>
                  <a:pt x="598" y="2967"/>
                  <a:pt x="297" y="3096"/>
                  <a:pt x="252" y="3022"/>
                </a:cubicBezTo>
                <a:cubicBezTo>
                  <a:pt x="207" y="2948"/>
                  <a:pt x="448" y="2675"/>
                  <a:pt x="418" y="2585"/>
                </a:cubicBezTo>
                <a:cubicBezTo>
                  <a:pt x="388" y="2495"/>
                  <a:pt x="92" y="2548"/>
                  <a:pt x="71" y="2481"/>
                </a:cubicBezTo>
                <a:cubicBezTo>
                  <a:pt x="50" y="2414"/>
                  <a:pt x="295" y="2281"/>
                  <a:pt x="293" y="2183"/>
                </a:cubicBezTo>
                <a:cubicBezTo>
                  <a:pt x="291" y="2085"/>
                  <a:pt x="0" y="1989"/>
                  <a:pt x="57" y="1891"/>
                </a:cubicBezTo>
                <a:cubicBezTo>
                  <a:pt x="114" y="1793"/>
                  <a:pt x="550" y="1743"/>
                  <a:pt x="633" y="1593"/>
                </a:cubicBezTo>
                <a:cubicBezTo>
                  <a:pt x="716" y="1443"/>
                  <a:pt x="516" y="1081"/>
                  <a:pt x="557" y="989"/>
                </a:cubicBezTo>
                <a:cubicBezTo>
                  <a:pt x="598" y="897"/>
                  <a:pt x="837" y="1149"/>
                  <a:pt x="876" y="1044"/>
                </a:cubicBezTo>
                <a:cubicBezTo>
                  <a:pt x="915" y="939"/>
                  <a:pt x="712" y="427"/>
                  <a:pt x="793" y="357"/>
                </a:cubicBezTo>
                <a:cubicBezTo>
                  <a:pt x="874" y="287"/>
                  <a:pt x="1223" y="664"/>
                  <a:pt x="1362" y="621"/>
                </a:cubicBezTo>
                <a:cubicBezTo>
                  <a:pt x="1501" y="578"/>
                  <a:pt x="1558" y="97"/>
                  <a:pt x="1626" y="101"/>
                </a:cubicBezTo>
                <a:cubicBezTo>
                  <a:pt x="1694" y="105"/>
                  <a:pt x="1712" y="550"/>
                  <a:pt x="1772" y="642"/>
                </a:cubicBezTo>
                <a:cubicBezTo>
                  <a:pt x="1832" y="734"/>
                  <a:pt x="1900" y="760"/>
                  <a:pt x="1987" y="656"/>
                </a:cubicBezTo>
                <a:cubicBezTo>
                  <a:pt x="2074" y="552"/>
                  <a:pt x="2227" y="0"/>
                  <a:pt x="2292" y="17"/>
                </a:cubicBezTo>
                <a:cubicBezTo>
                  <a:pt x="2357" y="34"/>
                  <a:pt x="2263" y="740"/>
                  <a:pt x="2375" y="760"/>
                </a:cubicBezTo>
                <a:cubicBezTo>
                  <a:pt x="2487" y="780"/>
                  <a:pt x="2832" y="155"/>
                  <a:pt x="2965" y="135"/>
                </a:cubicBezTo>
                <a:cubicBezTo>
                  <a:pt x="3098" y="115"/>
                  <a:pt x="3044" y="567"/>
                  <a:pt x="3173" y="642"/>
                </a:cubicBezTo>
                <a:cubicBezTo>
                  <a:pt x="3302" y="717"/>
                  <a:pt x="3660" y="501"/>
                  <a:pt x="3742" y="586"/>
                </a:cubicBezTo>
                <a:cubicBezTo>
                  <a:pt x="3824" y="671"/>
                  <a:pt x="3624" y="984"/>
                  <a:pt x="3666" y="1155"/>
                </a:cubicBezTo>
                <a:cubicBezTo>
                  <a:pt x="3708" y="1326"/>
                  <a:pt x="4021" y="1458"/>
                  <a:pt x="3992" y="1614"/>
                </a:cubicBezTo>
                <a:cubicBezTo>
                  <a:pt x="3963" y="1770"/>
                  <a:pt x="3494" y="1911"/>
                  <a:pt x="3493" y="2092"/>
                </a:cubicBezTo>
                <a:cubicBezTo>
                  <a:pt x="3492" y="2273"/>
                  <a:pt x="4013" y="2578"/>
                  <a:pt x="3985" y="2703"/>
                </a:cubicBezTo>
                <a:cubicBezTo>
                  <a:pt x="3957" y="2828"/>
                  <a:pt x="3384" y="2735"/>
                  <a:pt x="3326" y="2842"/>
                </a:cubicBezTo>
                <a:cubicBezTo>
                  <a:pt x="3268" y="2949"/>
                  <a:pt x="3658" y="3264"/>
                  <a:pt x="3638" y="3348"/>
                </a:cubicBezTo>
                <a:cubicBezTo>
                  <a:pt x="3618" y="3432"/>
                  <a:pt x="3431" y="3316"/>
                  <a:pt x="3208" y="3348"/>
                </a:cubicBezTo>
                <a:cubicBezTo>
                  <a:pt x="2985" y="3380"/>
                  <a:pt x="2578" y="3514"/>
                  <a:pt x="2299" y="3543"/>
                </a:cubicBezTo>
                <a:cubicBezTo>
                  <a:pt x="2020" y="3572"/>
                  <a:pt x="1756" y="3532"/>
                  <a:pt x="1536" y="3522"/>
                </a:cubicBezTo>
                <a:cubicBezTo>
                  <a:pt x="1316" y="3512"/>
                  <a:pt x="1103" y="3501"/>
                  <a:pt x="980" y="3480"/>
                </a:cubicBezTo>
                <a:cubicBezTo>
                  <a:pt x="857" y="3459"/>
                  <a:pt x="830" y="3499"/>
                  <a:pt x="800" y="3397"/>
                </a:cubicBezTo>
                <a:close/>
              </a:path>
            </a:pathLst>
          </a:custGeom>
          <a:solidFill>
            <a:srgbClr val="9933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C7ED490A-D787-4A03-A382-8765E13F5DA5}"/>
              </a:ext>
            </a:extLst>
          </p:cNvPr>
          <p:cNvSpPr>
            <a:spLocks/>
          </p:cNvSpPr>
          <p:nvPr/>
        </p:nvSpPr>
        <p:spPr bwMode="auto">
          <a:xfrm>
            <a:off x="2339975" y="2708275"/>
            <a:ext cx="3600450" cy="3600450"/>
          </a:xfrm>
          <a:custGeom>
            <a:avLst/>
            <a:gdLst>
              <a:gd name="T0" fmla="*/ 0 w 2268"/>
              <a:gd name="T1" fmla="*/ 2147483646 h 2268"/>
              <a:gd name="T2" fmla="*/ 2147483646 w 2268"/>
              <a:gd name="T3" fmla="*/ 2147483646 h 2268"/>
              <a:gd name="T4" fmla="*/ 2147483646 w 2268"/>
              <a:gd name="T5" fmla="*/ 2147483646 h 2268"/>
              <a:gd name="T6" fmla="*/ 2147483646 w 2268"/>
              <a:gd name="T7" fmla="*/ 2147483646 h 2268"/>
              <a:gd name="T8" fmla="*/ 2147483646 w 2268"/>
              <a:gd name="T9" fmla="*/ 2147483646 h 2268"/>
              <a:gd name="T10" fmla="*/ 2147483646 w 2268"/>
              <a:gd name="T11" fmla="*/ 2147483646 h 2268"/>
              <a:gd name="T12" fmla="*/ 2147483646 w 2268"/>
              <a:gd name="T13" fmla="*/ 2147483646 h 2268"/>
              <a:gd name="T14" fmla="*/ 2147483646 w 2268"/>
              <a:gd name="T15" fmla="*/ 2147483646 h 2268"/>
              <a:gd name="T16" fmla="*/ 2147483646 w 2268"/>
              <a:gd name="T17" fmla="*/ 2147483646 h 2268"/>
              <a:gd name="T18" fmla="*/ 2147483646 w 2268"/>
              <a:gd name="T19" fmla="*/ 2147483646 h 2268"/>
              <a:gd name="T20" fmla="*/ 2147483646 w 2268"/>
              <a:gd name="T21" fmla="*/ 2147483646 h 2268"/>
              <a:gd name="T22" fmla="*/ 2147483646 w 2268"/>
              <a:gd name="T23" fmla="*/ 2147483646 h 2268"/>
              <a:gd name="T24" fmla="*/ 2147483646 w 2268"/>
              <a:gd name="T25" fmla="*/ 2147483646 h 2268"/>
              <a:gd name="T26" fmla="*/ 2147483646 w 2268"/>
              <a:gd name="T27" fmla="*/ 2147483646 h 2268"/>
              <a:gd name="T28" fmla="*/ 2147483646 w 2268"/>
              <a:gd name="T29" fmla="*/ 2147483646 h 2268"/>
              <a:gd name="T30" fmla="*/ 2147483646 w 2268"/>
              <a:gd name="T31" fmla="*/ 2147483646 h 2268"/>
              <a:gd name="T32" fmla="*/ 2147483646 w 2268"/>
              <a:gd name="T33" fmla="*/ 2147483646 h 2268"/>
              <a:gd name="T34" fmla="*/ 2147483646 w 2268"/>
              <a:gd name="T35" fmla="*/ 2147483646 h 2268"/>
              <a:gd name="T36" fmla="*/ 2147483646 w 2268"/>
              <a:gd name="T37" fmla="*/ 2147483646 h 2268"/>
              <a:gd name="T38" fmla="*/ 2147483646 w 2268"/>
              <a:gd name="T39" fmla="*/ 2147483646 h 2268"/>
              <a:gd name="T40" fmla="*/ 2147483646 w 2268"/>
              <a:gd name="T41" fmla="*/ 2147483646 h 2268"/>
              <a:gd name="T42" fmla="*/ 2147483646 w 2268"/>
              <a:gd name="T43" fmla="*/ 2147483646 h 2268"/>
              <a:gd name="T44" fmla="*/ 2147483646 w 2268"/>
              <a:gd name="T45" fmla="*/ 0 h 2268"/>
              <a:gd name="T46" fmla="*/ 2147483646 w 2268"/>
              <a:gd name="T47" fmla="*/ 2147483646 h 2268"/>
              <a:gd name="T48" fmla="*/ 2147483646 w 2268"/>
              <a:gd name="T49" fmla="*/ 2147483646 h 2268"/>
              <a:gd name="T50" fmla="*/ 2147483646 w 2268"/>
              <a:gd name="T51" fmla="*/ 2147483646 h 2268"/>
              <a:gd name="T52" fmla="*/ 2147483646 w 2268"/>
              <a:gd name="T53" fmla="*/ 2147483646 h 2268"/>
              <a:gd name="T54" fmla="*/ 2147483646 w 2268"/>
              <a:gd name="T55" fmla="*/ 2147483646 h 2268"/>
              <a:gd name="T56" fmla="*/ 0 w 2268"/>
              <a:gd name="T57" fmla="*/ 2147483646 h 2268"/>
              <a:gd name="T58" fmla="*/ 0 w 2268"/>
              <a:gd name="T59" fmla="*/ 2147483646 h 226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268" h="2268">
                <a:moveTo>
                  <a:pt x="0" y="1361"/>
                </a:moveTo>
                <a:lnTo>
                  <a:pt x="91" y="1543"/>
                </a:lnTo>
                <a:lnTo>
                  <a:pt x="136" y="1724"/>
                </a:lnTo>
                <a:lnTo>
                  <a:pt x="317" y="1860"/>
                </a:lnTo>
                <a:lnTo>
                  <a:pt x="408" y="1996"/>
                </a:lnTo>
                <a:lnTo>
                  <a:pt x="635" y="2132"/>
                </a:lnTo>
                <a:lnTo>
                  <a:pt x="907" y="2223"/>
                </a:lnTo>
                <a:lnTo>
                  <a:pt x="1225" y="2268"/>
                </a:lnTo>
                <a:lnTo>
                  <a:pt x="1542" y="2132"/>
                </a:lnTo>
                <a:lnTo>
                  <a:pt x="1678" y="2132"/>
                </a:lnTo>
                <a:lnTo>
                  <a:pt x="1905" y="1996"/>
                </a:lnTo>
                <a:lnTo>
                  <a:pt x="2086" y="1724"/>
                </a:lnTo>
                <a:lnTo>
                  <a:pt x="2177" y="1588"/>
                </a:lnTo>
                <a:lnTo>
                  <a:pt x="2222" y="1452"/>
                </a:lnTo>
                <a:lnTo>
                  <a:pt x="2268" y="1316"/>
                </a:lnTo>
                <a:lnTo>
                  <a:pt x="2268" y="1044"/>
                </a:lnTo>
                <a:lnTo>
                  <a:pt x="2222" y="772"/>
                </a:lnTo>
                <a:lnTo>
                  <a:pt x="2222" y="635"/>
                </a:lnTo>
                <a:lnTo>
                  <a:pt x="2086" y="545"/>
                </a:lnTo>
                <a:lnTo>
                  <a:pt x="2041" y="409"/>
                </a:lnTo>
                <a:lnTo>
                  <a:pt x="1814" y="182"/>
                </a:lnTo>
                <a:lnTo>
                  <a:pt x="1497" y="46"/>
                </a:lnTo>
                <a:lnTo>
                  <a:pt x="1179" y="0"/>
                </a:lnTo>
                <a:lnTo>
                  <a:pt x="816" y="46"/>
                </a:lnTo>
                <a:lnTo>
                  <a:pt x="635" y="91"/>
                </a:lnTo>
                <a:lnTo>
                  <a:pt x="490" y="119"/>
                </a:lnTo>
                <a:cubicBezTo>
                  <a:pt x="415" y="210"/>
                  <a:pt x="294" y="266"/>
                  <a:pt x="227" y="363"/>
                </a:cubicBezTo>
                <a:cubicBezTo>
                  <a:pt x="174" y="439"/>
                  <a:pt x="174" y="454"/>
                  <a:pt x="136" y="545"/>
                </a:cubicBezTo>
                <a:lnTo>
                  <a:pt x="0" y="908"/>
                </a:lnTo>
                <a:lnTo>
                  <a:pt x="0" y="1361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5" name="Freeform 6">
            <a:extLst>
              <a:ext uri="{FF2B5EF4-FFF2-40B4-BE49-F238E27FC236}">
                <a16:creationId xmlns:a16="http://schemas.microsoft.com/office/drawing/2014/main" id="{76CBF871-0144-49AB-B952-2687A499598D}"/>
              </a:ext>
            </a:extLst>
          </p:cNvPr>
          <p:cNvSpPr>
            <a:spLocks/>
          </p:cNvSpPr>
          <p:nvPr/>
        </p:nvSpPr>
        <p:spPr bwMode="auto">
          <a:xfrm>
            <a:off x="3105150" y="2921000"/>
            <a:ext cx="1708150" cy="1308100"/>
          </a:xfrm>
          <a:custGeom>
            <a:avLst/>
            <a:gdLst>
              <a:gd name="T0" fmla="*/ 2147483646 w 1076"/>
              <a:gd name="T1" fmla="*/ 2147483646 h 824"/>
              <a:gd name="T2" fmla="*/ 2147483646 w 1076"/>
              <a:gd name="T3" fmla="*/ 2147483646 h 824"/>
              <a:gd name="T4" fmla="*/ 2147483646 w 1076"/>
              <a:gd name="T5" fmla="*/ 2147483646 h 824"/>
              <a:gd name="T6" fmla="*/ 0 w 1076"/>
              <a:gd name="T7" fmla="*/ 2147483646 h 824"/>
              <a:gd name="T8" fmla="*/ 2147483646 w 1076"/>
              <a:gd name="T9" fmla="*/ 2147483646 h 824"/>
              <a:gd name="T10" fmla="*/ 2147483646 w 1076"/>
              <a:gd name="T11" fmla="*/ 2147483646 h 824"/>
              <a:gd name="T12" fmla="*/ 2147483646 w 1076"/>
              <a:gd name="T13" fmla="*/ 2147483646 h 824"/>
              <a:gd name="T14" fmla="*/ 2147483646 w 1076"/>
              <a:gd name="T15" fmla="*/ 2147483646 h 824"/>
              <a:gd name="T16" fmla="*/ 2147483646 w 1076"/>
              <a:gd name="T17" fmla="*/ 2147483646 h 824"/>
              <a:gd name="T18" fmla="*/ 2147483646 w 1076"/>
              <a:gd name="T19" fmla="*/ 2147483646 h 824"/>
              <a:gd name="T20" fmla="*/ 2147483646 w 1076"/>
              <a:gd name="T21" fmla="*/ 2147483646 h 824"/>
              <a:gd name="T22" fmla="*/ 2147483646 w 1076"/>
              <a:gd name="T23" fmla="*/ 2147483646 h 824"/>
              <a:gd name="T24" fmla="*/ 2147483646 w 1076"/>
              <a:gd name="T25" fmla="*/ 2147483646 h 824"/>
              <a:gd name="T26" fmla="*/ 2147483646 w 1076"/>
              <a:gd name="T27" fmla="*/ 2147483646 h 824"/>
              <a:gd name="T28" fmla="*/ 2147483646 w 1076"/>
              <a:gd name="T29" fmla="*/ 2147483646 h 824"/>
              <a:gd name="T30" fmla="*/ 2147483646 w 1076"/>
              <a:gd name="T31" fmla="*/ 0 h 824"/>
              <a:gd name="T32" fmla="*/ 2147483646 w 1076"/>
              <a:gd name="T33" fmla="*/ 2147483646 h 824"/>
              <a:gd name="T34" fmla="*/ 2147483646 w 1076"/>
              <a:gd name="T35" fmla="*/ 2147483646 h 8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6" h="824">
                <a:moveTo>
                  <a:pt x="188" y="116"/>
                </a:moveTo>
                <a:lnTo>
                  <a:pt x="80" y="212"/>
                </a:lnTo>
                <a:lnTo>
                  <a:pt x="44" y="296"/>
                </a:lnTo>
                <a:lnTo>
                  <a:pt x="0" y="392"/>
                </a:lnTo>
                <a:lnTo>
                  <a:pt x="16" y="640"/>
                </a:lnTo>
                <a:lnTo>
                  <a:pt x="208" y="756"/>
                </a:lnTo>
                <a:lnTo>
                  <a:pt x="440" y="800"/>
                </a:lnTo>
                <a:lnTo>
                  <a:pt x="624" y="820"/>
                </a:lnTo>
                <a:lnTo>
                  <a:pt x="816" y="824"/>
                </a:lnTo>
                <a:lnTo>
                  <a:pt x="1040" y="808"/>
                </a:lnTo>
                <a:lnTo>
                  <a:pt x="1076" y="724"/>
                </a:lnTo>
                <a:lnTo>
                  <a:pt x="1060" y="420"/>
                </a:lnTo>
                <a:lnTo>
                  <a:pt x="1056" y="292"/>
                </a:lnTo>
                <a:lnTo>
                  <a:pt x="968" y="144"/>
                </a:lnTo>
                <a:lnTo>
                  <a:pt x="872" y="64"/>
                </a:lnTo>
                <a:lnTo>
                  <a:pt x="592" y="0"/>
                </a:lnTo>
                <a:lnTo>
                  <a:pt x="344" y="12"/>
                </a:lnTo>
                <a:lnTo>
                  <a:pt x="188" y="116"/>
                </a:lnTo>
                <a:close/>
              </a:path>
            </a:pathLst>
          </a:custGeom>
          <a:solidFill>
            <a:srgbClr val="9999FF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grpSp>
        <p:nvGrpSpPr>
          <p:cNvPr id="25606" name="Group 7">
            <a:extLst>
              <a:ext uri="{FF2B5EF4-FFF2-40B4-BE49-F238E27FC236}">
                <a16:creationId xmlns:a16="http://schemas.microsoft.com/office/drawing/2014/main" id="{6C9548DC-5D6F-401E-86E7-9B82E19A68F7}"/>
              </a:ext>
            </a:extLst>
          </p:cNvPr>
          <p:cNvGrpSpPr>
            <a:grpSpLocks/>
          </p:cNvGrpSpPr>
          <p:nvPr/>
        </p:nvGrpSpPr>
        <p:grpSpPr bwMode="auto">
          <a:xfrm>
            <a:off x="1619250" y="6308725"/>
            <a:ext cx="287338" cy="215900"/>
            <a:chOff x="1066" y="1706"/>
            <a:chExt cx="181" cy="136"/>
          </a:xfrm>
        </p:grpSpPr>
        <p:sp>
          <p:nvSpPr>
            <p:cNvPr id="7" name="Oval 8">
              <a:extLst>
                <a:ext uri="{FF2B5EF4-FFF2-40B4-BE49-F238E27FC236}">
                  <a16:creationId xmlns:a16="http://schemas.microsoft.com/office/drawing/2014/main" id="{9599287F-3A22-41B5-AEBB-45DCFE3D27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" name="Oval 9">
              <a:extLst>
                <a:ext uri="{FF2B5EF4-FFF2-40B4-BE49-F238E27FC236}">
                  <a16:creationId xmlns:a16="http://schemas.microsoft.com/office/drawing/2014/main" id="{77AE9E56-29E2-4A62-BA1C-5A3175B7C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07" name="Group 10">
            <a:extLst>
              <a:ext uri="{FF2B5EF4-FFF2-40B4-BE49-F238E27FC236}">
                <a16:creationId xmlns:a16="http://schemas.microsoft.com/office/drawing/2014/main" id="{A4A4D484-7CBF-466A-94AB-2EC9D6DBB56F}"/>
              </a:ext>
            </a:extLst>
          </p:cNvPr>
          <p:cNvGrpSpPr>
            <a:grpSpLocks/>
          </p:cNvGrpSpPr>
          <p:nvPr/>
        </p:nvGrpSpPr>
        <p:grpSpPr bwMode="auto">
          <a:xfrm>
            <a:off x="1908175" y="6308725"/>
            <a:ext cx="287338" cy="215900"/>
            <a:chOff x="1066" y="1706"/>
            <a:chExt cx="181" cy="136"/>
          </a:xfrm>
        </p:grpSpPr>
        <p:sp>
          <p:nvSpPr>
            <p:cNvPr id="10" name="Oval 11">
              <a:extLst>
                <a:ext uri="{FF2B5EF4-FFF2-40B4-BE49-F238E27FC236}">
                  <a16:creationId xmlns:a16="http://schemas.microsoft.com/office/drawing/2014/main" id="{F21D2E1E-4965-45A4-B1EC-CD0A99990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" name="Oval 12">
              <a:extLst>
                <a:ext uri="{FF2B5EF4-FFF2-40B4-BE49-F238E27FC236}">
                  <a16:creationId xmlns:a16="http://schemas.microsoft.com/office/drawing/2014/main" id="{5C444027-8AC3-43E0-9142-54D8020A3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08" name="Group 13">
            <a:extLst>
              <a:ext uri="{FF2B5EF4-FFF2-40B4-BE49-F238E27FC236}">
                <a16:creationId xmlns:a16="http://schemas.microsoft.com/office/drawing/2014/main" id="{FCD72EAC-5127-4480-BB22-E7E1F10FAE6C}"/>
              </a:ext>
            </a:extLst>
          </p:cNvPr>
          <p:cNvGrpSpPr>
            <a:grpSpLocks/>
          </p:cNvGrpSpPr>
          <p:nvPr/>
        </p:nvGrpSpPr>
        <p:grpSpPr bwMode="auto">
          <a:xfrm>
            <a:off x="2195513" y="6308725"/>
            <a:ext cx="287337" cy="215900"/>
            <a:chOff x="1066" y="1706"/>
            <a:chExt cx="181" cy="136"/>
          </a:xfrm>
        </p:grpSpPr>
        <p:sp>
          <p:nvSpPr>
            <p:cNvPr id="13" name="Oval 14">
              <a:extLst>
                <a:ext uri="{FF2B5EF4-FFF2-40B4-BE49-F238E27FC236}">
                  <a16:creationId xmlns:a16="http://schemas.microsoft.com/office/drawing/2014/main" id="{E936F7AF-55B9-4B63-903D-ED9CCC77F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" name="Oval 15">
              <a:extLst>
                <a:ext uri="{FF2B5EF4-FFF2-40B4-BE49-F238E27FC236}">
                  <a16:creationId xmlns:a16="http://schemas.microsoft.com/office/drawing/2014/main" id="{A55EA708-7511-4D33-BC28-0BBB6A079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09" name="Group 16">
            <a:extLst>
              <a:ext uri="{FF2B5EF4-FFF2-40B4-BE49-F238E27FC236}">
                <a16:creationId xmlns:a16="http://schemas.microsoft.com/office/drawing/2014/main" id="{20B77A80-2AEC-4F3D-848C-2F25B750A736}"/>
              </a:ext>
            </a:extLst>
          </p:cNvPr>
          <p:cNvGrpSpPr>
            <a:grpSpLocks/>
          </p:cNvGrpSpPr>
          <p:nvPr/>
        </p:nvGrpSpPr>
        <p:grpSpPr bwMode="auto">
          <a:xfrm>
            <a:off x="1331913" y="6308725"/>
            <a:ext cx="287337" cy="215900"/>
            <a:chOff x="1066" y="1706"/>
            <a:chExt cx="181" cy="136"/>
          </a:xfrm>
        </p:grpSpPr>
        <p:sp>
          <p:nvSpPr>
            <p:cNvPr id="16" name="Oval 17">
              <a:extLst>
                <a:ext uri="{FF2B5EF4-FFF2-40B4-BE49-F238E27FC236}">
                  <a16:creationId xmlns:a16="http://schemas.microsoft.com/office/drawing/2014/main" id="{3A1BC87F-EC63-4ADB-BB58-5DC2B62094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" name="Oval 18">
              <a:extLst>
                <a:ext uri="{FF2B5EF4-FFF2-40B4-BE49-F238E27FC236}">
                  <a16:creationId xmlns:a16="http://schemas.microsoft.com/office/drawing/2014/main" id="{B616CAB9-4390-4BA2-ABB7-CA8FFF112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10" name="Group 19">
            <a:extLst>
              <a:ext uri="{FF2B5EF4-FFF2-40B4-BE49-F238E27FC236}">
                <a16:creationId xmlns:a16="http://schemas.microsoft.com/office/drawing/2014/main" id="{3FB34C5C-DE29-43F8-B928-57A89EAFA703}"/>
              </a:ext>
            </a:extLst>
          </p:cNvPr>
          <p:cNvGrpSpPr>
            <a:grpSpLocks/>
          </p:cNvGrpSpPr>
          <p:nvPr/>
        </p:nvGrpSpPr>
        <p:grpSpPr bwMode="auto">
          <a:xfrm>
            <a:off x="5076825" y="6308725"/>
            <a:ext cx="287338" cy="215900"/>
            <a:chOff x="1066" y="1706"/>
            <a:chExt cx="181" cy="136"/>
          </a:xfrm>
        </p:grpSpPr>
        <p:sp>
          <p:nvSpPr>
            <p:cNvPr id="19" name="Oval 20">
              <a:extLst>
                <a:ext uri="{FF2B5EF4-FFF2-40B4-BE49-F238E27FC236}">
                  <a16:creationId xmlns:a16="http://schemas.microsoft.com/office/drawing/2014/main" id="{3E073F31-CA20-423B-9D1C-C5B0756DD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" name="Oval 21">
              <a:extLst>
                <a:ext uri="{FF2B5EF4-FFF2-40B4-BE49-F238E27FC236}">
                  <a16:creationId xmlns:a16="http://schemas.microsoft.com/office/drawing/2014/main" id="{0DD55D71-1481-4EA1-A749-7A61987E9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11" name="Group 22">
            <a:extLst>
              <a:ext uri="{FF2B5EF4-FFF2-40B4-BE49-F238E27FC236}">
                <a16:creationId xmlns:a16="http://schemas.microsoft.com/office/drawing/2014/main" id="{02C0AEB1-7051-4BE6-8C91-DB21498DE7AA}"/>
              </a:ext>
            </a:extLst>
          </p:cNvPr>
          <p:cNvGrpSpPr>
            <a:grpSpLocks/>
          </p:cNvGrpSpPr>
          <p:nvPr/>
        </p:nvGrpSpPr>
        <p:grpSpPr bwMode="auto">
          <a:xfrm>
            <a:off x="5364163" y="6308725"/>
            <a:ext cx="287337" cy="215900"/>
            <a:chOff x="1066" y="1706"/>
            <a:chExt cx="181" cy="136"/>
          </a:xfrm>
        </p:grpSpPr>
        <p:sp>
          <p:nvSpPr>
            <p:cNvPr id="22" name="Oval 23">
              <a:extLst>
                <a:ext uri="{FF2B5EF4-FFF2-40B4-BE49-F238E27FC236}">
                  <a16:creationId xmlns:a16="http://schemas.microsoft.com/office/drawing/2014/main" id="{2016A186-DD99-45B6-83A7-375764690E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3" name="Oval 24">
              <a:extLst>
                <a:ext uri="{FF2B5EF4-FFF2-40B4-BE49-F238E27FC236}">
                  <a16:creationId xmlns:a16="http://schemas.microsoft.com/office/drawing/2014/main" id="{1F812E85-B956-469F-AA5E-D561D3790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12" name="Group 25">
            <a:extLst>
              <a:ext uri="{FF2B5EF4-FFF2-40B4-BE49-F238E27FC236}">
                <a16:creationId xmlns:a16="http://schemas.microsoft.com/office/drawing/2014/main" id="{B8030952-BD06-4149-B274-003F25ECC95F}"/>
              </a:ext>
            </a:extLst>
          </p:cNvPr>
          <p:cNvGrpSpPr>
            <a:grpSpLocks/>
          </p:cNvGrpSpPr>
          <p:nvPr/>
        </p:nvGrpSpPr>
        <p:grpSpPr bwMode="auto">
          <a:xfrm>
            <a:off x="5651500" y="6308725"/>
            <a:ext cx="287338" cy="215900"/>
            <a:chOff x="1066" y="1706"/>
            <a:chExt cx="181" cy="136"/>
          </a:xfrm>
        </p:grpSpPr>
        <p:sp>
          <p:nvSpPr>
            <p:cNvPr id="25" name="Oval 26">
              <a:extLst>
                <a:ext uri="{FF2B5EF4-FFF2-40B4-BE49-F238E27FC236}">
                  <a16:creationId xmlns:a16="http://schemas.microsoft.com/office/drawing/2014/main" id="{D0240A7C-D422-4844-A2B3-F0E05E47FB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" name="Oval 27">
              <a:extLst>
                <a:ext uri="{FF2B5EF4-FFF2-40B4-BE49-F238E27FC236}">
                  <a16:creationId xmlns:a16="http://schemas.microsoft.com/office/drawing/2014/main" id="{E6B67B82-A964-4EFE-9471-3B9574ABEE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13" name="Group 28">
            <a:extLst>
              <a:ext uri="{FF2B5EF4-FFF2-40B4-BE49-F238E27FC236}">
                <a16:creationId xmlns:a16="http://schemas.microsoft.com/office/drawing/2014/main" id="{D0193A37-9D8B-4C3A-827C-CDF26E6975C4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6237288"/>
            <a:ext cx="287338" cy="215900"/>
            <a:chOff x="1066" y="1706"/>
            <a:chExt cx="181" cy="136"/>
          </a:xfrm>
        </p:grpSpPr>
        <p:sp>
          <p:nvSpPr>
            <p:cNvPr id="28" name="Oval 29">
              <a:extLst>
                <a:ext uri="{FF2B5EF4-FFF2-40B4-BE49-F238E27FC236}">
                  <a16:creationId xmlns:a16="http://schemas.microsoft.com/office/drawing/2014/main" id="{BDFF8BD6-E785-4C38-A708-6AE3C2417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" name="Oval 30">
              <a:extLst>
                <a:ext uri="{FF2B5EF4-FFF2-40B4-BE49-F238E27FC236}">
                  <a16:creationId xmlns:a16="http://schemas.microsoft.com/office/drawing/2014/main" id="{84664D8F-CC80-4C26-9AE7-EDA083EBA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14" name="Group 31">
            <a:extLst>
              <a:ext uri="{FF2B5EF4-FFF2-40B4-BE49-F238E27FC236}">
                <a16:creationId xmlns:a16="http://schemas.microsoft.com/office/drawing/2014/main" id="{808B6D6E-7C3D-4A6D-80AD-0C8084A04509}"/>
              </a:ext>
            </a:extLst>
          </p:cNvPr>
          <p:cNvGrpSpPr>
            <a:grpSpLocks/>
          </p:cNvGrpSpPr>
          <p:nvPr/>
        </p:nvGrpSpPr>
        <p:grpSpPr bwMode="auto">
          <a:xfrm>
            <a:off x="6227763" y="6308725"/>
            <a:ext cx="287337" cy="215900"/>
            <a:chOff x="1066" y="1706"/>
            <a:chExt cx="181" cy="136"/>
          </a:xfrm>
        </p:grpSpPr>
        <p:sp>
          <p:nvSpPr>
            <p:cNvPr id="31" name="Oval 32">
              <a:extLst>
                <a:ext uri="{FF2B5EF4-FFF2-40B4-BE49-F238E27FC236}">
                  <a16:creationId xmlns:a16="http://schemas.microsoft.com/office/drawing/2014/main" id="{09AA90E0-C6FC-4E68-953C-C471114D0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" name="Oval 33">
              <a:extLst>
                <a:ext uri="{FF2B5EF4-FFF2-40B4-BE49-F238E27FC236}">
                  <a16:creationId xmlns:a16="http://schemas.microsoft.com/office/drawing/2014/main" id="{1BEB0C10-323E-42CE-84C7-3ADBAEEC8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15" name="Group 34">
            <a:extLst>
              <a:ext uri="{FF2B5EF4-FFF2-40B4-BE49-F238E27FC236}">
                <a16:creationId xmlns:a16="http://schemas.microsoft.com/office/drawing/2014/main" id="{7CDFD6A7-37CE-4994-95D0-9301E8BDAF65}"/>
              </a:ext>
            </a:extLst>
          </p:cNvPr>
          <p:cNvGrpSpPr>
            <a:grpSpLocks/>
          </p:cNvGrpSpPr>
          <p:nvPr/>
        </p:nvGrpSpPr>
        <p:grpSpPr bwMode="auto">
          <a:xfrm>
            <a:off x="6516688" y="6308725"/>
            <a:ext cx="287337" cy="215900"/>
            <a:chOff x="1066" y="1706"/>
            <a:chExt cx="181" cy="136"/>
          </a:xfrm>
        </p:grpSpPr>
        <p:sp>
          <p:nvSpPr>
            <p:cNvPr id="34" name="Oval 35">
              <a:extLst>
                <a:ext uri="{FF2B5EF4-FFF2-40B4-BE49-F238E27FC236}">
                  <a16:creationId xmlns:a16="http://schemas.microsoft.com/office/drawing/2014/main" id="{B583F908-86BC-4DAC-AE62-2B03A9B40E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" name="Oval 36">
              <a:extLst>
                <a:ext uri="{FF2B5EF4-FFF2-40B4-BE49-F238E27FC236}">
                  <a16:creationId xmlns:a16="http://schemas.microsoft.com/office/drawing/2014/main" id="{E9415C87-16FB-4D87-99F1-C89D356A8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16" name="Group 37">
            <a:extLst>
              <a:ext uri="{FF2B5EF4-FFF2-40B4-BE49-F238E27FC236}">
                <a16:creationId xmlns:a16="http://schemas.microsoft.com/office/drawing/2014/main" id="{2A593280-09CC-45C0-917B-A28814ABFE62}"/>
              </a:ext>
            </a:extLst>
          </p:cNvPr>
          <p:cNvGrpSpPr>
            <a:grpSpLocks/>
          </p:cNvGrpSpPr>
          <p:nvPr/>
        </p:nvGrpSpPr>
        <p:grpSpPr bwMode="auto">
          <a:xfrm>
            <a:off x="1042988" y="6308725"/>
            <a:ext cx="287337" cy="215900"/>
            <a:chOff x="1066" y="1706"/>
            <a:chExt cx="181" cy="136"/>
          </a:xfrm>
        </p:grpSpPr>
        <p:sp>
          <p:nvSpPr>
            <p:cNvPr id="37" name="Oval 38">
              <a:extLst>
                <a:ext uri="{FF2B5EF4-FFF2-40B4-BE49-F238E27FC236}">
                  <a16:creationId xmlns:a16="http://schemas.microsoft.com/office/drawing/2014/main" id="{AB1B9DBE-DA22-462B-8441-DA688E17B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8" name="Oval 39">
              <a:extLst>
                <a:ext uri="{FF2B5EF4-FFF2-40B4-BE49-F238E27FC236}">
                  <a16:creationId xmlns:a16="http://schemas.microsoft.com/office/drawing/2014/main" id="{55B005FB-1234-428F-BE12-45693E363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17" name="Group 40">
            <a:extLst>
              <a:ext uri="{FF2B5EF4-FFF2-40B4-BE49-F238E27FC236}">
                <a16:creationId xmlns:a16="http://schemas.microsoft.com/office/drawing/2014/main" id="{04AF1CFB-6B5A-417F-9689-E3067ED76521}"/>
              </a:ext>
            </a:extLst>
          </p:cNvPr>
          <p:cNvGrpSpPr>
            <a:grpSpLocks/>
          </p:cNvGrpSpPr>
          <p:nvPr/>
        </p:nvGrpSpPr>
        <p:grpSpPr bwMode="auto">
          <a:xfrm>
            <a:off x="755650" y="6308725"/>
            <a:ext cx="287338" cy="215900"/>
            <a:chOff x="1066" y="1706"/>
            <a:chExt cx="181" cy="136"/>
          </a:xfrm>
        </p:grpSpPr>
        <p:sp>
          <p:nvSpPr>
            <p:cNvPr id="40" name="Oval 41">
              <a:extLst>
                <a:ext uri="{FF2B5EF4-FFF2-40B4-BE49-F238E27FC236}">
                  <a16:creationId xmlns:a16="http://schemas.microsoft.com/office/drawing/2014/main" id="{93251095-8757-47E5-85E1-A3B1BBFD6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1" name="Oval 42">
              <a:extLst>
                <a:ext uri="{FF2B5EF4-FFF2-40B4-BE49-F238E27FC236}">
                  <a16:creationId xmlns:a16="http://schemas.microsoft.com/office/drawing/2014/main" id="{06707AB5-7DE5-4B7D-9576-DB02BDFD2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18" name="Group 43">
            <a:extLst>
              <a:ext uri="{FF2B5EF4-FFF2-40B4-BE49-F238E27FC236}">
                <a16:creationId xmlns:a16="http://schemas.microsoft.com/office/drawing/2014/main" id="{BEB6162B-3797-4D25-8956-4DE83C9DB52B}"/>
              </a:ext>
            </a:extLst>
          </p:cNvPr>
          <p:cNvGrpSpPr>
            <a:grpSpLocks/>
          </p:cNvGrpSpPr>
          <p:nvPr/>
        </p:nvGrpSpPr>
        <p:grpSpPr bwMode="auto">
          <a:xfrm>
            <a:off x="468313" y="6308725"/>
            <a:ext cx="287337" cy="215900"/>
            <a:chOff x="1066" y="1706"/>
            <a:chExt cx="181" cy="136"/>
          </a:xfrm>
        </p:grpSpPr>
        <p:sp>
          <p:nvSpPr>
            <p:cNvPr id="43" name="Oval 44">
              <a:extLst>
                <a:ext uri="{FF2B5EF4-FFF2-40B4-BE49-F238E27FC236}">
                  <a16:creationId xmlns:a16="http://schemas.microsoft.com/office/drawing/2014/main" id="{0500B895-1EFF-47A9-8FE7-C00B03BB1A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4" name="Oval 45">
              <a:extLst>
                <a:ext uri="{FF2B5EF4-FFF2-40B4-BE49-F238E27FC236}">
                  <a16:creationId xmlns:a16="http://schemas.microsoft.com/office/drawing/2014/main" id="{5FF8BE12-32F9-46C9-9B3A-B13459512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19" name="Group 46">
            <a:extLst>
              <a:ext uri="{FF2B5EF4-FFF2-40B4-BE49-F238E27FC236}">
                <a16:creationId xmlns:a16="http://schemas.microsoft.com/office/drawing/2014/main" id="{E57FDB4B-8594-4579-81F8-8DCBB22206BD}"/>
              </a:ext>
            </a:extLst>
          </p:cNvPr>
          <p:cNvGrpSpPr>
            <a:grpSpLocks/>
          </p:cNvGrpSpPr>
          <p:nvPr/>
        </p:nvGrpSpPr>
        <p:grpSpPr bwMode="auto">
          <a:xfrm>
            <a:off x="6804025" y="6308725"/>
            <a:ext cx="287338" cy="215900"/>
            <a:chOff x="1066" y="1706"/>
            <a:chExt cx="181" cy="136"/>
          </a:xfrm>
        </p:grpSpPr>
        <p:sp>
          <p:nvSpPr>
            <p:cNvPr id="46" name="Oval 47">
              <a:extLst>
                <a:ext uri="{FF2B5EF4-FFF2-40B4-BE49-F238E27FC236}">
                  <a16:creationId xmlns:a16="http://schemas.microsoft.com/office/drawing/2014/main" id="{35D61A8D-37C3-4FDC-97A2-9A1932CE7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7" name="Oval 48">
              <a:extLst>
                <a:ext uri="{FF2B5EF4-FFF2-40B4-BE49-F238E27FC236}">
                  <a16:creationId xmlns:a16="http://schemas.microsoft.com/office/drawing/2014/main" id="{1542C2BC-4E81-40DD-B782-43E0E5BA91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20" name="Group 49">
            <a:extLst>
              <a:ext uri="{FF2B5EF4-FFF2-40B4-BE49-F238E27FC236}">
                <a16:creationId xmlns:a16="http://schemas.microsoft.com/office/drawing/2014/main" id="{E358C4B4-E3E0-4754-AF15-E6E1BB2D343E}"/>
              </a:ext>
            </a:extLst>
          </p:cNvPr>
          <p:cNvGrpSpPr>
            <a:grpSpLocks/>
          </p:cNvGrpSpPr>
          <p:nvPr/>
        </p:nvGrpSpPr>
        <p:grpSpPr bwMode="auto">
          <a:xfrm>
            <a:off x="7092950" y="6308725"/>
            <a:ext cx="287338" cy="215900"/>
            <a:chOff x="1066" y="1706"/>
            <a:chExt cx="181" cy="136"/>
          </a:xfrm>
        </p:grpSpPr>
        <p:sp>
          <p:nvSpPr>
            <p:cNvPr id="49" name="Oval 50">
              <a:extLst>
                <a:ext uri="{FF2B5EF4-FFF2-40B4-BE49-F238E27FC236}">
                  <a16:creationId xmlns:a16="http://schemas.microsoft.com/office/drawing/2014/main" id="{8DBDD00D-D950-490D-8D0D-577DD1752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0" name="Oval 51">
              <a:extLst>
                <a:ext uri="{FF2B5EF4-FFF2-40B4-BE49-F238E27FC236}">
                  <a16:creationId xmlns:a16="http://schemas.microsoft.com/office/drawing/2014/main" id="{008870C5-9090-4BF9-B8C8-8883D5EA5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21" name="Group 52">
            <a:extLst>
              <a:ext uri="{FF2B5EF4-FFF2-40B4-BE49-F238E27FC236}">
                <a16:creationId xmlns:a16="http://schemas.microsoft.com/office/drawing/2014/main" id="{D5C3DE9E-6CE3-4F5B-992A-8DE5D53BBAEC}"/>
              </a:ext>
            </a:extLst>
          </p:cNvPr>
          <p:cNvGrpSpPr>
            <a:grpSpLocks/>
          </p:cNvGrpSpPr>
          <p:nvPr/>
        </p:nvGrpSpPr>
        <p:grpSpPr bwMode="auto">
          <a:xfrm>
            <a:off x="7380288" y="6237288"/>
            <a:ext cx="287337" cy="215900"/>
            <a:chOff x="1066" y="1706"/>
            <a:chExt cx="181" cy="136"/>
          </a:xfrm>
        </p:grpSpPr>
        <p:sp>
          <p:nvSpPr>
            <p:cNvPr id="52" name="Oval 53">
              <a:extLst>
                <a:ext uri="{FF2B5EF4-FFF2-40B4-BE49-F238E27FC236}">
                  <a16:creationId xmlns:a16="http://schemas.microsoft.com/office/drawing/2014/main" id="{5BF79328-A018-4F1A-9027-D97E1C95A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3" name="Oval 54">
              <a:extLst>
                <a:ext uri="{FF2B5EF4-FFF2-40B4-BE49-F238E27FC236}">
                  <a16:creationId xmlns:a16="http://schemas.microsoft.com/office/drawing/2014/main" id="{3D034BE4-204E-4283-884E-16641E512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22" name="Group 55">
            <a:extLst>
              <a:ext uri="{FF2B5EF4-FFF2-40B4-BE49-F238E27FC236}">
                <a16:creationId xmlns:a16="http://schemas.microsoft.com/office/drawing/2014/main" id="{D5239480-72C5-48B3-86B4-9E8D3997DFA5}"/>
              </a:ext>
            </a:extLst>
          </p:cNvPr>
          <p:cNvGrpSpPr>
            <a:grpSpLocks/>
          </p:cNvGrpSpPr>
          <p:nvPr/>
        </p:nvGrpSpPr>
        <p:grpSpPr bwMode="auto">
          <a:xfrm>
            <a:off x="179388" y="6308725"/>
            <a:ext cx="287337" cy="215900"/>
            <a:chOff x="1066" y="1706"/>
            <a:chExt cx="181" cy="136"/>
          </a:xfrm>
        </p:grpSpPr>
        <p:sp>
          <p:nvSpPr>
            <p:cNvPr id="55" name="Oval 56">
              <a:extLst>
                <a:ext uri="{FF2B5EF4-FFF2-40B4-BE49-F238E27FC236}">
                  <a16:creationId xmlns:a16="http://schemas.microsoft.com/office/drawing/2014/main" id="{5762424A-DC06-47AF-B027-8EE41B5AE7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6" name="Oval 57">
              <a:extLst>
                <a:ext uri="{FF2B5EF4-FFF2-40B4-BE49-F238E27FC236}">
                  <a16:creationId xmlns:a16="http://schemas.microsoft.com/office/drawing/2014/main" id="{D0023681-F61E-4F8C-B12C-2F801C0D0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23" name="Group 58">
            <a:extLst>
              <a:ext uri="{FF2B5EF4-FFF2-40B4-BE49-F238E27FC236}">
                <a16:creationId xmlns:a16="http://schemas.microsoft.com/office/drawing/2014/main" id="{82CC81A8-BAF4-4802-A3B9-532931F979D8}"/>
              </a:ext>
            </a:extLst>
          </p:cNvPr>
          <p:cNvGrpSpPr>
            <a:grpSpLocks/>
          </p:cNvGrpSpPr>
          <p:nvPr/>
        </p:nvGrpSpPr>
        <p:grpSpPr bwMode="auto">
          <a:xfrm>
            <a:off x="7667625" y="6237288"/>
            <a:ext cx="287338" cy="215900"/>
            <a:chOff x="1066" y="1706"/>
            <a:chExt cx="181" cy="136"/>
          </a:xfrm>
        </p:grpSpPr>
        <p:sp>
          <p:nvSpPr>
            <p:cNvPr id="58" name="Oval 59">
              <a:extLst>
                <a:ext uri="{FF2B5EF4-FFF2-40B4-BE49-F238E27FC236}">
                  <a16:creationId xmlns:a16="http://schemas.microsoft.com/office/drawing/2014/main" id="{BC10D692-4318-48B0-97B9-06C118BFB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9" name="Oval 60">
              <a:extLst>
                <a:ext uri="{FF2B5EF4-FFF2-40B4-BE49-F238E27FC236}">
                  <a16:creationId xmlns:a16="http://schemas.microsoft.com/office/drawing/2014/main" id="{B770BB38-56F4-4A47-AAB2-43A0BB2B7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24" name="Group 61">
            <a:extLst>
              <a:ext uri="{FF2B5EF4-FFF2-40B4-BE49-F238E27FC236}">
                <a16:creationId xmlns:a16="http://schemas.microsoft.com/office/drawing/2014/main" id="{DEFC5D2E-4CF4-4EBE-9639-43F76B3F7B40}"/>
              </a:ext>
            </a:extLst>
          </p:cNvPr>
          <p:cNvGrpSpPr>
            <a:grpSpLocks/>
          </p:cNvGrpSpPr>
          <p:nvPr/>
        </p:nvGrpSpPr>
        <p:grpSpPr bwMode="auto">
          <a:xfrm>
            <a:off x="7956550" y="6237288"/>
            <a:ext cx="287338" cy="215900"/>
            <a:chOff x="1066" y="1706"/>
            <a:chExt cx="181" cy="136"/>
          </a:xfrm>
        </p:grpSpPr>
        <p:sp>
          <p:nvSpPr>
            <p:cNvPr id="61" name="Oval 62">
              <a:extLst>
                <a:ext uri="{FF2B5EF4-FFF2-40B4-BE49-F238E27FC236}">
                  <a16:creationId xmlns:a16="http://schemas.microsoft.com/office/drawing/2014/main" id="{BE21EED3-7903-411A-A9BD-6F6F10962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62" name="Oval 63">
              <a:extLst>
                <a:ext uri="{FF2B5EF4-FFF2-40B4-BE49-F238E27FC236}">
                  <a16:creationId xmlns:a16="http://schemas.microsoft.com/office/drawing/2014/main" id="{AF5BA044-AA11-4DA7-8093-11AF2816A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25" name="Group 64">
            <a:extLst>
              <a:ext uri="{FF2B5EF4-FFF2-40B4-BE49-F238E27FC236}">
                <a16:creationId xmlns:a16="http://schemas.microsoft.com/office/drawing/2014/main" id="{04FC95F5-2EB7-4CB9-8D16-BCA4EF03F3C5}"/>
              </a:ext>
            </a:extLst>
          </p:cNvPr>
          <p:cNvGrpSpPr>
            <a:grpSpLocks/>
          </p:cNvGrpSpPr>
          <p:nvPr/>
        </p:nvGrpSpPr>
        <p:grpSpPr bwMode="auto">
          <a:xfrm>
            <a:off x="8243888" y="6237288"/>
            <a:ext cx="287337" cy="215900"/>
            <a:chOff x="1066" y="1706"/>
            <a:chExt cx="181" cy="136"/>
          </a:xfrm>
        </p:grpSpPr>
        <p:sp>
          <p:nvSpPr>
            <p:cNvPr id="64" name="Oval 65">
              <a:extLst>
                <a:ext uri="{FF2B5EF4-FFF2-40B4-BE49-F238E27FC236}">
                  <a16:creationId xmlns:a16="http://schemas.microsoft.com/office/drawing/2014/main" id="{AE37FDC1-B088-4498-B8F0-CE791E477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65" name="Oval 66">
              <a:extLst>
                <a:ext uri="{FF2B5EF4-FFF2-40B4-BE49-F238E27FC236}">
                  <a16:creationId xmlns:a16="http://schemas.microsoft.com/office/drawing/2014/main" id="{63640E59-BD01-4453-8E99-CF2A0C5AD7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26" name="Group 67">
            <a:extLst>
              <a:ext uri="{FF2B5EF4-FFF2-40B4-BE49-F238E27FC236}">
                <a16:creationId xmlns:a16="http://schemas.microsoft.com/office/drawing/2014/main" id="{A60870AE-46FA-41D7-8B91-0534389448E4}"/>
              </a:ext>
            </a:extLst>
          </p:cNvPr>
          <p:cNvGrpSpPr>
            <a:grpSpLocks/>
          </p:cNvGrpSpPr>
          <p:nvPr/>
        </p:nvGrpSpPr>
        <p:grpSpPr bwMode="auto">
          <a:xfrm>
            <a:off x="3635375" y="2636838"/>
            <a:ext cx="215900" cy="215900"/>
            <a:chOff x="1156" y="2568"/>
            <a:chExt cx="136" cy="136"/>
          </a:xfrm>
        </p:grpSpPr>
        <p:sp>
          <p:nvSpPr>
            <p:cNvPr id="67" name="Oval 68">
              <a:extLst>
                <a:ext uri="{FF2B5EF4-FFF2-40B4-BE49-F238E27FC236}">
                  <a16:creationId xmlns:a16="http://schemas.microsoft.com/office/drawing/2014/main" id="{0EC37641-F134-4AE8-AABA-E34118363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68" name="Oval 69">
              <a:extLst>
                <a:ext uri="{FF2B5EF4-FFF2-40B4-BE49-F238E27FC236}">
                  <a16:creationId xmlns:a16="http://schemas.microsoft.com/office/drawing/2014/main" id="{E3BF460C-8DC2-46BB-9F30-12851C770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27" name="Group 70">
            <a:extLst>
              <a:ext uri="{FF2B5EF4-FFF2-40B4-BE49-F238E27FC236}">
                <a16:creationId xmlns:a16="http://schemas.microsoft.com/office/drawing/2014/main" id="{DD028F40-757A-4D7E-B1AE-25A79013FAF0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2636838"/>
            <a:ext cx="215900" cy="215900"/>
            <a:chOff x="1156" y="2568"/>
            <a:chExt cx="136" cy="136"/>
          </a:xfrm>
        </p:grpSpPr>
        <p:sp>
          <p:nvSpPr>
            <p:cNvPr id="70" name="Oval 71">
              <a:extLst>
                <a:ext uri="{FF2B5EF4-FFF2-40B4-BE49-F238E27FC236}">
                  <a16:creationId xmlns:a16="http://schemas.microsoft.com/office/drawing/2014/main" id="{DAA44931-3AC5-40A1-8D4C-E2DEE71378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1" name="Oval 72">
              <a:extLst>
                <a:ext uri="{FF2B5EF4-FFF2-40B4-BE49-F238E27FC236}">
                  <a16:creationId xmlns:a16="http://schemas.microsoft.com/office/drawing/2014/main" id="{1E8B109E-5EB8-494D-AF2E-48557CD7A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28" name="Group 73">
            <a:extLst>
              <a:ext uri="{FF2B5EF4-FFF2-40B4-BE49-F238E27FC236}">
                <a16:creationId xmlns:a16="http://schemas.microsoft.com/office/drawing/2014/main" id="{678A5BB7-E2A6-4D13-837E-342150384592}"/>
              </a:ext>
            </a:extLst>
          </p:cNvPr>
          <p:cNvGrpSpPr>
            <a:grpSpLocks/>
          </p:cNvGrpSpPr>
          <p:nvPr/>
        </p:nvGrpSpPr>
        <p:grpSpPr bwMode="auto">
          <a:xfrm>
            <a:off x="4067175" y="2636838"/>
            <a:ext cx="215900" cy="215900"/>
            <a:chOff x="1156" y="2568"/>
            <a:chExt cx="136" cy="136"/>
          </a:xfrm>
        </p:grpSpPr>
        <p:sp>
          <p:nvSpPr>
            <p:cNvPr id="73" name="Oval 74">
              <a:extLst>
                <a:ext uri="{FF2B5EF4-FFF2-40B4-BE49-F238E27FC236}">
                  <a16:creationId xmlns:a16="http://schemas.microsoft.com/office/drawing/2014/main" id="{AA6A004C-C81F-4DF3-9EBE-CE4EB767C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4" name="Oval 75">
              <a:extLst>
                <a:ext uri="{FF2B5EF4-FFF2-40B4-BE49-F238E27FC236}">
                  <a16:creationId xmlns:a16="http://schemas.microsoft.com/office/drawing/2014/main" id="{0893997D-A457-4C20-83D2-BE3B56C7F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29" name="Group 76">
            <a:extLst>
              <a:ext uri="{FF2B5EF4-FFF2-40B4-BE49-F238E27FC236}">
                <a16:creationId xmlns:a16="http://schemas.microsoft.com/office/drawing/2014/main" id="{2E440540-9A02-4E0A-8E2A-3C65C7A44CE0}"/>
              </a:ext>
            </a:extLst>
          </p:cNvPr>
          <p:cNvGrpSpPr>
            <a:grpSpLocks/>
          </p:cNvGrpSpPr>
          <p:nvPr/>
        </p:nvGrpSpPr>
        <p:grpSpPr bwMode="auto">
          <a:xfrm>
            <a:off x="3419475" y="2708275"/>
            <a:ext cx="215900" cy="215900"/>
            <a:chOff x="1156" y="2568"/>
            <a:chExt cx="136" cy="136"/>
          </a:xfrm>
        </p:grpSpPr>
        <p:sp>
          <p:nvSpPr>
            <p:cNvPr id="76" name="Oval 77">
              <a:extLst>
                <a:ext uri="{FF2B5EF4-FFF2-40B4-BE49-F238E27FC236}">
                  <a16:creationId xmlns:a16="http://schemas.microsoft.com/office/drawing/2014/main" id="{35155686-8A03-4F61-BEF9-288EBE68A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7" name="Oval 78">
              <a:extLst>
                <a:ext uri="{FF2B5EF4-FFF2-40B4-BE49-F238E27FC236}">
                  <a16:creationId xmlns:a16="http://schemas.microsoft.com/office/drawing/2014/main" id="{0E27F149-6D25-4C9E-A49D-A4C4C8B6B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30" name="Group 79">
            <a:extLst>
              <a:ext uri="{FF2B5EF4-FFF2-40B4-BE49-F238E27FC236}">
                <a16:creationId xmlns:a16="http://schemas.microsoft.com/office/drawing/2014/main" id="{3CF0D34B-1183-41CE-8565-3C47AE8F30CC}"/>
              </a:ext>
            </a:extLst>
          </p:cNvPr>
          <p:cNvGrpSpPr>
            <a:grpSpLocks/>
          </p:cNvGrpSpPr>
          <p:nvPr/>
        </p:nvGrpSpPr>
        <p:grpSpPr bwMode="auto">
          <a:xfrm>
            <a:off x="3203575" y="2708275"/>
            <a:ext cx="215900" cy="215900"/>
            <a:chOff x="1156" y="2568"/>
            <a:chExt cx="136" cy="136"/>
          </a:xfrm>
        </p:grpSpPr>
        <p:sp>
          <p:nvSpPr>
            <p:cNvPr id="79" name="Oval 80">
              <a:extLst>
                <a:ext uri="{FF2B5EF4-FFF2-40B4-BE49-F238E27FC236}">
                  <a16:creationId xmlns:a16="http://schemas.microsoft.com/office/drawing/2014/main" id="{96299E37-6A5D-4B4A-B677-84332632E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0" name="Oval 81">
              <a:extLst>
                <a:ext uri="{FF2B5EF4-FFF2-40B4-BE49-F238E27FC236}">
                  <a16:creationId xmlns:a16="http://schemas.microsoft.com/office/drawing/2014/main" id="{1025D8DD-EA17-44EA-B7E5-C9FD41295F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31" name="Group 82">
            <a:extLst>
              <a:ext uri="{FF2B5EF4-FFF2-40B4-BE49-F238E27FC236}">
                <a16:creationId xmlns:a16="http://schemas.microsoft.com/office/drawing/2014/main" id="{D9652805-99EF-493B-91DF-BD76FDAF610C}"/>
              </a:ext>
            </a:extLst>
          </p:cNvPr>
          <p:cNvGrpSpPr>
            <a:grpSpLocks/>
          </p:cNvGrpSpPr>
          <p:nvPr/>
        </p:nvGrpSpPr>
        <p:grpSpPr bwMode="auto">
          <a:xfrm>
            <a:off x="2987675" y="2781300"/>
            <a:ext cx="215900" cy="215900"/>
            <a:chOff x="1156" y="2568"/>
            <a:chExt cx="136" cy="136"/>
          </a:xfrm>
        </p:grpSpPr>
        <p:sp>
          <p:nvSpPr>
            <p:cNvPr id="82" name="Oval 83">
              <a:extLst>
                <a:ext uri="{FF2B5EF4-FFF2-40B4-BE49-F238E27FC236}">
                  <a16:creationId xmlns:a16="http://schemas.microsoft.com/office/drawing/2014/main" id="{6C9565A3-FC5E-4945-B7AC-C92EE6E4D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3" name="Oval 84">
              <a:extLst>
                <a:ext uri="{FF2B5EF4-FFF2-40B4-BE49-F238E27FC236}">
                  <a16:creationId xmlns:a16="http://schemas.microsoft.com/office/drawing/2014/main" id="{60936DE3-C410-41BE-94A6-8F7499B351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32" name="Group 85">
            <a:extLst>
              <a:ext uri="{FF2B5EF4-FFF2-40B4-BE49-F238E27FC236}">
                <a16:creationId xmlns:a16="http://schemas.microsoft.com/office/drawing/2014/main" id="{50A5B389-71CC-4B8A-9FAB-AEB0539A8F5F}"/>
              </a:ext>
            </a:extLst>
          </p:cNvPr>
          <p:cNvGrpSpPr>
            <a:grpSpLocks/>
          </p:cNvGrpSpPr>
          <p:nvPr/>
        </p:nvGrpSpPr>
        <p:grpSpPr bwMode="auto">
          <a:xfrm>
            <a:off x="2876550" y="2963863"/>
            <a:ext cx="215900" cy="215900"/>
            <a:chOff x="1156" y="2568"/>
            <a:chExt cx="136" cy="136"/>
          </a:xfrm>
        </p:grpSpPr>
        <p:sp>
          <p:nvSpPr>
            <p:cNvPr id="85" name="Oval 86">
              <a:extLst>
                <a:ext uri="{FF2B5EF4-FFF2-40B4-BE49-F238E27FC236}">
                  <a16:creationId xmlns:a16="http://schemas.microsoft.com/office/drawing/2014/main" id="{806D6BC5-19B0-4C89-B188-774401EEA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6" name="Oval 87">
              <a:extLst>
                <a:ext uri="{FF2B5EF4-FFF2-40B4-BE49-F238E27FC236}">
                  <a16:creationId xmlns:a16="http://schemas.microsoft.com/office/drawing/2014/main" id="{27D3CC69-8B24-4E4B-B08C-9A5916703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33" name="Group 88">
            <a:extLst>
              <a:ext uri="{FF2B5EF4-FFF2-40B4-BE49-F238E27FC236}">
                <a16:creationId xmlns:a16="http://schemas.microsoft.com/office/drawing/2014/main" id="{C5FDAB0F-9B29-49F9-A2DC-0F4148CEB31A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3095625"/>
            <a:ext cx="215900" cy="215900"/>
            <a:chOff x="1156" y="2568"/>
            <a:chExt cx="136" cy="136"/>
          </a:xfrm>
        </p:grpSpPr>
        <p:sp>
          <p:nvSpPr>
            <p:cNvPr id="88" name="Oval 89">
              <a:extLst>
                <a:ext uri="{FF2B5EF4-FFF2-40B4-BE49-F238E27FC236}">
                  <a16:creationId xmlns:a16="http://schemas.microsoft.com/office/drawing/2014/main" id="{B613E0A6-08E3-426B-818C-A12AC6B40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9" name="Oval 90">
              <a:extLst>
                <a:ext uri="{FF2B5EF4-FFF2-40B4-BE49-F238E27FC236}">
                  <a16:creationId xmlns:a16="http://schemas.microsoft.com/office/drawing/2014/main" id="{4BF8793F-A284-4DE7-A438-9D4E3ADFA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34" name="Group 91">
            <a:extLst>
              <a:ext uri="{FF2B5EF4-FFF2-40B4-BE49-F238E27FC236}">
                <a16:creationId xmlns:a16="http://schemas.microsoft.com/office/drawing/2014/main" id="{0039E87A-F071-4ADB-8E10-8190D4864F92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3271838"/>
            <a:ext cx="215900" cy="215900"/>
            <a:chOff x="1156" y="2568"/>
            <a:chExt cx="136" cy="136"/>
          </a:xfrm>
        </p:grpSpPr>
        <p:sp>
          <p:nvSpPr>
            <p:cNvPr id="91" name="Oval 92">
              <a:extLst>
                <a:ext uri="{FF2B5EF4-FFF2-40B4-BE49-F238E27FC236}">
                  <a16:creationId xmlns:a16="http://schemas.microsoft.com/office/drawing/2014/main" id="{10F8638E-EE4D-4338-9D90-F6A97428F6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2" name="Oval 93">
              <a:extLst>
                <a:ext uri="{FF2B5EF4-FFF2-40B4-BE49-F238E27FC236}">
                  <a16:creationId xmlns:a16="http://schemas.microsoft.com/office/drawing/2014/main" id="{A037BEBE-E699-4C99-AC3C-A38C806E3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35" name="Group 94">
            <a:extLst>
              <a:ext uri="{FF2B5EF4-FFF2-40B4-BE49-F238E27FC236}">
                <a16:creationId xmlns:a16="http://schemas.microsoft.com/office/drawing/2014/main" id="{D5794946-3926-47A7-ADC0-2F1585E04543}"/>
              </a:ext>
            </a:extLst>
          </p:cNvPr>
          <p:cNvGrpSpPr>
            <a:grpSpLocks/>
          </p:cNvGrpSpPr>
          <p:nvPr/>
        </p:nvGrpSpPr>
        <p:grpSpPr bwMode="auto">
          <a:xfrm>
            <a:off x="2463800" y="3448050"/>
            <a:ext cx="215900" cy="215900"/>
            <a:chOff x="1156" y="2568"/>
            <a:chExt cx="136" cy="136"/>
          </a:xfrm>
        </p:grpSpPr>
        <p:sp>
          <p:nvSpPr>
            <p:cNvPr id="94" name="Oval 95">
              <a:extLst>
                <a:ext uri="{FF2B5EF4-FFF2-40B4-BE49-F238E27FC236}">
                  <a16:creationId xmlns:a16="http://schemas.microsoft.com/office/drawing/2014/main" id="{EAB71AA6-A05A-422F-9F58-5ED2938ED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5" name="Oval 96">
              <a:extLst>
                <a:ext uri="{FF2B5EF4-FFF2-40B4-BE49-F238E27FC236}">
                  <a16:creationId xmlns:a16="http://schemas.microsoft.com/office/drawing/2014/main" id="{755E17F2-20A9-47A3-9F6B-132752702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36" name="Group 97">
            <a:extLst>
              <a:ext uri="{FF2B5EF4-FFF2-40B4-BE49-F238E27FC236}">
                <a16:creationId xmlns:a16="http://schemas.microsoft.com/office/drawing/2014/main" id="{769B699D-8EFF-4299-8C32-5358A680CBCB}"/>
              </a:ext>
            </a:extLst>
          </p:cNvPr>
          <p:cNvGrpSpPr>
            <a:grpSpLocks/>
          </p:cNvGrpSpPr>
          <p:nvPr/>
        </p:nvGrpSpPr>
        <p:grpSpPr bwMode="auto">
          <a:xfrm>
            <a:off x="2376488" y="3646488"/>
            <a:ext cx="215900" cy="215900"/>
            <a:chOff x="1156" y="2568"/>
            <a:chExt cx="136" cy="136"/>
          </a:xfrm>
        </p:grpSpPr>
        <p:sp>
          <p:nvSpPr>
            <p:cNvPr id="97" name="Oval 98">
              <a:extLst>
                <a:ext uri="{FF2B5EF4-FFF2-40B4-BE49-F238E27FC236}">
                  <a16:creationId xmlns:a16="http://schemas.microsoft.com/office/drawing/2014/main" id="{539532FD-9DEC-4C2D-8C9A-8CA11842A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8" name="Oval 99">
              <a:extLst>
                <a:ext uri="{FF2B5EF4-FFF2-40B4-BE49-F238E27FC236}">
                  <a16:creationId xmlns:a16="http://schemas.microsoft.com/office/drawing/2014/main" id="{5F5AFF14-368E-4A27-901F-59490F037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37" name="Group 100">
            <a:extLst>
              <a:ext uri="{FF2B5EF4-FFF2-40B4-BE49-F238E27FC236}">
                <a16:creationId xmlns:a16="http://schemas.microsoft.com/office/drawing/2014/main" id="{C153CFE3-C321-470C-86B6-5BF5413A26BA}"/>
              </a:ext>
            </a:extLst>
          </p:cNvPr>
          <p:cNvGrpSpPr>
            <a:grpSpLocks/>
          </p:cNvGrpSpPr>
          <p:nvPr/>
        </p:nvGrpSpPr>
        <p:grpSpPr bwMode="auto">
          <a:xfrm>
            <a:off x="2287588" y="3856038"/>
            <a:ext cx="215900" cy="215900"/>
            <a:chOff x="1156" y="2568"/>
            <a:chExt cx="136" cy="136"/>
          </a:xfrm>
        </p:grpSpPr>
        <p:sp>
          <p:nvSpPr>
            <p:cNvPr id="100" name="Oval 101">
              <a:extLst>
                <a:ext uri="{FF2B5EF4-FFF2-40B4-BE49-F238E27FC236}">
                  <a16:creationId xmlns:a16="http://schemas.microsoft.com/office/drawing/2014/main" id="{01D1CEDE-4AFA-4B4D-B6AC-54E85435B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1" name="Oval 102">
              <a:extLst>
                <a:ext uri="{FF2B5EF4-FFF2-40B4-BE49-F238E27FC236}">
                  <a16:creationId xmlns:a16="http://schemas.microsoft.com/office/drawing/2014/main" id="{01F59183-57E7-4E95-84CA-23204E5C0C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38" name="Group 103">
            <a:extLst>
              <a:ext uri="{FF2B5EF4-FFF2-40B4-BE49-F238E27FC236}">
                <a16:creationId xmlns:a16="http://schemas.microsoft.com/office/drawing/2014/main" id="{207D4819-65D4-4D8A-81B0-43370892A14A}"/>
              </a:ext>
            </a:extLst>
          </p:cNvPr>
          <p:cNvGrpSpPr>
            <a:grpSpLocks/>
          </p:cNvGrpSpPr>
          <p:nvPr/>
        </p:nvGrpSpPr>
        <p:grpSpPr bwMode="auto">
          <a:xfrm>
            <a:off x="2276475" y="4065588"/>
            <a:ext cx="215900" cy="215900"/>
            <a:chOff x="1156" y="2568"/>
            <a:chExt cx="136" cy="136"/>
          </a:xfrm>
        </p:grpSpPr>
        <p:sp>
          <p:nvSpPr>
            <p:cNvPr id="103" name="Oval 104">
              <a:extLst>
                <a:ext uri="{FF2B5EF4-FFF2-40B4-BE49-F238E27FC236}">
                  <a16:creationId xmlns:a16="http://schemas.microsoft.com/office/drawing/2014/main" id="{54AEA351-F1F5-49B0-81B0-4346DD4CB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4" name="Oval 105">
              <a:extLst>
                <a:ext uri="{FF2B5EF4-FFF2-40B4-BE49-F238E27FC236}">
                  <a16:creationId xmlns:a16="http://schemas.microsoft.com/office/drawing/2014/main" id="{862FD2C2-E6FB-411C-A0A6-FC8566910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39" name="Group 106">
            <a:extLst>
              <a:ext uri="{FF2B5EF4-FFF2-40B4-BE49-F238E27FC236}">
                <a16:creationId xmlns:a16="http://schemas.microsoft.com/office/drawing/2014/main" id="{B53AE5F1-C40A-4D01-9B46-8738EDEFC653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2636838"/>
            <a:ext cx="215900" cy="215900"/>
            <a:chOff x="1156" y="2568"/>
            <a:chExt cx="136" cy="136"/>
          </a:xfrm>
        </p:grpSpPr>
        <p:sp>
          <p:nvSpPr>
            <p:cNvPr id="106" name="Oval 107">
              <a:extLst>
                <a:ext uri="{FF2B5EF4-FFF2-40B4-BE49-F238E27FC236}">
                  <a16:creationId xmlns:a16="http://schemas.microsoft.com/office/drawing/2014/main" id="{42EF8A24-164B-4D13-B397-2A5F9424C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7" name="Oval 108">
              <a:extLst>
                <a:ext uri="{FF2B5EF4-FFF2-40B4-BE49-F238E27FC236}">
                  <a16:creationId xmlns:a16="http://schemas.microsoft.com/office/drawing/2014/main" id="{44C18258-7CAC-4D05-9A11-7CB0865A1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40" name="Group 109">
            <a:extLst>
              <a:ext uri="{FF2B5EF4-FFF2-40B4-BE49-F238E27FC236}">
                <a16:creationId xmlns:a16="http://schemas.microsoft.com/office/drawing/2014/main" id="{9586986F-2AFD-45AD-B2FC-CBA0025B5141}"/>
              </a:ext>
            </a:extLst>
          </p:cNvPr>
          <p:cNvGrpSpPr>
            <a:grpSpLocks/>
          </p:cNvGrpSpPr>
          <p:nvPr/>
        </p:nvGrpSpPr>
        <p:grpSpPr bwMode="auto">
          <a:xfrm>
            <a:off x="2238375" y="4500563"/>
            <a:ext cx="215900" cy="215900"/>
            <a:chOff x="1156" y="2568"/>
            <a:chExt cx="136" cy="136"/>
          </a:xfrm>
        </p:grpSpPr>
        <p:sp>
          <p:nvSpPr>
            <p:cNvPr id="109" name="Oval 110">
              <a:extLst>
                <a:ext uri="{FF2B5EF4-FFF2-40B4-BE49-F238E27FC236}">
                  <a16:creationId xmlns:a16="http://schemas.microsoft.com/office/drawing/2014/main" id="{846C0F35-690C-4023-96A4-E317E201C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0" name="Oval 111">
              <a:extLst>
                <a:ext uri="{FF2B5EF4-FFF2-40B4-BE49-F238E27FC236}">
                  <a16:creationId xmlns:a16="http://schemas.microsoft.com/office/drawing/2014/main" id="{3DFD801A-5B61-4C9A-AD8C-705410280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41" name="Group 112">
            <a:extLst>
              <a:ext uri="{FF2B5EF4-FFF2-40B4-BE49-F238E27FC236}">
                <a16:creationId xmlns:a16="http://schemas.microsoft.com/office/drawing/2014/main" id="{5FFA6427-1632-46FF-AFFE-C30669EA87BA}"/>
              </a:ext>
            </a:extLst>
          </p:cNvPr>
          <p:cNvGrpSpPr>
            <a:grpSpLocks/>
          </p:cNvGrpSpPr>
          <p:nvPr/>
        </p:nvGrpSpPr>
        <p:grpSpPr bwMode="auto">
          <a:xfrm>
            <a:off x="2233613" y="4287838"/>
            <a:ext cx="215900" cy="215900"/>
            <a:chOff x="1156" y="2568"/>
            <a:chExt cx="136" cy="136"/>
          </a:xfrm>
        </p:grpSpPr>
        <p:sp>
          <p:nvSpPr>
            <p:cNvPr id="112" name="Oval 113">
              <a:extLst>
                <a:ext uri="{FF2B5EF4-FFF2-40B4-BE49-F238E27FC236}">
                  <a16:creationId xmlns:a16="http://schemas.microsoft.com/office/drawing/2014/main" id="{805120CB-062B-4944-8EDF-9F0448B71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3" name="Oval 114">
              <a:extLst>
                <a:ext uri="{FF2B5EF4-FFF2-40B4-BE49-F238E27FC236}">
                  <a16:creationId xmlns:a16="http://schemas.microsoft.com/office/drawing/2014/main" id="{333A8009-AD45-4DF6-A9BB-FC8DF5FF00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42" name="Group 115">
            <a:extLst>
              <a:ext uri="{FF2B5EF4-FFF2-40B4-BE49-F238E27FC236}">
                <a16:creationId xmlns:a16="http://schemas.microsoft.com/office/drawing/2014/main" id="{63BBD151-87CC-45B3-9C45-333A50D896B0}"/>
              </a:ext>
            </a:extLst>
          </p:cNvPr>
          <p:cNvGrpSpPr>
            <a:grpSpLocks/>
          </p:cNvGrpSpPr>
          <p:nvPr/>
        </p:nvGrpSpPr>
        <p:grpSpPr bwMode="auto">
          <a:xfrm>
            <a:off x="4491038" y="2686050"/>
            <a:ext cx="215900" cy="215900"/>
            <a:chOff x="1156" y="2568"/>
            <a:chExt cx="136" cy="136"/>
          </a:xfrm>
        </p:grpSpPr>
        <p:sp>
          <p:nvSpPr>
            <p:cNvPr id="115" name="Oval 116">
              <a:extLst>
                <a:ext uri="{FF2B5EF4-FFF2-40B4-BE49-F238E27FC236}">
                  <a16:creationId xmlns:a16="http://schemas.microsoft.com/office/drawing/2014/main" id="{C22E0DB0-338C-4743-9D5D-9011C1AA3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6" name="Oval 117">
              <a:extLst>
                <a:ext uri="{FF2B5EF4-FFF2-40B4-BE49-F238E27FC236}">
                  <a16:creationId xmlns:a16="http://schemas.microsoft.com/office/drawing/2014/main" id="{8C748C5D-26C7-4043-924F-E9046A539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43" name="Group 118">
            <a:extLst>
              <a:ext uri="{FF2B5EF4-FFF2-40B4-BE49-F238E27FC236}">
                <a16:creationId xmlns:a16="http://schemas.microsoft.com/office/drawing/2014/main" id="{68B7FD58-2686-479A-B76D-94E43E8A77A4}"/>
              </a:ext>
            </a:extLst>
          </p:cNvPr>
          <p:cNvGrpSpPr>
            <a:grpSpLocks/>
          </p:cNvGrpSpPr>
          <p:nvPr/>
        </p:nvGrpSpPr>
        <p:grpSpPr bwMode="auto">
          <a:xfrm>
            <a:off x="4883150" y="2803525"/>
            <a:ext cx="215900" cy="215900"/>
            <a:chOff x="1156" y="2568"/>
            <a:chExt cx="136" cy="136"/>
          </a:xfrm>
        </p:grpSpPr>
        <p:sp>
          <p:nvSpPr>
            <p:cNvPr id="118" name="Oval 119">
              <a:extLst>
                <a:ext uri="{FF2B5EF4-FFF2-40B4-BE49-F238E27FC236}">
                  <a16:creationId xmlns:a16="http://schemas.microsoft.com/office/drawing/2014/main" id="{A63909A1-B44C-4F4F-9E80-D74FE15F6C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9" name="Oval 120">
              <a:extLst>
                <a:ext uri="{FF2B5EF4-FFF2-40B4-BE49-F238E27FC236}">
                  <a16:creationId xmlns:a16="http://schemas.microsoft.com/office/drawing/2014/main" id="{B5428247-7F5E-4830-9A5D-7C9B9BCBA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44" name="Group 121">
            <a:extLst>
              <a:ext uri="{FF2B5EF4-FFF2-40B4-BE49-F238E27FC236}">
                <a16:creationId xmlns:a16="http://schemas.microsoft.com/office/drawing/2014/main" id="{18DFF108-E103-4A64-BE41-949E9D6481E4}"/>
              </a:ext>
            </a:extLst>
          </p:cNvPr>
          <p:cNvGrpSpPr>
            <a:grpSpLocks/>
          </p:cNvGrpSpPr>
          <p:nvPr/>
        </p:nvGrpSpPr>
        <p:grpSpPr bwMode="auto">
          <a:xfrm>
            <a:off x="5076825" y="2852738"/>
            <a:ext cx="215900" cy="215900"/>
            <a:chOff x="1156" y="2568"/>
            <a:chExt cx="136" cy="136"/>
          </a:xfrm>
        </p:grpSpPr>
        <p:sp>
          <p:nvSpPr>
            <p:cNvPr id="121" name="Oval 122">
              <a:extLst>
                <a:ext uri="{FF2B5EF4-FFF2-40B4-BE49-F238E27FC236}">
                  <a16:creationId xmlns:a16="http://schemas.microsoft.com/office/drawing/2014/main" id="{AF2EC73E-7DE0-4B50-A5A6-DCF08E4B0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2" name="Oval 123">
              <a:extLst>
                <a:ext uri="{FF2B5EF4-FFF2-40B4-BE49-F238E27FC236}">
                  <a16:creationId xmlns:a16="http://schemas.microsoft.com/office/drawing/2014/main" id="{60C61DFF-7404-455D-BEC0-A2BABF7CC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45" name="Group 124">
            <a:extLst>
              <a:ext uri="{FF2B5EF4-FFF2-40B4-BE49-F238E27FC236}">
                <a16:creationId xmlns:a16="http://schemas.microsoft.com/office/drawing/2014/main" id="{9CFB03DA-6084-4914-B3FF-A649B85CD523}"/>
              </a:ext>
            </a:extLst>
          </p:cNvPr>
          <p:cNvGrpSpPr>
            <a:grpSpLocks/>
          </p:cNvGrpSpPr>
          <p:nvPr/>
        </p:nvGrpSpPr>
        <p:grpSpPr bwMode="auto">
          <a:xfrm>
            <a:off x="5219700" y="2997200"/>
            <a:ext cx="215900" cy="215900"/>
            <a:chOff x="1156" y="2568"/>
            <a:chExt cx="136" cy="136"/>
          </a:xfrm>
        </p:grpSpPr>
        <p:sp>
          <p:nvSpPr>
            <p:cNvPr id="124" name="Oval 125">
              <a:extLst>
                <a:ext uri="{FF2B5EF4-FFF2-40B4-BE49-F238E27FC236}">
                  <a16:creationId xmlns:a16="http://schemas.microsoft.com/office/drawing/2014/main" id="{D7AD61D6-205D-4307-8AE8-479684606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5" name="Oval 126">
              <a:extLst>
                <a:ext uri="{FF2B5EF4-FFF2-40B4-BE49-F238E27FC236}">
                  <a16:creationId xmlns:a16="http://schemas.microsoft.com/office/drawing/2014/main" id="{D89046A0-5401-4506-AD60-96A38125D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46" name="Group 127">
            <a:extLst>
              <a:ext uri="{FF2B5EF4-FFF2-40B4-BE49-F238E27FC236}">
                <a16:creationId xmlns:a16="http://schemas.microsoft.com/office/drawing/2014/main" id="{9B4B8854-F3B9-427B-854F-1DDFB66080D9}"/>
              </a:ext>
            </a:extLst>
          </p:cNvPr>
          <p:cNvGrpSpPr>
            <a:grpSpLocks/>
          </p:cNvGrpSpPr>
          <p:nvPr/>
        </p:nvGrpSpPr>
        <p:grpSpPr bwMode="auto">
          <a:xfrm>
            <a:off x="4700588" y="2719388"/>
            <a:ext cx="215900" cy="215900"/>
            <a:chOff x="1156" y="2568"/>
            <a:chExt cx="136" cy="136"/>
          </a:xfrm>
        </p:grpSpPr>
        <p:sp>
          <p:nvSpPr>
            <p:cNvPr id="127" name="Oval 128">
              <a:extLst>
                <a:ext uri="{FF2B5EF4-FFF2-40B4-BE49-F238E27FC236}">
                  <a16:creationId xmlns:a16="http://schemas.microsoft.com/office/drawing/2014/main" id="{6141E31A-4770-4A04-BD5E-BAF242E08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8" name="Oval 129">
              <a:extLst>
                <a:ext uri="{FF2B5EF4-FFF2-40B4-BE49-F238E27FC236}">
                  <a16:creationId xmlns:a16="http://schemas.microsoft.com/office/drawing/2014/main" id="{CC5473A0-2BB4-4998-AB6D-A2F177685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47" name="Group 130">
            <a:extLst>
              <a:ext uri="{FF2B5EF4-FFF2-40B4-BE49-F238E27FC236}">
                <a16:creationId xmlns:a16="http://schemas.microsoft.com/office/drawing/2014/main" id="{D851BB13-2F3D-4B13-ABE8-D826E0578C4C}"/>
              </a:ext>
            </a:extLst>
          </p:cNvPr>
          <p:cNvGrpSpPr>
            <a:grpSpLocks/>
          </p:cNvGrpSpPr>
          <p:nvPr/>
        </p:nvGrpSpPr>
        <p:grpSpPr bwMode="auto">
          <a:xfrm>
            <a:off x="5724525" y="3644900"/>
            <a:ext cx="215900" cy="215900"/>
            <a:chOff x="1156" y="2568"/>
            <a:chExt cx="136" cy="136"/>
          </a:xfrm>
        </p:grpSpPr>
        <p:sp>
          <p:nvSpPr>
            <p:cNvPr id="130" name="Oval 131">
              <a:extLst>
                <a:ext uri="{FF2B5EF4-FFF2-40B4-BE49-F238E27FC236}">
                  <a16:creationId xmlns:a16="http://schemas.microsoft.com/office/drawing/2014/main" id="{3531D61B-0578-4687-81FA-94353D8BF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1" name="Oval 132">
              <a:extLst>
                <a:ext uri="{FF2B5EF4-FFF2-40B4-BE49-F238E27FC236}">
                  <a16:creationId xmlns:a16="http://schemas.microsoft.com/office/drawing/2014/main" id="{BEE11261-A2D1-4D94-920F-3B6D7DE881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48" name="Group 133">
            <a:extLst>
              <a:ext uri="{FF2B5EF4-FFF2-40B4-BE49-F238E27FC236}">
                <a16:creationId xmlns:a16="http://schemas.microsoft.com/office/drawing/2014/main" id="{A85A0BB9-1AE2-4EC2-BD22-7016C7FA09F0}"/>
              </a:ext>
            </a:extLst>
          </p:cNvPr>
          <p:cNvGrpSpPr>
            <a:grpSpLocks/>
          </p:cNvGrpSpPr>
          <p:nvPr/>
        </p:nvGrpSpPr>
        <p:grpSpPr bwMode="auto">
          <a:xfrm>
            <a:off x="5580063" y="3500438"/>
            <a:ext cx="215900" cy="215900"/>
            <a:chOff x="1156" y="2568"/>
            <a:chExt cx="136" cy="136"/>
          </a:xfrm>
        </p:grpSpPr>
        <p:sp>
          <p:nvSpPr>
            <p:cNvPr id="133" name="Oval 134">
              <a:extLst>
                <a:ext uri="{FF2B5EF4-FFF2-40B4-BE49-F238E27FC236}">
                  <a16:creationId xmlns:a16="http://schemas.microsoft.com/office/drawing/2014/main" id="{465905B0-A0F2-47E0-B013-4D7D3F5034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4" name="Oval 135">
              <a:extLst>
                <a:ext uri="{FF2B5EF4-FFF2-40B4-BE49-F238E27FC236}">
                  <a16:creationId xmlns:a16="http://schemas.microsoft.com/office/drawing/2014/main" id="{FAEB254D-6971-4CF5-B4D0-D85BBE1BAE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49" name="Group 136">
            <a:extLst>
              <a:ext uri="{FF2B5EF4-FFF2-40B4-BE49-F238E27FC236}">
                <a16:creationId xmlns:a16="http://schemas.microsoft.com/office/drawing/2014/main" id="{BB60AF29-DEC4-43E2-8A20-FD21DB06BC25}"/>
              </a:ext>
            </a:extLst>
          </p:cNvPr>
          <p:cNvGrpSpPr>
            <a:grpSpLocks/>
          </p:cNvGrpSpPr>
          <p:nvPr/>
        </p:nvGrpSpPr>
        <p:grpSpPr bwMode="auto">
          <a:xfrm>
            <a:off x="5508625" y="3284538"/>
            <a:ext cx="215900" cy="215900"/>
            <a:chOff x="1156" y="2568"/>
            <a:chExt cx="136" cy="136"/>
          </a:xfrm>
        </p:grpSpPr>
        <p:sp>
          <p:nvSpPr>
            <p:cNvPr id="136" name="Oval 137">
              <a:extLst>
                <a:ext uri="{FF2B5EF4-FFF2-40B4-BE49-F238E27FC236}">
                  <a16:creationId xmlns:a16="http://schemas.microsoft.com/office/drawing/2014/main" id="{9A984D3B-4A86-466C-8611-89C010513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7" name="Oval 138">
              <a:extLst>
                <a:ext uri="{FF2B5EF4-FFF2-40B4-BE49-F238E27FC236}">
                  <a16:creationId xmlns:a16="http://schemas.microsoft.com/office/drawing/2014/main" id="{25B7E2DD-1751-48EB-A7EB-105DBFDCC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50" name="Group 139">
            <a:extLst>
              <a:ext uri="{FF2B5EF4-FFF2-40B4-BE49-F238E27FC236}">
                <a16:creationId xmlns:a16="http://schemas.microsoft.com/office/drawing/2014/main" id="{C1707657-42F8-4FEB-8FBE-855F5F567FA0}"/>
              </a:ext>
            </a:extLst>
          </p:cNvPr>
          <p:cNvGrpSpPr>
            <a:grpSpLocks/>
          </p:cNvGrpSpPr>
          <p:nvPr/>
        </p:nvGrpSpPr>
        <p:grpSpPr bwMode="auto">
          <a:xfrm>
            <a:off x="5364163" y="3141663"/>
            <a:ext cx="215900" cy="215900"/>
            <a:chOff x="1156" y="2568"/>
            <a:chExt cx="136" cy="136"/>
          </a:xfrm>
        </p:grpSpPr>
        <p:sp>
          <p:nvSpPr>
            <p:cNvPr id="139" name="Oval 140">
              <a:extLst>
                <a:ext uri="{FF2B5EF4-FFF2-40B4-BE49-F238E27FC236}">
                  <a16:creationId xmlns:a16="http://schemas.microsoft.com/office/drawing/2014/main" id="{AEC8309D-1F81-4B53-9F52-DB2C7EE4B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0" name="Oval 141">
              <a:extLst>
                <a:ext uri="{FF2B5EF4-FFF2-40B4-BE49-F238E27FC236}">
                  <a16:creationId xmlns:a16="http://schemas.microsoft.com/office/drawing/2014/main" id="{E00E400C-1588-45F2-9C12-A53BD5763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51" name="Group 142">
            <a:extLst>
              <a:ext uri="{FF2B5EF4-FFF2-40B4-BE49-F238E27FC236}">
                <a16:creationId xmlns:a16="http://schemas.microsoft.com/office/drawing/2014/main" id="{6415C806-7CD2-4D61-91AD-137A5BCA30D6}"/>
              </a:ext>
            </a:extLst>
          </p:cNvPr>
          <p:cNvGrpSpPr>
            <a:grpSpLocks/>
          </p:cNvGrpSpPr>
          <p:nvPr/>
        </p:nvGrpSpPr>
        <p:grpSpPr bwMode="auto">
          <a:xfrm>
            <a:off x="2268538" y="4724400"/>
            <a:ext cx="215900" cy="215900"/>
            <a:chOff x="1156" y="2568"/>
            <a:chExt cx="136" cy="136"/>
          </a:xfrm>
        </p:grpSpPr>
        <p:sp>
          <p:nvSpPr>
            <p:cNvPr id="142" name="Oval 143">
              <a:extLst>
                <a:ext uri="{FF2B5EF4-FFF2-40B4-BE49-F238E27FC236}">
                  <a16:creationId xmlns:a16="http://schemas.microsoft.com/office/drawing/2014/main" id="{E2F7C8BE-7C89-4899-9865-9BB8E2583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3" name="Oval 144">
              <a:extLst>
                <a:ext uri="{FF2B5EF4-FFF2-40B4-BE49-F238E27FC236}">
                  <a16:creationId xmlns:a16="http://schemas.microsoft.com/office/drawing/2014/main" id="{E49AAEEB-323C-4184-A9B9-1F2F06CBA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52" name="Group 145">
            <a:extLst>
              <a:ext uri="{FF2B5EF4-FFF2-40B4-BE49-F238E27FC236}">
                <a16:creationId xmlns:a16="http://schemas.microsoft.com/office/drawing/2014/main" id="{E6B8D69B-5EE8-4003-B567-5871479EB021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724400"/>
            <a:ext cx="215900" cy="215900"/>
            <a:chOff x="1156" y="2568"/>
            <a:chExt cx="136" cy="136"/>
          </a:xfrm>
        </p:grpSpPr>
        <p:sp>
          <p:nvSpPr>
            <p:cNvPr id="145" name="Oval 146">
              <a:extLst>
                <a:ext uri="{FF2B5EF4-FFF2-40B4-BE49-F238E27FC236}">
                  <a16:creationId xmlns:a16="http://schemas.microsoft.com/office/drawing/2014/main" id="{A35366DE-EE55-4081-BB19-347D043AF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6" name="Oval 147">
              <a:extLst>
                <a:ext uri="{FF2B5EF4-FFF2-40B4-BE49-F238E27FC236}">
                  <a16:creationId xmlns:a16="http://schemas.microsoft.com/office/drawing/2014/main" id="{9A139190-282A-46E6-9D25-8FEC7E2CF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53" name="Group 148">
            <a:extLst>
              <a:ext uri="{FF2B5EF4-FFF2-40B4-BE49-F238E27FC236}">
                <a16:creationId xmlns:a16="http://schemas.microsoft.com/office/drawing/2014/main" id="{E6323A61-D8FC-4FB5-AE82-2C12897F0826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508500"/>
            <a:ext cx="215900" cy="215900"/>
            <a:chOff x="1156" y="2568"/>
            <a:chExt cx="136" cy="136"/>
          </a:xfrm>
        </p:grpSpPr>
        <p:sp>
          <p:nvSpPr>
            <p:cNvPr id="148" name="Oval 149">
              <a:extLst>
                <a:ext uri="{FF2B5EF4-FFF2-40B4-BE49-F238E27FC236}">
                  <a16:creationId xmlns:a16="http://schemas.microsoft.com/office/drawing/2014/main" id="{4B9DAE5C-3F4C-460E-ADA6-F4DD7C8A2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9" name="Oval 150">
              <a:extLst>
                <a:ext uri="{FF2B5EF4-FFF2-40B4-BE49-F238E27FC236}">
                  <a16:creationId xmlns:a16="http://schemas.microsoft.com/office/drawing/2014/main" id="{7427C22A-3A79-403D-9ED8-FD7DB0C6C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54" name="Group 151">
            <a:extLst>
              <a:ext uri="{FF2B5EF4-FFF2-40B4-BE49-F238E27FC236}">
                <a16:creationId xmlns:a16="http://schemas.microsoft.com/office/drawing/2014/main" id="{992890E6-E9F1-44D2-863B-E527B41F5E5C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292600"/>
            <a:ext cx="215900" cy="215900"/>
            <a:chOff x="1156" y="2568"/>
            <a:chExt cx="136" cy="136"/>
          </a:xfrm>
        </p:grpSpPr>
        <p:sp>
          <p:nvSpPr>
            <p:cNvPr id="151" name="Oval 152">
              <a:extLst>
                <a:ext uri="{FF2B5EF4-FFF2-40B4-BE49-F238E27FC236}">
                  <a16:creationId xmlns:a16="http://schemas.microsoft.com/office/drawing/2014/main" id="{A3519063-F81D-4B01-BF8B-3003E6AE7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2" name="Oval 153">
              <a:extLst>
                <a:ext uri="{FF2B5EF4-FFF2-40B4-BE49-F238E27FC236}">
                  <a16:creationId xmlns:a16="http://schemas.microsoft.com/office/drawing/2014/main" id="{110A2B7A-269D-4F44-93BC-2D01DA525B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55" name="Group 154">
            <a:extLst>
              <a:ext uri="{FF2B5EF4-FFF2-40B4-BE49-F238E27FC236}">
                <a16:creationId xmlns:a16="http://schemas.microsoft.com/office/drawing/2014/main" id="{277A6659-AA06-44DC-8D21-0ADAF6983E94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076700"/>
            <a:ext cx="215900" cy="215900"/>
            <a:chOff x="1156" y="2568"/>
            <a:chExt cx="136" cy="136"/>
          </a:xfrm>
        </p:grpSpPr>
        <p:sp>
          <p:nvSpPr>
            <p:cNvPr id="154" name="Oval 155">
              <a:extLst>
                <a:ext uri="{FF2B5EF4-FFF2-40B4-BE49-F238E27FC236}">
                  <a16:creationId xmlns:a16="http://schemas.microsoft.com/office/drawing/2014/main" id="{9E109994-E141-4FBF-8489-1978BDDF6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5" name="Oval 156">
              <a:extLst>
                <a:ext uri="{FF2B5EF4-FFF2-40B4-BE49-F238E27FC236}">
                  <a16:creationId xmlns:a16="http://schemas.microsoft.com/office/drawing/2014/main" id="{265093C5-E7F3-4C15-B973-8A4457E73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56" name="Group 157">
            <a:extLst>
              <a:ext uri="{FF2B5EF4-FFF2-40B4-BE49-F238E27FC236}">
                <a16:creationId xmlns:a16="http://schemas.microsoft.com/office/drawing/2014/main" id="{23ADC371-F49F-4AD0-B644-3AE9609DE0A3}"/>
              </a:ext>
            </a:extLst>
          </p:cNvPr>
          <p:cNvGrpSpPr>
            <a:grpSpLocks/>
          </p:cNvGrpSpPr>
          <p:nvPr/>
        </p:nvGrpSpPr>
        <p:grpSpPr bwMode="auto">
          <a:xfrm>
            <a:off x="5767388" y="3865563"/>
            <a:ext cx="215900" cy="215900"/>
            <a:chOff x="1156" y="2568"/>
            <a:chExt cx="136" cy="136"/>
          </a:xfrm>
        </p:grpSpPr>
        <p:sp>
          <p:nvSpPr>
            <p:cNvPr id="157" name="Oval 158">
              <a:extLst>
                <a:ext uri="{FF2B5EF4-FFF2-40B4-BE49-F238E27FC236}">
                  <a16:creationId xmlns:a16="http://schemas.microsoft.com/office/drawing/2014/main" id="{624879A4-CCB4-4184-8AC7-E14898E47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8" name="Oval 159">
              <a:extLst>
                <a:ext uri="{FF2B5EF4-FFF2-40B4-BE49-F238E27FC236}">
                  <a16:creationId xmlns:a16="http://schemas.microsoft.com/office/drawing/2014/main" id="{528A68AE-D28F-4F03-B9B5-C9055E817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57" name="Group 160">
            <a:extLst>
              <a:ext uri="{FF2B5EF4-FFF2-40B4-BE49-F238E27FC236}">
                <a16:creationId xmlns:a16="http://schemas.microsoft.com/office/drawing/2014/main" id="{883406EF-3AFA-41D3-AF62-67EEDC7D0F2B}"/>
              </a:ext>
            </a:extLst>
          </p:cNvPr>
          <p:cNvGrpSpPr>
            <a:grpSpLocks/>
          </p:cNvGrpSpPr>
          <p:nvPr/>
        </p:nvGrpSpPr>
        <p:grpSpPr bwMode="auto">
          <a:xfrm>
            <a:off x="2339975" y="4941888"/>
            <a:ext cx="215900" cy="215900"/>
            <a:chOff x="1156" y="2568"/>
            <a:chExt cx="136" cy="136"/>
          </a:xfrm>
        </p:grpSpPr>
        <p:sp>
          <p:nvSpPr>
            <p:cNvPr id="160" name="Oval 161">
              <a:extLst>
                <a:ext uri="{FF2B5EF4-FFF2-40B4-BE49-F238E27FC236}">
                  <a16:creationId xmlns:a16="http://schemas.microsoft.com/office/drawing/2014/main" id="{6AAE6D27-271D-4C79-BE84-C7E713D1D6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1" name="Oval 162">
              <a:extLst>
                <a:ext uri="{FF2B5EF4-FFF2-40B4-BE49-F238E27FC236}">
                  <a16:creationId xmlns:a16="http://schemas.microsoft.com/office/drawing/2014/main" id="{2CD8B919-340C-42A8-BA47-D63D645C8C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58" name="Group 163">
            <a:extLst>
              <a:ext uri="{FF2B5EF4-FFF2-40B4-BE49-F238E27FC236}">
                <a16:creationId xmlns:a16="http://schemas.microsoft.com/office/drawing/2014/main" id="{DF6F3F1A-17DF-475F-9ADC-E6D9BC8CEA33}"/>
              </a:ext>
            </a:extLst>
          </p:cNvPr>
          <p:cNvGrpSpPr>
            <a:grpSpLocks/>
          </p:cNvGrpSpPr>
          <p:nvPr/>
        </p:nvGrpSpPr>
        <p:grpSpPr bwMode="auto">
          <a:xfrm>
            <a:off x="2411413" y="5157788"/>
            <a:ext cx="215900" cy="215900"/>
            <a:chOff x="1156" y="2568"/>
            <a:chExt cx="136" cy="136"/>
          </a:xfrm>
        </p:grpSpPr>
        <p:sp>
          <p:nvSpPr>
            <p:cNvPr id="163" name="Oval 164">
              <a:extLst>
                <a:ext uri="{FF2B5EF4-FFF2-40B4-BE49-F238E27FC236}">
                  <a16:creationId xmlns:a16="http://schemas.microsoft.com/office/drawing/2014/main" id="{B9B1117E-3A68-46DE-B86A-037A154A9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4" name="Oval 165">
              <a:extLst>
                <a:ext uri="{FF2B5EF4-FFF2-40B4-BE49-F238E27FC236}">
                  <a16:creationId xmlns:a16="http://schemas.microsoft.com/office/drawing/2014/main" id="{8D761CA5-3B76-452D-B771-BE3B5B8686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59" name="Group 166">
            <a:extLst>
              <a:ext uri="{FF2B5EF4-FFF2-40B4-BE49-F238E27FC236}">
                <a16:creationId xmlns:a16="http://schemas.microsoft.com/office/drawing/2014/main" id="{9DBD98E6-079E-41B9-8953-AE124FAC4EA4}"/>
              </a:ext>
            </a:extLst>
          </p:cNvPr>
          <p:cNvGrpSpPr>
            <a:grpSpLocks/>
          </p:cNvGrpSpPr>
          <p:nvPr/>
        </p:nvGrpSpPr>
        <p:grpSpPr bwMode="auto">
          <a:xfrm>
            <a:off x="2484438" y="5373688"/>
            <a:ext cx="215900" cy="215900"/>
            <a:chOff x="1156" y="2568"/>
            <a:chExt cx="136" cy="136"/>
          </a:xfrm>
        </p:grpSpPr>
        <p:sp>
          <p:nvSpPr>
            <p:cNvPr id="166" name="Oval 167">
              <a:extLst>
                <a:ext uri="{FF2B5EF4-FFF2-40B4-BE49-F238E27FC236}">
                  <a16:creationId xmlns:a16="http://schemas.microsoft.com/office/drawing/2014/main" id="{B8F0BF23-BAA3-4221-9A54-A061545DF5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7" name="Oval 168">
              <a:extLst>
                <a:ext uri="{FF2B5EF4-FFF2-40B4-BE49-F238E27FC236}">
                  <a16:creationId xmlns:a16="http://schemas.microsoft.com/office/drawing/2014/main" id="{9BBB4828-BECA-4D76-8597-84D2F5583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60" name="Group 169">
            <a:extLst>
              <a:ext uri="{FF2B5EF4-FFF2-40B4-BE49-F238E27FC236}">
                <a16:creationId xmlns:a16="http://schemas.microsoft.com/office/drawing/2014/main" id="{C26582D4-3FA5-4A27-AF1A-388CF8D224E8}"/>
              </a:ext>
            </a:extLst>
          </p:cNvPr>
          <p:cNvGrpSpPr>
            <a:grpSpLocks/>
          </p:cNvGrpSpPr>
          <p:nvPr/>
        </p:nvGrpSpPr>
        <p:grpSpPr bwMode="auto">
          <a:xfrm>
            <a:off x="2670175" y="5516563"/>
            <a:ext cx="215900" cy="215900"/>
            <a:chOff x="1156" y="2568"/>
            <a:chExt cx="136" cy="136"/>
          </a:xfrm>
        </p:grpSpPr>
        <p:sp>
          <p:nvSpPr>
            <p:cNvPr id="169" name="Oval 170">
              <a:extLst>
                <a:ext uri="{FF2B5EF4-FFF2-40B4-BE49-F238E27FC236}">
                  <a16:creationId xmlns:a16="http://schemas.microsoft.com/office/drawing/2014/main" id="{12B57850-DC3A-495C-9982-FEB5E30F9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0" name="Oval 171">
              <a:extLst>
                <a:ext uri="{FF2B5EF4-FFF2-40B4-BE49-F238E27FC236}">
                  <a16:creationId xmlns:a16="http://schemas.microsoft.com/office/drawing/2014/main" id="{25877805-F101-413E-8C45-DFE73F92B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61" name="Group 172">
            <a:extLst>
              <a:ext uri="{FF2B5EF4-FFF2-40B4-BE49-F238E27FC236}">
                <a16:creationId xmlns:a16="http://schemas.microsoft.com/office/drawing/2014/main" id="{DBF0A8F9-E8DB-40BE-B754-C34D6FC37907}"/>
              </a:ext>
            </a:extLst>
          </p:cNvPr>
          <p:cNvGrpSpPr>
            <a:grpSpLocks/>
          </p:cNvGrpSpPr>
          <p:nvPr/>
        </p:nvGrpSpPr>
        <p:grpSpPr bwMode="auto">
          <a:xfrm>
            <a:off x="2786063" y="5689600"/>
            <a:ext cx="215900" cy="215900"/>
            <a:chOff x="1156" y="2568"/>
            <a:chExt cx="136" cy="136"/>
          </a:xfrm>
        </p:grpSpPr>
        <p:sp>
          <p:nvSpPr>
            <p:cNvPr id="172" name="Oval 173">
              <a:extLst>
                <a:ext uri="{FF2B5EF4-FFF2-40B4-BE49-F238E27FC236}">
                  <a16:creationId xmlns:a16="http://schemas.microsoft.com/office/drawing/2014/main" id="{8CA1FCD6-2DEB-4E06-84F4-A36B66B95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3" name="Oval 174">
              <a:extLst>
                <a:ext uri="{FF2B5EF4-FFF2-40B4-BE49-F238E27FC236}">
                  <a16:creationId xmlns:a16="http://schemas.microsoft.com/office/drawing/2014/main" id="{3DA2C000-1988-405B-A93C-9546979B5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62" name="Group 175">
            <a:extLst>
              <a:ext uri="{FF2B5EF4-FFF2-40B4-BE49-F238E27FC236}">
                <a16:creationId xmlns:a16="http://schemas.microsoft.com/office/drawing/2014/main" id="{CBDCF3B0-05ED-4881-95D4-FA6FA0B7BFE0}"/>
              </a:ext>
            </a:extLst>
          </p:cNvPr>
          <p:cNvGrpSpPr>
            <a:grpSpLocks/>
          </p:cNvGrpSpPr>
          <p:nvPr/>
        </p:nvGrpSpPr>
        <p:grpSpPr bwMode="auto">
          <a:xfrm>
            <a:off x="5724525" y="4933950"/>
            <a:ext cx="215900" cy="215900"/>
            <a:chOff x="1156" y="2568"/>
            <a:chExt cx="136" cy="136"/>
          </a:xfrm>
        </p:grpSpPr>
        <p:sp>
          <p:nvSpPr>
            <p:cNvPr id="175" name="Oval 176">
              <a:extLst>
                <a:ext uri="{FF2B5EF4-FFF2-40B4-BE49-F238E27FC236}">
                  <a16:creationId xmlns:a16="http://schemas.microsoft.com/office/drawing/2014/main" id="{49822861-E434-4305-8CF2-1457C1D39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6" name="Oval 177">
              <a:extLst>
                <a:ext uri="{FF2B5EF4-FFF2-40B4-BE49-F238E27FC236}">
                  <a16:creationId xmlns:a16="http://schemas.microsoft.com/office/drawing/2014/main" id="{8F5EFE73-1C5F-457E-9D9C-A2726A66E2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63" name="Group 178">
            <a:extLst>
              <a:ext uri="{FF2B5EF4-FFF2-40B4-BE49-F238E27FC236}">
                <a16:creationId xmlns:a16="http://schemas.microsoft.com/office/drawing/2014/main" id="{29B9EA3A-74F7-4C3F-AAE2-592DE6582A6F}"/>
              </a:ext>
            </a:extLst>
          </p:cNvPr>
          <p:cNvGrpSpPr>
            <a:grpSpLocks/>
          </p:cNvGrpSpPr>
          <p:nvPr/>
        </p:nvGrpSpPr>
        <p:grpSpPr bwMode="auto">
          <a:xfrm>
            <a:off x="3333750" y="6035675"/>
            <a:ext cx="215900" cy="215900"/>
            <a:chOff x="1156" y="2568"/>
            <a:chExt cx="136" cy="136"/>
          </a:xfrm>
        </p:grpSpPr>
        <p:sp>
          <p:nvSpPr>
            <p:cNvPr id="178" name="Oval 179">
              <a:extLst>
                <a:ext uri="{FF2B5EF4-FFF2-40B4-BE49-F238E27FC236}">
                  <a16:creationId xmlns:a16="http://schemas.microsoft.com/office/drawing/2014/main" id="{484FD0B7-B7BF-4684-A600-9948B37E9C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9" name="Oval 180">
              <a:extLst>
                <a:ext uri="{FF2B5EF4-FFF2-40B4-BE49-F238E27FC236}">
                  <a16:creationId xmlns:a16="http://schemas.microsoft.com/office/drawing/2014/main" id="{58F77A6C-E622-4942-BFE1-ED129BCFB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64" name="Group 181">
            <a:extLst>
              <a:ext uri="{FF2B5EF4-FFF2-40B4-BE49-F238E27FC236}">
                <a16:creationId xmlns:a16="http://schemas.microsoft.com/office/drawing/2014/main" id="{54A5BC1C-F675-4657-B6A1-EFF75F5517AC}"/>
              </a:ext>
            </a:extLst>
          </p:cNvPr>
          <p:cNvGrpSpPr>
            <a:grpSpLocks/>
          </p:cNvGrpSpPr>
          <p:nvPr/>
        </p:nvGrpSpPr>
        <p:grpSpPr bwMode="auto">
          <a:xfrm>
            <a:off x="3141663" y="5943600"/>
            <a:ext cx="215900" cy="215900"/>
            <a:chOff x="1156" y="2568"/>
            <a:chExt cx="136" cy="136"/>
          </a:xfrm>
        </p:grpSpPr>
        <p:sp>
          <p:nvSpPr>
            <p:cNvPr id="181" name="Oval 182">
              <a:extLst>
                <a:ext uri="{FF2B5EF4-FFF2-40B4-BE49-F238E27FC236}">
                  <a16:creationId xmlns:a16="http://schemas.microsoft.com/office/drawing/2014/main" id="{82A73BD8-640D-45BD-AEDD-81F0CF6DB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2" name="Oval 183">
              <a:extLst>
                <a:ext uri="{FF2B5EF4-FFF2-40B4-BE49-F238E27FC236}">
                  <a16:creationId xmlns:a16="http://schemas.microsoft.com/office/drawing/2014/main" id="{980F466B-60AC-4166-A0C1-1FD2DE090B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65" name="Group 184">
            <a:extLst>
              <a:ext uri="{FF2B5EF4-FFF2-40B4-BE49-F238E27FC236}">
                <a16:creationId xmlns:a16="http://schemas.microsoft.com/office/drawing/2014/main" id="{956EC78C-2C0B-410C-A929-3D2D175B3800}"/>
              </a:ext>
            </a:extLst>
          </p:cNvPr>
          <p:cNvGrpSpPr>
            <a:grpSpLocks/>
          </p:cNvGrpSpPr>
          <p:nvPr/>
        </p:nvGrpSpPr>
        <p:grpSpPr bwMode="auto">
          <a:xfrm>
            <a:off x="2960688" y="5840413"/>
            <a:ext cx="215900" cy="215900"/>
            <a:chOff x="1156" y="2568"/>
            <a:chExt cx="136" cy="136"/>
          </a:xfrm>
        </p:grpSpPr>
        <p:sp>
          <p:nvSpPr>
            <p:cNvPr id="184" name="Oval 185">
              <a:extLst>
                <a:ext uri="{FF2B5EF4-FFF2-40B4-BE49-F238E27FC236}">
                  <a16:creationId xmlns:a16="http://schemas.microsoft.com/office/drawing/2014/main" id="{31B8D77A-6D44-4D7E-B5EA-8F77C87A8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5" name="Oval 186">
              <a:extLst>
                <a:ext uri="{FF2B5EF4-FFF2-40B4-BE49-F238E27FC236}">
                  <a16:creationId xmlns:a16="http://schemas.microsoft.com/office/drawing/2014/main" id="{C697AB69-BD94-445D-989A-95E9456B1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66" name="Group 187">
            <a:extLst>
              <a:ext uri="{FF2B5EF4-FFF2-40B4-BE49-F238E27FC236}">
                <a16:creationId xmlns:a16="http://schemas.microsoft.com/office/drawing/2014/main" id="{EAF591DA-78BC-49E1-9638-693CFDB8DDAF}"/>
              </a:ext>
            </a:extLst>
          </p:cNvPr>
          <p:cNvGrpSpPr>
            <a:grpSpLocks/>
          </p:cNvGrpSpPr>
          <p:nvPr/>
        </p:nvGrpSpPr>
        <p:grpSpPr bwMode="auto">
          <a:xfrm>
            <a:off x="5424488" y="5538788"/>
            <a:ext cx="215900" cy="215900"/>
            <a:chOff x="1156" y="2568"/>
            <a:chExt cx="136" cy="136"/>
          </a:xfrm>
        </p:grpSpPr>
        <p:sp>
          <p:nvSpPr>
            <p:cNvPr id="187" name="Oval 188">
              <a:extLst>
                <a:ext uri="{FF2B5EF4-FFF2-40B4-BE49-F238E27FC236}">
                  <a16:creationId xmlns:a16="http://schemas.microsoft.com/office/drawing/2014/main" id="{D3F18087-88FB-4532-A030-6D2A7831EB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8" name="Oval 189">
              <a:extLst>
                <a:ext uri="{FF2B5EF4-FFF2-40B4-BE49-F238E27FC236}">
                  <a16:creationId xmlns:a16="http://schemas.microsoft.com/office/drawing/2014/main" id="{84F79D4D-C0FA-421E-AE35-02414BB95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67" name="Group 190">
            <a:extLst>
              <a:ext uri="{FF2B5EF4-FFF2-40B4-BE49-F238E27FC236}">
                <a16:creationId xmlns:a16="http://schemas.microsoft.com/office/drawing/2014/main" id="{60754FBE-939B-46AB-9F27-63347EFB371E}"/>
              </a:ext>
            </a:extLst>
          </p:cNvPr>
          <p:cNvGrpSpPr>
            <a:grpSpLocks/>
          </p:cNvGrpSpPr>
          <p:nvPr/>
        </p:nvGrpSpPr>
        <p:grpSpPr bwMode="auto">
          <a:xfrm>
            <a:off x="5518150" y="5335588"/>
            <a:ext cx="215900" cy="215900"/>
            <a:chOff x="1156" y="2568"/>
            <a:chExt cx="136" cy="136"/>
          </a:xfrm>
        </p:grpSpPr>
        <p:sp>
          <p:nvSpPr>
            <p:cNvPr id="190" name="Oval 191">
              <a:extLst>
                <a:ext uri="{FF2B5EF4-FFF2-40B4-BE49-F238E27FC236}">
                  <a16:creationId xmlns:a16="http://schemas.microsoft.com/office/drawing/2014/main" id="{4D9D413B-867D-4567-A09B-B164300F5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1" name="Oval 192">
              <a:extLst>
                <a:ext uri="{FF2B5EF4-FFF2-40B4-BE49-F238E27FC236}">
                  <a16:creationId xmlns:a16="http://schemas.microsoft.com/office/drawing/2014/main" id="{385E2D67-2719-437D-89FD-9C827407C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68" name="Group 193">
            <a:extLst>
              <a:ext uri="{FF2B5EF4-FFF2-40B4-BE49-F238E27FC236}">
                <a16:creationId xmlns:a16="http://schemas.microsoft.com/office/drawing/2014/main" id="{789573D9-F609-42DF-991B-A681041B1AF8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5154613"/>
            <a:ext cx="215900" cy="215900"/>
            <a:chOff x="1156" y="2568"/>
            <a:chExt cx="136" cy="136"/>
          </a:xfrm>
        </p:grpSpPr>
        <p:sp>
          <p:nvSpPr>
            <p:cNvPr id="193" name="Oval 194">
              <a:extLst>
                <a:ext uri="{FF2B5EF4-FFF2-40B4-BE49-F238E27FC236}">
                  <a16:creationId xmlns:a16="http://schemas.microsoft.com/office/drawing/2014/main" id="{60E34DD2-C16D-4BF1-BC17-E220F7AAA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4" name="Oval 195">
              <a:extLst>
                <a:ext uri="{FF2B5EF4-FFF2-40B4-BE49-F238E27FC236}">
                  <a16:creationId xmlns:a16="http://schemas.microsoft.com/office/drawing/2014/main" id="{108E8E05-7ECA-4724-8533-259A9BFB6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69" name="Group 196">
            <a:extLst>
              <a:ext uri="{FF2B5EF4-FFF2-40B4-BE49-F238E27FC236}">
                <a16:creationId xmlns:a16="http://schemas.microsoft.com/office/drawing/2014/main" id="{701E73FF-558D-45CA-8460-934B3C4A9F02}"/>
              </a:ext>
            </a:extLst>
          </p:cNvPr>
          <p:cNvGrpSpPr>
            <a:grpSpLocks/>
          </p:cNvGrpSpPr>
          <p:nvPr/>
        </p:nvGrpSpPr>
        <p:grpSpPr bwMode="auto">
          <a:xfrm>
            <a:off x="4427538" y="6092825"/>
            <a:ext cx="215900" cy="215900"/>
            <a:chOff x="1156" y="2568"/>
            <a:chExt cx="136" cy="136"/>
          </a:xfrm>
        </p:grpSpPr>
        <p:sp>
          <p:nvSpPr>
            <p:cNvPr id="196" name="Oval 197">
              <a:extLst>
                <a:ext uri="{FF2B5EF4-FFF2-40B4-BE49-F238E27FC236}">
                  <a16:creationId xmlns:a16="http://schemas.microsoft.com/office/drawing/2014/main" id="{819420F6-2A6B-470B-B505-FD5ECB226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7" name="Oval 198">
              <a:extLst>
                <a:ext uri="{FF2B5EF4-FFF2-40B4-BE49-F238E27FC236}">
                  <a16:creationId xmlns:a16="http://schemas.microsoft.com/office/drawing/2014/main" id="{067A42AB-6780-4C39-9ACC-870A7E74F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70" name="Group 199">
            <a:extLst>
              <a:ext uri="{FF2B5EF4-FFF2-40B4-BE49-F238E27FC236}">
                <a16:creationId xmlns:a16="http://schemas.microsoft.com/office/drawing/2014/main" id="{47CB5E5E-0BB4-414C-8EBA-A0AFEC5F4682}"/>
              </a:ext>
            </a:extLst>
          </p:cNvPr>
          <p:cNvGrpSpPr>
            <a:grpSpLocks/>
          </p:cNvGrpSpPr>
          <p:nvPr/>
        </p:nvGrpSpPr>
        <p:grpSpPr bwMode="auto">
          <a:xfrm>
            <a:off x="4211638" y="6165850"/>
            <a:ext cx="215900" cy="215900"/>
            <a:chOff x="1156" y="2568"/>
            <a:chExt cx="136" cy="136"/>
          </a:xfrm>
        </p:grpSpPr>
        <p:sp>
          <p:nvSpPr>
            <p:cNvPr id="199" name="Oval 200">
              <a:extLst>
                <a:ext uri="{FF2B5EF4-FFF2-40B4-BE49-F238E27FC236}">
                  <a16:creationId xmlns:a16="http://schemas.microsoft.com/office/drawing/2014/main" id="{146126B9-4B2C-4AC6-BEB1-722ABFB5CF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0" name="Oval 201">
              <a:extLst>
                <a:ext uri="{FF2B5EF4-FFF2-40B4-BE49-F238E27FC236}">
                  <a16:creationId xmlns:a16="http://schemas.microsoft.com/office/drawing/2014/main" id="{1F44D57A-C169-4E56-80C9-E896D7AD8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71" name="Group 202">
            <a:extLst>
              <a:ext uri="{FF2B5EF4-FFF2-40B4-BE49-F238E27FC236}">
                <a16:creationId xmlns:a16="http://schemas.microsoft.com/office/drawing/2014/main" id="{86398EB3-9DC1-4B29-91D5-409058A8DA23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6165850"/>
            <a:ext cx="215900" cy="215900"/>
            <a:chOff x="1156" y="2568"/>
            <a:chExt cx="136" cy="136"/>
          </a:xfrm>
        </p:grpSpPr>
        <p:sp>
          <p:nvSpPr>
            <p:cNvPr id="202" name="Oval 203">
              <a:extLst>
                <a:ext uri="{FF2B5EF4-FFF2-40B4-BE49-F238E27FC236}">
                  <a16:creationId xmlns:a16="http://schemas.microsoft.com/office/drawing/2014/main" id="{3A60FEFF-4BE0-479F-A923-6FE935E9E9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3" name="Oval 204">
              <a:extLst>
                <a:ext uri="{FF2B5EF4-FFF2-40B4-BE49-F238E27FC236}">
                  <a16:creationId xmlns:a16="http://schemas.microsoft.com/office/drawing/2014/main" id="{C6D93B30-0042-4E94-BF4B-2381FD00A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72" name="Group 205">
            <a:extLst>
              <a:ext uri="{FF2B5EF4-FFF2-40B4-BE49-F238E27FC236}">
                <a16:creationId xmlns:a16="http://schemas.microsoft.com/office/drawing/2014/main" id="{15656F28-4712-49FC-9AD1-E2043D6B9C1C}"/>
              </a:ext>
            </a:extLst>
          </p:cNvPr>
          <p:cNvGrpSpPr>
            <a:grpSpLocks/>
          </p:cNvGrpSpPr>
          <p:nvPr/>
        </p:nvGrpSpPr>
        <p:grpSpPr bwMode="auto">
          <a:xfrm>
            <a:off x="3779838" y="6165850"/>
            <a:ext cx="215900" cy="215900"/>
            <a:chOff x="1156" y="2568"/>
            <a:chExt cx="136" cy="136"/>
          </a:xfrm>
        </p:grpSpPr>
        <p:sp>
          <p:nvSpPr>
            <p:cNvPr id="205" name="Oval 206">
              <a:extLst>
                <a:ext uri="{FF2B5EF4-FFF2-40B4-BE49-F238E27FC236}">
                  <a16:creationId xmlns:a16="http://schemas.microsoft.com/office/drawing/2014/main" id="{E3EEA66F-60E4-41BB-ACD1-33A11FE96E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6" name="Oval 207">
              <a:extLst>
                <a:ext uri="{FF2B5EF4-FFF2-40B4-BE49-F238E27FC236}">
                  <a16:creationId xmlns:a16="http://schemas.microsoft.com/office/drawing/2014/main" id="{9AD83E9D-11B6-4325-ACE3-DD52597E8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73" name="Group 208">
            <a:extLst>
              <a:ext uri="{FF2B5EF4-FFF2-40B4-BE49-F238E27FC236}">
                <a16:creationId xmlns:a16="http://schemas.microsoft.com/office/drawing/2014/main" id="{5A115CA7-A851-4DF4-95B4-8928DD0F864F}"/>
              </a:ext>
            </a:extLst>
          </p:cNvPr>
          <p:cNvGrpSpPr>
            <a:grpSpLocks/>
          </p:cNvGrpSpPr>
          <p:nvPr/>
        </p:nvGrpSpPr>
        <p:grpSpPr bwMode="auto">
          <a:xfrm>
            <a:off x="3563938" y="6092825"/>
            <a:ext cx="215900" cy="215900"/>
            <a:chOff x="1156" y="2568"/>
            <a:chExt cx="136" cy="136"/>
          </a:xfrm>
        </p:grpSpPr>
        <p:sp>
          <p:nvSpPr>
            <p:cNvPr id="208" name="Oval 209">
              <a:extLst>
                <a:ext uri="{FF2B5EF4-FFF2-40B4-BE49-F238E27FC236}">
                  <a16:creationId xmlns:a16="http://schemas.microsoft.com/office/drawing/2014/main" id="{8E522230-5093-42D9-A66A-7F08E23EE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9" name="Oval 210">
              <a:extLst>
                <a:ext uri="{FF2B5EF4-FFF2-40B4-BE49-F238E27FC236}">
                  <a16:creationId xmlns:a16="http://schemas.microsoft.com/office/drawing/2014/main" id="{C15AABAA-2758-4FE9-94A2-78AC3CF1F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74" name="Group 211">
            <a:extLst>
              <a:ext uri="{FF2B5EF4-FFF2-40B4-BE49-F238E27FC236}">
                <a16:creationId xmlns:a16="http://schemas.microsoft.com/office/drawing/2014/main" id="{8ED4F1F9-FE11-4D79-BA87-3C3AC99E49D4}"/>
              </a:ext>
            </a:extLst>
          </p:cNvPr>
          <p:cNvGrpSpPr>
            <a:grpSpLocks/>
          </p:cNvGrpSpPr>
          <p:nvPr/>
        </p:nvGrpSpPr>
        <p:grpSpPr bwMode="auto">
          <a:xfrm>
            <a:off x="5064125" y="5861050"/>
            <a:ext cx="215900" cy="215900"/>
            <a:chOff x="1156" y="2568"/>
            <a:chExt cx="136" cy="136"/>
          </a:xfrm>
        </p:grpSpPr>
        <p:sp>
          <p:nvSpPr>
            <p:cNvPr id="211" name="Oval 212">
              <a:extLst>
                <a:ext uri="{FF2B5EF4-FFF2-40B4-BE49-F238E27FC236}">
                  <a16:creationId xmlns:a16="http://schemas.microsoft.com/office/drawing/2014/main" id="{B32E319D-D31D-4DE9-9FBC-A7822950DF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2" name="Oval 213">
              <a:extLst>
                <a:ext uri="{FF2B5EF4-FFF2-40B4-BE49-F238E27FC236}">
                  <a16:creationId xmlns:a16="http://schemas.microsoft.com/office/drawing/2014/main" id="{0CD9DE57-0CEE-49EC-B4F1-2B1A6BBFD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75" name="Group 214">
            <a:extLst>
              <a:ext uri="{FF2B5EF4-FFF2-40B4-BE49-F238E27FC236}">
                <a16:creationId xmlns:a16="http://schemas.microsoft.com/office/drawing/2014/main" id="{E6C73D40-A27A-4CD5-9CD7-FC1A38D374D3}"/>
              </a:ext>
            </a:extLst>
          </p:cNvPr>
          <p:cNvGrpSpPr>
            <a:grpSpLocks/>
          </p:cNvGrpSpPr>
          <p:nvPr/>
        </p:nvGrpSpPr>
        <p:grpSpPr bwMode="auto">
          <a:xfrm>
            <a:off x="4859338" y="5949950"/>
            <a:ext cx="215900" cy="215900"/>
            <a:chOff x="1156" y="2568"/>
            <a:chExt cx="136" cy="136"/>
          </a:xfrm>
        </p:grpSpPr>
        <p:sp>
          <p:nvSpPr>
            <p:cNvPr id="214" name="Oval 215">
              <a:extLst>
                <a:ext uri="{FF2B5EF4-FFF2-40B4-BE49-F238E27FC236}">
                  <a16:creationId xmlns:a16="http://schemas.microsoft.com/office/drawing/2014/main" id="{FCB7933D-600E-4D10-BD25-855009A08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5" name="Oval 216">
              <a:extLst>
                <a:ext uri="{FF2B5EF4-FFF2-40B4-BE49-F238E27FC236}">
                  <a16:creationId xmlns:a16="http://schemas.microsoft.com/office/drawing/2014/main" id="{AA7404C9-40FE-4DC7-9EC6-DB36FE76E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76" name="Group 217">
            <a:extLst>
              <a:ext uri="{FF2B5EF4-FFF2-40B4-BE49-F238E27FC236}">
                <a16:creationId xmlns:a16="http://schemas.microsoft.com/office/drawing/2014/main" id="{826B4E5A-5E30-49BA-BF88-66248EB42F2A}"/>
              </a:ext>
            </a:extLst>
          </p:cNvPr>
          <p:cNvGrpSpPr>
            <a:grpSpLocks/>
          </p:cNvGrpSpPr>
          <p:nvPr/>
        </p:nvGrpSpPr>
        <p:grpSpPr bwMode="auto">
          <a:xfrm>
            <a:off x="4643438" y="6021388"/>
            <a:ext cx="215900" cy="215900"/>
            <a:chOff x="1156" y="2568"/>
            <a:chExt cx="136" cy="136"/>
          </a:xfrm>
        </p:grpSpPr>
        <p:sp>
          <p:nvSpPr>
            <p:cNvPr id="217" name="Oval 218">
              <a:extLst>
                <a:ext uri="{FF2B5EF4-FFF2-40B4-BE49-F238E27FC236}">
                  <a16:creationId xmlns:a16="http://schemas.microsoft.com/office/drawing/2014/main" id="{0BF9F586-B4F7-46DB-99DF-5591CF260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8" name="Oval 219">
              <a:extLst>
                <a:ext uri="{FF2B5EF4-FFF2-40B4-BE49-F238E27FC236}">
                  <a16:creationId xmlns:a16="http://schemas.microsoft.com/office/drawing/2014/main" id="{B9C8C6D4-81D1-45A4-9C2E-96CE8C6FF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77" name="Group 220">
            <a:extLst>
              <a:ext uri="{FF2B5EF4-FFF2-40B4-BE49-F238E27FC236}">
                <a16:creationId xmlns:a16="http://schemas.microsoft.com/office/drawing/2014/main" id="{4C86E3CC-537F-4CC3-B1D1-54728E2E2AF1}"/>
              </a:ext>
            </a:extLst>
          </p:cNvPr>
          <p:cNvGrpSpPr>
            <a:grpSpLocks/>
          </p:cNvGrpSpPr>
          <p:nvPr/>
        </p:nvGrpSpPr>
        <p:grpSpPr bwMode="auto">
          <a:xfrm>
            <a:off x="5283200" y="5734050"/>
            <a:ext cx="215900" cy="215900"/>
            <a:chOff x="1156" y="2568"/>
            <a:chExt cx="136" cy="136"/>
          </a:xfrm>
        </p:grpSpPr>
        <p:sp>
          <p:nvSpPr>
            <p:cNvPr id="220" name="Oval 221">
              <a:extLst>
                <a:ext uri="{FF2B5EF4-FFF2-40B4-BE49-F238E27FC236}">
                  <a16:creationId xmlns:a16="http://schemas.microsoft.com/office/drawing/2014/main" id="{2B6A4827-1B8C-4252-B3BF-154F063772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1" name="Oval 222">
              <a:extLst>
                <a:ext uri="{FF2B5EF4-FFF2-40B4-BE49-F238E27FC236}">
                  <a16:creationId xmlns:a16="http://schemas.microsoft.com/office/drawing/2014/main" id="{C150DCAA-7D42-4D4A-B9BF-EA32BD0DB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78" name="Group 232">
            <a:extLst>
              <a:ext uri="{FF2B5EF4-FFF2-40B4-BE49-F238E27FC236}">
                <a16:creationId xmlns:a16="http://schemas.microsoft.com/office/drawing/2014/main" id="{75E3A7B7-F416-4EED-92B3-F8C38946423D}"/>
              </a:ext>
            </a:extLst>
          </p:cNvPr>
          <p:cNvGrpSpPr>
            <a:grpSpLocks/>
          </p:cNvGrpSpPr>
          <p:nvPr/>
        </p:nvGrpSpPr>
        <p:grpSpPr bwMode="auto">
          <a:xfrm>
            <a:off x="3060700" y="3463925"/>
            <a:ext cx="142875" cy="144463"/>
            <a:chOff x="340" y="3339"/>
            <a:chExt cx="181" cy="136"/>
          </a:xfrm>
        </p:grpSpPr>
        <p:sp>
          <p:nvSpPr>
            <p:cNvPr id="223" name="Oval 233">
              <a:extLst>
                <a:ext uri="{FF2B5EF4-FFF2-40B4-BE49-F238E27FC236}">
                  <a16:creationId xmlns:a16="http://schemas.microsoft.com/office/drawing/2014/main" id="{7EC48DBF-1FB6-4418-BCBC-AF910FFE0F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4" name="Oval 234">
              <a:extLst>
                <a:ext uri="{FF2B5EF4-FFF2-40B4-BE49-F238E27FC236}">
                  <a16:creationId xmlns:a16="http://schemas.microsoft.com/office/drawing/2014/main" id="{2AD81E13-4CC8-4A63-BC77-F91A5F16F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79" name="Group 268">
            <a:extLst>
              <a:ext uri="{FF2B5EF4-FFF2-40B4-BE49-F238E27FC236}">
                <a16:creationId xmlns:a16="http://schemas.microsoft.com/office/drawing/2014/main" id="{2CA388D1-F4A3-4F38-9A83-2D4E2B8E8950}"/>
              </a:ext>
            </a:extLst>
          </p:cNvPr>
          <p:cNvGrpSpPr>
            <a:grpSpLocks/>
          </p:cNvGrpSpPr>
          <p:nvPr/>
        </p:nvGrpSpPr>
        <p:grpSpPr bwMode="auto">
          <a:xfrm rot="-4230832">
            <a:off x="3024188" y="3608388"/>
            <a:ext cx="431800" cy="215900"/>
            <a:chOff x="340" y="3339"/>
            <a:chExt cx="181" cy="136"/>
          </a:xfrm>
        </p:grpSpPr>
        <p:sp>
          <p:nvSpPr>
            <p:cNvPr id="226" name="Oval 269">
              <a:extLst>
                <a:ext uri="{FF2B5EF4-FFF2-40B4-BE49-F238E27FC236}">
                  <a16:creationId xmlns:a16="http://schemas.microsoft.com/office/drawing/2014/main" id="{461F77B4-8373-4694-A846-1597738AC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7" name="Oval 270">
              <a:extLst>
                <a:ext uri="{FF2B5EF4-FFF2-40B4-BE49-F238E27FC236}">
                  <a16:creationId xmlns:a16="http://schemas.microsoft.com/office/drawing/2014/main" id="{337A8DA8-64D8-4C1A-BEF7-C0841E92F1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228" name="Oval 277">
            <a:extLst>
              <a:ext uri="{FF2B5EF4-FFF2-40B4-BE49-F238E27FC236}">
                <a16:creationId xmlns:a16="http://schemas.microsoft.com/office/drawing/2014/main" id="{671F7277-B9F9-4219-AEC2-FFE779D1D8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27082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29" name="Oval 278">
            <a:extLst>
              <a:ext uri="{FF2B5EF4-FFF2-40B4-BE49-F238E27FC236}">
                <a16:creationId xmlns:a16="http://schemas.microsoft.com/office/drawing/2014/main" id="{0AB78227-1D0E-46CB-A7C1-8E2D004EA7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4438" y="29972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0" name="Oval 279">
            <a:extLst>
              <a:ext uri="{FF2B5EF4-FFF2-40B4-BE49-F238E27FC236}">
                <a16:creationId xmlns:a16="http://schemas.microsoft.com/office/drawing/2014/main" id="{593B5491-A9FD-4831-ADA9-CB8C59FBE7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475" y="206057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1" name="Oval 280">
            <a:extLst>
              <a:ext uri="{FF2B5EF4-FFF2-40B4-BE49-F238E27FC236}">
                <a16:creationId xmlns:a16="http://schemas.microsoft.com/office/drawing/2014/main" id="{CC55F090-9B76-47D2-BC14-E0D3D327C6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0" y="24209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2" name="Oval 281">
            <a:extLst>
              <a:ext uri="{FF2B5EF4-FFF2-40B4-BE49-F238E27FC236}">
                <a16:creationId xmlns:a16="http://schemas.microsoft.com/office/drawing/2014/main" id="{EDD230C5-5198-4A9A-BE97-012066165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0" y="2349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3" name="Oval 282">
            <a:extLst>
              <a:ext uri="{FF2B5EF4-FFF2-40B4-BE49-F238E27FC236}">
                <a16:creationId xmlns:a16="http://schemas.microsoft.com/office/drawing/2014/main" id="{D0D4DACD-7724-46B0-937F-29A3BC8E01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18446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4" name="Oval 283">
            <a:extLst>
              <a:ext uri="{FF2B5EF4-FFF2-40B4-BE49-F238E27FC236}">
                <a16:creationId xmlns:a16="http://schemas.microsoft.com/office/drawing/2014/main" id="{CEDC82F8-E5B0-4748-8CEA-F385E6FD59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6100" y="227647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5" name="Oval 284">
            <a:extLst>
              <a:ext uri="{FF2B5EF4-FFF2-40B4-BE49-F238E27FC236}">
                <a16:creationId xmlns:a16="http://schemas.microsoft.com/office/drawing/2014/main" id="{4B8B86E5-561A-42F5-B058-415C495040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2363" y="23495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6" name="Oval 285">
            <a:extLst>
              <a:ext uri="{FF2B5EF4-FFF2-40B4-BE49-F238E27FC236}">
                <a16:creationId xmlns:a16="http://schemas.microsoft.com/office/drawing/2014/main" id="{4EE5916B-DFC4-4847-A372-1300BE7038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8625" y="26368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7" name="Oval 286">
            <a:extLst>
              <a:ext uri="{FF2B5EF4-FFF2-40B4-BE49-F238E27FC236}">
                <a16:creationId xmlns:a16="http://schemas.microsoft.com/office/drawing/2014/main" id="{40C8429B-D626-4D55-9B60-A911B3A8A0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6325" y="3141663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8" name="Oval 287">
            <a:extLst>
              <a:ext uri="{FF2B5EF4-FFF2-40B4-BE49-F238E27FC236}">
                <a16:creationId xmlns:a16="http://schemas.microsoft.com/office/drawing/2014/main" id="{A98BD8B8-8818-4F39-85C6-DC5927BA9F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5963" y="3357563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grpSp>
        <p:nvGrpSpPr>
          <p:cNvPr id="25691" name="Group 288">
            <a:extLst>
              <a:ext uri="{FF2B5EF4-FFF2-40B4-BE49-F238E27FC236}">
                <a16:creationId xmlns:a16="http://schemas.microsoft.com/office/drawing/2014/main" id="{C09F0D03-DCBA-42FE-B929-0BFEDCF0E681}"/>
              </a:ext>
            </a:extLst>
          </p:cNvPr>
          <p:cNvGrpSpPr>
            <a:grpSpLocks/>
          </p:cNvGrpSpPr>
          <p:nvPr/>
        </p:nvGrpSpPr>
        <p:grpSpPr bwMode="auto">
          <a:xfrm>
            <a:off x="2484438" y="6308725"/>
            <a:ext cx="287337" cy="215900"/>
            <a:chOff x="1066" y="1706"/>
            <a:chExt cx="181" cy="136"/>
          </a:xfrm>
        </p:grpSpPr>
        <p:sp>
          <p:nvSpPr>
            <p:cNvPr id="240" name="Oval 289">
              <a:extLst>
                <a:ext uri="{FF2B5EF4-FFF2-40B4-BE49-F238E27FC236}">
                  <a16:creationId xmlns:a16="http://schemas.microsoft.com/office/drawing/2014/main" id="{2FB5E224-7B2B-4AF2-B517-2067F05C7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41" name="Oval 290">
              <a:extLst>
                <a:ext uri="{FF2B5EF4-FFF2-40B4-BE49-F238E27FC236}">
                  <a16:creationId xmlns:a16="http://schemas.microsoft.com/office/drawing/2014/main" id="{8C85232D-566C-4903-86B9-2F12C7710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692" name="Group 291">
            <a:extLst>
              <a:ext uri="{FF2B5EF4-FFF2-40B4-BE49-F238E27FC236}">
                <a16:creationId xmlns:a16="http://schemas.microsoft.com/office/drawing/2014/main" id="{7ECF1064-BB52-4648-A872-A23D99333F66}"/>
              </a:ext>
            </a:extLst>
          </p:cNvPr>
          <p:cNvGrpSpPr>
            <a:grpSpLocks/>
          </p:cNvGrpSpPr>
          <p:nvPr/>
        </p:nvGrpSpPr>
        <p:grpSpPr bwMode="auto">
          <a:xfrm>
            <a:off x="8532813" y="6237288"/>
            <a:ext cx="287337" cy="215900"/>
            <a:chOff x="1066" y="1706"/>
            <a:chExt cx="181" cy="136"/>
          </a:xfrm>
        </p:grpSpPr>
        <p:sp>
          <p:nvSpPr>
            <p:cNvPr id="243" name="Oval 292">
              <a:extLst>
                <a:ext uri="{FF2B5EF4-FFF2-40B4-BE49-F238E27FC236}">
                  <a16:creationId xmlns:a16="http://schemas.microsoft.com/office/drawing/2014/main" id="{862AD9C0-D464-4D01-94C1-34432C478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44" name="Oval 293">
              <a:extLst>
                <a:ext uri="{FF2B5EF4-FFF2-40B4-BE49-F238E27FC236}">
                  <a16:creationId xmlns:a16="http://schemas.microsoft.com/office/drawing/2014/main" id="{07411857-2675-4B0D-8458-8CDA31273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245" name="Freeform 294">
            <a:extLst>
              <a:ext uri="{FF2B5EF4-FFF2-40B4-BE49-F238E27FC236}">
                <a16:creationId xmlns:a16="http://schemas.microsoft.com/office/drawing/2014/main" id="{8AC1FB16-1CB6-4D4A-9898-32CD6974C2FC}"/>
              </a:ext>
            </a:extLst>
          </p:cNvPr>
          <p:cNvSpPr>
            <a:spLocks/>
          </p:cNvSpPr>
          <p:nvPr/>
        </p:nvSpPr>
        <p:spPr bwMode="auto">
          <a:xfrm>
            <a:off x="1679575" y="3500438"/>
            <a:ext cx="444500" cy="828675"/>
          </a:xfrm>
          <a:custGeom>
            <a:avLst/>
            <a:gdLst>
              <a:gd name="T0" fmla="*/ 2147483646 w 280"/>
              <a:gd name="T1" fmla="*/ 0 h 522"/>
              <a:gd name="T2" fmla="*/ 2147483646 w 280"/>
              <a:gd name="T3" fmla="*/ 2147483646 h 522"/>
              <a:gd name="T4" fmla="*/ 2147483646 w 280"/>
              <a:gd name="T5" fmla="*/ 2147483646 h 522"/>
              <a:gd name="T6" fmla="*/ 2147483646 w 280"/>
              <a:gd name="T7" fmla="*/ 2147483646 h 522"/>
              <a:gd name="T8" fmla="*/ 2147483646 w 280"/>
              <a:gd name="T9" fmla="*/ 2147483646 h 522"/>
              <a:gd name="T10" fmla="*/ 2147483646 w 280"/>
              <a:gd name="T11" fmla="*/ 2147483646 h 522"/>
              <a:gd name="T12" fmla="*/ 2147483646 w 280"/>
              <a:gd name="T13" fmla="*/ 2147483646 h 522"/>
              <a:gd name="T14" fmla="*/ 2147483646 w 280"/>
              <a:gd name="T15" fmla="*/ 0 h 522"/>
              <a:gd name="T16" fmla="*/ 2147483646 w 280"/>
              <a:gd name="T17" fmla="*/ 0 h 5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80" h="522">
                <a:moveTo>
                  <a:pt x="234" y="0"/>
                </a:moveTo>
                <a:cubicBezTo>
                  <a:pt x="162" y="41"/>
                  <a:pt x="91" y="83"/>
                  <a:pt x="53" y="136"/>
                </a:cubicBezTo>
                <a:cubicBezTo>
                  <a:pt x="15" y="189"/>
                  <a:pt x="0" y="257"/>
                  <a:pt x="8" y="318"/>
                </a:cubicBezTo>
                <a:cubicBezTo>
                  <a:pt x="16" y="379"/>
                  <a:pt x="75" y="476"/>
                  <a:pt x="98" y="499"/>
                </a:cubicBezTo>
                <a:cubicBezTo>
                  <a:pt x="121" y="522"/>
                  <a:pt x="136" y="492"/>
                  <a:pt x="144" y="454"/>
                </a:cubicBezTo>
                <a:cubicBezTo>
                  <a:pt x="152" y="416"/>
                  <a:pt x="129" y="326"/>
                  <a:pt x="144" y="273"/>
                </a:cubicBezTo>
                <a:cubicBezTo>
                  <a:pt x="159" y="220"/>
                  <a:pt x="211" y="181"/>
                  <a:pt x="234" y="136"/>
                </a:cubicBezTo>
                <a:cubicBezTo>
                  <a:pt x="257" y="91"/>
                  <a:pt x="272" y="23"/>
                  <a:pt x="280" y="0"/>
                </a:cubicBezTo>
                <a:cubicBezTo>
                  <a:pt x="280" y="0"/>
                  <a:pt x="234" y="0"/>
                  <a:pt x="234" y="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246" name="Freeform 295">
            <a:extLst>
              <a:ext uri="{FF2B5EF4-FFF2-40B4-BE49-F238E27FC236}">
                <a16:creationId xmlns:a16="http://schemas.microsoft.com/office/drawing/2014/main" id="{F29B814A-92DD-46F1-A6B5-E71C4DF117BC}"/>
              </a:ext>
            </a:extLst>
          </p:cNvPr>
          <p:cNvSpPr>
            <a:spLocks/>
          </p:cNvSpPr>
          <p:nvPr/>
        </p:nvSpPr>
        <p:spPr bwMode="auto">
          <a:xfrm>
            <a:off x="6143625" y="4484688"/>
            <a:ext cx="312738" cy="481012"/>
          </a:xfrm>
          <a:custGeom>
            <a:avLst/>
            <a:gdLst>
              <a:gd name="T0" fmla="*/ 2147483646 w 197"/>
              <a:gd name="T1" fmla="*/ 2147483646 h 303"/>
              <a:gd name="T2" fmla="*/ 2147483646 w 197"/>
              <a:gd name="T3" fmla="*/ 2147483646 h 303"/>
              <a:gd name="T4" fmla="*/ 2147483646 w 197"/>
              <a:gd name="T5" fmla="*/ 2147483646 h 303"/>
              <a:gd name="T6" fmla="*/ 2147483646 w 197"/>
              <a:gd name="T7" fmla="*/ 2147483646 h 303"/>
              <a:gd name="T8" fmla="*/ 2147483646 w 197"/>
              <a:gd name="T9" fmla="*/ 2147483646 h 3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7" h="303">
                <a:moveTo>
                  <a:pt x="189" y="288"/>
                </a:moveTo>
                <a:cubicBezTo>
                  <a:pt x="181" y="303"/>
                  <a:pt x="83" y="242"/>
                  <a:pt x="53" y="197"/>
                </a:cubicBezTo>
                <a:cubicBezTo>
                  <a:pt x="23" y="152"/>
                  <a:pt x="0" y="30"/>
                  <a:pt x="8" y="15"/>
                </a:cubicBezTo>
                <a:cubicBezTo>
                  <a:pt x="16" y="0"/>
                  <a:pt x="69" y="61"/>
                  <a:pt x="99" y="106"/>
                </a:cubicBezTo>
                <a:cubicBezTo>
                  <a:pt x="129" y="151"/>
                  <a:pt x="197" y="273"/>
                  <a:pt x="189" y="288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247" name="Freeform 296">
            <a:extLst>
              <a:ext uri="{FF2B5EF4-FFF2-40B4-BE49-F238E27FC236}">
                <a16:creationId xmlns:a16="http://schemas.microsoft.com/office/drawing/2014/main" id="{04A8DE5B-9375-4475-AC0C-E8B001E25528}"/>
              </a:ext>
            </a:extLst>
          </p:cNvPr>
          <p:cNvSpPr>
            <a:spLocks/>
          </p:cNvSpPr>
          <p:nvPr/>
        </p:nvSpPr>
        <p:spPr bwMode="auto">
          <a:xfrm>
            <a:off x="5783263" y="2301875"/>
            <a:ext cx="325437" cy="1055688"/>
          </a:xfrm>
          <a:custGeom>
            <a:avLst/>
            <a:gdLst>
              <a:gd name="T0" fmla="*/ 2147483646 w 205"/>
              <a:gd name="T1" fmla="*/ 2147483646 h 665"/>
              <a:gd name="T2" fmla="*/ 2147483646 w 205"/>
              <a:gd name="T3" fmla="*/ 2147483646 h 665"/>
              <a:gd name="T4" fmla="*/ 2147483646 w 205"/>
              <a:gd name="T5" fmla="*/ 2147483646 h 665"/>
              <a:gd name="T6" fmla="*/ 2147483646 w 205"/>
              <a:gd name="T7" fmla="*/ 2147483646 h 665"/>
              <a:gd name="T8" fmla="*/ 2147483646 w 205"/>
              <a:gd name="T9" fmla="*/ 2147483646 h 665"/>
              <a:gd name="T10" fmla="*/ 2147483646 w 205"/>
              <a:gd name="T11" fmla="*/ 2147483646 h 665"/>
              <a:gd name="T12" fmla="*/ 2147483646 w 205"/>
              <a:gd name="T13" fmla="*/ 2147483646 h 665"/>
              <a:gd name="T14" fmla="*/ 2147483646 w 205"/>
              <a:gd name="T15" fmla="*/ 2147483646 h 665"/>
              <a:gd name="T16" fmla="*/ 2147483646 w 205"/>
              <a:gd name="T17" fmla="*/ 2147483646 h 66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5" h="665">
                <a:moveTo>
                  <a:pt x="144" y="30"/>
                </a:moveTo>
                <a:cubicBezTo>
                  <a:pt x="121" y="60"/>
                  <a:pt x="76" y="136"/>
                  <a:pt x="53" y="211"/>
                </a:cubicBezTo>
                <a:cubicBezTo>
                  <a:pt x="30" y="286"/>
                  <a:pt x="0" y="407"/>
                  <a:pt x="8" y="483"/>
                </a:cubicBezTo>
                <a:cubicBezTo>
                  <a:pt x="16" y="559"/>
                  <a:pt x="84" y="665"/>
                  <a:pt x="99" y="665"/>
                </a:cubicBezTo>
                <a:cubicBezTo>
                  <a:pt x="114" y="665"/>
                  <a:pt x="99" y="536"/>
                  <a:pt x="99" y="483"/>
                </a:cubicBezTo>
                <a:cubicBezTo>
                  <a:pt x="99" y="430"/>
                  <a:pt x="84" y="407"/>
                  <a:pt x="99" y="347"/>
                </a:cubicBezTo>
                <a:cubicBezTo>
                  <a:pt x="114" y="287"/>
                  <a:pt x="175" y="173"/>
                  <a:pt x="190" y="120"/>
                </a:cubicBezTo>
                <a:cubicBezTo>
                  <a:pt x="205" y="67"/>
                  <a:pt x="198" y="45"/>
                  <a:pt x="190" y="30"/>
                </a:cubicBezTo>
                <a:cubicBezTo>
                  <a:pt x="182" y="15"/>
                  <a:pt x="167" y="0"/>
                  <a:pt x="144" y="3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248" name="Oval 297">
            <a:extLst>
              <a:ext uri="{FF2B5EF4-FFF2-40B4-BE49-F238E27FC236}">
                <a16:creationId xmlns:a16="http://schemas.microsoft.com/office/drawing/2014/main" id="{6EF5A3CC-9CEF-47A1-ACD9-75D1A1C50F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8175" y="4508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49" name="Oval 298">
            <a:extLst>
              <a:ext uri="{FF2B5EF4-FFF2-40B4-BE49-F238E27FC236}">
                <a16:creationId xmlns:a16="http://schemas.microsoft.com/office/drawing/2014/main" id="{F98CFB54-3195-456F-9CC2-509C44014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350" y="37163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0" name="Oval 299">
            <a:extLst>
              <a:ext uri="{FF2B5EF4-FFF2-40B4-BE49-F238E27FC236}">
                <a16:creationId xmlns:a16="http://schemas.microsoft.com/office/drawing/2014/main" id="{821AB125-3BBE-41D2-B78C-9C1A25305D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38608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1" name="Oval 300">
            <a:extLst>
              <a:ext uri="{FF2B5EF4-FFF2-40B4-BE49-F238E27FC236}">
                <a16:creationId xmlns:a16="http://schemas.microsoft.com/office/drawing/2014/main" id="{10329FB7-3823-4547-A52A-DD10F2AFF7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4888" y="4941888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2" name="Oval 301">
            <a:extLst>
              <a:ext uri="{FF2B5EF4-FFF2-40B4-BE49-F238E27FC236}">
                <a16:creationId xmlns:a16="http://schemas.microsoft.com/office/drawing/2014/main" id="{A6D0D004-96D1-4E5E-8616-B47567AF2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4025" y="47974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3" name="Oval 302">
            <a:extLst>
              <a:ext uri="{FF2B5EF4-FFF2-40B4-BE49-F238E27FC236}">
                <a16:creationId xmlns:a16="http://schemas.microsoft.com/office/drawing/2014/main" id="{A34CBC63-207F-4951-AD43-CF80E60681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5150" y="52292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4" name="Oval 303">
            <a:extLst>
              <a:ext uri="{FF2B5EF4-FFF2-40B4-BE49-F238E27FC236}">
                <a16:creationId xmlns:a16="http://schemas.microsoft.com/office/drawing/2014/main" id="{D3780A57-5DE4-416E-93F0-5FE7A42954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5513" y="32131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5" name="Oval 304">
            <a:extLst>
              <a:ext uri="{FF2B5EF4-FFF2-40B4-BE49-F238E27FC236}">
                <a16:creationId xmlns:a16="http://schemas.microsoft.com/office/drawing/2014/main" id="{71CE302D-2825-44E4-AD15-80C10C2F96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32845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6" name="Freeform 305">
            <a:extLst>
              <a:ext uri="{FF2B5EF4-FFF2-40B4-BE49-F238E27FC236}">
                <a16:creationId xmlns:a16="http://schemas.microsoft.com/office/drawing/2014/main" id="{27E85E83-3B0C-4D01-B4E8-F0B94F4B32A9}"/>
              </a:ext>
            </a:extLst>
          </p:cNvPr>
          <p:cNvSpPr>
            <a:spLocks/>
          </p:cNvSpPr>
          <p:nvPr/>
        </p:nvSpPr>
        <p:spPr bwMode="auto">
          <a:xfrm>
            <a:off x="4859338" y="1676400"/>
            <a:ext cx="469900" cy="552450"/>
          </a:xfrm>
          <a:custGeom>
            <a:avLst/>
            <a:gdLst>
              <a:gd name="T0" fmla="*/ 2147483646 w 296"/>
              <a:gd name="T1" fmla="*/ 2147483646 h 348"/>
              <a:gd name="T2" fmla="*/ 2147483646 w 296"/>
              <a:gd name="T3" fmla="*/ 2147483646 h 348"/>
              <a:gd name="T4" fmla="*/ 0 w 296"/>
              <a:gd name="T5" fmla="*/ 2147483646 h 348"/>
              <a:gd name="T6" fmla="*/ 2147483646 w 296"/>
              <a:gd name="T7" fmla="*/ 2147483646 h 348"/>
              <a:gd name="T8" fmla="*/ 2147483646 w 296"/>
              <a:gd name="T9" fmla="*/ 2147483646 h 348"/>
              <a:gd name="T10" fmla="*/ 2147483646 w 296"/>
              <a:gd name="T11" fmla="*/ 2147483646 h 3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6" h="348">
                <a:moveTo>
                  <a:pt x="227" y="15"/>
                </a:moveTo>
                <a:cubicBezTo>
                  <a:pt x="197" y="30"/>
                  <a:pt x="129" y="144"/>
                  <a:pt x="91" y="197"/>
                </a:cubicBezTo>
                <a:cubicBezTo>
                  <a:pt x="53" y="250"/>
                  <a:pt x="0" y="318"/>
                  <a:pt x="0" y="333"/>
                </a:cubicBezTo>
                <a:cubicBezTo>
                  <a:pt x="0" y="348"/>
                  <a:pt x="45" y="326"/>
                  <a:pt x="91" y="288"/>
                </a:cubicBezTo>
                <a:cubicBezTo>
                  <a:pt x="137" y="250"/>
                  <a:pt x="250" y="152"/>
                  <a:pt x="273" y="106"/>
                </a:cubicBezTo>
                <a:cubicBezTo>
                  <a:pt x="296" y="60"/>
                  <a:pt x="257" y="0"/>
                  <a:pt x="227" y="15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grpSp>
        <p:nvGrpSpPr>
          <p:cNvPr id="25705" name="Group 306">
            <a:extLst>
              <a:ext uri="{FF2B5EF4-FFF2-40B4-BE49-F238E27FC236}">
                <a16:creationId xmlns:a16="http://schemas.microsoft.com/office/drawing/2014/main" id="{D258BF31-9DFD-41E2-A2EE-98986BC77141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4149725"/>
            <a:ext cx="431800" cy="144463"/>
            <a:chOff x="295" y="3929"/>
            <a:chExt cx="272" cy="91"/>
          </a:xfrm>
        </p:grpSpPr>
        <p:sp>
          <p:nvSpPr>
            <p:cNvPr id="258" name="Oval 307">
              <a:extLst>
                <a:ext uri="{FF2B5EF4-FFF2-40B4-BE49-F238E27FC236}">
                  <a16:creationId xmlns:a16="http://schemas.microsoft.com/office/drawing/2014/main" id="{43AD95C0-7473-4230-A3CC-BA8BD4986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59" name="Oval 308">
              <a:extLst>
                <a:ext uri="{FF2B5EF4-FFF2-40B4-BE49-F238E27FC236}">
                  <a16:creationId xmlns:a16="http://schemas.microsoft.com/office/drawing/2014/main" id="{7C69706C-D059-4C01-AE1A-918A5E6AE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06" name="Group 309">
            <a:extLst>
              <a:ext uri="{FF2B5EF4-FFF2-40B4-BE49-F238E27FC236}">
                <a16:creationId xmlns:a16="http://schemas.microsoft.com/office/drawing/2014/main" id="{5C77B9F4-CFBB-41CA-B719-6A6613345B7C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4149725"/>
            <a:ext cx="431800" cy="144463"/>
            <a:chOff x="295" y="3929"/>
            <a:chExt cx="272" cy="91"/>
          </a:xfrm>
        </p:grpSpPr>
        <p:sp>
          <p:nvSpPr>
            <p:cNvPr id="261" name="Oval 310">
              <a:extLst>
                <a:ext uri="{FF2B5EF4-FFF2-40B4-BE49-F238E27FC236}">
                  <a16:creationId xmlns:a16="http://schemas.microsoft.com/office/drawing/2014/main" id="{11D0DD0F-9F10-4B0A-BEE5-D14892B39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2" name="Oval 311">
              <a:extLst>
                <a:ext uri="{FF2B5EF4-FFF2-40B4-BE49-F238E27FC236}">
                  <a16:creationId xmlns:a16="http://schemas.microsoft.com/office/drawing/2014/main" id="{7F6822A9-683F-4D94-8781-B4F5438AA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07" name="Group 312">
            <a:extLst>
              <a:ext uri="{FF2B5EF4-FFF2-40B4-BE49-F238E27FC236}">
                <a16:creationId xmlns:a16="http://schemas.microsoft.com/office/drawing/2014/main" id="{0A64ACFB-D77B-4AA6-8AD0-5EA4071E8649}"/>
              </a:ext>
            </a:extLst>
          </p:cNvPr>
          <p:cNvGrpSpPr>
            <a:grpSpLocks/>
          </p:cNvGrpSpPr>
          <p:nvPr/>
        </p:nvGrpSpPr>
        <p:grpSpPr bwMode="auto">
          <a:xfrm rot="824176">
            <a:off x="3419475" y="4076700"/>
            <a:ext cx="431800" cy="144463"/>
            <a:chOff x="295" y="3929"/>
            <a:chExt cx="272" cy="91"/>
          </a:xfrm>
        </p:grpSpPr>
        <p:sp>
          <p:nvSpPr>
            <p:cNvPr id="264" name="Oval 313">
              <a:extLst>
                <a:ext uri="{FF2B5EF4-FFF2-40B4-BE49-F238E27FC236}">
                  <a16:creationId xmlns:a16="http://schemas.microsoft.com/office/drawing/2014/main" id="{ED6B43DE-B5E5-4203-AD05-924A94EC5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5" name="Oval 314">
              <a:extLst>
                <a:ext uri="{FF2B5EF4-FFF2-40B4-BE49-F238E27FC236}">
                  <a16:creationId xmlns:a16="http://schemas.microsoft.com/office/drawing/2014/main" id="{5EDD81A8-57A9-4349-AC18-935EAC77E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08" name="Group 315">
            <a:extLst>
              <a:ext uri="{FF2B5EF4-FFF2-40B4-BE49-F238E27FC236}">
                <a16:creationId xmlns:a16="http://schemas.microsoft.com/office/drawing/2014/main" id="{D235B604-836F-4086-85F6-24672C0682A9}"/>
              </a:ext>
            </a:extLst>
          </p:cNvPr>
          <p:cNvGrpSpPr>
            <a:grpSpLocks/>
          </p:cNvGrpSpPr>
          <p:nvPr/>
        </p:nvGrpSpPr>
        <p:grpSpPr bwMode="auto">
          <a:xfrm rot="-2237686">
            <a:off x="4665663" y="4027488"/>
            <a:ext cx="431800" cy="144462"/>
            <a:chOff x="295" y="3929"/>
            <a:chExt cx="272" cy="91"/>
          </a:xfrm>
        </p:grpSpPr>
        <p:sp>
          <p:nvSpPr>
            <p:cNvPr id="267" name="Oval 316">
              <a:extLst>
                <a:ext uri="{FF2B5EF4-FFF2-40B4-BE49-F238E27FC236}">
                  <a16:creationId xmlns:a16="http://schemas.microsoft.com/office/drawing/2014/main" id="{8718D9F2-35D5-4E03-84D2-5D69ECF12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8" name="Oval 317">
              <a:extLst>
                <a:ext uri="{FF2B5EF4-FFF2-40B4-BE49-F238E27FC236}">
                  <a16:creationId xmlns:a16="http://schemas.microsoft.com/office/drawing/2014/main" id="{DF04D859-B7FE-49D0-9D64-DBB053F77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09" name="Group 318">
            <a:extLst>
              <a:ext uri="{FF2B5EF4-FFF2-40B4-BE49-F238E27FC236}">
                <a16:creationId xmlns:a16="http://schemas.microsoft.com/office/drawing/2014/main" id="{46735284-A48A-4854-991C-9B40669E3C3E}"/>
              </a:ext>
            </a:extLst>
          </p:cNvPr>
          <p:cNvGrpSpPr>
            <a:grpSpLocks/>
          </p:cNvGrpSpPr>
          <p:nvPr/>
        </p:nvGrpSpPr>
        <p:grpSpPr bwMode="auto">
          <a:xfrm rot="1886227">
            <a:off x="2987675" y="3933825"/>
            <a:ext cx="431800" cy="144463"/>
            <a:chOff x="295" y="3929"/>
            <a:chExt cx="272" cy="91"/>
          </a:xfrm>
        </p:grpSpPr>
        <p:sp>
          <p:nvSpPr>
            <p:cNvPr id="270" name="Oval 319">
              <a:extLst>
                <a:ext uri="{FF2B5EF4-FFF2-40B4-BE49-F238E27FC236}">
                  <a16:creationId xmlns:a16="http://schemas.microsoft.com/office/drawing/2014/main" id="{CFBD84C2-CC19-452A-B4B8-B0825DABB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71" name="Oval 320">
              <a:extLst>
                <a:ext uri="{FF2B5EF4-FFF2-40B4-BE49-F238E27FC236}">
                  <a16:creationId xmlns:a16="http://schemas.microsoft.com/office/drawing/2014/main" id="{2B9CAA68-04F3-40D6-A643-BBD1A8472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10" name="Group 321">
            <a:extLst>
              <a:ext uri="{FF2B5EF4-FFF2-40B4-BE49-F238E27FC236}">
                <a16:creationId xmlns:a16="http://schemas.microsoft.com/office/drawing/2014/main" id="{CB20F12C-FEBD-454F-88B2-8CAE68D67227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6308725"/>
            <a:ext cx="287338" cy="215900"/>
            <a:chOff x="1066" y="1706"/>
            <a:chExt cx="181" cy="136"/>
          </a:xfrm>
        </p:grpSpPr>
        <p:sp>
          <p:nvSpPr>
            <p:cNvPr id="273" name="Oval 322">
              <a:extLst>
                <a:ext uri="{FF2B5EF4-FFF2-40B4-BE49-F238E27FC236}">
                  <a16:creationId xmlns:a16="http://schemas.microsoft.com/office/drawing/2014/main" id="{FA5915A9-73B5-4324-94F9-023721CF4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74" name="Oval 323">
              <a:extLst>
                <a:ext uri="{FF2B5EF4-FFF2-40B4-BE49-F238E27FC236}">
                  <a16:creationId xmlns:a16="http://schemas.microsoft.com/office/drawing/2014/main" id="{A4FF9F1B-0599-4BAB-B0DB-B0DDB4189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11" name="Group 324">
            <a:extLst>
              <a:ext uri="{FF2B5EF4-FFF2-40B4-BE49-F238E27FC236}">
                <a16:creationId xmlns:a16="http://schemas.microsoft.com/office/drawing/2014/main" id="{DC342731-A69B-4848-A703-04A1268D839E}"/>
              </a:ext>
            </a:extLst>
          </p:cNvPr>
          <p:cNvGrpSpPr>
            <a:grpSpLocks/>
          </p:cNvGrpSpPr>
          <p:nvPr/>
        </p:nvGrpSpPr>
        <p:grpSpPr bwMode="auto">
          <a:xfrm>
            <a:off x="3059113" y="6308725"/>
            <a:ext cx="287337" cy="215900"/>
            <a:chOff x="1066" y="1706"/>
            <a:chExt cx="181" cy="136"/>
          </a:xfrm>
        </p:grpSpPr>
        <p:sp>
          <p:nvSpPr>
            <p:cNvPr id="276" name="Oval 325">
              <a:extLst>
                <a:ext uri="{FF2B5EF4-FFF2-40B4-BE49-F238E27FC236}">
                  <a16:creationId xmlns:a16="http://schemas.microsoft.com/office/drawing/2014/main" id="{05454DC2-0341-4AA9-B0C4-AF0948E476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77" name="Oval 326">
              <a:extLst>
                <a:ext uri="{FF2B5EF4-FFF2-40B4-BE49-F238E27FC236}">
                  <a16:creationId xmlns:a16="http://schemas.microsoft.com/office/drawing/2014/main" id="{5551A263-7A01-4909-808C-8E805D9DA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12" name="Group 327">
            <a:extLst>
              <a:ext uri="{FF2B5EF4-FFF2-40B4-BE49-F238E27FC236}">
                <a16:creationId xmlns:a16="http://schemas.microsoft.com/office/drawing/2014/main" id="{FF182306-7A9E-43A3-8277-F82862C527E8}"/>
              </a:ext>
            </a:extLst>
          </p:cNvPr>
          <p:cNvGrpSpPr>
            <a:grpSpLocks/>
          </p:cNvGrpSpPr>
          <p:nvPr/>
        </p:nvGrpSpPr>
        <p:grpSpPr bwMode="auto">
          <a:xfrm>
            <a:off x="3348038" y="6308725"/>
            <a:ext cx="287337" cy="215900"/>
            <a:chOff x="1066" y="1706"/>
            <a:chExt cx="181" cy="136"/>
          </a:xfrm>
        </p:grpSpPr>
        <p:sp>
          <p:nvSpPr>
            <p:cNvPr id="279" name="Oval 328">
              <a:extLst>
                <a:ext uri="{FF2B5EF4-FFF2-40B4-BE49-F238E27FC236}">
                  <a16:creationId xmlns:a16="http://schemas.microsoft.com/office/drawing/2014/main" id="{9800627A-EEAD-4F31-B379-8D094DD12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80" name="Oval 329">
              <a:extLst>
                <a:ext uri="{FF2B5EF4-FFF2-40B4-BE49-F238E27FC236}">
                  <a16:creationId xmlns:a16="http://schemas.microsoft.com/office/drawing/2014/main" id="{DCF1E65E-217E-45A1-81E9-BCDB3E102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13" name="Group 330">
            <a:extLst>
              <a:ext uri="{FF2B5EF4-FFF2-40B4-BE49-F238E27FC236}">
                <a16:creationId xmlns:a16="http://schemas.microsoft.com/office/drawing/2014/main" id="{4DE22CBF-4A0B-4187-BC1E-01141B29D3FB}"/>
              </a:ext>
            </a:extLst>
          </p:cNvPr>
          <p:cNvGrpSpPr>
            <a:grpSpLocks/>
          </p:cNvGrpSpPr>
          <p:nvPr/>
        </p:nvGrpSpPr>
        <p:grpSpPr bwMode="auto">
          <a:xfrm>
            <a:off x="3635375" y="6381750"/>
            <a:ext cx="287338" cy="215900"/>
            <a:chOff x="1066" y="1706"/>
            <a:chExt cx="181" cy="136"/>
          </a:xfrm>
        </p:grpSpPr>
        <p:sp>
          <p:nvSpPr>
            <p:cNvPr id="282" name="Oval 331">
              <a:extLst>
                <a:ext uri="{FF2B5EF4-FFF2-40B4-BE49-F238E27FC236}">
                  <a16:creationId xmlns:a16="http://schemas.microsoft.com/office/drawing/2014/main" id="{CEA65520-CFCF-4E20-A6F5-2B38B7541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83" name="Oval 332">
              <a:extLst>
                <a:ext uri="{FF2B5EF4-FFF2-40B4-BE49-F238E27FC236}">
                  <a16:creationId xmlns:a16="http://schemas.microsoft.com/office/drawing/2014/main" id="{686B520A-F015-4694-BF40-C275C02F8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14" name="Group 333">
            <a:extLst>
              <a:ext uri="{FF2B5EF4-FFF2-40B4-BE49-F238E27FC236}">
                <a16:creationId xmlns:a16="http://schemas.microsoft.com/office/drawing/2014/main" id="{70FD695D-F33D-4812-A27D-5357B39DFBAA}"/>
              </a:ext>
            </a:extLst>
          </p:cNvPr>
          <p:cNvGrpSpPr>
            <a:grpSpLocks/>
          </p:cNvGrpSpPr>
          <p:nvPr/>
        </p:nvGrpSpPr>
        <p:grpSpPr bwMode="auto">
          <a:xfrm>
            <a:off x="3924300" y="6381750"/>
            <a:ext cx="287338" cy="215900"/>
            <a:chOff x="1066" y="1706"/>
            <a:chExt cx="181" cy="136"/>
          </a:xfrm>
        </p:grpSpPr>
        <p:sp>
          <p:nvSpPr>
            <p:cNvPr id="285" name="Oval 334">
              <a:extLst>
                <a:ext uri="{FF2B5EF4-FFF2-40B4-BE49-F238E27FC236}">
                  <a16:creationId xmlns:a16="http://schemas.microsoft.com/office/drawing/2014/main" id="{DEC55663-12EC-44C8-A11E-A645F9481F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86" name="Oval 335">
              <a:extLst>
                <a:ext uri="{FF2B5EF4-FFF2-40B4-BE49-F238E27FC236}">
                  <a16:creationId xmlns:a16="http://schemas.microsoft.com/office/drawing/2014/main" id="{2CF33D90-9568-4EE0-95F5-11779A592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15" name="Group 336">
            <a:extLst>
              <a:ext uri="{FF2B5EF4-FFF2-40B4-BE49-F238E27FC236}">
                <a16:creationId xmlns:a16="http://schemas.microsoft.com/office/drawing/2014/main" id="{298575F3-FF01-41DA-B29E-34081297D557}"/>
              </a:ext>
            </a:extLst>
          </p:cNvPr>
          <p:cNvGrpSpPr>
            <a:grpSpLocks/>
          </p:cNvGrpSpPr>
          <p:nvPr/>
        </p:nvGrpSpPr>
        <p:grpSpPr bwMode="auto">
          <a:xfrm>
            <a:off x="4211638" y="6381750"/>
            <a:ext cx="287337" cy="215900"/>
            <a:chOff x="1066" y="1706"/>
            <a:chExt cx="181" cy="136"/>
          </a:xfrm>
        </p:grpSpPr>
        <p:sp>
          <p:nvSpPr>
            <p:cNvPr id="288" name="Oval 337">
              <a:extLst>
                <a:ext uri="{FF2B5EF4-FFF2-40B4-BE49-F238E27FC236}">
                  <a16:creationId xmlns:a16="http://schemas.microsoft.com/office/drawing/2014/main" id="{1B4EE0BE-23A4-43E0-81F4-9F5FE36B2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89" name="Oval 338">
              <a:extLst>
                <a:ext uri="{FF2B5EF4-FFF2-40B4-BE49-F238E27FC236}">
                  <a16:creationId xmlns:a16="http://schemas.microsoft.com/office/drawing/2014/main" id="{ED087D5B-F945-46D9-884E-D2E0996563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16" name="Group 339">
            <a:extLst>
              <a:ext uri="{FF2B5EF4-FFF2-40B4-BE49-F238E27FC236}">
                <a16:creationId xmlns:a16="http://schemas.microsoft.com/office/drawing/2014/main" id="{488DCDCB-2D2C-40D6-96C7-A39956300D3D}"/>
              </a:ext>
            </a:extLst>
          </p:cNvPr>
          <p:cNvGrpSpPr>
            <a:grpSpLocks/>
          </p:cNvGrpSpPr>
          <p:nvPr/>
        </p:nvGrpSpPr>
        <p:grpSpPr bwMode="auto">
          <a:xfrm>
            <a:off x="4500563" y="6308725"/>
            <a:ext cx="287337" cy="215900"/>
            <a:chOff x="1066" y="1706"/>
            <a:chExt cx="181" cy="136"/>
          </a:xfrm>
        </p:grpSpPr>
        <p:sp>
          <p:nvSpPr>
            <p:cNvPr id="291" name="Oval 340">
              <a:extLst>
                <a:ext uri="{FF2B5EF4-FFF2-40B4-BE49-F238E27FC236}">
                  <a16:creationId xmlns:a16="http://schemas.microsoft.com/office/drawing/2014/main" id="{DC64E077-C573-4BFE-BCF3-EB7EDFE61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2" name="Oval 341">
              <a:extLst>
                <a:ext uri="{FF2B5EF4-FFF2-40B4-BE49-F238E27FC236}">
                  <a16:creationId xmlns:a16="http://schemas.microsoft.com/office/drawing/2014/main" id="{6A37E112-8B23-42D5-A208-5F0BA0673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17" name="Group 342">
            <a:extLst>
              <a:ext uri="{FF2B5EF4-FFF2-40B4-BE49-F238E27FC236}">
                <a16:creationId xmlns:a16="http://schemas.microsoft.com/office/drawing/2014/main" id="{6AE884FC-DD3B-49C2-B027-83B423A83A0F}"/>
              </a:ext>
            </a:extLst>
          </p:cNvPr>
          <p:cNvGrpSpPr>
            <a:grpSpLocks/>
          </p:cNvGrpSpPr>
          <p:nvPr/>
        </p:nvGrpSpPr>
        <p:grpSpPr bwMode="auto">
          <a:xfrm>
            <a:off x="4787900" y="6308725"/>
            <a:ext cx="287338" cy="215900"/>
            <a:chOff x="1066" y="1706"/>
            <a:chExt cx="181" cy="136"/>
          </a:xfrm>
        </p:grpSpPr>
        <p:sp>
          <p:nvSpPr>
            <p:cNvPr id="294" name="Oval 343">
              <a:extLst>
                <a:ext uri="{FF2B5EF4-FFF2-40B4-BE49-F238E27FC236}">
                  <a16:creationId xmlns:a16="http://schemas.microsoft.com/office/drawing/2014/main" id="{4DD26C66-D40B-4679-9081-DF7E6A76C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5" name="Oval 344">
              <a:extLst>
                <a:ext uri="{FF2B5EF4-FFF2-40B4-BE49-F238E27FC236}">
                  <a16:creationId xmlns:a16="http://schemas.microsoft.com/office/drawing/2014/main" id="{09CEAD81-489E-4109-9C24-02DFE2773D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296" name="Oval 345">
            <a:extLst>
              <a:ext uri="{FF2B5EF4-FFF2-40B4-BE49-F238E27FC236}">
                <a16:creationId xmlns:a16="http://schemas.microsoft.com/office/drawing/2014/main" id="{D16BC8D5-8CD5-4F5C-A74E-25E3A019D8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4163" y="609282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97" name="Oval 346">
            <a:extLst>
              <a:ext uri="{FF2B5EF4-FFF2-40B4-BE49-F238E27FC236}">
                <a16:creationId xmlns:a16="http://schemas.microsoft.com/office/drawing/2014/main" id="{E9D8B5B1-25E9-45A7-8049-9B3164E64C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56610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98" name="Oval 347">
            <a:extLst>
              <a:ext uri="{FF2B5EF4-FFF2-40B4-BE49-F238E27FC236}">
                <a16:creationId xmlns:a16="http://schemas.microsoft.com/office/drawing/2014/main" id="{9C2C2991-072C-416A-8E1A-041BC8256C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9975" y="573405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99" name="Oval 348">
            <a:extLst>
              <a:ext uri="{FF2B5EF4-FFF2-40B4-BE49-F238E27FC236}">
                <a16:creationId xmlns:a16="http://schemas.microsoft.com/office/drawing/2014/main" id="{BE9ACBFB-CB80-474D-BA9E-C91B21D41D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616585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00" name="Oval 349">
            <a:extLst>
              <a:ext uri="{FF2B5EF4-FFF2-40B4-BE49-F238E27FC236}">
                <a16:creationId xmlns:a16="http://schemas.microsoft.com/office/drawing/2014/main" id="{2CB999EA-653A-4BF0-99B2-A3B1E836E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1775" y="21336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01" name="Oval 350">
            <a:extLst>
              <a:ext uri="{FF2B5EF4-FFF2-40B4-BE49-F238E27FC236}">
                <a16:creationId xmlns:a16="http://schemas.microsoft.com/office/drawing/2014/main" id="{4D7C297B-1725-40D9-A793-B2E1AA87C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17732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02" name="Oval 351">
            <a:extLst>
              <a:ext uri="{FF2B5EF4-FFF2-40B4-BE49-F238E27FC236}">
                <a16:creationId xmlns:a16="http://schemas.microsoft.com/office/drawing/2014/main" id="{F1981AB5-72BF-49EE-839A-D340C6C5CF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20605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03" name="Oval 352">
            <a:extLst>
              <a:ext uri="{FF2B5EF4-FFF2-40B4-BE49-F238E27FC236}">
                <a16:creationId xmlns:a16="http://schemas.microsoft.com/office/drawing/2014/main" id="{F6E11EBC-457F-4112-9C87-5169513CB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6688" y="27082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04" name="Oval 353">
            <a:extLst>
              <a:ext uri="{FF2B5EF4-FFF2-40B4-BE49-F238E27FC236}">
                <a16:creationId xmlns:a16="http://schemas.microsoft.com/office/drawing/2014/main" id="{A4E07477-61B8-44BD-8D0B-0185F7908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4508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grpSp>
        <p:nvGrpSpPr>
          <p:cNvPr id="25727" name="Group 354">
            <a:extLst>
              <a:ext uri="{FF2B5EF4-FFF2-40B4-BE49-F238E27FC236}">
                <a16:creationId xmlns:a16="http://schemas.microsoft.com/office/drawing/2014/main" id="{ABEC191E-1555-4C33-933D-1FF69710CD07}"/>
              </a:ext>
            </a:extLst>
          </p:cNvPr>
          <p:cNvGrpSpPr>
            <a:grpSpLocks/>
          </p:cNvGrpSpPr>
          <p:nvPr/>
        </p:nvGrpSpPr>
        <p:grpSpPr bwMode="auto">
          <a:xfrm rot="-4230832">
            <a:off x="3240088" y="3681413"/>
            <a:ext cx="431800" cy="215900"/>
            <a:chOff x="340" y="3339"/>
            <a:chExt cx="181" cy="136"/>
          </a:xfrm>
        </p:grpSpPr>
        <p:sp>
          <p:nvSpPr>
            <p:cNvPr id="306" name="Oval 355">
              <a:extLst>
                <a:ext uri="{FF2B5EF4-FFF2-40B4-BE49-F238E27FC236}">
                  <a16:creationId xmlns:a16="http://schemas.microsoft.com/office/drawing/2014/main" id="{88F11338-A8D1-4062-9380-CE18B7B35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07" name="Oval 356">
              <a:extLst>
                <a:ext uri="{FF2B5EF4-FFF2-40B4-BE49-F238E27FC236}">
                  <a16:creationId xmlns:a16="http://schemas.microsoft.com/office/drawing/2014/main" id="{98AF59FA-501D-4684-BF4F-10A14B9285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28" name="Group 357">
            <a:extLst>
              <a:ext uri="{FF2B5EF4-FFF2-40B4-BE49-F238E27FC236}">
                <a16:creationId xmlns:a16="http://schemas.microsoft.com/office/drawing/2014/main" id="{9A54B2FA-CEB2-4750-91A7-E1F3BC9BABBC}"/>
              </a:ext>
            </a:extLst>
          </p:cNvPr>
          <p:cNvGrpSpPr>
            <a:grpSpLocks/>
          </p:cNvGrpSpPr>
          <p:nvPr/>
        </p:nvGrpSpPr>
        <p:grpSpPr bwMode="auto">
          <a:xfrm rot="-4938978">
            <a:off x="3455988" y="3752850"/>
            <a:ext cx="431800" cy="215900"/>
            <a:chOff x="340" y="3339"/>
            <a:chExt cx="181" cy="136"/>
          </a:xfrm>
        </p:grpSpPr>
        <p:sp>
          <p:nvSpPr>
            <p:cNvPr id="309" name="Oval 358">
              <a:extLst>
                <a:ext uri="{FF2B5EF4-FFF2-40B4-BE49-F238E27FC236}">
                  <a16:creationId xmlns:a16="http://schemas.microsoft.com/office/drawing/2014/main" id="{528336A3-E2CF-4F1D-A097-EB694F8C5F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0" name="Oval 359">
              <a:extLst>
                <a:ext uri="{FF2B5EF4-FFF2-40B4-BE49-F238E27FC236}">
                  <a16:creationId xmlns:a16="http://schemas.microsoft.com/office/drawing/2014/main" id="{36D5D9F3-4D00-4BE5-8C4F-6DF3855489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3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29" name="Group 360">
            <a:extLst>
              <a:ext uri="{FF2B5EF4-FFF2-40B4-BE49-F238E27FC236}">
                <a16:creationId xmlns:a16="http://schemas.microsoft.com/office/drawing/2014/main" id="{F919DAF5-E029-4259-B196-9D645A4B45C8}"/>
              </a:ext>
            </a:extLst>
          </p:cNvPr>
          <p:cNvGrpSpPr>
            <a:grpSpLocks/>
          </p:cNvGrpSpPr>
          <p:nvPr/>
        </p:nvGrpSpPr>
        <p:grpSpPr bwMode="auto">
          <a:xfrm rot="-4732786">
            <a:off x="3671888" y="3824288"/>
            <a:ext cx="431800" cy="215900"/>
            <a:chOff x="340" y="3339"/>
            <a:chExt cx="181" cy="136"/>
          </a:xfrm>
        </p:grpSpPr>
        <p:sp>
          <p:nvSpPr>
            <p:cNvPr id="312" name="Oval 361">
              <a:extLst>
                <a:ext uri="{FF2B5EF4-FFF2-40B4-BE49-F238E27FC236}">
                  <a16:creationId xmlns:a16="http://schemas.microsoft.com/office/drawing/2014/main" id="{E2476E32-6687-4E47-B4B6-910E90A3A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3" name="Oval 362">
              <a:extLst>
                <a:ext uri="{FF2B5EF4-FFF2-40B4-BE49-F238E27FC236}">
                  <a16:creationId xmlns:a16="http://schemas.microsoft.com/office/drawing/2014/main" id="{8822EBD2-39B0-4F34-BD35-360E0A2F3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30" name="Group 363">
            <a:extLst>
              <a:ext uri="{FF2B5EF4-FFF2-40B4-BE49-F238E27FC236}">
                <a16:creationId xmlns:a16="http://schemas.microsoft.com/office/drawing/2014/main" id="{8575474C-51E9-4AC8-847F-86196733971E}"/>
              </a:ext>
            </a:extLst>
          </p:cNvPr>
          <p:cNvGrpSpPr>
            <a:grpSpLocks/>
          </p:cNvGrpSpPr>
          <p:nvPr/>
        </p:nvGrpSpPr>
        <p:grpSpPr bwMode="auto">
          <a:xfrm rot="-5048452">
            <a:off x="3887788" y="3824288"/>
            <a:ext cx="431800" cy="215900"/>
            <a:chOff x="340" y="3339"/>
            <a:chExt cx="181" cy="136"/>
          </a:xfrm>
        </p:grpSpPr>
        <p:sp>
          <p:nvSpPr>
            <p:cNvPr id="315" name="Oval 364">
              <a:extLst>
                <a:ext uri="{FF2B5EF4-FFF2-40B4-BE49-F238E27FC236}">
                  <a16:creationId xmlns:a16="http://schemas.microsoft.com/office/drawing/2014/main" id="{B2A05F0C-414A-444A-AC2A-D41CEF29C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6" name="Oval 365">
              <a:extLst>
                <a:ext uri="{FF2B5EF4-FFF2-40B4-BE49-F238E27FC236}">
                  <a16:creationId xmlns:a16="http://schemas.microsoft.com/office/drawing/2014/main" id="{6460DCEC-2B99-4842-A691-A8B83DD0E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31" name="Group 366">
            <a:extLst>
              <a:ext uri="{FF2B5EF4-FFF2-40B4-BE49-F238E27FC236}">
                <a16:creationId xmlns:a16="http://schemas.microsoft.com/office/drawing/2014/main" id="{09F5D8B4-817B-428F-A9BF-3B82B9C25225}"/>
              </a:ext>
            </a:extLst>
          </p:cNvPr>
          <p:cNvGrpSpPr>
            <a:grpSpLocks/>
          </p:cNvGrpSpPr>
          <p:nvPr/>
        </p:nvGrpSpPr>
        <p:grpSpPr bwMode="auto">
          <a:xfrm rot="-5642773">
            <a:off x="4103688" y="3824288"/>
            <a:ext cx="431800" cy="215900"/>
            <a:chOff x="340" y="3339"/>
            <a:chExt cx="181" cy="136"/>
          </a:xfrm>
        </p:grpSpPr>
        <p:sp>
          <p:nvSpPr>
            <p:cNvPr id="318" name="Oval 367">
              <a:extLst>
                <a:ext uri="{FF2B5EF4-FFF2-40B4-BE49-F238E27FC236}">
                  <a16:creationId xmlns:a16="http://schemas.microsoft.com/office/drawing/2014/main" id="{AE9FC14A-641C-469C-BC18-5C4836350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9" name="Oval 368">
              <a:extLst>
                <a:ext uri="{FF2B5EF4-FFF2-40B4-BE49-F238E27FC236}">
                  <a16:creationId xmlns:a16="http://schemas.microsoft.com/office/drawing/2014/main" id="{A07093B7-8375-4421-A830-CAEDE8A2A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32" name="Group 369">
            <a:extLst>
              <a:ext uri="{FF2B5EF4-FFF2-40B4-BE49-F238E27FC236}">
                <a16:creationId xmlns:a16="http://schemas.microsoft.com/office/drawing/2014/main" id="{C1FBFCD2-D9F9-4C55-9A2D-3C3E508ED989}"/>
              </a:ext>
            </a:extLst>
          </p:cNvPr>
          <p:cNvGrpSpPr>
            <a:grpSpLocks/>
          </p:cNvGrpSpPr>
          <p:nvPr/>
        </p:nvGrpSpPr>
        <p:grpSpPr bwMode="auto">
          <a:xfrm rot="-5642773">
            <a:off x="4319588" y="3824288"/>
            <a:ext cx="431800" cy="215900"/>
            <a:chOff x="340" y="3339"/>
            <a:chExt cx="181" cy="136"/>
          </a:xfrm>
        </p:grpSpPr>
        <p:sp>
          <p:nvSpPr>
            <p:cNvPr id="321" name="Oval 370">
              <a:extLst>
                <a:ext uri="{FF2B5EF4-FFF2-40B4-BE49-F238E27FC236}">
                  <a16:creationId xmlns:a16="http://schemas.microsoft.com/office/drawing/2014/main" id="{96F4309F-1629-4982-BAE6-1A1DE0C43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2" name="Oval 371">
              <a:extLst>
                <a:ext uri="{FF2B5EF4-FFF2-40B4-BE49-F238E27FC236}">
                  <a16:creationId xmlns:a16="http://schemas.microsoft.com/office/drawing/2014/main" id="{ECA624D3-4321-4A3D-8C2E-BD4448AC0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33" name="Group 372">
            <a:extLst>
              <a:ext uri="{FF2B5EF4-FFF2-40B4-BE49-F238E27FC236}">
                <a16:creationId xmlns:a16="http://schemas.microsoft.com/office/drawing/2014/main" id="{0535DCA2-FDC0-44CD-B86F-82FD18B47E45}"/>
              </a:ext>
            </a:extLst>
          </p:cNvPr>
          <p:cNvGrpSpPr>
            <a:grpSpLocks/>
          </p:cNvGrpSpPr>
          <p:nvPr/>
        </p:nvGrpSpPr>
        <p:grpSpPr bwMode="auto">
          <a:xfrm rot="-6045363">
            <a:off x="4535488" y="3752850"/>
            <a:ext cx="431800" cy="215900"/>
            <a:chOff x="340" y="3339"/>
            <a:chExt cx="181" cy="136"/>
          </a:xfrm>
        </p:grpSpPr>
        <p:sp>
          <p:nvSpPr>
            <p:cNvPr id="324" name="Oval 373">
              <a:extLst>
                <a:ext uri="{FF2B5EF4-FFF2-40B4-BE49-F238E27FC236}">
                  <a16:creationId xmlns:a16="http://schemas.microsoft.com/office/drawing/2014/main" id="{5C10099D-6BA4-4353-BC0E-2E83311E4A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5" name="Oval 374">
              <a:extLst>
                <a:ext uri="{FF2B5EF4-FFF2-40B4-BE49-F238E27FC236}">
                  <a16:creationId xmlns:a16="http://schemas.microsoft.com/office/drawing/2014/main" id="{C1C8CC72-65D2-45C4-859F-4E8281B65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34" name="Group 405">
            <a:extLst>
              <a:ext uri="{FF2B5EF4-FFF2-40B4-BE49-F238E27FC236}">
                <a16:creationId xmlns:a16="http://schemas.microsoft.com/office/drawing/2014/main" id="{42327AE3-8A16-4B28-BC04-F00820D48E01}"/>
              </a:ext>
            </a:extLst>
          </p:cNvPr>
          <p:cNvGrpSpPr>
            <a:grpSpLocks/>
          </p:cNvGrpSpPr>
          <p:nvPr/>
        </p:nvGrpSpPr>
        <p:grpSpPr bwMode="auto">
          <a:xfrm>
            <a:off x="3090863" y="3313113"/>
            <a:ext cx="142875" cy="144462"/>
            <a:chOff x="340" y="3339"/>
            <a:chExt cx="181" cy="136"/>
          </a:xfrm>
        </p:grpSpPr>
        <p:sp>
          <p:nvSpPr>
            <p:cNvPr id="327" name="Oval 406">
              <a:extLst>
                <a:ext uri="{FF2B5EF4-FFF2-40B4-BE49-F238E27FC236}">
                  <a16:creationId xmlns:a16="http://schemas.microsoft.com/office/drawing/2014/main" id="{026DC23E-9B3E-47E7-93CF-FE885CC07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8" name="Oval 407">
              <a:extLst>
                <a:ext uri="{FF2B5EF4-FFF2-40B4-BE49-F238E27FC236}">
                  <a16:creationId xmlns:a16="http://schemas.microsoft.com/office/drawing/2014/main" id="{1083D468-F230-4203-90BA-7935C9B7F9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35" name="Group 408">
            <a:extLst>
              <a:ext uri="{FF2B5EF4-FFF2-40B4-BE49-F238E27FC236}">
                <a16:creationId xmlns:a16="http://schemas.microsoft.com/office/drawing/2014/main" id="{DEA5F2E3-213B-4089-97F8-47FD1CE3AF73}"/>
              </a:ext>
            </a:extLst>
          </p:cNvPr>
          <p:cNvGrpSpPr>
            <a:grpSpLocks/>
          </p:cNvGrpSpPr>
          <p:nvPr/>
        </p:nvGrpSpPr>
        <p:grpSpPr bwMode="auto">
          <a:xfrm>
            <a:off x="3186113" y="3198813"/>
            <a:ext cx="142875" cy="144462"/>
            <a:chOff x="340" y="3339"/>
            <a:chExt cx="181" cy="136"/>
          </a:xfrm>
        </p:grpSpPr>
        <p:sp>
          <p:nvSpPr>
            <p:cNvPr id="330" name="Oval 409">
              <a:extLst>
                <a:ext uri="{FF2B5EF4-FFF2-40B4-BE49-F238E27FC236}">
                  <a16:creationId xmlns:a16="http://schemas.microsoft.com/office/drawing/2014/main" id="{CBF1403A-AB55-4498-87C0-FA0A379CE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31" name="Oval 410">
              <a:extLst>
                <a:ext uri="{FF2B5EF4-FFF2-40B4-BE49-F238E27FC236}">
                  <a16:creationId xmlns:a16="http://schemas.microsoft.com/office/drawing/2014/main" id="{370B6A65-3AA3-4370-B1B0-DAA60501B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36" name="Group 411">
            <a:extLst>
              <a:ext uri="{FF2B5EF4-FFF2-40B4-BE49-F238E27FC236}">
                <a16:creationId xmlns:a16="http://schemas.microsoft.com/office/drawing/2014/main" id="{1C20A492-3CDA-47F5-A892-40E246C8E969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3084513"/>
            <a:ext cx="142875" cy="144462"/>
            <a:chOff x="340" y="3339"/>
            <a:chExt cx="181" cy="136"/>
          </a:xfrm>
        </p:grpSpPr>
        <p:sp>
          <p:nvSpPr>
            <p:cNvPr id="333" name="Oval 412">
              <a:extLst>
                <a:ext uri="{FF2B5EF4-FFF2-40B4-BE49-F238E27FC236}">
                  <a16:creationId xmlns:a16="http://schemas.microsoft.com/office/drawing/2014/main" id="{9409638E-9CF0-4A2D-ADD5-D6223AF669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34" name="Oval 413">
              <a:extLst>
                <a:ext uri="{FF2B5EF4-FFF2-40B4-BE49-F238E27FC236}">
                  <a16:creationId xmlns:a16="http://schemas.microsoft.com/office/drawing/2014/main" id="{4E60700A-3F09-4FED-980C-930EBBC30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37" name="Group 414">
            <a:extLst>
              <a:ext uri="{FF2B5EF4-FFF2-40B4-BE49-F238E27FC236}">
                <a16:creationId xmlns:a16="http://schemas.microsoft.com/office/drawing/2014/main" id="{A48976BF-5F2B-47B0-BC2E-41825306EDC8}"/>
              </a:ext>
            </a:extLst>
          </p:cNvPr>
          <p:cNvGrpSpPr>
            <a:grpSpLocks/>
          </p:cNvGrpSpPr>
          <p:nvPr/>
        </p:nvGrpSpPr>
        <p:grpSpPr bwMode="auto">
          <a:xfrm>
            <a:off x="3357563" y="2963863"/>
            <a:ext cx="142875" cy="144462"/>
            <a:chOff x="340" y="3339"/>
            <a:chExt cx="181" cy="136"/>
          </a:xfrm>
        </p:grpSpPr>
        <p:sp>
          <p:nvSpPr>
            <p:cNvPr id="336" name="Oval 415">
              <a:extLst>
                <a:ext uri="{FF2B5EF4-FFF2-40B4-BE49-F238E27FC236}">
                  <a16:creationId xmlns:a16="http://schemas.microsoft.com/office/drawing/2014/main" id="{10D121F2-C5EC-4E0B-981B-37B8A00F1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37" name="Oval 416">
              <a:extLst>
                <a:ext uri="{FF2B5EF4-FFF2-40B4-BE49-F238E27FC236}">
                  <a16:creationId xmlns:a16="http://schemas.microsoft.com/office/drawing/2014/main" id="{F9735613-F02B-4D10-9C56-7761B63D0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38" name="Group 417">
            <a:extLst>
              <a:ext uri="{FF2B5EF4-FFF2-40B4-BE49-F238E27FC236}">
                <a16:creationId xmlns:a16="http://schemas.microsoft.com/office/drawing/2014/main" id="{B674772A-D628-4C6E-84BA-890602C1990D}"/>
              </a:ext>
            </a:extLst>
          </p:cNvPr>
          <p:cNvGrpSpPr>
            <a:grpSpLocks/>
          </p:cNvGrpSpPr>
          <p:nvPr/>
        </p:nvGrpSpPr>
        <p:grpSpPr bwMode="auto">
          <a:xfrm>
            <a:off x="3497263" y="2922588"/>
            <a:ext cx="142875" cy="144462"/>
            <a:chOff x="340" y="3339"/>
            <a:chExt cx="181" cy="136"/>
          </a:xfrm>
        </p:grpSpPr>
        <p:sp>
          <p:nvSpPr>
            <p:cNvPr id="339" name="Oval 418">
              <a:extLst>
                <a:ext uri="{FF2B5EF4-FFF2-40B4-BE49-F238E27FC236}">
                  <a16:creationId xmlns:a16="http://schemas.microsoft.com/office/drawing/2014/main" id="{B174E41A-D8F2-4BA2-9A55-5204691BF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0" name="Oval 419">
              <a:extLst>
                <a:ext uri="{FF2B5EF4-FFF2-40B4-BE49-F238E27FC236}">
                  <a16:creationId xmlns:a16="http://schemas.microsoft.com/office/drawing/2014/main" id="{71472DEE-42BC-4D04-9AE5-245EE3BE2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39" name="Group 420">
            <a:extLst>
              <a:ext uri="{FF2B5EF4-FFF2-40B4-BE49-F238E27FC236}">
                <a16:creationId xmlns:a16="http://schemas.microsoft.com/office/drawing/2014/main" id="{885F4CB0-7F89-4F23-919D-E17E14366F89}"/>
              </a:ext>
            </a:extLst>
          </p:cNvPr>
          <p:cNvGrpSpPr>
            <a:grpSpLocks/>
          </p:cNvGrpSpPr>
          <p:nvPr/>
        </p:nvGrpSpPr>
        <p:grpSpPr bwMode="auto">
          <a:xfrm>
            <a:off x="3614738" y="2844800"/>
            <a:ext cx="142875" cy="144463"/>
            <a:chOff x="340" y="3339"/>
            <a:chExt cx="181" cy="136"/>
          </a:xfrm>
        </p:grpSpPr>
        <p:sp>
          <p:nvSpPr>
            <p:cNvPr id="342" name="Oval 421">
              <a:extLst>
                <a:ext uri="{FF2B5EF4-FFF2-40B4-BE49-F238E27FC236}">
                  <a16:creationId xmlns:a16="http://schemas.microsoft.com/office/drawing/2014/main" id="{D5E36AE9-F65D-461B-8C91-0B73E4078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3" name="Oval 422">
              <a:extLst>
                <a:ext uri="{FF2B5EF4-FFF2-40B4-BE49-F238E27FC236}">
                  <a16:creationId xmlns:a16="http://schemas.microsoft.com/office/drawing/2014/main" id="{3E9B9E1C-6D0B-46FE-AEFF-7B3E79321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40" name="Group 423">
            <a:extLst>
              <a:ext uri="{FF2B5EF4-FFF2-40B4-BE49-F238E27FC236}">
                <a16:creationId xmlns:a16="http://schemas.microsoft.com/office/drawing/2014/main" id="{48C8F1C1-71F9-4B1F-874C-C113BEB667E0}"/>
              </a:ext>
            </a:extLst>
          </p:cNvPr>
          <p:cNvGrpSpPr>
            <a:grpSpLocks/>
          </p:cNvGrpSpPr>
          <p:nvPr/>
        </p:nvGrpSpPr>
        <p:grpSpPr bwMode="auto">
          <a:xfrm>
            <a:off x="3749675" y="2832100"/>
            <a:ext cx="142875" cy="144463"/>
            <a:chOff x="340" y="3339"/>
            <a:chExt cx="181" cy="136"/>
          </a:xfrm>
        </p:grpSpPr>
        <p:sp>
          <p:nvSpPr>
            <p:cNvPr id="345" name="Oval 424">
              <a:extLst>
                <a:ext uri="{FF2B5EF4-FFF2-40B4-BE49-F238E27FC236}">
                  <a16:creationId xmlns:a16="http://schemas.microsoft.com/office/drawing/2014/main" id="{1981A454-1B15-4902-87A1-5429AA457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6" name="Oval 425">
              <a:extLst>
                <a:ext uri="{FF2B5EF4-FFF2-40B4-BE49-F238E27FC236}">
                  <a16:creationId xmlns:a16="http://schemas.microsoft.com/office/drawing/2014/main" id="{EF7D36A4-9999-42F2-8E95-7AF9ED2DE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41" name="Group 426">
            <a:extLst>
              <a:ext uri="{FF2B5EF4-FFF2-40B4-BE49-F238E27FC236}">
                <a16:creationId xmlns:a16="http://schemas.microsoft.com/office/drawing/2014/main" id="{88AD0960-507F-44D4-B881-86E5339FB576}"/>
              </a:ext>
            </a:extLst>
          </p:cNvPr>
          <p:cNvGrpSpPr>
            <a:grpSpLocks/>
          </p:cNvGrpSpPr>
          <p:nvPr/>
        </p:nvGrpSpPr>
        <p:grpSpPr bwMode="auto">
          <a:xfrm>
            <a:off x="3889375" y="2854325"/>
            <a:ext cx="142875" cy="144463"/>
            <a:chOff x="340" y="3339"/>
            <a:chExt cx="181" cy="136"/>
          </a:xfrm>
        </p:grpSpPr>
        <p:sp>
          <p:nvSpPr>
            <p:cNvPr id="348" name="Oval 427">
              <a:extLst>
                <a:ext uri="{FF2B5EF4-FFF2-40B4-BE49-F238E27FC236}">
                  <a16:creationId xmlns:a16="http://schemas.microsoft.com/office/drawing/2014/main" id="{06E4AFB9-F2EA-4889-98A9-8BAA05890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9" name="Oval 428">
              <a:extLst>
                <a:ext uri="{FF2B5EF4-FFF2-40B4-BE49-F238E27FC236}">
                  <a16:creationId xmlns:a16="http://schemas.microsoft.com/office/drawing/2014/main" id="{D046A0B5-22BF-4DF3-9F60-3FB827B19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42" name="Group 429">
            <a:extLst>
              <a:ext uri="{FF2B5EF4-FFF2-40B4-BE49-F238E27FC236}">
                <a16:creationId xmlns:a16="http://schemas.microsoft.com/office/drawing/2014/main" id="{17F97495-333B-4109-9767-81A2CE2E46B9}"/>
              </a:ext>
            </a:extLst>
          </p:cNvPr>
          <p:cNvGrpSpPr>
            <a:grpSpLocks/>
          </p:cNvGrpSpPr>
          <p:nvPr/>
        </p:nvGrpSpPr>
        <p:grpSpPr bwMode="auto">
          <a:xfrm>
            <a:off x="4029075" y="2851150"/>
            <a:ext cx="142875" cy="144463"/>
            <a:chOff x="340" y="3339"/>
            <a:chExt cx="181" cy="136"/>
          </a:xfrm>
        </p:grpSpPr>
        <p:sp>
          <p:nvSpPr>
            <p:cNvPr id="351" name="Oval 430">
              <a:extLst>
                <a:ext uri="{FF2B5EF4-FFF2-40B4-BE49-F238E27FC236}">
                  <a16:creationId xmlns:a16="http://schemas.microsoft.com/office/drawing/2014/main" id="{634BEFCD-7441-4A0B-B934-4C0B475E69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2" name="Oval 431">
              <a:extLst>
                <a:ext uri="{FF2B5EF4-FFF2-40B4-BE49-F238E27FC236}">
                  <a16:creationId xmlns:a16="http://schemas.microsoft.com/office/drawing/2014/main" id="{DDCF00F7-4B98-4249-A20B-1626F78932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43" name="Group 432">
            <a:extLst>
              <a:ext uri="{FF2B5EF4-FFF2-40B4-BE49-F238E27FC236}">
                <a16:creationId xmlns:a16="http://schemas.microsoft.com/office/drawing/2014/main" id="{E5CA5B1F-096A-41D9-8E4A-5E2ADF2C208A}"/>
              </a:ext>
            </a:extLst>
          </p:cNvPr>
          <p:cNvGrpSpPr>
            <a:grpSpLocks/>
          </p:cNvGrpSpPr>
          <p:nvPr/>
        </p:nvGrpSpPr>
        <p:grpSpPr bwMode="auto">
          <a:xfrm>
            <a:off x="4175125" y="2851150"/>
            <a:ext cx="142875" cy="144463"/>
            <a:chOff x="340" y="3339"/>
            <a:chExt cx="181" cy="136"/>
          </a:xfrm>
        </p:grpSpPr>
        <p:sp>
          <p:nvSpPr>
            <p:cNvPr id="354" name="Oval 433">
              <a:extLst>
                <a:ext uri="{FF2B5EF4-FFF2-40B4-BE49-F238E27FC236}">
                  <a16:creationId xmlns:a16="http://schemas.microsoft.com/office/drawing/2014/main" id="{72EF8719-A80C-4BBC-8343-9D19F21B6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5" name="Oval 434">
              <a:extLst>
                <a:ext uri="{FF2B5EF4-FFF2-40B4-BE49-F238E27FC236}">
                  <a16:creationId xmlns:a16="http://schemas.microsoft.com/office/drawing/2014/main" id="{3734AB3D-A01D-4023-ACBC-EF6E0109C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44" name="Group 435">
            <a:extLst>
              <a:ext uri="{FF2B5EF4-FFF2-40B4-BE49-F238E27FC236}">
                <a16:creationId xmlns:a16="http://schemas.microsoft.com/office/drawing/2014/main" id="{E8E39667-B6E0-41A8-BC3D-6216B7759A5A}"/>
              </a:ext>
            </a:extLst>
          </p:cNvPr>
          <p:cNvGrpSpPr>
            <a:grpSpLocks/>
          </p:cNvGrpSpPr>
          <p:nvPr/>
        </p:nvGrpSpPr>
        <p:grpSpPr bwMode="auto">
          <a:xfrm>
            <a:off x="4308475" y="2908300"/>
            <a:ext cx="142875" cy="144463"/>
            <a:chOff x="340" y="3339"/>
            <a:chExt cx="181" cy="136"/>
          </a:xfrm>
        </p:grpSpPr>
        <p:sp>
          <p:nvSpPr>
            <p:cNvPr id="357" name="Oval 436">
              <a:extLst>
                <a:ext uri="{FF2B5EF4-FFF2-40B4-BE49-F238E27FC236}">
                  <a16:creationId xmlns:a16="http://schemas.microsoft.com/office/drawing/2014/main" id="{8AABEB22-5C43-421E-BF14-B5B9BF231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8" name="Oval 437">
              <a:extLst>
                <a:ext uri="{FF2B5EF4-FFF2-40B4-BE49-F238E27FC236}">
                  <a16:creationId xmlns:a16="http://schemas.microsoft.com/office/drawing/2014/main" id="{8CCC803E-E0D7-48BE-919D-1459164083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45" name="Group 438">
            <a:extLst>
              <a:ext uri="{FF2B5EF4-FFF2-40B4-BE49-F238E27FC236}">
                <a16:creationId xmlns:a16="http://schemas.microsoft.com/office/drawing/2014/main" id="{CB03C556-EF52-491E-8BB1-20EE0DC5C2AB}"/>
              </a:ext>
            </a:extLst>
          </p:cNvPr>
          <p:cNvGrpSpPr>
            <a:grpSpLocks/>
          </p:cNvGrpSpPr>
          <p:nvPr/>
        </p:nvGrpSpPr>
        <p:grpSpPr bwMode="auto">
          <a:xfrm>
            <a:off x="4535488" y="3092450"/>
            <a:ext cx="142875" cy="144463"/>
            <a:chOff x="340" y="3339"/>
            <a:chExt cx="181" cy="136"/>
          </a:xfrm>
        </p:grpSpPr>
        <p:sp>
          <p:nvSpPr>
            <p:cNvPr id="360" name="Oval 439">
              <a:extLst>
                <a:ext uri="{FF2B5EF4-FFF2-40B4-BE49-F238E27FC236}">
                  <a16:creationId xmlns:a16="http://schemas.microsoft.com/office/drawing/2014/main" id="{BC6EBDE0-7A78-4AD3-ACF3-C3E2CD079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61" name="Oval 440">
              <a:extLst>
                <a:ext uri="{FF2B5EF4-FFF2-40B4-BE49-F238E27FC236}">
                  <a16:creationId xmlns:a16="http://schemas.microsoft.com/office/drawing/2014/main" id="{80A8A170-8A31-45BF-86A2-849E747D9B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46" name="Group 441">
            <a:extLst>
              <a:ext uri="{FF2B5EF4-FFF2-40B4-BE49-F238E27FC236}">
                <a16:creationId xmlns:a16="http://schemas.microsoft.com/office/drawing/2014/main" id="{1CACF6D9-7778-4DB1-A5B4-921CA4E7FAD1}"/>
              </a:ext>
            </a:extLst>
          </p:cNvPr>
          <p:cNvGrpSpPr>
            <a:grpSpLocks/>
          </p:cNvGrpSpPr>
          <p:nvPr/>
        </p:nvGrpSpPr>
        <p:grpSpPr bwMode="auto">
          <a:xfrm>
            <a:off x="4637088" y="3213100"/>
            <a:ext cx="142875" cy="144463"/>
            <a:chOff x="340" y="3339"/>
            <a:chExt cx="181" cy="136"/>
          </a:xfrm>
        </p:grpSpPr>
        <p:sp>
          <p:nvSpPr>
            <p:cNvPr id="363" name="Oval 442">
              <a:extLst>
                <a:ext uri="{FF2B5EF4-FFF2-40B4-BE49-F238E27FC236}">
                  <a16:creationId xmlns:a16="http://schemas.microsoft.com/office/drawing/2014/main" id="{7CB8D818-19A3-4F63-B4AF-58B891DD9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64" name="Oval 443">
              <a:extLst>
                <a:ext uri="{FF2B5EF4-FFF2-40B4-BE49-F238E27FC236}">
                  <a16:creationId xmlns:a16="http://schemas.microsoft.com/office/drawing/2014/main" id="{C7A4604A-23AA-4D31-B73C-D08E1C7133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47" name="Group 444">
            <a:extLst>
              <a:ext uri="{FF2B5EF4-FFF2-40B4-BE49-F238E27FC236}">
                <a16:creationId xmlns:a16="http://schemas.microsoft.com/office/drawing/2014/main" id="{B7571C03-57CA-4F59-9CF5-23EF6CAECF93}"/>
              </a:ext>
            </a:extLst>
          </p:cNvPr>
          <p:cNvGrpSpPr>
            <a:grpSpLocks/>
          </p:cNvGrpSpPr>
          <p:nvPr/>
        </p:nvGrpSpPr>
        <p:grpSpPr bwMode="auto">
          <a:xfrm>
            <a:off x="4713288" y="3346450"/>
            <a:ext cx="142875" cy="144463"/>
            <a:chOff x="340" y="3339"/>
            <a:chExt cx="181" cy="136"/>
          </a:xfrm>
        </p:grpSpPr>
        <p:sp>
          <p:nvSpPr>
            <p:cNvPr id="366" name="Oval 445">
              <a:extLst>
                <a:ext uri="{FF2B5EF4-FFF2-40B4-BE49-F238E27FC236}">
                  <a16:creationId xmlns:a16="http://schemas.microsoft.com/office/drawing/2014/main" id="{5C66A16E-1DAB-4EC5-A1FA-2B78ABC17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67" name="Oval 446">
              <a:extLst>
                <a:ext uri="{FF2B5EF4-FFF2-40B4-BE49-F238E27FC236}">
                  <a16:creationId xmlns:a16="http://schemas.microsoft.com/office/drawing/2014/main" id="{3C87C1FB-E436-4572-88BB-0A6475B791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48" name="Group 447">
            <a:extLst>
              <a:ext uri="{FF2B5EF4-FFF2-40B4-BE49-F238E27FC236}">
                <a16:creationId xmlns:a16="http://schemas.microsoft.com/office/drawing/2014/main" id="{27C8A4CD-EAD3-4409-B4AA-0082BAF130AA}"/>
              </a:ext>
            </a:extLst>
          </p:cNvPr>
          <p:cNvGrpSpPr>
            <a:grpSpLocks/>
          </p:cNvGrpSpPr>
          <p:nvPr/>
        </p:nvGrpSpPr>
        <p:grpSpPr bwMode="auto">
          <a:xfrm>
            <a:off x="4716463" y="3500438"/>
            <a:ext cx="142875" cy="144462"/>
            <a:chOff x="340" y="3339"/>
            <a:chExt cx="181" cy="136"/>
          </a:xfrm>
        </p:grpSpPr>
        <p:sp>
          <p:nvSpPr>
            <p:cNvPr id="369" name="Oval 448">
              <a:extLst>
                <a:ext uri="{FF2B5EF4-FFF2-40B4-BE49-F238E27FC236}">
                  <a16:creationId xmlns:a16="http://schemas.microsoft.com/office/drawing/2014/main" id="{B6F0713D-0FF6-45E8-A40F-CDD647625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70" name="Oval 449">
              <a:extLst>
                <a:ext uri="{FF2B5EF4-FFF2-40B4-BE49-F238E27FC236}">
                  <a16:creationId xmlns:a16="http://schemas.microsoft.com/office/drawing/2014/main" id="{228455CE-54CE-489B-813C-5E75D51C6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371" name="Text Box 451">
            <a:extLst>
              <a:ext uri="{FF2B5EF4-FFF2-40B4-BE49-F238E27FC236}">
                <a16:creationId xmlns:a16="http://schemas.microsoft.com/office/drawing/2014/main" id="{20371D7D-4F6A-4E78-9937-51D2519539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4438" y="4437063"/>
            <a:ext cx="3240087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Cavity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forms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within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the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inner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cell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mass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and is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bounded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by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b="1" kern="0" dirty="0" err="1">
                <a:solidFill>
                  <a:srgbClr val="000000"/>
                </a:solidFill>
                <a:latin typeface="+mn-lt"/>
              </a:rPr>
              <a:t>amnioblasts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and </a:t>
            </a:r>
            <a:r>
              <a:rPr lang="hu-HU" altLang="hu-HU" sz="1800" b="1" kern="0" dirty="0" err="1">
                <a:solidFill>
                  <a:srgbClr val="000000"/>
                </a:solidFill>
                <a:latin typeface="+mn-lt"/>
              </a:rPr>
              <a:t>epiblasts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.</a:t>
            </a:r>
          </a:p>
        </p:txBody>
      </p:sp>
      <p:sp>
        <p:nvSpPr>
          <p:cNvPr id="372" name="Text Box 452">
            <a:extLst>
              <a:ext uri="{FF2B5EF4-FFF2-40B4-BE49-F238E27FC236}">
                <a16:creationId xmlns:a16="http://schemas.microsoft.com/office/drawing/2014/main" id="{B1FBBC1E-EFAE-45ED-A3FE-C3AB8A088F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001963"/>
            <a:ext cx="1081087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amnion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cavity</a:t>
            </a:r>
            <a:endParaRPr lang="hu-HU" altLang="hu-HU" sz="1800" kern="0" dirty="0">
              <a:solidFill>
                <a:srgbClr val="000000"/>
              </a:solidFill>
              <a:latin typeface="+mn-lt"/>
            </a:endParaRPr>
          </a:p>
        </p:txBody>
      </p:sp>
      <p:grpSp>
        <p:nvGrpSpPr>
          <p:cNvPr id="373" name="Group 461">
            <a:extLst>
              <a:ext uri="{FF2B5EF4-FFF2-40B4-BE49-F238E27FC236}">
                <a16:creationId xmlns:a16="http://schemas.microsoft.com/office/drawing/2014/main" id="{D59065B6-D6E9-4E55-B7A0-7A060E8E02A3}"/>
              </a:ext>
            </a:extLst>
          </p:cNvPr>
          <p:cNvGrpSpPr>
            <a:grpSpLocks/>
          </p:cNvGrpSpPr>
          <p:nvPr/>
        </p:nvGrpSpPr>
        <p:grpSpPr bwMode="auto">
          <a:xfrm>
            <a:off x="4859338" y="2492375"/>
            <a:ext cx="4105275" cy="1879600"/>
            <a:chOff x="3061" y="1570"/>
            <a:chExt cx="2586" cy="1184"/>
          </a:xfrm>
        </p:grpSpPr>
        <p:sp>
          <p:nvSpPr>
            <p:cNvPr id="374" name="Line 453">
              <a:extLst>
                <a:ext uri="{FF2B5EF4-FFF2-40B4-BE49-F238E27FC236}">
                  <a16:creationId xmlns:a16="http://schemas.microsoft.com/office/drawing/2014/main" id="{A442BE80-6C29-40F3-A167-293D0E3AEB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61" y="2115"/>
              <a:ext cx="158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kern="0">
                <a:solidFill>
                  <a:srgbClr val="FFFFFF"/>
                </a:solidFill>
              </a:endParaRPr>
            </a:p>
          </p:txBody>
        </p:sp>
        <p:sp>
          <p:nvSpPr>
            <p:cNvPr id="375" name="Text Box 454">
              <a:extLst>
                <a:ext uri="{FF2B5EF4-FFF2-40B4-BE49-F238E27FC236}">
                  <a16:creationId xmlns:a16="http://schemas.microsoft.com/office/drawing/2014/main" id="{7ECA058F-BF67-45A1-9B48-30C22E64B0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4" y="1979"/>
              <a:ext cx="908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5000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r>
                <a:rPr lang="hu-HU" altLang="hu-HU" sz="1800" kern="0" dirty="0" err="1">
                  <a:solidFill>
                    <a:srgbClr val="000000"/>
                  </a:solidFill>
                  <a:latin typeface="+mn-lt"/>
                </a:rPr>
                <a:t>amnioblast</a:t>
              </a:r>
              <a:endParaRPr lang="hu-HU" altLang="hu-HU" sz="1800" kern="0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76" name="Line 455">
              <a:extLst>
                <a:ext uri="{FF2B5EF4-FFF2-40B4-BE49-F238E27FC236}">
                  <a16:creationId xmlns:a16="http://schemas.microsoft.com/office/drawing/2014/main" id="{9DCA76F7-6F2E-4928-B761-F990261C9C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07" y="2387"/>
              <a:ext cx="154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kern="0">
                <a:solidFill>
                  <a:srgbClr val="FFFFFF"/>
                </a:solidFill>
              </a:endParaRPr>
            </a:p>
          </p:txBody>
        </p:sp>
        <p:sp>
          <p:nvSpPr>
            <p:cNvPr id="377" name="Text Box 456">
              <a:extLst>
                <a:ext uri="{FF2B5EF4-FFF2-40B4-BE49-F238E27FC236}">
                  <a16:creationId xmlns:a16="http://schemas.microsoft.com/office/drawing/2014/main" id="{4F21E891-F245-4319-8B6D-F341195A97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5" y="2251"/>
              <a:ext cx="771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5000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r>
                <a:rPr lang="hu-HU" altLang="hu-HU" sz="1800" b="1" kern="0" dirty="0" err="1">
                  <a:solidFill>
                    <a:srgbClr val="000000"/>
                  </a:solidFill>
                  <a:latin typeface="+mj-lt"/>
                </a:rPr>
                <a:t>epiblast</a:t>
              </a:r>
              <a:endParaRPr lang="hu-HU" altLang="hu-HU" sz="1800" b="1" kern="0" dirty="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378" name="Line 457">
              <a:extLst>
                <a:ext uri="{FF2B5EF4-FFF2-40B4-BE49-F238E27FC236}">
                  <a16:creationId xmlns:a16="http://schemas.microsoft.com/office/drawing/2014/main" id="{E1399977-A19B-4DC7-9B57-B8332695F5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07" y="2659"/>
              <a:ext cx="1497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kern="0">
                <a:solidFill>
                  <a:srgbClr val="FFFFFF"/>
                </a:solidFill>
              </a:endParaRPr>
            </a:p>
          </p:txBody>
        </p:sp>
        <p:sp>
          <p:nvSpPr>
            <p:cNvPr id="379" name="Text Box 458">
              <a:extLst>
                <a:ext uri="{FF2B5EF4-FFF2-40B4-BE49-F238E27FC236}">
                  <a16:creationId xmlns:a16="http://schemas.microsoft.com/office/drawing/2014/main" id="{936488E5-A8DB-482D-8641-F0B802E22B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4" y="2523"/>
              <a:ext cx="816" cy="23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5000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r>
                <a:rPr lang="hu-HU" altLang="hu-HU" sz="1800" b="1" kern="0" dirty="0" err="1">
                  <a:solidFill>
                    <a:srgbClr val="000000"/>
                  </a:solidFill>
                  <a:latin typeface="+mj-lt"/>
                </a:rPr>
                <a:t>hypoblast</a:t>
              </a:r>
              <a:endParaRPr lang="hu-HU" altLang="hu-HU" sz="1800" b="1" kern="0" dirty="0">
                <a:solidFill>
                  <a:srgbClr val="000000"/>
                </a:solidFill>
                <a:latin typeface="+mj-lt"/>
              </a:endParaRPr>
            </a:p>
          </p:txBody>
        </p:sp>
        <p:sp>
          <p:nvSpPr>
            <p:cNvPr id="380" name="Text Box 459">
              <a:extLst>
                <a:ext uri="{FF2B5EF4-FFF2-40B4-BE49-F238E27FC236}">
                  <a16:creationId xmlns:a16="http://schemas.microsoft.com/office/drawing/2014/main" id="{17839821-7C48-4D39-8B70-E26F436448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13" y="1570"/>
              <a:ext cx="1134" cy="21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5000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r>
                <a:rPr lang="hu-HU" altLang="hu-HU" sz="1600" kern="0" dirty="0">
                  <a:solidFill>
                    <a:srgbClr val="000000"/>
                  </a:solidFill>
                  <a:latin typeface="+mj-lt"/>
                </a:rPr>
                <a:t>EMBRYOBLAST</a:t>
              </a:r>
            </a:p>
          </p:txBody>
        </p:sp>
        <p:sp>
          <p:nvSpPr>
            <p:cNvPr id="381" name="Line 460">
              <a:extLst>
                <a:ext uri="{FF2B5EF4-FFF2-40B4-BE49-F238E27FC236}">
                  <a16:creationId xmlns:a16="http://schemas.microsoft.com/office/drawing/2014/main" id="{876301A4-736D-497C-992B-18FB4AA46D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57" y="1842"/>
              <a:ext cx="0" cy="182"/>
            </a:xfrm>
            <a:prstGeom prst="line">
              <a:avLst/>
            </a:prstGeom>
            <a:noFill/>
            <a:ln w="50800" cmpd="dbl">
              <a:solidFill>
                <a:srgbClr val="000000"/>
              </a:solidFill>
              <a:round/>
              <a:headEnd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5752" name="Group 462">
            <a:extLst>
              <a:ext uri="{FF2B5EF4-FFF2-40B4-BE49-F238E27FC236}">
                <a16:creationId xmlns:a16="http://schemas.microsoft.com/office/drawing/2014/main" id="{1ED62A8E-B4F3-4D33-8C60-FD6806997562}"/>
              </a:ext>
            </a:extLst>
          </p:cNvPr>
          <p:cNvGrpSpPr>
            <a:grpSpLocks/>
          </p:cNvGrpSpPr>
          <p:nvPr/>
        </p:nvGrpSpPr>
        <p:grpSpPr bwMode="auto">
          <a:xfrm>
            <a:off x="4440238" y="2978150"/>
            <a:ext cx="142875" cy="144463"/>
            <a:chOff x="340" y="3339"/>
            <a:chExt cx="181" cy="136"/>
          </a:xfrm>
        </p:grpSpPr>
        <p:sp>
          <p:nvSpPr>
            <p:cNvPr id="383" name="Oval 463">
              <a:extLst>
                <a:ext uri="{FF2B5EF4-FFF2-40B4-BE49-F238E27FC236}">
                  <a16:creationId xmlns:a16="http://schemas.microsoft.com/office/drawing/2014/main" id="{4664EB31-F4E1-499C-8A96-756B457C8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84" name="Oval 464">
              <a:extLst>
                <a:ext uri="{FF2B5EF4-FFF2-40B4-BE49-F238E27FC236}">
                  <a16:creationId xmlns:a16="http://schemas.microsoft.com/office/drawing/2014/main" id="{914FB464-D907-427F-90FF-F99159BEE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7FDDEDDC-A36A-4015-925C-3DB1820A2FD1}"/>
              </a:ext>
            </a:extLst>
          </p:cNvPr>
          <p:cNvSpPr>
            <a:spLocks/>
          </p:cNvSpPr>
          <p:nvPr/>
        </p:nvSpPr>
        <p:spPr bwMode="auto">
          <a:xfrm>
            <a:off x="165100" y="115888"/>
            <a:ext cx="8872538" cy="6394450"/>
          </a:xfrm>
          <a:custGeom>
            <a:avLst/>
            <a:gdLst>
              <a:gd name="T0" fmla="*/ 2147483646 w 5589"/>
              <a:gd name="T1" fmla="*/ 2147483646 h 4028"/>
              <a:gd name="T2" fmla="*/ 2147483646 w 5589"/>
              <a:gd name="T3" fmla="*/ 2147483646 h 4028"/>
              <a:gd name="T4" fmla="*/ 2147483646 w 5589"/>
              <a:gd name="T5" fmla="*/ 2147483646 h 4028"/>
              <a:gd name="T6" fmla="*/ 2147483646 w 5589"/>
              <a:gd name="T7" fmla="*/ 2147483646 h 4028"/>
              <a:gd name="T8" fmla="*/ 2147483646 w 5589"/>
              <a:gd name="T9" fmla="*/ 2147483646 h 4028"/>
              <a:gd name="T10" fmla="*/ 2147483646 w 5589"/>
              <a:gd name="T11" fmla="*/ 2147483646 h 4028"/>
              <a:gd name="T12" fmla="*/ 2147483646 w 5589"/>
              <a:gd name="T13" fmla="*/ 2147483646 h 4028"/>
              <a:gd name="T14" fmla="*/ 2147483646 w 5589"/>
              <a:gd name="T15" fmla="*/ 2147483646 h 4028"/>
              <a:gd name="T16" fmla="*/ 2147483646 w 5589"/>
              <a:gd name="T17" fmla="*/ 2147483646 h 4028"/>
              <a:gd name="T18" fmla="*/ 2147483646 w 5589"/>
              <a:gd name="T19" fmla="*/ 0 h 4028"/>
              <a:gd name="T20" fmla="*/ 2147483646 w 5589"/>
              <a:gd name="T21" fmla="*/ 0 h 4028"/>
              <a:gd name="T22" fmla="*/ 0 w 5589"/>
              <a:gd name="T23" fmla="*/ 2147483646 h 4028"/>
              <a:gd name="T24" fmla="*/ 2147483646 w 5589"/>
              <a:gd name="T25" fmla="*/ 2147483646 h 402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589" h="4028">
                <a:moveTo>
                  <a:pt x="2124" y="3973"/>
                </a:moveTo>
                <a:lnTo>
                  <a:pt x="2457" y="4028"/>
                </a:lnTo>
                <a:lnTo>
                  <a:pt x="2873" y="3959"/>
                </a:lnTo>
                <a:lnTo>
                  <a:pt x="3185" y="3973"/>
                </a:lnTo>
                <a:lnTo>
                  <a:pt x="3734" y="3931"/>
                </a:lnTo>
                <a:lnTo>
                  <a:pt x="4206" y="3980"/>
                </a:lnTo>
                <a:lnTo>
                  <a:pt x="4823" y="3924"/>
                </a:lnTo>
                <a:lnTo>
                  <a:pt x="5059" y="3938"/>
                </a:lnTo>
                <a:lnTo>
                  <a:pt x="5545" y="3931"/>
                </a:lnTo>
                <a:lnTo>
                  <a:pt x="5589" y="0"/>
                </a:lnTo>
                <a:lnTo>
                  <a:pt x="10" y="0"/>
                </a:lnTo>
                <a:lnTo>
                  <a:pt x="0" y="3994"/>
                </a:lnTo>
                <a:lnTo>
                  <a:pt x="2124" y="3973"/>
                </a:lnTo>
                <a:close/>
              </a:path>
            </a:pathLst>
          </a:custGeom>
          <a:solidFill>
            <a:schemeClr val="tx1">
              <a:lumMod val="25000"/>
              <a:lumOff val="75000"/>
            </a:schemeClr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A4407619-AA9A-4F4F-9F17-7B91601E557F}"/>
              </a:ext>
            </a:extLst>
          </p:cNvPr>
          <p:cNvSpPr>
            <a:spLocks/>
          </p:cNvSpPr>
          <p:nvPr/>
        </p:nvSpPr>
        <p:spPr bwMode="auto">
          <a:xfrm>
            <a:off x="933450" y="820738"/>
            <a:ext cx="6383338" cy="5670550"/>
          </a:xfrm>
          <a:custGeom>
            <a:avLst/>
            <a:gdLst>
              <a:gd name="T0" fmla="*/ 2147483646 w 4021"/>
              <a:gd name="T1" fmla="*/ 2147483646 h 3572"/>
              <a:gd name="T2" fmla="*/ 2147483646 w 4021"/>
              <a:gd name="T3" fmla="*/ 2147483646 h 3572"/>
              <a:gd name="T4" fmla="*/ 2147483646 w 4021"/>
              <a:gd name="T5" fmla="*/ 2147483646 h 3572"/>
              <a:gd name="T6" fmla="*/ 2147483646 w 4021"/>
              <a:gd name="T7" fmla="*/ 2147483646 h 3572"/>
              <a:gd name="T8" fmla="*/ 2147483646 w 4021"/>
              <a:gd name="T9" fmla="*/ 2147483646 h 3572"/>
              <a:gd name="T10" fmla="*/ 2147483646 w 4021"/>
              <a:gd name="T11" fmla="*/ 2147483646 h 3572"/>
              <a:gd name="T12" fmla="*/ 2147483646 w 4021"/>
              <a:gd name="T13" fmla="*/ 2147483646 h 3572"/>
              <a:gd name="T14" fmla="*/ 2147483646 w 4021"/>
              <a:gd name="T15" fmla="*/ 2147483646 h 3572"/>
              <a:gd name="T16" fmla="*/ 2147483646 w 4021"/>
              <a:gd name="T17" fmla="*/ 2147483646 h 3572"/>
              <a:gd name="T18" fmla="*/ 2147483646 w 4021"/>
              <a:gd name="T19" fmla="*/ 2147483646 h 3572"/>
              <a:gd name="T20" fmla="*/ 2147483646 w 4021"/>
              <a:gd name="T21" fmla="*/ 2147483646 h 3572"/>
              <a:gd name="T22" fmla="*/ 2147483646 w 4021"/>
              <a:gd name="T23" fmla="*/ 2147483646 h 3572"/>
              <a:gd name="T24" fmla="*/ 2147483646 w 4021"/>
              <a:gd name="T25" fmla="*/ 2147483646 h 3572"/>
              <a:gd name="T26" fmla="*/ 2147483646 w 4021"/>
              <a:gd name="T27" fmla="*/ 2147483646 h 3572"/>
              <a:gd name="T28" fmla="*/ 2147483646 w 4021"/>
              <a:gd name="T29" fmla="*/ 2147483646 h 3572"/>
              <a:gd name="T30" fmla="*/ 2147483646 w 4021"/>
              <a:gd name="T31" fmla="*/ 2147483646 h 3572"/>
              <a:gd name="T32" fmla="*/ 2147483646 w 4021"/>
              <a:gd name="T33" fmla="*/ 2147483646 h 3572"/>
              <a:gd name="T34" fmla="*/ 2147483646 w 4021"/>
              <a:gd name="T35" fmla="*/ 2147483646 h 3572"/>
              <a:gd name="T36" fmla="*/ 2147483646 w 4021"/>
              <a:gd name="T37" fmla="*/ 2147483646 h 3572"/>
              <a:gd name="T38" fmla="*/ 2147483646 w 4021"/>
              <a:gd name="T39" fmla="*/ 2147483646 h 3572"/>
              <a:gd name="T40" fmla="*/ 2147483646 w 4021"/>
              <a:gd name="T41" fmla="*/ 2147483646 h 3572"/>
              <a:gd name="T42" fmla="*/ 2147483646 w 4021"/>
              <a:gd name="T43" fmla="*/ 2147483646 h 3572"/>
              <a:gd name="T44" fmla="*/ 2147483646 w 4021"/>
              <a:gd name="T45" fmla="*/ 2147483646 h 3572"/>
              <a:gd name="T46" fmla="*/ 2147483646 w 4021"/>
              <a:gd name="T47" fmla="*/ 2147483646 h 3572"/>
              <a:gd name="T48" fmla="*/ 2147483646 w 4021"/>
              <a:gd name="T49" fmla="*/ 2147483646 h 3572"/>
              <a:gd name="T50" fmla="*/ 2147483646 w 4021"/>
              <a:gd name="T51" fmla="*/ 2147483646 h 3572"/>
              <a:gd name="T52" fmla="*/ 2147483646 w 4021"/>
              <a:gd name="T53" fmla="*/ 2147483646 h 3572"/>
              <a:gd name="T54" fmla="*/ 2147483646 w 4021"/>
              <a:gd name="T55" fmla="*/ 2147483646 h 3572"/>
              <a:gd name="T56" fmla="*/ 2147483646 w 4021"/>
              <a:gd name="T57" fmla="*/ 2147483646 h 3572"/>
              <a:gd name="T58" fmla="*/ 2147483646 w 4021"/>
              <a:gd name="T59" fmla="*/ 2147483646 h 3572"/>
              <a:gd name="T60" fmla="*/ 2147483646 w 4021"/>
              <a:gd name="T61" fmla="*/ 2147483646 h 357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021" h="3572">
                <a:moveTo>
                  <a:pt x="800" y="3397"/>
                </a:moveTo>
                <a:cubicBezTo>
                  <a:pt x="751" y="3322"/>
                  <a:pt x="780" y="3091"/>
                  <a:pt x="689" y="3029"/>
                </a:cubicBezTo>
                <a:cubicBezTo>
                  <a:pt x="598" y="2967"/>
                  <a:pt x="297" y="3096"/>
                  <a:pt x="252" y="3022"/>
                </a:cubicBezTo>
                <a:cubicBezTo>
                  <a:pt x="207" y="2948"/>
                  <a:pt x="448" y="2675"/>
                  <a:pt x="418" y="2585"/>
                </a:cubicBezTo>
                <a:cubicBezTo>
                  <a:pt x="388" y="2495"/>
                  <a:pt x="92" y="2548"/>
                  <a:pt x="71" y="2481"/>
                </a:cubicBezTo>
                <a:cubicBezTo>
                  <a:pt x="50" y="2414"/>
                  <a:pt x="295" y="2281"/>
                  <a:pt x="293" y="2183"/>
                </a:cubicBezTo>
                <a:cubicBezTo>
                  <a:pt x="291" y="2085"/>
                  <a:pt x="0" y="1989"/>
                  <a:pt x="57" y="1891"/>
                </a:cubicBezTo>
                <a:cubicBezTo>
                  <a:pt x="114" y="1793"/>
                  <a:pt x="550" y="1743"/>
                  <a:pt x="633" y="1593"/>
                </a:cubicBezTo>
                <a:cubicBezTo>
                  <a:pt x="716" y="1443"/>
                  <a:pt x="516" y="1081"/>
                  <a:pt x="557" y="989"/>
                </a:cubicBezTo>
                <a:cubicBezTo>
                  <a:pt x="598" y="897"/>
                  <a:pt x="837" y="1149"/>
                  <a:pt x="876" y="1044"/>
                </a:cubicBezTo>
                <a:cubicBezTo>
                  <a:pt x="915" y="939"/>
                  <a:pt x="712" y="427"/>
                  <a:pt x="793" y="357"/>
                </a:cubicBezTo>
                <a:cubicBezTo>
                  <a:pt x="874" y="287"/>
                  <a:pt x="1223" y="664"/>
                  <a:pt x="1362" y="621"/>
                </a:cubicBezTo>
                <a:cubicBezTo>
                  <a:pt x="1501" y="578"/>
                  <a:pt x="1558" y="97"/>
                  <a:pt x="1626" y="101"/>
                </a:cubicBezTo>
                <a:cubicBezTo>
                  <a:pt x="1694" y="105"/>
                  <a:pt x="1712" y="550"/>
                  <a:pt x="1772" y="642"/>
                </a:cubicBezTo>
                <a:cubicBezTo>
                  <a:pt x="1832" y="734"/>
                  <a:pt x="1900" y="760"/>
                  <a:pt x="1987" y="656"/>
                </a:cubicBezTo>
                <a:cubicBezTo>
                  <a:pt x="2074" y="552"/>
                  <a:pt x="2227" y="0"/>
                  <a:pt x="2292" y="17"/>
                </a:cubicBezTo>
                <a:cubicBezTo>
                  <a:pt x="2357" y="34"/>
                  <a:pt x="2263" y="740"/>
                  <a:pt x="2375" y="760"/>
                </a:cubicBezTo>
                <a:cubicBezTo>
                  <a:pt x="2487" y="780"/>
                  <a:pt x="2832" y="155"/>
                  <a:pt x="2965" y="135"/>
                </a:cubicBezTo>
                <a:cubicBezTo>
                  <a:pt x="3098" y="115"/>
                  <a:pt x="3044" y="567"/>
                  <a:pt x="3173" y="642"/>
                </a:cubicBezTo>
                <a:cubicBezTo>
                  <a:pt x="3302" y="717"/>
                  <a:pt x="3660" y="501"/>
                  <a:pt x="3742" y="586"/>
                </a:cubicBezTo>
                <a:cubicBezTo>
                  <a:pt x="3824" y="671"/>
                  <a:pt x="3624" y="984"/>
                  <a:pt x="3666" y="1155"/>
                </a:cubicBezTo>
                <a:cubicBezTo>
                  <a:pt x="3708" y="1326"/>
                  <a:pt x="4021" y="1458"/>
                  <a:pt x="3992" y="1614"/>
                </a:cubicBezTo>
                <a:cubicBezTo>
                  <a:pt x="3963" y="1770"/>
                  <a:pt x="3494" y="1911"/>
                  <a:pt x="3493" y="2092"/>
                </a:cubicBezTo>
                <a:cubicBezTo>
                  <a:pt x="3492" y="2273"/>
                  <a:pt x="4013" y="2578"/>
                  <a:pt x="3985" y="2703"/>
                </a:cubicBezTo>
                <a:cubicBezTo>
                  <a:pt x="3957" y="2828"/>
                  <a:pt x="3384" y="2735"/>
                  <a:pt x="3326" y="2842"/>
                </a:cubicBezTo>
                <a:cubicBezTo>
                  <a:pt x="3268" y="2949"/>
                  <a:pt x="3658" y="3264"/>
                  <a:pt x="3638" y="3348"/>
                </a:cubicBezTo>
                <a:cubicBezTo>
                  <a:pt x="3618" y="3432"/>
                  <a:pt x="3431" y="3316"/>
                  <a:pt x="3208" y="3348"/>
                </a:cubicBezTo>
                <a:cubicBezTo>
                  <a:pt x="2985" y="3380"/>
                  <a:pt x="2578" y="3514"/>
                  <a:pt x="2299" y="3543"/>
                </a:cubicBezTo>
                <a:cubicBezTo>
                  <a:pt x="2020" y="3572"/>
                  <a:pt x="1756" y="3532"/>
                  <a:pt x="1536" y="3522"/>
                </a:cubicBezTo>
                <a:cubicBezTo>
                  <a:pt x="1316" y="3512"/>
                  <a:pt x="1103" y="3501"/>
                  <a:pt x="980" y="3480"/>
                </a:cubicBezTo>
                <a:cubicBezTo>
                  <a:pt x="857" y="3459"/>
                  <a:pt x="830" y="3499"/>
                  <a:pt x="800" y="3397"/>
                </a:cubicBezTo>
                <a:close/>
              </a:path>
            </a:pathLst>
          </a:custGeom>
          <a:solidFill>
            <a:srgbClr val="9933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E44CFA39-838F-46BE-B937-5195E170167A}"/>
              </a:ext>
            </a:extLst>
          </p:cNvPr>
          <p:cNvSpPr>
            <a:spLocks/>
          </p:cNvSpPr>
          <p:nvPr/>
        </p:nvSpPr>
        <p:spPr bwMode="auto">
          <a:xfrm>
            <a:off x="2339975" y="2708275"/>
            <a:ext cx="3600450" cy="3600450"/>
          </a:xfrm>
          <a:custGeom>
            <a:avLst/>
            <a:gdLst>
              <a:gd name="T0" fmla="*/ 0 w 2268"/>
              <a:gd name="T1" fmla="*/ 2147483646 h 2268"/>
              <a:gd name="T2" fmla="*/ 2147483646 w 2268"/>
              <a:gd name="T3" fmla="*/ 2147483646 h 2268"/>
              <a:gd name="T4" fmla="*/ 2147483646 w 2268"/>
              <a:gd name="T5" fmla="*/ 2147483646 h 2268"/>
              <a:gd name="T6" fmla="*/ 2147483646 w 2268"/>
              <a:gd name="T7" fmla="*/ 2147483646 h 2268"/>
              <a:gd name="T8" fmla="*/ 2147483646 w 2268"/>
              <a:gd name="T9" fmla="*/ 2147483646 h 2268"/>
              <a:gd name="T10" fmla="*/ 2147483646 w 2268"/>
              <a:gd name="T11" fmla="*/ 2147483646 h 2268"/>
              <a:gd name="T12" fmla="*/ 2147483646 w 2268"/>
              <a:gd name="T13" fmla="*/ 2147483646 h 2268"/>
              <a:gd name="T14" fmla="*/ 2147483646 w 2268"/>
              <a:gd name="T15" fmla="*/ 2147483646 h 2268"/>
              <a:gd name="T16" fmla="*/ 2147483646 w 2268"/>
              <a:gd name="T17" fmla="*/ 2147483646 h 2268"/>
              <a:gd name="T18" fmla="*/ 2147483646 w 2268"/>
              <a:gd name="T19" fmla="*/ 2147483646 h 2268"/>
              <a:gd name="T20" fmla="*/ 2147483646 w 2268"/>
              <a:gd name="T21" fmla="*/ 2147483646 h 2268"/>
              <a:gd name="T22" fmla="*/ 2147483646 w 2268"/>
              <a:gd name="T23" fmla="*/ 2147483646 h 2268"/>
              <a:gd name="T24" fmla="*/ 2147483646 w 2268"/>
              <a:gd name="T25" fmla="*/ 2147483646 h 2268"/>
              <a:gd name="T26" fmla="*/ 2147483646 w 2268"/>
              <a:gd name="T27" fmla="*/ 2147483646 h 2268"/>
              <a:gd name="T28" fmla="*/ 2147483646 w 2268"/>
              <a:gd name="T29" fmla="*/ 2147483646 h 2268"/>
              <a:gd name="T30" fmla="*/ 2147483646 w 2268"/>
              <a:gd name="T31" fmla="*/ 2147483646 h 2268"/>
              <a:gd name="T32" fmla="*/ 2147483646 w 2268"/>
              <a:gd name="T33" fmla="*/ 2147483646 h 2268"/>
              <a:gd name="T34" fmla="*/ 2147483646 w 2268"/>
              <a:gd name="T35" fmla="*/ 2147483646 h 2268"/>
              <a:gd name="T36" fmla="*/ 2147483646 w 2268"/>
              <a:gd name="T37" fmla="*/ 2147483646 h 2268"/>
              <a:gd name="T38" fmla="*/ 2147483646 w 2268"/>
              <a:gd name="T39" fmla="*/ 2147483646 h 2268"/>
              <a:gd name="T40" fmla="*/ 2147483646 w 2268"/>
              <a:gd name="T41" fmla="*/ 2147483646 h 2268"/>
              <a:gd name="T42" fmla="*/ 2147483646 w 2268"/>
              <a:gd name="T43" fmla="*/ 2147483646 h 2268"/>
              <a:gd name="T44" fmla="*/ 2147483646 w 2268"/>
              <a:gd name="T45" fmla="*/ 0 h 2268"/>
              <a:gd name="T46" fmla="*/ 2147483646 w 2268"/>
              <a:gd name="T47" fmla="*/ 2147483646 h 2268"/>
              <a:gd name="T48" fmla="*/ 2147483646 w 2268"/>
              <a:gd name="T49" fmla="*/ 2147483646 h 2268"/>
              <a:gd name="T50" fmla="*/ 2147483646 w 2268"/>
              <a:gd name="T51" fmla="*/ 2147483646 h 2268"/>
              <a:gd name="T52" fmla="*/ 2147483646 w 2268"/>
              <a:gd name="T53" fmla="*/ 2147483646 h 2268"/>
              <a:gd name="T54" fmla="*/ 2147483646 w 2268"/>
              <a:gd name="T55" fmla="*/ 2147483646 h 2268"/>
              <a:gd name="T56" fmla="*/ 0 w 2268"/>
              <a:gd name="T57" fmla="*/ 2147483646 h 2268"/>
              <a:gd name="T58" fmla="*/ 0 w 2268"/>
              <a:gd name="T59" fmla="*/ 2147483646 h 226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268" h="2268">
                <a:moveTo>
                  <a:pt x="0" y="1361"/>
                </a:moveTo>
                <a:lnTo>
                  <a:pt x="91" y="1543"/>
                </a:lnTo>
                <a:lnTo>
                  <a:pt x="136" y="1724"/>
                </a:lnTo>
                <a:lnTo>
                  <a:pt x="317" y="1860"/>
                </a:lnTo>
                <a:lnTo>
                  <a:pt x="408" y="1996"/>
                </a:lnTo>
                <a:lnTo>
                  <a:pt x="635" y="2132"/>
                </a:lnTo>
                <a:lnTo>
                  <a:pt x="907" y="2223"/>
                </a:lnTo>
                <a:lnTo>
                  <a:pt x="1225" y="2268"/>
                </a:lnTo>
                <a:lnTo>
                  <a:pt x="1542" y="2132"/>
                </a:lnTo>
                <a:lnTo>
                  <a:pt x="1678" y="2132"/>
                </a:lnTo>
                <a:lnTo>
                  <a:pt x="1905" y="1996"/>
                </a:lnTo>
                <a:lnTo>
                  <a:pt x="2086" y="1724"/>
                </a:lnTo>
                <a:lnTo>
                  <a:pt x="2177" y="1588"/>
                </a:lnTo>
                <a:lnTo>
                  <a:pt x="2222" y="1452"/>
                </a:lnTo>
                <a:lnTo>
                  <a:pt x="2268" y="1316"/>
                </a:lnTo>
                <a:lnTo>
                  <a:pt x="2268" y="1044"/>
                </a:lnTo>
                <a:lnTo>
                  <a:pt x="2222" y="772"/>
                </a:lnTo>
                <a:lnTo>
                  <a:pt x="2222" y="635"/>
                </a:lnTo>
                <a:lnTo>
                  <a:pt x="2086" y="545"/>
                </a:lnTo>
                <a:lnTo>
                  <a:pt x="2041" y="409"/>
                </a:lnTo>
                <a:lnTo>
                  <a:pt x="1814" y="182"/>
                </a:lnTo>
                <a:lnTo>
                  <a:pt x="1497" y="46"/>
                </a:lnTo>
                <a:lnTo>
                  <a:pt x="1179" y="0"/>
                </a:lnTo>
                <a:lnTo>
                  <a:pt x="816" y="46"/>
                </a:lnTo>
                <a:lnTo>
                  <a:pt x="635" y="91"/>
                </a:lnTo>
                <a:lnTo>
                  <a:pt x="490" y="119"/>
                </a:lnTo>
                <a:cubicBezTo>
                  <a:pt x="415" y="210"/>
                  <a:pt x="294" y="266"/>
                  <a:pt x="227" y="363"/>
                </a:cubicBezTo>
                <a:cubicBezTo>
                  <a:pt x="174" y="439"/>
                  <a:pt x="174" y="454"/>
                  <a:pt x="136" y="545"/>
                </a:cubicBezTo>
                <a:lnTo>
                  <a:pt x="0" y="908"/>
                </a:lnTo>
                <a:lnTo>
                  <a:pt x="0" y="1361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E6BD7515-F58F-4C74-987B-1F410DB27B5D}"/>
              </a:ext>
            </a:extLst>
          </p:cNvPr>
          <p:cNvSpPr>
            <a:spLocks/>
          </p:cNvSpPr>
          <p:nvPr/>
        </p:nvSpPr>
        <p:spPr bwMode="auto">
          <a:xfrm>
            <a:off x="3105150" y="2921000"/>
            <a:ext cx="1708150" cy="1308100"/>
          </a:xfrm>
          <a:custGeom>
            <a:avLst/>
            <a:gdLst>
              <a:gd name="T0" fmla="*/ 2147483646 w 1076"/>
              <a:gd name="T1" fmla="*/ 2147483646 h 824"/>
              <a:gd name="T2" fmla="*/ 2147483646 w 1076"/>
              <a:gd name="T3" fmla="*/ 2147483646 h 824"/>
              <a:gd name="T4" fmla="*/ 2147483646 w 1076"/>
              <a:gd name="T5" fmla="*/ 2147483646 h 824"/>
              <a:gd name="T6" fmla="*/ 0 w 1076"/>
              <a:gd name="T7" fmla="*/ 2147483646 h 824"/>
              <a:gd name="T8" fmla="*/ 2147483646 w 1076"/>
              <a:gd name="T9" fmla="*/ 2147483646 h 824"/>
              <a:gd name="T10" fmla="*/ 2147483646 w 1076"/>
              <a:gd name="T11" fmla="*/ 2147483646 h 824"/>
              <a:gd name="T12" fmla="*/ 2147483646 w 1076"/>
              <a:gd name="T13" fmla="*/ 2147483646 h 824"/>
              <a:gd name="T14" fmla="*/ 2147483646 w 1076"/>
              <a:gd name="T15" fmla="*/ 2147483646 h 824"/>
              <a:gd name="T16" fmla="*/ 2147483646 w 1076"/>
              <a:gd name="T17" fmla="*/ 2147483646 h 824"/>
              <a:gd name="T18" fmla="*/ 2147483646 w 1076"/>
              <a:gd name="T19" fmla="*/ 2147483646 h 824"/>
              <a:gd name="T20" fmla="*/ 2147483646 w 1076"/>
              <a:gd name="T21" fmla="*/ 2147483646 h 824"/>
              <a:gd name="T22" fmla="*/ 2147483646 w 1076"/>
              <a:gd name="T23" fmla="*/ 2147483646 h 824"/>
              <a:gd name="T24" fmla="*/ 2147483646 w 1076"/>
              <a:gd name="T25" fmla="*/ 2147483646 h 824"/>
              <a:gd name="T26" fmla="*/ 2147483646 w 1076"/>
              <a:gd name="T27" fmla="*/ 2147483646 h 824"/>
              <a:gd name="T28" fmla="*/ 2147483646 w 1076"/>
              <a:gd name="T29" fmla="*/ 2147483646 h 824"/>
              <a:gd name="T30" fmla="*/ 2147483646 w 1076"/>
              <a:gd name="T31" fmla="*/ 0 h 824"/>
              <a:gd name="T32" fmla="*/ 2147483646 w 1076"/>
              <a:gd name="T33" fmla="*/ 2147483646 h 824"/>
              <a:gd name="T34" fmla="*/ 2147483646 w 1076"/>
              <a:gd name="T35" fmla="*/ 2147483646 h 8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6" h="824">
                <a:moveTo>
                  <a:pt x="188" y="116"/>
                </a:moveTo>
                <a:lnTo>
                  <a:pt x="80" y="212"/>
                </a:lnTo>
                <a:lnTo>
                  <a:pt x="44" y="296"/>
                </a:lnTo>
                <a:lnTo>
                  <a:pt x="0" y="392"/>
                </a:lnTo>
                <a:lnTo>
                  <a:pt x="16" y="640"/>
                </a:lnTo>
                <a:lnTo>
                  <a:pt x="208" y="756"/>
                </a:lnTo>
                <a:lnTo>
                  <a:pt x="440" y="800"/>
                </a:lnTo>
                <a:lnTo>
                  <a:pt x="624" y="820"/>
                </a:lnTo>
                <a:lnTo>
                  <a:pt x="816" y="824"/>
                </a:lnTo>
                <a:lnTo>
                  <a:pt x="1040" y="808"/>
                </a:lnTo>
                <a:lnTo>
                  <a:pt x="1076" y="724"/>
                </a:lnTo>
                <a:lnTo>
                  <a:pt x="1060" y="420"/>
                </a:lnTo>
                <a:lnTo>
                  <a:pt x="1056" y="292"/>
                </a:lnTo>
                <a:lnTo>
                  <a:pt x="968" y="144"/>
                </a:lnTo>
                <a:lnTo>
                  <a:pt x="872" y="64"/>
                </a:lnTo>
                <a:lnTo>
                  <a:pt x="592" y="0"/>
                </a:lnTo>
                <a:lnTo>
                  <a:pt x="344" y="12"/>
                </a:lnTo>
                <a:lnTo>
                  <a:pt x="188" y="116"/>
                </a:lnTo>
                <a:close/>
              </a:path>
            </a:pathLst>
          </a:custGeom>
          <a:solidFill>
            <a:srgbClr val="9999FF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grpSp>
        <p:nvGrpSpPr>
          <p:cNvPr id="27654" name="Group 6">
            <a:extLst>
              <a:ext uri="{FF2B5EF4-FFF2-40B4-BE49-F238E27FC236}">
                <a16:creationId xmlns:a16="http://schemas.microsoft.com/office/drawing/2014/main" id="{100174CC-9404-48E7-A7E4-C4149FD8760A}"/>
              </a:ext>
            </a:extLst>
          </p:cNvPr>
          <p:cNvGrpSpPr>
            <a:grpSpLocks/>
          </p:cNvGrpSpPr>
          <p:nvPr/>
        </p:nvGrpSpPr>
        <p:grpSpPr bwMode="auto">
          <a:xfrm>
            <a:off x="1619250" y="6308725"/>
            <a:ext cx="287338" cy="215900"/>
            <a:chOff x="1066" y="1706"/>
            <a:chExt cx="181" cy="136"/>
          </a:xfrm>
        </p:grpSpPr>
        <p:sp>
          <p:nvSpPr>
            <p:cNvPr id="7" name="Oval 7">
              <a:extLst>
                <a:ext uri="{FF2B5EF4-FFF2-40B4-BE49-F238E27FC236}">
                  <a16:creationId xmlns:a16="http://schemas.microsoft.com/office/drawing/2014/main" id="{EECB9BC4-267A-4DC8-A09C-455D25B43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" name="Oval 8">
              <a:extLst>
                <a:ext uri="{FF2B5EF4-FFF2-40B4-BE49-F238E27FC236}">
                  <a16:creationId xmlns:a16="http://schemas.microsoft.com/office/drawing/2014/main" id="{F1411CB0-81DF-4E36-B564-44134D62D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55" name="Group 9">
            <a:extLst>
              <a:ext uri="{FF2B5EF4-FFF2-40B4-BE49-F238E27FC236}">
                <a16:creationId xmlns:a16="http://schemas.microsoft.com/office/drawing/2014/main" id="{53802B5E-67D6-4B08-B57A-57A6416E25F5}"/>
              </a:ext>
            </a:extLst>
          </p:cNvPr>
          <p:cNvGrpSpPr>
            <a:grpSpLocks/>
          </p:cNvGrpSpPr>
          <p:nvPr/>
        </p:nvGrpSpPr>
        <p:grpSpPr bwMode="auto">
          <a:xfrm>
            <a:off x="1908175" y="6308725"/>
            <a:ext cx="287338" cy="215900"/>
            <a:chOff x="1066" y="1706"/>
            <a:chExt cx="181" cy="136"/>
          </a:xfrm>
        </p:grpSpPr>
        <p:sp>
          <p:nvSpPr>
            <p:cNvPr id="10" name="Oval 10">
              <a:extLst>
                <a:ext uri="{FF2B5EF4-FFF2-40B4-BE49-F238E27FC236}">
                  <a16:creationId xmlns:a16="http://schemas.microsoft.com/office/drawing/2014/main" id="{11DD7570-DA97-4EE2-A66E-E07583C56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" name="Oval 11">
              <a:extLst>
                <a:ext uri="{FF2B5EF4-FFF2-40B4-BE49-F238E27FC236}">
                  <a16:creationId xmlns:a16="http://schemas.microsoft.com/office/drawing/2014/main" id="{3EF5860C-8E6E-41BC-A58B-AE5444797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56" name="Group 12">
            <a:extLst>
              <a:ext uri="{FF2B5EF4-FFF2-40B4-BE49-F238E27FC236}">
                <a16:creationId xmlns:a16="http://schemas.microsoft.com/office/drawing/2014/main" id="{FA8A9E92-7B38-4230-B896-8D479EF91A02}"/>
              </a:ext>
            </a:extLst>
          </p:cNvPr>
          <p:cNvGrpSpPr>
            <a:grpSpLocks/>
          </p:cNvGrpSpPr>
          <p:nvPr/>
        </p:nvGrpSpPr>
        <p:grpSpPr bwMode="auto">
          <a:xfrm>
            <a:off x="2195513" y="6308725"/>
            <a:ext cx="287337" cy="215900"/>
            <a:chOff x="1066" y="1706"/>
            <a:chExt cx="181" cy="136"/>
          </a:xfrm>
        </p:grpSpPr>
        <p:sp>
          <p:nvSpPr>
            <p:cNvPr id="13" name="Oval 13">
              <a:extLst>
                <a:ext uri="{FF2B5EF4-FFF2-40B4-BE49-F238E27FC236}">
                  <a16:creationId xmlns:a16="http://schemas.microsoft.com/office/drawing/2014/main" id="{B7A76C35-E15B-4A04-89EF-4452EFEC18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" name="Oval 14">
              <a:extLst>
                <a:ext uri="{FF2B5EF4-FFF2-40B4-BE49-F238E27FC236}">
                  <a16:creationId xmlns:a16="http://schemas.microsoft.com/office/drawing/2014/main" id="{985A6246-9C7D-47AF-84AD-0B935CB523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57" name="Group 15">
            <a:extLst>
              <a:ext uri="{FF2B5EF4-FFF2-40B4-BE49-F238E27FC236}">
                <a16:creationId xmlns:a16="http://schemas.microsoft.com/office/drawing/2014/main" id="{389C09E4-3818-494C-AB74-A1AF2759534A}"/>
              </a:ext>
            </a:extLst>
          </p:cNvPr>
          <p:cNvGrpSpPr>
            <a:grpSpLocks/>
          </p:cNvGrpSpPr>
          <p:nvPr/>
        </p:nvGrpSpPr>
        <p:grpSpPr bwMode="auto">
          <a:xfrm>
            <a:off x="1331913" y="6308725"/>
            <a:ext cx="287337" cy="215900"/>
            <a:chOff x="1066" y="1706"/>
            <a:chExt cx="181" cy="136"/>
          </a:xfrm>
        </p:grpSpPr>
        <p:sp>
          <p:nvSpPr>
            <p:cNvPr id="16" name="Oval 16">
              <a:extLst>
                <a:ext uri="{FF2B5EF4-FFF2-40B4-BE49-F238E27FC236}">
                  <a16:creationId xmlns:a16="http://schemas.microsoft.com/office/drawing/2014/main" id="{190F1954-B256-4417-BF20-09DF32C23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" name="Oval 17">
              <a:extLst>
                <a:ext uri="{FF2B5EF4-FFF2-40B4-BE49-F238E27FC236}">
                  <a16:creationId xmlns:a16="http://schemas.microsoft.com/office/drawing/2014/main" id="{1A6C7415-39E9-4DA2-A6E1-A078FE4CEC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58" name="Group 18">
            <a:extLst>
              <a:ext uri="{FF2B5EF4-FFF2-40B4-BE49-F238E27FC236}">
                <a16:creationId xmlns:a16="http://schemas.microsoft.com/office/drawing/2014/main" id="{CFEE2940-2076-40C6-B21A-B4EC165E17FD}"/>
              </a:ext>
            </a:extLst>
          </p:cNvPr>
          <p:cNvGrpSpPr>
            <a:grpSpLocks/>
          </p:cNvGrpSpPr>
          <p:nvPr/>
        </p:nvGrpSpPr>
        <p:grpSpPr bwMode="auto">
          <a:xfrm>
            <a:off x="5076825" y="6308725"/>
            <a:ext cx="287338" cy="215900"/>
            <a:chOff x="1066" y="1706"/>
            <a:chExt cx="181" cy="136"/>
          </a:xfrm>
        </p:grpSpPr>
        <p:sp>
          <p:nvSpPr>
            <p:cNvPr id="19" name="Oval 19">
              <a:extLst>
                <a:ext uri="{FF2B5EF4-FFF2-40B4-BE49-F238E27FC236}">
                  <a16:creationId xmlns:a16="http://schemas.microsoft.com/office/drawing/2014/main" id="{5D05EB44-1ED0-4638-A0BF-6B97E4674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" name="Oval 20">
              <a:extLst>
                <a:ext uri="{FF2B5EF4-FFF2-40B4-BE49-F238E27FC236}">
                  <a16:creationId xmlns:a16="http://schemas.microsoft.com/office/drawing/2014/main" id="{87609BDF-AED2-46C6-9CC6-0CDB77F3D3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59" name="Group 21">
            <a:extLst>
              <a:ext uri="{FF2B5EF4-FFF2-40B4-BE49-F238E27FC236}">
                <a16:creationId xmlns:a16="http://schemas.microsoft.com/office/drawing/2014/main" id="{98FE79DA-07C9-4756-8A00-D65B0C1E9E16}"/>
              </a:ext>
            </a:extLst>
          </p:cNvPr>
          <p:cNvGrpSpPr>
            <a:grpSpLocks/>
          </p:cNvGrpSpPr>
          <p:nvPr/>
        </p:nvGrpSpPr>
        <p:grpSpPr bwMode="auto">
          <a:xfrm>
            <a:off x="5364163" y="6308725"/>
            <a:ext cx="287337" cy="215900"/>
            <a:chOff x="1066" y="1706"/>
            <a:chExt cx="181" cy="136"/>
          </a:xfrm>
        </p:grpSpPr>
        <p:sp>
          <p:nvSpPr>
            <p:cNvPr id="22" name="Oval 22">
              <a:extLst>
                <a:ext uri="{FF2B5EF4-FFF2-40B4-BE49-F238E27FC236}">
                  <a16:creationId xmlns:a16="http://schemas.microsoft.com/office/drawing/2014/main" id="{4AC274E8-3827-45DF-A62B-17D7B6C97F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3" name="Oval 23">
              <a:extLst>
                <a:ext uri="{FF2B5EF4-FFF2-40B4-BE49-F238E27FC236}">
                  <a16:creationId xmlns:a16="http://schemas.microsoft.com/office/drawing/2014/main" id="{250598AD-1AED-42CE-8C11-315B1CD14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60" name="Group 24">
            <a:extLst>
              <a:ext uri="{FF2B5EF4-FFF2-40B4-BE49-F238E27FC236}">
                <a16:creationId xmlns:a16="http://schemas.microsoft.com/office/drawing/2014/main" id="{FA1525BE-12F6-4A3B-BF74-C48792D63FE8}"/>
              </a:ext>
            </a:extLst>
          </p:cNvPr>
          <p:cNvGrpSpPr>
            <a:grpSpLocks/>
          </p:cNvGrpSpPr>
          <p:nvPr/>
        </p:nvGrpSpPr>
        <p:grpSpPr bwMode="auto">
          <a:xfrm>
            <a:off x="5651500" y="6308725"/>
            <a:ext cx="287338" cy="215900"/>
            <a:chOff x="1066" y="1706"/>
            <a:chExt cx="181" cy="136"/>
          </a:xfrm>
        </p:grpSpPr>
        <p:sp>
          <p:nvSpPr>
            <p:cNvPr id="25" name="Oval 25">
              <a:extLst>
                <a:ext uri="{FF2B5EF4-FFF2-40B4-BE49-F238E27FC236}">
                  <a16:creationId xmlns:a16="http://schemas.microsoft.com/office/drawing/2014/main" id="{B810277C-AD98-49B8-9773-BB436C96EC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" name="Oval 26">
              <a:extLst>
                <a:ext uri="{FF2B5EF4-FFF2-40B4-BE49-F238E27FC236}">
                  <a16:creationId xmlns:a16="http://schemas.microsoft.com/office/drawing/2014/main" id="{444E5E85-0A03-4BB0-82E7-B5482E6B5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61" name="Group 27">
            <a:extLst>
              <a:ext uri="{FF2B5EF4-FFF2-40B4-BE49-F238E27FC236}">
                <a16:creationId xmlns:a16="http://schemas.microsoft.com/office/drawing/2014/main" id="{A9987663-0BC5-4A0B-B066-9458DE84BCB5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6237288"/>
            <a:ext cx="287338" cy="215900"/>
            <a:chOff x="1066" y="1706"/>
            <a:chExt cx="181" cy="136"/>
          </a:xfrm>
        </p:grpSpPr>
        <p:sp>
          <p:nvSpPr>
            <p:cNvPr id="28" name="Oval 28">
              <a:extLst>
                <a:ext uri="{FF2B5EF4-FFF2-40B4-BE49-F238E27FC236}">
                  <a16:creationId xmlns:a16="http://schemas.microsoft.com/office/drawing/2014/main" id="{6495A19D-832E-4C2B-9DBE-1875ACF8CD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" name="Oval 29">
              <a:extLst>
                <a:ext uri="{FF2B5EF4-FFF2-40B4-BE49-F238E27FC236}">
                  <a16:creationId xmlns:a16="http://schemas.microsoft.com/office/drawing/2014/main" id="{7057AB4B-0729-4BB0-99AD-D2F0EB1BC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62" name="Group 30">
            <a:extLst>
              <a:ext uri="{FF2B5EF4-FFF2-40B4-BE49-F238E27FC236}">
                <a16:creationId xmlns:a16="http://schemas.microsoft.com/office/drawing/2014/main" id="{2618C94B-1255-4465-89A4-FFC06D3D82A8}"/>
              </a:ext>
            </a:extLst>
          </p:cNvPr>
          <p:cNvGrpSpPr>
            <a:grpSpLocks/>
          </p:cNvGrpSpPr>
          <p:nvPr/>
        </p:nvGrpSpPr>
        <p:grpSpPr bwMode="auto">
          <a:xfrm>
            <a:off x="6227763" y="6308725"/>
            <a:ext cx="287337" cy="215900"/>
            <a:chOff x="1066" y="1706"/>
            <a:chExt cx="181" cy="136"/>
          </a:xfrm>
        </p:grpSpPr>
        <p:sp>
          <p:nvSpPr>
            <p:cNvPr id="31" name="Oval 31">
              <a:extLst>
                <a:ext uri="{FF2B5EF4-FFF2-40B4-BE49-F238E27FC236}">
                  <a16:creationId xmlns:a16="http://schemas.microsoft.com/office/drawing/2014/main" id="{E5B85983-1746-4AA7-B07A-9FFD76BBE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" name="Oval 32">
              <a:extLst>
                <a:ext uri="{FF2B5EF4-FFF2-40B4-BE49-F238E27FC236}">
                  <a16:creationId xmlns:a16="http://schemas.microsoft.com/office/drawing/2014/main" id="{316CD0D3-8910-4E42-8FBA-671AB716D5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63" name="Group 33">
            <a:extLst>
              <a:ext uri="{FF2B5EF4-FFF2-40B4-BE49-F238E27FC236}">
                <a16:creationId xmlns:a16="http://schemas.microsoft.com/office/drawing/2014/main" id="{180A83CD-0276-43FF-830C-DEB2933E0390}"/>
              </a:ext>
            </a:extLst>
          </p:cNvPr>
          <p:cNvGrpSpPr>
            <a:grpSpLocks/>
          </p:cNvGrpSpPr>
          <p:nvPr/>
        </p:nvGrpSpPr>
        <p:grpSpPr bwMode="auto">
          <a:xfrm>
            <a:off x="6516688" y="6308725"/>
            <a:ext cx="287337" cy="215900"/>
            <a:chOff x="1066" y="1706"/>
            <a:chExt cx="181" cy="136"/>
          </a:xfrm>
        </p:grpSpPr>
        <p:sp>
          <p:nvSpPr>
            <p:cNvPr id="34" name="Oval 34">
              <a:extLst>
                <a:ext uri="{FF2B5EF4-FFF2-40B4-BE49-F238E27FC236}">
                  <a16:creationId xmlns:a16="http://schemas.microsoft.com/office/drawing/2014/main" id="{B6F2A71E-FB8C-49EA-AD08-23579B5B50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" name="Oval 35">
              <a:extLst>
                <a:ext uri="{FF2B5EF4-FFF2-40B4-BE49-F238E27FC236}">
                  <a16:creationId xmlns:a16="http://schemas.microsoft.com/office/drawing/2014/main" id="{3CFCD310-D33F-4B06-A3A6-4889DA699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64" name="Group 36">
            <a:extLst>
              <a:ext uri="{FF2B5EF4-FFF2-40B4-BE49-F238E27FC236}">
                <a16:creationId xmlns:a16="http://schemas.microsoft.com/office/drawing/2014/main" id="{CC20187E-385B-449D-933F-23E96D30DDBD}"/>
              </a:ext>
            </a:extLst>
          </p:cNvPr>
          <p:cNvGrpSpPr>
            <a:grpSpLocks/>
          </p:cNvGrpSpPr>
          <p:nvPr/>
        </p:nvGrpSpPr>
        <p:grpSpPr bwMode="auto">
          <a:xfrm>
            <a:off x="1042988" y="6308725"/>
            <a:ext cx="287337" cy="215900"/>
            <a:chOff x="1066" y="1706"/>
            <a:chExt cx="181" cy="136"/>
          </a:xfrm>
        </p:grpSpPr>
        <p:sp>
          <p:nvSpPr>
            <p:cNvPr id="37" name="Oval 37">
              <a:extLst>
                <a:ext uri="{FF2B5EF4-FFF2-40B4-BE49-F238E27FC236}">
                  <a16:creationId xmlns:a16="http://schemas.microsoft.com/office/drawing/2014/main" id="{EAAF046A-4A06-4D9D-A0F8-11694AB57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8" name="Oval 38">
              <a:extLst>
                <a:ext uri="{FF2B5EF4-FFF2-40B4-BE49-F238E27FC236}">
                  <a16:creationId xmlns:a16="http://schemas.microsoft.com/office/drawing/2014/main" id="{05CCAB6B-A09B-4A5E-B5B1-8073098E2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65" name="Group 39">
            <a:extLst>
              <a:ext uri="{FF2B5EF4-FFF2-40B4-BE49-F238E27FC236}">
                <a16:creationId xmlns:a16="http://schemas.microsoft.com/office/drawing/2014/main" id="{B8C078F2-6359-4CAC-8FEA-6F715288C555}"/>
              </a:ext>
            </a:extLst>
          </p:cNvPr>
          <p:cNvGrpSpPr>
            <a:grpSpLocks/>
          </p:cNvGrpSpPr>
          <p:nvPr/>
        </p:nvGrpSpPr>
        <p:grpSpPr bwMode="auto">
          <a:xfrm>
            <a:off x="755650" y="6308725"/>
            <a:ext cx="287338" cy="215900"/>
            <a:chOff x="1066" y="1706"/>
            <a:chExt cx="181" cy="136"/>
          </a:xfrm>
        </p:grpSpPr>
        <p:sp>
          <p:nvSpPr>
            <p:cNvPr id="40" name="Oval 40">
              <a:extLst>
                <a:ext uri="{FF2B5EF4-FFF2-40B4-BE49-F238E27FC236}">
                  <a16:creationId xmlns:a16="http://schemas.microsoft.com/office/drawing/2014/main" id="{842A0E53-8B2A-4F52-9F30-3C4E13C29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1" name="Oval 41">
              <a:extLst>
                <a:ext uri="{FF2B5EF4-FFF2-40B4-BE49-F238E27FC236}">
                  <a16:creationId xmlns:a16="http://schemas.microsoft.com/office/drawing/2014/main" id="{D62EF16D-D263-4BD6-90ED-8244A10CC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66" name="Group 42">
            <a:extLst>
              <a:ext uri="{FF2B5EF4-FFF2-40B4-BE49-F238E27FC236}">
                <a16:creationId xmlns:a16="http://schemas.microsoft.com/office/drawing/2014/main" id="{68E85810-DE56-4577-8162-A200FF6B6A90}"/>
              </a:ext>
            </a:extLst>
          </p:cNvPr>
          <p:cNvGrpSpPr>
            <a:grpSpLocks/>
          </p:cNvGrpSpPr>
          <p:nvPr/>
        </p:nvGrpSpPr>
        <p:grpSpPr bwMode="auto">
          <a:xfrm>
            <a:off x="468313" y="6308725"/>
            <a:ext cx="287337" cy="215900"/>
            <a:chOff x="1066" y="1706"/>
            <a:chExt cx="181" cy="136"/>
          </a:xfrm>
        </p:grpSpPr>
        <p:sp>
          <p:nvSpPr>
            <p:cNvPr id="43" name="Oval 43">
              <a:extLst>
                <a:ext uri="{FF2B5EF4-FFF2-40B4-BE49-F238E27FC236}">
                  <a16:creationId xmlns:a16="http://schemas.microsoft.com/office/drawing/2014/main" id="{6A40EED6-A08D-4554-8A80-7CEE24869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4" name="Oval 44">
              <a:extLst>
                <a:ext uri="{FF2B5EF4-FFF2-40B4-BE49-F238E27FC236}">
                  <a16:creationId xmlns:a16="http://schemas.microsoft.com/office/drawing/2014/main" id="{73068806-6DF1-4E43-A3C0-6C92E577F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67" name="Group 45">
            <a:extLst>
              <a:ext uri="{FF2B5EF4-FFF2-40B4-BE49-F238E27FC236}">
                <a16:creationId xmlns:a16="http://schemas.microsoft.com/office/drawing/2014/main" id="{4B1C2209-7FB6-4FE2-B5B3-FA0BCFD50D43}"/>
              </a:ext>
            </a:extLst>
          </p:cNvPr>
          <p:cNvGrpSpPr>
            <a:grpSpLocks/>
          </p:cNvGrpSpPr>
          <p:nvPr/>
        </p:nvGrpSpPr>
        <p:grpSpPr bwMode="auto">
          <a:xfrm>
            <a:off x="6804025" y="6308725"/>
            <a:ext cx="287338" cy="215900"/>
            <a:chOff x="1066" y="1706"/>
            <a:chExt cx="181" cy="136"/>
          </a:xfrm>
        </p:grpSpPr>
        <p:sp>
          <p:nvSpPr>
            <p:cNvPr id="46" name="Oval 46">
              <a:extLst>
                <a:ext uri="{FF2B5EF4-FFF2-40B4-BE49-F238E27FC236}">
                  <a16:creationId xmlns:a16="http://schemas.microsoft.com/office/drawing/2014/main" id="{1CEBCAA8-878D-40F0-BE7D-ABE1E8CCA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7" name="Oval 47">
              <a:extLst>
                <a:ext uri="{FF2B5EF4-FFF2-40B4-BE49-F238E27FC236}">
                  <a16:creationId xmlns:a16="http://schemas.microsoft.com/office/drawing/2014/main" id="{8EA862AE-1F6A-44A6-8D53-475094940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68" name="Group 48">
            <a:extLst>
              <a:ext uri="{FF2B5EF4-FFF2-40B4-BE49-F238E27FC236}">
                <a16:creationId xmlns:a16="http://schemas.microsoft.com/office/drawing/2014/main" id="{3577D987-C69B-4152-BD47-415E7E1389FE}"/>
              </a:ext>
            </a:extLst>
          </p:cNvPr>
          <p:cNvGrpSpPr>
            <a:grpSpLocks/>
          </p:cNvGrpSpPr>
          <p:nvPr/>
        </p:nvGrpSpPr>
        <p:grpSpPr bwMode="auto">
          <a:xfrm>
            <a:off x="7092950" y="6308725"/>
            <a:ext cx="287338" cy="215900"/>
            <a:chOff x="1066" y="1706"/>
            <a:chExt cx="181" cy="136"/>
          </a:xfrm>
        </p:grpSpPr>
        <p:sp>
          <p:nvSpPr>
            <p:cNvPr id="49" name="Oval 49">
              <a:extLst>
                <a:ext uri="{FF2B5EF4-FFF2-40B4-BE49-F238E27FC236}">
                  <a16:creationId xmlns:a16="http://schemas.microsoft.com/office/drawing/2014/main" id="{0F29167A-2BDE-4BF5-A354-4B735D231D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0" name="Oval 50">
              <a:extLst>
                <a:ext uri="{FF2B5EF4-FFF2-40B4-BE49-F238E27FC236}">
                  <a16:creationId xmlns:a16="http://schemas.microsoft.com/office/drawing/2014/main" id="{C749704E-2190-4F80-83BE-A90EE4A9E2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69" name="Group 51">
            <a:extLst>
              <a:ext uri="{FF2B5EF4-FFF2-40B4-BE49-F238E27FC236}">
                <a16:creationId xmlns:a16="http://schemas.microsoft.com/office/drawing/2014/main" id="{CA5B8C84-2355-428F-950F-645D078897D2}"/>
              </a:ext>
            </a:extLst>
          </p:cNvPr>
          <p:cNvGrpSpPr>
            <a:grpSpLocks/>
          </p:cNvGrpSpPr>
          <p:nvPr/>
        </p:nvGrpSpPr>
        <p:grpSpPr bwMode="auto">
          <a:xfrm>
            <a:off x="7380288" y="6237288"/>
            <a:ext cx="287337" cy="215900"/>
            <a:chOff x="1066" y="1706"/>
            <a:chExt cx="181" cy="136"/>
          </a:xfrm>
        </p:grpSpPr>
        <p:sp>
          <p:nvSpPr>
            <p:cNvPr id="52" name="Oval 52">
              <a:extLst>
                <a:ext uri="{FF2B5EF4-FFF2-40B4-BE49-F238E27FC236}">
                  <a16:creationId xmlns:a16="http://schemas.microsoft.com/office/drawing/2014/main" id="{D68D8631-94C7-439D-8F10-493F30730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3" name="Oval 53">
              <a:extLst>
                <a:ext uri="{FF2B5EF4-FFF2-40B4-BE49-F238E27FC236}">
                  <a16:creationId xmlns:a16="http://schemas.microsoft.com/office/drawing/2014/main" id="{D0CE6B0D-0395-4F1C-847D-51A72BF734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70" name="Group 54">
            <a:extLst>
              <a:ext uri="{FF2B5EF4-FFF2-40B4-BE49-F238E27FC236}">
                <a16:creationId xmlns:a16="http://schemas.microsoft.com/office/drawing/2014/main" id="{400E1EC4-3ED9-4498-9502-CA180012D51F}"/>
              </a:ext>
            </a:extLst>
          </p:cNvPr>
          <p:cNvGrpSpPr>
            <a:grpSpLocks/>
          </p:cNvGrpSpPr>
          <p:nvPr/>
        </p:nvGrpSpPr>
        <p:grpSpPr bwMode="auto">
          <a:xfrm>
            <a:off x="179388" y="6308725"/>
            <a:ext cx="287337" cy="215900"/>
            <a:chOff x="1066" y="1706"/>
            <a:chExt cx="181" cy="136"/>
          </a:xfrm>
        </p:grpSpPr>
        <p:sp>
          <p:nvSpPr>
            <p:cNvPr id="55" name="Oval 55">
              <a:extLst>
                <a:ext uri="{FF2B5EF4-FFF2-40B4-BE49-F238E27FC236}">
                  <a16:creationId xmlns:a16="http://schemas.microsoft.com/office/drawing/2014/main" id="{EF9582C4-7F8D-4FC6-9FC1-E32C4BFB8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6" name="Oval 56">
              <a:extLst>
                <a:ext uri="{FF2B5EF4-FFF2-40B4-BE49-F238E27FC236}">
                  <a16:creationId xmlns:a16="http://schemas.microsoft.com/office/drawing/2014/main" id="{2E2CA662-9CA1-4119-899F-D3C5C31213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71" name="Group 57">
            <a:extLst>
              <a:ext uri="{FF2B5EF4-FFF2-40B4-BE49-F238E27FC236}">
                <a16:creationId xmlns:a16="http://schemas.microsoft.com/office/drawing/2014/main" id="{54269A49-E770-40E5-8C85-0F0F02C24B6D}"/>
              </a:ext>
            </a:extLst>
          </p:cNvPr>
          <p:cNvGrpSpPr>
            <a:grpSpLocks/>
          </p:cNvGrpSpPr>
          <p:nvPr/>
        </p:nvGrpSpPr>
        <p:grpSpPr bwMode="auto">
          <a:xfrm>
            <a:off x="7667625" y="6237288"/>
            <a:ext cx="287338" cy="215900"/>
            <a:chOff x="1066" y="1706"/>
            <a:chExt cx="181" cy="136"/>
          </a:xfrm>
        </p:grpSpPr>
        <p:sp>
          <p:nvSpPr>
            <p:cNvPr id="58" name="Oval 58">
              <a:extLst>
                <a:ext uri="{FF2B5EF4-FFF2-40B4-BE49-F238E27FC236}">
                  <a16:creationId xmlns:a16="http://schemas.microsoft.com/office/drawing/2014/main" id="{C2D9F8E6-E504-4906-BB3B-6755C3285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9" name="Oval 59">
              <a:extLst>
                <a:ext uri="{FF2B5EF4-FFF2-40B4-BE49-F238E27FC236}">
                  <a16:creationId xmlns:a16="http://schemas.microsoft.com/office/drawing/2014/main" id="{3C63D360-4D0C-411D-B022-B2FA03B196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72" name="Group 60">
            <a:extLst>
              <a:ext uri="{FF2B5EF4-FFF2-40B4-BE49-F238E27FC236}">
                <a16:creationId xmlns:a16="http://schemas.microsoft.com/office/drawing/2014/main" id="{A239DDD2-3979-4F34-BF66-2E26828AD3FC}"/>
              </a:ext>
            </a:extLst>
          </p:cNvPr>
          <p:cNvGrpSpPr>
            <a:grpSpLocks/>
          </p:cNvGrpSpPr>
          <p:nvPr/>
        </p:nvGrpSpPr>
        <p:grpSpPr bwMode="auto">
          <a:xfrm>
            <a:off x="7956550" y="6237288"/>
            <a:ext cx="287338" cy="215900"/>
            <a:chOff x="1066" y="1706"/>
            <a:chExt cx="181" cy="136"/>
          </a:xfrm>
        </p:grpSpPr>
        <p:sp>
          <p:nvSpPr>
            <p:cNvPr id="61" name="Oval 61">
              <a:extLst>
                <a:ext uri="{FF2B5EF4-FFF2-40B4-BE49-F238E27FC236}">
                  <a16:creationId xmlns:a16="http://schemas.microsoft.com/office/drawing/2014/main" id="{775027AD-B273-413F-81CB-150036A32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62" name="Oval 62">
              <a:extLst>
                <a:ext uri="{FF2B5EF4-FFF2-40B4-BE49-F238E27FC236}">
                  <a16:creationId xmlns:a16="http://schemas.microsoft.com/office/drawing/2014/main" id="{A3634410-3E50-42A2-971D-CB6F14659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73" name="Group 63">
            <a:extLst>
              <a:ext uri="{FF2B5EF4-FFF2-40B4-BE49-F238E27FC236}">
                <a16:creationId xmlns:a16="http://schemas.microsoft.com/office/drawing/2014/main" id="{F7F6B931-D619-41D9-81DC-938E98C4548C}"/>
              </a:ext>
            </a:extLst>
          </p:cNvPr>
          <p:cNvGrpSpPr>
            <a:grpSpLocks/>
          </p:cNvGrpSpPr>
          <p:nvPr/>
        </p:nvGrpSpPr>
        <p:grpSpPr bwMode="auto">
          <a:xfrm>
            <a:off x="8243888" y="6237288"/>
            <a:ext cx="287337" cy="215900"/>
            <a:chOff x="1066" y="1706"/>
            <a:chExt cx="181" cy="136"/>
          </a:xfrm>
        </p:grpSpPr>
        <p:sp>
          <p:nvSpPr>
            <p:cNvPr id="64" name="Oval 64">
              <a:extLst>
                <a:ext uri="{FF2B5EF4-FFF2-40B4-BE49-F238E27FC236}">
                  <a16:creationId xmlns:a16="http://schemas.microsoft.com/office/drawing/2014/main" id="{0501BC56-4E66-4C7C-AACD-F918BC5233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65" name="Oval 65">
              <a:extLst>
                <a:ext uri="{FF2B5EF4-FFF2-40B4-BE49-F238E27FC236}">
                  <a16:creationId xmlns:a16="http://schemas.microsoft.com/office/drawing/2014/main" id="{8ADD6D96-601D-4D0E-9DF6-3B83B67162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74" name="Group 66">
            <a:extLst>
              <a:ext uri="{FF2B5EF4-FFF2-40B4-BE49-F238E27FC236}">
                <a16:creationId xmlns:a16="http://schemas.microsoft.com/office/drawing/2014/main" id="{7B4464DE-BF60-4FBB-93EB-8CDBE516B9BF}"/>
              </a:ext>
            </a:extLst>
          </p:cNvPr>
          <p:cNvGrpSpPr>
            <a:grpSpLocks/>
          </p:cNvGrpSpPr>
          <p:nvPr/>
        </p:nvGrpSpPr>
        <p:grpSpPr bwMode="auto">
          <a:xfrm>
            <a:off x="3635375" y="2636838"/>
            <a:ext cx="215900" cy="215900"/>
            <a:chOff x="1156" y="2568"/>
            <a:chExt cx="136" cy="136"/>
          </a:xfrm>
        </p:grpSpPr>
        <p:sp>
          <p:nvSpPr>
            <p:cNvPr id="67" name="Oval 67">
              <a:extLst>
                <a:ext uri="{FF2B5EF4-FFF2-40B4-BE49-F238E27FC236}">
                  <a16:creationId xmlns:a16="http://schemas.microsoft.com/office/drawing/2014/main" id="{D9FAD339-C199-422A-BEC3-F301FABC4A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68" name="Oval 68">
              <a:extLst>
                <a:ext uri="{FF2B5EF4-FFF2-40B4-BE49-F238E27FC236}">
                  <a16:creationId xmlns:a16="http://schemas.microsoft.com/office/drawing/2014/main" id="{6E0BA602-7315-4F84-A098-F5805233E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75" name="Group 69">
            <a:extLst>
              <a:ext uri="{FF2B5EF4-FFF2-40B4-BE49-F238E27FC236}">
                <a16:creationId xmlns:a16="http://schemas.microsoft.com/office/drawing/2014/main" id="{1EBC8234-D239-40EA-957E-3F6CD2C63509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2636838"/>
            <a:ext cx="215900" cy="215900"/>
            <a:chOff x="1156" y="2568"/>
            <a:chExt cx="136" cy="136"/>
          </a:xfrm>
        </p:grpSpPr>
        <p:sp>
          <p:nvSpPr>
            <p:cNvPr id="70" name="Oval 70">
              <a:extLst>
                <a:ext uri="{FF2B5EF4-FFF2-40B4-BE49-F238E27FC236}">
                  <a16:creationId xmlns:a16="http://schemas.microsoft.com/office/drawing/2014/main" id="{4BA951D4-6734-4F37-840D-B2346AED66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1" name="Oval 71">
              <a:extLst>
                <a:ext uri="{FF2B5EF4-FFF2-40B4-BE49-F238E27FC236}">
                  <a16:creationId xmlns:a16="http://schemas.microsoft.com/office/drawing/2014/main" id="{C3BC97A3-9B9E-4248-B802-6A4C50B9F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76" name="Group 72">
            <a:extLst>
              <a:ext uri="{FF2B5EF4-FFF2-40B4-BE49-F238E27FC236}">
                <a16:creationId xmlns:a16="http://schemas.microsoft.com/office/drawing/2014/main" id="{23D96413-F400-4427-90F7-6BC36506862B}"/>
              </a:ext>
            </a:extLst>
          </p:cNvPr>
          <p:cNvGrpSpPr>
            <a:grpSpLocks/>
          </p:cNvGrpSpPr>
          <p:nvPr/>
        </p:nvGrpSpPr>
        <p:grpSpPr bwMode="auto">
          <a:xfrm>
            <a:off x="4067175" y="2636838"/>
            <a:ext cx="215900" cy="215900"/>
            <a:chOff x="1156" y="2568"/>
            <a:chExt cx="136" cy="136"/>
          </a:xfrm>
        </p:grpSpPr>
        <p:sp>
          <p:nvSpPr>
            <p:cNvPr id="73" name="Oval 73">
              <a:extLst>
                <a:ext uri="{FF2B5EF4-FFF2-40B4-BE49-F238E27FC236}">
                  <a16:creationId xmlns:a16="http://schemas.microsoft.com/office/drawing/2014/main" id="{A7C34E1D-07FE-4A01-8FF7-2D0E342A7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4" name="Oval 74">
              <a:extLst>
                <a:ext uri="{FF2B5EF4-FFF2-40B4-BE49-F238E27FC236}">
                  <a16:creationId xmlns:a16="http://schemas.microsoft.com/office/drawing/2014/main" id="{30EA6982-B3DC-43B3-9166-408C3A28C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77" name="Group 75">
            <a:extLst>
              <a:ext uri="{FF2B5EF4-FFF2-40B4-BE49-F238E27FC236}">
                <a16:creationId xmlns:a16="http://schemas.microsoft.com/office/drawing/2014/main" id="{4E790394-C4CC-495C-8D29-E51082820417}"/>
              </a:ext>
            </a:extLst>
          </p:cNvPr>
          <p:cNvGrpSpPr>
            <a:grpSpLocks/>
          </p:cNvGrpSpPr>
          <p:nvPr/>
        </p:nvGrpSpPr>
        <p:grpSpPr bwMode="auto">
          <a:xfrm>
            <a:off x="3419475" y="2708275"/>
            <a:ext cx="215900" cy="215900"/>
            <a:chOff x="1156" y="2568"/>
            <a:chExt cx="136" cy="136"/>
          </a:xfrm>
        </p:grpSpPr>
        <p:sp>
          <p:nvSpPr>
            <p:cNvPr id="76" name="Oval 76">
              <a:extLst>
                <a:ext uri="{FF2B5EF4-FFF2-40B4-BE49-F238E27FC236}">
                  <a16:creationId xmlns:a16="http://schemas.microsoft.com/office/drawing/2014/main" id="{CFF241DF-5456-42BD-96B5-DAD5DB23B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7" name="Oval 77">
              <a:extLst>
                <a:ext uri="{FF2B5EF4-FFF2-40B4-BE49-F238E27FC236}">
                  <a16:creationId xmlns:a16="http://schemas.microsoft.com/office/drawing/2014/main" id="{A599AFA9-8B95-47EB-8B0C-85AD3FBC0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78" name="Group 78">
            <a:extLst>
              <a:ext uri="{FF2B5EF4-FFF2-40B4-BE49-F238E27FC236}">
                <a16:creationId xmlns:a16="http://schemas.microsoft.com/office/drawing/2014/main" id="{2BF8AD1A-1F1C-45FE-BBE2-23039C295BF9}"/>
              </a:ext>
            </a:extLst>
          </p:cNvPr>
          <p:cNvGrpSpPr>
            <a:grpSpLocks/>
          </p:cNvGrpSpPr>
          <p:nvPr/>
        </p:nvGrpSpPr>
        <p:grpSpPr bwMode="auto">
          <a:xfrm>
            <a:off x="3203575" y="2708275"/>
            <a:ext cx="215900" cy="215900"/>
            <a:chOff x="1156" y="2568"/>
            <a:chExt cx="136" cy="136"/>
          </a:xfrm>
        </p:grpSpPr>
        <p:sp>
          <p:nvSpPr>
            <p:cNvPr id="79" name="Oval 79">
              <a:extLst>
                <a:ext uri="{FF2B5EF4-FFF2-40B4-BE49-F238E27FC236}">
                  <a16:creationId xmlns:a16="http://schemas.microsoft.com/office/drawing/2014/main" id="{4421DB79-425A-4370-8C88-427A78EAE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0" name="Oval 80">
              <a:extLst>
                <a:ext uri="{FF2B5EF4-FFF2-40B4-BE49-F238E27FC236}">
                  <a16:creationId xmlns:a16="http://schemas.microsoft.com/office/drawing/2014/main" id="{A9685ED1-64CE-4AD0-A991-098AB08753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79" name="Group 81">
            <a:extLst>
              <a:ext uri="{FF2B5EF4-FFF2-40B4-BE49-F238E27FC236}">
                <a16:creationId xmlns:a16="http://schemas.microsoft.com/office/drawing/2014/main" id="{88A59B53-70E4-4DE0-B8C0-7405EC99FD7E}"/>
              </a:ext>
            </a:extLst>
          </p:cNvPr>
          <p:cNvGrpSpPr>
            <a:grpSpLocks/>
          </p:cNvGrpSpPr>
          <p:nvPr/>
        </p:nvGrpSpPr>
        <p:grpSpPr bwMode="auto">
          <a:xfrm>
            <a:off x="2987675" y="2781300"/>
            <a:ext cx="215900" cy="215900"/>
            <a:chOff x="1156" y="2568"/>
            <a:chExt cx="136" cy="136"/>
          </a:xfrm>
        </p:grpSpPr>
        <p:sp>
          <p:nvSpPr>
            <p:cNvPr id="82" name="Oval 82">
              <a:extLst>
                <a:ext uri="{FF2B5EF4-FFF2-40B4-BE49-F238E27FC236}">
                  <a16:creationId xmlns:a16="http://schemas.microsoft.com/office/drawing/2014/main" id="{D68D1A99-BF43-4629-9220-262A9802D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3" name="Oval 83">
              <a:extLst>
                <a:ext uri="{FF2B5EF4-FFF2-40B4-BE49-F238E27FC236}">
                  <a16:creationId xmlns:a16="http://schemas.microsoft.com/office/drawing/2014/main" id="{E8C8E41D-6A29-4517-8809-B709CD22E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80" name="Group 84">
            <a:extLst>
              <a:ext uri="{FF2B5EF4-FFF2-40B4-BE49-F238E27FC236}">
                <a16:creationId xmlns:a16="http://schemas.microsoft.com/office/drawing/2014/main" id="{8899DFF3-F4E0-4992-9E15-0C72000B58A7}"/>
              </a:ext>
            </a:extLst>
          </p:cNvPr>
          <p:cNvGrpSpPr>
            <a:grpSpLocks/>
          </p:cNvGrpSpPr>
          <p:nvPr/>
        </p:nvGrpSpPr>
        <p:grpSpPr bwMode="auto">
          <a:xfrm>
            <a:off x="2876550" y="2963863"/>
            <a:ext cx="215900" cy="215900"/>
            <a:chOff x="1156" y="2568"/>
            <a:chExt cx="136" cy="136"/>
          </a:xfrm>
        </p:grpSpPr>
        <p:sp>
          <p:nvSpPr>
            <p:cNvPr id="85" name="Oval 85">
              <a:extLst>
                <a:ext uri="{FF2B5EF4-FFF2-40B4-BE49-F238E27FC236}">
                  <a16:creationId xmlns:a16="http://schemas.microsoft.com/office/drawing/2014/main" id="{1A3FEB22-54ED-4073-9FBF-B52AEDDB8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6" name="Oval 86">
              <a:extLst>
                <a:ext uri="{FF2B5EF4-FFF2-40B4-BE49-F238E27FC236}">
                  <a16:creationId xmlns:a16="http://schemas.microsoft.com/office/drawing/2014/main" id="{88229E0D-0885-4070-BCBA-6E61810A2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81" name="Group 87">
            <a:extLst>
              <a:ext uri="{FF2B5EF4-FFF2-40B4-BE49-F238E27FC236}">
                <a16:creationId xmlns:a16="http://schemas.microsoft.com/office/drawing/2014/main" id="{BABE681C-AA4F-4906-A268-7D32EA464FD4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3095625"/>
            <a:ext cx="215900" cy="215900"/>
            <a:chOff x="1156" y="2568"/>
            <a:chExt cx="136" cy="136"/>
          </a:xfrm>
        </p:grpSpPr>
        <p:sp>
          <p:nvSpPr>
            <p:cNvPr id="88" name="Oval 88">
              <a:extLst>
                <a:ext uri="{FF2B5EF4-FFF2-40B4-BE49-F238E27FC236}">
                  <a16:creationId xmlns:a16="http://schemas.microsoft.com/office/drawing/2014/main" id="{03292EB5-F5BF-4677-A88C-33A2B1D0D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9" name="Oval 89">
              <a:extLst>
                <a:ext uri="{FF2B5EF4-FFF2-40B4-BE49-F238E27FC236}">
                  <a16:creationId xmlns:a16="http://schemas.microsoft.com/office/drawing/2014/main" id="{2FB4E498-B673-4809-AF3D-21A330157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82" name="Group 90">
            <a:extLst>
              <a:ext uri="{FF2B5EF4-FFF2-40B4-BE49-F238E27FC236}">
                <a16:creationId xmlns:a16="http://schemas.microsoft.com/office/drawing/2014/main" id="{6371FC89-F189-4B3F-B3E4-9663712F88C6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3271838"/>
            <a:ext cx="215900" cy="215900"/>
            <a:chOff x="1156" y="2568"/>
            <a:chExt cx="136" cy="136"/>
          </a:xfrm>
        </p:grpSpPr>
        <p:sp>
          <p:nvSpPr>
            <p:cNvPr id="91" name="Oval 91">
              <a:extLst>
                <a:ext uri="{FF2B5EF4-FFF2-40B4-BE49-F238E27FC236}">
                  <a16:creationId xmlns:a16="http://schemas.microsoft.com/office/drawing/2014/main" id="{65A1298A-4EAD-467D-815F-A3E773A09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2" name="Oval 92">
              <a:extLst>
                <a:ext uri="{FF2B5EF4-FFF2-40B4-BE49-F238E27FC236}">
                  <a16:creationId xmlns:a16="http://schemas.microsoft.com/office/drawing/2014/main" id="{E7871ED2-6247-424A-A8C1-14353E2CB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83" name="Group 93">
            <a:extLst>
              <a:ext uri="{FF2B5EF4-FFF2-40B4-BE49-F238E27FC236}">
                <a16:creationId xmlns:a16="http://schemas.microsoft.com/office/drawing/2014/main" id="{B85E03BA-EBD1-407F-AF1C-902AC4AA55D5}"/>
              </a:ext>
            </a:extLst>
          </p:cNvPr>
          <p:cNvGrpSpPr>
            <a:grpSpLocks/>
          </p:cNvGrpSpPr>
          <p:nvPr/>
        </p:nvGrpSpPr>
        <p:grpSpPr bwMode="auto">
          <a:xfrm>
            <a:off x="2463800" y="3448050"/>
            <a:ext cx="215900" cy="215900"/>
            <a:chOff x="1156" y="2568"/>
            <a:chExt cx="136" cy="136"/>
          </a:xfrm>
        </p:grpSpPr>
        <p:sp>
          <p:nvSpPr>
            <p:cNvPr id="94" name="Oval 94">
              <a:extLst>
                <a:ext uri="{FF2B5EF4-FFF2-40B4-BE49-F238E27FC236}">
                  <a16:creationId xmlns:a16="http://schemas.microsoft.com/office/drawing/2014/main" id="{379A8C7A-D635-4122-BBDC-2249A5EF6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5" name="Oval 95">
              <a:extLst>
                <a:ext uri="{FF2B5EF4-FFF2-40B4-BE49-F238E27FC236}">
                  <a16:creationId xmlns:a16="http://schemas.microsoft.com/office/drawing/2014/main" id="{D4514FF5-EDF3-4123-BB2E-58517A8DA3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84" name="Group 96">
            <a:extLst>
              <a:ext uri="{FF2B5EF4-FFF2-40B4-BE49-F238E27FC236}">
                <a16:creationId xmlns:a16="http://schemas.microsoft.com/office/drawing/2014/main" id="{F3646C82-392A-4364-B0A9-E047206BE665}"/>
              </a:ext>
            </a:extLst>
          </p:cNvPr>
          <p:cNvGrpSpPr>
            <a:grpSpLocks/>
          </p:cNvGrpSpPr>
          <p:nvPr/>
        </p:nvGrpSpPr>
        <p:grpSpPr bwMode="auto">
          <a:xfrm>
            <a:off x="2376488" y="3646488"/>
            <a:ext cx="215900" cy="215900"/>
            <a:chOff x="1156" y="2568"/>
            <a:chExt cx="136" cy="136"/>
          </a:xfrm>
        </p:grpSpPr>
        <p:sp>
          <p:nvSpPr>
            <p:cNvPr id="97" name="Oval 97">
              <a:extLst>
                <a:ext uri="{FF2B5EF4-FFF2-40B4-BE49-F238E27FC236}">
                  <a16:creationId xmlns:a16="http://schemas.microsoft.com/office/drawing/2014/main" id="{FD1F4E42-7AC6-4199-9CDF-5AD2259EA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8" name="Oval 98">
              <a:extLst>
                <a:ext uri="{FF2B5EF4-FFF2-40B4-BE49-F238E27FC236}">
                  <a16:creationId xmlns:a16="http://schemas.microsoft.com/office/drawing/2014/main" id="{57AFBE48-C5B9-420B-B7D7-4242F9186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85" name="Group 99">
            <a:extLst>
              <a:ext uri="{FF2B5EF4-FFF2-40B4-BE49-F238E27FC236}">
                <a16:creationId xmlns:a16="http://schemas.microsoft.com/office/drawing/2014/main" id="{C9ABF028-D751-4D0B-8438-FC2CE511A0E3}"/>
              </a:ext>
            </a:extLst>
          </p:cNvPr>
          <p:cNvGrpSpPr>
            <a:grpSpLocks/>
          </p:cNvGrpSpPr>
          <p:nvPr/>
        </p:nvGrpSpPr>
        <p:grpSpPr bwMode="auto">
          <a:xfrm>
            <a:off x="2287588" y="3856038"/>
            <a:ext cx="215900" cy="215900"/>
            <a:chOff x="1156" y="2568"/>
            <a:chExt cx="136" cy="136"/>
          </a:xfrm>
        </p:grpSpPr>
        <p:sp>
          <p:nvSpPr>
            <p:cNvPr id="100" name="Oval 100">
              <a:extLst>
                <a:ext uri="{FF2B5EF4-FFF2-40B4-BE49-F238E27FC236}">
                  <a16:creationId xmlns:a16="http://schemas.microsoft.com/office/drawing/2014/main" id="{AAAF37CA-7006-4C51-BDB4-772BCD0A9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1" name="Oval 101">
              <a:extLst>
                <a:ext uri="{FF2B5EF4-FFF2-40B4-BE49-F238E27FC236}">
                  <a16:creationId xmlns:a16="http://schemas.microsoft.com/office/drawing/2014/main" id="{C8852A49-93D1-4C9B-B8FA-4059DC7A0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86" name="Group 102">
            <a:extLst>
              <a:ext uri="{FF2B5EF4-FFF2-40B4-BE49-F238E27FC236}">
                <a16:creationId xmlns:a16="http://schemas.microsoft.com/office/drawing/2014/main" id="{57538101-F7C8-4CBF-A72C-A2B6544C7951}"/>
              </a:ext>
            </a:extLst>
          </p:cNvPr>
          <p:cNvGrpSpPr>
            <a:grpSpLocks/>
          </p:cNvGrpSpPr>
          <p:nvPr/>
        </p:nvGrpSpPr>
        <p:grpSpPr bwMode="auto">
          <a:xfrm>
            <a:off x="2276475" y="4065588"/>
            <a:ext cx="215900" cy="215900"/>
            <a:chOff x="1156" y="2568"/>
            <a:chExt cx="136" cy="136"/>
          </a:xfrm>
        </p:grpSpPr>
        <p:sp>
          <p:nvSpPr>
            <p:cNvPr id="103" name="Oval 103">
              <a:extLst>
                <a:ext uri="{FF2B5EF4-FFF2-40B4-BE49-F238E27FC236}">
                  <a16:creationId xmlns:a16="http://schemas.microsoft.com/office/drawing/2014/main" id="{ADBC1D8D-8A0C-4557-BDD8-5932188C47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4" name="Oval 104">
              <a:extLst>
                <a:ext uri="{FF2B5EF4-FFF2-40B4-BE49-F238E27FC236}">
                  <a16:creationId xmlns:a16="http://schemas.microsoft.com/office/drawing/2014/main" id="{FF0E75A0-D19D-41CC-BDAA-BD45487F5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87" name="Group 105">
            <a:extLst>
              <a:ext uri="{FF2B5EF4-FFF2-40B4-BE49-F238E27FC236}">
                <a16:creationId xmlns:a16="http://schemas.microsoft.com/office/drawing/2014/main" id="{8AE3B2A7-D0E2-49CD-800B-6FCE1050D892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2636838"/>
            <a:ext cx="215900" cy="215900"/>
            <a:chOff x="1156" y="2568"/>
            <a:chExt cx="136" cy="136"/>
          </a:xfrm>
        </p:grpSpPr>
        <p:sp>
          <p:nvSpPr>
            <p:cNvPr id="106" name="Oval 106">
              <a:extLst>
                <a:ext uri="{FF2B5EF4-FFF2-40B4-BE49-F238E27FC236}">
                  <a16:creationId xmlns:a16="http://schemas.microsoft.com/office/drawing/2014/main" id="{14A0FD49-E212-46D5-89C1-9748A3CEB8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7" name="Oval 107">
              <a:extLst>
                <a:ext uri="{FF2B5EF4-FFF2-40B4-BE49-F238E27FC236}">
                  <a16:creationId xmlns:a16="http://schemas.microsoft.com/office/drawing/2014/main" id="{BBB7C4F0-662C-41BD-80FB-879DDE2B9E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88" name="Group 108">
            <a:extLst>
              <a:ext uri="{FF2B5EF4-FFF2-40B4-BE49-F238E27FC236}">
                <a16:creationId xmlns:a16="http://schemas.microsoft.com/office/drawing/2014/main" id="{41013EAD-05F4-4D26-830A-543875655308}"/>
              </a:ext>
            </a:extLst>
          </p:cNvPr>
          <p:cNvGrpSpPr>
            <a:grpSpLocks/>
          </p:cNvGrpSpPr>
          <p:nvPr/>
        </p:nvGrpSpPr>
        <p:grpSpPr bwMode="auto">
          <a:xfrm>
            <a:off x="2238375" y="4500563"/>
            <a:ext cx="215900" cy="215900"/>
            <a:chOff x="1156" y="2568"/>
            <a:chExt cx="136" cy="136"/>
          </a:xfrm>
        </p:grpSpPr>
        <p:sp>
          <p:nvSpPr>
            <p:cNvPr id="109" name="Oval 109">
              <a:extLst>
                <a:ext uri="{FF2B5EF4-FFF2-40B4-BE49-F238E27FC236}">
                  <a16:creationId xmlns:a16="http://schemas.microsoft.com/office/drawing/2014/main" id="{A9FF03F6-593D-4FD7-A624-4E914C44E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0" name="Oval 110">
              <a:extLst>
                <a:ext uri="{FF2B5EF4-FFF2-40B4-BE49-F238E27FC236}">
                  <a16:creationId xmlns:a16="http://schemas.microsoft.com/office/drawing/2014/main" id="{01DD6348-9A12-4DF0-9CED-F5528A754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89" name="Group 111">
            <a:extLst>
              <a:ext uri="{FF2B5EF4-FFF2-40B4-BE49-F238E27FC236}">
                <a16:creationId xmlns:a16="http://schemas.microsoft.com/office/drawing/2014/main" id="{65777ADB-B094-42CB-92D2-4C9535F09FE0}"/>
              </a:ext>
            </a:extLst>
          </p:cNvPr>
          <p:cNvGrpSpPr>
            <a:grpSpLocks/>
          </p:cNvGrpSpPr>
          <p:nvPr/>
        </p:nvGrpSpPr>
        <p:grpSpPr bwMode="auto">
          <a:xfrm>
            <a:off x="2233613" y="4287838"/>
            <a:ext cx="215900" cy="215900"/>
            <a:chOff x="1156" y="2568"/>
            <a:chExt cx="136" cy="136"/>
          </a:xfrm>
        </p:grpSpPr>
        <p:sp>
          <p:nvSpPr>
            <p:cNvPr id="112" name="Oval 112">
              <a:extLst>
                <a:ext uri="{FF2B5EF4-FFF2-40B4-BE49-F238E27FC236}">
                  <a16:creationId xmlns:a16="http://schemas.microsoft.com/office/drawing/2014/main" id="{F4D5FBC9-0CCB-4733-85B3-7733C1315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3" name="Oval 113">
              <a:extLst>
                <a:ext uri="{FF2B5EF4-FFF2-40B4-BE49-F238E27FC236}">
                  <a16:creationId xmlns:a16="http://schemas.microsoft.com/office/drawing/2014/main" id="{7455A70A-78C5-45A4-AB22-2D73F9F3F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90" name="Group 114">
            <a:extLst>
              <a:ext uri="{FF2B5EF4-FFF2-40B4-BE49-F238E27FC236}">
                <a16:creationId xmlns:a16="http://schemas.microsoft.com/office/drawing/2014/main" id="{F1897235-A47F-49C8-A700-CC66485D1638}"/>
              </a:ext>
            </a:extLst>
          </p:cNvPr>
          <p:cNvGrpSpPr>
            <a:grpSpLocks/>
          </p:cNvGrpSpPr>
          <p:nvPr/>
        </p:nvGrpSpPr>
        <p:grpSpPr bwMode="auto">
          <a:xfrm>
            <a:off x="4491038" y="2686050"/>
            <a:ext cx="215900" cy="215900"/>
            <a:chOff x="1156" y="2568"/>
            <a:chExt cx="136" cy="136"/>
          </a:xfrm>
        </p:grpSpPr>
        <p:sp>
          <p:nvSpPr>
            <p:cNvPr id="115" name="Oval 115">
              <a:extLst>
                <a:ext uri="{FF2B5EF4-FFF2-40B4-BE49-F238E27FC236}">
                  <a16:creationId xmlns:a16="http://schemas.microsoft.com/office/drawing/2014/main" id="{51CD9439-940C-412C-911A-3138E5F39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6" name="Oval 116">
              <a:extLst>
                <a:ext uri="{FF2B5EF4-FFF2-40B4-BE49-F238E27FC236}">
                  <a16:creationId xmlns:a16="http://schemas.microsoft.com/office/drawing/2014/main" id="{C6179789-FED1-4C80-9BF2-6DA24B6576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91" name="Group 117">
            <a:extLst>
              <a:ext uri="{FF2B5EF4-FFF2-40B4-BE49-F238E27FC236}">
                <a16:creationId xmlns:a16="http://schemas.microsoft.com/office/drawing/2014/main" id="{590DCDB8-0794-4753-B8DE-36CA3AECB741}"/>
              </a:ext>
            </a:extLst>
          </p:cNvPr>
          <p:cNvGrpSpPr>
            <a:grpSpLocks/>
          </p:cNvGrpSpPr>
          <p:nvPr/>
        </p:nvGrpSpPr>
        <p:grpSpPr bwMode="auto">
          <a:xfrm>
            <a:off x="4883150" y="2803525"/>
            <a:ext cx="215900" cy="215900"/>
            <a:chOff x="1156" y="2568"/>
            <a:chExt cx="136" cy="136"/>
          </a:xfrm>
        </p:grpSpPr>
        <p:sp>
          <p:nvSpPr>
            <p:cNvPr id="118" name="Oval 118">
              <a:extLst>
                <a:ext uri="{FF2B5EF4-FFF2-40B4-BE49-F238E27FC236}">
                  <a16:creationId xmlns:a16="http://schemas.microsoft.com/office/drawing/2014/main" id="{8D9B2621-44FC-46AA-B772-AE6661F1C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9" name="Oval 119">
              <a:extLst>
                <a:ext uri="{FF2B5EF4-FFF2-40B4-BE49-F238E27FC236}">
                  <a16:creationId xmlns:a16="http://schemas.microsoft.com/office/drawing/2014/main" id="{2C4405DB-67A6-42AB-B053-9CA69B8B0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92" name="Group 120">
            <a:extLst>
              <a:ext uri="{FF2B5EF4-FFF2-40B4-BE49-F238E27FC236}">
                <a16:creationId xmlns:a16="http://schemas.microsoft.com/office/drawing/2014/main" id="{E20915DA-5923-4DE1-8424-B091952A6F48}"/>
              </a:ext>
            </a:extLst>
          </p:cNvPr>
          <p:cNvGrpSpPr>
            <a:grpSpLocks/>
          </p:cNvGrpSpPr>
          <p:nvPr/>
        </p:nvGrpSpPr>
        <p:grpSpPr bwMode="auto">
          <a:xfrm>
            <a:off x="5076825" y="2852738"/>
            <a:ext cx="215900" cy="215900"/>
            <a:chOff x="1156" y="2568"/>
            <a:chExt cx="136" cy="136"/>
          </a:xfrm>
        </p:grpSpPr>
        <p:sp>
          <p:nvSpPr>
            <p:cNvPr id="121" name="Oval 121">
              <a:extLst>
                <a:ext uri="{FF2B5EF4-FFF2-40B4-BE49-F238E27FC236}">
                  <a16:creationId xmlns:a16="http://schemas.microsoft.com/office/drawing/2014/main" id="{A158CD07-F5BC-4C9D-9107-755DE13C4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2" name="Oval 122">
              <a:extLst>
                <a:ext uri="{FF2B5EF4-FFF2-40B4-BE49-F238E27FC236}">
                  <a16:creationId xmlns:a16="http://schemas.microsoft.com/office/drawing/2014/main" id="{A00926C1-B2AF-49C6-9C45-F8EE82B4E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93" name="Group 123">
            <a:extLst>
              <a:ext uri="{FF2B5EF4-FFF2-40B4-BE49-F238E27FC236}">
                <a16:creationId xmlns:a16="http://schemas.microsoft.com/office/drawing/2014/main" id="{9070BE8E-4AC5-4D99-8CE0-0EE263F8A95C}"/>
              </a:ext>
            </a:extLst>
          </p:cNvPr>
          <p:cNvGrpSpPr>
            <a:grpSpLocks/>
          </p:cNvGrpSpPr>
          <p:nvPr/>
        </p:nvGrpSpPr>
        <p:grpSpPr bwMode="auto">
          <a:xfrm>
            <a:off x="5219700" y="2997200"/>
            <a:ext cx="215900" cy="215900"/>
            <a:chOff x="1156" y="2568"/>
            <a:chExt cx="136" cy="136"/>
          </a:xfrm>
        </p:grpSpPr>
        <p:sp>
          <p:nvSpPr>
            <p:cNvPr id="124" name="Oval 124">
              <a:extLst>
                <a:ext uri="{FF2B5EF4-FFF2-40B4-BE49-F238E27FC236}">
                  <a16:creationId xmlns:a16="http://schemas.microsoft.com/office/drawing/2014/main" id="{FE0A0A6B-B926-4AAC-97F4-43BFA9C8F6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5" name="Oval 125">
              <a:extLst>
                <a:ext uri="{FF2B5EF4-FFF2-40B4-BE49-F238E27FC236}">
                  <a16:creationId xmlns:a16="http://schemas.microsoft.com/office/drawing/2014/main" id="{AE4C40FC-07AA-4940-A9E3-322087F977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94" name="Group 126">
            <a:extLst>
              <a:ext uri="{FF2B5EF4-FFF2-40B4-BE49-F238E27FC236}">
                <a16:creationId xmlns:a16="http://schemas.microsoft.com/office/drawing/2014/main" id="{FAFA012D-86F9-4D87-95B4-2EC91ECFACD8}"/>
              </a:ext>
            </a:extLst>
          </p:cNvPr>
          <p:cNvGrpSpPr>
            <a:grpSpLocks/>
          </p:cNvGrpSpPr>
          <p:nvPr/>
        </p:nvGrpSpPr>
        <p:grpSpPr bwMode="auto">
          <a:xfrm>
            <a:off x="4700588" y="2719388"/>
            <a:ext cx="215900" cy="215900"/>
            <a:chOff x="1156" y="2568"/>
            <a:chExt cx="136" cy="136"/>
          </a:xfrm>
        </p:grpSpPr>
        <p:sp>
          <p:nvSpPr>
            <p:cNvPr id="127" name="Oval 127">
              <a:extLst>
                <a:ext uri="{FF2B5EF4-FFF2-40B4-BE49-F238E27FC236}">
                  <a16:creationId xmlns:a16="http://schemas.microsoft.com/office/drawing/2014/main" id="{1E7576A5-2E8B-4903-8B59-73EBC7B8C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8" name="Oval 128">
              <a:extLst>
                <a:ext uri="{FF2B5EF4-FFF2-40B4-BE49-F238E27FC236}">
                  <a16:creationId xmlns:a16="http://schemas.microsoft.com/office/drawing/2014/main" id="{3B1D8B42-F909-46B5-9D16-0CB59CD705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95" name="Group 129">
            <a:extLst>
              <a:ext uri="{FF2B5EF4-FFF2-40B4-BE49-F238E27FC236}">
                <a16:creationId xmlns:a16="http://schemas.microsoft.com/office/drawing/2014/main" id="{98592E67-358B-4A84-BF4D-6C4A3B58AE07}"/>
              </a:ext>
            </a:extLst>
          </p:cNvPr>
          <p:cNvGrpSpPr>
            <a:grpSpLocks/>
          </p:cNvGrpSpPr>
          <p:nvPr/>
        </p:nvGrpSpPr>
        <p:grpSpPr bwMode="auto">
          <a:xfrm>
            <a:off x="5724525" y="3644900"/>
            <a:ext cx="215900" cy="215900"/>
            <a:chOff x="1156" y="2568"/>
            <a:chExt cx="136" cy="136"/>
          </a:xfrm>
        </p:grpSpPr>
        <p:sp>
          <p:nvSpPr>
            <p:cNvPr id="130" name="Oval 130">
              <a:extLst>
                <a:ext uri="{FF2B5EF4-FFF2-40B4-BE49-F238E27FC236}">
                  <a16:creationId xmlns:a16="http://schemas.microsoft.com/office/drawing/2014/main" id="{58C11652-62F8-4B11-A1F4-90FD875CF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1" name="Oval 131">
              <a:extLst>
                <a:ext uri="{FF2B5EF4-FFF2-40B4-BE49-F238E27FC236}">
                  <a16:creationId xmlns:a16="http://schemas.microsoft.com/office/drawing/2014/main" id="{5CDBF699-DAAC-4B73-9B6C-BA48A3352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96" name="Group 132">
            <a:extLst>
              <a:ext uri="{FF2B5EF4-FFF2-40B4-BE49-F238E27FC236}">
                <a16:creationId xmlns:a16="http://schemas.microsoft.com/office/drawing/2014/main" id="{02C400CD-A7B8-4555-A4DC-631FBF0FDEB1}"/>
              </a:ext>
            </a:extLst>
          </p:cNvPr>
          <p:cNvGrpSpPr>
            <a:grpSpLocks/>
          </p:cNvGrpSpPr>
          <p:nvPr/>
        </p:nvGrpSpPr>
        <p:grpSpPr bwMode="auto">
          <a:xfrm>
            <a:off x="5580063" y="3500438"/>
            <a:ext cx="215900" cy="215900"/>
            <a:chOff x="1156" y="2568"/>
            <a:chExt cx="136" cy="136"/>
          </a:xfrm>
        </p:grpSpPr>
        <p:sp>
          <p:nvSpPr>
            <p:cNvPr id="133" name="Oval 133">
              <a:extLst>
                <a:ext uri="{FF2B5EF4-FFF2-40B4-BE49-F238E27FC236}">
                  <a16:creationId xmlns:a16="http://schemas.microsoft.com/office/drawing/2014/main" id="{C31FAA44-DA9F-4447-A15D-4C5135AA0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4" name="Oval 134">
              <a:extLst>
                <a:ext uri="{FF2B5EF4-FFF2-40B4-BE49-F238E27FC236}">
                  <a16:creationId xmlns:a16="http://schemas.microsoft.com/office/drawing/2014/main" id="{961CBB9E-A7CF-41EC-8B77-AE2C0014A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97" name="Group 135">
            <a:extLst>
              <a:ext uri="{FF2B5EF4-FFF2-40B4-BE49-F238E27FC236}">
                <a16:creationId xmlns:a16="http://schemas.microsoft.com/office/drawing/2014/main" id="{CBDF9A7F-EE68-4600-B6C8-639417502A99}"/>
              </a:ext>
            </a:extLst>
          </p:cNvPr>
          <p:cNvGrpSpPr>
            <a:grpSpLocks/>
          </p:cNvGrpSpPr>
          <p:nvPr/>
        </p:nvGrpSpPr>
        <p:grpSpPr bwMode="auto">
          <a:xfrm>
            <a:off x="5508625" y="3284538"/>
            <a:ext cx="215900" cy="215900"/>
            <a:chOff x="1156" y="2568"/>
            <a:chExt cx="136" cy="136"/>
          </a:xfrm>
        </p:grpSpPr>
        <p:sp>
          <p:nvSpPr>
            <p:cNvPr id="136" name="Oval 136">
              <a:extLst>
                <a:ext uri="{FF2B5EF4-FFF2-40B4-BE49-F238E27FC236}">
                  <a16:creationId xmlns:a16="http://schemas.microsoft.com/office/drawing/2014/main" id="{D2E7A7E3-E1D1-480A-84B0-F02E7DCAB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7" name="Oval 137">
              <a:extLst>
                <a:ext uri="{FF2B5EF4-FFF2-40B4-BE49-F238E27FC236}">
                  <a16:creationId xmlns:a16="http://schemas.microsoft.com/office/drawing/2014/main" id="{30B56EA2-EF4F-4A02-A934-E3A0AC787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98" name="Group 138">
            <a:extLst>
              <a:ext uri="{FF2B5EF4-FFF2-40B4-BE49-F238E27FC236}">
                <a16:creationId xmlns:a16="http://schemas.microsoft.com/office/drawing/2014/main" id="{F5E00018-728A-4326-A45B-546FD931189C}"/>
              </a:ext>
            </a:extLst>
          </p:cNvPr>
          <p:cNvGrpSpPr>
            <a:grpSpLocks/>
          </p:cNvGrpSpPr>
          <p:nvPr/>
        </p:nvGrpSpPr>
        <p:grpSpPr bwMode="auto">
          <a:xfrm>
            <a:off x="5364163" y="3141663"/>
            <a:ext cx="215900" cy="215900"/>
            <a:chOff x="1156" y="2568"/>
            <a:chExt cx="136" cy="136"/>
          </a:xfrm>
        </p:grpSpPr>
        <p:sp>
          <p:nvSpPr>
            <p:cNvPr id="139" name="Oval 139">
              <a:extLst>
                <a:ext uri="{FF2B5EF4-FFF2-40B4-BE49-F238E27FC236}">
                  <a16:creationId xmlns:a16="http://schemas.microsoft.com/office/drawing/2014/main" id="{EF4C3155-BE1A-4F44-BFB2-E965C43E10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0" name="Oval 140">
              <a:extLst>
                <a:ext uri="{FF2B5EF4-FFF2-40B4-BE49-F238E27FC236}">
                  <a16:creationId xmlns:a16="http://schemas.microsoft.com/office/drawing/2014/main" id="{FC50EDD7-F8F3-46E4-B1CF-38F3F20E9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699" name="Group 141">
            <a:extLst>
              <a:ext uri="{FF2B5EF4-FFF2-40B4-BE49-F238E27FC236}">
                <a16:creationId xmlns:a16="http://schemas.microsoft.com/office/drawing/2014/main" id="{00D4BA92-41A3-4CC9-A2F9-150945F219A4}"/>
              </a:ext>
            </a:extLst>
          </p:cNvPr>
          <p:cNvGrpSpPr>
            <a:grpSpLocks/>
          </p:cNvGrpSpPr>
          <p:nvPr/>
        </p:nvGrpSpPr>
        <p:grpSpPr bwMode="auto">
          <a:xfrm>
            <a:off x="2268538" y="4724400"/>
            <a:ext cx="215900" cy="215900"/>
            <a:chOff x="1156" y="2568"/>
            <a:chExt cx="136" cy="136"/>
          </a:xfrm>
        </p:grpSpPr>
        <p:sp>
          <p:nvSpPr>
            <p:cNvPr id="142" name="Oval 142">
              <a:extLst>
                <a:ext uri="{FF2B5EF4-FFF2-40B4-BE49-F238E27FC236}">
                  <a16:creationId xmlns:a16="http://schemas.microsoft.com/office/drawing/2014/main" id="{6A31A28D-8B6B-41E5-A525-041B5FF92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3" name="Oval 143">
              <a:extLst>
                <a:ext uri="{FF2B5EF4-FFF2-40B4-BE49-F238E27FC236}">
                  <a16:creationId xmlns:a16="http://schemas.microsoft.com/office/drawing/2014/main" id="{36ED5E96-469A-4436-9EC3-E73C9F3DAA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00" name="Group 144">
            <a:extLst>
              <a:ext uri="{FF2B5EF4-FFF2-40B4-BE49-F238E27FC236}">
                <a16:creationId xmlns:a16="http://schemas.microsoft.com/office/drawing/2014/main" id="{33055466-D52F-4AA7-B260-ECC73F67B2D4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724400"/>
            <a:ext cx="215900" cy="215900"/>
            <a:chOff x="1156" y="2568"/>
            <a:chExt cx="136" cy="136"/>
          </a:xfrm>
        </p:grpSpPr>
        <p:sp>
          <p:nvSpPr>
            <p:cNvPr id="145" name="Oval 145">
              <a:extLst>
                <a:ext uri="{FF2B5EF4-FFF2-40B4-BE49-F238E27FC236}">
                  <a16:creationId xmlns:a16="http://schemas.microsoft.com/office/drawing/2014/main" id="{0C87352E-EF78-42E0-9B9A-CC68B53AA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6" name="Oval 146">
              <a:extLst>
                <a:ext uri="{FF2B5EF4-FFF2-40B4-BE49-F238E27FC236}">
                  <a16:creationId xmlns:a16="http://schemas.microsoft.com/office/drawing/2014/main" id="{744E8AF1-B81B-4039-9B0F-C0BF00672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01" name="Group 147">
            <a:extLst>
              <a:ext uri="{FF2B5EF4-FFF2-40B4-BE49-F238E27FC236}">
                <a16:creationId xmlns:a16="http://schemas.microsoft.com/office/drawing/2014/main" id="{FE42E263-913A-4261-8099-54EEB3A3C1B8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508500"/>
            <a:ext cx="215900" cy="215900"/>
            <a:chOff x="1156" y="2568"/>
            <a:chExt cx="136" cy="136"/>
          </a:xfrm>
        </p:grpSpPr>
        <p:sp>
          <p:nvSpPr>
            <p:cNvPr id="148" name="Oval 148">
              <a:extLst>
                <a:ext uri="{FF2B5EF4-FFF2-40B4-BE49-F238E27FC236}">
                  <a16:creationId xmlns:a16="http://schemas.microsoft.com/office/drawing/2014/main" id="{767925CF-D06A-4145-9AFF-9BC23CFCF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9" name="Oval 149">
              <a:extLst>
                <a:ext uri="{FF2B5EF4-FFF2-40B4-BE49-F238E27FC236}">
                  <a16:creationId xmlns:a16="http://schemas.microsoft.com/office/drawing/2014/main" id="{23E356D0-C669-4B33-8D87-C5CDE977F0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02" name="Group 150">
            <a:extLst>
              <a:ext uri="{FF2B5EF4-FFF2-40B4-BE49-F238E27FC236}">
                <a16:creationId xmlns:a16="http://schemas.microsoft.com/office/drawing/2014/main" id="{A4E52782-5B47-4336-B085-1C98AD12D6B2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292600"/>
            <a:ext cx="215900" cy="215900"/>
            <a:chOff x="1156" y="2568"/>
            <a:chExt cx="136" cy="136"/>
          </a:xfrm>
        </p:grpSpPr>
        <p:sp>
          <p:nvSpPr>
            <p:cNvPr id="151" name="Oval 151">
              <a:extLst>
                <a:ext uri="{FF2B5EF4-FFF2-40B4-BE49-F238E27FC236}">
                  <a16:creationId xmlns:a16="http://schemas.microsoft.com/office/drawing/2014/main" id="{9EAD45AF-5EB9-40BE-953F-209D2D9D3D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2" name="Oval 152">
              <a:extLst>
                <a:ext uri="{FF2B5EF4-FFF2-40B4-BE49-F238E27FC236}">
                  <a16:creationId xmlns:a16="http://schemas.microsoft.com/office/drawing/2014/main" id="{4B0158E4-D714-4CFB-8071-3F4E29C37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03" name="Group 153">
            <a:extLst>
              <a:ext uri="{FF2B5EF4-FFF2-40B4-BE49-F238E27FC236}">
                <a16:creationId xmlns:a16="http://schemas.microsoft.com/office/drawing/2014/main" id="{2748B834-B26B-4F0B-A4A9-E3DAF7B349E9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076700"/>
            <a:ext cx="215900" cy="215900"/>
            <a:chOff x="1156" y="2568"/>
            <a:chExt cx="136" cy="136"/>
          </a:xfrm>
        </p:grpSpPr>
        <p:sp>
          <p:nvSpPr>
            <p:cNvPr id="154" name="Oval 154">
              <a:extLst>
                <a:ext uri="{FF2B5EF4-FFF2-40B4-BE49-F238E27FC236}">
                  <a16:creationId xmlns:a16="http://schemas.microsoft.com/office/drawing/2014/main" id="{4715D020-5EBD-427A-8296-649BE5499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5" name="Oval 155">
              <a:extLst>
                <a:ext uri="{FF2B5EF4-FFF2-40B4-BE49-F238E27FC236}">
                  <a16:creationId xmlns:a16="http://schemas.microsoft.com/office/drawing/2014/main" id="{AFEA99A7-2B0B-4A66-B60F-68C67584F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04" name="Group 156">
            <a:extLst>
              <a:ext uri="{FF2B5EF4-FFF2-40B4-BE49-F238E27FC236}">
                <a16:creationId xmlns:a16="http://schemas.microsoft.com/office/drawing/2014/main" id="{38B37E03-F995-4ECF-B3E8-9099EAEB2712}"/>
              </a:ext>
            </a:extLst>
          </p:cNvPr>
          <p:cNvGrpSpPr>
            <a:grpSpLocks/>
          </p:cNvGrpSpPr>
          <p:nvPr/>
        </p:nvGrpSpPr>
        <p:grpSpPr bwMode="auto">
          <a:xfrm>
            <a:off x="5767388" y="3865563"/>
            <a:ext cx="215900" cy="215900"/>
            <a:chOff x="1156" y="2568"/>
            <a:chExt cx="136" cy="136"/>
          </a:xfrm>
        </p:grpSpPr>
        <p:sp>
          <p:nvSpPr>
            <p:cNvPr id="157" name="Oval 157">
              <a:extLst>
                <a:ext uri="{FF2B5EF4-FFF2-40B4-BE49-F238E27FC236}">
                  <a16:creationId xmlns:a16="http://schemas.microsoft.com/office/drawing/2014/main" id="{0181C689-123F-49B4-9390-8F6C431778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8" name="Oval 158">
              <a:extLst>
                <a:ext uri="{FF2B5EF4-FFF2-40B4-BE49-F238E27FC236}">
                  <a16:creationId xmlns:a16="http://schemas.microsoft.com/office/drawing/2014/main" id="{7F8B173F-4FFD-45F6-90F1-A1B1749CAF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05" name="Group 159">
            <a:extLst>
              <a:ext uri="{FF2B5EF4-FFF2-40B4-BE49-F238E27FC236}">
                <a16:creationId xmlns:a16="http://schemas.microsoft.com/office/drawing/2014/main" id="{9DE36BB5-112E-4F6B-B738-B89E0A215758}"/>
              </a:ext>
            </a:extLst>
          </p:cNvPr>
          <p:cNvGrpSpPr>
            <a:grpSpLocks/>
          </p:cNvGrpSpPr>
          <p:nvPr/>
        </p:nvGrpSpPr>
        <p:grpSpPr bwMode="auto">
          <a:xfrm>
            <a:off x="2339975" y="4941888"/>
            <a:ext cx="215900" cy="215900"/>
            <a:chOff x="1156" y="2568"/>
            <a:chExt cx="136" cy="136"/>
          </a:xfrm>
        </p:grpSpPr>
        <p:sp>
          <p:nvSpPr>
            <p:cNvPr id="160" name="Oval 160">
              <a:extLst>
                <a:ext uri="{FF2B5EF4-FFF2-40B4-BE49-F238E27FC236}">
                  <a16:creationId xmlns:a16="http://schemas.microsoft.com/office/drawing/2014/main" id="{E550FB5E-3F75-41E4-B193-8F52B1845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1" name="Oval 161">
              <a:extLst>
                <a:ext uri="{FF2B5EF4-FFF2-40B4-BE49-F238E27FC236}">
                  <a16:creationId xmlns:a16="http://schemas.microsoft.com/office/drawing/2014/main" id="{D80D6EE3-F8EA-4F8A-AF27-F611C3A47C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06" name="Group 162">
            <a:extLst>
              <a:ext uri="{FF2B5EF4-FFF2-40B4-BE49-F238E27FC236}">
                <a16:creationId xmlns:a16="http://schemas.microsoft.com/office/drawing/2014/main" id="{CB76A3C3-34B9-474C-B444-FADE2B5F7783}"/>
              </a:ext>
            </a:extLst>
          </p:cNvPr>
          <p:cNvGrpSpPr>
            <a:grpSpLocks/>
          </p:cNvGrpSpPr>
          <p:nvPr/>
        </p:nvGrpSpPr>
        <p:grpSpPr bwMode="auto">
          <a:xfrm>
            <a:off x="2411413" y="5157788"/>
            <a:ext cx="215900" cy="215900"/>
            <a:chOff x="1156" y="2568"/>
            <a:chExt cx="136" cy="136"/>
          </a:xfrm>
        </p:grpSpPr>
        <p:sp>
          <p:nvSpPr>
            <p:cNvPr id="163" name="Oval 163">
              <a:extLst>
                <a:ext uri="{FF2B5EF4-FFF2-40B4-BE49-F238E27FC236}">
                  <a16:creationId xmlns:a16="http://schemas.microsoft.com/office/drawing/2014/main" id="{D4D96316-CA2A-474D-A5E1-AA99731D32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4" name="Oval 164">
              <a:extLst>
                <a:ext uri="{FF2B5EF4-FFF2-40B4-BE49-F238E27FC236}">
                  <a16:creationId xmlns:a16="http://schemas.microsoft.com/office/drawing/2014/main" id="{C68AC56E-E877-418D-8275-53397C882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07" name="Group 165">
            <a:extLst>
              <a:ext uri="{FF2B5EF4-FFF2-40B4-BE49-F238E27FC236}">
                <a16:creationId xmlns:a16="http://schemas.microsoft.com/office/drawing/2014/main" id="{E2BF2C4C-86DC-4DE6-90F5-354EC56C0933}"/>
              </a:ext>
            </a:extLst>
          </p:cNvPr>
          <p:cNvGrpSpPr>
            <a:grpSpLocks/>
          </p:cNvGrpSpPr>
          <p:nvPr/>
        </p:nvGrpSpPr>
        <p:grpSpPr bwMode="auto">
          <a:xfrm>
            <a:off x="2484438" y="5373688"/>
            <a:ext cx="215900" cy="215900"/>
            <a:chOff x="1156" y="2568"/>
            <a:chExt cx="136" cy="136"/>
          </a:xfrm>
        </p:grpSpPr>
        <p:sp>
          <p:nvSpPr>
            <p:cNvPr id="166" name="Oval 166">
              <a:extLst>
                <a:ext uri="{FF2B5EF4-FFF2-40B4-BE49-F238E27FC236}">
                  <a16:creationId xmlns:a16="http://schemas.microsoft.com/office/drawing/2014/main" id="{2AFF5F3D-3026-4111-A2A6-7029CA690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7" name="Oval 167">
              <a:extLst>
                <a:ext uri="{FF2B5EF4-FFF2-40B4-BE49-F238E27FC236}">
                  <a16:creationId xmlns:a16="http://schemas.microsoft.com/office/drawing/2014/main" id="{9D820816-D888-485F-BE7B-E0BE9F9BAC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08" name="Group 168">
            <a:extLst>
              <a:ext uri="{FF2B5EF4-FFF2-40B4-BE49-F238E27FC236}">
                <a16:creationId xmlns:a16="http://schemas.microsoft.com/office/drawing/2014/main" id="{3D061C82-C58E-400B-B466-EC815F57F59E}"/>
              </a:ext>
            </a:extLst>
          </p:cNvPr>
          <p:cNvGrpSpPr>
            <a:grpSpLocks/>
          </p:cNvGrpSpPr>
          <p:nvPr/>
        </p:nvGrpSpPr>
        <p:grpSpPr bwMode="auto">
          <a:xfrm>
            <a:off x="2670175" y="5516563"/>
            <a:ext cx="215900" cy="215900"/>
            <a:chOff x="1156" y="2568"/>
            <a:chExt cx="136" cy="136"/>
          </a:xfrm>
        </p:grpSpPr>
        <p:sp>
          <p:nvSpPr>
            <p:cNvPr id="169" name="Oval 169">
              <a:extLst>
                <a:ext uri="{FF2B5EF4-FFF2-40B4-BE49-F238E27FC236}">
                  <a16:creationId xmlns:a16="http://schemas.microsoft.com/office/drawing/2014/main" id="{B5AB3D81-D217-40EB-A027-15E9014B7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0" name="Oval 170">
              <a:extLst>
                <a:ext uri="{FF2B5EF4-FFF2-40B4-BE49-F238E27FC236}">
                  <a16:creationId xmlns:a16="http://schemas.microsoft.com/office/drawing/2014/main" id="{31F0684C-9FFD-4FA6-98A1-BEAB96020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09" name="Group 171">
            <a:extLst>
              <a:ext uri="{FF2B5EF4-FFF2-40B4-BE49-F238E27FC236}">
                <a16:creationId xmlns:a16="http://schemas.microsoft.com/office/drawing/2014/main" id="{E1167B2D-49E8-4257-8D12-6D5BC29DA62D}"/>
              </a:ext>
            </a:extLst>
          </p:cNvPr>
          <p:cNvGrpSpPr>
            <a:grpSpLocks/>
          </p:cNvGrpSpPr>
          <p:nvPr/>
        </p:nvGrpSpPr>
        <p:grpSpPr bwMode="auto">
          <a:xfrm>
            <a:off x="2786063" y="5689600"/>
            <a:ext cx="215900" cy="215900"/>
            <a:chOff x="1156" y="2568"/>
            <a:chExt cx="136" cy="136"/>
          </a:xfrm>
        </p:grpSpPr>
        <p:sp>
          <p:nvSpPr>
            <p:cNvPr id="172" name="Oval 172">
              <a:extLst>
                <a:ext uri="{FF2B5EF4-FFF2-40B4-BE49-F238E27FC236}">
                  <a16:creationId xmlns:a16="http://schemas.microsoft.com/office/drawing/2014/main" id="{BDA7151F-23BF-461E-A115-9300F51D9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3" name="Oval 173">
              <a:extLst>
                <a:ext uri="{FF2B5EF4-FFF2-40B4-BE49-F238E27FC236}">
                  <a16:creationId xmlns:a16="http://schemas.microsoft.com/office/drawing/2014/main" id="{8157736D-AF34-4A86-A7E0-1CF9364F78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10" name="Group 174">
            <a:extLst>
              <a:ext uri="{FF2B5EF4-FFF2-40B4-BE49-F238E27FC236}">
                <a16:creationId xmlns:a16="http://schemas.microsoft.com/office/drawing/2014/main" id="{3166216A-8BB5-47E6-93DA-A00024A93F51}"/>
              </a:ext>
            </a:extLst>
          </p:cNvPr>
          <p:cNvGrpSpPr>
            <a:grpSpLocks/>
          </p:cNvGrpSpPr>
          <p:nvPr/>
        </p:nvGrpSpPr>
        <p:grpSpPr bwMode="auto">
          <a:xfrm>
            <a:off x="5724525" y="4933950"/>
            <a:ext cx="215900" cy="215900"/>
            <a:chOff x="1156" y="2568"/>
            <a:chExt cx="136" cy="136"/>
          </a:xfrm>
        </p:grpSpPr>
        <p:sp>
          <p:nvSpPr>
            <p:cNvPr id="175" name="Oval 175">
              <a:extLst>
                <a:ext uri="{FF2B5EF4-FFF2-40B4-BE49-F238E27FC236}">
                  <a16:creationId xmlns:a16="http://schemas.microsoft.com/office/drawing/2014/main" id="{75F03048-FBA9-4EC1-9A6A-6C4573DAD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6" name="Oval 176">
              <a:extLst>
                <a:ext uri="{FF2B5EF4-FFF2-40B4-BE49-F238E27FC236}">
                  <a16:creationId xmlns:a16="http://schemas.microsoft.com/office/drawing/2014/main" id="{4E987B58-20DD-4F30-B88F-8779B2DF6F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11" name="Group 177">
            <a:extLst>
              <a:ext uri="{FF2B5EF4-FFF2-40B4-BE49-F238E27FC236}">
                <a16:creationId xmlns:a16="http://schemas.microsoft.com/office/drawing/2014/main" id="{C26813CB-8E26-4124-8936-526632319B26}"/>
              </a:ext>
            </a:extLst>
          </p:cNvPr>
          <p:cNvGrpSpPr>
            <a:grpSpLocks/>
          </p:cNvGrpSpPr>
          <p:nvPr/>
        </p:nvGrpSpPr>
        <p:grpSpPr bwMode="auto">
          <a:xfrm>
            <a:off x="3333750" y="6035675"/>
            <a:ext cx="215900" cy="215900"/>
            <a:chOff x="1156" y="2568"/>
            <a:chExt cx="136" cy="136"/>
          </a:xfrm>
        </p:grpSpPr>
        <p:sp>
          <p:nvSpPr>
            <p:cNvPr id="178" name="Oval 178">
              <a:extLst>
                <a:ext uri="{FF2B5EF4-FFF2-40B4-BE49-F238E27FC236}">
                  <a16:creationId xmlns:a16="http://schemas.microsoft.com/office/drawing/2014/main" id="{9538987C-9642-4541-8A24-DCCCF4E34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9" name="Oval 179">
              <a:extLst>
                <a:ext uri="{FF2B5EF4-FFF2-40B4-BE49-F238E27FC236}">
                  <a16:creationId xmlns:a16="http://schemas.microsoft.com/office/drawing/2014/main" id="{014136A2-A8D4-400E-A77F-5351C5479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12" name="Group 180">
            <a:extLst>
              <a:ext uri="{FF2B5EF4-FFF2-40B4-BE49-F238E27FC236}">
                <a16:creationId xmlns:a16="http://schemas.microsoft.com/office/drawing/2014/main" id="{0D59F2C6-7DAA-40C8-9681-D8C673F6A392}"/>
              </a:ext>
            </a:extLst>
          </p:cNvPr>
          <p:cNvGrpSpPr>
            <a:grpSpLocks/>
          </p:cNvGrpSpPr>
          <p:nvPr/>
        </p:nvGrpSpPr>
        <p:grpSpPr bwMode="auto">
          <a:xfrm>
            <a:off x="3141663" y="5943600"/>
            <a:ext cx="215900" cy="215900"/>
            <a:chOff x="1156" y="2568"/>
            <a:chExt cx="136" cy="136"/>
          </a:xfrm>
        </p:grpSpPr>
        <p:sp>
          <p:nvSpPr>
            <p:cNvPr id="181" name="Oval 181">
              <a:extLst>
                <a:ext uri="{FF2B5EF4-FFF2-40B4-BE49-F238E27FC236}">
                  <a16:creationId xmlns:a16="http://schemas.microsoft.com/office/drawing/2014/main" id="{70428EC8-5659-48F2-8DB8-158D2CD9A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2" name="Oval 182">
              <a:extLst>
                <a:ext uri="{FF2B5EF4-FFF2-40B4-BE49-F238E27FC236}">
                  <a16:creationId xmlns:a16="http://schemas.microsoft.com/office/drawing/2014/main" id="{4CD1DED3-123A-4CB7-BC24-C1C22582B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13" name="Group 183">
            <a:extLst>
              <a:ext uri="{FF2B5EF4-FFF2-40B4-BE49-F238E27FC236}">
                <a16:creationId xmlns:a16="http://schemas.microsoft.com/office/drawing/2014/main" id="{5998CE07-B7E8-473E-A317-B1C7E703F2D5}"/>
              </a:ext>
            </a:extLst>
          </p:cNvPr>
          <p:cNvGrpSpPr>
            <a:grpSpLocks/>
          </p:cNvGrpSpPr>
          <p:nvPr/>
        </p:nvGrpSpPr>
        <p:grpSpPr bwMode="auto">
          <a:xfrm>
            <a:off x="2960688" y="5840413"/>
            <a:ext cx="215900" cy="215900"/>
            <a:chOff x="1156" y="2568"/>
            <a:chExt cx="136" cy="136"/>
          </a:xfrm>
        </p:grpSpPr>
        <p:sp>
          <p:nvSpPr>
            <p:cNvPr id="184" name="Oval 184">
              <a:extLst>
                <a:ext uri="{FF2B5EF4-FFF2-40B4-BE49-F238E27FC236}">
                  <a16:creationId xmlns:a16="http://schemas.microsoft.com/office/drawing/2014/main" id="{7A7DF5BA-6A4B-49EA-8137-2126E7457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5" name="Oval 185">
              <a:extLst>
                <a:ext uri="{FF2B5EF4-FFF2-40B4-BE49-F238E27FC236}">
                  <a16:creationId xmlns:a16="http://schemas.microsoft.com/office/drawing/2014/main" id="{96ECA491-226F-4646-AED6-316457167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14" name="Group 186">
            <a:extLst>
              <a:ext uri="{FF2B5EF4-FFF2-40B4-BE49-F238E27FC236}">
                <a16:creationId xmlns:a16="http://schemas.microsoft.com/office/drawing/2014/main" id="{B33E0EBF-AEEF-492B-B225-19EE835A33AC}"/>
              </a:ext>
            </a:extLst>
          </p:cNvPr>
          <p:cNvGrpSpPr>
            <a:grpSpLocks/>
          </p:cNvGrpSpPr>
          <p:nvPr/>
        </p:nvGrpSpPr>
        <p:grpSpPr bwMode="auto">
          <a:xfrm>
            <a:off x="5424488" y="5538788"/>
            <a:ext cx="215900" cy="215900"/>
            <a:chOff x="1156" y="2568"/>
            <a:chExt cx="136" cy="136"/>
          </a:xfrm>
        </p:grpSpPr>
        <p:sp>
          <p:nvSpPr>
            <p:cNvPr id="187" name="Oval 187">
              <a:extLst>
                <a:ext uri="{FF2B5EF4-FFF2-40B4-BE49-F238E27FC236}">
                  <a16:creationId xmlns:a16="http://schemas.microsoft.com/office/drawing/2014/main" id="{7E46B4EA-47DA-4D47-9FB6-5BE46C8AF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8" name="Oval 188">
              <a:extLst>
                <a:ext uri="{FF2B5EF4-FFF2-40B4-BE49-F238E27FC236}">
                  <a16:creationId xmlns:a16="http://schemas.microsoft.com/office/drawing/2014/main" id="{8255C825-D3E8-436E-903F-75B54D692B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15" name="Group 189">
            <a:extLst>
              <a:ext uri="{FF2B5EF4-FFF2-40B4-BE49-F238E27FC236}">
                <a16:creationId xmlns:a16="http://schemas.microsoft.com/office/drawing/2014/main" id="{AEF67EF6-B806-476C-8006-358D269C0DC5}"/>
              </a:ext>
            </a:extLst>
          </p:cNvPr>
          <p:cNvGrpSpPr>
            <a:grpSpLocks/>
          </p:cNvGrpSpPr>
          <p:nvPr/>
        </p:nvGrpSpPr>
        <p:grpSpPr bwMode="auto">
          <a:xfrm>
            <a:off x="5518150" y="5335588"/>
            <a:ext cx="215900" cy="215900"/>
            <a:chOff x="1156" y="2568"/>
            <a:chExt cx="136" cy="136"/>
          </a:xfrm>
        </p:grpSpPr>
        <p:sp>
          <p:nvSpPr>
            <p:cNvPr id="190" name="Oval 190">
              <a:extLst>
                <a:ext uri="{FF2B5EF4-FFF2-40B4-BE49-F238E27FC236}">
                  <a16:creationId xmlns:a16="http://schemas.microsoft.com/office/drawing/2014/main" id="{EF8E1755-F7D1-4CEE-B744-809F2F0C8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1" name="Oval 191">
              <a:extLst>
                <a:ext uri="{FF2B5EF4-FFF2-40B4-BE49-F238E27FC236}">
                  <a16:creationId xmlns:a16="http://schemas.microsoft.com/office/drawing/2014/main" id="{F064AA71-5A59-4230-A16F-9EEA5F8D7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16" name="Group 192">
            <a:extLst>
              <a:ext uri="{FF2B5EF4-FFF2-40B4-BE49-F238E27FC236}">
                <a16:creationId xmlns:a16="http://schemas.microsoft.com/office/drawing/2014/main" id="{7DD228E1-E835-4178-956F-CA38ADA1F84B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5154613"/>
            <a:ext cx="215900" cy="215900"/>
            <a:chOff x="1156" y="2568"/>
            <a:chExt cx="136" cy="136"/>
          </a:xfrm>
        </p:grpSpPr>
        <p:sp>
          <p:nvSpPr>
            <p:cNvPr id="193" name="Oval 193">
              <a:extLst>
                <a:ext uri="{FF2B5EF4-FFF2-40B4-BE49-F238E27FC236}">
                  <a16:creationId xmlns:a16="http://schemas.microsoft.com/office/drawing/2014/main" id="{A8A54701-E52D-41D6-B88F-0AE1526C3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4" name="Oval 194">
              <a:extLst>
                <a:ext uri="{FF2B5EF4-FFF2-40B4-BE49-F238E27FC236}">
                  <a16:creationId xmlns:a16="http://schemas.microsoft.com/office/drawing/2014/main" id="{55ADAEEA-F19F-4E79-A577-B221C6213A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17" name="Group 195">
            <a:extLst>
              <a:ext uri="{FF2B5EF4-FFF2-40B4-BE49-F238E27FC236}">
                <a16:creationId xmlns:a16="http://schemas.microsoft.com/office/drawing/2014/main" id="{B7062628-6BD9-4147-BBAD-F0DA434BB891}"/>
              </a:ext>
            </a:extLst>
          </p:cNvPr>
          <p:cNvGrpSpPr>
            <a:grpSpLocks/>
          </p:cNvGrpSpPr>
          <p:nvPr/>
        </p:nvGrpSpPr>
        <p:grpSpPr bwMode="auto">
          <a:xfrm>
            <a:off x="4427538" y="6092825"/>
            <a:ext cx="215900" cy="215900"/>
            <a:chOff x="1156" y="2568"/>
            <a:chExt cx="136" cy="136"/>
          </a:xfrm>
        </p:grpSpPr>
        <p:sp>
          <p:nvSpPr>
            <p:cNvPr id="196" name="Oval 196">
              <a:extLst>
                <a:ext uri="{FF2B5EF4-FFF2-40B4-BE49-F238E27FC236}">
                  <a16:creationId xmlns:a16="http://schemas.microsoft.com/office/drawing/2014/main" id="{D71E6C19-5E21-4C15-BF20-03060CF8E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7" name="Oval 197">
              <a:extLst>
                <a:ext uri="{FF2B5EF4-FFF2-40B4-BE49-F238E27FC236}">
                  <a16:creationId xmlns:a16="http://schemas.microsoft.com/office/drawing/2014/main" id="{5E3D9B63-47A1-4F91-8F3E-3C4C2942B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18" name="Group 198">
            <a:extLst>
              <a:ext uri="{FF2B5EF4-FFF2-40B4-BE49-F238E27FC236}">
                <a16:creationId xmlns:a16="http://schemas.microsoft.com/office/drawing/2014/main" id="{5D3E97C8-F39D-4AE9-BADE-1C08F06A31BD}"/>
              </a:ext>
            </a:extLst>
          </p:cNvPr>
          <p:cNvGrpSpPr>
            <a:grpSpLocks/>
          </p:cNvGrpSpPr>
          <p:nvPr/>
        </p:nvGrpSpPr>
        <p:grpSpPr bwMode="auto">
          <a:xfrm>
            <a:off x="4211638" y="6165850"/>
            <a:ext cx="215900" cy="215900"/>
            <a:chOff x="1156" y="2568"/>
            <a:chExt cx="136" cy="136"/>
          </a:xfrm>
        </p:grpSpPr>
        <p:sp>
          <p:nvSpPr>
            <p:cNvPr id="199" name="Oval 199">
              <a:extLst>
                <a:ext uri="{FF2B5EF4-FFF2-40B4-BE49-F238E27FC236}">
                  <a16:creationId xmlns:a16="http://schemas.microsoft.com/office/drawing/2014/main" id="{E42DC0F4-9424-4293-B741-029B7C44EF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0" name="Oval 200">
              <a:extLst>
                <a:ext uri="{FF2B5EF4-FFF2-40B4-BE49-F238E27FC236}">
                  <a16:creationId xmlns:a16="http://schemas.microsoft.com/office/drawing/2014/main" id="{D0A02101-887F-4E8A-BDDD-EE1D41FE07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19" name="Group 201">
            <a:extLst>
              <a:ext uri="{FF2B5EF4-FFF2-40B4-BE49-F238E27FC236}">
                <a16:creationId xmlns:a16="http://schemas.microsoft.com/office/drawing/2014/main" id="{1BA63B47-0E25-4565-8D82-2BD1AC830ABA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6165850"/>
            <a:ext cx="215900" cy="215900"/>
            <a:chOff x="1156" y="2568"/>
            <a:chExt cx="136" cy="136"/>
          </a:xfrm>
        </p:grpSpPr>
        <p:sp>
          <p:nvSpPr>
            <p:cNvPr id="202" name="Oval 202">
              <a:extLst>
                <a:ext uri="{FF2B5EF4-FFF2-40B4-BE49-F238E27FC236}">
                  <a16:creationId xmlns:a16="http://schemas.microsoft.com/office/drawing/2014/main" id="{6DB90DE8-54BC-462B-AC2C-CE81D5B49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3" name="Oval 203">
              <a:extLst>
                <a:ext uri="{FF2B5EF4-FFF2-40B4-BE49-F238E27FC236}">
                  <a16:creationId xmlns:a16="http://schemas.microsoft.com/office/drawing/2014/main" id="{C6CA56D0-742E-43BB-BB8A-8DBABAF53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20" name="Group 204">
            <a:extLst>
              <a:ext uri="{FF2B5EF4-FFF2-40B4-BE49-F238E27FC236}">
                <a16:creationId xmlns:a16="http://schemas.microsoft.com/office/drawing/2014/main" id="{178E5BB7-B20E-428C-809A-7E08F1193F78}"/>
              </a:ext>
            </a:extLst>
          </p:cNvPr>
          <p:cNvGrpSpPr>
            <a:grpSpLocks/>
          </p:cNvGrpSpPr>
          <p:nvPr/>
        </p:nvGrpSpPr>
        <p:grpSpPr bwMode="auto">
          <a:xfrm>
            <a:off x="3779838" y="6165850"/>
            <a:ext cx="215900" cy="215900"/>
            <a:chOff x="1156" y="2568"/>
            <a:chExt cx="136" cy="136"/>
          </a:xfrm>
        </p:grpSpPr>
        <p:sp>
          <p:nvSpPr>
            <p:cNvPr id="205" name="Oval 205">
              <a:extLst>
                <a:ext uri="{FF2B5EF4-FFF2-40B4-BE49-F238E27FC236}">
                  <a16:creationId xmlns:a16="http://schemas.microsoft.com/office/drawing/2014/main" id="{B7D382A5-EBB0-4960-943D-DFF832E978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6" name="Oval 206">
              <a:extLst>
                <a:ext uri="{FF2B5EF4-FFF2-40B4-BE49-F238E27FC236}">
                  <a16:creationId xmlns:a16="http://schemas.microsoft.com/office/drawing/2014/main" id="{E502AFFF-6F6B-4445-8C43-1BC31EFAB9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21" name="Group 207">
            <a:extLst>
              <a:ext uri="{FF2B5EF4-FFF2-40B4-BE49-F238E27FC236}">
                <a16:creationId xmlns:a16="http://schemas.microsoft.com/office/drawing/2014/main" id="{55CE5A02-88F5-41A8-866F-A4DFBC77725A}"/>
              </a:ext>
            </a:extLst>
          </p:cNvPr>
          <p:cNvGrpSpPr>
            <a:grpSpLocks/>
          </p:cNvGrpSpPr>
          <p:nvPr/>
        </p:nvGrpSpPr>
        <p:grpSpPr bwMode="auto">
          <a:xfrm>
            <a:off x="3563938" y="6092825"/>
            <a:ext cx="215900" cy="215900"/>
            <a:chOff x="1156" y="2568"/>
            <a:chExt cx="136" cy="136"/>
          </a:xfrm>
        </p:grpSpPr>
        <p:sp>
          <p:nvSpPr>
            <p:cNvPr id="208" name="Oval 208">
              <a:extLst>
                <a:ext uri="{FF2B5EF4-FFF2-40B4-BE49-F238E27FC236}">
                  <a16:creationId xmlns:a16="http://schemas.microsoft.com/office/drawing/2014/main" id="{C23FD913-B64D-466E-8EF5-AAB24EF74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9" name="Oval 209">
              <a:extLst>
                <a:ext uri="{FF2B5EF4-FFF2-40B4-BE49-F238E27FC236}">
                  <a16:creationId xmlns:a16="http://schemas.microsoft.com/office/drawing/2014/main" id="{6A0351E2-5E94-457C-9E2A-D707F22EC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22" name="Group 210">
            <a:extLst>
              <a:ext uri="{FF2B5EF4-FFF2-40B4-BE49-F238E27FC236}">
                <a16:creationId xmlns:a16="http://schemas.microsoft.com/office/drawing/2014/main" id="{1E6B67AD-322C-4043-8D36-8F98B01352BA}"/>
              </a:ext>
            </a:extLst>
          </p:cNvPr>
          <p:cNvGrpSpPr>
            <a:grpSpLocks/>
          </p:cNvGrpSpPr>
          <p:nvPr/>
        </p:nvGrpSpPr>
        <p:grpSpPr bwMode="auto">
          <a:xfrm>
            <a:off x="5064125" y="5861050"/>
            <a:ext cx="215900" cy="215900"/>
            <a:chOff x="1156" y="2568"/>
            <a:chExt cx="136" cy="136"/>
          </a:xfrm>
        </p:grpSpPr>
        <p:sp>
          <p:nvSpPr>
            <p:cNvPr id="211" name="Oval 211">
              <a:extLst>
                <a:ext uri="{FF2B5EF4-FFF2-40B4-BE49-F238E27FC236}">
                  <a16:creationId xmlns:a16="http://schemas.microsoft.com/office/drawing/2014/main" id="{1E6B4F35-4BF7-40CD-948E-FD461A0BC0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2" name="Oval 212">
              <a:extLst>
                <a:ext uri="{FF2B5EF4-FFF2-40B4-BE49-F238E27FC236}">
                  <a16:creationId xmlns:a16="http://schemas.microsoft.com/office/drawing/2014/main" id="{79744D90-011B-4DC4-B647-C5D1121E20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23" name="Group 213">
            <a:extLst>
              <a:ext uri="{FF2B5EF4-FFF2-40B4-BE49-F238E27FC236}">
                <a16:creationId xmlns:a16="http://schemas.microsoft.com/office/drawing/2014/main" id="{F2074CFA-9387-43C9-9799-638F07E707BF}"/>
              </a:ext>
            </a:extLst>
          </p:cNvPr>
          <p:cNvGrpSpPr>
            <a:grpSpLocks/>
          </p:cNvGrpSpPr>
          <p:nvPr/>
        </p:nvGrpSpPr>
        <p:grpSpPr bwMode="auto">
          <a:xfrm>
            <a:off x="4859338" y="5949950"/>
            <a:ext cx="215900" cy="215900"/>
            <a:chOff x="1156" y="2568"/>
            <a:chExt cx="136" cy="136"/>
          </a:xfrm>
        </p:grpSpPr>
        <p:sp>
          <p:nvSpPr>
            <p:cNvPr id="214" name="Oval 214">
              <a:extLst>
                <a:ext uri="{FF2B5EF4-FFF2-40B4-BE49-F238E27FC236}">
                  <a16:creationId xmlns:a16="http://schemas.microsoft.com/office/drawing/2014/main" id="{694199DE-C4E8-4474-B54F-C6120E0037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5" name="Oval 215">
              <a:extLst>
                <a:ext uri="{FF2B5EF4-FFF2-40B4-BE49-F238E27FC236}">
                  <a16:creationId xmlns:a16="http://schemas.microsoft.com/office/drawing/2014/main" id="{8F4D25D4-8B16-4077-B2E6-64F1170777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24" name="Group 216">
            <a:extLst>
              <a:ext uri="{FF2B5EF4-FFF2-40B4-BE49-F238E27FC236}">
                <a16:creationId xmlns:a16="http://schemas.microsoft.com/office/drawing/2014/main" id="{23B6ACB3-5CEA-45F9-95AB-609FD2E7DED6}"/>
              </a:ext>
            </a:extLst>
          </p:cNvPr>
          <p:cNvGrpSpPr>
            <a:grpSpLocks/>
          </p:cNvGrpSpPr>
          <p:nvPr/>
        </p:nvGrpSpPr>
        <p:grpSpPr bwMode="auto">
          <a:xfrm>
            <a:off x="4643438" y="6021388"/>
            <a:ext cx="215900" cy="215900"/>
            <a:chOff x="1156" y="2568"/>
            <a:chExt cx="136" cy="136"/>
          </a:xfrm>
        </p:grpSpPr>
        <p:sp>
          <p:nvSpPr>
            <p:cNvPr id="217" name="Oval 217">
              <a:extLst>
                <a:ext uri="{FF2B5EF4-FFF2-40B4-BE49-F238E27FC236}">
                  <a16:creationId xmlns:a16="http://schemas.microsoft.com/office/drawing/2014/main" id="{6E775C14-3D42-473B-881C-47DF4A1CE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8" name="Oval 218">
              <a:extLst>
                <a:ext uri="{FF2B5EF4-FFF2-40B4-BE49-F238E27FC236}">
                  <a16:creationId xmlns:a16="http://schemas.microsoft.com/office/drawing/2014/main" id="{AF7EB818-32EE-4496-861C-A767CB4A49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25" name="Group 219">
            <a:extLst>
              <a:ext uri="{FF2B5EF4-FFF2-40B4-BE49-F238E27FC236}">
                <a16:creationId xmlns:a16="http://schemas.microsoft.com/office/drawing/2014/main" id="{93AA0872-F7B2-444B-9E13-4CEFB594FE05}"/>
              </a:ext>
            </a:extLst>
          </p:cNvPr>
          <p:cNvGrpSpPr>
            <a:grpSpLocks/>
          </p:cNvGrpSpPr>
          <p:nvPr/>
        </p:nvGrpSpPr>
        <p:grpSpPr bwMode="auto">
          <a:xfrm>
            <a:off x="5283200" y="5734050"/>
            <a:ext cx="215900" cy="215900"/>
            <a:chOff x="1156" y="2568"/>
            <a:chExt cx="136" cy="136"/>
          </a:xfrm>
        </p:grpSpPr>
        <p:sp>
          <p:nvSpPr>
            <p:cNvPr id="220" name="Oval 220">
              <a:extLst>
                <a:ext uri="{FF2B5EF4-FFF2-40B4-BE49-F238E27FC236}">
                  <a16:creationId xmlns:a16="http://schemas.microsoft.com/office/drawing/2014/main" id="{B2A15BDF-170D-4B48-9259-5DB9FD322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1" name="Oval 221">
              <a:extLst>
                <a:ext uri="{FF2B5EF4-FFF2-40B4-BE49-F238E27FC236}">
                  <a16:creationId xmlns:a16="http://schemas.microsoft.com/office/drawing/2014/main" id="{CAB3C20C-58DD-49F4-A307-FC89180EC6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26" name="Group 222">
            <a:extLst>
              <a:ext uri="{FF2B5EF4-FFF2-40B4-BE49-F238E27FC236}">
                <a16:creationId xmlns:a16="http://schemas.microsoft.com/office/drawing/2014/main" id="{240808FD-9510-40F6-AFAF-B5DAD4D21E49}"/>
              </a:ext>
            </a:extLst>
          </p:cNvPr>
          <p:cNvGrpSpPr>
            <a:grpSpLocks/>
          </p:cNvGrpSpPr>
          <p:nvPr/>
        </p:nvGrpSpPr>
        <p:grpSpPr bwMode="auto">
          <a:xfrm>
            <a:off x="3060700" y="3463925"/>
            <a:ext cx="142875" cy="144463"/>
            <a:chOff x="340" y="3339"/>
            <a:chExt cx="181" cy="136"/>
          </a:xfrm>
        </p:grpSpPr>
        <p:sp>
          <p:nvSpPr>
            <p:cNvPr id="223" name="Oval 223">
              <a:extLst>
                <a:ext uri="{FF2B5EF4-FFF2-40B4-BE49-F238E27FC236}">
                  <a16:creationId xmlns:a16="http://schemas.microsoft.com/office/drawing/2014/main" id="{24376970-68CD-42F4-8B38-4A2F8F7E6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4" name="Oval 224">
              <a:extLst>
                <a:ext uri="{FF2B5EF4-FFF2-40B4-BE49-F238E27FC236}">
                  <a16:creationId xmlns:a16="http://schemas.microsoft.com/office/drawing/2014/main" id="{CFEE7DB5-BFC6-4AD7-A50F-7C7C7EA11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27" name="Group 225">
            <a:extLst>
              <a:ext uri="{FF2B5EF4-FFF2-40B4-BE49-F238E27FC236}">
                <a16:creationId xmlns:a16="http://schemas.microsoft.com/office/drawing/2014/main" id="{3C6E4A25-A0E9-4568-AE4F-09CC2DF4DEBC}"/>
              </a:ext>
            </a:extLst>
          </p:cNvPr>
          <p:cNvGrpSpPr>
            <a:grpSpLocks/>
          </p:cNvGrpSpPr>
          <p:nvPr/>
        </p:nvGrpSpPr>
        <p:grpSpPr bwMode="auto">
          <a:xfrm rot="-4230832">
            <a:off x="3024188" y="3608388"/>
            <a:ext cx="431800" cy="215900"/>
            <a:chOff x="340" y="3339"/>
            <a:chExt cx="181" cy="136"/>
          </a:xfrm>
        </p:grpSpPr>
        <p:sp>
          <p:nvSpPr>
            <p:cNvPr id="226" name="Oval 226">
              <a:extLst>
                <a:ext uri="{FF2B5EF4-FFF2-40B4-BE49-F238E27FC236}">
                  <a16:creationId xmlns:a16="http://schemas.microsoft.com/office/drawing/2014/main" id="{0EA899B7-23F5-47A6-92B6-117128D52C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7" name="Oval 227">
              <a:extLst>
                <a:ext uri="{FF2B5EF4-FFF2-40B4-BE49-F238E27FC236}">
                  <a16:creationId xmlns:a16="http://schemas.microsoft.com/office/drawing/2014/main" id="{B916ABAC-A6ED-42A1-ACE7-FCB331755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228" name="Oval 228">
            <a:extLst>
              <a:ext uri="{FF2B5EF4-FFF2-40B4-BE49-F238E27FC236}">
                <a16:creationId xmlns:a16="http://schemas.microsoft.com/office/drawing/2014/main" id="{660BA3F0-5816-4E77-B17B-D38828D4A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27082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29" name="Oval 229">
            <a:extLst>
              <a:ext uri="{FF2B5EF4-FFF2-40B4-BE49-F238E27FC236}">
                <a16:creationId xmlns:a16="http://schemas.microsoft.com/office/drawing/2014/main" id="{524F78B2-E792-4BAA-B183-7A7EC673A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4438" y="29972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0" name="Oval 230">
            <a:extLst>
              <a:ext uri="{FF2B5EF4-FFF2-40B4-BE49-F238E27FC236}">
                <a16:creationId xmlns:a16="http://schemas.microsoft.com/office/drawing/2014/main" id="{90D32E73-3E7D-4C82-BC53-519D7D8A09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475" y="206057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1" name="Oval 231">
            <a:extLst>
              <a:ext uri="{FF2B5EF4-FFF2-40B4-BE49-F238E27FC236}">
                <a16:creationId xmlns:a16="http://schemas.microsoft.com/office/drawing/2014/main" id="{B13DF903-48B4-488F-88B2-CCE7459914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0" y="24209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2" name="Oval 232">
            <a:extLst>
              <a:ext uri="{FF2B5EF4-FFF2-40B4-BE49-F238E27FC236}">
                <a16:creationId xmlns:a16="http://schemas.microsoft.com/office/drawing/2014/main" id="{3334F81A-4323-4EF8-BBB7-BFFA1F1312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0" y="2349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3" name="Oval 233">
            <a:extLst>
              <a:ext uri="{FF2B5EF4-FFF2-40B4-BE49-F238E27FC236}">
                <a16:creationId xmlns:a16="http://schemas.microsoft.com/office/drawing/2014/main" id="{F6545D8A-F0EB-490C-9554-F575BAD6EE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18446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4" name="Oval 234">
            <a:extLst>
              <a:ext uri="{FF2B5EF4-FFF2-40B4-BE49-F238E27FC236}">
                <a16:creationId xmlns:a16="http://schemas.microsoft.com/office/drawing/2014/main" id="{2E69A26C-164D-4049-86F1-51D39D706F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6100" y="227647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5" name="Oval 235">
            <a:extLst>
              <a:ext uri="{FF2B5EF4-FFF2-40B4-BE49-F238E27FC236}">
                <a16:creationId xmlns:a16="http://schemas.microsoft.com/office/drawing/2014/main" id="{BFCBF131-770B-45E2-B96E-9FEA4FE50B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2363" y="23495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6" name="Oval 236">
            <a:extLst>
              <a:ext uri="{FF2B5EF4-FFF2-40B4-BE49-F238E27FC236}">
                <a16:creationId xmlns:a16="http://schemas.microsoft.com/office/drawing/2014/main" id="{C006AFBC-4957-4C1B-91F0-3D6066C95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8625" y="26368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7" name="Oval 237">
            <a:extLst>
              <a:ext uri="{FF2B5EF4-FFF2-40B4-BE49-F238E27FC236}">
                <a16:creationId xmlns:a16="http://schemas.microsoft.com/office/drawing/2014/main" id="{38A4ECDB-60FA-4338-9183-C94F8F2121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6325" y="3141663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8" name="Oval 238">
            <a:extLst>
              <a:ext uri="{FF2B5EF4-FFF2-40B4-BE49-F238E27FC236}">
                <a16:creationId xmlns:a16="http://schemas.microsoft.com/office/drawing/2014/main" id="{9638B413-A73B-462C-A105-1BD0280D78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5963" y="3357563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grpSp>
        <p:nvGrpSpPr>
          <p:cNvPr id="27739" name="Group 239">
            <a:extLst>
              <a:ext uri="{FF2B5EF4-FFF2-40B4-BE49-F238E27FC236}">
                <a16:creationId xmlns:a16="http://schemas.microsoft.com/office/drawing/2014/main" id="{1DE32D8D-1421-4AA2-A28B-2989AF3BD24B}"/>
              </a:ext>
            </a:extLst>
          </p:cNvPr>
          <p:cNvGrpSpPr>
            <a:grpSpLocks/>
          </p:cNvGrpSpPr>
          <p:nvPr/>
        </p:nvGrpSpPr>
        <p:grpSpPr bwMode="auto">
          <a:xfrm>
            <a:off x="2484438" y="6308725"/>
            <a:ext cx="287337" cy="215900"/>
            <a:chOff x="1066" y="1706"/>
            <a:chExt cx="181" cy="136"/>
          </a:xfrm>
        </p:grpSpPr>
        <p:sp>
          <p:nvSpPr>
            <p:cNvPr id="240" name="Oval 240">
              <a:extLst>
                <a:ext uri="{FF2B5EF4-FFF2-40B4-BE49-F238E27FC236}">
                  <a16:creationId xmlns:a16="http://schemas.microsoft.com/office/drawing/2014/main" id="{C2E26B11-74CE-4B70-B562-CE71C8ECAC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41" name="Oval 241">
              <a:extLst>
                <a:ext uri="{FF2B5EF4-FFF2-40B4-BE49-F238E27FC236}">
                  <a16:creationId xmlns:a16="http://schemas.microsoft.com/office/drawing/2014/main" id="{14B05129-9EAF-440F-AB49-24A0DDA39A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40" name="Group 242">
            <a:extLst>
              <a:ext uri="{FF2B5EF4-FFF2-40B4-BE49-F238E27FC236}">
                <a16:creationId xmlns:a16="http://schemas.microsoft.com/office/drawing/2014/main" id="{A77532CB-8825-4252-B588-74CCC58F9F2D}"/>
              </a:ext>
            </a:extLst>
          </p:cNvPr>
          <p:cNvGrpSpPr>
            <a:grpSpLocks/>
          </p:cNvGrpSpPr>
          <p:nvPr/>
        </p:nvGrpSpPr>
        <p:grpSpPr bwMode="auto">
          <a:xfrm>
            <a:off x="8532813" y="6237288"/>
            <a:ext cx="287337" cy="215900"/>
            <a:chOff x="1066" y="1706"/>
            <a:chExt cx="181" cy="136"/>
          </a:xfrm>
        </p:grpSpPr>
        <p:sp>
          <p:nvSpPr>
            <p:cNvPr id="243" name="Oval 243">
              <a:extLst>
                <a:ext uri="{FF2B5EF4-FFF2-40B4-BE49-F238E27FC236}">
                  <a16:creationId xmlns:a16="http://schemas.microsoft.com/office/drawing/2014/main" id="{8FD7C7B1-2BCB-47E0-A426-4B5A10AA82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44" name="Oval 244">
              <a:extLst>
                <a:ext uri="{FF2B5EF4-FFF2-40B4-BE49-F238E27FC236}">
                  <a16:creationId xmlns:a16="http://schemas.microsoft.com/office/drawing/2014/main" id="{EC44E885-2492-4816-A7F1-CBDBCBC77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245" name="Freeform 245">
            <a:extLst>
              <a:ext uri="{FF2B5EF4-FFF2-40B4-BE49-F238E27FC236}">
                <a16:creationId xmlns:a16="http://schemas.microsoft.com/office/drawing/2014/main" id="{C6EC0DC8-DB82-4DBE-A89F-91C8C18B43DD}"/>
              </a:ext>
            </a:extLst>
          </p:cNvPr>
          <p:cNvSpPr>
            <a:spLocks/>
          </p:cNvSpPr>
          <p:nvPr/>
        </p:nvSpPr>
        <p:spPr bwMode="auto">
          <a:xfrm>
            <a:off x="1679575" y="3500438"/>
            <a:ext cx="444500" cy="828675"/>
          </a:xfrm>
          <a:custGeom>
            <a:avLst/>
            <a:gdLst>
              <a:gd name="T0" fmla="*/ 2147483646 w 280"/>
              <a:gd name="T1" fmla="*/ 0 h 522"/>
              <a:gd name="T2" fmla="*/ 2147483646 w 280"/>
              <a:gd name="T3" fmla="*/ 2147483646 h 522"/>
              <a:gd name="T4" fmla="*/ 2147483646 w 280"/>
              <a:gd name="T5" fmla="*/ 2147483646 h 522"/>
              <a:gd name="T6" fmla="*/ 2147483646 w 280"/>
              <a:gd name="T7" fmla="*/ 2147483646 h 522"/>
              <a:gd name="T8" fmla="*/ 2147483646 w 280"/>
              <a:gd name="T9" fmla="*/ 2147483646 h 522"/>
              <a:gd name="T10" fmla="*/ 2147483646 w 280"/>
              <a:gd name="T11" fmla="*/ 2147483646 h 522"/>
              <a:gd name="T12" fmla="*/ 2147483646 w 280"/>
              <a:gd name="T13" fmla="*/ 2147483646 h 522"/>
              <a:gd name="T14" fmla="*/ 2147483646 w 280"/>
              <a:gd name="T15" fmla="*/ 0 h 522"/>
              <a:gd name="T16" fmla="*/ 2147483646 w 280"/>
              <a:gd name="T17" fmla="*/ 0 h 5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80" h="522">
                <a:moveTo>
                  <a:pt x="234" y="0"/>
                </a:moveTo>
                <a:cubicBezTo>
                  <a:pt x="162" y="41"/>
                  <a:pt x="91" y="83"/>
                  <a:pt x="53" y="136"/>
                </a:cubicBezTo>
                <a:cubicBezTo>
                  <a:pt x="15" y="189"/>
                  <a:pt x="0" y="257"/>
                  <a:pt x="8" y="318"/>
                </a:cubicBezTo>
                <a:cubicBezTo>
                  <a:pt x="16" y="379"/>
                  <a:pt x="75" y="476"/>
                  <a:pt x="98" y="499"/>
                </a:cubicBezTo>
                <a:cubicBezTo>
                  <a:pt x="121" y="522"/>
                  <a:pt x="136" y="492"/>
                  <a:pt x="144" y="454"/>
                </a:cubicBezTo>
                <a:cubicBezTo>
                  <a:pt x="152" y="416"/>
                  <a:pt x="129" y="326"/>
                  <a:pt x="144" y="273"/>
                </a:cubicBezTo>
                <a:cubicBezTo>
                  <a:pt x="159" y="220"/>
                  <a:pt x="211" y="181"/>
                  <a:pt x="234" y="136"/>
                </a:cubicBezTo>
                <a:cubicBezTo>
                  <a:pt x="257" y="91"/>
                  <a:pt x="272" y="23"/>
                  <a:pt x="280" y="0"/>
                </a:cubicBezTo>
                <a:cubicBezTo>
                  <a:pt x="280" y="0"/>
                  <a:pt x="234" y="0"/>
                  <a:pt x="234" y="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246" name="Freeform 246">
            <a:extLst>
              <a:ext uri="{FF2B5EF4-FFF2-40B4-BE49-F238E27FC236}">
                <a16:creationId xmlns:a16="http://schemas.microsoft.com/office/drawing/2014/main" id="{C6F9F5BF-C5B0-4D5D-BC9A-4568AC51FAD0}"/>
              </a:ext>
            </a:extLst>
          </p:cNvPr>
          <p:cNvSpPr>
            <a:spLocks/>
          </p:cNvSpPr>
          <p:nvPr/>
        </p:nvSpPr>
        <p:spPr bwMode="auto">
          <a:xfrm>
            <a:off x="6143625" y="4484688"/>
            <a:ext cx="312738" cy="481012"/>
          </a:xfrm>
          <a:custGeom>
            <a:avLst/>
            <a:gdLst>
              <a:gd name="T0" fmla="*/ 2147483646 w 197"/>
              <a:gd name="T1" fmla="*/ 2147483646 h 303"/>
              <a:gd name="T2" fmla="*/ 2147483646 w 197"/>
              <a:gd name="T3" fmla="*/ 2147483646 h 303"/>
              <a:gd name="T4" fmla="*/ 2147483646 w 197"/>
              <a:gd name="T5" fmla="*/ 2147483646 h 303"/>
              <a:gd name="T6" fmla="*/ 2147483646 w 197"/>
              <a:gd name="T7" fmla="*/ 2147483646 h 303"/>
              <a:gd name="T8" fmla="*/ 2147483646 w 197"/>
              <a:gd name="T9" fmla="*/ 2147483646 h 3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7" h="303">
                <a:moveTo>
                  <a:pt x="189" y="288"/>
                </a:moveTo>
                <a:cubicBezTo>
                  <a:pt x="181" y="303"/>
                  <a:pt x="83" y="242"/>
                  <a:pt x="53" y="197"/>
                </a:cubicBezTo>
                <a:cubicBezTo>
                  <a:pt x="23" y="152"/>
                  <a:pt x="0" y="30"/>
                  <a:pt x="8" y="15"/>
                </a:cubicBezTo>
                <a:cubicBezTo>
                  <a:pt x="16" y="0"/>
                  <a:pt x="69" y="61"/>
                  <a:pt x="99" y="106"/>
                </a:cubicBezTo>
                <a:cubicBezTo>
                  <a:pt x="129" y="151"/>
                  <a:pt x="197" y="273"/>
                  <a:pt x="189" y="288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247" name="Freeform 247">
            <a:extLst>
              <a:ext uri="{FF2B5EF4-FFF2-40B4-BE49-F238E27FC236}">
                <a16:creationId xmlns:a16="http://schemas.microsoft.com/office/drawing/2014/main" id="{A719614E-8B73-47BC-A446-FDFD04E5F36A}"/>
              </a:ext>
            </a:extLst>
          </p:cNvPr>
          <p:cNvSpPr>
            <a:spLocks/>
          </p:cNvSpPr>
          <p:nvPr/>
        </p:nvSpPr>
        <p:spPr bwMode="auto">
          <a:xfrm>
            <a:off x="5783263" y="2301875"/>
            <a:ext cx="325437" cy="1055688"/>
          </a:xfrm>
          <a:custGeom>
            <a:avLst/>
            <a:gdLst>
              <a:gd name="T0" fmla="*/ 2147483646 w 205"/>
              <a:gd name="T1" fmla="*/ 2147483646 h 665"/>
              <a:gd name="T2" fmla="*/ 2147483646 w 205"/>
              <a:gd name="T3" fmla="*/ 2147483646 h 665"/>
              <a:gd name="T4" fmla="*/ 2147483646 w 205"/>
              <a:gd name="T5" fmla="*/ 2147483646 h 665"/>
              <a:gd name="T6" fmla="*/ 2147483646 w 205"/>
              <a:gd name="T7" fmla="*/ 2147483646 h 665"/>
              <a:gd name="T8" fmla="*/ 2147483646 w 205"/>
              <a:gd name="T9" fmla="*/ 2147483646 h 665"/>
              <a:gd name="T10" fmla="*/ 2147483646 w 205"/>
              <a:gd name="T11" fmla="*/ 2147483646 h 665"/>
              <a:gd name="T12" fmla="*/ 2147483646 w 205"/>
              <a:gd name="T13" fmla="*/ 2147483646 h 665"/>
              <a:gd name="T14" fmla="*/ 2147483646 w 205"/>
              <a:gd name="T15" fmla="*/ 2147483646 h 665"/>
              <a:gd name="T16" fmla="*/ 2147483646 w 205"/>
              <a:gd name="T17" fmla="*/ 2147483646 h 66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5" h="665">
                <a:moveTo>
                  <a:pt x="144" y="30"/>
                </a:moveTo>
                <a:cubicBezTo>
                  <a:pt x="121" y="60"/>
                  <a:pt x="76" y="136"/>
                  <a:pt x="53" y="211"/>
                </a:cubicBezTo>
                <a:cubicBezTo>
                  <a:pt x="30" y="286"/>
                  <a:pt x="0" y="407"/>
                  <a:pt x="8" y="483"/>
                </a:cubicBezTo>
                <a:cubicBezTo>
                  <a:pt x="16" y="559"/>
                  <a:pt x="84" y="665"/>
                  <a:pt x="99" y="665"/>
                </a:cubicBezTo>
                <a:cubicBezTo>
                  <a:pt x="114" y="665"/>
                  <a:pt x="99" y="536"/>
                  <a:pt x="99" y="483"/>
                </a:cubicBezTo>
                <a:cubicBezTo>
                  <a:pt x="99" y="430"/>
                  <a:pt x="84" y="407"/>
                  <a:pt x="99" y="347"/>
                </a:cubicBezTo>
                <a:cubicBezTo>
                  <a:pt x="114" y="287"/>
                  <a:pt x="175" y="173"/>
                  <a:pt x="190" y="120"/>
                </a:cubicBezTo>
                <a:cubicBezTo>
                  <a:pt x="205" y="67"/>
                  <a:pt x="198" y="45"/>
                  <a:pt x="190" y="30"/>
                </a:cubicBezTo>
                <a:cubicBezTo>
                  <a:pt x="182" y="15"/>
                  <a:pt x="167" y="0"/>
                  <a:pt x="144" y="3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248" name="Oval 248">
            <a:extLst>
              <a:ext uri="{FF2B5EF4-FFF2-40B4-BE49-F238E27FC236}">
                <a16:creationId xmlns:a16="http://schemas.microsoft.com/office/drawing/2014/main" id="{3D6CC136-7678-4563-B899-344609A418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8175" y="4508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49" name="Oval 249">
            <a:extLst>
              <a:ext uri="{FF2B5EF4-FFF2-40B4-BE49-F238E27FC236}">
                <a16:creationId xmlns:a16="http://schemas.microsoft.com/office/drawing/2014/main" id="{03C0F13A-28FF-4F13-8ECE-8BC8025B99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350" y="37163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0" name="Oval 250">
            <a:extLst>
              <a:ext uri="{FF2B5EF4-FFF2-40B4-BE49-F238E27FC236}">
                <a16:creationId xmlns:a16="http://schemas.microsoft.com/office/drawing/2014/main" id="{932E711C-87EE-4561-BC53-97C8F5911E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38608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1" name="Oval 251">
            <a:extLst>
              <a:ext uri="{FF2B5EF4-FFF2-40B4-BE49-F238E27FC236}">
                <a16:creationId xmlns:a16="http://schemas.microsoft.com/office/drawing/2014/main" id="{5BBBB2AC-D288-4939-B640-30DF08C691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4888" y="4941888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2" name="Oval 252">
            <a:extLst>
              <a:ext uri="{FF2B5EF4-FFF2-40B4-BE49-F238E27FC236}">
                <a16:creationId xmlns:a16="http://schemas.microsoft.com/office/drawing/2014/main" id="{CC37CC37-D6AD-42DA-954E-74B0309F3C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4025" y="47974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3" name="Oval 253">
            <a:extLst>
              <a:ext uri="{FF2B5EF4-FFF2-40B4-BE49-F238E27FC236}">
                <a16:creationId xmlns:a16="http://schemas.microsoft.com/office/drawing/2014/main" id="{4394A006-8311-4037-8042-C4CECA2981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5150" y="52292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4" name="Oval 254">
            <a:extLst>
              <a:ext uri="{FF2B5EF4-FFF2-40B4-BE49-F238E27FC236}">
                <a16:creationId xmlns:a16="http://schemas.microsoft.com/office/drawing/2014/main" id="{60785E7C-3AAE-4261-9E21-0A16E85EB6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5513" y="32131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5" name="Oval 255">
            <a:extLst>
              <a:ext uri="{FF2B5EF4-FFF2-40B4-BE49-F238E27FC236}">
                <a16:creationId xmlns:a16="http://schemas.microsoft.com/office/drawing/2014/main" id="{7FEE76D3-7401-47CB-A6C1-56E721224D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32845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6" name="Freeform 256">
            <a:extLst>
              <a:ext uri="{FF2B5EF4-FFF2-40B4-BE49-F238E27FC236}">
                <a16:creationId xmlns:a16="http://schemas.microsoft.com/office/drawing/2014/main" id="{78B8B2C2-A7AE-4C37-843F-64842968F3C8}"/>
              </a:ext>
            </a:extLst>
          </p:cNvPr>
          <p:cNvSpPr>
            <a:spLocks/>
          </p:cNvSpPr>
          <p:nvPr/>
        </p:nvSpPr>
        <p:spPr bwMode="auto">
          <a:xfrm>
            <a:off x="4859338" y="1676400"/>
            <a:ext cx="469900" cy="552450"/>
          </a:xfrm>
          <a:custGeom>
            <a:avLst/>
            <a:gdLst>
              <a:gd name="T0" fmla="*/ 2147483646 w 296"/>
              <a:gd name="T1" fmla="*/ 2147483646 h 348"/>
              <a:gd name="T2" fmla="*/ 2147483646 w 296"/>
              <a:gd name="T3" fmla="*/ 2147483646 h 348"/>
              <a:gd name="T4" fmla="*/ 0 w 296"/>
              <a:gd name="T5" fmla="*/ 2147483646 h 348"/>
              <a:gd name="T6" fmla="*/ 2147483646 w 296"/>
              <a:gd name="T7" fmla="*/ 2147483646 h 348"/>
              <a:gd name="T8" fmla="*/ 2147483646 w 296"/>
              <a:gd name="T9" fmla="*/ 2147483646 h 348"/>
              <a:gd name="T10" fmla="*/ 2147483646 w 296"/>
              <a:gd name="T11" fmla="*/ 2147483646 h 3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6" h="348">
                <a:moveTo>
                  <a:pt x="227" y="15"/>
                </a:moveTo>
                <a:cubicBezTo>
                  <a:pt x="197" y="30"/>
                  <a:pt x="129" y="144"/>
                  <a:pt x="91" y="197"/>
                </a:cubicBezTo>
                <a:cubicBezTo>
                  <a:pt x="53" y="250"/>
                  <a:pt x="0" y="318"/>
                  <a:pt x="0" y="333"/>
                </a:cubicBezTo>
                <a:cubicBezTo>
                  <a:pt x="0" y="348"/>
                  <a:pt x="45" y="326"/>
                  <a:pt x="91" y="288"/>
                </a:cubicBezTo>
                <a:cubicBezTo>
                  <a:pt x="137" y="250"/>
                  <a:pt x="250" y="152"/>
                  <a:pt x="273" y="106"/>
                </a:cubicBezTo>
                <a:cubicBezTo>
                  <a:pt x="296" y="60"/>
                  <a:pt x="257" y="0"/>
                  <a:pt x="227" y="15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grpSp>
        <p:nvGrpSpPr>
          <p:cNvPr id="27753" name="Group 257">
            <a:extLst>
              <a:ext uri="{FF2B5EF4-FFF2-40B4-BE49-F238E27FC236}">
                <a16:creationId xmlns:a16="http://schemas.microsoft.com/office/drawing/2014/main" id="{B0442A5A-98D0-40BF-8B88-4BB21854D4B5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6308725"/>
            <a:ext cx="287338" cy="215900"/>
            <a:chOff x="1066" y="1706"/>
            <a:chExt cx="181" cy="136"/>
          </a:xfrm>
        </p:grpSpPr>
        <p:sp>
          <p:nvSpPr>
            <p:cNvPr id="258" name="Oval 258">
              <a:extLst>
                <a:ext uri="{FF2B5EF4-FFF2-40B4-BE49-F238E27FC236}">
                  <a16:creationId xmlns:a16="http://schemas.microsoft.com/office/drawing/2014/main" id="{9010996E-467C-4654-9EAD-F79A5B1AD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59" name="Oval 259">
              <a:extLst>
                <a:ext uri="{FF2B5EF4-FFF2-40B4-BE49-F238E27FC236}">
                  <a16:creationId xmlns:a16="http://schemas.microsoft.com/office/drawing/2014/main" id="{8CC15A40-0B11-4284-AEE8-40BC93ED8C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54" name="Group 260">
            <a:extLst>
              <a:ext uri="{FF2B5EF4-FFF2-40B4-BE49-F238E27FC236}">
                <a16:creationId xmlns:a16="http://schemas.microsoft.com/office/drawing/2014/main" id="{9CFA5153-D213-4F8F-BE46-3483E58CCF0A}"/>
              </a:ext>
            </a:extLst>
          </p:cNvPr>
          <p:cNvGrpSpPr>
            <a:grpSpLocks/>
          </p:cNvGrpSpPr>
          <p:nvPr/>
        </p:nvGrpSpPr>
        <p:grpSpPr bwMode="auto">
          <a:xfrm>
            <a:off x="3059113" y="6308725"/>
            <a:ext cx="287337" cy="215900"/>
            <a:chOff x="1066" y="1706"/>
            <a:chExt cx="181" cy="136"/>
          </a:xfrm>
        </p:grpSpPr>
        <p:sp>
          <p:nvSpPr>
            <p:cNvPr id="261" name="Oval 261">
              <a:extLst>
                <a:ext uri="{FF2B5EF4-FFF2-40B4-BE49-F238E27FC236}">
                  <a16:creationId xmlns:a16="http://schemas.microsoft.com/office/drawing/2014/main" id="{CF260206-3928-4BC6-A99E-1C6B7CBD6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2" name="Oval 262">
              <a:extLst>
                <a:ext uri="{FF2B5EF4-FFF2-40B4-BE49-F238E27FC236}">
                  <a16:creationId xmlns:a16="http://schemas.microsoft.com/office/drawing/2014/main" id="{2AB9601F-F3A2-4331-8407-AEE6B61D7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55" name="Group 263">
            <a:extLst>
              <a:ext uri="{FF2B5EF4-FFF2-40B4-BE49-F238E27FC236}">
                <a16:creationId xmlns:a16="http://schemas.microsoft.com/office/drawing/2014/main" id="{9ADDD593-B9A8-431E-BF15-F493B8911788}"/>
              </a:ext>
            </a:extLst>
          </p:cNvPr>
          <p:cNvGrpSpPr>
            <a:grpSpLocks/>
          </p:cNvGrpSpPr>
          <p:nvPr/>
        </p:nvGrpSpPr>
        <p:grpSpPr bwMode="auto">
          <a:xfrm>
            <a:off x="3348038" y="6308725"/>
            <a:ext cx="287337" cy="215900"/>
            <a:chOff x="1066" y="1706"/>
            <a:chExt cx="181" cy="136"/>
          </a:xfrm>
        </p:grpSpPr>
        <p:sp>
          <p:nvSpPr>
            <p:cNvPr id="264" name="Oval 264">
              <a:extLst>
                <a:ext uri="{FF2B5EF4-FFF2-40B4-BE49-F238E27FC236}">
                  <a16:creationId xmlns:a16="http://schemas.microsoft.com/office/drawing/2014/main" id="{05148517-2C83-48E7-91A1-FE6A49D5E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5" name="Oval 265">
              <a:extLst>
                <a:ext uri="{FF2B5EF4-FFF2-40B4-BE49-F238E27FC236}">
                  <a16:creationId xmlns:a16="http://schemas.microsoft.com/office/drawing/2014/main" id="{0D3009B1-A5FE-421A-9AD1-6B63E253EB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56" name="Group 266">
            <a:extLst>
              <a:ext uri="{FF2B5EF4-FFF2-40B4-BE49-F238E27FC236}">
                <a16:creationId xmlns:a16="http://schemas.microsoft.com/office/drawing/2014/main" id="{2BCD7CBD-AF37-43F8-90F7-6EEE1675A965}"/>
              </a:ext>
            </a:extLst>
          </p:cNvPr>
          <p:cNvGrpSpPr>
            <a:grpSpLocks/>
          </p:cNvGrpSpPr>
          <p:nvPr/>
        </p:nvGrpSpPr>
        <p:grpSpPr bwMode="auto">
          <a:xfrm>
            <a:off x="3635375" y="6381750"/>
            <a:ext cx="287338" cy="215900"/>
            <a:chOff x="1066" y="1706"/>
            <a:chExt cx="181" cy="136"/>
          </a:xfrm>
        </p:grpSpPr>
        <p:sp>
          <p:nvSpPr>
            <p:cNvPr id="267" name="Oval 267">
              <a:extLst>
                <a:ext uri="{FF2B5EF4-FFF2-40B4-BE49-F238E27FC236}">
                  <a16:creationId xmlns:a16="http://schemas.microsoft.com/office/drawing/2014/main" id="{4984E3A4-DE66-4F74-9B0E-5C37F1DC1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8" name="Oval 268">
              <a:extLst>
                <a:ext uri="{FF2B5EF4-FFF2-40B4-BE49-F238E27FC236}">
                  <a16:creationId xmlns:a16="http://schemas.microsoft.com/office/drawing/2014/main" id="{99C3C2D9-96D6-4AA2-90E2-39B3470EEE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57" name="Group 269">
            <a:extLst>
              <a:ext uri="{FF2B5EF4-FFF2-40B4-BE49-F238E27FC236}">
                <a16:creationId xmlns:a16="http://schemas.microsoft.com/office/drawing/2014/main" id="{60DE1392-AEAD-4C0C-BF14-5D358BE700C7}"/>
              </a:ext>
            </a:extLst>
          </p:cNvPr>
          <p:cNvGrpSpPr>
            <a:grpSpLocks/>
          </p:cNvGrpSpPr>
          <p:nvPr/>
        </p:nvGrpSpPr>
        <p:grpSpPr bwMode="auto">
          <a:xfrm>
            <a:off x="3924300" y="6381750"/>
            <a:ext cx="287338" cy="215900"/>
            <a:chOff x="1066" y="1706"/>
            <a:chExt cx="181" cy="136"/>
          </a:xfrm>
        </p:grpSpPr>
        <p:sp>
          <p:nvSpPr>
            <p:cNvPr id="270" name="Oval 270">
              <a:extLst>
                <a:ext uri="{FF2B5EF4-FFF2-40B4-BE49-F238E27FC236}">
                  <a16:creationId xmlns:a16="http://schemas.microsoft.com/office/drawing/2014/main" id="{060420C0-F5DF-4573-AA42-57502EBF0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71" name="Oval 271">
              <a:extLst>
                <a:ext uri="{FF2B5EF4-FFF2-40B4-BE49-F238E27FC236}">
                  <a16:creationId xmlns:a16="http://schemas.microsoft.com/office/drawing/2014/main" id="{5630F4B1-09B3-4939-935C-D8AEC7B3C4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58" name="Group 272">
            <a:extLst>
              <a:ext uri="{FF2B5EF4-FFF2-40B4-BE49-F238E27FC236}">
                <a16:creationId xmlns:a16="http://schemas.microsoft.com/office/drawing/2014/main" id="{58037ADE-BDE2-49A9-93F8-FC48B194D63E}"/>
              </a:ext>
            </a:extLst>
          </p:cNvPr>
          <p:cNvGrpSpPr>
            <a:grpSpLocks/>
          </p:cNvGrpSpPr>
          <p:nvPr/>
        </p:nvGrpSpPr>
        <p:grpSpPr bwMode="auto">
          <a:xfrm>
            <a:off x="4211638" y="6381750"/>
            <a:ext cx="287337" cy="215900"/>
            <a:chOff x="1066" y="1706"/>
            <a:chExt cx="181" cy="136"/>
          </a:xfrm>
        </p:grpSpPr>
        <p:sp>
          <p:nvSpPr>
            <p:cNvPr id="273" name="Oval 273">
              <a:extLst>
                <a:ext uri="{FF2B5EF4-FFF2-40B4-BE49-F238E27FC236}">
                  <a16:creationId xmlns:a16="http://schemas.microsoft.com/office/drawing/2014/main" id="{AC0962E9-7D2B-4398-AB2C-7CA255A03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74" name="Oval 274">
              <a:extLst>
                <a:ext uri="{FF2B5EF4-FFF2-40B4-BE49-F238E27FC236}">
                  <a16:creationId xmlns:a16="http://schemas.microsoft.com/office/drawing/2014/main" id="{B9672066-7A10-46F5-85BC-D45C6D31D8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59" name="Group 275">
            <a:extLst>
              <a:ext uri="{FF2B5EF4-FFF2-40B4-BE49-F238E27FC236}">
                <a16:creationId xmlns:a16="http://schemas.microsoft.com/office/drawing/2014/main" id="{EB61D1FF-1F77-4667-B673-203462A70040}"/>
              </a:ext>
            </a:extLst>
          </p:cNvPr>
          <p:cNvGrpSpPr>
            <a:grpSpLocks/>
          </p:cNvGrpSpPr>
          <p:nvPr/>
        </p:nvGrpSpPr>
        <p:grpSpPr bwMode="auto">
          <a:xfrm>
            <a:off x="4500563" y="6308725"/>
            <a:ext cx="287337" cy="215900"/>
            <a:chOff x="1066" y="1706"/>
            <a:chExt cx="181" cy="136"/>
          </a:xfrm>
        </p:grpSpPr>
        <p:sp>
          <p:nvSpPr>
            <p:cNvPr id="276" name="Oval 276">
              <a:extLst>
                <a:ext uri="{FF2B5EF4-FFF2-40B4-BE49-F238E27FC236}">
                  <a16:creationId xmlns:a16="http://schemas.microsoft.com/office/drawing/2014/main" id="{CE0C1873-CC6C-467A-939A-DA34B33239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77" name="Oval 277">
              <a:extLst>
                <a:ext uri="{FF2B5EF4-FFF2-40B4-BE49-F238E27FC236}">
                  <a16:creationId xmlns:a16="http://schemas.microsoft.com/office/drawing/2014/main" id="{827B52F8-855C-40CE-A80D-30E99C6F8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60" name="Group 278">
            <a:extLst>
              <a:ext uri="{FF2B5EF4-FFF2-40B4-BE49-F238E27FC236}">
                <a16:creationId xmlns:a16="http://schemas.microsoft.com/office/drawing/2014/main" id="{D4E5C988-C206-49BA-8DFE-4179D5E2151C}"/>
              </a:ext>
            </a:extLst>
          </p:cNvPr>
          <p:cNvGrpSpPr>
            <a:grpSpLocks/>
          </p:cNvGrpSpPr>
          <p:nvPr/>
        </p:nvGrpSpPr>
        <p:grpSpPr bwMode="auto">
          <a:xfrm>
            <a:off x="4787900" y="6308725"/>
            <a:ext cx="287338" cy="215900"/>
            <a:chOff x="1066" y="1706"/>
            <a:chExt cx="181" cy="136"/>
          </a:xfrm>
        </p:grpSpPr>
        <p:sp>
          <p:nvSpPr>
            <p:cNvPr id="279" name="Oval 279">
              <a:extLst>
                <a:ext uri="{FF2B5EF4-FFF2-40B4-BE49-F238E27FC236}">
                  <a16:creationId xmlns:a16="http://schemas.microsoft.com/office/drawing/2014/main" id="{2259DB72-0CEA-42AC-86F2-58BB17B8F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80" name="Oval 280">
              <a:extLst>
                <a:ext uri="{FF2B5EF4-FFF2-40B4-BE49-F238E27FC236}">
                  <a16:creationId xmlns:a16="http://schemas.microsoft.com/office/drawing/2014/main" id="{161A2019-0D5D-4083-8105-E3328358F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281" name="Oval 281">
            <a:extLst>
              <a:ext uri="{FF2B5EF4-FFF2-40B4-BE49-F238E27FC236}">
                <a16:creationId xmlns:a16="http://schemas.microsoft.com/office/drawing/2014/main" id="{3D5D84BE-1381-4352-97CA-F4D8094A83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4163" y="609282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2" name="Oval 282">
            <a:extLst>
              <a:ext uri="{FF2B5EF4-FFF2-40B4-BE49-F238E27FC236}">
                <a16:creationId xmlns:a16="http://schemas.microsoft.com/office/drawing/2014/main" id="{EF807188-4139-4650-9885-93C74253A60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56610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3" name="Oval 283">
            <a:extLst>
              <a:ext uri="{FF2B5EF4-FFF2-40B4-BE49-F238E27FC236}">
                <a16:creationId xmlns:a16="http://schemas.microsoft.com/office/drawing/2014/main" id="{58F6D4C2-8D2E-4049-80B2-DAC436A55B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9975" y="573405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4" name="Oval 284">
            <a:extLst>
              <a:ext uri="{FF2B5EF4-FFF2-40B4-BE49-F238E27FC236}">
                <a16:creationId xmlns:a16="http://schemas.microsoft.com/office/drawing/2014/main" id="{70C1578B-BB62-4D05-8D33-4C8925F31C9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616585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5" name="Oval 285">
            <a:extLst>
              <a:ext uri="{FF2B5EF4-FFF2-40B4-BE49-F238E27FC236}">
                <a16:creationId xmlns:a16="http://schemas.microsoft.com/office/drawing/2014/main" id="{076DF51E-370B-48C3-A557-D1E7D9799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1775" y="21336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6" name="Oval 286">
            <a:extLst>
              <a:ext uri="{FF2B5EF4-FFF2-40B4-BE49-F238E27FC236}">
                <a16:creationId xmlns:a16="http://schemas.microsoft.com/office/drawing/2014/main" id="{0911BE16-399F-405D-B54E-BE71DC16C0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17732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7" name="Oval 287">
            <a:extLst>
              <a:ext uri="{FF2B5EF4-FFF2-40B4-BE49-F238E27FC236}">
                <a16:creationId xmlns:a16="http://schemas.microsoft.com/office/drawing/2014/main" id="{9E79ABED-FBEA-40E3-8C52-8A7F0491A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20605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8" name="Oval 288">
            <a:extLst>
              <a:ext uri="{FF2B5EF4-FFF2-40B4-BE49-F238E27FC236}">
                <a16:creationId xmlns:a16="http://schemas.microsoft.com/office/drawing/2014/main" id="{E4DF73ED-5EAF-450F-BCA9-A90918BB14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6688" y="27082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9" name="Oval 289">
            <a:extLst>
              <a:ext uri="{FF2B5EF4-FFF2-40B4-BE49-F238E27FC236}">
                <a16:creationId xmlns:a16="http://schemas.microsoft.com/office/drawing/2014/main" id="{543B4492-85FE-4B57-B60D-2D53A6978E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4508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grpSp>
        <p:nvGrpSpPr>
          <p:cNvPr id="27770" name="Group 290">
            <a:extLst>
              <a:ext uri="{FF2B5EF4-FFF2-40B4-BE49-F238E27FC236}">
                <a16:creationId xmlns:a16="http://schemas.microsoft.com/office/drawing/2014/main" id="{C6021270-A8F3-4659-B0C7-517489CA1AE8}"/>
              </a:ext>
            </a:extLst>
          </p:cNvPr>
          <p:cNvGrpSpPr>
            <a:grpSpLocks/>
          </p:cNvGrpSpPr>
          <p:nvPr/>
        </p:nvGrpSpPr>
        <p:grpSpPr bwMode="auto">
          <a:xfrm rot="-4230832">
            <a:off x="3240088" y="3681413"/>
            <a:ext cx="431800" cy="215900"/>
            <a:chOff x="340" y="3339"/>
            <a:chExt cx="181" cy="136"/>
          </a:xfrm>
        </p:grpSpPr>
        <p:sp>
          <p:nvSpPr>
            <p:cNvPr id="291" name="Oval 291">
              <a:extLst>
                <a:ext uri="{FF2B5EF4-FFF2-40B4-BE49-F238E27FC236}">
                  <a16:creationId xmlns:a16="http://schemas.microsoft.com/office/drawing/2014/main" id="{71EE10F0-91BC-4643-8C7C-E06441530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2" name="Oval 292">
              <a:extLst>
                <a:ext uri="{FF2B5EF4-FFF2-40B4-BE49-F238E27FC236}">
                  <a16:creationId xmlns:a16="http://schemas.microsoft.com/office/drawing/2014/main" id="{F0917579-D457-4B59-94EC-98A3AC4C1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71" name="Group 293">
            <a:extLst>
              <a:ext uri="{FF2B5EF4-FFF2-40B4-BE49-F238E27FC236}">
                <a16:creationId xmlns:a16="http://schemas.microsoft.com/office/drawing/2014/main" id="{1CBA26E9-6C89-4041-9131-BD7C8B3E26DE}"/>
              </a:ext>
            </a:extLst>
          </p:cNvPr>
          <p:cNvGrpSpPr>
            <a:grpSpLocks/>
          </p:cNvGrpSpPr>
          <p:nvPr/>
        </p:nvGrpSpPr>
        <p:grpSpPr bwMode="auto">
          <a:xfrm rot="-4938978">
            <a:off x="3455988" y="3752850"/>
            <a:ext cx="431800" cy="215900"/>
            <a:chOff x="340" y="3339"/>
            <a:chExt cx="181" cy="136"/>
          </a:xfrm>
        </p:grpSpPr>
        <p:sp>
          <p:nvSpPr>
            <p:cNvPr id="294" name="Oval 294">
              <a:extLst>
                <a:ext uri="{FF2B5EF4-FFF2-40B4-BE49-F238E27FC236}">
                  <a16:creationId xmlns:a16="http://schemas.microsoft.com/office/drawing/2014/main" id="{408F2325-BBDD-492F-B1BB-1FFB9DC8E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5" name="Oval 295">
              <a:extLst>
                <a:ext uri="{FF2B5EF4-FFF2-40B4-BE49-F238E27FC236}">
                  <a16:creationId xmlns:a16="http://schemas.microsoft.com/office/drawing/2014/main" id="{58DADB87-DFE6-482B-AB56-485B36FD6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3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72" name="Group 296">
            <a:extLst>
              <a:ext uri="{FF2B5EF4-FFF2-40B4-BE49-F238E27FC236}">
                <a16:creationId xmlns:a16="http://schemas.microsoft.com/office/drawing/2014/main" id="{AA1C7C1A-DBA0-4D86-8DC0-6A0840A918AE}"/>
              </a:ext>
            </a:extLst>
          </p:cNvPr>
          <p:cNvGrpSpPr>
            <a:grpSpLocks/>
          </p:cNvGrpSpPr>
          <p:nvPr/>
        </p:nvGrpSpPr>
        <p:grpSpPr bwMode="auto">
          <a:xfrm rot="-4732786">
            <a:off x="3671888" y="3824288"/>
            <a:ext cx="431800" cy="215900"/>
            <a:chOff x="340" y="3339"/>
            <a:chExt cx="181" cy="136"/>
          </a:xfrm>
        </p:grpSpPr>
        <p:sp>
          <p:nvSpPr>
            <p:cNvPr id="297" name="Oval 297">
              <a:extLst>
                <a:ext uri="{FF2B5EF4-FFF2-40B4-BE49-F238E27FC236}">
                  <a16:creationId xmlns:a16="http://schemas.microsoft.com/office/drawing/2014/main" id="{60AB780F-CCFA-4D65-B354-86ADE0EFC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8" name="Oval 298">
              <a:extLst>
                <a:ext uri="{FF2B5EF4-FFF2-40B4-BE49-F238E27FC236}">
                  <a16:creationId xmlns:a16="http://schemas.microsoft.com/office/drawing/2014/main" id="{F8D7609C-A6D8-4293-A679-A918744A7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73" name="Group 299">
            <a:extLst>
              <a:ext uri="{FF2B5EF4-FFF2-40B4-BE49-F238E27FC236}">
                <a16:creationId xmlns:a16="http://schemas.microsoft.com/office/drawing/2014/main" id="{5C089706-6ABE-4089-B7FB-C750225FE9E1}"/>
              </a:ext>
            </a:extLst>
          </p:cNvPr>
          <p:cNvGrpSpPr>
            <a:grpSpLocks/>
          </p:cNvGrpSpPr>
          <p:nvPr/>
        </p:nvGrpSpPr>
        <p:grpSpPr bwMode="auto">
          <a:xfrm rot="-5048452">
            <a:off x="3887788" y="3824288"/>
            <a:ext cx="431800" cy="215900"/>
            <a:chOff x="340" y="3339"/>
            <a:chExt cx="181" cy="136"/>
          </a:xfrm>
        </p:grpSpPr>
        <p:sp>
          <p:nvSpPr>
            <p:cNvPr id="300" name="Oval 300">
              <a:extLst>
                <a:ext uri="{FF2B5EF4-FFF2-40B4-BE49-F238E27FC236}">
                  <a16:creationId xmlns:a16="http://schemas.microsoft.com/office/drawing/2014/main" id="{8E218004-4393-4F2C-BB3D-2187092EC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01" name="Oval 301">
              <a:extLst>
                <a:ext uri="{FF2B5EF4-FFF2-40B4-BE49-F238E27FC236}">
                  <a16:creationId xmlns:a16="http://schemas.microsoft.com/office/drawing/2014/main" id="{4E90FDC0-25FA-4B7C-893F-5B565530A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74" name="Group 302">
            <a:extLst>
              <a:ext uri="{FF2B5EF4-FFF2-40B4-BE49-F238E27FC236}">
                <a16:creationId xmlns:a16="http://schemas.microsoft.com/office/drawing/2014/main" id="{64ED75C6-9607-46CC-85C8-D64D330C9672}"/>
              </a:ext>
            </a:extLst>
          </p:cNvPr>
          <p:cNvGrpSpPr>
            <a:grpSpLocks/>
          </p:cNvGrpSpPr>
          <p:nvPr/>
        </p:nvGrpSpPr>
        <p:grpSpPr bwMode="auto">
          <a:xfrm rot="-5642773">
            <a:off x="4103688" y="3824288"/>
            <a:ext cx="431800" cy="215900"/>
            <a:chOff x="340" y="3339"/>
            <a:chExt cx="181" cy="136"/>
          </a:xfrm>
        </p:grpSpPr>
        <p:sp>
          <p:nvSpPr>
            <p:cNvPr id="303" name="Oval 303">
              <a:extLst>
                <a:ext uri="{FF2B5EF4-FFF2-40B4-BE49-F238E27FC236}">
                  <a16:creationId xmlns:a16="http://schemas.microsoft.com/office/drawing/2014/main" id="{1D85F27F-7C09-4F0B-9ACF-29244CBF7D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04" name="Oval 304">
              <a:extLst>
                <a:ext uri="{FF2B5EF4-FFF2-40B4-BE49-F238E27FC236}">
                  <a16:creationId xmlns:a16="http://schemas.microsoft.com/office/drawing/2014/main" id="{B30230C2-7D01-47C2-A51B-8412536D78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75" name="Group 305">
            <a:extLst>
              <a:ext uri="{FF2B5EF4-FFF2-40B4-BE49-F238E27FC236}">
                <a16:creationId xmlns:a16="http://schemas.microsoft.com/office/drawing/2014/main" id="{6BEBCCEC-BBC8-4097-AB71-56271D5D59F0}"/>
              </a:ext>
            </a:extLst>
          </p:cNvPr>
          <p:cNvGrpSpPr>
            <a:grpSpLocks/>
          </p:cNvGrpSpPr>
          <p:nvPr/>
        </p:nvGrpSpPr>
        <p:grpSpPr bwMode="auto">
          <a:xfrm rot="-5642773">
            <a:off x="4319588" y="3824288"/>
            <a:ext cx="431800" cy="215900"/>
            <a:chOff x="340" y="3339"/>
            <a:chExt cx="181" cy="136"/>
          </a:xfrm>
        </p:grpSpPr>
        <p:sp>
          <p:nvSpPr>
            <p:cNvPr id="306" name="Oval 306">
              <a:extLst>
                <a:ext uri="{FF2B5EF4-FFF2-40B4-BE49-F238E27FC236}">
                  <a16:creationId xmlns:a16="http://schemas.microsoft.com/office/drawing/2014/main" id="{1BC1429E-DE50-4914-B389-D20C71F58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07" name="Oval 307">
              <a:extLst>
                <a:ext uri="{FF2B5EF4-FFF2-40B4-BE49-F238E27FC236}">
                  <a16:creationId xmlns:a16="http://schemas.microsoft.com/office/drawing/2014/main" id="{388F06CB-19E6-49D5-B7BB-3861232E1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76" name="Group 308">
            <a:extLst>
              <a:ext uri="{FF2B5EF4-FFF2-40B4-BE49-F238E27FC236}">
                <a16:creationId xmlns:a16="http://schemas.microsoft.com/office/drawing/2014/main" id="{B502881A-38EF-484B-9BB0-5A3D9E69A15A}"/>
              </a:ext>
            </a:extLst>
          </p:cNvPr>
          <p:cNvGrpSpPr>
            <a:grpSpLocks/>
          </p:cNvGrpSpPr>
          <p:nvPr/>
        </p:nvGrpSpPr>
        <p:grpSpPr bwMode="auto">
          <a:xfrm rot="-6045363">
            <a:off x="4535488" y="3752850"/>
            <a:ext cx="431800" cy="215900"/>
            <a:chOff x="340" y="3339"/>
            <a:chExt cx="181" cy="136"/>
          </a:xfrm>
        </p:grpSpPr>
        <p:sp>
          <p:nvSpPr>
            <p:cNvPr id="309" name="Oval 309">
              <a:extLst>
                <a:ext uri="{FF2B5EF4-FFF2-40B4-BE49-F238E27FC236}">
                  <a16:creationId xmlns:a16="http://schemas.microsoft.com/office/drawing/2014/main" id="{DDBF1285-DC57-4EBA-9F48-A9BBEFA7D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0" name="Oval 310">
              <a:extLst>
                <a:ext uri="{FF2B5EF4-FFF2-40B4-BE49-F238E27FC236}">
                  <a16:creationId xmlns:a16="http://schemas.microsoft.com/office/drawing/2014/main" id="{8F1461D6-5A9A-46F0-917F-6AA1A7E3A9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77" name="Group 311">
            <a:extLst>
              <a:ext uri="{FF2B5EF4-FFF2-40B4-BE49-F238E27FC236}">
                <a16:creationId xmlns:a16="http://schemas.microsoft.com/office/drawing/2014/main" id="{3287571C-3B3C-4BA4-B22F-A4B3271DB01A}"/>
              </a:ext>
            </a:extLst>
          </p:cNvPr>
          <p:cNvGrpSpPr>
            <a:grpSpLocks/>
          </p:cNvGrpSpPr>
          <p:nvPr/>
        </p:nvGrpSpPr>
        <p:grpSpPr bwMode="auto">
          <a:xfrm>
            <a:off x="3090863" y="3313113"/>
            <a:ext cx="142875" cy="144462"/>
            <a:chOff x="340" y="3339"/>
            <a:chExt cx="181" cy="136"/>
          </a:xfrm>
        </p:grpSpPr>
        <p:sp>
          <p:nvSpPr>
            <p:cNvPr id="312" name="Oval 312">
              <a:extLst>
                <a:ext uri="{FF2B5EF4-FFF2-40B4-BE49-F238E27FC236}">
                  <a16:creationId xmlns:a16="http://schemas.microsoft.com/office/drawing/2014/main" id="{6B6464E3-8FAC-42D1-A11B-D08A9F77D3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3" name="Oval 313">
              <a:extLst>
                <a:ext uri="{FF2B5EF4-FFF2-40B4-BE49-F238E27FC236}">
                  <a16:creationId xmlns:a16="http://schemas.microsoft.com/office/drawing/2014/main" id="{E5F4E638-2BB5-42F8-B5E1-3A93D71B7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78" name="Group 314">
            <a:extLst>
              <a:ext uri="{FF2B5EF4-FFF2-40B4-BE49-F238E27FC236}">
                <a16:creationId xmlns:a16="http://schemas.microsoft.com/office/drawing/2014/main" id="{1910C0ED-F85C-4C03-82CC-39F9242F782B}"/>
              </a:ext>
            </a:extLst>
          </p:cNvPr>
          <p:cNvGrpSpPr>
            <a:grpSpLocks/>
          </p:cNvGrpSpPr>
          <p:nvPr/>
        </p:nvGrpSpPr>
        <p:grpSpPr bwMode="auto">
          <a:xfrm>
            <a:off x="3186113" y="3198813"/>
            <a:ext cx="142875" cy="144462"/>
            <a:chOff x="340" y="3339"/>
            <a:chExt cx="181" cy="136"/>
          </a:xfrm>
        </p:grpSpPr>
        <p:sp>
          <p:nvSpPr>
            <p:cNvPr id="315" name="Oval 315">
              <a:extLst>
                <a:ext uri="{FF2B5EF4-FFF2-40B4-BE49-F238E27FC236}">
                  <a16:creationId xmlns:a16="http://schemas.microsoft.com/office/drawing/2014/main" id="{39F99286-2AB9-416B-81B0-8ABC3B843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6" name="Oval 316">
              <a:extLst>
                <a:ext uri="{FF2B5EF4-FFF2-40B4-BE49-F238E27FC236}">
                  <a16:creationId xmlns:a16="http://schemas.microsoft.com/office/drawing/2014/main" id="{E399B9A8-184B-4254-8A3C-433722B79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79" name="Group 317">
            <a:extLst>
              <a:ext uri="{FF2B5EF4-FFF2-40B4-BE49-F238E27FC236}">
                <a16:creationId xmlns:a16="http://schemas.microsoft.com/office/drawing/2014/main" id="{F8C74A7F-6C92-45FB-BCAD-08DD461D45D5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3084513"/>
            <a:ext cx="142875" cy="144462"/>
            <a:chOff x="340" y="3339"/>
            <a:chExt cx="181" cy="136"/>
          </a:xfrm>
        </p:grpSpPr>
        <p:sp>
          <p:nvSpPr>
            <p:cNvPr id="318" name="Oval 318">
              <a:extLst>
                <a:ext uri="{FF2B5EF4-FFF2-40B4-BE49-F238E27FC236}">
                  <a16:creationId xmlns:a16="http://schemas.microsoft.com/office/drawing/2014/main" id="{469D6FDE-4A34-4999-85BE-21B7EB530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9" name="Oval 319">
              <a:extLst>
                <a:ext uri="{FF2B5EF4-FFF2-40B4-BE49-F238E27FC236}">
                  <a16:creationId xmlns:a16="http://schemas.microsoft.com/office/drawing/2014/main" id="{34D36806-1A1F-46DC-BFFB-1195C02BCA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80" name="Group 320">
            <a:extLst>
              <a:ext uri="{FF2B5EF4-FFF2-40B4-BE49-F238E27FC236}">
                <a16:creationId xmlns:a16="http://schemas.microsoft.com/office/drawing/2014/main" id="{50F603C8-C541-449D-8FC0-9C95BB345CB8}"/>
              </a:ext>
            </a:extLst>
          </p:cNvPr>
          <p:cNvGrpSpPr>
            <a:grpSpLocks/>
          </p:cNvGrpSpPr>
          <p:nvPr/>
        </p:nvGrpSpPr>
        <p:grpSpPr bwMode="auto">
          <a:xfrm>
            <a:off x="3357563" y="2963863"/>
            <a:ext cx="142875" cy="144462"/>
            <a:chOff x="340" y="3339"/>
            <a:chExt cx="181" cy="136"/>
          </a:xfrm>
        </p:grpSpPr>
        <p:sp>
          <p:nvSpPr>
            <p:cNvPr id="321" name="Oval 321">
              <a:extLst>
                <a:ext uri="{FF2B5EF4-FFF2-40B4-BE49-F238E27FC236}">
                  <a16:creationId xmlns:a16="http://schemas.microsoft.com/office/drawing/2014/main" id="{F8CE2A2C-605E-4532-839D-43E1754641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2" name="Oval 322">
              <a:extLst>
                <a:ext uri="{FF2B5EF4-FFF2-40B4-BE49-F238E27FC236}">
                  <a16:creationId xmlns:a16="http://schemas.microsoft.com/office/drawing/2014/main" id="{47D98202-E150-457F-A5F5-487124B10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81" name="Group 323">
            <a:extLst>
              <a:ext uri="{FF2B5EF4-FFF2-40B4-BE49-F238E27FC236}">
                <a16:creationId xmlns:a16="http://schemas.microsoft.com/office/drawing/2014/main" id="{01F9FB06-80E1-43D2-ADD5-85C3148AD326}"/>
              </a:ext>
            </a:extLst>
          </p:cNvPr>
          <p:cNvGrpSpPr>
            <a:grpSpLocks/>
          </p:cNvGrpSpPr>
          <p:nvPr/>
        </p:nvGrpSpPr>
        <p:grpSpPr bwMode="auto">
          <a:xfrm>
            <a:off x="3497263" y="2922588"/>
            <a:ext cx="142875" cy="144462"/>
            <a:chOff x="340" y="3339"/>
            <a:chExt cx="181" cy="136"/>
          </a:xfrm>
        </p:grpSpPr>
        <p:sp>
          <p:nvSpPr>
            <p:cNvPr id="324" name="Oval 324">
              <a:extLst>
                <a:ext uri="{FF2B5EF4-FFF2-40B4-BE49-F238E27FC236}">
                  <a16:creationId xmlns:a16="http://schemas.microsoft.com/office/drawing/2014/main" id="{DE7E6353-550E-4199-B6AE-316EAA282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5" name="Oval 325">
              <a:extLst>
                <a:ext uri="{FF2B5EF4-FFF2-40B4-BE49-F238E27FC236}">
                  <a16:creationId xmlns:a16="http://schemas.microsoft.com/office/drawing/2014/main" id="{67D51BF5-B2CB-4650-A1B5-8B05B427E6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82" name="Group 326">
            <a:extLst>
              <a:ext uri="{FF2B5EF4-FFF2-40B4-BE49-F238E27FC236}">
                <a16:creationId xmlns:a16="http://schemas.microsoft.com/office/drawing/2014/main" id="{01340CD8-FA33-4CEE-BEE3-B717D90CE40D}"/>
              </a:ext>
            </a:extLst>
          </p:cNvPr>
          <p:cNvGrpSpPr>
            <a:grpSpLocks/>
          </p:cNvGrpSpPr>
          <p:nvPr/>
        </p:nvGrpSpPr>
        <p:grpSpPr bwMode="auto">
          <a:xfrm>
            <a:off x="3614738" y="2844800"/>
            <a:ext cx="142875" cy="144463"/>
            <a:chOff x="340" y="3339"/>
            <a:chExt cx="181" cy="136"/>
          </a:xfrm>
        </p:grpSpPr>
        <p:sp>
          <p:nvSpPr>
            <p:cNvPr id="327" name="Oval 327">
              <a:extLst>
                <a:ext uri="{FF2B5EF4-FFF2-40B4-BE49-F238E27FC236}">
                  <a16:creationId xmlns:a16="http://schemas.microsoft.com/office/drawing/2014/main" id="{3930E2DD-B271-4439-80D9-FA195C678A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8" name="Oval 328">
              <a:extLst>
                <a:ext uri="{FF2B5EF4-FFF2-40B4-BE49-F238E27FC236}">
                  <a16:creationId xmlns:a16="http://schemas.microsoft.com/office/drawing/2014/main" id="{5FA6101A-BA72-4FD6-A5D0-FFBCB6934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83" name="Group 329">
            <a:extLst>
              <a:ext uri="{FF2B5EF4-FFF2-40B4-BE49-F238E27FC236}">
                <a16:creationId xmlns:a16="http://schemas.microsoft.com/office/drawing/2014/main" id="{90C74A4A-39E6-46A3-900E-E228FA37362A}"/>
              </a:ext>
            </a:extLst>
          </p:cNvPr>
          <p:cNvGrpSpPr>
            <a:grpSpLocks/>
          </p:cNvGrpSpPr>
          <p:nvPr/>
        </p:nvGrpSpPr>
        <p:grpSpPr bwMode="auto">
          <a:xfrm>
            <a:off x="3749675" y="2832100"/>
            <a:ext cx="142875" cy="144463"/>
            <a:chOff x="340" y="3339"/>
            <a:chExt cx="181" cy="136"/>
          </a:xfrm>
        </p:grpSpPr>
        <p:sp>
          <p:nvSpPr>
            <p:cNvPr id="330" name="Oval 330">
              <a:extLst>
                <a:ext uri="{FF2B5EF4-FFF2-40B4-BE49-F238E27FC236}">
                  <a16:creationId xmlns:a16="http://schemas.microsoft.com/office/drawing/2014/main" id="{A6932D2F-375E-42C4-B0DD-D052EF397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31" name="Oval 331">
              <a:extLst>
                <a:ext uri="{FF2B5EF4-FFF2-40B4-BE49-F238E27FC236}">
                  <a16:creationId xmlns:a16="http://schemas.microsoft.com/office/drawing/2014/main" id="{FCFF04CA-B4CF-456B-9F85-3DA33425A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84" name="Group 332">
            <a:extLst>
              <a:ext uri="{FF2B5EF4-FFF2-40B4-BE49-F238E27FC236}">
                <a16:creationId xmlns:a16="http://schemas.microsoft.com/office/drawing/2014/main" id="{2136917D-A9AF-4689-AADE-55F89E0B74BB}"/>
              </a:ext>
            </a:extLst>
          </p:cNvPr>
          <p:cNvGrpSpPr>
            <a:grpSpLocks/>
          </p:cNvGrpSpPr>
          <p:nvPr/>
        </p:nvGrpSpPr>
        <p:grpSpPr bwMode="auto">
          <a:xfrm>
            <a:off x="3889375" y="2854325"/>
            <a:ext cx="142875" cy="144463"/>
            <a:chOff x="340" y="3339"/>
            <a:chExt cx="181" cy="136"/>
          </a:xfrm>
        </p:grpSpPr>
        <p:sp>
          <p:nvSpPr>
            <p:cNvPr id="333" name="Oval 333">
              <a:extLst>
                <a:ext uri="{FF2B5EF4-FFF2-40B4-BE49-F238E27FC236}">
                  <a16:creationId xmlns:a16="http://schemas.microsoft.com/office/drawing/2014/main" id="{4AE539C6-02EB-4086-BD52-BD505200BE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34" name="Oval 334">
              <a:extLst>
                <a:ext uri="{FF2B5EF4-FFF2-40B4-BE49-F238E27FC236}">
                  <a16:creationId xmlns:a16="http://schemas.microsoft.com/office/drawing/2014/main" id="{E947E456-6DA1-42B8-98B3-AD690B10E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85" name="Group 335">
            <a:extLst>
              <a:ext uri="{FF2B5EF4-FFF2-40B4-BE49-F238E27FC236}">
                <a16:creationId xmlns:a16="http://schemas.microsoft.com/office/drawing/2014/main" id="{6A514F7E-B7E4-4AC1-BC82-59F5A11BFE2D}"/>
              </a:ext>
            </a:extLst>
          </p:cNvPr>
          <p:cNvGrpSpPr>
            <a:grpSpLocks/>
          </p:cNvGrpSpPr>
          <p:nvPr/>
        </p:nvGrpSpPr>
        <p:grpSpPr bwMode="auto">
          <a:xfrm>
            <a:off x="4029075" y="2851150"/>
            <a:ext cx="142875" cy="144463"/>
            <a:chOff x="340" y="3339"/>
            <a:chExt cx="181" cy="136"/>
          </a:xfrm>
        </p:grpSpPr>
        <p:sp>
          <p:nvSpPr>
            <p:cNvPr id="336" name="Oval 336">
              <a:extLst>
                <a:ext uri="{FF2B5EF4-FFF2-40B4-BE49-F238E27FC236}">
                  <a16:creationId xmlns:a16="http://schemas.microsoft.com/office/drawing/2014/main" id="{4642B585-562B-433D-9154-8EF5603DD1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37" name="Oval 337">
              <a:extLst>
                <a:ext uri="{FF2B5EF4-FFF2-40B4-BE49-F238E27FC236}">
                  <a16:creationId xmlns:a16="http://schemas.microsoft.com/office/drawing/2014/main" id="{A4CF7D6E-9CF1-4751-A6A8-8234CF6CA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86" name="Group 338">
            <a:extLst>
              <a:ext uri="{FF2B5EF4-FFF2-40B4-BE49-F238E27FC236}">
                <a16:creationId xmlns:a16="http://schemas.microsoft.com/office/drawing/2014/main" id="{E5E61EF2-F8C5-42EA-ADC2-45273B142FE8}"/>
              </a:ext>
            </a:extLst>
          </p:cNvPr>
          <p:cNvGrpSpPr>
            <a:grpSpLocks/>
          </p:cNvGrpSpPr>
          <p:nvPr/>
        </p:nvGrpSpPr>
        <p:grpSpPr bwMode="auto">
          <a:xfrm>
            <a:off x="4175125" y="2851150"/>
            <a:ext cx="142875" cy="144463"/>
            <a:chOff x="340" y="3339"/>
            <a:chExt cx="181" cy="136"/>
          </a:xfrm>
        </p:grpSpPr>
        <p:sp>
          <p:nvSpPr>
            <p:cNvPr id="339" name="Oval 339">
              <a:extLst>
                <a:ext uri="{FF2B5EF4-FFF2-40B4-BE49-F238E27FC236}">
                  <a16:creationId xmlns:a16="http://schemas.microsoft.com/office/drawing/2014/main" id="{F7BC9459-5502-4EAD-B0DC-63886DF5EF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0" name="Oval 340">
              <a:extLst>
                <a:ext uri="{FF2B5EF4-FFF2-40B4-BE49-F238E27FC236}">
                  <a16:creationId xmlns:a16="http://schemas.microsoft.com/office/drawing/2014/main" id="{B7A9D59C-1D50-4100-B2AA-EA24449C2A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87" name="Group 341">
            <a:extLst>
              <a:ext uri="{FF2B5EF4-FFF2-40B4-BE49-F238E27FC236}">
                <a16:creationId xmlns:a16="http://schemas.microsoft.com/office/drawing/2014/main" id="{09EDF5D9-DF90-4E19-96B3-AEDE2A1F782F}"/>
              </a:ext>
            </a:extLst>
          </p:cNvPr>
          <p:cNvGrpSpPr>
            <a:grpSpLocks/>
          </p:cNvGrpSpPr>
          <p:nvPr/>
        </p:nvGrpSpPr>
        <p:grpSpPr bwMode="auto">
          <a:xfrm>
            <a:off x="4308475" y="2908300"/>
            <a:ext cx="142875" cy="144463"/>
            <a:chOff x="340" y="3339"/>
            <a:chExt cx="181" cy="136"/>
          </a:xfrm>
        </p:grpSpPr>
        <p:sp>
          <p:nvSpPr>
            <p:cNvPr id="342" name="Oval 342">
              <a:extLst>
                <a:ext uri="{FF2B5EF4-FFF2-40B4-BE49-F238E27FC236}">
                  <a16:creationId xmlns:a16="http://schemas.microsoft.com/office/drawing/2014/main" id="{6730C0DE-23E3-469F-9E5D-6AEFB1977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3" name="Oval 343">
              <a:extLst>
                <a:ext uri="{FF2B5EF4-FFF2-40B4-BE49-F238E27FC236}">
                  <a16:creationId xmlns:a16="http://schemas.microsoft.com/office/drawing/2014/main" id="{2EA73B16-74EB-4068-825B-105063357F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88" name="Group 344">
            <a:extLst>
              <a:ext uri="{FF2B5EF4-FFF2-40B4-BE49-F238E27FC236}">
                <a16:creationId xmlns:a16="http://schemas.microsoft.com/office/drawing/2014/main" id="{830BF2BF-F05A-4BD3-B807-E6343D27E368}"/>
              </a:ext>
            </a:extLst>
          </p:cNvPr>
          <p:cNvGrpSpPr>
            <a:grpSpLocks/>
          </p:cNvGrpSpPr>
          <p:nvPr/>
        </p:nvGrpSpPr>
        <p:grpSpPr bwMode="auto">
          <a:xfrm>
            <a:off x="4535488" y="3092450"/>
            <a:ext cx="142875" cy="144463"/>
            <a:chOff x="340" y="3339"/>
            <a:chExt cx="181" cy="136"/>
          </a:xfrm>
        </p:grpSpPr>
        <p:sp>
          <p:nvSpPr>
            <p:cNvPr id="345" name="Oval 345">
              <a:extLst>
                <a:ext uri="{FF2B5EF4-FFF2-40B4-BE49-F238E27FC236}">
                  <a16:creationId xmlns:a16="http://schemas.microsoft.com/office/drawing/2014/main" id="{7299FB87-87D6-4ABA-9497-47C7350D17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6" name="Oval 346">
              <a:extLst>
                <a:ext uri="{FF2B5EF4-FFF2-40B4-BE49-F238E27FC236}">
                  <a16:creationId xmlns:a16="http://schemas.microsoft.com/office/drawing/2014/main" id="{51482E08-AEE2-4B47-A8A9-EC914322F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89" name="Group 347">
            <a:extLst>
              <a:ext uri="{FF2B5EF4-FFF2-40B4-BE49-F238E27FC236}">
                <a16:creationId xmlns:a16="http://schemas.microsoft.com/office/drawing/2014/main" id="{495297C7-57F5-4D6B-9168-8C24F9AC15AA}"/>
              </a:ext>
            </a:extLst>
          </p:cNvPr>
          <p:cNvGrpSpPr>
            <a:grpSpLocks/>
          </p:cNvGrpSpPr>
          <p:nvPr/>
        </p:nvGrpSpPr>
        <p:grpSpPr bwMode="auto">
          <a:xfrm>
            <a:off x="4637088" y="3213100"/>
            <a:ext cx="142875" cy="144463"/>
            <a:chOff x="340" y="3339"/>
            <a:chExt cx="181" cy="136"/>
          </a:xfrm>
        </p:grpSpPr>
        <p:sp>
          <p:nvSpPr>
            <p:cNvPr id="348" name="Oval 348">
              <a:extLst>
                <a:ext uri="{FF2B5EF4-FFF2-40B4-BE49-F238E27FC236}">
                  <a16:creationId xmlns:a16="http://schemas.microsoft.com/office/drawing/2014/main" id="{BD6060BE-D26B-4741-A5D5-BE0AE2EB05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9" name="Oval 349">
              <a:extLst>
                <a:ext uri="{FF2B5EF4-FFF2-40B4-BE49-F238E27FC236}">
                  <a16:creationId xmlns:a16="http://schemas.microsoft.com/office/drawing/2014/main" id="{99D379DF-6318-45DA-AAF2-CA046AAAC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90" name="Group 350">
            <a:extLst>
              <a:ext uri="{FF2B5EF4-FFF2-40B4-BE49-F238E27FC236}">
                <a16:creationId xmlns:a16="http://schemas.microsoft.com/office/drawing/2014/main" id="{39977255-2C5A-43E5-86D2-782BB37CA32D}"/>
              </a:ext>
            </a:extLst>
          </p:cNvPr>
          <p:cNvGrpSpPr>
            <a:grpSpLocks/>
          </p:cNvGrpSpPr>
          <p:nvPr/>
        </p:nvGrpSpPr>
        <p:grpSpPr bwMode="auto">
          <a:xfrm>
            <a:off x="4713288" y="3346450"/>
            <a:ext cx="142875" cy="144463"/>
            <a:chOff x="340" y="3339"/>
            <a:chExt cx="181" cy="136"/>
          </a:xfrm>
        </p:grpSpPr>
        <p:sp>
          <p:nvSpPr>
            <p:cNvPr id="351" name="Oval 351">
              <a:extLst>
                <a:ext uri="{FF2B5EF4-FFF2-40B4-BE49-F238E27FC236}">
                  <a16:creationId xmlns:a16="http://schemas.microsoft.com/office/drawing/2014/main" id="{BCD81B40-9959-42F3-AC06-BCD63AF710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2" name="Oval 352">
              <a:extLst>
                <a:ext uri="{FF2B5EF4-FFF2-40B4-BE49-F238E27FC236}">
                  <a16:creationId xmlns:a16="http://schemas.microsoft.com/office/drawing/2014/main" id="{6F92E7DD-284F-47A7-90DD-178DDC9AE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91" name="Group 353">
            <a:extLst>
              <a:ext uri="{FF2B5EF4-FFF2-40B4-BE49-F238E27FC236}">
                <a16:creationId xmlns:a16="http://schemas.microsoft.com/office/drawing/2014/main" id="{80DCAD47-4CAC-40BA-AC6D-7D113A6C2A29}"/>
              </a:ext>
            </a:extLst>
          </p:cNvPr>
          <p:cNvGrpSpPr>
            <a:grpSpLocks/>
          </p:cNvGrpSpPr>
          <p:nvPr/>
        </p:nvGrpSpPr>
        <p:grpSpPr bwMode="auto">
          <a:xfrm>
            <a:off x="4716463" y="3500438"/>
            <a:ext cx="142875" cy="144462"/>
            <a:chOff x="340" y="3339"/>
            <a:chExt cx="181" cy="136"/>
          </a:xfrm>
        </p:grpSpPr>
        <p:sp>
          <p:nvSpPr>
            <p:cNvPr id="354" name="Oval 354">
              <a:extLst>
                <a:ext uri="{FF2B5EF4-FFF2-40B4-BE49-F238E27FC236}">
                  <a16:creationId xmlns:a16="http://schemas.microsoft.com/office/drawing/2014/main" id="{2DB22A4C-B196-4CC3-800A-E496EE90C3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5" name="Oval 355">
              <a:extLst>
                <a:ext uri="{FF2B5EF4-FFF2-40B4-BE49-F238E27FC236}">
                  <a16:creationId xmlns:a16="http://schemas.microsoft.com/office/drawing/2014/main" id="{A7CA2783-F4C0-4C0B-B334-12055346E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92" name="Group 356">
            <a:extLst>
              <a:ext uri="{FF2B5EF4-FFF2-40B4-BE49-F238E27FC236}">
                <a16:creationId xmlns:a16="http://schemas.microsoft.com/office/drawing/2014/main" id="{C1CA56FF-49C6-4188-8132-1AB8C3AD192F}"/>
              </a:ext>
            </a:extLst>
          </p:cNvPr>
          <p:cNvGrpSpPr>
            <a:grpSpLocks/>
          </p:cNvGrpSpPr>
          <p:nvPr/>
        </p:nvGrpSpPr>
        <p:grpSpPr bwMode="auto">
          <a:xfrm>
            <a:off x="4440238" y="2978150"/>
            <a:ext cx="142875" cy="144463"/>
            <a:chOff x="340" y="3339"/>
            <a:chExt cx="181" cy="136"/>
          </a:xfrm>
        </p:grpSpPr>
        <p:sp>
          <p:nvSpPr>
            <p:cNvPr id="357" name="Oval 357">
              <a:extLst>
                <a:ext uri="{FF2B5EF4-FFF2-40B4-BE49-F238E27FC236}">
                  <a16:creationId xmlns:a16="http://schemas.microsoft.com/office/drawing/2014/main" id="{0C4DE3B1-B5F7-4F5E-8A50-57D9D4B09F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8" name="Oval 358">
              <a:extLst>
                <a:ext uri="{FF2B5EF4-FFF2-40B4-BE49-F238E27FC236}">
                  <a16:creationId xmlns:a16="http://schemas.microsoft.com/office/drawing/2014/main" id="{49480516-612A-459E-B401-C87ED6B27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359" name="Text Box 359">
            <a:extLst>
              <a:ext uri="{FF2B5EF4-FFF2-40B4-BE49-F238E27FC236}">
                <a16:creationId xmlns:a16="http://schemas.microsoft.com/office/drawing/2014/main" id="{C761B826-977E-4AF4-A7FB-64260FD964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8625" y="115888"/>
            <a:ext cx="3508375" cy="923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Dividing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hypoblasts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emigrate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and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attach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to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the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interior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of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trophoblasts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.</a:t>
            </a:r>
          </a:p>
        </p:txBody>
      </p:sp>
      <p:grpSp>
        <p:nvGrpSpPr>
          <p:cNvPr id="27794" name="Group 365">
            <a:extLst>
              <a:ext uri="{FF2B5EF4-FFF2-40B4-BE49-F238E27FC236}">
                <a16:creationId xmlns:a16="http://schemas.microsoft.com/office/drawing/2014/main" id="{7209DA7D-A518-4757-AE9E-9929B6F2F83C}"/>
              </a:ext>
            </a:extLst>
          </p:cNvPr>
          <p:cNvGrpSpPr>
            <a:grpSpLocks/>
          </p:cNvGrpSpPr>
          <p:nvPr/>
        </p:nvGrpSpPr>
        <p:grpSpPr bwMode="auto">
          <a:xfrm>
            <a:off x="5067300" y="3889375"/>
            <a:ext cx="431800" cy="144463"/>
            <a:chOff x="295" y="3929"/>
            <a:chExt cx="272" cy="91"/>
          </a:xfrm>
        </p:grpSpPr>
        <p:sp>
          <p:nvSpPr>
            <p:cNvPr id="361" name="Oval 366">
              <a:extLst>
                <a:ext uri="{FF2B5EF4-FFF2-40B4-BE49-F238E27FC236}">
                  <a16:creationId xmlns:a16="http://schemas.microsoft.com/office/drawing/2014/main" id="{C028B879-32D6-4E1F-A574-6C527A315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62" name="Oval 367">
              <a:extLst>
                <a:ext uri="{FF2B5EF4-FFF2-40B4-BE49-F238E27FC236}">
                  <a16:creationId xmlns:a16="http://schemas.microsoft.com/office/drawing/2014/main" id="{A99D066B-E597-4F5C-B0CE-DF5AA66DF6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95" name="Group 377">
            <a:extLst>
              <a:ext uri="{FF2B5EF4-FFF2-40B4-BE49-F238E27FC236}">
                <a16:creationId xmlns:a16="http://schemas.microsoft.com/office/drawing/2014/main" id="{17D34C65-113B-4025-8BBE-6E0F34EAC402}"/>
              </a:ext>
            </a:extLst>
          </p:cNvPr>
          <p:cNvGrpSpPr>
            <a:grpSpLocks/>
          </p:cNvGrpSpPr>
          <p:nvPr/>
        </p:nvGrpSpPr>
        <p:grpSpPr bwMode="auto">
          <a:xfrm rot="3627895">
            <a:off x="5407819" y="4061619"/>
            <a:ext cx="431800" cy="144462"/>
            <a:chOff x="295" y="3929"/>
            <a:chExt cx="272" cy="91"/>
          </a:xfrm>
        </p:grpSpPr>
        <p:sp>
          <p:nvSpPr>
            <p:cNvPr id="364" name="Oval 378">
              <a:extLst>
                <a:ext uri="{FF2B5EF4-FFF2-40B4-BE49-F238E27FC236}">
                  <a16:creationId xmlns:a16="http://schemas.microsoft.com/office/drawing/2014/main" id="{94BCB45D-1CE2-4A6A-A47E-D7086CB2E7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65" name="Oval 379">
              <a:extLst>
                <a:ext uri="{FF2B5EF4-FFF2-40B4-BE49-F238E27FC236}">
                  <a16:creationId xmlns:a16="http://schemas.microsoft.com/office/drawing/2014/main" id="{EBDF5049-F69C-4E58-9FF1-7AAECEACC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96" name="Group 389">
            <a:extLst>
              <a:ext uri="{FF2B5EF4-FFF2-40B4-BE49-F238E27FC236}">
                <a16:creationId xmlns:a16="http://schemas.microsoft.com/office/drawing/2014/main" id="{05544F4C-1397-4213-B1E1-6C0AA72A076A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5512594" y="4493419"/>
            <a:ext cx="431800" cy="144462"/>
            <a:chOff x="295" y="3929"/>
            <a:chExt cx="272" cy="91"/>
          </a:xfrm>
        </p:grpSpPr>
        <p:sp>
          <p:nvSpPr>
            <p:cNvPr id="367" name="Oval 390">
              <a:extLst>
                <a:ext uri="{FF2B5EF4-FFF2-40B4-BE49-F238E27FC236}">
                  <a16:creationId xmlns:a16="http://schemas.microsoft.com/office/drawing/2014/main" id="{83F46893-3282-4CD6-91D5-5AD60C67E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68" name="Oval 391">
              <a:extLst>
                <a:ext uri="{FF2B5EF4-FFF2-40B4-BE49-F238E27FC236}">
                  <a16:creationId xmlns:a16="http://schemas.microsoft.com/office/drawing/2014/main" id="{5EA08E75-5C2B-4004-828F-BCA1A0585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97" name="Group 398">
            <a:extLst>
              <a:ext uri="{FF2B5EF4-FFF2-40B4-BE49-F238E27FC236}">
                <a16:creationId xmlns:a16="http://schemas.microsoft.com/office/drawing/2014/main" id="{7EC3DEB6-7705-479E-8EA2-1A99F6C0C55E}"/>
              </a:ext>
            </a:extLst>
          </p:cNvPr>
          <p:cNvGrpSpPr>
            <a:grpSpLocks/>
          </p:cNvGrpSpPr>
          <p:nvPr/>
        </p:nvGrpSpPr>
        <p:grpSpPr bwMode="auto">
          <a:xfrm rot="1886227">
            <a:off x="2987675" y="3933825"/>
            <a:ext cx="431800" cy="144463"/>
            <a:chOff x="295" y="3929"/>
            <a:chExt cx="272" cy="91"/>
          </a:xfrm>
        </p:grpSpPr>
        <p:sp>
          <p:nvSpPr>
            <p:cNvPr id="370" name="Oval 399">
              <a:extLst>
                <a:ext uri="{FF2B5EF4-FFF2-40B4-BE49-F238E27FC236}">
                  <a16:creationId xmlns:a16="http://schemas.microsoft.com/office/drawing/2014/main" id="{4A16BD38-8E69-4A01-A609-A621839D4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71" name="Oval 400">
              <a:extLst>
                <a:ext uri="{FF2B5EF4-FFF2-40B4-BE49-F238E27FC236}">
                  <a16:creationId xmlns:a16="http://schemas.microsoft.com/office/drawing/2014/main" id="{DA093FE7-1822-4370-918B-8B648ADBBF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98" name="Group 401">
            <a:extLst>
              <a:ext uri="{FF2B5EF4-FFF2-40B4-BE49-F238E27FC236}">
                <a16:creationId xmlns:a16="http://schemas.microsoft.com/office/drawing/2014/main" id="{8B46A281-D9FC-4101-BF38-65C57A0FCE6F}"/>
              </a:ext>
            </a:extLst>
          </p:cNvPr>
          <p:cNvGrpSpPr>
            <a:grpSpLocks/>
          </p:cNvGrpSpPr>
          <p:nvPr/>
        </p:nvGrpSpPr>
        <p:grpSpPr bwMode="auto">
          <a:xfrm rot="9328984">
            <a:off x="2593975" y="3914775"/>
            <a:ext cx="431800" cy="144463"/>
            <a:chOff x="295" y="3929"/>
            <a:chExt cx="272" cy="91"/>
          </a:xfrm>
        </p:grpSpPr>
        <p:sp>
          <p:nvSpPr>
            <p:cNvPr id="373" name="Oval 402">
              <a:extLst>
                <a:ext uri="{FF2B5EF4-FFF2-40B4-BE49-F238E27FC236}">
                  <a16:creationId xmlns:a16="http://schemas.microsoft.com/office/drawing/2014/main" id="{4E796528-45E4-47D3-9EBB-907C8CD59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74" name="Oval 403">
              <a:extLst>
                <a:ext uri="{FF2B5EF4-FFF2-40B4-BE49-F238E27FC236}">
                  <a16:creationId xmlns:a16="http://schemas.microsoft.com/office/drawing/2014/main" id="{DECD1EEB-5C34-41FD-BA93-C580D915B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799" name="Group 410">
            <a:extLst>
              <a:ext uri="{FF2B5EF4-FFF2-40B4-BE49-F238E27FC236}">
                <a16:creationId xmlns:a16="http://schemas.microsoft.com/office/drawing/2014/main" id="{D6E04378-4DDA-49BA-AAA2-F505FDB15829}"/>
              </a:ext>
            </a:extLst>
          </p:cNvPr>
          <p:cNvGrpSpPr>
            <a:grpSpLocks/>
          </p:cNvGrpSpPr>
          <p:nvPr/>
        </p:nvGrpSpPr>
        <p:grpSpPr bwMode="auto">
          <a:xfrm rot="5991949">
            <a:off x="2340769" y="4220369"/>
            <a:ext cx="431800" cy="144462"/>
            <a:chOff x="295" y="3929"/>
            <a:chExt cx="272" cy="91"/>
          </a:xfrm>
        </p:grpSpPr>
        <p:sp>
          <p:nvSpPr>
            <p:cNvPr id="376" name="Oval 411">
              <a:extLst>
                <a:ext uri="{FF2B5EF4-FFF2-40B4-BE49-F238E27FC236}">
                  <a16:creationId xmlns:a16="http://schemas.microsoft.com/office/drawing/2014/main" id="{C28BEDFE-E82F-4C11-AC44-F9D968855C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77" name="Oval 412">
              <a:extLst>
                <a:ext uri="{FF2B5EF4-FFF2-40B4-BE49-F238E27FC236}">
                  <a16:creationId xmlns:a16="http://schemas.microsoft.com/office/drawing/2014/main" id="{54459D0F-EAFB-4AB7-8DAE-CAC1D53C2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800" name="Group 413">
            <a:extLst>
              <a:ext uri="{FF2B5EF4-FFF2-40B4-BE49-F238E27FC236}">
                <a16:creationId xmlns:a16="http://schemas.microsoft.com/office/drawing/2014/main" id="{3FF715C2-31CE-45CC-8988-DA49B8A1FD2A}"/>
              </a:ext>
            </a:extLst>
          </p:cNvPr>
          <p:cNvGrpSpPr>
            <a:grpSpLocks/>
          </p:cNvGrpSpPr>
          <p:nvPr/>
        </p:nvGrpSpPr>
        <p:grpSpPr bwMode="auto">
          <a:xfrm rot="-2237686">
            <a:off x="4665663" y="4027488"/>
            <a:ext cx="431800" cy="144462"/>
            <a:chOff x="295" y="3929"/>
            <a:chExt cx="272" cy="91"/>
          </a:xfrm>
        </p:grpSpPr>
        <p:sp>
          <p:nvSpPr>
            <p:cNvPr id="379" name="Oval 414">
              <a:extLst>
                <a:ext uri="{FF2B5EF4-FFF2-40B4-BE49-F238E27FC236}">
                  <a16:creationId xmlns:a16="http://schemas.microsoft.com/office/drawing/2014/main" id="{E19BEDC2-A807-4469-B9BF-4A5912BF17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80" name="Oval 415">
              <a:extLst>
                <a:ext uri="{FF2B5EF4-FFF2-40B4-BE49-F238E27FC236}">
                  <a16:creationId xmlns:a16="http://schemas.microsoft.com/office/drawing/2014/main" id="{9C1BFC70-9075-45E6-A48E-25A1D331C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801" name="Group 416">
            <a:extLst>
              <a:ext uri="{FF2B5EF4-FFF2-40B4-BE49-F238E27FC236}">
                <a16:creationId xmlns:a16="http://schemas.microsoft.com/office/drawing/2014/main" id="{E5AB6994-5933-4A64-9335-BBBF0ECECFF2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4149725"/>
            <a:ext cx="431800" cy="144463"/>
            <a:chOff x="295" y="3929"/>
            <a:chExt cx="272" cy="91"/>
          </a:xfrm>
        </p:grpSpPr>
        <p:sp>
          <p:nvSpPr>
            <p:cNvPr id="382" name="Oval 417">
              <a:extLst>
                <a:ext uri="{FF2B5EF4-FFF2-40B4-BE49-F238E27FC236}">
                  <a16:creationId xmlns:a16="http://schemas.microsoft.com/office/drawing/2014/main" id="{91BA104C-D29B-4608-BB3B-B852BF286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83" name="Oval 418">
              <a:extLst>
                <a:ext uri="{FF2B5EF4-FFF2-40B4-BE49-F238E27FC236}">
                  <a16:creationId xmlns:a16="http://schemas.microsoft.com/office/drawing/2014/main" id="{4F51E424-77DC-48EE-B374-75F9BC4D2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802" name="Group 419">
            <a:extLst>
              <a:ext uri="{FF2B5EF4-FFF2-40B4-BE49-F238E27FC236}">
                <a16:creationId xmlns:a16="http://schemas.microsoft.com/office/drawing/2014/main" id="{3779AA0F-B1E1-4FDA-A544-272057A84599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4149725"/>
            <a:ext cx="431800" cy="144463"/>
            <a:chOff x="295" y="3929"/>
            <a:chExt cx="272" cy="91"/>
          </a:xfrm>
        </p:grpSpPr>
        <p:sp>
          <p:nvSpPr>
            <p:cNvPr id="385" name="Oval 420">
              <a:extLst>
                <a:ext uri="{FF2B5EF4-FFF2-40B4-BE49-F238E27FC236}">
                  <a16:creationId xmlns:a16="http://schemas.microsoft.com/office/drawing/2014/main" id="{FD65AC80-464E-466F-BE63-84E4ADE00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86" name="Oval 421">
              <a:extLst>
                <a:ext uri="{FF2B5EF4-FFF2-40B4-BE49-F238E27FC236}">
                  <a16:creationId xmlns:a16="http://schemas.microsoft.com/office/drawing/2014/main" id="{653EACF0-07BE-440B-BBE0-716B8C9F1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7803" name="Group 422">
            <a:extLst>
              <a:ext uri="{FF2B5EF4-FFF2-40B4-BE49-F238E27FC236}">
                <a16:creationId xmlns:a16="http://schemas.microsoft.com/office/drawing/2014/main" id="{C87EE407-6592-409A-AF31-B140557269B7}"/>
              </a:ext>
            </a:extLst>
          </p:cNvPr>
          <p:cNvGrpSpPr>
            <a:grpSpLocks/>
          </p:cNvGrpSpPr>
          <p:nvPr/>
        </p:nvGrpSpPr>
        <p:grpSpPr bwMode="auto">
          <a:xfrm rot="824176">
            <a:off x="3419475" y="4076700"/>
            <a:ext cx="431800" cy="144463"/>
            <a:chOff x="295" y="3929"/>
            <a:chExt cx="272" cy="91"/>
          </a:xfrm>
        </p:grpSpPr>
        <p:sp>
          <p:nvSpPr>
            <p:cNvPr id="388" name="Oval 423">
              <a:extLst>
                <a:ext uri="{FF2B5EF4-FFF2-40B4-BE49-F238E27FC236}">
                  <a16:creationId xmlns:a16="http://schemas.microsoft.com/office/drawing/2014/main" id="{BD646DAB-20B6-4DD9-9A2E-3D786A1F79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89" name="Oval 424">
              <a:extLst>
                <a:ext uri="{FF2B5EF4-FFF2-40B4-BE49-F238E27FC236}">
                  <a16:creationId xmlns:a16="http://schemas.microsoft.com/office/drawing/2014/main" id="{7647B2D1-3591-4C38-932D-960DFB206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3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390" name="Text Box 452">
            <a:extLst>
              <a:ext uri="{FF2B5EF4-FFF2-40B4-BE49-F238E27FC236}">
                <a16:creationId xmlns:a16="http://schemas.microsoft.com/office/drawing/2014/main" id="{03ED50A2-628A-4777-AE2E-68CB67FA29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001963"/>
            <a:ext cx="1081087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3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amnion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cavity</a:t>
            </a:r>
            <a:endParaRPr lang="hu-HU" altLang="hu-HU" sz="1800" kern="0" dirty="0">
              <a:solidFill>
                <a:srgbClr val="000000"/>
              </a:solidFill>
              <a:latin typeface="+mj-lt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BD024F70-1AE5-4BF7-9955-B3E1CE6EDD41}"/>
              </a:ext>
            </a:extLst>
          </p:cNvPr>
          <p:cNvSpPr>
            <a:spLocks/>
          </p:cNvSpPr>
          <p:nvPr/>
        </p:nvSpPr>
        <p:spPr bwMode="auto">
          <a:xfrm>
            <a:off x="165100" y="115888"/>
            <a:ext cx="8872538" cy="6394450"/>
          </a:xfrm>
          <a:custGeom>
            <a:avLst/>
            <a:gdLst>
              <a:gd name="T0" fmla="*/ 2147483646 w 5589"/>
              <a:gd name="T1" fmla="*/ 2147483646 h 4028"/>
              <a:gd name="T2" fmla="*/ 2147483646 w 5589"/>
              <a:gd name="T3" fmla="*/ 2147483646 h 4028"/>
              <a:gd name="T4" fmla="*/ 2147483646 w 5589"/>
              <a:gd name="T5" fmla="*/ 2147483646 h 4028"/>
              <a:gd name="T6" fmla="*/ 2147483646 w 5589"/>
              <a:gd name="T7" fmla="*/ 2147483646 h 4028"/>
              <a:gd name="T8" fmla="*/ 2147483646 w 5589"/>
              <a:gd name="T9" fmla="*/ 2147483646 h 4028"/>
              <a:gd name="T10" fmla="*/ 2147483646 w 5589"/>
              <a:gd name="T11" fmla="*/ 2147483646 h 4028"/>
              <a:gd name="T12" fmla="*/ 2147483646 w 5589"/>
              <a:gd name="T13" fmla="*/ 2147483646 h 4028"/>
              <a:gd name="T14" fmla="*/ 2147483646 w 5589"/>
              <a:gd name="T15" fmla="*/ 2147483646 h 4028"/>
              <a:gd name="T16" fmla="*/ 2147483646 w 5589"/>
              <a:gd name="T17" fmla="*/ 2147483646 h 4028"/>
              <a:gd name="T18" fmla="*/ 2147483646 w 5589"/>
              <a:gd name="T19" fmla="*/ 0 h 4028"/>
              <a:gd name="T20" fmla="*/ 2147483646 w 5589"/>
              <a:gd name="T21" fmla="*/ 0 h 4028"/>
              <a:gd name="T22" fmla="*/ 0 w 5589"/>
              <a:gd name="T23" fmla="*/ 2147483646 h 4028"/>
              <a:gd name="T24" fmla="*/ 2147483646 w 5589"/>
              <a:gd name="T25" fmla="*/ 2147483646 h 402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589" h="4028">
                <a:moveTo>
                  <a:pt x="2124" y="3973"/>
                </a:moveTo>
                <a:lnTo>
                  <a:pt x="2457" y="4028"/>
                </a:lnTo>
                <a:lnTo>
                  <a:pt x="2873" y="3959"/>
                </a:lnTo>
                <a:lnTo>
                  <a:pt x="3185" y="3973"/>
                </a:lnTo>
                <a:lnTo>
                  <a:pt x="3734" y="3931"/>
                </a:lnTo>
                <a:lnTo>
                  <a:pt x="4206" y="3980"/>
                </a:lnTo>
                <a:lnTo>
                  <a:pt x="4823" y="3924"/>
                </a:lnTo>
                <a:lnTo>
                  <a:pt x="5059" y="3938"/>
                </a:lnTo>
                <a:lnTo>
                  <a:pt x="5545" y="3931"/>
                </a:lnTo>
                <a:lnTo>
                  <a:pt x="5589" y="0"/>
                </a:lnTo>
                <a:lnTo>
                  <a:pt x="10" y="0"/>
                </a:lnTo>
                <a:lnTo>
                  <a:pt x="0" y="3994"/>
                </a:lnTo>
                <a:lnTo>
                  <a:pt x="2124" y="3973"/>
                </a:lnTo>
                <a:close/>
              </a:path>
            </a:pathLst>
          </a:custGeom>
          <a:solidFill>
            <a:schemeClr val="tx1">
              <a:lumMod val="25000"/>
              <a:lumOff val="75000"/>
            </a:schemeClr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BC68CE65-4B95-492D-9185-426106D966EE}"/>
              </a:ext>
            </a:extLst>
          </p:cNvPr>
          <p:cNvSpPr>
            <a:spLocks/>
          </p:cNvSpPr>
          <p:nvPr/>
        </p:nvSpPr>
        <p:spPr bwMode="auto">
          <a:xfrm>
            <a:off x="933450" y="820738"/>
            <a:ext cx="6383338" cy="5670550"/>
          </a:xfrm>
          <a:custGeom>
            <a:avLst/>
            <a:gdLst>
              <a:gd name="T0" fmla="*/ 2147483646 w 4021"/>
              <a:gd name="T1" fmla="*/ 2147483646 h 3572"/>
              <a:gd name="T2" fmla="*/ 2147483646 w 4021"/>
              <a:gd name="T3" fmla="*/ 2147483646 h 3572"/>
              <a:gd name="T4" fmla="*/ 2147483646 w 4021"/>
              <a:gd name="T5" fmla="*/ 2147483646 h 3572"/>
              <a:gd name="T6" fmla="*/ 2147483646 w 4021"/>
              <a:gd name="T7" fmla="*/ 2147483646 h 3572"/>
              <a:gd name="T8" fmla="*/ 2147483646 w 4021"/>
              <a:gd name="T9" fmla="*/ 2147483646 h 3572"/>
              <a:gd name="T10" fmla="*/ 2147483646 w 4021"/>
              <a:gd name="T11" fmla="*/ 2147483646 h 3572"/>
              <a:gd name="T12" fmla="*/ 2147483646 w 4021"/>
              <a:gd name="T13" fmla="*/ 2147483646 h 3572"/>
              <a:gd name="T14" fmla="*/ 2147483646 w 4021"/>
              <a:gd name="T15" fmla="*/ 2147483646 h 3572"/>
              <a:gd name="T16" fmla="*/ 2147483646 w 4021"/>
              <a:gd name="T17" fmla="*/ 2147483646 h 3572"/>
              <a:gd name="T18" fmla="*/ 2147483646 w 4021"/>
              <a:gd name="T19" fmla="*/ 2147483646 h 3572"/>
              <a:gd name="T20" fmla="*/ 2147483646 w 4021"/>
              <a:gd name="T21" fmla="*/ 2147483646 h 3572"/>
              <a:gd name="T22" fmla="*/ 2147483646 w 4021"/>
              <a:gd name="T23" fmla="*/ 2147483646 h 3572"/>
              <a:gd name="T24" fmla="*/ 2147483646 w 4021"/>
              <a:gd name="T25" fmla="*/ 2147483646 h 3572"/>
              <a:gd name="T26" fmla="*/ 2147483646 w 4021"/>
              <a:gd name="T27" fmla="*/ 2147483646 h 3572"/>
              <a:gd name="T28" fmla="*/ 2147483646 w 4021"/>
              <a:gd name="T29" fmla="*/ 2147483646 h 3572"/>
              <a:gd name="T30" fmla="*/ 2147483646 w 4021"/>
              <a:gd name="T31" fmla="*/ 2147483646 h 3572"/>
              <a:gd name="T32" fmla="*/ 2147483646 w 4021"/>
              <a:gd name="T33" fmla="*/ 2147483646 h 3572"/>
              <a:gd name="T34" fmla="*/ 2147483646 w 4021"/>
              <a:gd name="T35" fmla="*/ 2147483646 h 3572"/>
              <a:gd name="T36" fmla="*/ 2147483646 w 4021"/>
              <a:gd name="T37" fmla="*/ 2147483646 h 3572"/>
              <a:gd name="T38" fmla="*/ 2147483646 w 4021"/>
              <a:gd name="T39" fmla="*/ 2147483646 h 3572"/>
              <a:gd name="T40" fmla="*/ 2147483646 w 4021"/>
              <a:gd name="T41" fmla="*/ 2147483646 h 3572"/>
              <a:gd name="T42" fmla="*/ 2147483646 w 4021"/>
              <a:gd name="T43" fmla="*/ 2147483646 h 3572"/>
              <a:gd name="T44" fmla="*/ 2147483646 w 4021"/>
              <a:gd name="T45" fmla="*/ 2147483646 h 3572"/>
              <a:gd name="T46" fmla="*/ 2147483646 w 4021"/>
              <a:gd name="T47" fmla="*/ 2147483646 h 3572"/>
              <a:gd name="T48" fmla="*/ 2147483646 w 4021"/>
              <a:gd name="T49" fmla="*/ 2147483646 h 3572"/>
              <a:gd name="T50" fmla="*/ 2147483646 w 4021"/>
              <a:gd name="T51" fmla="*/ 2147483646 h 3572"/>
              <a:gd name="T52" fmla="*/ 2147483646 w 4021"/>
              <a:gd name="T53" fmla="*/ 2147483646 h 3572"/>
              <a:gd name="T54" fmla="*/ 2147483646 w 4021"/>
              <a:gd name="T55" fmla="*/ 2147483646 h 3572"/>
              <a:gd name="T56" fmla="*/ 2147483646 w 4021"/>
              <a:gd name="T57" fmla="*/ 2147483646 h 3572"/>
              <a:gd name="T58" fmla="*/ 2147483646 w 4021"/>
              <a:gd name="T59" fmla="*/ 2147483646 h 3572"/>
              <a:gd name="T60" fmla="*/ 2147483646 w 4021"/>
              <a:gd name="T61" fmla="*/ 2147483646 h 357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021" h="3572">
                <a:moveTo>
                  <a:pt x="800" y="3397"/>
                </a:moveTo>
                <a:cubicBezTo>
                  <a:pt x="751" y="3322"/>
                  <a:pt x="780" y="3091"/>
                  <a:pt x="689" y="3029"/>
                </a:cubicBezTo>
                <a:cubicBezTo>
                  <a:pt x="598" y="2967"/>
                  <a:pt x="297" y="3096"/>
                  <a:pt x="252" y="3022"/>
                </a:cubicBezTo>
                <a:cubicBezTo>
                  <a:pt x="207" y="2948"/>
                  <a:pt x="448" y="2675"/>
                  <a:pt x="418" y="2585"/>
                </a:cubicBezTo>
                <a:cubicBezTo>
                  <a:pt x="388" y="2495"/>
                  <a:pt x="92" y="2548"/>
                  <a:pt x="71" y="2481"/>
                </a:cubicBezTo>
                <a:cubicBezTo>
                  <a:pt x="50" y="2414"/>
                  <a:pt x="295" y="2281"/>
                  <a:pt x="293" y="2183"/>
                </a:cubicBezTo>
                <a:cubicBezTo>
                  <a:pt x="291" y="2085"/>
                  <a:pt x="0" y="1989"/>
                  <a:pt x="57" y="1891"/>
                </a:cubicBezTo>
                <a:cubicBezTo>
                  <a:pt x="114" y="1793"/>
                  <a:pt x="550" y="1743"/>
                  <a:pt x="633" y="1593"/>
                </a:cubicBezTo>
                <a:cubicBezTo>
                  <a:pt x="716" y="1443"/>
                  <a:pt x="516" y="1081"/>
                  <a:pt x="557" y="989"/>
                </a:cubicBezTo>
                <a:cubicBezTo>
                  <a:pt x="598" y="897"/>
                  <a:pt x="837" y="1149"/>
                  <a:pt x="876" y="1044"/>
                </a:cubicBezTo>
                <a:cubicBezTo>
                  <a:pt x="915" y="939"/>
                  <a:pt x="712" y="427"/>
                  <a:pt x="793" y="357"/>
                </a:cubicBezTo>
                <a:cubicBezTo>
                  <a:pt x="874" y="287"/>
                  <a:pt x="1223" y="664"/>
                  <a:pt x="1362" y="621"/>
                </a:cubicBezTo>
                <a:cubicBezTo>
                  <a:pt x="1501" y="578"/>
                  <a:pt x="1558" y="97"/>
                  <a:pt x="1626" y="101"/>
                </a:cubicBezTo>
                <a:cubicBezTo>
                  <a:pt x="1694" y="105"/>
                  <a:pt x="1712" y="550"/>
                  <a:pt x="1772" y="642"/>
                </a:cubicBezTo>
                <a:cubicBezTo>
                  <a:pt x="1832" y="734"/>
                  <a:pt x="1900" y="760"/>
                  <a:pt x="1987" y="656"/>
                </a:cubicBezTo>
                <a:cubicBezTo>
                  <a:pt x="2074" y="552"/>
                  <a:pt x="2227" y="0"/>
                  <a:pt x="2292" y="17"/>
                </a:cubicBezTo>
                <a:cubicBezTo>
                  <a:pt x="2357" y="34"/>
                  <a:pt x="2263" y="740"/>
                  <a:pt x="2375" y="760"/>
                </a:cubicBezTo>
                <a:cubicBezTo>
                  <a:pt x="2487" y="780"/>
                  <a:pt x="2832" y="155"/>
                  <a:pt x="2965" y="135"/>
                </a:cubicBezTo>
                <a:cubicBezTo>
                  <a:pt x="3098" y="115"/>
                  <a:pt x="3044" y="567"/>
                  <a:pt x="3173" y="642"/>
                </a:cubicBezTo>
                <a:cubicBezTo>
                  <a:pt x="3302" y="717"/>
                  <a:pt x="3660" y="501"/>
                  <a:pt x="3742" y="586"/>
                </a:cubicBezTo>
                <a:cubicBezTo>
                  <a:pt x="3824" y="671"/>
                  <a:pt x="3624" y="984"/>
                  <a:pt x="3666" y="1155"/>
                </a:cubicBezTo>
                <a:cubicBezTo>
                  <a:pt x="3708" y="1326"/>
                  <a:pt x="4021" y="1458"/>
                  <a:pt x="3992" y="1614"/>
                </a:cubicBezTo>
                <a:cubicBezTo>
                  <a:pt x="3963" y="1770"/>
                  <a:pt x="3494" y="1911"/>
                  <a:pt x="3493" y="2092"/>
                </a:cubicBezTo>
                <a:cubicBezTo>
                  <a:pt x="3492" y="2273"/>
                  <a:pt x="4013" y="2578"/>
                  <a:pt x="3985" y="2703"/>
                </a:cubicBezTo>
                <a:cubicBezTo>
                  <a:pt x="3957" y="2828"/>
                  <a:pt x="3384" y="2735"/>
                  <a:pt x="3326" y="2842"/>
                </a:cubicBezTo>
                <a:cubicBezTo>
                  <a:pt x="3268" y="2949"/>
                  <a:pt x="3658" y="3264"/>
                  <a:pt x="3638" y="3348"/>
                </a:cubicBezTo>
                <a:cubicBezTo>
                  <a:pt x="3618" y="3432"/>
                  <a:pt x="3431" y="3316"/>
                  <a:pt x="3208" y="3348"/>
                </a:cubicBezTo>
                <a:cubicBezTo>
                  <a:pt x="2985" y="3380"/>
                  <a:pt x="2578" y="3514"/>
                  <a:pt x="2299" y="3543"/>
                </a:cubicBezTo>
                <a:cubicBezTo>
                  <a:pt x="2020" y="3572"/>
                  <a:pt x="1756" y="3532"/>
                  <a:pt x="1536" y="3522"/>
                </a:cubicBezTo>
                <a:cubicBezTo>
                  <a:pt x="1316" y="3512"/>
                  <a:pt x="1103" y="3501"/>
                  <a:pt x="980" y="3480"/>
                </a:cubicBezTo>
                <a:cubicBezTo>
                  <a:pt x="857" y="3459"/>
                  <a:pt x="830" y="3499"/>
                  <a:pt x="800" y="3397"/>
                </a:cubicBezTo>
                <a:close/>
              </a:path>
            </a:pathLst>
          </a:custGeom>
          <a:solidFill>
            <a:srgbClr val="9933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3F401054-80D6-484E-B1B2-86A6D1C2D092}"/>
              </a:ext>
            </a:extLst>
          </p:cNvPr>
          <p:cNvSpPr>
            <a:spLocks/>
          </p:cNvSpPr>
          <p:nvPr/>
        </p:nvSpPr>
        <p:spPr bwMode="auto">
          <a:xfrm>
            <a:off x="2339975" y="2708275"/>
            <a:ext cx="3600450" cy="3600450"/>
          </a:xfrm>
          <a:custGeom>
            <a:avLst/>
            <a:gdLst>
              <a:gd name="T0" fmla="*/ 0 w 2268"/>
              <a:gd name="T1" fmla="*/ 2147483646 h 2268"/>
              <a:gd name="T2" fmla="*/ 2147483646 w 2268"/>
              <a:gd name="T3" fmla="*/ 2147483646 h 2268"/>
              <a:gd name="T4" fmla="*/ 2147483646 w 2268"/>
              <a:gd name="T5" fmla="*/ 2147483646 h 2268"/>
              <a:gd name="T6" fmla="*/ 2147483646 w 2268"/>
              <a:gd name="T7" fmla="*/ 2147483646 h 2268"/>
              <a:gd name="T8" fmla="*/ 2147483646 w 2268"/>
              <a:gd name="T9" fmla="*/ 2147483646 h 2268"/>
              <a:gd name="T10" fmla="*/ 2147483646 w 2268"/>
              <a:gd name="T11" fmla="*/ 2147483646 h 2268"/>
              <a:gd name="T12" fmla="*/ 2147483646 w 2268"/>
              <a:gd name="T13" fmla="*/ 2147483646 h 2268"/>
              <a:gd name="T14" fmla="*/ 2147483646 w 2268"/>
              <a:gd name="T15" fmla="*/ 2147483646 h 2268"/>
              <a:gd name="T16" fmla="*/ 2147483646 w 2268"/>
              <a:gd name="T17" fmla="*/ 2147483646 h 2268"/>
              <a:gd name="T18" fmla="*/ 2147483646 w 2268"/>
              <a:gd name="T19" fmla="*/ 2147483646 h 2268"/>
              <a:gd name="T20" fmla="*/ 2147483646 w 2268"/>
              <a:gd name="T21" fmla="*/ 2147483646 h 2268"/>
              <a:gd name="T22" fmla="*/ 2147483646 w 2268"/>
              <a:gd name="T23" fmla="*/ 2147483646 h 2268"/>
              <a:gd name="T24" fmla="*/ 2147483646 w 2268"/>
              <a:gd name="T25" fmla="*/ 2147483646 h 2268"/>
              <a:gd name="T26" fmla="*/ 2147483646 w 2268"/>
              <a:gd name="T27" fmla="*/ 2147483646 h 2268"/>
              <a:gd name="T28" fmla="*/ 2147483646 w 2268"/>
              <a:gd name="T29" fmla="*/ 2147483646 h 2268"/>
              <a:gd name="T30" fmla="*/ 2147483646 w 2268"/>
              <a:gd name="T31" fmla="*/ 2147483646 h 2268"/>
              <a:gd name="T32" fmla="*/ 2147483646 w 2268"/>
              <a:gd name="T33" fmla="*/ 2147483646 h 2268"/>
              <a:gd name="T34" fmla="*/ 2147483646 w 2268"/>
              <a:gd name="T35" fmla="*/ 2147483646 h 2268"/>
              <a:gd name="T36" fmla="*/ 2147483646 w 2268"/>
              <a:gd name="T37" fmla="*/ 2147483646 h 2268"/>
              <a:gd name="T38" fmla="*/ 2147483646 w 2268"/>
              <a:gd name="T39" fmla="*/ 2147483646 h 2268"/>
              <a:gd name="T40" fmla="*/ 2147483646 w 2268"/>
              <a:gd name="T41" fmla="*/ 2147483646 h 2268"/>
              <a:gd name="T42" fmla="*/ 2147483646 w 2268"/>
              <a:gd name="T43" fmla="*/ 2147483646 h 2268"/>
              <a:gd name="T44" fmla="*/ 2147483646 w 2268"/>
              <a:gd name="T45" fmla="*/ 0 h 2268"/>
              <a:gd name="T46" fmla="*/ 2147483646 w 2268"/>
              <a:gd name="T47" fmla="*/ 2147483646 h 2268"/>
              <a:gd name="T48" fmla="*/ 2147483646 w 2268"/>
              <a:gd name="T49" fmla="*/ 2147483646 h 2268"/>
              <a:gd name="T50" fmla="*/ 2147483646 w 2268"/>
              <a:gd name="T51" fmla="*/ 2147483646 h 2268"/>
              <a:gd name="T52" fmla="*/ 2147483646 w 2268"/>
              <a:gd name="T53" fmla="*/ 2147483646 h 2268"/>
              <a:gd name="T54" fmla="*/ 2147483646 w 2268"/>
              <a:gd name="T55" fmla="*/ 2147483646 h 2268"/>
              <a:gd name="T56" fmla="*/ 0 w 2268"/>
              <a:gd name="T57" fmla="*/ 2147483646 h 2268"/>
              <a:gd name="T58" fmla="*/ 0 w 2268"/>
              <a:gd name="T59" fmla="*/ 2147483646 h 226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268" h="2268">
                <a:moveTo>
                  <a:pt x="0" y="1361"/>
                </a:moveTo>
                <a:lnTo>
                  <a:pt x="91" y="1543"/>
                </a:lnTo>
                <a:lnTo>
                  <a:pt x="136" y="1724"/>
                </a:lnTo>
                <a:lnTo>
                  <a:pt x="317" y="1860"/>
                </a:lnTo>
                <a:lnTo>
                  <a:pt x="408" y="1996"/>
                </a:lnTo>
                <a:lnTo>
                  <a:pt x="635" y="2132"/>
                </a:lnTo>
                <a:lnTo>
                  <a:pt x="907" y="2223"/>
                </a:lnTo>
                <a:lnTo>
                  <a:pt x="1225" y="2268"/>
                </a:lnTo>
                <a:lnTo>
                  <a:pt x="1542" y="2132"/>
                </a:lnTo>
                <a:lnTo>
                  <a:pt x="1678" y="2132"/>
                </a:lnTo>
                <a:lnTo>
                  <a:pt x="1905" y="1996"/>
                </a:lnTo>
                <a:lnTo>
                  <a:pt x="2086" y="1724"/>
                </a:lnTo>
                <a:lnTo>
                  <a:pt x="2177" y="1588"/>
                </a:lnTo>
                <a:lnTo>
                  <a:pt x="2222" y="1452"/>
                </a:lnTo>
                <a:lnTo>
                  <a:pt x="2268" y="1316"/>
                </a:lnTo>
                <a:lnTo>
                  <a:pt x="2268" y="1044"/>
                </a:lnTo>
                <a:lnTo>
                  <a:pt x="2222" y="772"/>
                </a:lnTo>
                <a:lnTo>
                  <a:pt x="2222" y="635"/>
                </a:lnTo>
                <a:lnTo>
                  <a:pt x="2086" y="545"/>
                </a:lnTo>
                <a:lnTo>
                  <a:pt x="2041" y="409"/>
                </a:lnTo>
                <a:lnTo>
                  <a:pt x="1814" y="182"/>
                </a:lnTo>
                <a:lnTo>
                  <a:pt x="1497" y="46"/>
                </a:lnTo>
                <a:lnTo>
                  <a:pt x="1179" y="0"/>
                </a:lnTo>
                <a:lnTo>
                  <a:pt x="816" y="46"/>
                </a:lnTo>
                <a:lnTo>
                  <a:pt x="635" y="91"/>
                </a:lnTo>
                <a:lnTo>
                  <a:pt x="490" y="119"/>
                </a:lnTo>
                <a:cubicBezTo>
                  <a:pt x="415" y="210"/>
                  <a:pt x="294" y="266"/>
                  <a:pt x="227" y="363"/>
                </a:cubicBezTo>
                <a:cubicBezTo>
                  <a:pt x="174" y="439"/>
                  <a:pt x="174" y="454"/>
                  <a:pt x="136" y="545"/>
                </a:cubicBezTo>
                <a:lnTo>
                  <a:pt x="0" y="908"/>
                </a:lnTo>
                <a:lnTo>
                  <a:pt x="0" y="1361"/>
                </a:lnTo>
                <a:close/>
              </a:path>
            </a:pathLst>
          </a:custGeom>
          <a:solidFill>
            <a:srgbClr val="FFFFFF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5E052B44-B77B-4FD2-BB01-6D1214480205}"/>
              </a:ext>
            </a:extLst>
          </p:cNvPr>
          <p:cNvSpPr>
            <a:spLocks/>
          </p:cNvSpPr>
          <p:nvPr/>
        </p:nvSpPr>
        <p:spPr bwMode="auto">
          <a:xfrm>
            <a:off x="3130550" y="2921000"/>
            <a:ext cx="1682750" cy="1308100"/>
          </a:xfrm>
          <a:custGeom>
            <a:avLst/>
            <a:gdLst>
              <a:gd name="T0" fmla="*/ 2147483646 w 1060"/>
              <a:gd name="T1" fmla="*/ 2147483646 h 824"/>
              <a:gd name="T2" fmla="*/ 2147483646 w 1060"/>
              <a:gd name="T3" fmla="*/ 2147483646 h 824"/>
              <a:gd name="T4" fmla="*/ 2147483646 w 1060"/>
              <a:gd name="T5" fmla="*/ 2147483646 h 824"/>
              <a:gd name="T6" fmla="*/ 2147483646 w 1060"/>
              <a:gd name="T7" fmla="*/ 2147483646 h 824"/>
              <a:gd name="T8" fmla="*/ 0 w 1060"/>
              <a:gd name="T9" fmla="*/ 2147483646 h 824"/>
              <a:gd name="T10" fmla="*/ 2147483646 w 1060"/>
              <a:gd name="T11" fmla="*/ 2147483646 h 824"/>
              <a:gd name="T12" fmla="*/ 2147483646 w 1060"/>
              <a:gd name="T13" fmla="*/ 2147483646 h 824"/>
              <a:gd name="T14" fmla="*/ 2147483646 w 1060"/>
              <a:gd name="T15" fmla="*/ 2147483646 h 824"/>
              <a:gd name="T16" fmla="*/ 2147483646 w 1060"/>
              <a:gd name="T17" fmla="*/ 2147483646 h 824"/>
              <a:gd name="T18" fmla="*/ 2147483646 w 1060"/>
              <a:gd name="T19" fmla="*/ 2147483646 h 824"/>
              <a:gd name="T20" fmla="*/ 2147483646 w 1060"/>
              <a:gd name="T21" fmla="*/ 2147483646 h 824"/>
              <a:gd name="T22" fmla="*/ 2147483646 w 1060"/>
              <a:gd name="T23" fmla="*/ 2147483646 h 824"/>
              <a:gd name="T24" fmla="*/ 2147483646 w 1060"/>
              <a:gd name="T25" fmla="*/ 2147483646 h 824"/>
              <a:gd name="T26" fmla="*/ 2147483646 w 1060"/>
              <a:gd name="T27" fmla="*/ 2147483646 h 824"/>
              <a:gd name="T28" fmla="*/ 2147483646 w 1060"/>
              <a:gd name="T29" fmla="*/ 2147483646 h 824"/>
              <a:gd name="T30" fmla="*/ 2147483646 w 1060"/>
              <a:gd name="T31" fmla="*/ 0 h 824"/>
              <a:gd name="T32" fmla="*/ 2147483646 w 1060"/>
              <a:gd name="T33" fmla="*/ 2147483646 h 824"/>
              <a:gd name="T34" fmla="*/ 2147483646 w 1060"/>
              <a:gd name="T35" fmla="*/ 2147483646 h 8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0" h="824">
                <a:moveTo>
                  <a:pt x="172" y="116"/>
                </a:moveTo>
                <a:lnTo>
                  <a:pt x="64" y="212"/>
                </a:lnTo>
                <a:lnTo>
                  <a:pt x="28" y="296"/>
                </a:lnTo>
                <a:lnTo>
                  <a:pt x="19" y="434"/>
                </a:lnTo>
                <a:lnTo>
                  <a:pt x="0" y="640"/>
                </a:lnTo>
                <a:lnTo>
                  <a:pt x="192" y="756"/>
                </a:lnTo>
                <a:lnTo>
                  <a:pt x="424" y="800"/>
                </a:lnTo>
                <a:lnTo>
                  <a:pt x="608" y="820"/>
                </a:lnTo>
                <a:lnTo>
                  <a:pt x="800" y="824"/>
                </a:lnTo>
                <a:lnTo>
                  <a:pt x="1024" y="808"/>
                </a:lnTo>
                <a:lnTo>
                  <a:pt x="1060" y="724"/>
                </a:lnTo>
                <a:lnTo>
                  <a:pt x="1044" y="420"/>
                </a:lnTo>
                <a:lnTo>
                  <a:pt x="1040" y="292"/>
                </a:lnTo>
                <a:lnTo>
                  <a:pt x="952" y="144"/>
                </a:lnTo>
                <a:lnTo>
                  <a:pt x="856" y="64"/>
                </a:lnTo>
                <a:lnTo>
                  <a:pt x="576" y="0"/>
                </a:lnTo>
                <a:lnTo>
                  <a:pt x="328" y="12"/>
                </a:lnTo>
                <a:lnTo>
                  <a:pt x="172" y="116"/>
                </a:lnTo>
                <a:close/>
              </a:path>
            </a:pathLst>
          </a:custGeom>
          <a:solidFill>
            <a:srgbClr val="9999FF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grpSp>
        <p:nvGrpSpPr>
          <p:cNvPr id="29702" name="Group 6">
            <a:extLst>
              <a:ext uri="{FF2B5EF4-FFF2-40B4-BE49-F238E27FC236}">
                <a16:creationId xmlns:a16="http://schemas.microsoft.com/office/drawing/2014/main" id="{13437C49-F2F8-4755-B11B-E567FBDB831B}"/>
              </a:ext>
            </a:extLst>
          </p:cNvPr>
          <p:cNvGrpSpPr>
            <a:grpSpLocks/>
          </p:cNvGrpSpPr>
          <p:nvPr/>
        </p:nvGrpSpPr>
        <p:grpSpPr bwMode="auto">
          <a:xfrm>
            <a:off x="1619250" y="6308725"/>
            <a:ext cx="287338" cy="215900"/>
            <a:chOff x="1066" y="1706"/>
            <a:chExt cx="181" cy="136"/>
          </a:xfrm>
        </p:grpSpPr>
        <p:sp>
          <p:nvSpPr>
            <p:cNvPr id="7" name="Oval 7">
              <a:extLst>
                <a:ext uri="{FF2B5EF4-FFF2-40B4-BE49-F238E27FC236}">
                  <a16:creationId xmlns:a16="http://schemas.microsoft.com/office/drawing/2014/main" id="{A2583C8F-714E-414E-A2BB-222E9A170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" name="Oval 8">
              <a:extLst>
                <a:ext uri="{FF2B5EF4-FFF2-40B4-BE49-F238E27FC236}">
                  <a16:creationId xmlns:a16="http://schemas.microsoft.com/office/drawing/2014/main" id="{D7B03E9E-D863-461D-B814-B9664CF04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03" name="Group 9">
            <a:extLst>
              <a:ext uri="{FF2B5EF4-FFF2-40B4-BE49-F238E27FC236}">
                <a16:creationId xmlns:a16="http://schemas.microsoft.com/office/drawing/2014/main" id="{1FB2E1B9-3AB1-49B0-BC04-94E77800DBCB}"/>
              </a:ext>
            </a:extLst>
          </p:cNvPr>
          <p:cNvGrpSpPr>
            <a:grpSpLocks/>
          </p:cNvGrpSpPr>
          <p:nvPr/>
        </p:nvGrpSpPr>
        <p:grpSpPr bwMode="auto">
          <a:xfrm>
            <a:off x="1908175" y="6308725"/>
            <a:ext cx="287338" cy="215900"/>
            <a:chOff x="1066" y="1706"/>
            <a:chExt cx="181" cy="136"/>
          </a:xfrm>
        </p:grpSpPr>
        <p:sp>
          <p:nvSpPr>
            <p:cNvPr id="10" name="Oval 10">
              <a:extLst>
                <a:ext uri="{FF2B5EF4-FFF2-40B4-BE49-F238E27FC236}">
                  <a16:creationId xmlns:a16="http://schemas.microsoft.com/office/drawing/2014/main" id="{A877C07E-EAE4-492D-9225-BC2E802F4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" name="Oval 11">
              <a:extLst>
                <a:ext uri="{FF2B5EF4-FFF2-40B4-BE49-F238E27FC236}">
                  <a16:creationId xmlns:a16="http://schemas.microsoft.com/office/drawing/2014/main" id="{BA40C504-361A-4927-B6E8-F5BB07F49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04" name="Group 12">
            <a:extLst>
              <a:ext uri="{FF2B5EF4-FFF2-40B4-BE49-F238E27FC236}">
                <a16:creationId xmlns:a16="http://schemas.microsoft.com/office/drawing/2014/main" id="{B39F0541-30BE-4484-A7DF-305B47332FF8}"/>
              </a:ext>
            </a:extLst>
          </p:cNvPr>
          <p:cNvGrpSpPr>
            <a:grpSpLocks/>
          </p:cNvGrpSpPr>
          <p:nvPr/>
        </p:nvGrpSpPr>
        <p:grpSpPr bwMode="auto">
          <a:xfrm>
            <a:off x="2195513" y="6308725"/>
            <a:ext cx="287337" cy="215900"/>
            <a:chOff x="1066" y="1706"/>
            <a:chExt cx="181" cy="136"/>
          </a:xfrm>
        </p:grpSpPr>
        <p:sp>
          <p:nvSpPr>
            <p:cNvPr id="13" name="Oval 13">
              <a:extLst>
                <a:ext uri="{FF2B5EF4-FFF2-40B4-BE49-F238E27FC236}">
                  <a16:creationId xmlns:a16="http://schemas.microsoft.com/office/drawing/2014/main" id="{7A9D273B-0EC3-49F5-9AA4-18FD2B3C23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" name="Oval 14">
              <a:extLst>
                <a:ext uri="{FF2B5EF4-FFF2-40B4-BE49-F238E27FC236}">
                  <a16:creationId xmlns:a16="http://schemas.microsoft.com/office/drawing/2014/main" id="{B2B5BF02-C325-455F-8A13-FA04B6F962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05" name="Group 15">
            <a:extLst>
              <a:ext uri="{FF2B5EF4-FFF2-40B4-BE49-F238E27FC236}">
                <a16:creationId xmlns:a16="http://schemas.microsoft.com/office/drawing/2014/main" id="{73F4D277-67F6-45A2-BDCD-23FC0B45EFF9}"/>
              </a:ext>
            </a:extLst>
          </p:cNvPr>
          <p:cNvGrpSpPr>
            <a:grpSpLocks/>
          </p:cNvGrpSpPr>
          <p:nvPr/>
        </p:nvGrpSpPr>
        <p:grpSpPr bwMode="auto">
          <a:xfrm>
            <a:off x="1331913" y="6308725"/>
            <a:ext cx="287337" cy="215900"/>
            <a:chOff x="1066" y="1706"/>
            <a:chExt cx="181" cy="136"/>
          </a:xfrm>
        </p:grpSpPr>
        <p:sp>
          <p:nvSpPr>
            <p:cNvPr id="16" name="Oval 16">
              <a:extLst>
                <a:ext uri="{FF2B5EF4-FFF2-40B4-BE49-F238E27FC236}">
                  <a16:creationId xmlns:a16="http://schemas.microsoft.com/office/drawing/2014/main" id="{1ED966A1-4161-433B-9E22-9388DDF88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" name="Oval 17">
              <a:extLst>
                <a:ext uri="{FF2B5EF4-FFF2-40B4-BE49-F238E27FC236}">
                  <a16:creationId xmlns:a16="http://schemas.microsoft.com/office/drawing/2014/main" id="{02605DBD-FA4D-4830-A019-C2FFE3696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06" name="Group 18">
            <a:extLst>
              <a:ext uri="{FF2B5EF4-FFF2-40B4-BE49-F238E27FC236}">
                <a16:creationId xmlns:a16="http://schemas.microsoft.com/office/drawing/2014/main" id="{A0CF06F2-7E80-4EBC-BA09-BE2D19BABE77}"/>
              </a:ext>
            </a:extLst>
          </p:cNvPr>
          <p:cNvGrpSpPr>
            <a:grpSpLocks/>
          </p:cNvGrpSpPr>
          <p:nvPr/>
        </p:nvGrpSpPr>
        <p:grpSpPr bwMode="auto">
          <a:xfrm>
            <a:off x="5076825" y="6308725"/>
            <a:ext cx="287338" cy="215900"/>
            <a:chOff x="1066" y="1706"/>
            <a:chExt cx="181" cy="136"/>
          </a:xfrm>
        </p:grpSpPr>
        <p:sp>
          <p:nvSpPr>
            <p:cNvPr id="19" name="Oval 19">
              <a:extLst>
                <a:ext uri="{FF2B5EF4-FFF2-40B4-BE49-F238E27FC236}">
                  <a16:creationId xmlns:a16="http://schemas.microsoft.com/office/drawing/2014/main" id="{BE7362D0-09FD-45D2-BA2F-EDE476C12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" name="Oval 20">
              <a:extLst>
                <a:ext uri="{FF2B5EF4-FFF2-40B4-BE49-F238E27FC236}">
                  <a16:creationId xmlns:a16="http://schemas.microsoft.com/office/drawing/2014/main" id="{7E437BAB-EE8F-4B0D-9CFF-BEBD40690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07" name="Group 21">
            <a:extLst>
              <a:ext uri="{FF2B5EF4-FFF2-40B4-BE49-F238E27FC236}">
                <a16:creationId xmlns:a16="http://schemas.microsoft.com/office/drawing/2014/main" id="{364DA3E2-FBEC-4FDF-B0BB-4145D0E7DBEF}"/>
              </a:ext>
            </a:extLst>
          </p:cNvPr>
          <p:cNvGrpSpPr>
            <a:grpSpLocks/>
          </p:cNvGrpSpPr>
          <p:nvPr/>
        </p:nvGrpSpPr>
        <p:grpSpPr bwMode="auto">
          <a:xfrm>
            <a:off x="5364163" y="6308725"/>
            <a:ext cx="287337" cy="215900"/>
            <a:chOff x="1066" y="1706"/>
            <a:chExt cx="181" cy="136"/>
          </a:xfrm>
        </p:grpSpPr>
        <p:sp>
          <p:nvSpPr>
            <p:cNvPr id="22" name="Oval 22">
              <a:extLst>
                <a:ext uri="{FF2B5EF4-FFF2-40B4-BE49-F238E27FC236}">
                  <a16:creationId xmlns:a16="http://schemas.microsoft.com/office/drawing/2014/main" id="{AF1C2023-FE03-4CB4-B52B-6D24BD3E4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3" name="Oval 23">
              <a:extLst>
                <a:ext uri="{FF2B5EF4-FFF2-40B4-BE49-F238E27FC236}">
                  <a16:creationId xmlns:a16="http://schemas.microsoft.com/office/drawing/2014/main" id="{92E70CAF-ED69-48E6-807B-BE7E74639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08" name="Group 24">
            <a:extLst>
              <a:ext uri="{FF2B5EF4-FFF2-40B4-BE49-F238E27FC236}">
                <a16:creationId xmlns:a16="http://schemas.microsoft.com/office/drawing/2014/main" id="{15B9C2C7-3339-45B7-9056-FAD55EE5AF4C}"/>
              </a:ext>
            </a:extLst>
          </p:cNvPr>
          <p:cNvGrpSpPr>
            <a:grpSpLocks/>
          </p:cNvGrpSpPr>
          <p:nvPr/>
        </p:nvGrpSpPr>
        <p:grpSpPr bwMode="auto">
          <a:xfrm>
            <a:off x="5651500" y="6308725"/>
            <a:ext cx="287338" cy="215900"/>
            <a:chOff x="1066" y="1706"/>
            <a:chExt cx="181" cy="136"/>
          </a:xfrm>
        </p:grpSpPr>
        <p:sp>
          <p:nvSpPr>
            <p:cNvPr id="25" name="Oval 25">
              <a:extLst>
                <a:ext uri="{FF2B5EF4-FFF2-40B4-BE49-F238E27FC236}">
                  <a16:creationId xmlns:a16="http://schemas.microsoft.com/office/drawing/2014/main" id="{D2958287-C8B4-456B-97AE-8859C0217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" name="Oval 26">
              <a:extLst>
                <a:ext uri="{FF2B5EF4-FFF2-40B4-BE49-F238E27FC236}">
                  <a16:creationId xmlns:a16="http://schemas.microsoft.com/office/drawing/2014/main" id="{AA09F80A-0258-4105-BFCB-A150EC169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09" name="Group 27">
            <a:extLst>
              <a:ext uri="{FF2B5EF4-FFF2-40B4-BE49-F238E27FC236}">
                <a16:creationId xmlns:a16="http://schemas.microsoft.com/office/drawing/2014/main" id="{14B9434A-FF09-4568-BC5C-A00B71B17AB6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6237288"/>
            <a:ext cx="287338" cy="215900"/>
            <a:chOff x="1066" y="1706"/>
            <a:chExt cx="181" cy="136"/>
          </a:xfrm>
        </p:grpSpPr>
        <p:sp>
          <p:nvSpPr>
            <p:cNvPr id="28" name="Oval 28">
              <a:extLst>
                <a:ext uri="{FF2B5EF4-FFF2-40B4-BE49-F238E27FC236}">
                  <a16:creationId xmlns:a16="http://schemas.microsoft.com/office/drawing/2014/main" id="{8D3C48E6-DF95-425B-A508-3558DB427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" name="Oval 29">
              <a:extLst>
                <a:ext uri="{FF2B5EF4-FFF2-40B4-BE49-F238E27FC236}">
                  <a16:creationId xmlns:a16="http://schemas.microsoft.com/office/drawing/2014/main" id="{EFD59F68-CE6F-4939-BCA6-9829F9C9B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10" name="Group 30">
            <a:extLst>
              <a:ext uri="{FF2B5EF4-FFF2-40B4-BE49-F238E27FC236}">
                <a16:creationId xmlns:a16="http://schemas.microsoft.com/office/drawing/2014/main" id="{0476529D-9FE4-415C-9FC3-EA3720B9E9FC}"/>
              </a:ext>
            </a:extLst>
          </p:cNvPr>
          <p:cNvGrpSpPr>
            <a:grpSpLocks/>
          </p:cNvGrpSpPr>
          <p:nvPr/>
        </p:nvGrpSpPr>
        <p:grpSpPr bwMode="auto">
          <a:xfrm>
            <a:off x="6227763" y="6308725"/>
            <a:ext cx="287337" cy="215900"/>
            <a:chOff x="1066" y="1706"/>
            <a:chExt cx="181" cy="136"/>
          </a:xfrm>
        </p:grpSpPr>
        <p:sp>
          <p:nvSpPr>
            <p:cNvPr id="31" name="Oval 31">
              <a:extLst>
                <a:ext uri="{FF2B5EF4-FFF2-40B4-BE49-F238E27FC236}">
                  <a16:creationId xmlns:a16="http://schemas.microsoft.com/office/drawing/2014/main" id="{7F6ED43A-BB4E-40A7-9BDD-14E8FD68F0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" name="Oval 32">
              <a:extLst>
                <a:ext uri="{FF2B5EF4-FFF2-40B4-BE49-F238E27FC236}">
                  <a16:creationId xmlns:a16="http://schemas.microsoft.com/office/drawing/2014/main" id="{38D64713-1821-481A-B9D0-A9F751C8F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11" name="Group 33">
            <a:extLst>
              <a:ext uri="{FF2B5EF4-FFF2-40B4-BE49-F238E27FC236}">
                <a16:creationId xmlns:a16="http://schemas.microsoft.com/office/drawing/2014/main" id="{497F7736-46ED-4BC2-B0B7-9FE61A6627D3}"/>
              </a:ext>
            </a:extLst>
          </p:cNvPr>
          <p:cNvGrpSpPr>
            <a:grpSpLocks/>
          </p:cNvGrpSpPr>
          <p:nvPr/>
        </p:nvGrpSpPr>
        <p:grpSpPr bwMode="auto">
          <a:xfrm>
            <a:off x="6516688" y="6308725"/>
            <a:ext cx="287337" cy="215900"/>
            <a:chOff x="1066" y="1706"/>
            <a:chExt cx="181" cy="136"/>
          </a:xfrm>
        </p:grpSpPr>
        <p:sp>
          <p:nvSpPr>
            <p:cNvPr id="34" name="Oval 34">
              <a:extLst>
                <a:ext uri="{FF2B5EF4-FFF2-40B4-BE49-F238E27FC236}">
                  <a16:creationId xmlns:a16="http://schemas.microsoft.com/office/drawing/2014/main" id="{D5B79E47-C829-4D3F-832D-327D98E200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" name="Oval 35">
              <a:extLst>
                <a:ext uri="{FF2B5EF4-FFF2-40B4-BE49-F238E27FC236}">
                  <a16:creationId xmlns:a16="http://schemas.microsoft.com/office/drawing/2014/main" id="{693D3DF2-1FBE-445B-B642-C84EDB520C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12" name="Group 36">
            <a:extLst>
              <a:ext uri="{FF2B5EF4-FFF2-40B4-BE49-F238E27FC236}">
                <a16:creationId xmlns:a16="http://schemas.microsoft.com/office/drawing/2014/main" id="{F3B37558-B46D-41E1-86BD-0ED3EC608318}"/>
              </a:ext>
            </a:extLst>
          </p:cNvPr>
          <p:cNvGrpSpPr>
            <a:grpSpLocks/>
          </p:cNvGrpSpPr>
          <p:nvPr/>
        </p:nvGrpSpPr>
        <p:grpSpPr bwMode="auto">
          <a:xfrm>
            <a:off x="1042988" y="6308725"/>
            <a:ext cx="287337" cy="215900"/>
            <a:chOff x="1066" y="1706"/>
            <a:chExt cx="181" cy="136"/>
          </a:xfrm>
        </p:grpSpPr>
        <p:sp>
          <p:nvSpPr>
            <p:cNvPr id="37" name="Oval 37">
              <a:extLst>
                <a:ext uri="{FF2B5EF4-FFF2-40B4-BE49-F238E27FC236}">
                  <a16:creationId xmlns:a16="http://schemas.microsoft.com/office/drawing/2014/main" id="{E848ECB2-AAFB-487E-887D-E236EA00AB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8" name="Oval 38">
              <a:extLst>
                <a:ext uri="{FF2B5EF4-FFF2-40B4-BE49-F238E27FC236}">
                  <a16:creationId xmlns:a16="http://schemas.microsoft.com/office/drawing/2014/main" id="{B8E7BA89-236A-4F24-9F81-24A078818A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13" name="Group 39">
            <a:extLst>
              <a:ext uri="{FF2B5EF4-FFF2-40B4-BE49-F238E27FC236}">
                <a16:creationId xmlns:a16="http://schemas.microsoft.com/office/drawing/2014/main" id="{26C3C85F-6925-44C9-A784-57130A041B07}"/>
              </a:ext>
            </a:extLst>
          </p:cNvPr>
          <p:cNvGrpSpPr>
            <a:grpSpLocks/>
          </p:cNvGrpSpPr>
          <p:nvPr/>
        </p:nvGrpSpPr>
        <p:grpSpPr bwMode="auto">
          <a:xfrm>
            <a:off x="755650" y="6308725"/>
            <a:ext cx="287338" cy="215900"/>
            <a:chOff x="1066" y="1706"/>
            <a:chExt cx="181" cy="136"/>
          </a:xfrm>
        </p:grpSpPr>
        <p:sp>
          <p:nvSpPr>
            <p:cNvPr id="40" name="Oval 40">
              <a:extLst>
                <a:ext uri="{FF2B5EF4-FFF2-40B4-BE49-F238E27FC236}">
                  <a16:creationId xmlns:a16="http://schemas.microsoft.com/office/drawing/2014/main" id="{AE4016E4-FD79-4703-B05E-59DCC8A8F0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1" name="Oval 41">
              <a:extLst>
                <a:ext uri="{FF2B5EF4-FFF2-40B4-BE49-F238E27FC236}">
                  <a16:creationId xmlns:a16="http://schemas.microsoft.com/office/drawing/2014/main" id="{3190C991-1A17-481E-828C-5DCCE49E1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14" name="Group 42">
            <a:extLst>
              <a:ext uri="{FF2B5EF4-FFF2-40B4-BE49-F238E27FC236}">
                <a16:creationId xmlns:a16="http://schemas.microsoft.com/office/drawing/2014/main" id="{6002B5EF-1D9B-4028-BF6F-BAACA113E30A}"/>
              </a:ext>
            </a:extLst>
          </p:cNvPr>
          <p:cNvGrpSpPr>
            <a:grpSpLocks/>
          </p:cNvGrpSpPr>
          <p:nvPr/>
        </p:nvGrpSpPr>
        <p:grpSpPr bwMode="auto">
          <a:xfrm>
            <a:off x="468313" y="6308725"/>
            <a:ext cx="287337" cy="215900"/>
            <a:chOff x="1066" y="1706"/>
            <a:chExt cx="181" cy="136"/>
          </a:xfrm>
        </p:grpSpPr>
        <p:sp>
          <p:nvSpPr>
            <p:cNvPr id="43" name="Oval 43">
              <a:extLst>
                <a:ext uri="{FF2B5EF4-FFF2-40B4-BE49-F238E27FC236}">
                  <a16:creationId xmlns:a16="http://schemas.microsoft.com/office/drawing/2014/main" id="{52424376-EC17-4527-A022-5F469839E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4" name="Oval 44">
              <a:extLst>
                <a:ext uri="{FF2B5EF4-FFF2-40B4-BE49-F238E27FC236}">
                  <a16:creationId xmlns:a16="http://schemas.microsoft.com/office/drawing/2014/main" id="{BDE10379-9439-4457-B0FD-5D655CE6DF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15" name="Group 45">
            <a:extLst>
              <a:ext uri="{FF2B5EF4-FFF2-40B4-BE49-F238E27FC236}">
                <a16:creationId xmlns:a16="http://schemas.microsoft.com/office/drawing/2014/main" id="{F7907440-A56A-42A6-83BC-3DED44730A02}"/>
              </a:ext>
            </a:extLst>
          </p:cNvPr>
          <p:cNvGrpSpPr>
            <a:grpSpLocks/>
          </p:cNvGrpSpPr>
          <p:nvPr/>
        </p:nvGrpSpPr>
        <p:grpSpPr bwMode="auto">
          <a:xfrm>
            <a:off x="6804025" y="6308725"/>
            <a:ext cx="287338" cy="215900"/>
            <a:chOff x="1066" y="1706"/>
            <a:chExt cx="181" cy="136"/>
          </a:xfrm>
        </p:grpSpPr>
        <p:sp>
          <p:nvSpPr>
            <p:cNvPr id="46" name="Oval 46">
              <a:extLst>
                <a:ext uri="{FF2B5EF4-FFF2-40B4-BE49-F238E27FC236}">
                  <a16:creationId xmlns:a16="http://schemas.microsoft.com/office/drawing/2014/main" id="{5A224CA6-B03A-4889-9976-B2DAE990C8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7" name="Oval 47">
              <a:extLst>
                <a:ext uri="{FF2B5EF4-FFF2-40B4-BE49-F238E27FC236}">
                  <a16:creationId xmlns:a16="http://schemas.microsoft.com/office/drawing/2014/main" id="{647F474C-F131-4A57-8D0E-DBDE5D9AE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16" name="Group 48">
            <a:extLst>
              <a:ext uri="{FF2B5EF4-FFF2-40B4-BE49-F238E27FC236}">
                <a16:creationId xmlns:a16="http://schemas.microsoft.com/office/drawing/2014/main" id="{336D4A38-089A-48DD-B289-94BEE0308F5E}"/>
              </a:ext>
            </a:extLst>
          </p:cNvPr>
          <p:cNvGrpSpPr>
            <a:grpSpLocks/>
          </p:cNvGrpSpPr>
          <p:nvPr/>
        </p:nvGrpSpPr>
        <p:grpSpPr bwMode="auto">
          <a:xfrm>
            <a:off x="7092950" y="6308725"/>
            <a:ext cx="287338" cy="215900"/>
            <a:chOff x="1066" y="1706"/>
            <a:chExt cx="181" cy="136"/>
          </a:xfrm>
        </p:grpSpPr>
        <p:sp>
          <p:nvSpPr>
            <p:cNvPr id="49" name="Oval 49">
              <a:extLst>
                <a:ext uri="{FF2B5EF4-FFF2-40B4-BE49-F238E27FC236}">
                  <a16:creationId xmlns:a16="http://schemas.microsoft.com/office/drawing/2014/main" id="{6A9B2C8B-B7E7-494E-826C-7887B3435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0" name="Oval 50">
              <a:extLst>
                <a:ext uri="{FF2B5EF4-FFF2-40B4-BE49-F238E27FC236}">
                  <a16:creationId xmlns:a16="http://schemas.microsoft.com/office/drawing/2014/main" id="{61A78742-A374-413D-9B25-F0BC46733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17" name="Group 51">
            <a:extLst>
              <a:ext uri="{FF2B5EF4-FFF2-40B4-BE49-F238E27FC236}">
                <a16:creationId xmlns:a16="http://schemas.microsoft.com/office/drawing/2014/main" id="{21511653-4656-4373-A490-BC29423904A2}"/>
              </a:ext>
            </a:extLst>
          </p:cNvPr>
          <p:cNvGrpSpPr>
            <a:grpSpLocks/>
          </p:cNvGrpSpPr>
          <p:nvPr/>
        </p:nvGrpSpPr>
        <p:grpSpPr bwMode="auto">
          <a:xfrm>
            <a:off x="7380288" y="6237288"/>
            <a:ext cx="287337" cy="215900"/>
            <a:chOff x="1066" y="1706"/>
            <a:chExt cx="181" cy="136"/>
          </a:xfrm>
        </p:grpSpPr>
        <p:sp>
          <p:nvSpPr>
            <p:cNvPr id="52" name="Oval 52">
              <a:extLst>
                <a:ext uri="{FF2B5EF4-FFF2-40B4-BE49-F238E27FC236}">
                  <a16:creationId xmlns:a16="http://schemas.microsoft.com/office/drawing/2014/main" id="{659100BF-A943-4F6B-933B-707249C37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3" name="Oval 53">
              <a:extLst>
                <a:ext uri="{FF2B5EF4-FFF2-40B4-BE49-F238E27FC236}">
                  <a16:creationId xmlns:a16="http://schemas.microsoft.com/office/drawing/2014/main" id="{567CAD8D-3061-4709-8CB7-A65C41323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18" name="Group 54">
            <a:extLst>
              <a:ext uri="{FF2B5EF4-FFF2-40B4-BE49-F238E27FC236}">
                <a16:creationId xmlns:a16="http://schemas.microsoft.com/office/drawing/2014/main" id="{0B6E32F9-0FEC-4F73-A677-819838F51AA6}"/>
              </a:ext>
            </a:extLst>
          </p:cNvPr>
          <p:cNvGrpSpPr>
            <a:grpSpLocks/>
          </p:cNvGrpSpPr>
          <p:nvPr/>
        </p:nvGrpSpPr>
        <p:grpSpPr bwMode="auto">
          <a:xfrm>
            <a:off x="179388" y="6308725"/>
            <a:ext cx="287337" cy="215900"/>
            <a:chOff x="1066" y="1706"/>
            <a:chExt cx="181" cy="136"/>
          </a:xfrm>
        </p:grpSpPr>
        <p:sp>
          <p:nvSpPr>
            <p:cNvPr id="55" name="Oval 55">
              <a:extLst>
                <a:ext uri="{FF2B5EF4-FFF2-40B4-BE49-F238E27FC236}">
                  <a16:creationId xmlns:a16="http://schemas.microsoft.com/office/drawing/2014/main" id="{14B68E98-A5C0-47ED-9624-7DFCDB4763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6" name="Oval 56">
              <a:extLst>
                <a:ext uri="{FF2B5EF4-FFF2-40B4-BE49-F238E27FC236}">
                  <a16:creationId xmlns:a16="http://schemas.microsoft.com/office/drawing/2014/main" id="{B6F96C24-55C9-42EC-BA5F-E5A7254EA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19" name="Group 57">
            <a:extLst>
              <a:ext uri="{FF2B5EF4-FFF2-40B4-BE49-F238E27FC236}">
                <a16:creationId xmlns:a16="http://schemas.microsoft.com/office/drawing/2014/main" id="{35C6A474-32D9-4330-AE66-92FC5D978C40}"/>
              </a:ext>
            </a:extLst>
          </p:cNvPr>
          <p:cNvGrpSpPr>
            <a:grpSpLocks/>
          </p:cNvGrpSpPr>
          <p:nvPr/>
        </p:nvGrpSpPr>
        <p:grpSpPr bwMode="auto">
          <a:xfrm>
            <a:off x="7667625" y="6237288"/>
            <a:ext cx="287338" cy="215900"/>
            <a:chOff x="1066" y="1706"/>
            <a:chExt cx="181" cy="136"/>
          </a:xfrm>
        </p:grpSpPr>
        <p:sp>
          <p:nvSpPr>
            <p:cNvPr id="58" name="Oval 58">
              <a:extLst>
                <a:ext uri="{FF2B5EF4-FFF2-40B4-BE49-F238E27FC236}">
                  <a16:creationId xmlns:a16="http://schemas.microsoft.com/office/drawing/2014/main" id="{5360A3B7-48FB-4B03-AAF2-B0CFBB19B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9" name="Oval 59">
              <a:extLst>
                <a:ext uri="{FF2B5EF4-FFF2-40B4-BE49-F238E27FC236}">
                  <a16:creationId xmlns:a16="http://schemas.microsoft.com/office/drawing/2014/main" id="{B3E07585-6998-4EEA-9B98-D0B562C5F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20" name="Group 60">
            <a:extLst>
              <a:ext uri="{FF2B5EF4-FFF2-40B4-BE49-F238E27FC236}">
                <a16:creationId xmlns:a16="http://schemas.microsoft.com/office/drawing/2014/main" id="{50B66E1D-1EF0-491D-A6C6-629BFD057C2F}"/>
              </a:ext>
            </a:extLst>
          </p:cNvPr>
          <p:cNvGrpSpPr>
            <a:grpSpLocks/>
          </p:cNvGrpSpPr>
          <p:nvPr/>
        </p:nvGrpSpPr>
        <p:grpSpPr bwMode="auto">
          <a:xfrm>
            <a:off x="7956550" y="6237288"/>
            <a:ext cx="287338" cy="215900"/>
            <a:chOff x="1066" y="1706"/>
            <a:chExt cx="181" cy="136"/>
          </a:xfrm>
        </p:grpSpPr>
        <p:sp>
          <p:nvSpPr>
            <p:cNvPr id="61" name="Oval 61">
              <a:extLst>
                <a:ext uri="{FF2B5EF4-FFF2-40B4-BE49-F238E27FC236}">
                  <a16:creationId xmlns:a16="http://schemas.microsoft.com/office/drawing/2014/main" id="{0EA1A695-80A8-472E-95CB-15E91A41DD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62" name="Oval 62">
              <a:extLst>
                <a:ext uri="{FF2B5EF4-FFF2-40B4-BE49-F238E27FC236}">
                  <a16:creationId xmlns:a16="http://schemas.microsoft.com/office/drawing/2014/main" id="{D8E58336-5B6A-455F-B3A5-D692C25EF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21" name="Group 63">
            <a:extLst>
              <a:ext uri="{FF2B5EF4-FFF2-40B4-BE49-F238E27FC236}">
                <a16:creationId xmlns:a16="http://schemas.microsoft.com/office/drawing/2014/main" id="{6B3EE782-7383-458F-83A3-6503FBE8117B}"/>
              </a:ext>
            </a:extLst>
          </p:cNvPr>
          <p:cNvGrpSpPr>
            <a:grpSpLocks/>
          </p:cNvGrpSpPr>
          <p:nvPr/>
        </p:nvGrpSpPr>
        <p:grpSpPr bwMode="auto">
          <a:xfrm>
            <a:off x="8243888" y="6237288"/>
            <a:ext cx="287337" cy="215900"/>
            <a:chOff x="1066" y="1706"/>
            <a:chExt cx="181" cy="136"/>
          </a:xfrm>
        </p:grpSpPr>
        <p:sp>
          <p:nvSpPr>
            <p:cNvPr id="64" name="Oval 64">
              <a:extLst>
                <a:ext uri="{FF2B5EF4-FFF2-40B4-BE49-F238E27FC236}">
                  <a16:creationId xmlns:a16="http://schemas.microsoft.com/office/drawing/2014/main" id="{A8C4BCCA-0739-466B-8618-3391E3FAB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65" name="Oval 65">
              <a:extLst>
                <a:ext uri="{FF2B5EF4-FFF2-40B4-BE49-F238E27FC236}">
                  <a16:creationId xmlns:a16="http://schemas.microsoft.com/office/drawing/2014/main" id="{19B402B1-AB68-4073-9265-69BA40E5F9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22" name="Group 66">
            <a:extLst>
              <a:ext uri="{FF2B5EF4-FFF2-40B4-BE49-F238E27FC236}">
                <a16:creationId xmlns:a16="http://schemas.microsoft.com/office/drawing/2014/main" id="{F7CDDA0D-8C1F-4FB2-9A8F-D731B9137B49}"/>
              </a:ext>
            </a:extLst>
          </p:cNvPr>
          <p:cNvGrpSpPr>
            <a:grpSpLocks/>
          </p:cNvGrpSpPr>
          <p:nvPr/>
        </p:nvGrpSpPr>
        <p:grpSpPr bwMode="auto">
          <a:xfrm>
            <a:off x="3635375" y="2636838"/>
            <a:ext cx="215900" cy="215900"/>
            <a:chOff x="1156" y="2568"/>
            <a:chExt cx="136" cy="136"/>
          </a:xfrm>
        </p:grpSpPr>
        <p:sp>
          <p:nvSpPr>
            <p:cNvPr id="67" name="Oval 67">
              <a:extLst>
                <a:ext uri="{FF2B5EF4-FFF2-40B4-BE49-F238E27FC236}">
                  <a16:creationId xmlns:a16="http://schemas.microsoft.com/office/drawing/2014/main" id="{548F5240-B18D-4523-9EEF-D1A51C704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68" name="Oval 68">
              <a:extLst>
                <a:ext uri="{FF2B5EF4-FFF2-40B4-BE49-F238E27FC236}">
                  <a16:creationId xmlns:a16="http://schemas.microsoft.com/office/drawing/2014/main" id="{F171A9FA-73FC-45E8-9D19-4FF383E4BC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23" name="Group 69">
            <a:extLst>
              <a:ext uri="{FF2B5EF4-FFF2-40B4-BE49-F238E27FC236}">
                <a16:creationId xmlns:a16="http://schemas.microsoft.com/office/drawing/2014/main" id="{6E5E7DD4-0BC3-467D-9D90-8020FE124A84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2636838"/>
            <a:ext cx="215900" cy="215900"/>
            <a:chOff x="1156" y="2568"/>
            <a:chExt cx="136" cy="136"/>
          </a:xfrm>
        </p:grpSpPr>
        <p:sp>
          <p:nvSpPr>
            <p:cNvPr id="70" name="Oval 70">
              <a:extLst>
                <a:ext uri="{FF2B5EF4-FFF2-40B4-BE49-F238E27FC236}">
                  <a16:creationId xmlns:a16="http://schemas.microsoft.com/office/drawing/2014/main" id="{19A90433-2535-4DE7-88F7-FF79DDD4D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1" name="Oval 71">
              <a:extLst>
                <a:ext uri="{FF2B5EF4-FFF2-40B4-BE49-F238E27FC236}">
                  <a16:creationId xmlns:a16="http://schemas.microsoft.com/office/drawing/2014/main" id="{69FF99F5-AF50-4B9B-BFF3-64BB7AE4D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24" name="Group 72">
            <a:extLst>
              <a:ext uri="{FF2B5EF4-FFF2-40B4-BE49-F238E27FC236}">
                <a16:creationId xmlns:a16="http://schemas.microsoft.com/office/drawing/2014/main" id="{5E107F91-1DD8-4269-8401-13ACC775FD03}"/>
              </a:ext>
            </a:extLst>
          </p:cNvPr>
          <p:cNvGrpSpPr>
            <a:grpSpLocks/>
          </p:cNvGrpSpPr>
          <p:nvPr/>
        </p:nvGrpSpPr>
        <p:grpSpPr bwMode="auto">
          <a:xfrm>
            <a:off x="4067175" y="2636838"/>
            <a:ext cx="215900" cy="215900"/>
            <a:chOff x="1156" y="2568"/>
            <a:chExt cx="136" cy="136"/>
          </a:xfrm>
        </p:grpSpPr>
        <p:sp>
          <p:nvSpPr>
            <p:cNvPr id="73" name="Oval 73">
              <a:extLst>
                <a:ext uri="{FF2B5EF4-FFF2-40B4-BE49-F238E27FC236}">
                  <a16:creationId xmlns:a16="http://schemas.microsoft.com/office/drawing/2014/main" id="{995A5749-16C5-4086-A1A8-BC7677D9A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4" name="Oval 74">
              <a:extLst>
                <a:ext uri="{FF2B5EF4-FFF2-40B4-BE49-F238E27FC236}">
                  <a16:creationId xmlns:a16="http://schemas.microsoft.com/office/drawing/2014/main" id="{22E293D1-E550-4EDE-A933-28CEFFE4CC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25" name="Group 75">
            <a:extLst>
              <a:ext uri="{FF2B5EF4-FFF2-40B4-BE49-F238E27FC236}">
                <a16:creationId xmlns:a16="http://schemas.microsoft.com/office/drawing/2014/main" id="{6CFF79D8-7075-4599-A5AE-E9BB36FA2991}"/>
              </a:ext>
            </a:extLst>
          </p:cNvPr>
          <p:cNvGrpSpPr>
            <a:grpSpLocks/>
          </p:cNvGrpSpPr>
          <p:nvPr/>
        </p:nvGrpSpPr>
        <p:grpSpPr bwMode="auto">
          <a:xfrm>
            <a:off x="3419475" y="2708275"/>
            <a:ext cx="215900" cy="215900"/>
            <a:chOff x="1156" y="2568"/>
            <a:chExt cx="136" cy="136"/>
          </a:xfrm>
        </p:grpSpPr>
        <p:sp>
          <p:nvSpPr>
            <p:cNvPr id="76" name="Oval 76">
              <a:extLst>
                <a:ext uri="{FF2B5EF4-FFF2-40B4-BE49-F238E27FC236}">
                  <a16:creationId xmlns:a16="http://schemas.microsoft.com/office/drawing/2014/main" id="{74114F23-5D5D-493E-A507-C7729908B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7" name="Oval 77">
              <a:extLst>
                <a:ext uri="{FF2B5EF4-FFF2-40B4-BE49-F238E27FC236}">
                  <a16:creationId xmlns:a16="http://schemas.microsoft.com/office/drawing/2014/main" id="{AED47F91-C9C6-48E1-8204-1C2AFA4591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26" name="Group 78">
            <a:extLst>
              <a:ext uri="{FF2B5EF4-FFF2-40B4-BE49-F238E27FC236}">
                <a16:creationId xmlns:a16="http://schemas.microsoft.com/office/drawing/2014/main" id="{5D8132E8-1F22-47FF-B2D4-41CD6E5670BA}"/>
              </a:ext>
            </a:extLst>
          </p:cNvPr>
          <p:cNvGrpSpPr>
            <a:grpSpLocks/>
          </p:cNvGrpSpPr>
          <p:nvPr/>
        </p:nvGrpSpPr>
        <p:grpSpPr bwMode="auto">
          <a:xfrm>
            <a:off x="3203575" y="2708275"/>
            <a:ext cx="215900" cy="215900"/>
            <a:chOff x="1156" y="2568"/>
            <a:chExt cx="136" cy="136"/>
          </a:xfrm>
        </p:grpSpPr>
        <p:sp>
          <p:nvSpPr>
            <p:cNvPr id="79" name="Oval 79">
              <a:extLst>
                <a:ext uri="{FF2B5EF4-FFF2-40B4-BE49-F238E27FC236}">
                  <a16:creationId xmlns:a16="http://schemas.microsoft.com/office/drawing/2014/main" id="{3B355807-E985-41F8-8DBA-C9522D0B4B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0" name="Oval 80">
              <a:extLst>
                <a:ext uri="{FF2B5EF4-FFF2-40B4-BE49-F238E27FC236}">
                  <a16:creationId xmlns:a16="http://schemas.microsoft.com/office/drawing/2014/main" id="{7A813077-2B14-4C1A-BEC2-1D4796784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27" name="Group 81">
            <a:extLst>
              <a:ext uri="{FF2B5EF4-FFF2-40B4-BE49-F238E27FC236}">
                <a16:creationId xmlns:a16="http://schemas.microsoft.com/office/drawing/2014/main" id="{88DDD237-9FC0-45A8-97CE-FA44FED9F635}"/>
              </a:ext>
            </a:extLst>
          </p:cNvPr>
          <p:cNvGrpSpPr>
            <a:grpSpLocks/>
          </p:cNvGrpSpPr>
          <p:nvPr/>
        </p:nvGrpSpPr>
        <p:grpSpPr bwMode="auto">
          <a:xfrm>
            <a:off x="2987675" y="2781300"/>
            <a:ext cx="215900" cy="215900"/>
            <a:chOff x="1156" y="2568"/>
            <a:chExt cx="136" cy="136"/>
          </a:xfrm>
        </p:grpSpPr>
        <p:sp>
          <p:nvSpPr>
            <p:cNvPr id="82" name="Oval 82">
              <a:extLst>
                <a:ext uri="{FF2B5EF4-FFF2-40B4-BE49-F238E27FC236}">
                  <a16:creationId xmlns:a16="http://schemas.microsoft.com/office/drawing/2014/main" id="{0A3592D9-9B16-4C24-AFD7-22762FAD1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3" name="Oval 83">
              <a:extLst>
                <a:ext uri="{FF2B5EF4-FFF2-40B4-BE49-F238E27FC236}">
                  <a16:creationId xmlns:a16="http://schemas.microsoft.com/office/drawing/2014/main" id="{293F1BE4-0F6D-4B11-A2E8-4336596B5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28" name="Group 84">
            <a:extLst>
              <a:ext uri="{FF2B5EF4-FFF2-40B4-BE49-F238E27FC236}">
                <a16:creationId xmlns:a16="http://schemas.microsoft.com/office/drawing/2014/main" id="{9191B851-28F0-4C67-8533-8A4EC5B8F9F6}"/>
              </a:ext>
            </a:extLst>
          </p:cNvPr>
          <p:cNvGrpSpPr>
            <a:grpSpLocks/>
          </p:cNvGrpSpPr>
          <p:nvPr/>
        </p:nvGrpSpPr>
        <p:grpSpPr bwMode="auto">
          <a:xfrm>
            <a:off x="2876550" y="2963863"/>
            <a:ext cx="215900" cy="215900"/>
            <a:chOff x="1156" y="2568"/>
            <a:chExt cx="136" cy="136"/>
          </a:xfrm>
        </p:grpSpPr>
        <p:sp>
          <p:nvSpPr>
            <p:cNvPr id="85" name="Oval 85">
              <a:extLst>
                <a:ext uri="{FF2B5EF4-FFF2-40B4-BE49-F238E27FC236}">
                  <a16:creationId xmlns:a16="http://schemas.microsoft.com/office/drawing/2014/main" id="{7DFAC9AD-E342-42B9-9FE2-3A6BC4DB1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6" name="Oval 86">
              <a:extLst>
                <a:ext uri="{FF2B5EF4-FFF2-40B4-BE49-F238E27FC236}">
                  <a16:creationId xmlns:a16="http://schemas.microsoft.com/office/drawing/2014/main" id="{0D2E022D-2307-4796-BAD5-11BE0B10E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29" name="Group 87">
            <a:extLst>
              <a:ext uri="{FF2B5EF4-FFF2-40B4-BE49-F238E27FC236}">
                <a16:creationId xmlns:a16="http://schemas.microsoft.com/office/drawing/2014/main" id="{4F5801F5-4CDF-4897-B58B-963C89FA4EDC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3095625"/>
            <a:ext cx="215900" cy="215900"/>
            <a:chOff x="1156" y="2568"/>
            <a:chExt cx="136" cy="136"/>
          </a:xfrm>
        </p:grpSpPr>
        <p:sp>
          <p:nvSpPr>
            <p:cNvPr id="88" name="Oval 88">
              <a:extLst>
                <a:ext uri="{FF2B5EF4-FFF2-40B4-BE49-F238E27FC236}">
                  <a16:creationId xmlns:a16="http://schemas.microsoft.com/office/drawing/2014/main" id="{39754E93-089E-45C5-BE74-5E92832E18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9" name="Oval 89">
              <a:extLst>
                <a:ext uri="{FF2B5EF4-FFF2-40B4-BE49-F238E27FC236}">
                  <a16:creationId xmlns:a16="http://schemas.microsoft.com/office/drawing/2014/main" id="{3FA70326-B21F-4C00-9FE4-1AB91C46E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30" name="Group 90">
            <a:extLst>
              <a:ext uri="{FF2B5EF4-FFF2-40B4-BE49-F238E27FC236}">
                <a16:creationId xmlns:a16="http://schemas.microsoft.com/office/drawing/2014/main" id="{EA0C7152-14FE-4CB4-B2EB-61A936ACE2CA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3271838"/>
            <a:ext cx="215900" cy="215900"/>
            <a:chOff x="1156" y="2568"/>
            <a:chExt cx="136" cy="136"/>
          </a:xfrm>
        </p:grpSpPr>
        <p:sp>
          <p:nvSpPr>
            <p:cNvPr id="91" name="Oval 91">
              <a:extLst>
                <a:ext uri="{FF2B5EF4-FFF2-40B4-BE49-F238E27FC236}">
                  <a16:creationId xmlns:a16="http://schemas.microsoft.com/office/drawing/2014/main" id="{035BCC85-F88A-45B7-A100-E72198121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2" name="Oval 92">
              <a:extLst>
                <a:ext uri="{FF2B5EF4-FFF2-40B4-BE49-F238E27FC236}">
                  <a16:creationId xmlns:a16="http://schemas.microsoft.com/office/drawing/2014/main" id="{B4CB4E85-D606-4597-91FF-E6DAFC0F8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31" name="Group 93">
            <a:extLst>
              <a:ext uri="{FF2B5EF4-FFF2-40B4-BE49-F238E27FC236}">
                <a16:creationId xmlns:a16="http://schemas.microsoft.com/office/drawing/2014/main" id="{4F6D6FA3-F961-4197-822E-DA9F0FAF0DC1}"/>
              </a:ext>
            </a:extLst>
          </p:cNvPr>
          <p:cNvGrpSpPr>
            <a:grpSpLocks/>
          </p:cNvGrpSpPr>
          <p:nvPr/>
        </p:nvGrpSpPr>
        <p:grpSpPr bwMode="auto">
          <a:xfrm>
            <a:off x="2463800" y="3448050"/>
            <a:ext cx="215900" cy="215900"/>
            <a:chOff x="1156" y="2568"/>
            <a:chExt cx="136" cy="136"/>
          </a:xfrm>
        </p:grpSpPr>
        <p:sp>
          <p:nvSpPr>
            <p:cNvPr id="94" name="Oval 94">
              <a:extLst>
                <a:ext uri="{FF2B5EF4-FFF2-40B4-BE49-F238E27FC236}">
                  <a16:creationId xmlns:a16="http://schemas.microsoft.com/office/drawing/2014/main" id="{F7A082A2-8D24-43DD-AF1B-17B9942F17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5" name="Oval 95">
              <a:extLst>
                <a:ext uri="{FF2B5EF4-FFF2-40B4-BE49-F238E27FC236}">
                  <a16:creationId xmlns:a16="http://schemas.microsoft.com/office/drawing/2014/main" id="{FD91C0E7-556D-4E93-9F0F-194ED0D0B6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32" name="Group 96">
            <a:extLst>
              <a:ext uri="{FF2B5EF4-FFF2-40B4-BE49-F238E27FC236}">
                <a16:creationId xmlns:a16="http://schemas.microsoft.com/office/drawing/2014/main" id="{64E6D064-C380-4220-A444-485076BFF3ED}"/>
              </a:ext>
            </a:extLst>
          </p:cNvPr>
          <p:cNvGrpSpPr>
            <a:grpSpLocks/>
          </p:cNvGrpSpPr>
          <p:nvPr/>
        </p:nvGrpSpPr>
        <p:grpSpPr bwMode="auto">
          <a:xfrm>
            <a:off x="2376488" y="3646488"/>
            <a:ext cx="215900" cy="215900"/>
            <a:chOff x="1156" y="2568"/>
            <a:chExt cx="136" cy="136"/>
          </a:xfrm>
        </p:grpSpPr>
        <p:sp>
          <p:nvSpPr>
            <p:cNvPr id="97" name="Oval 97">
              <a:extLst>
                <a:ext uri="{FF2B5EF4-FFF2-40B4-BE49-F238E27FC236}">
                  <a16:creationId xmlns:a16="http://schemas.microsoft.com/office/drawing/2014/main" id="{FA65D6CA-3D6D-40F5-8F6F-9F4A000142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8" name="Oval 98">
              <a:extLst>
                <a:ext uri="{FF2B5EF4-FFF2-40B4-BE49-F238E27FC236}">
                  <a16:creationId xmlns:a16="http://schemas.microsoft.com/office/drawing/2014/main" id="{3CB1B72D-AC30-4F28-AF2C-AC61340E3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33" name="Group 99">
            <a:extLst>
              <a:ext uri="{FF2B5EF4-FFF2-40B4-BE49-F238E27FC236}">
                <a16:creationId xmlns:a16="http://schemas.microsoft.com/office/drawing/2014/main" id="{21EE88B5-08E8-4F8E-83E1-135791417818}"/>
              </a:ext>
            </a:extLst>
          </p:cNvPr>
          <p:cNvGrpSpPr>
            <a:grpSpLocks/>
          </p:cNvGrpSpPr>
          <p:nvPr/>
        </p:nvGrpSpPr>
        <p:grpSpPr bwMode="auto">
          <a:xfrm>
            <a:off x="2287588" y="3856038"/>
            <a:ext cx="215900" cy="215900"/>
            <a:chOff x="1156" y="2568"/>
            <a:chExt cx="136" cy="136"/>
          </a:xfrm>
        </p:grpSpPr>
        <p:sp>
          <p:nvSpPr>
            <p:cNvPr id="100" name="Oval 100">
              <a:extLst>
                <a:ext uri="{FF2B5EF4-FFF2-40B4-BE49-F238E27FC236}">
                  <a16:creationId xmlns:a16="http://schemas.microsoft.com/office/drawing/2014/main" id="{D279523F-23EC-49A5-82CB-B39AB7D7A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1" name="Oval 101">
              <a:extLst>
                <a:ext uri="{FF2B5EF4-FFF2-40B4-BE49-F238E27FC236}">
                  <a16:creationId xmlns:a16="http://schemas.microsoft.com/office/drawing/2014/main" id="{9CEEA18B-811B-4166-8874-91008060D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34" name="Group 102">
            <a:extLst>
              <a:ext uri="{FF2B5EF4-FFF2-40B4-BE49-F238E27FC236}">
                <a16:creationId xmlns:a16="http://schemas.microsoft.com/office/drawing/2014/main" id="{1F4E9136-AE25-4649-BAD6-4AF26CD2AB80}"/>
              </a:ext>
            </a:extLst>
          </p:cNvPr>
          <p:cNvGrpSpPr>
            <a:grpSpLocks/>
          </p:cNvGrpSpPr>
          <p:nvPr/>
        </p:nvGrpSpPr>
        <p:grpSpPr bwMode="auto">
          <a:xfrm>
            <a:off x="2276475" y="4065588"/>
            <a:ext cx="215900" cy="215900"/>
            <a:chOff x="1156" y="2568"/>
            <a:chExt cx="136" cy="136"/>
          </a:xfrm>
        </p:grpSpPr>
        <p:sp>
          <p:nvSpPr>
            <p:cNvPr id="103" name="Oval 103">
              <a:extLst>
                <a:ext uri="{FF2B5EF4-FFF2-40B4-BE49-F238E27FC236}">
                  <a16:creationId xmlns:a16="http://schemas.microsoft.com/office/drawing/2014/main" id="{3DB1CACA-AEA9-45D8-A361-198C985E78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4" name="Oval 104">
              <a:extLst>
                <a:ext uri="{FF2B5EF4-FFF2-40B4-BE49-F238E27FC236}">
                  <a16:creationId xmlns:a16="http://schemas.microsoft.com/office/drawing/2014/main" id="{6063799F-23A0-4568-9790-1C5848D79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35" name="Group 105">
            <a:extLst>
              <a:ext uri="{FF2B5EF4-FFF2-40B4-BE49-F238E27FC236}">
                <a16:creationId xmlns:a16="http://schemas.microsoft.com/office/drawing/2014/main" id="{0F2C1FAE-B52B-4A3F-A0C0-8EA21AD94FF7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2636838"/>
            <a:ext cx="215900" cy="215900"/>
            <a:chOff x="1156" y="2568"/>
            <a:chExt cx="136" cy="136"/>
          </a:xfrm>
        </p:grpSpPr>
        <p:sp>
          <p:nvSpPr>
            <p:cNvPr id="106" name="Oval 106">
              <a:extLst>
                <a:ext uri="{FF2B5EF4-FFF2-40B4-BE49-F238E27FC236}">
                  <a16:creationId xmlns:a16="http://schemas.microsoft.com/office/drawing/2014/main" id="{6C053CD8-8498-4107-9E56-7F3696C3C5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7" name="Oval 107">
              <a:extLst>
                <a:ext uri="{FF2B5EF4-FFF2-40B4-BE49-F238E27FC236}">
                  <a16:creationId xmlns:a16="http://schemas.microsoft.com/office/drawing/2014/main" id="{871B6CFC-2F7F-4D61-94AC-1716A4E89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36" name="Group 108">
            <a:extLst>
              <a:ext uri="{FF2B5EF4-FFF2-40B4-BE49-F238E27FC236}">
                <a16:creationId xmlns:a16="http://schemas.microsoft.com/office/drawing/2014/main" id="{205B8D5C-1372-4347-A982-1417170D4053}"/>
              </a:ext>
            </a:extLst>
          </p:cNvPr>
          <p:cNvGrpSpPr>
            <a:grpSpLocks/>
          </p:cNvGrpSpPr>
          <p:nvPr/>
        </p:nvGrpSpPr>
        <p:grpSpPr bwMode="auto">
          <a:xfrm>
            <a:off x="2238375" y="4500563"/>
            <a:ext cx="215900" cy="215900"/>
            <a:chOff x="1156" y="2568"/>
            <a:chExt cx="136" cy="136"/>
          </a:xfrm>
        </p:grpSpPr>
        <p:sp>
          <p:nvSpPr>
            <p:cNvPr id="109" name="Oval 109">
              <a:extLst>
                <a:ext uri="{FF2B5EF4-FFF2-40B4-BE49-F238E27FC236}">
                  <a16:creationId xmlns:a16="http://schemas.microsoft.com/office/drawing/2014/main" id="{0BB28D21-4F90-4245-BC97-29364DB05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0" name="Oval 110">
              <a:extLst>
                <a:ext uri="{FF2B5EF4-FFF2-40B4-BE49-F238E27FC236}">
                  <a16:creationId xmlns:a16="http://schemas.microsoft.com/office/drawing/2014/main" id="{D91AC2AD-CD5F-404B-91FE-7BAF6B63AD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37" name="Group 111">
            <a:extLst>
              <a:ext uri="{FF2B5EF4-FFF2-40B4-BE49-F238E27FC236}">
                <a16:creationId xmlns:a16="http://schemas.microsoft.com/office/drawing/2014/main" id="{CC697551-AE42-4C6F-AA95-96AAB74EA933}"/>
              </a:ext>
            </a:extLst>
          </p:cNvPr>
          <p:cNvGrpSpPr>
            <a:grpSpLocks/>
          </p:cNvGrpSpPr>
          <p:nvPr/>
        </p:nvGrpSpPr>
        <p:grpSpPr bwMode="auto">
          <a:xfrm>
            <a:off x="2233613" y="4287838"/>
            <a:ext cx="215900" cy="215900"/>
            <a:chOff x="1156" y="2568"/>
            <a:chExt cx="136" cy="136"/>
          </a:xfrm>
        </p:grpSpPr>
        <p:sp>
          <p:nvSpPr>
            <p:cNvPr id="112" name="Oval 112">
              <a:extLst>
                <a:ext uri="{FF2B5EF4-FFF2-40B4-BE49-F238E27FC236}">
                  <a16:creationId xmlns:a16="http://schemas.microsoft.com/office/drawing/2014/main" id="{03C0EAE9-C0E4-49FF-987F-8ADD3CD71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3" name="Oval 113">
              <a:extLst>
                <a:ext uri="{FF2B5EF4-FFF2-40B4-BE49-F238E27FC236}">
                  <a16:creationId xmlns:a16="http://schemas.microsoft.com/office/drawing/2014/main" id="{06689611-7487-42E1-910E-352B6550B4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38" name="Group 114">
            <a:extLst>
              <a:ext uri="{FF2B5EF4-FFF2-40B4-BE49-F238E27FC236}">
                <a16:creationId xmlns:a16="http://schemas.microsoft.com/office/drawing/2014/main" id="{FC69DD75-36BD-4A4F-887F-68217391751B}"/>
              </a:ext>
            </a:extLst>
          </p:cNvPr>
          <p:cNvGrpSpPr>
            <a:grpSpLocks/>
          </p:cNvGrpSpPr>
          <p:nvPr/>
        </p:nvGrpSpPr>
        <p:grpSpPr bwMode="auto">
          <a:xfrm>
            <a:off x="4491038" y="2686050"/>
            <a:ext cx="215900" cy="215900"/>
            <a:chOff x="1156" y="2568"/>
            <a:chExt cx="136" cy="136"/>
          </a:xfrm>
        </p:grpSpPr>
        <p:sp>
          <p:nvSpPr>
            <p:cNvPr id="115" name="Oval 115">
              <a:extLst>
                <a:ext uri="{FF2B5EF4-FFF2-40B4-BE49-F238E27FC236}">
                  <a16:creationId xmlns:a16="http://schemas.microsoft.com/office/drawing/2014/main" id="{36F71C99-AA85-49A0-AA50-93F2239BA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6" name="Oval 116">
              <a:extLst>
                <a:ext uri="{FF2B5EF4-FFF2-40B4-BE49-F238E27FC236}">
                  <a16:creationId xmlns:a16="http://schemas.microsoft.com/office/drawing/2014/main" id="{4EC51498-5581-47AF-AAAB-EACF43876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39" name="Group 117">
            <a:extLst>
              <a:ext uri="{FF2B5EF4-FFF2-40B4-BE49-F238E27FC236}">
                <a16:creationId xmlns:a16="http://schemas.microsoft.com/office/drawing/2014/main" id="{427FE5DD-8FDB-4E22-ADCE-FA58CD85EB6D}"/>
              </a:ext>
            </a:extLst>
          </p:cNvPr>
          <p:cNvGrpSpPr>
            <a:grpSpLocks/>
          </p:cNvGrpSpPr>
          <p:nvPr/>
        </p:nvGrpSpPr>
        <p:grpSpPr bwMode="auto">
          <a:xfrm>
            <a:off x="4883150" y="2803525"/>
            <a:ext cx="215900" cy="215900"/>
            <a:chOff x="1156" y="2568"/>
            <a:chExt cx="136" cy="136"/>
          </a:xfrm>
        </p:grpSpPr>
        <p:sp>
          <p:nvSpPr>
            <p:cNvPr id="118" name="Oval 118">
              <a:extLst>
                <a:ext uri="{FF2B5EF4-FFF2-40B4-BE49-F238E27FC236}">
                  <a16:creationId xmlns:a16="http://schemas.microsoft.com/office/drawing/2014/main" id="{44147AC0-D91D-49BD-913E-B18B06921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9" name="Oval 119">
              <a:extLst>
                <a:ext uri="{FF2B5EF4-FFF2-40B4-BE49-F238E27FC236}">
                  <a16:creationId xmlns:a16="http://schemas.microsoft.com/office/drawing/2014/main" id="{D2F34703-A80F-482C-A8EC-7DF49C44C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40" name="Group 120">
            <a:extLst>
              <a:ext uri="{FF2B5EF4-FFF2-40B4-BE49-F238E27FC236}">
                <a16:creationId xmlns:a16="http://schemas.microsoft.com/office/drawing/2014/main" id="{2BEFE7D5-C291-46C3-B1E3-2E9108666BE6}"/>
              </a:ext>
            </a:extLst>
          </p:cNvPr>
          <p:cNvGrpSpPr>
            <a:grpSpLocks/>
          </p:cNvGrpSpPr>
          <p:nvPr/>
        </p:nvGrpSpPr>
        <p:grpSpPr bwMode="auto">
          <a:xfrm>
            <a:off x="5076825" y="2852738"/>
            <a:ext cx="215900" cy="215900"/>
            <a:chOff x="1156" y="2568"/>
            <a:chExt cx="136" cy="136"/>
          </a:xfrm>
        </p:grpSpPr>
        <p:sp>
          <p:nvSpPr>
            <p:cNvPr id="121" name="Oval 121">
              <a:extLst>
                <a:ext uri="{FF2B5EF4-FFF2-40B4-BE49-F238E27FC236}">
                  <a16:creationId xmlns:a16="http://schemas.microsoft.com/office/drawing/2014/main" id="{513C52C5-C890-42D4-9B9A-D5A5FB44D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2" name="Oval 122">
              <a:extLst>
                <a:ext uri="{FF2B5EF4-FFF2-40B4-BE49-F238E27FC236}">
                  <a16:creationId xmlns:a16="http://schemas.microsoft.com/office/drawing/2014/main" id="{49B454C6-7A73-45C4-95CE-8ACC4A572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41" name="Group 123">
            <a:extLst>
              <a:ext uri="{FF2B5EF4-FFF2-40B4-BE49-F238E27FC236}">
                <a16:creationId xmlns:a16="http://schemas.microsoft.com/office/drawing/2014/main" id="{FA5B41DB-9448-450C-93E6-7FA933F5829A}"/>
              </a:ext>
            </a:extLst>
          </p:cNvPr>
          <p:cNvGrpSpPr>
            <a:grpSpLocks/>
          </p:cNvGrpSpPr>
          <p:nvPr/>
        </p:nvGrpSpPr>
        <p:grpSpPr bwMode="auto">
          <a:xfrm>
            <a:off x="5219700" y="2997200"/>
            <a:ext cx="215900" cy="215900"/>
            <a:chOff x="1156" y="2568"/>
            <a:chExt cx="136" cy="136"/>
          </a:xfrm>
        </p:grpSpPr>
        <p:sp>
          <p:nvSpPr>
            <p:cNvPr id="124" name="Oval 124">
              <a:extLst>
                <a:ext uri="{FF2B5EF4-FFF2-40B4-BE49-F238E27FC236}">
                  <a16:creationId xmlns:a16="http://schemas.microsoft.com/office/drawing/2014/main" id="{7222A42B-451C-4DFB-A52A-B9042828F2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5" name="Oval 125">
              <a:extLst>
                <a:ext uri="{FF2B5EF4-FFF2-40B4-BE49-F238E27FC236}">
                  <a16:creationId xmlns:a16="http://schemas.microsoft.com/office/drawing/2014/main" id="{A820EEB4-EFA4-4EC1-AA5B-2DBFAFC60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42" name="Group 126">
            <a:extLst>
              <a:ext uri="{FF2B5EF4-FFF2-40B4-BE49-F238E27FC236}">
                <a16:creationId xmlns:a16="http://schemas.microsoft.com/office/drawing/2014/main" id="{B38695B1-D440-40BE-AE70-D34FBD184674}"/>
              </a:ext>
            </a:extLst>
          </p:cNvPr>
          <p:cNvGrpSpPr>
            <a:grpSpLocks/>
          </p:cNvGrpSpPr>
          <p:nvPr/>
        </p:nvGrpSpPr>
        <p:grpSpPr bwMode="auto">
          <a:xfrm>
            <a:off x="4700588" y="2719388"/>
            <a:ext cx="215900" cy="215900"/>
            <a:chOff x="1156" y="2568"/>
            <a:chExt cx="136" cy="136"/>
          </a:xfrm>
        </p:grpSpPr>
        <p:sp>
          <p:nvSpPr>
            <p:cNvPr id="127" name="Oval 127">
              <a:extLst>
                <a:ext uri="{FF2B5EF4-FFF2-40B4-BE49-F238E27FC236}">
                  <a16:creationId xmlns:a16="http://schemas.microsoft.com/office/drawing/2014/main" id="{544AF0AC-8258-489E-B303-C7309138D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8" name="Oval 128">
              <a:extLst>
                <a:ext uri="{FF2B5EF4-FFF2-40B4-BE49-F238E27FC236}">
                  <a16:creationId xmlns:a16="http://schemas.microsoft.com/office/drawing/2014/main" id="{1BD328B2-425E-4D67-B7FD-F40E4CCD7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43" name="Group 129">
            <a:extLst>
              <a:ext uri="{FF2B5EF4-FFF2-40B4-BE49-F238E27FC236}">
                <a16:creationId xmlns:a16="http://schemas.microsoft.com/office/drawing/2014/main" id="{35AAA6D8-9F51-4B8A-8D7A-4E33E647A8F1}"/>
              </a:ext>
            </a:extLst>
          </p:cNvPr>
          <p:cNvGrpSpPr>
            <a:grpSpLocks/>
          </p:cNvGrpSpPr>
          <p:nvPr/>
        </p:nvGrpSpPr>
        <p:grpSpPr bwMode="auto">
          <a:xfrm>
            <a:off x="5724525" y="3644900"/>
            <a:ext cx="215900" cy="215900"/>
            <a:chOff x="1156" y="2568"/>
            <a:chExt cx="136" cy="136"/>
          </a:xfrm>
        </p:grpSpPr>
        <p:sp>
          <p:nvSpPr>
            <p:cNvPr id="130" name="Oval 130">
              <a:extLst>
                <a:ext uri="{FF2B5EF4-FFF2-40B4-BE49-F238E27FC236}">
                  <a16:creationId xmlns:a16="http://schemas.microsoft.com/office/drawing/2014/main" id="{6A4C2A20-4DC8-42A1-BD2B-12DE77EEF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1" name="Oval 131">
              <a:extLst>
                <a:ext uri="{FF2B5EF4-FFF2-40B4-BE49-F238E27FC236}">
                  <a16:creationId xmlns:a16="http://schemas.microsoft.com/office/drawing/2014/main" id="{200212DB-598D-463B-B8DF-B4B8EC43A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44" name="Group 132">
            <a:extLst>
              <a:ext uri="{FF2B5EF4-FFF2-40B4-BE49-F238E27FC236}">
                <a16:creationId xmlns:a16="http://schemas.microsoft.com/office/drawing/2014/main" id="{09DFF842-2A2F-4B1F-A9B3-5BEF839053B5}"/>
              </a:ext>
            </a:extLst>
          </p:cNvPr>
          <p:cNvGrpSpPr>
            <a:grpSpLocks/>
          </p:cNvGrpSpPr>
          <p:nvPr/>
        </p:nvGrpSpPr>
        <p:grpSpPr bwMode="auto">
          <a:xfrm>
            <a:off x="5580063" y="3500438"/>
            <a:ext cx="215900" cy="215900"/>
            <a:chOff x="1156" y="2568"/>
            <a:chExt cx="136" cy="136"/>
          </a:xfrm>
        </p:grpSpPr>
        <p:sp>
          <p:nvSpPr>
            <p:cNvPr id="133" name="Oval 133">
              <a:extLst>
                <a:ext uri="{FF2B5EF4-FFF2-40B4-BE49-F238E27FC236}">
                  <a16:creationId xmlns:a16="http://schemas.microsoft.com/office/drawing/2014/main" id="{B44D7155-48A9-4CAE-B360-96426D832F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4" name="Oval 134">
              <a:extLst>
                <a:ext uri="{FF2B5EF4-FFF2-40B4-BE49-F238E27FC236}">
                  <a16:creationId xmlns:a16="http://schemas.microsoft.com/office/drawing/2014/main" id="{FE752857-6C1C-401B-A8B2-F363B127D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45" name="Group 135">
            <a:extLst>
              <a:ext uri="{FF2B5EF4-FFF2-40B4-BE49-F238E27FC236}">
                <a16:creationId xmlns:a16="http://schemas.microsoft.com/office/drawing/2014/main" id="{AA16F160-4A09-424B-929D-50B558423E21}"/>
              </a:ext>
            </a:extLst>
          </p:cNvPr>
          <p:cNvGrpSpPr>
            <a:grpSpLocks/>
          </p:cNvGrpSpPr>
          <p:nvPr/>
        </p:nvGrpSpPr>
        <p:grpSpPr bwMode="auto">
          <a:xfrm>
            <a:off x="5508625" y="3284538"/>
            <a:ext cx="215900" cy="215900"/>
            <a:chOff x="1156" y="2568"/>
            <a:chExt cx="136" cy="136"/>
          </a:xfrm>
        </p:grpSpPr>
        <p:sp>
          <p:nvSpPr>
            <p:cNvPr id="136" name="Oval 136">
              <a:extLst>
                <a:ext uri="{FF2B5EF4-FFF2-40B4-BE49-F238E27FC236}">
                  <a16:creationId xmlns:a16="http://schemas.microsoft.com/office/drawing/2014/main" id="{E5F6D395-79A6-4C9B-964A-BED86CA51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7" name="Oval 137">
              <a:extLst>
                <a:ext uri="{FF2B5EF4-FFF2-40B4-BE49-F238E27FC236}">
                  <a16:creationId xmlns:a16="http://schemas.microsoft.com/office/drawing/2014/main" id="{4C13C1E6-BEF7-461E-9443-680BDA34B9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46" name="Group 138">
            <a:extLst>
              <a:ext uri="{FF2B5EF4-FFF2-40B4-BE49-F238E27FC236}">
                <a16:creationId xmlns:a16="http://schemas.microsoft.com/office/drawing/2014/main" id="{D6DBC39D-35AA-4AC0-8C3D-740546A0DD55}"/>
              </a:ext>
            </a:extLst>
          </p:cNvPr>
          <p:cNvGrpSpPr>
            <a:grpSpLocks/>
          </p:cNvGrpSpPr>
          <p:nvPr/>
        </p:nvGrpSpPr>
        <p:grpSpPr bwMode="auto">
          <a:xfrm>
            <a:off x="5364163" y="3141663"/>
            <a:ext cx="215900" cy="215900"/>
            <a:chOff x="1156" y="2568"/>
            <a:chExt cx="136" cy="136"/>
          </a:xfrm>
        </p:grpSpPr>
        <p:sp>
          <p:nvSpPr>
            <p:cNvPr id="139" name="Oval 139">
              <a:extLst>
                <a:ext uri="{FF2B5EF4-FFF2-40B4-BE49-F238E27FC236}">
                  <a16:creationId xmlns:a16="http://schemas.microsoft.com/office/drawing/2014/main" id="{893C3461-2B36-42DC-85F6-16FC300C5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0" name="Oval 140">
              <a:extLst>
                <a:ext uri="{FF2B5EF4-FFF2-40B4-BE49-F238E27FC236}">
                  <a16:creationId xmlns:a16="http://schemas.microsoft.com/office/drawing/2014/main" id="{01BC01DB-8349-4110-9FA4-F2AF2EB4C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47" name="Group 141">
            <a:extLst>
              <a:ext uri="{FF2B5EF4-FFF2-40B4-BE49-F238E27FC236}">
                <a16:creationId xmlns:a16="http://schemas.microsoft.com/office/drawing/2014/main" id="{5F471F49-4B6D-4B65-93E7-6D9A4ED78038}"/>
              </a:ext>
            </a:extLst>
          </p:cNvPr>
          <p:cNvGrpSpPr>
            <a:grpSpLocks/>
          </p:cNvGrpSpPr>
          <p:nvPr/>
        </p:nvGrpSpPr>
        <p:grpSpPr bwMode="auto">
          <a:xfrm>
            <a:off x="2268538" y="4724400"/>
            <a:ext cx="215900" cy="215900"/>
            <a:chOff x="1156" y="2568"/>
            <a:chExt cx="136" cy="136"/>
          </a:xfrm>
        </p:grpSpPr>
        <p:sp>
          <p:nvSpPr>
            <p:cNvPr id="142" name="Oval 142">
              <a:extLst>
                <a:ext uri="{FF2B5EF4-FFF2-40B4-BE49-F238E27FC236}">
                  <a16:creationId xmlns:a16="http://schemas.microsoft.com/office/drawing/2014/main" id="{150B037E-5C00-4C3D-8446-0584A88579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3" name="Oval 143">
              <a:extLst>
                <a:ext uri="{FF2B5EF4-FFF2-40B4-BE49-F238E27FC236}">
                  <a16:creationId xmlns:a16="http://schemas.microsoft.com/office/drawing/2014/main" id="{D4885776-3C16-46FC-8B67-BED2B20FE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48" name="Group 144">
            <a:extLst>
              <a:ext uri="{FF2B5EF4-FFF2-40B4-BE49-F238E27FC236}">
                <a16:creationId xmlns:a16="http://schemas.microsoft.com/office/drawing/2014/main" id="{2373DC76-7DF9-485F-92B5-DEEB12EB31FB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724400"/>
            <a:ext cx="215900" cy="215900"/>
            <a:chOff x="1156" y="2568"/>
            <a:chExt cx="136" cy="136"/>
          </a:xfrm>
        </p:grpSpPr>
        <p:sp>
          <p:nvSpPr>
            <p:cNvPr id="145" name="Oval 145">
              <a:extLst>
                <a:ext uri="{FF2B5EF4-FFF2-40B4-BE49-F238E27FC236}">
                  <a16:creationId xmlns:a16="http://schemas.microsoft.com/office/drawing/2014/main" id="{6F13B5A1-C55D-4D55-9705-89B282516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6" name="Oval 146">
              <a:extLst>
                <a:ext uri="{FF2B5EF4-FFF2-40B4-BE49-F238E27FC236}">
                  <a16:creationId xmlns:a16="http://schemas.microsoft.com/office/drawing/2014/main" id="{090DF4BA-CF02-46AB-8203-DB8004566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49" name="Group 147">
            <a:extLst>
              <a:ext uri="{FF2B5EF4-FFF2-40B4-BE49-F238E27FC236}">
                <a16:creationId xmlns:a16="http://schemas.microsoft.com/office/drawing/2014/main" id="{F960108C-1398-437A-98BE-B1C849777CD0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508500"/>
            <a:ext cx="215900" cy="215900"/>
            <a:chOff x="1156" y="2568"/>
            <a:chExt cx="136" cy="136"/>
          </a:xfrm>
        </p:grpSpPr>
        <p:sp>
          <p:nvSpPr>
            <p:cNvPr id="148" name="Oval 148">
              <a:extLst>
                <a:ext uri="{FF2B5EF4-FFF2-40B4-BE49-F238E27FC236}">
                  <a16:creationId xmlns:a16="http://schemas.microsoft.com/office/drawing/2014/main" id="{2251EDD1-4BE7-4E47-A1C6-F5B9962AF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9" name="Oval 149">
              <a:extLst>
                <a:ext uri="{FF2B5EF4-FFF2-40B4-BE49-F238E27FC236}">
                  <a16:creationId xmlns:a16="http://schemas.microsoft.com/office/drawing/2014/main" id="{B7A14B20-E5C6-4D18-9D72-BD4C4FB1DF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50" name="Group 150">
            <a:extLst>
              <a:ext uri="{FF2B5EF4-FFF2-40B4-BE49-F238E27FC236}">
                <a16:creationId xmlns:a16="http://schemas.microsoft.com/office/drawing/2014/main" id="{99F7BE1D-4181-46AA-8ABB-1DF1D458B0B9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292600"/>
            <a:ext cx="215900" cy="215900"/>
            <a:chOff x="1156" y="2568"/>
            <a:chExt cx="136" cy="136"/>
          </a:xfrm>
        </p:grpSpPr>
        <p:sp>
          <p:nvSpPr>
            <p:cNvPr id="151" name="Oval 151">
              <a:extLst>
                <a:ext uri="{FF2B5EF4-FFF2-40B4-BE49-F238E27FC236}">
                  <a16:creationId xmlns:a16="http://schemas.microsoft.com/office/drawing/2014/main" id="{FB3D351C-38AA-4449-B5AC-42073F785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2" name="Oval 152">
              <a:extLst>
                <a:ext uri="{FF2B5EF4-FFF2-40B4-BE49-F238E27FC236}">
                  <a16:creationId xmlns:a16="http://schemas.microsoft.com/office/drawing/2014/main" id="{65963AB5-82D7-4FC4-BE16-6F7A8B42C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51" name="Group 153">
            <a:extLst>
              <a:ext uri="{FF2B5EF4-FFF2-40B4-BE49-F238E27FC236}">
                <a16:creationId xmlns:a16="http://schemas.microsoft.com/office/drawing/2014/main" id="{1C544936-6DE8-4341-9806-7C1EDEA7FE26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076700"/>
            <a:ext cx="215900" cy="215900"/>
            <a:chOff x="1156" y="2568"/>
            <a:chExt cx="136" cy="136"/>
          </a:xfrm>
        </p:grpSpPr>
        <p:sp>
          <p:nvSpPr>
            <p:cNvPr id="154" name="Oval 154">
              <a:extLst>
                <a:ext uri="{FF2B5EF4-FFF2-40B4-BE49-F238E27FC236}">
                  <a16:creationId xmlns:a16="http://schemas.microsoft.com/office/drawing/2014/main" id="{CB76AF2B-7021-4FD2-8EBC-CD61149786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5" name="Oval 155">
              <a:extLst>
                <a:ext uri="{FF2B5EF4-FFF2-40B4-BE49-F238E27FC236}">
                  <a16:creationId xmlns:a16="http://schemas.microsoft.com/office/drawing/2014/main" id="{6DFD2567-CCCB-4EDF-969D-F375EAD4F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52" name="Group 156">
            <a:extLst>
              <a:ext uri="{FF2B5EF4-FFF2-40B4-BE49-F238E27FC236}">
                <a16:creationId xmlns:a16="http://schemas.microsoft.com/office/drawing/2014/main" id="{D3CC6882-52C5-4BD8-B635-23862B674E20}"/>
              </a:ext>
            </a:extLst>
          </p:cNvPr>
          <p:cNvGrpSpPr>
            <a:grpSpLocks/>
          </p:cNvGrpSpPr>
          <p:nvPr/>
        </p:nvGrpSpPr>
        <p:grpSpPr bwMode="auto">
          <a:xfrm>
            <a:off x="5767388" y="3865563"/>
            <a:ext cx="215900" cy="215900"/>
            <a:chOff x="1156" y="2568"/>
            <a:chExt cx="136" cy="136"/>
          </a:xfrm>
        </p:grpSpPr>
        <p:sp>
          <p:nvSpPr>
            <p:cNvPr id="157" name="Oval 157">
              <a:extLst>
                <a:ext uri="{FF2B5EF4-FFF2-40B4-BE49-F238E27FC236}">
                  <a16:creationId xmlns:a16="http://schemas.microsoft.com/office/drawing/2014/main" id="{C6B1B2B9-B42D-4164-80BE-7FE50D61AE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8" name="Oval 158">
              <a:extLst>
                <a:ext uri="{FF2B5EF4-FFF2-40B4-BE49-F238E27FC236}">
                  <a16:creationId xmlns:a16="http://schemas.microsoft.com/office/drawing/2014/main" id="{FF03A90F-749D-4354-8589-380A2C6B0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53" name="Group 159">
            <a:extLst>
              <a:ext uri="{FF2B5EF4-FFF2-40B4-BE49-F238E27FC236}">
                <a16:creationId xmlns:a16="http://schemas.microsoft.com/office/drawing/2014/main" id="{7121B80A-A1E0-4FAD-B3C9-EB3220EE6C7C}"/>
              </a:ext>
            </a:extLst>
          </p:cNvPr>
          <p:cNvGrpSpPr>
            <a:grpSpLocks/>
          </p:cNvGrpSpPr>
          <p:nvPr/>
        </p:nvGrpSpPr>
        <p:grpSpPr bwMode="auto">
          <a:xfrm>
            <a:off x="2339975" y="4941888"/>
            <a:ext cx="215900" cy="215900"/>
            <a:chOff x="1156" y="2568"/>
            <a:chExt cx="136" cy="136"/>
          </a:xfrm>
        </p:grpSpPr>
        <p:sp>
          <p:nvSpPr>
            <p:cNvPr id="160" name="Oval 160">
              <a:extLst>
                <a:ext uri="{FF2B5EF4-FFF2-40B4-BE49-F238E27FC236}">
                  <a16:creationId xmlns:a16="http://schemas.microsoft.com/office/drawing/2014/main" id="{0B3BC246-D7F5-4C85-AD6B-522AE577CC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1" name="Oval 161">
              <a:extLst>
                <a:ext uri="{FF2B5EF4-FFF2-40B4-BE49-F238E27FC236}">
                  <a16:creationId xmlns:a16="http://schemas.microsoft.com/office/drawing/2014/main" id="{752F3C68-4C0B-4F61-B331-B5AE3684E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54" name="Group 162">
            <a:extLst>
              <a:ext uri="{FF2B5EF4-FFF2-40B4-BE49-F238E27FC236}">
                <a16:creationId xmlns:a16="http://schemas.microsoft.com/office/drawing/2014/main" id="{438612D6-0277-43B3-BF9B-E8E09FFACD30}"/>
              </a:ext>
            </a:extLst>
          </p:cNvPr>
          <p:cNvGrpSpPr>
            <a:grpSpLocks/>
          </p:cNvGrpSpPr>
          <p:nvPr/>
        </p:nvGrpSpPr>
        <p:grpSpPr bwMode="auto">
          <a:xfrm>
            <a:off x="2411413" y="5157788"/>
            <a:ext cx="215900" cy="215900"/>
            <a:chOff x="1156" y="2568"/>
            <a:chExt cx="136" cy="136"/>
          </a:xfrm>
        </p:grpSpPr>
        <p:sp>
          <p:nvSpPr>
            <p:cNvPr id="163" name="Oval 163">
              <a:extLst>
                <a:ext uri="{FF2B5EF4-FFF2-40B4-BE49-F238E27FC236}">
                  <a16:creationId xmlns:a16="http://schemas.microsoft.com/office/drawing/2014/main" id="{F47FD8BD-C46B-4659-8020-9B9D66BA6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4" name="Oval 164">
              <a:extLst>
                <a:ext uri="{FF2B5EF4-FFF2-40B4-BE49-F238E27FC236}">
                  <a16:creationId xmlns:a16="http://schemas.microsoft.com/office/drawing/2014/main" id="{2CF618D0-43FD-43CA-94C6-F902E4BBE3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55" name="Group 165">
            <a:extLst>
              <a:ext uri="{FF2B5EF4-FFF2-40B4-BE49-F238E27FC236}">
                <a16:creationId xmlns:a16="http://schemas.microsoft.com/office/drawing/2014/main" id="{B341E549-4108-4C8C-B1E2-68F9F5DE6B1C}"/>
              </a:ext>
            </a:extLst>
          </p:cNvPr>
          <p:cNvGrpSpPr>
            <a:grpSpLocks/>
          </p:cNvGrpSpPr>
          <p:nvPr/>
        </p:nvGrpSpPr>
        <p:grpSpPr bwMode="auto">
          <a:xfrm>
            <a:off x="2484438" y="5373688"/>
            <a:ext cx="215900" cy="215900"/>
            <a:chOff x="1156" y="2568"/>
            <a:chExt cx="136" cy="136"/>
          </a:xfrm>
        </p:grpSpPr>
        <p:sp>
          <p:nvSpPr>
            <p:cNvPr id="166" name="Oval 166">
              <a:extLst>
                <a:ext uri="{FF2B5EF4-FFF2-40B4-BE49-F238E27FC236}">
                  <a16:creationId xmlns:a16="http://schemas.microsoft.com/office/drawing/2014/main" id="{1B51DBA5-7CE6-44E7-BD1D-3DAD2105A0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7" name="Oval 167">
              <a:extLst>
                <a:ext uri="{FF2B5EF4-FFF2-40B4-BE49-F238E27FC236}">
                  <a16:creationId xmlns:a16="http://schemas.microsoft.com/office/drawing/2014/main" id="{43ABB8CA-D871-4F4D-AF8A-B99C644133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56" name="Group 168">
            <a:extLst>
              <a:ext uri="{FF2B5EF4-FFF2-40B4-BE49-F238E27FC236}">
                <a16:creationId xmlns:a16="http://schemas.microsoft.com/office/drawing/2014/main" id="{F06B8A9C-82A1-47A9-8DA2-8656FC9A0F8D}"/>
              </a:ext>
            </a:extLst>
          </p:cNvPr>
          <p:cNvGrpSpPr>
            <a:grpSpLocks/>
          </p:cNvGrpSpPr>
          <p:nvPr/>
        </p:nvGrpSpPr>
        <p:grpSpPr bwMode="auto">
          <a:xfrm>
            <a:off x="2670175" y="5516563"/>
            <a:ext cx="215900" cy="215900"/>
            <a:chOff x="1156" y="2568"/>
            <a:chExt cx="136" cy="136"/>
          </a:xfrm>
        </p:grpSpPr>
        <p:sp>
          <p:nvSpPr>
            <p:cNvPr id="169" name="Oval 169">
              <a:extLst>
                <a:ext uri="{FF2B5EF4-FFF2-40B4-BE49-F238E27FC236}">
                  <a16:creationId xmlns:a16="http://schemas.microsoft.com/office/drawing/2014/main" id="{08AE2097-3E63-4DEA-BA58-487CF7FA10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0" name="Oval 170">
              <a:extLst>
                <a:ext uri="{FF2B5EF4-FFF2-40B4-BE49-F238E27FC236}">
                  <a16:creationId xmlns:a16="http://schemas.microsoft.com/office/drawing/2014/main" id="{91297DB8-2401-4211-9778-0D225BE62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57" name="Group 171">
            <a:extLst>
              <a:ext uri="{FF2B5EF4-FFF2-40B4-BE49-F238E27FC236}">
                <a16:creationId xmlns:a16="http://schemas.microsoft.com/office/drawing/2014/main" id="{337D4A9C-B47C-4C45-AF71-48573056A906}"/>
              </a:ext>
            </a:extLst>
          </p:cNvPr>
          <p:cNvGrpSpPr>
            <a:grpSpLocks/>
          </p:cNvGrpSpPr>
          <p:nvPr/>
        </p:nvGrpSpPr>
        <p:grpSpPr bwMode="auto">
          <a:xfrm>
            <a:off x="2786063" y="5689600"/>
            <a:ext cx="215900" cy="215900"/>
            <a:chOff x="1156" y="2568"/>
            <a:chExt cx="136" cy="136"/>
          </a:xfrm>
        </p:grpSpPr>
        <p:sp>
          <p:nvSpPr>
            <p:cNvPr id="172" name="Oval 172">
              <a:extLst>
                <a:ext uri="{FF2B5EF4-FFF2-40B4-BE49-F238E27FC236}">
                  <a16:creationId xmlns:a16="http://schemas.microsoft.com/office/drawing/2014/main" id="{7F48FBA8-3012-4894-808A-524C5298C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3" name="Oval 173">
              <a:extLst>
                <a:ext uri="{FF2B5EF4-FFF2-40B4-BE49-F238E27FC236}">
                  <a16:creationId xmlns:a16="http://schemas.microsoft.com/office/drawing/2014/main" id="{A7011B1B-DF34-45F2-A2C1-C33A5FD56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58" name="Group 174">
            <a:extLst>
              <a:ext uri="{FF2B5EF4-FFF2-40B4-BE49-F238E27FC236}">
                <a16:creationId xmlns:a16="http://schemas.microsoft.com/office/drawing/2014/main" id="{BD4FCEE2-7DBC-479D-B16B-DEA9B469E166}"/>
              </a:ext>
            </a:extLst>
          </p:cNvPr>
          <p:cNvGrpSpPr>
            <a:grpSpLocks/>
          </p:cNvGrpSpPr>
          <p:nvPr/>
        </p:nvGrpSpPr>
        <p:grpSpPr bwMode="auto">
          <a:xfrm>
            <a:off x="5724525" y="4933950"/>
            <a:ext cx="215900" cy="215900"/>
            <a:chOff x="1156" y="2568"/>
            <a:chExt cx="136" cy="136"/>
          </a:xfrm>
        </p:grpSpPr>
        <p:sp>
          <p:nvSpPr>
            <p:cNvPr id="175" name="Oval 175">
              <a:extLst>
                <a:ext uri="{FF2B5EF4-FFF2-40B4-BE49-F238E27FC236}">
                  <a16:creationId xmlns:a16="http://schemas.microsoft.com/office/drawing/2014/main" id="{A1FFA79B-72F8-43D6-BA96-2A798BD2A0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6" name="Oval 176">
              <a:extLst>
                <a:ext uri="{FF2B5EF4-FFF2-40B4-BE49-F238E27FC236}">
                  <a16:creationId xmlns:a16="http://schemas.microsoft.com/office/drawing/2014/main" id="{9A2BF9D0-6AEA-4211-9843-1E1BC0A6D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59" name="Group 177">
            <a:extLst>
              <a:ext uri="{FF2B5EF4-FFF2-40B4-BE49-F238E27FC236}">
                <a16:creationId xmlns:a16="http://schemas.microsoft.com/office/drawing/2014/main" id="{6C3AAB87-CD5A-4F6E-AC55-D99A46CB813C}"/>
              </a:ext>
            </a:extLst>
          </p:cNvPr>
          <p:cNvGrpSpPr>
            <a:grpSpLocks/>
          </p:cNvGrpSpPr>
          <p:nvPr/>
        </p:nvGrpSpPr>
        <p:grpSpPr bwMode="auto">
          <a:xfrm>
            <a:off x="3333750" y="6035675"/>
            <a:ext cx="215900" cy="215900"/>
            <a:chOff x="1156" y="2568"/>
            <a:chExt cx="136" cy="136"/>
          </a:xfrm>
        </p:grpSpPr>
        <p:sp>
          <p:nvSpPr>
            <p:cNvPr id="178" name="Oval 178">
              <a:extLst>
                <a:ext uri="{FF2B5EF4-FFF2-40B4-BE49-F238E27FC236}">
                  <a16:creationId xmlns:a16="http://schemas.microsoft.com/office/drawing/2014/main" id="{0A0F93C3-CC73-4738-A44D-DA6B40F04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9" name="Oval 179">
              <a:extLst>
                <a:ext uri="{FF2B5EF4-FFF2-40B4-BE49-F238E27FC236}">
                  <a16:creationId xmlns:a16="http://schemas.microsoft.com/office/drawing/2014/main" id="{1AD5194D-3745-4F7B-BE14-CCF8FF095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60" name="Group 180">
            <a:extLst>
              <a:ext uri="{FF2B5EF4-FFF2-40B4-BE49-F238E27FC236}">
                <a16:creationId xmlns:a16="http://schemas.microsoft.com/office/drawing/2014/main" id="{249EAA31-147C-4F00-8DE0-7B70ED511C41}"/>
              </a:ext>
            </a:extLst>
          </p:cNvPr>
          <p:cNvGrpSpPr>
            <a:grpSpLocks/>
          </p:cNvGrpSpPr>
          <p:nvPr/>
        </p:nvGrpSpPr>
        <p:grpSpPr bwMode="auto">
          <a:xfrm>
            <a:off x="3141663" y="5943600"/>
            <a:ext cx="215900" cy="215900"/>
            <a:chOff x="1156" y="2568"/>
            <a:chExt cx="136" cy="136"/>
          </a:xfrm>
        </p:grpSpPr>
        <p:sp>
          <p:nvSpPr>
            <p:cNvPr id="181" name="Oval 181">
              <a:extLst>
                <a:ext uri="{FF2B5EF4-FFF2-40B4-BE49-F238E27FC236}">
                  <a16:creationId xmlns:a16="http://schemas.microsoft.com/office/drawing/2014/main" id="{7DFC9354-85F2-467C-81A4-564C0FBBC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2" name="Oval 182">
              <a:extLst>
                <a:ext uri="{FF2B5EF4-FFF2-40B4-BE49-F238E27FC236}">
                  <a16:creationId xmlns:a16="http://schemas.microsoft.com/office/drawing/2014/main" id="{3835EFEA-A1A4-4729-B165-012A09797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61" name="Group 183">
            <a:extLst>
              <a:ext uri="{FF2B5EF4-FFF2-40B4-BE49-F238E27FC236}">
                <a16:creationId xmlns:a16="http://schemas.microsoft.com/office/drawing/2014/main" id="{9520591E-299F-4B45-8C59-7721192C6552}"/>
              </a:ext>
            </a:extLst>
          </p:cNvPr>
          <p:cNvGrpSpPr>
            <a:grpSpLocks/>
          </p:cNvGrpSpPr>
          <p:nvPr/>
        </p:nvGrpSpPr>
        <p:grpSpPr bwMode="auto">
          <a:xfrm>
            <a:off x="2960688" y="5840413"/>
            <a:ext cx="215900" cy="215900"/>
            <a:chOff x="1156" y="2568"/>
            <a:chExt cx="136" cy="136"/>
          </a:xfrm>
        </p:grpSpPr>
        <p:sp>
          <p:nvSpPr>
            <p:cNvPr id="184" name="Oval 184">
              <a:extLst>
                <a:ext uri="{FF2B5EF4-FFF2-40B4-BE49-F238E27FC236}">
                  <a16:creationId xmlns:a16="http://schemas.microsoft.com/office/drawing/2014/main" id="{E2CDB21F-2DAC-4981-B4DE-FBBBDDC92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5" name="Oval 185">
              <a:extLst>
                <a:ext uri="{FF2B5EF4-FFF2-40B4-BE49-F238E27FC236}">
                  <a16:creationId xmlns:a16="http://schemas.microsoft.com/office/drawing/2014/main" id="{8A0EAF77-9D4E-4DAA-9220-45973DA8F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62" name="Group 186">
            <a:extLst>
              <a:ext uri="{FF2B5EF4-FFF2-40B4-BE49-F238E27FC236}">
                <a16:creationId xmlns:a16="http://schemas.microsoft.com/office/drawing/2014/main" id="{F62C41AC-D690-41DE-B72F-02EE1E83A369}"/>
              </a:ext>
            </a:extLst>
          </p:cNvPr>
          <p:cNvGrpSpPr>
            <a:grpSpLocks/>
          </p:cNvGrpSpPr>
          <p:nvPr/>
        </p:nvGrpSpPr>
        <p:grpSpPr bwMode="auto">
          <a:xfrm>
            <a:off x="5424488" y="5538788"/>
            <a:ext cx="215900" cy="215900"/>
            <a:chOff x="1156" y="2568"/>
            <a:chExt cx="136" cy="136"/>
          </a:xfrm>
        </p:grpSpPr>
        <p:sp>
          <p:nvSpPr>
            <p:cNvPr id="187" name="Oval 187">
              <a:extLst>
                <a:ext uri="{FF2B5EF4-FFF2-40B4-BE49-F238E27FC236}">
                  <a16:creationId xmlns:a16="http://schemas.microsoft.com/office/drawing/2014/main" id="{5F64CDE8-86B4-4AAB-8BC5-656D10E2C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8" name="Oval 188">
              <a:extLst>
                <a:ext uri="{FF2B5EF4-FFF2-40B4-BE49-F238E27FC236}">
                  <a16:creationId xmlns:a16="http://schemas.microsoft.com/office/drawing/2014/main" id="{3285B868-99D7-41FB-B5E9-06E7DCB78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63" name="Group 189">
            <a:extLst>
              <a:ext uri="{FF2B5EF4-FFF2-40B4-BE49-F238E27FC236}">
                <a16:creationId xmlns:a16="http://schemas.microsoft.com/office/drawing/2014/main" id="{E98451B8-230B-4AB8-A283-0D28418DD04B}"/>
              </a:ext>
            </a:extLst>
          </p:cNvPr>
          <p:cNvGrpSpPr>
            <a:grpSpLocks/>
          </p:cNvGrpSpPr>
          <p:nvPr/>
        </p:nvGrpSpPr>
        <p:grpSpPr bwMode="auto">
          <a:xfrm>
            <a:off x="5518150" y="5335588"/>
            <a:ext cx="215900" cy="215900"/>
            <a:chOff x="1156" y="2568"/>
            <a:chExt cx="136" cy="136"/>
          </a:xfrm>
        </p:grpSpPr>
        <p:sp>
          <p:nvSpPr>
            <p:cNvPr id="190" name="Oval 190">
              <a:extLst>
                <a:ext uri="{FF2B5EF4-FFF2-40B4-BE49-F238E27FC236}">
                  <a16:creationId xmlns:a16="http://schemas.microsoft.com/office/drawing/2014/main" id="{53487C7C-6172-411D-930B-AE9B24DD2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1" name="Oval 191">
              <a:extLst>
                <a:ext uri="{FF2B5EF4-FFF2-40B4-BE49-F238E27FC236}">
                  <a16:creationId xmlns:a16="http://schemas.microsoft.com/office/drawing/2014/main" id="{A1600419-C9B6-415C-9BAD-8F762607A5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64" name="Group 192">
            <a:extLst>
              <a:ext uri="{FF2B5EF4-FFF2-40B4-BE49-F238E27FC236}">
                <a16:creationId xmlns:a16="http://schemas.microsoft.com/office/drawing/2014/main" id="{B872E92D-1ACA-4FF0-B4EF-F69454BB00E2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5154613"/>
            <a:ext cx="215900" cy="215900"/>
            <a:chOff x="1156" y="2568"/>
            <a:chExt cx="136" cy="136"/>
          </a:xfrm>
        </p:grpSpPr>
        <p:sp>
          <p:nvSpPr>
            <p:cNvPr id="193" name="Oval 193">
              <a:extLst>
                <a:ext uri="{FF2B5EF4-FFF2-40B4-BE49-F238E27FC236}">
                  <a16:creationId xmlns:a16="http://schemas.microsoft.com/office/drawing/2014/main" id="{8616750A-D953-4884-B247-6A7DEAC584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4" name="Oval 194">
              <a:extLst>
                <a:ext uri="{FF2B5EF4-FFF2-40B4-BE49-F238E27FC236}">
                  <a16:creationId xmlns:a16="http://schemas.microsoft.com/office/drawing/2014/main" id="{2FEA3006-64A0-45E4-BBB7-65CDE48C1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65" name="Group 195">
            <a:extLst>
              <a:ext uri="{FF2B5EF4-FFF2-40B4-BE49-F238E27FC236}">
                <a16:creationId xmlns:a16="http://schemas.microsoft.com/office/drawing/2014/main" id="{3C9B072F-5929-48C8-92B4-BD296240B953}"/>
              </a:ext>
            </a:extLst>
          </p:cNvPr>
          <p:cNvGrpSpPr>
            <a:grpSpLocks/>
          </p:cNvGrpSpPr>
          <p:nvPr/>
        </p:nvGrpSpPr>
        <p:grpSpPr bwMode="auto">
          <a:xfrm>
            <a:off x="4427538" y="6092825"/>
            <a:ext cx="215900" cy="215900"/>
            <a:chOff x="1156" y="2568"/>
            <a:chExt cx="136" cy="136"/>
          </a:xfrm>
        </p:grpSpPr>
        <p:sp>
          <p:nvSpPr>
            <p:cNvPr id="196" name="Oval 196">
              <a:extLst>
                <a:ext uri="{FF2B5EF4-FFF2-40B4-BE49-F238E27FC236}">
                  <a16:creationId xmlns:a16="http://schemas.microsoft.com/office/drawing/2014/main" id="{CAD94D10-508E-4B3D-8C1D-B9EFD5CF3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7" name="Oval 197">
              <a:extLst>
                <a:ext uri="{FF2B5EF4-FFF2-40B4-BE49-F238E27FC236}">
                  <a16:creationId xmlns:a16="http://schemas.microsoft.com/office/drawing/2014/main" id="{079E646E-E260-48BA-ABB7-1FE0E9000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66" name="Group 198">
            <a:extLst>
              <a:ext uri="{FF2B5EF4-FFF2-40B4-BE49-F238E27FC236}">
                <a16:creationId xmlns:a16="http://schemas.microsoft.com/office/drawing/2014/main" id="{381D4485-6F56-4A83-A947-E85D2CA3A8EC}"/>
              </a:ext>
            </a:extLst>
          </p:cNvPr>
          <p:cNvGrpSpPr>
            <a:grpSpLocks/>
          </p:cNvGrpSpPr>
          <p:nvPr/>
        </p:nvGrpSpPr>
        <p:grpSpPr bwMode="auto">
          <a:xfrm>
            <a:off x="4211638" y="6165850"/>
            <a:ext cx="215900" cy="215900"/>
            <a:chOff x="1156" y="2568"/>
            <a:chExt cx="136" cy="136"/>
          </a:xfrm>
        </p:grpSpPr>
        <p:sp>
          <p:nvSpPr>
            <p:cNvPr id="199" name="Oval 199">
              <a:extLst>
                <a:ext uri="{FF2B5EF4-FFF2-40B4-BE49-F238E27FC236}">
                  <a16:creationId xmlns:a16="http://schemas.microsoft.com/office/drawing/2014/main" id="{A51466BD-A9A7-4ABF-9E90-5AB237C5D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0" name="Oval 200">
              <a:extLst>
                <a:ext uri="{FF2B5EF4-FFF2-40B4-BE49-F238E27FC236}">
                  <a16:creationId xmlns:a16="http://schemas.microsoft.com/office/drawing/2014/main" id="{5219D2F1-9793-494B-AD85-9EED37A00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67" name="Group 201">
            <a:extLst>
              <a:ext uri="{FF2B5EF4-FFF2-40B4-BE49-F238E27FC236}">
                <a16:creationId xmlns:a16="http://schemas.microsoft.com/office/drawing/2014/main" id="{02BD8956-B86A-4456-8B1B-461093088319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6165850"/>
            <a:ext cx="215900" cy="215900"/>
            <a:chOff x="1156" y="2568"/>
            <a:chExt cx="136" cy="136"/>
          </a:xfrm>
        </p:grpSpPr>
        <p:sp>
          <p:nvSpPr>
            <p:cNvPr id="202" name="Oval 202">
              <a:extLst>
                <a:ext uri="{FF2B5EF4-FFF2-40B4-BE49-F238E27FC236}">
                  <a16:creationId xmlns:a16="http://schemas.microsoft.com/office/drawing/2014/main" id="{2DECEE89-BEED-4FF6-88AF-6241F6F009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3" name="Oval 203">
              <a:extLst>
                <a:ext uri="{FF2B5EF4-FFF2-40B4-BE49-F238E27FC236}">
                  <a16:creationId xmlns:a16="http://schemas.microsoft.com/office/drawing/2014/main" id="{4DFB7390-32D7-461C-B7BE-83AD8484C2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68" name="Group 204">
            <a:extLst>
              <a:ext uri="{FF2B5EF4-FFF2-40B4-BE49-F238E27FC236}">
                <a16:creationId xmlns:a16="http://schemas.microsoft.com/office/drawing/2014/main" id="{B94E034C-6CB0-45B2-8761-D4C451BB7481}"/>
              </a:ext>
            </a:extLst>
          </p:cNvPr>
          <p:cNvGrpSpPr>
            <a:grpSpLocks/>
          </p:cNvGrpSpPr>
          <p:nvPr/>
        </p:nvGrpSpPr>
        <p:grpSpPr bwMode="auto">
          <a:xfrm>
            <a:off x="3779838" y="6165850"/>
            <a:ext cx="215900" cy="215900"/>
            <a:chOff x="1156" y="2568"/>
            <a:chExt cx="136" cy="136"/>
          </a:xfrm>
        </p:grpSpPr>
        <p:sp>
          <p:nvSpPr>
            <p:cNvPr id="205" name="Oval 205">
              <a:extLst>
                <a:ext uri="{FF2B5EF4-FFF2-40B4-BE49-F238E27FC236}">
                  <a16:creationId xmlns:a16="http://schemas.microsoft.com/office/drawing/2014/main" id="{A4948B77-A6BD-4543-88B6-3A8CA78FDA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6" name="Oval 206">
              <a:extLst>
                <a:ext uri="{FF2B5EF4-FFF2-40B4-BE49-F238E27FC236}">
                  <a16:creationId xmlns:a16="http://schemas.microsoft.com/office/drawing/2014/main" id="{4DC80E84-7009-4316-972D-83A1D2D6B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69" name="Group 207">
            <a:extLst>
              <a:ext uri="{FF2B5EF4-FFF2-40B4-BE49-F238E27FC236}">
                <a16:creationId xmlns:a16="http://schemas.microsoft.com/office/drawing/2014/main" id="{C785B3C9-39BB-4006-8B71-3B412559A730}"/>
              </a:ext>
            </a:extLst>
          </p:cNvPr>
          <p:cNvGrpSpPr>
            <a:grpSpLocks/>
          </p:cNvGrpSpPr>
          <p:nvPr/>
        </p:nvGrpSpPr>
        <p:grpSpPr bwMode="auto">
          <a:xfrm>
            <a:off x="3563938" y="6092825"/>
            <a:ext cx="215900" cy="215900"/>
            <a:chOff x="1156" y="2568"/>
            <a:chExt cx="136" cy="136"/>
          </a:xfrm>
        </p:grpSpPr>
        <p:sp>
          <p:nvSpPr>
            <p:cNvPr id="208" name="Oval 208">
              <a:extLst>
                <a:ext uri="{FF2B5EF4-FFF2-40B4-BE49-F238E27FC236}">
                  <a16:creationId xmlns:a16="http://schemas.microsoft.com/office/drawing/2014/main" id="{5F71A0BD-6706-44DE-BE08-B59F767C9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9" name="Oval 209">
              <a:extLst>
                <a:ext uri="{FF2B5EF4-FFF2-40B4-BE49-F238E27FC236}">
                  <a16:creationId xmlns:a16="http://schemas.microsoft.com/office/drawing/2014/main" id="{A98B7C2F-4C3A-4EB7-836B-F32C325D32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70" name="Group 210">
            <a:extLst>
              <a:ext uri="{FF2B5EF4-FFF2-40B4-BE49-F238E27FC236}">
                <a16:creationId xmlns:a16="http://schemas.microsoft.com/office/drawing/2014/main" id="{47A120F6-2EC7-4A9F-B341-2AA6FFAF3FEF}"/>
              </a:ext>
            </a:extLst>
          </p:cNvPr>
          <p:cNvGrpSpPr>
            <a:grpSpLocks/>
          </p:cNvGrpSpPr>
          <p:nvPr/>
        </p:nvGrpSpPr>
        <p:grpSpPr bwMode="auto">
          <a:xfrm>
            <a:off x="5064125" y="5861050"/>
            <a:ext cx="215900" cy="215900"/>
            <a:chOff x="1156" y="2568"/>
            <a:chExt cx="136" cy="136"/>
          </a:xfrm>
        </p:grpSpPr>
        <p:sp>
          <p:nvSpPr>
            <p:cNvPr id="211" name="Oval 211">
              <a:extLst>
                <a:ext uri="{FF2B5EF4-FFF2-40B4-BE49-F238E27FC236}">
                  <a16:creationId xmlns:a16="http://schemas.microsoft.com/office/drawing/2014/main" id="{BAB0AEA6-5FB9-4E36-82BA-7572B5B67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2" name="Oval 212">
              <a:extLst>
                <a:ext uri="{FF2B5EF4-FFF2-40B4-BE49-F238E27FC236}">
                  <a16:creationId xmlns:a16="http://schemas.microsoft.com/office/drawing/2014/main" id="{59BCBFBD-A373-4BCC-B6A7-6B1BEF24A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71" name="Group 213">
            <a:extLst>
              <a:ext uri="{FF2B5EF4-FFF2-40B4-BE49-F238E27FC236}">
                <a16:creationId xmlns:a16="http://schemas.microsoft.com/office/drawing/2014/main" id="{88FCB17A-FBA8-4BD4-B853-F87DB2746B39}"/>
              </a:ext>
            </a:extLst>
          </p:cNvPr>
          <p:cNvGrpSpPr>
            <a:grpSpLocks/>
          </p:cNvGrpSpPr>
          <p:nvPr/>
        </p:nvGrpSpPr>
        <p:grpSpPr bwMode="auto">
          <a:xfrm>
            <a:off x="4859338" y="5949950"/>
            <a:ext cx="215900" cy="215900"/>
            <a:chOff x="1156" y="2568"/>
            <a:chExt cx="136" cy="136"/>
          </a:xfrm>
        </p:grpSpPr>
        <p:sp>
          <p:nvSpPr>
            <p:cNvPr id="214" name="Oval 214">
              <a:extLst>
                <a:ext uri="{FF2B5EF4-FFF2-40B4-BE49-F238E27FC236}">
                  <a16:creationId xmlns:a16="http://schemas.microsoft.com/office/drawing/2014/main" id="{F4A2A581-B6DC-477A-BEA0-FB5C9661E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5" name="Oval 215">
              <a:extLst>
                <a:ext uri="{FF2B5EF4-FFF2-40B4-BE49-F238E27FC236}">
                  <a16:creationId xmlns:a16="http://schemas.microsoft.com/office/drawing/2014/main" id="{EBA91CAB-5F39-4BF5-BE57-51A47DCEA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72" name="Group 216">
            <a:extLst>
              <a:ext uri="{FF2B5EF4-FFF2-40B4-BE49-F238E27FC236}">
                <a16:creationId xmlns:a16="http://schemas.microsoft.com/office/drawing/2014/main" id="{646B259A-F3D6-46AA-BEA8-772EB7A02ADC}"/>
              </a:ext>
            </a:extLst>
          </p:cNvPr>
          <p:cNvGrpSpPr>
            <a:grpSpLocks/>
          </p:cNvGrpSpPr>
          <p:nvPr/>
        </p:nvGrpSpPr>
        <p:grpSpPr bwMode="auto">
          <a:xfrm>
            <a:off x="4643438" y="6021388"/>
            <a:ext cx="215900" cy="215900"/>
            <a:chOff x="1156" y="2568"/>
            <a:chExt cx="136" cy="136"/>
          </a:xfrm>
        </p:grpSpPr>
        <p:sp>
          <p:nvSpPr>
            <p:cNvPr id="217" name="Oval 217">
              <a:extLst>
                <a:ext uri="{FF2B5EF4-FFF2-40B4-BE49-F238E27FC236}">
                  <a16:creationId xmlns:a16="http://schemas.microsoft.com/office/drawing/2014/main" id="{266D3E9C-E21E-4CAF-A8BF-66D8F50DF7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8" name="Oval 218">
              <a:extLst>
                <a:ext uri="{FF2B5EF4-FFF2-40B4-BE49-F238E27FC236}">
                  <a16:creationId xmlns:a16="http://schemas.microsoft.com/office/drawing/2014/main" id="{CD7FEA60-356F-45D1-8F46-A1D6058CC4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73" name="Group 219">
            <a:extLst>
              <a:ext uri="{FF2B5EF4-FFF2-40B4-BE49-F238E27FC236}">
                <a16:creationId xmlns:a16="http://schemas.microsoft.com/office/drawing/2014/main" id="{76D210EF-4377-4070-81EE-3CD22C49672B}"/>
              </a:ext>
            </a:extLst>
          </p:cNvPr>
          <p:cNvGrpSpPr>
            <a:grpSpLocks/>
          </p:cNvGrpSpPr>
          <p:nvPr/>
        </p:nvGrpSpPr>
        <p:grpSpPr bwMode="auto">
          <a:xfrm>
            <a:off x="5283200" y="5734050"/>
            <a:ext cx="215900" cy="215900"/>
            <a:chOff x="1156" y="2568"/>
            <a:chExt cx="136" cy="136"/>
          </a:xfrm>
        </p:grpSpPr>
        <p:sp>
          <p:nvSpPr>
            <p:cNvPr id="220" name="Oval 220">
              <a:extLst>
                <a:ext uri="{FF2B5EF4-FFF2-40B4-BE49-F238E27FC236}">
                  <a16:creationId xmlns:a16="http://schemas.microsoft.com/office/drawing/2014/main" id="{ED65B842-4640-4FCF-A721-A6FBA2790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1" name="Oval 221">
              <a:extLst>
                <a:ext uri="{FF2B5EF4-FFF2-40B4-BE49-F238E27FC236}">
                  <a16:creationId xmlns:a16="http://schemas.microsoft.com/office/drawing/2014/main" id="{173EE517-2A99-45AA-AF52-1FD7EB1EA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74" name="Group 222">
            <a:extLst>
              <a:ext uri="{FF2B5EF4-FFF2-40B4-BE49-F238E27FC236}">
                <a16:creationId xmlns:a16="http://schemas.microsoft.com/office/drawing/2014/main" id="{2C960EA3-DFC4-482F-8309-92081E2F62D2}"/>
              </a:ext>
            </a:extLst>
          </p:cNvPr>
          <p:cNvGrpSpPr>
            <a:grpSpLocks/>
          </p:cNvGrpSpPr>
          <p:nvPr/>
        </p:nvGrpSpPr>
        <p:grpSpPr bwMode="auto">
          <a:xfrm>
            <a:off x="3060700" y="3463925"/>
            <a:ext cx="142875" cy="144463"/>
            <a:chOff x="340" y="3339"/>
            <a:chExt cx="181" cy="136"/>
          </a:xfrm>
        </p:grpSpPr>
        <p:sp>
          <p:nvSpPr>
            <p:cNvPr id="223" name="Oval 223">
              <a:extLst>
                <a:ext uri="{FF2B5EF4-FFF2-40B4-BE49-F238E27FC236}">
                  <a16:creationId xmlns:a16="http://schemas.microsoft.com/office/drawing/2014/main" id="{4C26D0CE-3EDB-46E6-AE82-31D8B96F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4" name="Oval 224">
              <a:extLst>
                <a:ext uri="{FF2B5EF4-FFF2-40B4-BE49-F238E27FC236}">
                  <a16:creationId xmlns:a16="http://schemas.microsoft.com/office/drawing/2014/main" id="{A3D54F1F-6A3C-4900-A9B2-BA997AEF1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75" name="Group 225">
            <a:extLst>
              <a:ext uri="{FF2B5EF4-FFF2-40B4-BE49-F238E27FC236}">
                <a16:creationId xmlns:a16="http://schemas.microsoft.com/office/drawing/2014/main" id="{4CA0F2DE-FE2E-41BF-9522-AC1A4EA7C0F4}"/>
              </a:ext>
            </a:extLst>
          </p:cNvPr>
          <p:cNvGrpSpPr>
            <a:grpSpLocks/>
          </p:cNvGrpSpPr>
          <p:nvPr/>
        </p:nvGrpSpPr>
        <p:grpSpPr bwMode="auto">
          <a:xfrm rot="-4230832">
            <a:off x="3024188" y="3608388"/>
            <a:ext cx="431800" cy="215900"/>
            <a:chOff x="340" y="3339"/>
            <a:chExt cx="181" cy="136"/>
          </a:xfrm>
        </p:grpSpPr>
        <p:sp>
          <p:nvSpPr>
            <p:cNvPr id="226" name="Oval 226">
              <a:extLst>
                <a:ext uri="{FF2B5EF4-FFF2-40B4-BE49-F238E27FC236}">
                  <a16:creationId xmlns:a16="http://schemas.microsoft.com/office/drawing/2014/main" id="{63487D18-3B86-4287-BF4B-F5D67F2E52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7" name="Oval 227">
              <a:extLst>
                <a:ext uri="{FF2B5EF4-FFF2-40B4-BE49-F238E27FC236}">
                  <a16:creationId xmlns:a16="http://schemas.microsoft.com/office/drawing/2014/main" id="{C3B2DBC5-AC79-443E-AF7C-5B97E86569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228" name="Oval 228">
            <a:extLst>
              <a:ext uri="{FF2B5EF4-FFF2-40B4-BE49-F238E27FC236}">
                <a16:creationId xmlns:a16="http://schemas.microsoft.com/office/drawing/2014/main" id="{6F2D2183-3F42-457D-97D9-6CEEEF23E3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27082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29" name="Oval 229">
            <a:extLst>
              <a:ext uri="{FF2B5EF4-FFF2-40B4-BE49-F238E27FC236}">
                <a16:creationId xmlns:a16="http://schemas.microsoft.com/office/drawing/2014/main" id="{2A238290-A9CA-44C1-820A-7F883EF46C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4438" y="29972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0" name="Oval 230">
            <a:extLst>
              <a:ext uri="{FF2B5EF4-FFF2-40B4-BE49-F238E27FC236}">
                <a16:creationId xmlns:a16="http://schemas.microsoft.com/office/drawing/2014/main" id="{70FBE796-4D23-40AC-B45E-77AD32335F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475" y="206057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1" name="Oval 231">
            <a:extLst>
              <a:ext uri="{FF2B5EF4-FFF2-40B4-BE49-F238E27FC236}">
                <a16:creationId xmlns:a16="http://schemas.microsoft.com/office/drawing/2014/main" id="{2D9D55EF-660F-4FF7-A3AA-6041737393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0" y="24209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2" name="Oval 232">
            <a:extLst>
              <a:ext uri="{FF2B5EF4-FFF2-40B4-BE49-F238E27FC236}">
                <a16:creationId xmlns:a16="http://schemas.microsoft.com/office/drawing/2014/main" id="{FF6FF147-7253-41AF-8CAD-5F9D588EE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0" y="2349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3" name="Oval 233">
            <a:extLst>
              <a:ext uri="{FF2B5EF4-FFF2-40B4-BE49-F238E27FC236}">
                <a16:creationId xmlns:a16="http://schemas.microsoft.com/office/drawing/2014/main" id="{A2D62940-6935-499F-9FD2-ABD3FD25E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18446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4" name="Oval 234">
            <a:extLst>
              <a:ext uri="{FF2B5EF4-FFF2-40B4-BE49-F238E27FC236}">
                <a16:creationId xmlns:a16="http://schemas.microsoft.com/office/drawing/2014/main" id="{C3EE003D-8BBA-4D21-9416-5AB9974175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6100" y="227647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5" name="Oval 235">
            <a:extLst>
              <a:ext uri="{FF2B5EF4-FFF2-40B4-BE49-F238E27FC236}">
                <a16:creationId xmlns:a16="http://schemas.microsoft.com/office/drawing/2014/main" id="{8BDB3B10-FF85-4147-BE2F-72BDEC1E67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2363" y="23495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6" name="Oval 236">
            <a:extLst>
              <a:ext uri="{FF2B5EF4-FFF2-40B4-BE49-F238E27FC236}">
                <a16:creationId xmlns:a16="http://schemas.microsoft.com/office/drawing/2014/main" id="{9EF732D9-4A3B-4173-9098-C4FB1F68DE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8625" y="26368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7" name="Oval 237">
            <a:extLst>
              <a:ext uri="{FF2B5EF4-FFF2-40B4-BE49-F238E27FC236}">
                <a16:creationId xmlns:a16="http://schemas.microsoft.com/office/drawing/2014/main" id="{A66EB2C8-CEBC-4917-986E-A30104D091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6325" y="3141663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8" name="Oval 238">
            <a:extLst>
              <a:ext uri="{FF2B5EF4-FFF2-40B4-BE49-F238E27FC236}">
                <a16:creationId xmlns:a16="http://schemas.microsoft.com/office/drawing/2014/main" id="{B3AA1D4D-25C9-4C5C-A3A2-8B340492F3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5963" y="3357563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grpSp>
        <p:nvGrpSpPr>
          <p:cNvPr id="29787" name="Group 239">
            <a:extLst>
              <a:ext uri="{FF2B5EF4-FFF2-40B4-BE49-F238E27FC236}">
                <a16:creationId xmlns:a16="http://schemas.microsoft.com/office/drawing/2014/main" id="{C89B518D-F707-47CB-BF91-63D6654E7120}"/>
              </a:ext>
            </a:extLst>
          </p:cNvPr>
          <p:cNvGrpSpPr>
            <a:grpSpLocks/>
          </p:cNvGrpSpPr>
          <p:nvPr/>
        </p:nvGrpSpPr>
        <p:grpSpPr bwMode="auto">
          <a:xfrm>
            <a:off x="2484438" y="6308725"/>
            <a:ext cx="287337" cy="215900"/>
            <a:chOff x="1066" y="1706"/>
            <a:chExt cx="181" cy="136"/>
          </a:xfrm>
        </p:grpSpPr>
        <p:sp>
          <p:nvSpPr>
            <p:cNvPr id="240" name="Oval 240">
              <a:extLst>
                <a:ext uri="{FF2B5EF4-FFF2-40B4-BE49-F238E27FC236}">
                  <a16:creationId xmlns:a16="http://schemas.microsoft.com/office/drawing/2014/main" id="{A10F5950-5559-4633-B5E2-C065E3067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41" name="Oval 241">
              <a:extLst>
                <a:ext uri="{FF2B5EF4-FFF2-40B4-BE49-F238E27FC236}">
                  <a16:creationId xmlns:a16="http://schemas.microsoft.com/office/drawing/2014/main" id="{D6683CE2-4081-47D1-9277-D908FE6459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788" name="Group 242">
            <a:extLst>
              <a:ext uri="{FF2B5EF4-FFF2-40B4-BE49-F238E27FC236}">
                <a16:creationId xmlns:a16="http://schemas.microsoft.com/office/drawing/2014/main" id="{A0E9C79C-9ED1-4601-9064-19F5DCDBCC72}"/>
              </a:ext>
            </a:extLst>
          </p:cNvPr>
          <p:cNvGrpSpPr>
            <a:grpSpLocks/>
          </p:cNvGrpSpPr>
          <p:nvPr/>
        </p:nvGrpSpPr>
        <p:grpSpPr bwMode="auto">
          <a:xfrm>
            <a:off x="8532813" y="6237288"/>
            <a:ext cx="287337" cy="215900"/>
            <a:chOff x="1066" y="1706"/>
            <a:chExt cx="181" cy="136"/>
          </a:xfrm>
        </p:grpSpPr>
        <p:sp>
          <p:nvSpPr>
            <p:cNvPr id="243" name="Oval 243">
              <a:extLst>
                <a:ext uri="{FF2B5EF4-FFF2-40B4-BE49-F238E27FC236}">
                  <a16:creationId xmlns:a16="http://schemas.microsoft.com/office/drawing/2014/main" id="{2F403D74-75DF-4A2D-B40B-DD57E01CF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44" name="Oval 244">
              <a:extLst>
                <a:ext uri="{FF2B5EF4-FFF2-40B4-BE49-F238E27FC236}">
                  <a16:creationId xmlns:a16="http://schemas.microsoft.com/office/drawing/2014/main" id="{4AA242E8-FFF3-468F-AA62-136AB04307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245" name="Freeform 245">
            <a:extLst>
              <a:ext uri="{FF2B5EF4-FFF2-40B4-BE49-F238E27FC236}">
                <a16:creationId xmlns:a16="http://schemas.microsoft.com/office/drawing/2014/main" id="{7967B9D3-3BB0-420D-9C76-23BA183F0DE5}"/>
              </a:ext>
            </a:extLst>
          </p:cNvPr>
          <p:cNvSpPr>
            <a:spLocks/>
          </p:cNvSpPr>
          <p:nvPr/>
        </p:nvSpPr>
        <p:spPr bwMode="auto">
          <a:xfrm>
            <a:off x="1679575" y="3500438"/>
            <a:ext cx="444500" cy="828675"/>
          </a:xfrm>
          <a:custGeom>
            <a:avLst/>
            <a:gdLst>
              <a:gd name="T0" fmla="*/ 2147483646 w 280"/>
              <a:gd name="T1" fmla="*/ 0 h 522"/>
              <a:gd name="T2" fmla="*/ 2147483646 w 280"/>
              <a:gd name="T3" fmla="*/ 2147483646 h 522"/>
              <a:gd name="T4" fmla="*/ 2147483646 w 280"/>
              <a:gd name="T5" fmla="*/ 2147483646 h 522"/>
              <a:gd name="T6" fmla="*/ 2147483646 w 280"/>
              <a:gd name="T7" fmla="*/ 2147483646 h 522"/>
              <a:gd name="T8" fmla="*/ 2147483646 w 280"/>
              <a:gd name="T9" fmla="*/ 2147483646 h 522"/>
              <a:gd name="T10" fmla="*/ 2147483646 w 280"/>
              <a:gd name="T11" fmla="*/ 2147483646 h 522"/>
              <a:gd name="T12" fmla="*/ 2147483646 w 280"/>
              <a:gd name="T13" fmla="*/ 2147483646 h 522"/>
              <a:gd name="T14" fmla="*/ 2147483646 w 280"/>
              <a:gd name="T15" fmla="*/ 0 h 522"/>
              <a:gd name="T16" fmla="*/ 2147483646 w 280"/>
              <a:gd name="T17" fmla="*/ 0 h 5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80" h="522">
                <a:moveTo>
                  <a:pt x="234" y="0"/>
                </a:moveTo>
                <a:cubicBezTo>
                  <a:pt x="162" y="41"/>
                  <a:pt x="91" y="83"/>
                  <a:pt x="53" y="136"/>
                </a:cubicBezTo>
                <a:cubicBezTo>
                  <a:pt x="15" y="189"/>
                  <a:pt x="0" y="257"/>
                  <a:pt x="8" y="318"/>
                </a:cubicBezTo>
                <a:cubicBezTo>
                  <a:pt x="16" y="379"/>
                  <a:pt x="75" y="476"/>
                  <a:pt x="98" y="499"/>
                </a:cubicBezTo>
                <a:cubicBezTo>
                  <a:pt x="121" y="522"/>
                  <a:pt x="136" y="492"/>
                  <a:pt x="144" y="454"/>
                </a:cubicBezTo>
                <a:cubicBezTo>
                  <a:pt x="152" y="416"/>
                  <a:pt x="129" y="326"/>
                  <a:pt x="144" y="273"/>
                </a:cubicBezTo>
                <a:cubicBezTo>
                  <a:pt x="159" y="220"/>
                  <a:pt x="211" y="181"/>
                  <a:pt x="234" y="136"/>
                </a:cubicBezTo>
                <a:cubicBezTo>
                  <a:pt x="257" y="91"/>
                  <a:pt x="272" y="23"/>
                  <a:pt x="280" y="0"/>
                </a:cubicBezTo>
                <a:cubicBezTo>
                  <a:pt x="280" y="0"/>
                  <a:pt x="234" y="0"/>
                  <a:pt x="234" y="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246" name="Freeform 246">
            <a:extLst>
              <a:ext uri="{FF2B5EF4-FFF2-40B4-BE49-F238E27FC236}">
                <a16:creationId xmlns:a16="http://schemas.microsoft.com/office/drawing/2014/main" id="{DB095239-CFF2-40C9-915A-72DD94055001}"/>
              </a:ext>
            </a:extLst>
          </p:cNvPr>
          <p:cNvSpPr>
            <a:spLocks/>
          </p:cNvSpPr>
          <p:nvPr/>
        </p:nvSpPr>
        <p:spPr bwMode="auto">
          <a:xfrm>
            <a:off x="6143625" y="4484688"/>
            <a:ext cx="312738" cy="481012"/>
          </a:xfrm>
          <a:custGeom>
            <a:avLst/>
            <a:gdLst>
              <a:gd name="T0" fmla="*/ 2147483646 w 197"/>
              <a:gd name="T1" fmla="*/ 2147483646 h 303"/>
              <a:gd name="T2" fmla="*/ 2147483646 w 197"/>
              <a:gd name="T3" fmla="*/ 2147483646 h 303"/>
              <a:gd name="T4" fmla="*/ 2147483646 w 197"/>
              <a:gd name="T5" fmla="*/ 2147483646 h 303"/>
              <a:gd name="T6" fmla="*/ 2147483646 w 197"/>
              <a:gd name="T7" fmla="*/ 2147483646 h 303"/>
              <a:gd name="T8" fmla="*/ 2147483646 w 197"/>
              <a:gd name="T9" fmla="*/ 2147483646 h 3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7" h="303">
                <a:moveTo>
                  <a:pt x="189" y="288"/>
                </a:moveTo>
                <a:cubicBezTo>
                  <a:pt x="181" y="303"/>
                  <a:pt x="83" y="242"/>
                  <a:pt x="53" y="197"/>
                </a:cubicBezTo>
                <a:cubicBezTo>
                  <a:pt x="23" y="152"/>
                  <a:pt x="0" y="30"/>
                  <a:pt x="8" y="15"/>
                </a:cubicBezTo>
                <a:cubicBezTo>
                  <a:pt x="16" y="0"/>
                  <a:pt x="69" y="61"/>
                  <a:pt x="99" y="106"/>
                </a:cubicBezTo>
                <a:cubicBezTo>
                  <a:pt x="129" y="151"/>
                  <a:pt x="197" y="273"/>
                  <a:pt x="189" y="288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247" name="Freeform 247">
            <a:extLst>
              <a:ext uri="{FF2B5EF4-FFF2-40B4-BE49-F238E27FC236}">
                <a16:creationId xmlns:a16="http://schemas.microsoft.com/office/drawing/2014/main" id="{66562614-90FB-4E36-B920-2F0D75C1B912}"/>
              </a:ext>
            </a:extLst>
          </p:cNvPr>
          <p:cNvSpPr>
            <a:spLocks/>
          </p:cNvSpPr>
          <p:nvPr/>
        </p:nvSpPr>
        <p:spPr bwMode="auto">
          <a:xfrm>
            <a:off x="5783263" y="2301875"/>
            <a:ext cx="325437" cy="1055688"/>
          </a:xfrm>
          <a:custGeom>
            <a:avLst/>
            <a:gdLst>
              <a:gd name="T0" fmla="*/ 2147483646 w 205"/>
              <a:gd name="T1" fmla="*/ 2147483646 h 665"/>
              <a:gd name="T2" fmla="*/ 2147483646 w 205"/>
              <a:gd name="T3" fmla="*/ 2147483646 h 665"/>
              <a:gd name="T4" fmla="*/ 2147483646 w 205"/>
              <a:gd name="T5" fmla="*/ 2147483646 h 665"/>
              <a:gd name="T6" fmla="*/ 2147483646 w 205"/>
              <a:gd name="T7" fmla="*/ 2147483646 h 665"/>
              <a:gd name="T8" fmla="*/ 2147483646 w 205"/>
              <a:gd name="T9" fmla="*/ 2147483646 h 665"/>
              <a:gd name="T10" fmla="*/ 2147483646 w 205"/>
              <a:gd name="T11" fmla="*/ 2147483646 h 665"/>
              <a:gd name="T12" fmla="*/ 2147483646 w 205"/>
              <a:gd name="T13" fmla="*/ 2147483646 h 665"/>
              <a:gd name="T14" fmla="*/ 2147483646 w 205"/>
              <a:gd name="T15" fmla="*/ 2147483646 h 665"/>
              <a:gd name="T16" fmla="*/ 2147483646 w 205"/>
              <a:gd name="T17" fmla="*/ 2147483646 h 66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5" h="665">
                <a:moveTo>
                  <a:pt x="144" y="30"/>
                </a:moveTo>
                <a:cubicBezTo>
                  <a:pt x="121" y="60"/>
                  <a:pt x="76" y="136"/>
                  <a:pt x="53" y="211"/>
                </a:cubicBezTo>
                <a:cubicBezTo>
                  <a:pt x="30" y="286"/>
                  <a:pt x="0" y="407"/>
                  <a:pt x="8" y="483"/>
                </a:cubicBezTo>
                <a:cubicBezTo>
                  <a:pt x="16" y="559"/>
                  <a:pt x="84" y="665"/>
                  <a:pt x="99" y="665"/>
                </a:cubicBezTo>
                <a:cubicBezTo>
                  <a:pt x="114" y="665"/>
                  <a:pt x="99" y="536"/>
                  <a:pt x="99" y="483"/>
                </a:cubicBezTo>
                <a:cubicBezTo>
                  <a:pt x="99" y="430"/>
                  <a:pt x="84" y="407"/>
                  <a:pt x="99" y="347"/>
                </a:cubicBezTo>
                <a:cubicBezTo>
                  <a:pt x="114" y="287"/>
                  <a:pt x="175" y="173"/>
                  <a:pt x="190" y="120"/>
                </a:cubicBezTo>
                <a:cubicBezTo>
                  <a:pt x="205" y="67"/>
                  <a:pt x="198" y="45"/>
                  <a:pt x="190" y="30"/>
                </a:cubicBezTo>
                <a:cubicBezTo>
                  <a:pt x="182" y="15"/>
                  <a:pt x="167" y="0"/>
                  <a:pt x="144" y="3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248" name="Oval 248">
            <a:extLst>
              <a:ext uri="{FF2B5EF4-FFF2-40B4-BE49-F238E27FC236}">
                <a16:creationId xmlns:a16="http://schemas.microsoft.com/office/drawing/2014/main" id="{2FC23D4D-AAC9-4985-A63B-7F7A73F289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8175" y="4508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49" name="Oval 249">
            <a:extLst>
              <a:ext uri="{FF2B5EF4-FFF2-40B4-BE49-F238E27FC236}">
                <a16:creationId xmlns:a16="http://schemas.microsoft.com/office/drawing/2014/main" id="{44E795F7-9D83-4711-A009-F11CDC1E6D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350" y="37163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0" name="Oval 250">
            <a:extLst>
              <a:ext uri="{FF2B5EF4-FFF2-40B4-BE49-F238E27FC236}">
                <a16:creationId xmlns:a16="http://schemas.microsoft.com/office/drawing/2014/main" id="{D5BD6E89-AF6B-4F0E-82E4-D8815F3C35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38608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1" name="Oval 251">
            <a:extLst>
              <a:ext uri="{FF2B5EF4-FFF2-40B4-BE49-F238E27FC236}">
                <a16:creationId xmlns:a16="http://schemas.microsoft.com/office/drawing/2014/main" id="{00CE349F-A72C-4E14-B6A5-2BAD32671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4888" y="4941888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2" name="Oval 252">
            <a:extLst>
              <a:ext uri="{FF2B5EF4-FFF2-40B4-BE49-F238E27FC236}">
                <a16:creationId xmlns:a16="http://schemas.microsoft.com/office/drawing/2014/main" id="{327AFE0E-131B-4817-9DDD-CDA85C4F86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4025" y="47974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3" name="Oval 253">
            <a:extLst>
              <a:ext uri="{FF2B5EF4-FFF2-40B4-BE49-F238E27FC236}">
                <a16:creationId xmlns:a16="http://schemas.microsoft.com/office/drawing/2014/main" id="{00CF64B1-7B2D-4534-9E77-EAA2A1B18C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5150" y="52292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4" name="Oval 254">
            <a:extLst>
              <a:ext uri="{FF2B5EF4-FFF2-40B4-BE49-F238E27FC236}">
                <a16:creationId xmlns:a16="http://schemas.microsoft.com/office/drawing/2014/main" id="{D2912678-C55E-4264-BA13-1941FE1684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5513" y="32131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5" name="Oval 255">
            <a:extLst>
              <a:ext uri="{FF2B5EF4-FFF2-40B4-BE49-F238E27FC236}">
                <a16:creationId xmlns:a16="http://schemas.microsoft.com/office/drawing/2014/main" id="{37051C12-AA2E-4E3E-A2D9-144B3CE770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32845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6" name="Freeform 256">
            <a:extLst>
              <a:ext uri="{FF2B5EF4-FFF2-40B4-BE49-F238E27FC236}">
                <a16:creationId xmlns:a16="http://schemas.microsoft.com/office/drawing/2014/main" id="{AF139AA3-C87F-4FAF-93CF-642F4B5933F4}"/>
              </a:ext>
            </a:extLst>
          </p:cNvPr>
          <p:cNvSpPr>
            <a:spLocks/>
          </p:cNvSpPr>
          <p:nvPr/>
        </p:nvSpPr>
        <p:spPr bwMode="auto">
          <a:xfrm>
            <a:off x="4859338" y="1676400"/>
            <a:ext cx="469900" cy="552450"/>
          </a:xfrm>
          <a:custGeom>
            <a:avLst/>
            <a:gdLst>
              <a:gd name="T0" fmla="*/ 2147483646 w 296"/>
              <a:gd name="T1" fmla="*/ 2147483646 h 348"/>
              <a:gd name="T2" fmla="*/ 2147483646 w 296"/>
              <a:gd name="T3" fmla="*/ 2147483646 h 348"/>
              <a:gd name="T4" fmla="*/ 0 w 296"/>
              <a:gd name="T5" fmla="*/ 2147483646 h 348"/>
              <a:gd name="T6" fmla="*/ 2147483646 w 296"/>
              <a:gd name="T7" fmla="*/ 2147483646 h 348"/>
              <a:gd name="T8" fmla="*/ 2147483646 w 296"/>
              <a:gd name="T9" fmla="*/ 2147483646 h 348"/>
              <a:gd name="T10" fmla="*/ 2147483646 w 296"/>
              <a:gd name="T11" fmla="*/ 2147483646 h 3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6" h="348">
                <a:moveTo>
                  <a:pt x="227" y="15"/>
                </a:moveTo>
                <a:cubicBezTo>
                  <a:pt x="197" y="30"/>
                  <a:pt x="129" y="144"/>
                  <a:pt x="91" y="197"/>
                </a:cubicBezTo>
                <a:cubicBezTo>
                  <a:pt x="53" y="250"/>
                  <a:pt x="0" y="318"/>
                  <a:pt x="0" y="333"/>
                </a:cubicBezTo>
                <a:cubicBezTo>
                  <a:pt x="0" y="348"/>
                  <a:pt x="45" y="326"/>
                  <a:pt x="91" y="288"/>
                </a:cubicBezTo>
                <a:cubicBezTo>
                  <a:pt x="137" y="250"/>
                  <a:pt x="250" y="152"/>
                  <a:pt x="273" y="106"/>
                </a:cubicBezTo>
                <a:cubicBezTo>
                  <a:pt x="296" y="60"/>
                  <a:pt x="257" y="0"/>
                  <a:pt x="227" y="15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grpSp>
        <p:nvGrpSpPr>
          <p:cNvPr id="29801" name="Group 257">
            <a:extLst>
              <a:ext uri="{FF2B5EF4-FFF2-40B4-BE49-F238E27FC236}">
                <a16:creationId xmlns:a16="http://schemas.microsoft.com/office/drawing/2014/main" id="{891FEA75-0C68-446A-934A-50145B471D29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6308725"/>
            <a:ext cx="287338" cy="215900"/>
            <a:chOff x="1066" y="1706"/>
            <a:chExt cx="181" cy="136"/>
          </a:xfrm>
        </p:grpSpPr>
        <p:sp>
          <p:nvSpPr>
            <p:cNvPr id="258" name="Oval 258">
              <a:extLst>
                <a:ext uri="{FF2B5EF4-FFF2-40B4-BE49-F238E27FC236}">
                  <a16:creationId xmlns:a16="http://schemas.microsoft.com/office/drawing/2014/main" id="{EDD218D0-5829-4CBE-BE06-4B0731FD2F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59" name="Oval 259">
              <a:extLst>
                <a:ext uri="{FF2B5EF4-FFF2-40B4-BE49-F238E27FC236}">
                  <a16:creationId xmlns:a16="http://schemas.microsoft.com/office/drawing/2014/main" id="{5853BAB5-79F4-48F8-BEFE-6B66071CD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02" name="Group 260">
            <a:extLst>
              <a:ext uri="{FF2B5EF4-FFF2-40B4-BE49-F238E27FC236}">
                <a16:creationId xmlns:a16="http://schemas.microsoft.com/office/drawing/2014/main" id="{53DCC6F1-4451-4EB0-B99A-E82419EB435D}"/>
              </a:ext>
            </a:extLst>
          </p:cNvPr>
          <p:cNvGrpSpPr>
            <a:grpSpLocks/>
          </p:cNvGrpSpPr>
          <p:nvPr/>
        </p:nvGrpSpPr>
        <p:grpSpPr bwMode="auto">
          <a:xfrm>
            <a:off x="3059113" y="6308725"/>
            <a:ext cx="287337" cy="215900"/>
            <a:chOff x="1066" y="1706"/>
            <a:chExt cx="181" cy="136"/>
          </a:xfrm>
        </p:grpSpPr>
        <p:sp>
          <p:nvSpPr>
            <p:cNvPr id="261" name="Oval 261">
              <a:extLst>
                <a:ext uri="{FF2B5EF4-FFF2-40B4-BE49-F238E27FC236}">
                  <a16:creationId xmlns:a16="http://schemas.microsoft.com/office/drawing/2014/main" id="{C3F81679-6804-4EAB-92B1-FE52EFAA54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2" name="Oval 262">
              <a:extLst>
                <a:ext uri="{FF2B5EF4-FFF2-40B4-BE49-F238E27FC236}">
                  <a16:creationId xmlns:a16="http://schemas.microsoft.com/office/drawing/2014/main" id="{106B7FB0-B405-44F9-A93C-57B386E59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03" name="Group 263">
            <a:extLst>
              <a:ext uri="{FF2B5EF4-FFF2-40B4-BE49-F238E27FC236}">
                <a16:creationId xmlns:a16="http://schemas.microsoft.com/office/drawing/2014/main" id="{41A9651B-2BBC-4F45-8C0F-8F48812C18B0}"/>
              </a:ext>
            </a:extLst>
          </p:cNvPr>
          <p:cNvGrpSpPr>
            <a:grpSpLocks/>
          </p:cNvGrpSpPr>
          <p:nvPr/>
        </p:nvGrpSpPr>
        <p:grpSpPr bwMode="auto">
          <a:xfrm>
            <a:off x="3348038" y="6308725"/>
            <a:ext cx="287337" cy="215900"/>
            <a:chOff x="1066" y="1706"/>
            <a:chExt cx="181" cy="136"/>
          </a:xfrm>
        </p:grpSpPr>
        <p:sp>
          <p:nvSpPr>
            <p:cNvPr id="264" name="Oval 264">
              <a:extLst>
                <a:ext uri="{FF2B5EF4-FFF2-40B4-BE49-F238E27FC236}">
                  <a16:creationId xmlns:a16="http://schemas.microsoft.com/office/drawing/2014/main" id="{65643C06-99C5-4245-8BC5-25ACA1DD93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5" name="Oval 265">
              <a:extLst>
                <a:ext uri="{FF2B5EF4-FFF2-40B4-BE49-F238E27FC236}">
                  <a16:creationId xmlns:a16="http://schemas.microsoft.com/office/drawing/2014/main" id="{2502EC3C-46F9-45DF-ACE0-2A0F9F7355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04" name="Group 266">
            <a:extLst>
              <a:ext uri="{FF2B5EF4-FFF2-40B4-BE49-F238E27FC236}">
                <a16:creationId xmlns:a16="http://schemas.microsoft.com/office/drawing/2014/main" id="{94310AC0-FBBC-444C-92B5-DB08B84993E9}"/>
              </a:ext>
            </a:extLst>
          </p:cNvPr>
          <p:cNvGrpSpPr>
            <a:grpSpLocks/>
          </p:cNvGrpSpPr>
          <p:nvPr/>
        </p:nvGrpSpPr>
        <p:grpSpPr bwMode="auto">
          <a:xfrm>
            <a:off x="3635375" y="6381750"/>
            <a:ext cx="287338" cy="215900"/>
            <a:chOff x="1066" y="1706"/>
            <a:chExt cx="181" cy="136"/>
          </a:xfrm>
        </p:grpSpPr>
        <p:sp>
          <p:nvSpPr>
            <p:cNvPr id="267" name="Oval 267">
              <a:extLst>
                <a:ext uri="{FF2B5EF4-FFF2-40B4-BE49-F238E27FC236}">
                  <a16:creationId xmlns:a16="http://schemas.microsoft.com/office/drawing/2014/main" id="{0DA15138-2727-42CD-9F6A-DB40DA622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8" name="Oval 268">
              <a:extLst>
                <a:ext uri="{FF2B5EF4-FFF2-40B4-BE49-F238E27FC236}">
                  <a16:creationId xmlns:a16="http://schemas.microsoft.com/office/drawing/2014/main" id="{EEABC178-E71D-4C48-8F18-42C8FE1D2E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05" name="Group 269">
            <a:extLst>
              <a:ext uri="{FF2B5EF4-FFF2-40B4-BE49-F238E27FC236}">
                <a16:creationId xmlns:a16="http://schemas.microsoft.com/office/drawing/2014/main" id="{D36DBCEB-D19E-4E2B-AAB3-FEFB6CEB6A8F}"/>
              </a:ext>
            </a:extLst>
          </p:cNvPr>
          <p:cNvGrpSpPr>
            <a:grpSpLocks/>
          </p:cNvGrpSpPr>
          <p:nvPr/>
        </p:nvGrpSpPr>
        <p:grpSpPr bwMode="auto">
          <a:xfrm>
            <a:off x="3924300" y="6381750"/>
            <a:ext cx="287338" cy="215900"/>
            <a:chOff x="1066" y="1706"/>
            <a:chExt cx="181" cy="136"/>
          </a:xfrm>
        </p:grpSpPr>
        <p:sp>
          <p:nvSpPr>
            <p:cNvPr id="270" name="Oval 270">
              <a:extLst>
                <a:ext uri="{FF2B5EF4-FFF2-40B4-BE49-F238E27FC236}">
                  <a16:creationId xmlns:a16="http://schemas.microsoft.com/office/drawing/2014/main" id="{D71A3525-13C0-4F12-86DF-31ECD02BB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71" name="Oval 271">
              <a:extLst>
                <a:ext uri="{FF2B5EF4-FFF2-40B4-BE49-F238E27FC236}">
                  <a16:creationId xmlns:a16="http://schemas.microsoft.com/office/drawing/2014/main" id="{C0B45117-142E-4CDE-B13E-7E776A7D71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06" name="Group 272">
            <a:extLst>
              <a:ext uri="{FF2B5EF4-FFF2-40B4-BE49-F238E27FC236}">
                <a16:creationId xmlns:a16="http://schemas.microsoft.com/office/drawing/2014/main" id="{5B39E582-D89F-4165-9384-85F8104DCAC9}"/>
              </a:ext>
            </a:extLst>
          </p:cNvPr>
          <p:cNvGrpSpPr>
            <a:grpSpLocks/>
          </p:cNvGrpSpPr>
          <p:nvPr/>
        </p:nvGrpSpPr>
        <p:grpSpPr bwMode="auto">
          <a:xfrm>
            <a:off x="4211638" y="6381750"/>
            <a:ext cx="287337" cy="215900"/>
            <a:chOff x="1066" y="1706"/>
            <a:chExt cx="181" cy="136"/>
          </a:xfrm>
        </p:grpSpPr>
        <p:sp>
          <p:nvSpPr>
            <p:cNvPr id="273" name="Oval 273">
              <a:extLst>
                <a:ext uri="{FF2B5EF4-FFF2-40B4-BE49-F238E27FC236}">
                  <a16:creationId xmlns:a16="http://schemas.microsoft.com/office/drawing/2014/main" id="{8CD0F760-6307-40E9-A5F5-BFB982B5B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74" name="Oval 274">
              <a:extLst>
                <a:ext uri="{FF2B5EF4-FFF2-40B4-BE49-F238E27FC236}">
                  <a16:creationId xmlns:a16="http://schemas.microsoft.com/office/drawing/2014/main" id="{BE7E87F8-2843-4740-8831-87580E43D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07" name="Group 275">
            <a:extLst>
              <a:ext uri="{FF2B5EF4-FFF2-40B4-BE49-F238E27FC236}">
                <a16:creationId xmlns:a16="http://schemas.microsoft.com/office/drawing/2014/main" id="{109CC096-F8CF-446A-B9D4-C310C6606079}"/>
              </a:ext>
            </a:extLst>
          </p:cNvPr>
          <p:cNvGrpSpPr>
            <a:grpSpLocks/>
          </p:cNvGrpSpPr>
          <p:nvPr/>
        </p:nvGrpSpPr>
        <p:grpSpPr bwMode="auto">
          <a:xfrm>
            <a:off x="4500563" y="6308725"/>
            <a:ext cx="287337" cy="215900"/>
            <a:chOff x="1066" y="1706"/>
            <a:chExt cx="181" cy="136"/>
          </a:xfrm>
        </p:grpSpPr>
        <p:sp>
          <p:nvSpPr>
            <p:cNvPr id="276" name="Oval 276">
              <a:extLst>
                <a:ext uri="{FF2B5EF4-FFF2-40B4-BE49-F238E27FC236}">
                  <a16:creationId xmlns:a16="http://schemas.microsoft.com/office/drawing/2014/main" id="{B985D17F-C5D3-4665-AFD7-EF7960117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77" name="Oval 277">
              <a:extLst>
                <a:ext uri="{FF2B5EF4-FFF2-40B4-BE49-F238E27FC236}">
                  <a16:creationId xmlns:a16="http://schemas.microsoft.com/office/drawing/2014/main" id="{7F2CCEF5-E07D-4DEC-A0B8-9A19872F33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08" name="Group 278">
            <a:extLst>
              <a:ext uri="{FF2B5EF4-FFF2-40B4-BE49-F238E27FC236}">
                <a16:creationId xmlns:a16="http://schemas.microsoft.com/office/drawing/2014/main" id="{0CF7293C-0C39-4703-B268-A53493A99210}"/>
              </a:ext>
            </a:extLst>
          </p:cNvPr>
          <p:cNvGrpSpPr>
            <a:grpSpLocks/>
          </p:cNvGrpSpPr>
          <p:nvPr/>
        </p:nvGrpSpPr>
        <p:grpSpPr bwMode="auto">
          <a:xfrm>
            <a:off x="4787900" y="6308725"/>
            <a:ext cx="287338" cy="215900"/>
            <a:chOff x="1066" y="1706"/>
            <a:chExt cx="181" cy="136"/>
          </a:xfrm>
        </p:grpSpPr>
        <p:sp>
          <p:nvSpPr>
            <p:cNvPr id="279" name="Oval 279">
              <a:extLst>
                <a:ext uri="{FF2B5EF4-FFF2-40B4-BE49-F238E27FC236}">
                  <a16:creationId xmlns:a16="http://schemas.microsoft.com/office/drawing/2014/main" id="{F6B4630F-BEA9-4FF4-AEC2-25A2CB2C4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80" name="Oval 280">
              <a:extLst>
                <a:ext uri="{FF2B5EF4-FFF2-40B4-BE49-F238E27FC236}">
                  <a16:creationId xmlns:a16="http://schemas.microsoft.com/office/drawing/2014/main" id="{71ACD083-8D0D-42CB-A1B9-EE2FAD26C6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281" name="Oval 281">
            <a:extLst>
              <a:ext uri="{FF2B5EF4-FFF2-40B4-BE49-F238E27FC236}">
                <a16:creationId xmlns:a16="http://schemas.microsoft.com/office/drawing/2014/main" id="{7F364A39-01DA-4097-8662-7F7DA226AA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4163" y="609282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2" name="Oval 282">
            <a:extLst>
              <a:ext uri="{FF2B5EF4-FFF2-40B4-BE49-F238E27FC236}">
                <a16:creationId xmlns:a16="http://schemas.microsoft.com/office/drawing/2014/main" id="{7D8AF635-2059-439D-B697-16F555651C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56610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3" name="Oval 283">
            <a:extLst>
              <a:ext uri="{FF2B5EF4-FFF2-40B4-BE49-F238E27FC236}">
                <a16:creationId xmlns:a16="http://schemas.microsoft.com/office/drawing/2014/main" id="{735D479A-2101-46B9-87E0-DF616398B8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9975" y="573405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4" name="Oval 284">
            <a:extLst>
              <a:ext uri="{FF2B5EF4-FFF2-40B4-BE49-F238E27FC236}">
                <a16:creationId xmlns:a16="http://schemas.microsoft.com/office/drawing/2014/main" id="{C1044A48-6395-4879-9993-527160B66E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616585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5" name="Oval 285">
            <a:extLst>
              <a:ext uri="{FF2B5EF4-FFF2-40B4-BE49-F238E27FC236}">
                <a16:creationId xmlns:a16="http://schemas.microsoft.com/office/drawing/2014/main" id="{44E865F6-10D6-46AC-9E31-4B09E29934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1775" y="21336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6" name="Oval 286">
            <a:extLst>
              <a:ext uri="{FF2B5EF4-FFF2-40B4-BE49-F238E27FC236}">
                <a16:creationId xmlns:a16="http://schemas.microsoft.com/office/drawing/2014/main" id="{0EBEEF21-3D3D-4C3E-9B66-E2BB974EF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17732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7" name="Oval 287">
            <a:extLst>
              <a:ext uri="{FF2B5EF4-FFF2-40B4-BE49-F238E27FC236}">
                <a16:creationId xmlns:a16="http://schemas.microsoft.com/office/drawing/2014/main" id="{4C831F77-EBC8-45B8-90C4-3AD72622C0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20605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8" name="Oval 288">
            <a:extLst>
              <a:ext uri="{FF2B5EF4-FFF2-40B4-BE49-F238E27FC236}">
                <a16:creationId xmlns:a16="http://schemas.microsoft.com/office/drawing/2014/main" id="{06034E89-25FD-434E-9D8F-C2FDFEC07B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6688" y="27082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9" name="Oval 289">
            <a:extLst>
              <a:ext uri="{FF2B5EF4-FFF2-40B4-BE49-F238E27FC236}">
                <a16:creationId xmlns:a16="http://schemas.microsoft.com/office/drawing/2014/main" id="{B991D045-944B-4EA0-B243-9403DA577D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4508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grpSp>
        <p:nvGrpSpPr>
          <p:cNvPr id="29818" name="Group 290">
            <a:extLst>
              <a:ext uri="{FF2B5EF4-FFF2-40B4-BE49-F238E27FC236}">
                <a16:creationId xmlns:a16="http://schemas.microsoft.com/office/drawing/2014/main" id="{F6800E19-FE31-4982-87D9-4A595A5AD2E6}"/>
              </a:ext>
            </a:extLst>
          </p:cNvPr>
          <p:cNvGrpSpPr>
            <a:grpSpLocks/>
          </p:cNvGrpSpPr>
          <p:nvPr/>
        </p:nvGrpSpPr>
        <p:grpSpPr bwMode="auto">
          <a:xfrm rot="-4230832">
            <a:off x="3240088" y="3681413"/>
            <a:ext cx="431800" cy="215900"/>
            <a:chOff x="340" y="3339"/>
            <a:chExt cx="181" cy="136"/>
          </a:xfrm>
        </p:grpSpPr>
        <p:sp>
          <p:nvSpPr>
            <p:cNvPr id="291" name="Oval 291">
              <a:extLst>
                <a:ext uri="{FF2B5EF4-FFF2-40B4-BE49-F238E27FC236}">
                  <a16:creationId xmlns:a16="http://schemas.microsoft.com/office/drawing/2014/main" id="{5384A255-FA4D-4BD1-8739-2955B75F94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2" name="Oval 292">
              <a:extLst>
                <a:ext uri="{FF2B5EF4-FFF2-40B4-BE49-F238E27FC236}">
                  <a16:creationId xmlns:a16="http://schemas.microsoft.com/office/drawing/2014/main" id="{A533C9FD-B9D1-4BFA-9F24-3E6369C11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19" name="Group 293">
            <a:extLst>
              <a:ext uri="{FF2B5EF4-FFF2-40B4-BE49-F238E27FC236}">
                <a16:creationId xmlns:a16="http://schemas.microsoft.com/office/drawing/2014/main" id="{391520A3-6320-4DBA-9CCB-12701DF42584}"/>
              </a:ext>
            </a:extLst>
          </p:cNvPr>
          <p:cNvGrpSpPr>
            <a:grpSpLocks/>
          </p:cNvGrpSpPr>
          <p:nvPr/>
        </p:nvGrpSpPr>
        <p:grpSpPr bwMode="auto">
          <a:xfrm rot="-4938978">
            <a:off x="3455988" y="3752850"/>
            <a:ext cx="431800" cy="215900"/>
            <a:chOff x="340" y="3339"/>
            <a:chExt cx="181" cy="136"/>
          </a:xfrm>
        </p:grpSpPr>
        <p:sp>
          <p:nvSpPr>
            <p:cNvPr id="294" name="Oval 294">
              <a:extLst>
                <a:ext uri="{FF2B5EF4-FFF2-40B4-BE49-F238E27FC236}">
                  <a16:creationId xmlns:a16="http://schemas.microsoft.com/office/drawing/2014/main" id="{35D2181D-E14B-4907-8BC5-A35FE4DCE2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5" name="Oval 295">
              <a:extLst>
                <a:ext uri="{FF2B5EF4-FFF2-40B4-BE49-F238E27FC236}">
                  <a16:creationId xmlns:a16="http://schemas.microsoft.com/office/drawing/2014/main" id="{A1FF4BA9-51ED-4C1E-9DAB-91601199AC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3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20" name="Group 296">
            <a:extLst>
              <a:ext uri="{FF2B5EF4-FFF2-40B4-BE49-F238E27FC236}">
                <a16:creationId xmlns:a16="http://schemas.microsoft.com/office/drawing/2014/main" id="{78D170D9-8E61-438F-9E96-CCA33EDB8DEC}"/>
              </a:ext>
            </a:extLst>
          </p:cNvPr>
          <p:cNvGrpSpPr>
            <a:grpSpLocks/>
          </p:cNvGrpSpPr>
          <p:nvPr/>
        </p:nvGrpSpPr>
        <p:grpSpPr bwMode="auto">
          <a:xfrm rot="-4732786">
            <a:off x="3671888" y="3824288"/>
            <a:ext cx="431800" cy="215900"/>
            <a:chOff x="340" y="3339"/>
            <a:chExt cx="181" cy="136"/>
          </a:xfrm>
        </p:grpSpPr>
        <p:sp>
          <p:nvSpPr>
            <p:cNvPr id="297" name="Oval 297">
              <a:extLst>
                <a:ext uri="{FF2B5EF4-FFF2-40B4-BE49-F238E27FC236}">
                  <a16:creationId xmlns:a16="http://schemas.microsoft.com/office/drawing/2014/main" id="{0FD4B4FC-EDB2-4B88-9EB6-0D76A84D9A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8" name="Oval 298">
              <a:extLst>
                <a:ext uri="{FF2B5EF4-FFF2-40B4-BE49-F238E27FC236}">
                  <a16:creationId xmlns:a16="http://schemas.microsoft.com/office/drawing/2014/main" id="{6F9ECF61-B172-48C2-8486-8A75C22EBB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21" name="Group 299">
            <a:extLst>
              <a:ext uri="{FF2B5EF4-FFF2-40B4-BE49-F238E27FC236}">
                <a16:creationId xmlns:a16="http://schemas.microsoft.com/office/drawing/2014/main" id="{1F87892F-ED17-433D-B16A-EEF5DE047E43}"/>
              </a:ext>
            </a:extLst>
          </p:cNvPr>
          <p:cNvGrpSpPr>
            <a:grpSpLocks/>
          </p:cNvGrpSpPr>
          <p:nvPr/>
        </p:nvGrpSpPr>
        <p:grpSpPr bwMode="auto">
          <a:xfrm rot="-5048452">
            <a:off x="3887788" y="3824288"/>
            <a:ext cx="431800" cy="215900"/>
            <a:chOff x="340" y="3339"/>
            <a:chExt cx="181" cy="136"/>
          </a:xfrm>
        </p:grpSpPr>
        <p:sp>
          <p:nvSpPr>
            <p:cNvPr id="300" name="Oval 300">
              <a:extLst>
                <a:ext uri="{FF2B5EF4-FFF2-40B4-BE49-F238E27FC236}">
                  <a16:creationId xmlns:a16="http://schemas.microsoft.com/office/drawing/2014/main" id="{2DC5CE3F-492B-4D71-A96E-DC426203F1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01" name="Oval 301">
              <a:extLst>
                <a:ext uri="{FF2B5EF4-FFF2-40B4-BE49-F238E27FC236}">
                  <a16:creationId xmlns:a16="http://schemas.microsoft.com/office/drawing/2014/main" id="{F97C6E74-E9FF-4A94-A63B-2CC88A7AF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22" name="Group 302">
            <a:extLst>
              <a:ext uri="{FF2B5EF4-FFF2-40B4-BE49-F238E27FC236}">
                <a16:creationId xmlns:a16="http://schemas.microsoft.com/office/drawing/2014/main" id="{A19760B6-1FAD-4A11-B3DB-686B6CDDF9B5}"/>
              </a:ext>
            </a:extLst>
          </p:cNvPr>
          <p:cNvGrpSpPr>
            <a:grpSpLocks/>
          </p:cNvGrpSpPr>
          <p:nvPr/>
        </p:nvGrpSpPr>
        <p:grpSpPr bwMode="auto">
          <a:xfrm rot="-5642773">
            <a:off x="4103688" y="3824288"/>
            <a:ext cx="431800" cy="215900"/>
            <a:chOff x="340" y="3339"/>
            <a:chExt cx="181" cy="136"/>
          </a:xfrm>
        </p:grpSpPr>
        <p:sp>
          <p:nvSpPr>
            <p:cNvPr id="303" name="Oval 303">
              <a:extLst>
                <a:ext uri="{FF2B5EF4-FFF2-40B4-BE49-F238E27FC236}">
                  <a16:creationId xmlns:a16="http://schemas.microsoft.com/office/drawing/2014/main" id="{7E6940EF-FBCB-44FA-93FF-E4ACE202A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04" name="Oval 304">
              <a:extLst>
                <a:ext uri="{FF2B5EF4-FFF2-40B4-BE49-F238E27FC236}">
                  <a16:creationId xmlns:a16="http://schemas.microsoft.com/office/drawing/2014/main" id="{0B329EAC-7974-421B-86EE-8F4F9AE1C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23" name="Group 305">
            <a:extLst>
              <a:ext uri="{FF2B5EF4-FFF2-40B4-BE49-F238E27FC236}">
                <a16:creationId xmlns:a16="http://schemas.microsoft.com/office/drawing/2014/main" id="{3E06D6EB-F4B0-4297-A083-72C63003F92D}"/>
              </a:ext>
            </a:extLst>
          </p:cNvPr>
          <p:cNvGrpSpPr>
            <a:grpSpLocks/>
          </p:cNvGrpSpPr>
          <p:nvPr/>
        </p:nvGrpSpPr>
        <p:grpSpPr bwMode="auto">
          <a:xfrm rot="-5642773">
            <a:off x="4319588" y="3824288"/>
            <a:ext cx="431800" cy="215900"/>
            <a:chOff x="340" y="3339"/>
            <a:chExt cx="181" cy="136"/>
          </a:xfrm>
        </p:grpSpPr>
        <p:sp>
          <p:nvSpPr>
            <p:cNvPr id="306" name="Oval 306">
              <a:extLst>
                <a:ext uri="{FF2B5EF4-FFF2-40B4-BE49-F238E27FC236}">
                  <a16:creationId xmlns:a16="http://schemas.microsoft.com/office/drawing/2014/main" id="{C059F43D-21B5-4151-8B6A-B91285D7C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07" name="Oval 307">
              <a:extLst>
                <a:ext uri="{FF2B5EF4-FFF2-40B4-BE49-F238E27FC236}">
                  <a16:creationId xmlns:a16="http://schemas.microsoft.com/office/drawing/2014/main" id="{917DB00D-D42F-4AC1-8482-CC524679E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24" name="Group 308">
            <a:extLst>
              <a:ext uri="{FF2B5EF4-FFF2-40B4-BE49-F238E27FC236}">
                <a16:creationId xmlns:a16="http://schemas.microsoft.com/office/drawing/2014/main" id="{401923BA-9423-41B7-8F07-97EF2957AA96}"/>
              </a:ext>
            </a:extLst>
          </p:cNvPr>
          <p:cNvGrpSpPr>
            <a:grpSpLocks/>
          </p:cNvGrpSpPr>
          <p:nvPr/>
        </p:nvGrpSpPr>
        <p:grpSpPr bwMode="auto">
          <a:xfrm rot="-6045363">
            <a:off x="4535488" y="3752850"/>
            <a:ext cx="431800" cy="215900"/>
            <a:chOff x="340" y="3339"/>
            <a:chExt cx="181" cy="136"/>
          </a:xfrm>
        </p:grpSpPr>
        <p:sp>
          <p:nvSpPr>
            <p:cNvPr id="309" name="Oval 309">
              <a:extLst>
                <a:ext uri="{FF2B5EF4-FFF2-40B4-BE49-F238E27FC236}">
                  <a16:creationId xmlns:a16="http://schemas.microsoft.com/office/drawing/2014/main" id="{DA9338D9-76C1-4A2E-942B-00815E77E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0" name="Oval 310">
              <a:extLst>
                <a:ext uri="{FF2B5EF4-FFF2-40B4-BE49-F238E27FC236}">
                  <a16:creationId xmlns:a16="http://schemas.microsoft.com/office/drawing/2014/main" id="{6C8832DA-3469-480F-BE18-4A5B410CF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25" name="Group 311">
            <a:extLst>
              <a:ext uri="{FF2B5EF4-FFF2-40B4-BE49-F238E27FC236}">
                <a16:creationId xmlns:a16="http://schemas.microsoft.com/office/drawing/2014/main" id="{263E1D39-A8B1-4163-8D44-B53E53F4C802}"/>
              </a:ext>
            </a:extLst>
          </p:cNvPr>
          <p:cNvGrpSpPr>
            <a:grpSpLocks/>
          </p:cNvGrpSpPr>
          <p:nvPr/>
        </p:nvGrpSpPr>
        <p:grpSpPr bwMode="auto">
          <a:xfrm>
            <a:off x="3090863" y="3313113"/>
            <a:ext cx="142875" cy="144462"/>
            <a:chOff x="340" y="3339"/>
            <a:chExt cx="181" cy="136"/>
          </a:xfrm>
        </p:grpSpPr>
        <p:sp>
          <p:nvSpPr>
            <p:cNvPr id="312" name="Oval 312">
              <a:extLst>
                <a:ext uri="{FF2B5EF4-FFF2-40B4-BE49-F238E27FC236}">
                  <a16:creationId xmlns:a16="http://schemas.microsoft.com/office/drawing/2014/main" id="{F29CE9B0-C84A-4D40-A9A8-D4B324307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3" name="Oval 313">
              <a:extLst>
                <a:ext uri="{FF2B5EF4-FFF2-40B4-BE49-F238E27FC236}">
                  <a16:creationId xmlns:a16="http://schemas.microsoft.com/office/drawing/2014/main" id="{8AAA76DE-C369-42A1-9132-7317E8554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26" name="Group 314">
            <a:extLst>
              <a:ext uri="{FF2B5EF4-FFF2-40B4-BE49-F238E27FC236}">
                <a16:creationId xmlns:a16="http://schemas.microsoft.com/office/drawing/2014/main" id="{6DC1F905-4550-489E-A9F4-37481ECDFAA4}"/>
              </a:ext>
            </a:extLst>
          </p:cNvPr>
          <p:cNvGrpSpPr>
            <a:grpSpLocks/>
          </p:cNvGrpSpPr>
          <p:nvPr/>
        </p:nvGrpSpPr>
        <p:grpSpPr bwMode="auto">
          <a:xfrm>
            <a:off x="3186113" y="3198813"/>
            <a:ext cx="142875" cy="144462"/>
            <a:chOff x="340" y="3339"/>
            <a:chExt cx="181" cy="136"/>
          </a:xfrm>
        </p:grpSpPr>
        <p:sp>
          <p:nvSpPr>
            <p:cNvPr id="315" name="Oval 315">
              <a:extLst>
                <a:ext uri="{FF2B5EF4-FFF2-40B4-BE49-F238E27FC236}">
                  <a16:creationId xmlns:a16="http://schemas.microsoft.com/office/drawing/2014/main" id="{89354E89-7BAE-48AE-AC8A-96A910EE1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6" name="Oval 316">
              <a:extLst>
                <a:ext uri="{FF2B5EF4-FFF2-40B4-BE49-F238E27FC236}">
                  <a16:creationId xmlns:a16="http://schemas.microsoft.com/office/drawing/2014/main" id="{209BA46B-5516-4B32-BA5A-84A965E60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27" name="Group 317">
            <a:extLst>
              <a:ext uri="{FF2B5EF4-FFF2-40B4-BE49-F238E27FC236}">
                <a16:creationId xmlns:a16="http://schemas.microsoft.com/office/drawing/2014/main" id="{CBF74301-8475-4E0D-AD40-A74B005C1502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3084513"/>
            <a:ext cx="142875" cy="144462"/>
            <a:chOff x="340" y="3339"/>
            <a:chExt cx="181" cy="136"/>
          </a:xfrm>
        </p:grpSpPr>
        <p:sp>
          <p:nvSpPr>
            <p:cNvPr id="318" name="Oval 318">
              <a:extLst>
                <a:ext uri="{FF2B5EF4-FFF2-40B4-BE49-F238E27FC236}">
                  <a16:creationId xmlns:a16="http://schemas.microsoft.com/office/drawing/2014/main" id="{C386707F-A18B-47F3-ACB7-EC6E793DCC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9" name="Oval 319">
              <a:extLst>
                <a:ext uri="{FF2B5EF4-FFF2-40B4-BE49-F238E27FC236}">
                  <a16:creationId xmlns:a16="http://schemas.microsoft.com/office/drawing/2014/main" id="{AE8CB0EA-9636-4CB7-AB36-D87E34A56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28" name="Group 320">
            <a:extLst>
              <a:ext uri="{FF2B5EF4-FFF2-40B4-BE49-F238E27FC236}">
                <a16:creationId xmlns:a16="http://schemas.microsoft.com/office/drawing/2014/main" id="{2A334ABA-90D9-4232-953A-F46BCB08F16A}"/>
              </a:ext>
            </a:extLst>
          </p:cNvPr>
          <p:cNvGrpSpPr>
            <a:grpSpLocks/>
          </p:cNvGrpSpPr>
          <p:nvPr/>
        </p:nvGrpSpPr>
        <p:grpSpPr bwMode="auto">
          <a:xfrm>
            <a:off x="3357563" y="2963863"/>
            <a:ext cx="142875" cy="144462"/>
            <a:chOff x="340" y="3339"/>
            <a:chExt cx="181" cy="136"/>
          </a:xfrm>
        </p:grpSpPr>
        <p:sp>
          <p:nvSpPr>
            <p:cNvPr id="321" name="Oval 321">
              <a:extLst>
                <a:ext uri="{FF2B5EF4-FFF2-40B4-BE49-F238E27FC236}">
                  <a16:creationId xmlns:a16="http://schemas.microsoft.com/office/drawing/2014/main" id="{32C1B826-8D2F-4141-BD50-4FD3B095B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2" name="Oval 322">
              <a:extLst>
                <a:ext uri="{FF2B5EF4-FFF2-40B4-BE49-F238E27FC236}">
                  <a16:creationId xmlns:a16="http://schemas.microsoft.com/office/drawing/2014/main" id="{F9FF2DFB-A9F5-4961-9309-EE0B1D906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29" name="Group 323">
            <a:extLst>
              <a:ext uri="{FF2B5EF4-FFF2-40B4-BE49-F238E27FC236}">
                <a16:creationId xmlns:a16="http://schemas.microsoft.com/office/drawing/2014/main" id="{73B7BBEC-630E-4278-A816-A3672D4C6CE4}"/>
              </a:ext>
            </a:extLst>
          </p:cNvPr>
          <p:cNvGrpSpPr>
            <a:grpSpLocks/>
          </p:cNvGrpSpPr>
          <p:nvPr/>
        </p:nvGrpSpPr>
        <p:grpSpPr bwMode="auto">
          <a:xfrm>
            <a:off x="3497263" y="2922588"/>
            <a:ext cx="142875" cy="144462"/>
            <a:chOff x="340" y="3339"/>
            <a:chExt cx="181" cy="136"/>
          </a:xfrm>
        </p:grpSpPr>
        <p:sp>
          <p:nvSpPr>
            <p:cNvPr id="324" name="Oval 324">
              <a:extLst>
                <a:ext uri="{FF2B5EF4-FFF2-40B4-BE49-F238E27FC236}">
                  <a16:creationId xmlns:a16="http://schemas.microsoft.com/office/drawing/2014/main" id="{2148AE63-B5E9-429D-AE26-A6EC86D05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5" name="Oval 325">
              <a:extLst>
                <a:ext uri="{FF2B5EF4-FFF2-40B4-BE49-F238E27FC236}">
                  <a16:creationId xmlns:a16="http://schemas.microsoft.com/office/drawing/2014/main" id="{8EE1D400-4474-4D61-B6DB-011FFDDEDF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30" name="Group 326">
            <a:extLst>
              <a:ext uri="{FF2B5EF4-FFF2-40B4-BE49-F238E27FC236}">
                <a16:creationId xmlns:a16="http://schemas.microsoft.com/office/drawing/2014/main" id="{E8208BB1-7927-48FA-B39B-71E79ED4D433}"/>
              </a:ext>
            </a:extLst>
          </p:cNvPr>
          <p:cNvGrpSpPr>
            <a:grpSpLocks/>
          </p:cNvGrpSpPr>
          <p:nvPr/>
        </p:nvGrpSpPr>
        <p:grpSpPr bwMode="auto">
          <a:xfrm>
            <a:off x="3614738" y="2844800"/>
            <a:ext cx="142875" cy="144463"/>
            <a:chOff x="340" y="3339"/>
            <a:chExt cx="181" cy="136"/>
          </a:xfrm>
        </p:grpSpPr>
        <p:sp>
          <p:nvSpPr>
            <p:cNvPr id="327" name="Oval 327">
              <a:extLst>
                <a:ext uri="{FF2B5EF4-FFF2-40B4-BE49-F238E27FC236}">
                  <a16:creationId xmlns:a16="http://schemas.microsoft.com/office/drawing/2014/main" id="{F9B9B04D-3316-42C0-B514-6ED8C8724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8" name="Oval 328">
              <a:extLst>
                <a:ext uri="{FF2B5EF4-FFF2-40B4-BE49-F238E27FC236}">
                  <a16:creationId xmlns:a16="http://schemas.microsoft.com/office/drawing/2014/main" id="{9A482B20-4301-48ED-AA51-06368243C8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31" name="Group 329">
            <a:extLst>
              <a:ext uri="{FF2B5EF4-FFF2-40B4-BE49-F238E27FC236}">
                <a16:creationId xmlns:a16="http://schemas.microsoft.com/office/drawing/2014/main" id="{B5708067-DB73-41D6-BDF5-1301329E45BA}"/>
              </a:ext>
            </a:extLst>
          </p:cNvPr>
          <p:cNvGrpSpPr>
            <a:grpSpLocks/>
          </p:cNvGrpSpPr>
          <p:nvPr/>
        </p:nvGrpSpPr>
        <p:grpSpPr bwMode="auto">
          <a:xfrm>
            <a:off x="3749675" y="2832100"/>
            <a:ext cx="142875" cy="144463"/>
            <a:chOff x="340" y="3339"/>
            <a:chExt cx="181" cy="136"/>
          </a:xfrm>
        </p:grpSpPr>
        <p:sp>
          <p:nvSpPr>
            <p:cNvPr id="330" name="Oval 330">
              <a:extLst>
                <a:ext uri="{FF2B5EF4-FFF2-40B4-BE49-F238E27FC236}">
                  <a16:creationId xmlns:a16="http://schemas.microsoft.com/office/drawing/2014/main" id="{D56495EB-A153-4461-981D-C8431469BA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31" name="Oval 331">
              <a:extLst>
                <a:ext uri="{FF2B5EF4-FFF2-40B4-BE49-F238E27FC236}">
                  <a16:creationId xmlns:a16="http://schemas.microsoft.com/office/drawing/2014/main" id="{4E0DC7DF-2AE8-416B-8662-80659100B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32" name="Group 332">
            <a:extLst>
              <a:ext uri="{FF2B5EF4-FFF2-40B4-BE49-F238E27FC236}">
                <a16:creationId xmlns:a16="http://schemas.microsoft.com/office/drawing/2014/main" id="{D1C6EF39-63D8-481E-B427-DA5434A67CD7}"/>
              </a:ext>
            </a:extLst>
          </p:cNvPr>
          <p:cNvGrpSpPr>
            <a:grpSpLocks/>
          </p:cNvGrpSpPr>
          <p:nvPr/>
        </p:nvGrpSpPr>
        <p:grpSpPr bwMode="auto">
          <a:xfrm>
            <a:off x="3889375" y="2854325"/>
            <a:ext cx="142875" cy="144463"/>
            <a:chOff x="340" y="3339"/>
            <a:chExt cx="181" cy="136"/>
          </a:xfrm>
        </p:grpSpPr>
        <p:sp>
          <p:nvSpPr>
            <p:cNvPr id="333" name="Oval 333">
              <a:extLst>
                <a:ext uri="{FF2B5EF4-FFF2-40B4-BE49-F238E27FC236}">
                  <a16:creationId xmlns:a16="http://schemas.microsoft.com/office/drawing/2014/main" id="{0E8448C6-4FB3-4CB8-892F-8678B61772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34" name="Oval 334">
              <a:extLst>
                <a:ext uri="{FF2B5EF4-FFF2-40B4-BE49-F238E27FC236}">
                  <a16:creationId xmlns:a16="http://schemas.microsoft.com/office/drawing/2014/main" id="{E5D8EA6B-7B4D-4C33-AC74-B40913D01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33" name="Group 335">
            <a:extLst>
              <a:ext uri="{FF2B5EF4-FFF2-40B4-BE49-F238E27FC236}">
                <a16:creationId xmlns:a16="http://schemas.microsoft.com/office/drawing/2014/main" id="{99E4AFF6-E4FB-48F0-A1EE-81C0728D86E0}"/>
              </a:ext>
            </a:extLst>
          </p:cNvPr>
          <p:cNvGrpSpPr>
            <a:grpSpLocks/>
          </p:cNvGrpSpPr>
          <p:nvPr/>
        </p:nvGrpSpPr>
        <p:grpSpPr bwMode="auto">
          <a:xfrm>
            <a:off x="4029075" y="2851150"/>
            <a:ext cx="142875" cy="144463"/>
            <a:chOff x="340" y="3339"/>
            <a:chExt cx="181" cy="136"/>
          </a:xfrm>
        </p:grpSpPr>
        <p:sp>
          <p:nvSpPr>
            <p:cNvPr id="336" name="Oval 336">
              <a:extLst>
                <a:ext uri="{FF2B5EF4-FFF2-40B4-BE49-F238E27FC236}">
                  <a16:creationId xmlns:a16="http://schemas.microsoft.com/office/drawing/2014/main" id="{050214CB-FB7C-492F-8CC1-A96B80C17C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37" name="Oval 337">
              <a:extLst>
                <a:ext uri="{FF2B5EF4-FFF2-40B4-BE49-F238E27FC236}">
                  <a16:creationId xmlns:a16="http://schemas.microsoft.com/office/drawing/2014/main" id="{641A416D-15B8-42FE-B4CB-2F4EED0030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34" name="Group 338">
            <a:extLst>
              <a:ext uri="{FF2B5EF4-FFF2-40B4-BE49-F238E27FC236}">
                <a16:creationId xmlns:a16="http://schemas.microsoft.com/office/drawing/2014/main" id="{B4E6BE20-BEDC-4400-BCE7-5E65B92161F0}"/>
              </a:ext>
            </a:extLst>
          </p:cNvPr>
          <p:cNvGrpSpPr>
            <a:grpSpLocks/>
          </p:cNvGrpSpPr>
          <p:nvPr/>
        </p:nvGrpSpPr>
        <p:grpSpPr bwMode="auto">
          <a:xfrm>
            <a:off x="4175125" y="2851150"/>
            <a:ext cx="142875" cy="144463"/>
            <a:chOff x="340" y="3339"/>
            <a:chExt cx="181" cy="136"/>
          </a:xfrm>
        </p:grpSpPr>
        <p:sp>
          <p:nvSpPr>
            <p:cNvPr id="339" name="Oval 339">
              <a:extLst>
                <a:ext uri="{FF2B5EF4-FFF2-40B4-BE49-F238E27FC236}">
                  <a16:creationId xmlns:a16="http://schemas.microsoft.com/office/drawing/2014/main" id="{FC8A8687-326E-4D3A-8DD8-8C6A276D72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0" name="Oval 340">
              <a:extLst>
                <a:ext uri="{FF2B5EF4-FFF2-40B4-BE49-F238E27FC236}">
                  <a16:creationId xmlns:a16="http://schemas.microsoft.com/office/drawing/2014/main" id="{F335C7D2-26F2-442C-A6C5-D69FB9D46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35" name="Group 341">
            <a:extLst>
              <a:ext uri="{FF2B5EF4-FFF2-40B4-BE49-F238E27FC236}">
                <a16:creationId xmlns:a16="http://schemas.microsoft.com/office/drawing/2014/main" id="{9CFEFF2F-ADF8-4EC1-8B41-A00C65749CB3}"/>
              </a:ext>
            </a:extLst>
          </p:cNvPr>
          <p:cNvGrpSpPr>
            <a:grpSpLocks/>
          </p:cNvGrpSpPr>
          <p:nvPr/>
        </p:nvGrpSpPr>
        <p:grpSpPr bwMode="auto">
          <a:xfrm>
            <a:off x="4308475" y="2908300"/>
            <a:ext cx="142875" cy="144463"/>
            <a:chOff x="340" y="3339"/>
            <a:chExt cx="181" cy="136"/>
          </a:xfrm>
        </p:grpSpPr>
        <p:sp>
          <p:nvSpPr>
            <p:cNvPr id="342" name="Oval 342">
              <a:extLst>
                <a:ext uri="{FF2B5EF4-FFF2-40B4-BE49-F238E27FC236}">
                  <a16:creationId xmlns:a16="http://schemas.microsoft.com/office/drawing/2014/main" id="{57018824-9D31-4635-B5C8-5964AD3E4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3" name="Oval 343">
              <a:extLst>
                <a:ext uri="{FF2B5EF4-FFF2-40B4-BE49-F238E27FC236}">
                  <a16:creationId xmlns:a16="http://schemas.microsoft.com/office/drawing/2014/main" id="{6E7D2D8B-8826-40D3-9141-CA6B9B688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36" name="Group 344">
            <a:extLst>
              <a:ext uri="{FF2B5EF4-FFF2-40B4-BE49-F238E27FC236}">
                <a16:creationId xmlns:a16="http://schemas.microsoft.com/office/drawing/2014/main" id="{6B8D8F50-BCA7-43BA-ACD1-4C1531C29963}"/>
              </a:ext>
            </a:extLst>
          </p:cNvPr>
          <p:cNvGrpSpPr>
            <a:grpSpLocks/>
          </p:cNvGrpSpPr>
          <p:nvPr/>
        </p:nvGrpSpPr>
        <p:grpSpPr bwMode="auto">
          <a:xfrm>
            <a:off x="4535488" y="3092450"/>
            <a:ext cx="142875" cy="144463"/>
            <a:chOff x="340" y="3339"/>
            <a:chExt cx="181" cy="136"/>
          </a:xfrm>
        </p:grpSpPr>
        <p:sp>
          <p:nvSpPr>
            <p:cNvPr id="345" name="Oval 345">
              <a:extLst>
                <a:ext uri="{FF2B5EF4-FFF2-40B4-BE49-F238E27FC236}">
                  <a16:creationId xmlns:a16="http://schemas.microsoft.com/office/drawing/2014/main" id="{A13D54EB-7F51-412D-B079-3DBA0C218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6" name="Oval 346">
              <a:extLst>
                <a:ext uri="{FF2B5EF4-FFF2-40B4-BE49-F238E27FC236}">
                  <a16:creationId xmlns:a16="http://schemas.microsoft.com/office/drawing/2014/main" id="{C0C750B3-F8E1-4603-A849-6572D6B2D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37" name="Group 347">
            <a:extLst>
              <a:ext uri="{FF2B5EF4-FFF2-40B4-BE49-F238E27FC236}">
                <a16:creationId xmlns:a16="http://schemas.microsoft.com/office/drawing/2014/main" id="{B055ED6D-C8AC-4875-A07B-6A815197B83A}"/>
              </a:ext>
            </a:extLst>
          </p:cNvPr>
          <p:cNvGrpSpPr>
            <a:grpSpLocks/>
          </p:cNvGrpSpPr>
          <p:nvPr/>
        </p:nvGrpSpPr>
        <p:grpSpPr bwMode="auto">
          <a:xfrm>
            <a:off x="4637088" y="3213100"/>
            <a:ext cx="142875" cy="144463"/>
            <a:chOff x="340" y="3339"/>
            <a:chExt cx="181" cy="136"/>
          </a:xfrm>
        </p:grpSpPr>
        <p:sp>
          <p:nvSpPr>
            <p:cNvPr id="348" name="Oval 348">
              <a:extLst>
                <a:ext uri="{FF2B5EF4-FFF2-40B4-BE49-F238E27FC236}">
                  <a16:creationId xmlns:a16="http://schemas.microsoft.com/office/drawing/2014/main" id="{E45504E0-3C0D-4BDD-86FC-4217296615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9" name="Oval 349">
              <a:extLst>
                <a:ext uri="{FF2B5EF4-FFF2-40B4-BE49-F238E27FC236}">
                  <a16:creationId xmlns:a16="http://schemas.microsoft.com/office/drawing/2014/main" id="{69BAC70A-54CA-413C-9BED-0B4BB2E7E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38" name="Group 350">
            <a:extLst>
              <a:ext uri="{FF2B5EF4-FFF2-40B4-BE49-F238E27FC236}">
                <a16:creationId xmlns:a16="http://schemas.microsoft.com/office/drawing/2014/main" id="{9E1E0C61-82C9-44C9-9A62-BF4C467BDC19}"/>
              </a:ext>
            </a:extLst>
          </p:cNvPr>
          <p:cNvGrpSpPr>
            <a:grpSpLocks/>
          </p:cNvGrpSpPr>
          <p:nvPr/>
        </p:nvGrpSpPr>
        <p:grpSpPr bwMode="auto">
          <a:xfrm>
            <a:off x="4713288" y="3346450"/>
            <a:ext cx="142875" cy="144463"/>
            <a:chOff x="340" y="3339"/>
            <a:chExt cx="181" cy="136"/>
          </a:xfrm>
        </p:grpSpPr>
        <p:sp>
          <p:nvSpPr>
            <p:cNvPr id="351" name="Oval 351">
              <a:extLst>
                <a:ext uri="{FF2B5EF4-FFF2-40B4-BE49-F238E27FC236}">
                  <a16:creationId xmlns:a16="http://schemas.microsoft.com/office/drawing/2014/main" id="{84BE4075-13E3-47C5-BC34-71E4A7766B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2" name="Oval 352">
              <a:extLst>
                <a:ext uri="{FF2B5EF4-FFF2-40B4-BE49-F238E27FC236}">
                  <a16:creationId xmlns:a16="http://schemas.microsoft.com/office/drawing/2014/main" id="{7DA7F689-3879-471F-8564-95A7C90134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39" name="Group 353">
            <a:extLst>
              <a:ext uri="{FF2B5EF4-FFF2-40B4-BE49-F238E27FC236}">
                <a16:creationId xmlns:a16="http://schemas.microsoft.com/office/drawing/2014/main" id="{83795F6B-6D8B-4EF8-9E37-A511D9E71ECF}"/>
              </a:ext>
            </a:extLst>
          </p:cNvPr>
          <p:cNvGrpSpPr>
            <a:grpSpLocks/>
          </p:cNvGrpSpPr>
          <p:nvPr/>
        </p:nvGrpSpPr>
        <p:grpSpPr bwMode="auto">
          <a:xfrm>
            <a:off x="4716463" y="3500438"/>
            <a:ext cx="142875" cy="144462"/>
            <a:chOff x="340" y="3339"/>
            <a:chExt cx="181" cy="136"/>
          </a:xfrm>
        </p:grpSpPr>
        <p:sp>
          <p:nvSpPr>
            <p:cNvPr id="354" name="Oval 354">
              <a:extLst>
                <a:ext uri="{FF2B5EF4-FFF2-40B4-BE49-F238E27FC236}">
                  <a16:creationId xmlns:a16="http://schemas.microsoft.com/office/drawing/2014/main" id="{CD3431D8-A537-46D5-B2C8-C3BF741D4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5" name="Oval 355">
              <a:extLst>
                <a:ext uri="{FF2B5EF4-FFF2-40B4-BE49-F238E27FC236}">
                  <a16:creationId xmlns:a16="http://schemas.microsoft.com/office/drawing/2014/main" id="{826ECA1D-95EC-4CD8-9279-04A1AE2AC0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40" name="Group 356">
            <a:extLst>
              <a:ext uri="{FF2B5EF4-FFF2-40B4-BE49-F238E27FC236}">
                <a16:creationId xmlns:a16="http://schemas.microsoft.com/office/drawing/2014/main" id="{838D2EDD-39C5-489D-87C9-8E94E61777D8}"/>
              </a:ext>
            </a:extLst>
          </p:cNvPr>
          <p:cNvGrpSpPr>
            <a:grpSpLocks/>
          </p:cNvGrpSpPr>
          <p:nvPr/>
        </p:nvGrpSpPr>
        <p:grpSpPr bwMode="auto">
          <a:xfrm>
            <a:off x="4440238" y="2978150"/>
            <a:ext cx="142875" cy="144463"/>
            <a:chOff x="340" y="3339"/>
            <a:chExt cx="181" cy="136"/>
          </a:xfrm>
        </p:grpSpPr>
        <p:sp>
          <p:nvSpPr>
            <p:cNvPr id="357" name="Oval 357">
              <a:extLst>
                <a:ext uri="{FF2B5EF4-FFF2-40B4-BE49-F238E27FC236}">
                  <a16:creationId xmlns:a16="http://schemas.microsoft.com/office/drawing/2014/main" id="{983B74F3-F1A3-4DEA-8207-BECF0FD1E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8" name="Oval 358">
              <a:extLst>
                <a:ext uri="{FF2B5EF4-FFF2-40B4-BE49-F238E27FC236}">
                  <a16:creationId xmlns:a16="http://schemas.microsoft.com/office/drawing/2014/main" id="{5104BB1D-DE0A-422E-BB95-83AFE440A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359" name="Freeform 361">
            <a:extLst>
              <a:ext uri="{FF2B5EF4-FFF2-40B4-BE49-F238E27FC236}">
                <a16:creationId xmlns:a16="http://schemas.microsoft.com/office/drawing/2014/main" id="{5A3F88C0-A7B2-4342-8DB9-336BE01104E3}"/>
              </a:ext>
            </a:extLst>
          </p:cNvPr>
          <p:cNvSpPr>
            <a:spLocks/>
          </p:cNvSpPr>
          <p:nvPr/>
        </p:nvSpPr>
        <p:spPr bwMode="auto">
          <a:xfrm>
            <a:off x="2543175" y="3933825"/>
            <a:ext cx="3181350" cy="2159000"/>
          </a:xfrm>
          <a:custGeom>
            <a:avLst/>
            <a:gdLst>
              <a:gd name="T0" fmla="*/ 2147483646 w 2004"/>
              <a:gd name="T1" fmla="*/ 2147483646 h 1360"/>
              <a:gd name="T2" fmla="*/ 2147483646 w 2004"/>
              <a:gd name="T3" fmla="*/ 0 h 1360"/>
              <a:gd name="T4" fmla="*/ 2147483646 w 2004"/>
              <a:gd name="T5" fmla="*/ 2147483646 h 1360"/>
              <a:gd name="T6" fmla="*/ 2147483646 w 2004"/>
              <a:gd name="T7" fmla="*/ 2147483646 h 1360"/>
              <a:gd name="T8" fmla="*/ 2147483646 w 2004"/>
              <a:gd name="T9" fmla="*/ 2147483646 h 1360"/>
              <a:gd name="T10" fmla="*/ 2147483646 w 2004"/>
              <a:gd name="T11" fmla="*/ 2147483646 h 1360"/>
              <a:gd name="T12" fmla="*/ 2147483646 w 2004"/>
              <a:gd name="T13" fmla="*/ 2147483646 h 1360"/>
              <a:gd name="T14" fmla="*/ 2147483646 w 2004"/>
              <a:gd name="T15" fmla="*/ 0 h 1360"/>
              <a:gd name="T16" fmla="*/ 2147483646 w 2004"/>
              <a:gd name="T17" fmla="*/ 0 h 1360"/>
              <a:gd name="T18" fmla="*/ 2147483646 w 2004"/>
              <a:gd name="T19" fmla="*/ 2147483646 h 1360"/>
              <a:gd name="T20" fmla="*/ 2147483646 w 2004"/>
              <a:gd name="T21" fmla="*/ 2147483646 h 1360"/>
              <a:gd name="T22" fmla="*/ 2147483646 w 2004"/>
              <a:gd name="T23" fmla="*/ 2147483646 h 1360"/>
              <a:gd name="T24" fmla="*/ 2147483646 w 2004"/>
              <a:gd name="T25" fmla="*/ 2147483646 h 1360"/>
              <a:gd name="T26" fmla="*/ 2147483646 w 2004"/>
              <a:gd name="T27" fmla="*/ 2147483646 h 1360"/>
              <a:gd name="T28" fmla="*/ 2147483646 w 2004"/>
              <a:gd name="T29" fmla="*/ 2147483646 h 1360"/>
              <a:gd name="T30" fmla="*/ 2147483646 w 2004"/>
              <a:gd name="T31" fmla="*/ 2147483646 h 1360"/>
              <a:gd name="T32" fmla="*/ 2147483646 w 2004"/>
              <a:gd name="T33" fmla="*/ 2147483646 h 1360"/>
              <a:gd name="T34" fmla="*/ 2147483646 w 2004"/>
              <a:gd name="T35" fmla="*/ 2147483646 h 1360"/>
              <a:gd name="T36" fmla="*/ 2147483646 w 2004"/>
              <a:gd name="T37" fmla="*/ 2147483646 h 1360"/>
              <a:gd name="T38" fmla="*/ 2147483646 w 2004"/>
              <a:gd name="T39" fmla="*/ 2147483646 h 1360"/>
              <a:gd name="T40" fmla="*/ 2147483646 w 2004"/>
              <a:gd name="T41" fmla="*/ 2147483646 h 1360"/>
              <a:gd name="T42" fmla="*/ 2147483646 w 2004"/>
              <a:gd name="T43" fmla="*/ 2147483646 h 1360"/>
              <a:gd name="T44" fmla="*/ 0 w 2004"/>
              <a:gd name="T45" fmla="*/ 2147483646 h 1360"/>
              <a:gd name="T46" fmla="*/ 2147483646 w 2004"/>
              <a:gd name="T47" fmla="*/ 2147483646 h 1360"/>
              <a:gd name="T48" fmla="*/ 2147483646 w 2004"/>
              <a:gd name="T49" fmla="*/ 2147483646 h 1360"/>
              <a:gd name="T50" fmla="*/ 2147483646 w 2004"/>
              <a:gd name="T51" fmla="*/ 2147483646 h 136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04" h="1360">
                <a:moveTo>
                  <a:pt x="144" y="45"/>
                </a:moveTo>
                <a:lnTo>
                  <a:pt x="325" y="0"/>
                </a:lnTo>
                <a:lnTo>
                  <a:pt x="507" y="90"/>
                </a:lnTo>
                <a:lnTo>
                  <a:pt x="678" y="162"/>
                </a:lnTo>
                <a:lnTo>
                  <a:pt x="915" y="181"/>
                </a:lnTo>
                <a:lnTo>
                  <a:pt x="1200" y="198"/>
                </a:lnTo>
                <a:lnTo>
                  <a:pt x="1414" y="181"/>
                </a:lnTo>
                <a:lnTo>
                  <a:pt x="1596" y="0"/>
                </a:lnTo>
                <a:lnTo>
                  <a:pt x="1777" y="0"/>
                </a:lnTo>
                <a:lnTo>
                  <a:pt x="1913" y="45"/>
                </a:lnTo>
                <a:lnTo>
                  <a:pt x="2004" y="226"/>
                </a:lnTo>
                <a:lnTo>
                  <a:pt x="2004" y="544"/>
                </a:lnTo>
                <a:lnTo>
                  <a:pt x="1868" y="907"/>
                </a:lnTo>
                <a:lnTo>
                  <a:pt x="1777" y="1088"/>
                </a:lnTo>
                <a:lnTo>
                  <a:pt x="1505" y="1270"/>
                </a:lnTo>
                <a:lnTo>
                  <a:pt x="1187" y="1360"/>
                </a:lnTo>
                <a:lnTo>
                  <a:pt x="1006" y="1360"/>
                </a:lnTo>
                <a:lnTo>
                  <a:pt x="688" y="1315"/>
                </a:lnTo>
                <a:lnTo>
                  <a:pt x="552" y="1270"/>
                </a:lnTo>
                <a:lnTo>
                  <a:pt x="462" y="1224"/>
                </a:lnTo>
                <a:lnTo>
                  <a:pt x="280" y="1043"/>
                </a:lnTo>
                <a:lnTo>
                  <a:pt x="102" y="762"/>
                </a:lnTo>
                <a:lnTo>
                  <a:pt x="0" y="510"/>
                </a:lnTo>
                <a:lnTo>
                  <a:pt x="6" y="264"/>
                </a:lnTo>
                <a:lnTo>
                  <a:pt x="24" y="120"/>
                </a:lnTo>
                <a:lnTo>
                  <a:pt x="144" y="45"/>
                </a:lnTo>
                <a:close/>
              </a:path>
            </a:pathLst>
          </a:custGeom>
          <a:solidFill>
            <a:srgbClr val="FFFF99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grpSp>
        <p:nvGrpSpPr>
          <p:cNvPr id="29842" name="Group 362">
            <a:extLst>
              <a:ext uri="{FF2B5EF4-FFF2-40B4-BE49-F238E27FC236}">
                <a16:creationId xmlns:a16="http://schemas.microsoft.com/office/drawing/2014/main" id="{1892DBDF-0274-4E9F-9141-09FA663ACF72}"/>
              </a:ext>
            </a:extLst>
          </p:cNvPr>
          <p:cNvGrpSpPr>
            <a:grpSpLocks/>
          </p:cNvGrpSpPr>
          <p:nvPr/>
        </p:nvGrpSpPr>
        <p:grpSpPr bwMode="auto">
          <a:xfrm rot="4711289">
            <a:off x="2340769" y="4652169"/>
            <a:ext cx="431800" cy="144462"/>
            <a:chOff x="295" y="3929"/>
            <a:chExt cx="272" cy="91"/>
          </a:xfrm>
        </p:grpSpPr>
        <p:sp>
          <p:nvSpPr>
            <p:cNvPr id="361" name="Oval 363">
              <a:extLst>
                <a:ext uri="{FF2B5EF4-FFF2-40B4-BE49-F238E27FC236}">
                  <a16:creationId xmlns:a16="http://schemas.microsoft.com/office/drawing/2014/main" id="{2A2DB997-5DDA-43B0-A8F5-C6815A7D5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62" name="Oval 364">
              <a:extLst>
                <a:ext uri="{FF2B5EF4-FFF2-40B4-BE49-F238E27FC236}">
                  <a16:creationId xmlns:a16="http://schemas.microsoft.com/office/drawing/2014/main" id="{A8D694F2-73A6-40C9-A1DA-CA1E57963E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43" name="Group 365">
            <a:extLst>
              <a:ext uri="{FF2B5EF4-FFF2-40B4-BE49-F238E27FC236}">
                <a16:creationId xmlns:a16="http://schemas.microsoft.com/office/drawing/2014/main" id="{5D43748D-504A-4568-AA99-1633C4272741}"/>
              </a:ext>
            </a:extLst>
          </p:cNvPr>
          <p:cNvGrpSpPr>
            <a:grpSpLocks/>
          </p:cNvGrpSpPr>
          <p:nvPr/>
        </p:nvGrpSpPr>
        <p:grpSpPr bwMode="auto">
          <a:xfrm>
            <a:off x="5067300" y="3889375"/>
            <a:ext cx="431800" cy="144463"/>
            <a:chOff x="295" y="3929"/>
            <a:chExt cx="272" cy="91"/>
          </a:xfrm>
        </p:grpSpPr>
        <p:sp>
          <p:nvSpPr>
            <p:cNvPr id="364" name="Oval 366">
              <a:extLst>
                <a:ext uri="{FF2B5EF4-FFF2-40B4-BE49-F238E27FC236}">
                  <a16:creationId xmlns:a16="http://schemas.microsoft.com/office/drawing/2014/main" id="{D6021947-05FB-4989-8584-483CB90FF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65" name="Oval 367">
              <a:extLst>
                <a:ext uri="{FF2B5EF4-FFF2-40B4-BE49-F238E27FC236}">
                  <a16:creationId xmlns:a16="http://schemas.microsoft.com/office/drawing/2014/main" id="{718288F9-3CEE-472A-97EF-0C77BB28D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44" name="Group 368">
            <a:extLst>
              <a:ext uri="{FF2B5EF4-FFF2-40B4-BE49-F238E27FC236}">
                <a16:creationId xmlns:a16="http://schemas.microsoft.com/office/drawing/2014/main" id="{F7F1B3F3-28AD-4E53-9B4D-E6C537F80B7D}"/>
              </a:ext>
            </a:extLst>
          </p:cNvPr>
          <p:cNvGrpSpPr>
            <a:grpSpLocks/>
          </p:cNvGrpSpPr>
          <p:nvPr/>
        </p:nvGrpSpPr>
        <p:grpSpPr bwMode="auto">
          <a:xfrm rot="591949">
            <a:off x="3808413" y="6011863"/>
            <a:ext cx="431800" cy="144462"/>
            <a:chOff x="295" y="3929"/>
            <a:chExt cx="272" cy="91"/>
          </a:xfrm>
        </p:grpSpPr>
        <p:sp>
          <p:nvSpPr>
            <p:cNvPr id="367" name="Oval 369">
              <a:extLst>
                <a:ext uri="{FF2B5EF4-FFF2-40B4-BE49-F238E27FC236}">
                  <a16:creationId xmlns:a16="http://schemas.microsoft.com/office/drawing/2014/main" id="{1A8DB0E3-8B04-46E5-B161-043B287F81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68" name="Oval 370">
              <a:extLst>
                <a:ext uri="{FF2B5EF4-FFF2-40B4-BE49-F238E27FC236}">
                  <a16:creationId xmlns:a16="http://schemas.microsoft.com/office/drawing/2014/main" id="{E98B0697-565B-4A47-8296-68E0A46B0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45" name="Group 371">
            <a:extLst>
              <a:ext uri="{FF2B5EF4-FFF2-40B4-BE49-F238E27FC236}">
                <a16:creationId xmlns:a16="http://schemas.microsoft.com/office/drawing/2014/main" id="{CBA3C050-B90A-4963-942A-B4698D17A897}"/>
              </a:ext>
            </a:extLst>
          </p:cNvPr>
          <p:cNvGrpSpPr>
            <a:grpSpLocks/>
          </p:cNvGrpSpPr>
          <p:nvPr/>
        </p:nvGrpSpPr>
        <p:grpSpPr bwMode="auto">
          <a:xfrm rot="751729">
            <a:off x="3381375" y="5930900"/>
            <a:ext cx="431800" cy="144463"/>
            <a:chOff x="295" y="3929"/>
            <a:chExt cx="272" cy="91"/>
          </a:xfrm>
        </p:grpSpPr>
        <p:sp>
          <p:nvSpPr>
            <p:cNvPr id="370" name="Oval 372">
              <a:extLst>
                <a:ext uri="{FF2B5EF4-FFF2-40B4-BE49-F238E27FC236}">
                  <a16:creationId xmlns:a16="http://schemas.microsoft.com/office/drawing/2014/main" id="{57D9FE5D-5540-4A0B-B37B-7BC021020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71" name="Oval 373">
              <a:extLst>
                <a:ext uri="{FF2B5EF4-FFF2-40B4-BE49-F238E27FC236}">
                  <a16:creationId xmlns:a16="http://schemas.microsoft.com/office/drawing/2014/main" id="{19A6714B-5860-4D00-A6A0-50E4F45208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46" name="Group 374">
            <a:extLst>
              <a:ext uri="{FF2B5EF4-FFF2-40B4-BE49-F238E27FC236}">
                <a16:creationId xmlns:a16="http://schemas.microsoft.com/office/drawing/2014/main" id="{D050FAC5-951F-442B-A52B-E54B7948F9FE}"/>
              </a:ext>
            </a:extLst>
          </p:cNvPr>
          <p:cNvGrpSpPr>
            <a:grpSpLocks/>
          </p:cNvGrpSpPr>
          <p:nvPr/>
        </p:nvGrpSpPr>
        <p:grpSpPr bwMode="auto">
          <a:xfrm rot="2400383">
            <a:off x="3006725" y="5734050"/>
            <a:ext cx="431800" cy="144463"/>
            <a:chOff x="295" y="3929"/>
            <a:chExt cx="272" cy="91"/>
          </a:xfrm>
        </p:grpSpPr>
        <p:sp>
          <p:nvSpPr>
            <p:cNvPr id="373" name="Oval 375">
              <a:extLst>
                <a:ext uri="{FF2B5EF4-FFF2-40B4-BE49-F238E27FC236}">
                  <a16:creationId xmlns:a16="http://schemas.microsoft.com/office/drawing/2014/main" id="{F534B637-6FC3-46DD-9481-8DB39CF4F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74" name="Oval 376">
              <a:extLst>
                <a:ext uri="{FF2B5EF4-FFF2-40B4-BE49-F238E27FC236}">
                  <a16:creationId xmlns:a16="http://schemas.microsoft.com/office/drawing/2014/main" id="{4A668106-D20C-4410-8D9A-CDB57EE62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7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47" name="Group 377">
            <a:extLst>
              <a:ext uri="{FF2B5EF4-FFF2-40B4-BE49-F238E27FC236}">
                <a16:creationId xmlns:a16="http://schemas.microsoft.com/office/drawing/2014/main" id="{45140C27-B854-4CFC-AEC1-FFCE97777926}"/>
              </a:ext>
            </a:extLst>
          </p:cNvPr>
          <p:cNvGrpSpPr>
            <a:grpSpLocks/>
          </p:cNvGrpSpPr>
          <p:nvPr/>
        </p:nvGrpSpPr>
        <p:grpSpPr bwMode="auto">
          <a:xfrm rot="3627895">
            <a:off x="5407819" y="4061619"/>
            <a:ext cx="431800" cy="144462"/>
            <a:chOff x="295" y="3929"/>
            <a:chExt cx="272" cy="91"/>
          </a:xfrm>
        </p:grpSpPr>
        <p:sp>
          <p:nvSpPr>
            <p:cNvPr id="376" name="Oval 378">
              <a:extLst>
                <a:ext uri="{FF2B5EF4-FFF2-40B4-BE49-F238E27FC236}">
                  <a16:creationId xmlns:a16="http://schemas.microsoft.com/office/drawing/2014/main" id="{CFA4A8EC-55EC-4956-BD50-FDEA9E4D9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77" name="Oval 379">
              <a:extLst>
                <a:ext uri="{FF2B5EF4-FFF2-40B4-BE49-F238E27FC236}">
                  <a16:creationId xmlns:a16="http://schemas.microsoft.com/office/drawing/2014/main" id="{6B3BCC95-5430-4CB4-9D56-1C4655924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48" name="Group 380">
            <a:extLst>
              <a:ext uri="{FF2B5EF4-FFF2-40B4-BE49-F238E27FC236}">
                <a16:creationId xmlns:a16="http://schemas.microsoft.com/office/drawing/2014/main" id="{39F6D82E-A8CA-4B57-8BC9-9F6A67349C05}"/>
              </a:ext>
            </a:extLst>
          </p:cNvPr>
          <p:cNvGrpSpPr>
            <a:grpSpLocks/>
          </p:cNvGrpSpPr>
          <p:nvPr/>
        </p:nvGrpSpPr>
        <p:grpSpPr bwMode="auto">
          <a:xfrm rot="-537534">
            <a:off x="4230688" y="6002338"/>
            <a:ext cx="431800" cy="144462"/>
            <a:chOff x="295" y="3929"/>
            <a:chExt cx="272" cy="91"/>
          </a:xfrm>
        </p:grpSpPr>
        <p:sp>
          <p:nvSpPr>
            <p:cNvPr id="379" name="Oval 381">
              <a:extLst>
                <a:ext uri="{FF2B5EF4-FFF2-40B4-BE49-F238E27FC236}">
                  <a16:creationId xmlns:a16="http://schemas.microsoft.com/office/drawing/2014/main" id="{C3AD1FB1-8570-4368-9F69-461B9A466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80" name="Oval 382">
              <a:extLst>
                <a:ext uri="{FF2B5EF4-FFF2-40B4-BE49-F238E27FC236}">
                  <a16:creationId xmlns:a16="http://schemas.microsoft.com/office/drawing/2014/main" id="{1FBB0AAC-D670-43A7-89B8-63E06FCCB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49" name="Group 383">
            <a:extLst>
              <a:ext uri="{FF2B5EF4-FFF2-40B4-BE49-F238E27FC236}">
                <a16:creationId xmlns:a16="http://schemas.microsoft.com/office/drawing/2014/main" id="{F0E9A9D0-719F-4E12-9C0F-9074E787F054}"/>
              </a:ext>
            </a:extLst>
          </p:cNvPr>
          <p:cNvGrpSpPr>
            <a:grpSpLocks/>
          </p:cNvGrpSpPr>
          <p:nvPr/>
        </p:nvGrpSpPr>
        <p:grpSpPr bwMode="auto">
          <a:xfrm rot="-1265877">
            <a:off x="4643438" y="5876925"/>
            <a:ext cx="431800" cy="144463"/>
            <a:chOff x="295" y="3929"/>
            <a:chExt cx="272" cy="91"/>
          </a:xfrm>
        </p:grpSpPr>
        <p:sp>
          <p:nvSpPr>
            <p:cNvPr id="382" name="Oval 384">
              <a:extLst>
                <a:ext uri="{FF2B5EF4-FFF2-40B4-BE49-F238E27FC236}">
                  <a16:creationId xmlns:a16="http://schemas.microsoft.com/office/drawing/2014/main" id="{E3F092D4-CC03-4077-AC7C-47721930BC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83" name="Oval 385">
              <a:extLst>
                <a:ext uri="{FF2B5EF4-FFF2-40B4-BE49-F238E27FC236}">
                  <a16:creationId xmlns:a16="http://schemas.microsoft.com/office/drawing/2014/main" id="{01EB4810-0794-48A6-BE50-F08DB3A14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50" name="Group 386">
            <a:extLst>
              <a:ext uri="{FF2B5EF4-FFF2-40B4-BE49-F238E27FC236}">
                <a16:creationId xmlns:a16="http://schemas.microsoft.com/office/drawing/2014/main" id="{B5469492-50D0-463E-9FB0-518E7495EB0F}"/>
              </a:ext>
            </a:extLst>
          </p:cNvPr>
          <p:cNvGrpSpPr>
            <a:grpSpLocks/>
          </p:cNvGrpSpPr>
          <p:nvPr/>
        </p:nvGrpSpPr>
        <p:grpSpPr bwMode="auto">
          <a:xfrm rot="-1972742">
            <a:off x="5003800" y="5661025"/>
            <a:ext cx="431800" cy="144463"/>
            <a:chOff x="295" y="3929"/>
            <a:chExt cx="272" cy="91"/>
          </a:xfrm>
        </p:grpSpPr>
        <p:sp>
          <p:nvSpPr>
            <p:cNvPr id="385" name="Oval 387">
              <a:extLst>
                <a:ext uri="{FF2B5EF4-FFF2-40B4-BE49-F238E27FC236}">
                  <a16:creationId xmlns:a16="http://schemas.microsoft.com/office/drawing/2014/main" id="{84B8A4A3-7819-43C3-9848-74A47A693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86" name="Oval 388">
              <a:extLst>
                <a:ext uri="{FF2B5EF4-FFF2-40B4-BE49-F238E27FC236}">
                  <a16:creationId xmlns:a16="http://schemas.microsoft.com/office/drawing/2014/main" id="{FCA1E773-01AA-4220-B4C0-9A2D3719D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51" name="Group 389">
            <a:extLst>
              <a:ext uri="{FF2B5EF4-FFF2-40B4-BE49-F238E27FC236}">
                <a16:creationId xmlns:a16="http://schemas.microsoft.com/office/drawing/2014/main" id="{B636867F-B35B-4169-B084-F93E4E853A48}"/>
              </a:ext>
            </a:extLst>
          </p:cNvPr>
          <p:cNvGrpSpPr>
            <a:grpSpLocks/>
          </p:cNvGrpSpPr>
          <p:nvPr/>
        </p:nvGrpSpPr>
        <p:grpSpPr bwMode="auto">
          <a:xfrm rot="-5400000">
            <a:off x="5512594" y="4493419"/>
            <a:ext cx="431800" cy="144462"/>
            <a:chOff x="295" y="3929"/>
            <a:chExt cx="272" cy="91"/>
          </a:xfrm>
        </p:grpSpPr>
        <p:sp>
          <p:nvSpPr>
            <p:cNvPr id="388" name="Oval 390">
              <a:extLst>
                <a:ext uri="{FF2B5EF4-FFF2-40B4-BE49-F238E27FC236}">
                  <a16:creationId xmlns:a16="http://schemas.microsoft.com/office/drawing/2014/main" id="{021535F8-86C3-4B9E-AFC9-32B8A10F28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89" name="Oval 391">
              <a:extLst>
                <a:ext uri="{FF2B5EF4-FFF2-40B4-BE49-F238E27FC236}">
                  <a16:creationId xmlns:a16="http://schemas.microsoft.com/office/drawing/2014/main" id="{565FAAB2-99B9-486A-986E-B7EAEE5EE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52" name="Group 392">
            <a:extLst>
              <a:ext uri="{FF2B5EF4-FFF2-40B4-BE49-F238E27FC236}">
                <a16:creationId xmlns:a16="http://schemas.microsoft.com/office/drawing/2014/main" id="{CE1FD9D6-6E23-4C03-AFF2-F5111DC6FE15}"/>
              </a:ext>
            </a:extLst>
          </p:cNvPr>
          <p:cNvGrpSpPr>
            <a:grpSpLocks/>
          </p:cNvGrpSpPr>
          <p:nvPr/>
        </p:nvGrpSpPr>
        <p:grpSpPr bwMode="auto">
          <a:xfrm rot="-3868261">
            <a:off x="5263357" y="5320506"/>
            <a:ext cx="431800" cy="144463"/>
            <a:chOff x="295" y="3929"/>
            <a:chExt cx="272" cy="91"/>
          </a:xfrm>
        </p:grpSpPr>
        <p:sp>
          <p:nvSpPr>
            <p:cNvPr id="391" name="Oval 393">
              <a:extLst>
                <a:ext uri="{FF2B5EF4-FFF2-40B4-BE49-F238E27FC236}">
                  <a16:creationId xmlns:a16="http://schemas.microsoft.com/office/drawing/2014/main" id="{D8ED5AD7-944F-4D23-8010-6512A88B0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92" name="Oval 394">
              <a:extLst>
                <a:ext uri="{FF2B5EF4-FFF2-40B4-BE49-F238E27FC236}">
                  <a16:creationId xmlns:a16="http://schemas.microsoft.com/office/drawing/2014/main" id="{6715E5BC-CE8B-47EF-8741-9A69DC73A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53" name="Group 395">
            <a:extLst>
              <a:ext uri="{FF2B5EF4-FFF2-40B4-BE49-F238E27FC236}">
                <a16:creationId xmlns:a16="http://schemas.microsoft.com/office/drawing/2014/main" id="{3821D77C-1B76-4DC3-B8AB-C124116F232D}"/>
              </a:ext>
            </a:extLst>
          </p:cNvPr>
          <p:cNvGrpSpPr>
            <a:grpSpLocks/>
          </p:cNvGrpSpPr>
          <p:nvPr/>
        </p:nvGrpSpPr>
        <p:grpSpPr bwMode="auto">
          <a:xfrm rot="-4179842">
            <a:off x="5436394" y="4915694"/>
            <a:ext cx="431800" cy="144462"/>
            <a:chOff x="295" y="3929"/>
            <a:chExt cx="272" cy="91"/>
          </a:xfrm>
        </p:grpSpPr>
        <p:sp>
          <p:nvSpPr>
            <p:cNvPr id="394" name="Oval 396">
              <a:extLst>
                <a:ext uri="{FF2B5EF4-FFF2-40B4-BE49-F238E27FC236}">
                  <a16:creationId xmlns:a16="http://schemas.microsoft.com/office/drawing/2014/main" id="{D4F2F184-0650-434F-9DBE-58081EDFF8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95" name="Oval 397">
              <a:extLst>
                <a:ext uri="{FF2B5EF4-FFF2-40B4-BE49-F238E27FC236}">
                  <a16:creationId xmlns:a16="http://schemas.microsoft.com/office/drawing/2014/main" id="{5ED9517A-BA5F-45FA-A3D9-B9AAE221A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54" name="Group 398">
            <a:extLst>
              <a:ext uri="{FF2B5EF4-FFF2-40B4-BE49-F238E27FC236}">
                <a16:creationId xmlns:a16="http://schemas.microsoft.com/office/drawing/2014/main" id="{4D526E74-16A1-454F-8C40-8254D8B253AB}"/>
              </a:ext>
            </a:extLst>
          </p:cNvPr>
          <p:cNvGrpSpPr>
            <a:grpSpLocks/>
          </p:cNvGrpSpPr>
          <p:nvPr/>
        </p:nvGrpSpPr>
        <p:grpSpPr bwMode="auto">
          <a:xfrm rot="1886227">
            <a:off x="2987675" y="3933825"/>
            <a:ext cx="431800" cy="144463"/>
            <a:chOff x="295" y="3929"/>
            <a:chExt cx="272" cy="91"/>
          </a:xfrm>
        </p:grpSpPr>
        <p:sp>
          <p:nvSpPr>
            <p:cNvPr id="397" name="Oval 399">
              <a:extLst>
                <a:ext uri="{FF2B5EF4-FFF2-40B4-BE49-F238E27FC236}">
                  <a16:creationId xmlns:a16="http://schemas.microsoft.com/office/drawing/2014/main" id="{7CC4E904-7976-4166-8721-EC2575226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98" name="Oval 400">
              <a:extLst>
                <a:ext uri="{FF2B5EF4-FFF2-40B4-BE49-F238E27FC236}">
                  <a16:creationId xmlns:a16="http://schemas.microsoft.com/office/drawing/2014/main" id="{E928A60D-4842-41F3-B2AF-431C8AB63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55" name="Group 401">
            <a:extLst>
              <a:ext uri="{FF2B5EF4-FFF2-40B4-BE49-F238E27FC236}">
                <a16:creationId xmlns:a16="http://schemas.microsoft.com/office/drawing/2014/main" id="{8D365114-0D48-4A84-AD0B-E84CE07A1274}"/>
              </a:ext>
            </a:extLst>
          </p:cNvPr>
          <p:cNvGrpSpPr>
            <a:grpSpLocks/>
          </p:cNvGrpSpPr>
          <p:nvPr/>
        </p:nvGrpSpPr>
        <p:grpSpPr bwMode="auto">
          <a:xfrm rot="9328984">
            <a:off x="2593975" y="3914775"/>
            <a:ext cx="431800" cy="144463"/>
            <a:chOff x="295" y="3929"/>
            <a:chExt cx="272" cy="91"/>
          </a:xfrm>
        </p:grpSpPr>
        <p:sp>
          <p:nvSpPr>
            <p:cNvPr id="400" name="Oval 402">
              <a:extLst>
                <a:ext uri="{FF2B5EF4-FFF2-40B4-BE49-F238E27FC236}">
                  <a16:creationId xmlns:a16="http://schemas.microsoft.com/office/drawing/2014/main" id="{214B5679-67D1-4C6D-B08A-CB2D88D762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01" name="Oval 403">
              <a:extLst>
                <a:ext uri="{FF2B5EF4-FFF2-40B4-BE49-F238E27FC236}">
                  <a16:creationId xmlns:a16="http://schemas.microsoft.com/office/drawing/2014/main" id="{573F815C-203E-4528-A71B-C33BA78697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56" name="Group 404">
            <a:extLst>
              <a:ext uri="{FF2B5EF4-FFF2-40B4-BE49-F238E27FC236}">
                <a16:creationId xmlns:a16="http://schemas.microsoft.com/office/drawing/2014/main" id="{572C4C7F-A0F7-4B8D-9BDB-7E23AA926E01}"/>
              </a:ext>
            </a:extLst>
          </p:cNvPr>
          <p:cNvGrpSpPr>
            <a:grpSpLocks/>
          </p:cNvGrpSpPr>
          <p:nvPr/>
        </p:nvGrpSpPr>
        <p:grpSpPr bwMode="auto">
          <a:xfrm rot="3152478">
            <a:off x="2718594" y="5412582"/>
            <a:ext cx="431800" cy="144462"/>
            <a:chOff x="295" y="3929"/>
            <a:chExt cx="272" cy="91"/>
          </a:xfrm>
        </p:grpSpPr>
        <p:sp>
          <p:nvSpPr>
            <p:cNvPr id="403" name="Oval 405">
              <a:extLst>
                <a:ext uri="{FF2B5EF4-FFF2-40B4-BE49-F238E27FC236}">
                  <a16:creationId xmlns:a16="http://schemas.microsoft.com/office/drawing/2014/main" id="{DB45CC16-B00B-47BE-A3AC-E63997AAED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04" name="Oval 406">
              <a:extLst>
                <a:ext uri="{FF2B5EF4-FFF2-40B4-BE49-F238E27FC236}">
                  <a16:creationId xmlns:a16="http://schemas.microsoft.com/office/drawing/2014/main" id="{C91703C7-D18F-411F-AA03-6C34195D0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57" name="Group 407">
            <a:extLst>
              <a:ext uri="{FF2B5EF4-FFF2-40B4-BE49-F238E27FC236}">
                <a16:creationId xmlns:a16="http://schemas.microsoft.com/office/drawing/2014/main" id="{5F597DC6-55B3-4A99-B722-5802EF3249CA}"/>
              </a:ext>
            </a:extLst>
          </p:cNvPr>
          <p:cNvGrpSpPr>
            <a:grpSpLocks/>
          </p:cNvGrpSpPr>
          <p:nvPr/>
        </p:nvGrpSpPr>
        <p:grpSpPr bwMode="auto">
          <a:xfrm rot="3747535">
            <a:off x="2483644" y="5056982"/>
            <a:ext cx="431800" cy="144462"/>
            <a:chOff x="295" y="3929"/>
            <a:chExt cx="272" cy="91"/>
          </a:xfrm>
        </p:grpSpPr>
        <p:sp>
          <p:nvSpPr>
            <p:cNvPr id="406" name="Oval 408">
              <a:extLst>
                <a:ext uri="{FF2B5EF4-FFF2-40B4-BE49-F238E27FC236}">
                  <a16:creationId xmlns:a16="http://schemas.microsoft.com/office/drawing/2014/main" id="{0DB1BDFE-8D94-44E3-8435-47BD07056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07" name="Oval 409">
              <a:extLst>
                <a:ext uri="{FF2B5EF4-FFF2-40B4-BE49-F238E27FC236}">
                  <a16:creationId xmlns:a16="http://schemas.microsoft.com/office/drawing/2014/main" id="{348BEE58-9C51-4E7F-BB57-5546FC7C0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58" name="Group 410">
            <a:extLst>
              <a:ext uri="{FF2B5EF4-FFF2-40B4-BE49-F238E27FC236}">
                <a16:creationId xmlns:a16="http://schemas.microsoft.com/office/drawing/2014/main" id="{D85AFFC1-D3CA-4F76-8ECC-32157F7694E8}"/>
              </a:ext>
            </a:extLst>
          </p:cNvPr>
          <p:cNvGrpSpPr>
            <a:grpSpLocks/>
          </p:cNvGrpSpPr>
          <p:nvPr/>
        </p:nvGrpSpPr>
        <p:grpSpPr bwMode="auto">
          <a:xfrm rot="5991949">
            <a:off x="2340769" y="4220369"/>
            <a:ext cx="431800" cy="144462"/>
            <a:chOff x="295" y="3929"/>
            <a:chExt cx="272" cy="91"/>
          </a:xfrm>
        </p:grpSpPr>
        <p:sp>
          <p:nvSpPr>
            <p:cNvPr id="409" name="Oval 411">
              <a:extLst>
                <a:ext uri="{FF2B5EF4-FFF2-40B4-BE49-F238E27FC236}">
                  <a16:creationId xmlns:a16="http://schemas.microsoft.com/office/drawing/2014/main" id="{78BBCB23-409C-4C6B-AD9D-BB710A72F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10" name="Oval 412">
              <a:extLst>
                <a:ext uri="{FF2B5EF4-FFF2-40B4-BE49-F238E27FC236}">
                  <a16:creationId xmlns:a16="http://schemas.microsoft.com/office/drawing/2014/main" id="{32B86E87-D402-492B-84CB-95789EE0A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59" name="Group 413">
            <a:extLst>
              <a:ext uri="{FF2B5EF4-FFF2-40B4-BE49-F238E27FC236}">
                <a16:creationId xmlns:a16="http://schemas.microsoft.com/office/drawing/2014/main" id="{962FFA15-A0E5-48E0-A8B6-5074D705905F}"/>
              </a:ext>
            </a:extLst>
          </p:cNvPr>
          <p:cNvGrpSpPr>
            <a:grpSpLocks/>
          </p:cNvGrpSpPr>
          <p:nvPr/>
        </p:nvGrpSpPr>
        <p:grpSpPr bwMode="auto">
          <a:xfrm rot="-2237686">
            <a:off x="4665663" y="4027488"/>
            <a:ext cx="431800" cy="144462"/>
            <a:chOff x="295" y="3929"/>
            <a:chExt cx="272" cy="91"/>
          </a:xfrm>
        </p:grpSpPr>
        <p:sp>
          <p:nvSpPr>
            <p:cNvPr id="412" name="Oval 414">
              <a:extLst>
                <a:ext uri="{FF2B5EF4-FFF2-40B4-BE49-F238E27FC236}">
                  <a16:creationId xmlns:a16="http://schemas.microsoft.com/office/drawing/2014/main" id="{FC733CA7-7B71-43CA-9D26-65D13FB37C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13" name="Oval 415">
              <a:extLst>
                <a:ext uri="{FF2B5EF4-FFF2-40B4-BE49-F238E27FC236}">
                  <a16:creationId xmlns:a16="http://schemas.microsoft.com/office/drawing/2014/main" id="{4DF2387F-817D-4862-971C-9D9444D9B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60" name="Group 416">
            <a:extLst>
              <a:ext uri="{FF2B5EF4-FFF2-40B4-BE49-F238E27FC236}">
                <a16:creationId xmlns:a16="http://schemas.microsoft.com/office/drawing/2014/main" id="{22F08275-AA16-4645-8290-58B67541C227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4149725"/>
            <a:ext cx="431800" cy="144463"/>
            <a:chOff x="295" y="3929"/>
            <a:chExt cx="272" cy="91"/>
          </a:xfrm>
        </p:grpSpPr>
        <p:sp>
          <p:nvSpPr>
            <p:cNvPr id="415" name="Oval 417">
              <a:extLst>
                <a:ext uri="{FF2B5EF4-FFF2-40B4-BE49-F238E27FC236}">
                  <a16:creationId xmlns:a16="http://schemas.microsoft.com/office/drawing/2014/main" id="{C3C05B8F-FF9D-45DB-834F-DFE3A7B7B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16" name="Oval 418">
              <a:extLst>
                <a:ext uri="{FF2B5EF4-FFF2-40B4-BE49-F238E27FC236}">
                  <a16:creationId xmlns:a16="http://schemas.microsoft.com/office/drawing/2014/main" id="{5649E52A-C477-490A-BE33-F231E3179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61" name="Group 419">
            <a:extLst>
              <a:ext uri="{FF2B5EF4-FFF2-40B4-BE49-F238E27FC236}">
                <a16:creationId xmlns:a16="http://schemas.microsoft.com/office/drawing/2014/main" id="{90FA10BC-47FB-427B-A5A4-2A768FB1414B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4149725"/>
            <a:ext cx="431800" cy="144463"/>
            <a:chOff x="295" y="3929"/>
            <a:chExt cx="272" cy="91"/>
          </a:xfrm>
        </p:grpSpPr>
        <p:sp>
          <p:nvSpPr>
            <p:cNvPr id="418" name="Oval 420">
              <a:extLst>
                <a:ext uri="{FF2B5EF4-FFF2-40B4-BE49-F238E27FC236}">
                  <a16:creationId xmlns:a16="http://schemas.microsoft.com/office/drawing/2014/main" id="{A949ABE9-F603-4E59-B656-8176F5B4F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19" name="Oval 421">
              <a:extLst>
                <a:ext uri="{FF2B5EF4-FFF2-40B4-BE49-F238E27FC236}">
                  <a16:creationId xmlns:a16="http://schemas.microsoft.com/office/drawing/2014/main" id="{D44E45E8-BD92-4A2B-92FD-DF0A7DD537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29862" name="Group 422">
            <a:extLst>
              <a:ext uri="{FF2B5EF4-FFF2-40B4-BE49-F238E27FC236}">
                <a16:creationId xmlns:a16="http://schemas.microsoft.com/office/drawing/2014/main" id="{4CAEABE5-F12F-40A2-B7D3-04E601C5B313}"/>
              </a:ext>
            </a:extLst>
          </p:cNvPr>
          <p:cNvGrpSpPr>
            <a:grpSpLocks/>
          </p:cNvGrpSpPr>
          <p:nvPr/>
        </p:nvGrpSpPr>
        <p:grpSpPr bwMode="auto">
          <a:xfrm rot="824176">
            <a:off x="3419475" y="4076700"/>
            <a:ext cx="431800" cy="144463"/>
            <a:chOff x="295" y="3929"/>
            <a:chExt cx="272" cy="91"/>
          </a:xfrm>
        </p:grpSpPr>
        <p:sp>
          <p:nvSpPr>
            <p:cNvPr id="421" name="Oval 423">
              <a:extLst>
                <a:ext uri="{FF2B5EF4-FFF2-40B4-BE49-F238E27FC236}">
                  <a16:creationId xmlns:a16="http://schemas.microsoft.com/office/drawing/2014/main" id="{6A0E56A6-F385-4A39-A924-6CC311C44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22" name="Oval 424">
              <a:extLst>
                <a:ext uri="{FF2B5EF4-FFF2-40B4-BE49-F238E27FC236}">
                  <a16:creationId xmlns:a16="http://schemas.microsoft.com/office/drawing/2014/main" id="{C3825432-07BC-4DA1-A410-A485096C7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423" name="Text Box 425">
            <a:extLst>
              <a:ext uri="{FF2B5EF4-FFF2-40B4-BE49-F238E27FC236}">
                <a16:creationId xmlns:a16="http://schemas.microsoft.com/office/drawing/2014/main" id="{63B65B45-C127-42F6-93E9-264C0A25DB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8950" y="4613275"/>
            <a:ext cx="2085975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primitive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yolk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sac</a:t>
            </a:r>
            <a:endParaRPr lang="hu-HU" altLang="hu-HU" sz="1800" kern="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424" name="Text Box 426">
            <a:extLst>
              <a:ext uri="{FF2B5EF4-FFF2-40B4-BE49-F238E27FC236}">
                <a16:creationId xmlns:a16="http://schemas.microsoft.com/office/drawing/2014/main" id="{87AEFA65-CBD7-443E-9DDE-E36F9598AC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15100" y="115888"/>
            <a:ext cx="2501900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Primitive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(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or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primary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)</a:t>
            </a:r>
          </a:p>
          <a:p>
            <a:pPr algn="ctr"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yolk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sac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is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formed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.</a:t>
            </a:r>
          </a:p>
        </p:txBody>
      </p:sp>
      <p:sp>
        <p:nvSpPr>
          <p:cNvPr id="425" name="Text Box 452">
            <a:extLst>
              <a:ext uri="{FF2B5EF4-FFF2-40B4-BE49-F238E27FC236}">
                <a16:creationId xmlns:a16="http://schemas.microsoft.com/office/drawing/2014/main" id="{DD863F94-A6AC-4A3C-A59B-06220AC65F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001963"/>
            <a:ext cx="1081087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amnion</a:t>
            </a:r>
            <a:r>
              <a:rPr lang="hu-HU" altLang="hu-HU" sz="1800" b="1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cavity</a:t>
            </a:r>
            <a:endParaRPr lang="hu-HU" altLang="hu-HU" sz="1800" kern="0" dirty="0">
              <a:solidFill>
                <a:srgbClr val="000000"/>
              </a:solidFill>
              <a:latin typeface="+mj-lt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2D95A350-E483-4385-AD83-A75F37AD530F}"/>
              </a:ext>
            </a:extLst>
          </p:cNvPr>
          <p:cNvSpPr>
            <a:spLocks/>
          </p:cNvSpPr>
          <p:nvPr/>
        </p:nvSpPr>
        <p:spPr bwMode="auto">
          <a:xfrm>
            <a:off x="165100" y="115888"/>
            <a:ext cx="8872538" cy="6394450"/>
          </a:xfrm>
          <a:custGeom>
            <a:avLst/>
            <a:gdLst>
              <a:gd name="T0" fmla="*/ 2147483646 w 5589"/>
              <a:gd name="T1" fmla="*/ 2147483646 h 4028"/>
              <a:gd name="T2" fmla="*/ 2147483646 w 5589"/>
              <a:gd name="T3" fmla="*/ 2147483646 h 4028"/>
              <a:gd name="T4" fmla="*/ 2147483646 w 5589"/>
              <a:gd name="T5" fmla="*/ 2147483646 h 4028"/>
              <a:gd name="T6" fmla="*/ 2147483646 w 5589"/>
              <a:gd name="T7" fmla="*/ 2147483646 h 4028"/>
              <a:gd name="T8" fmla="*/ 2147483646 w 5589"/>
              <a:gd name="T9" fmla="*/ 2147483646 h 4028"/>
              <a:gd name="T10" fmla="*/ 2147483646 w 5589"/>
              <a:gd name="T11" fmla="*/ 2147483646 h 4028"/>
              <a:gd name="T12" fmla="*/ 2147483646 w 5589"/>
              <a:gd name="T13" fmla="*/ 2147483646 h 4028"/>
              <a:gd name="T14" fmla="*/ 2147483646 w 5589"/>
              <a:gd name="T15" fmla="*/ 2147483646 h 4028"/>
              <a:gd name="T16" fmla="*/ 2147483646 w 5589"/>
              <a:gd name="T17" fmla="*/ 2147483646 h 4028"/>
              <a:gd name="T18" fmla="*/ 2147483646 w 5589"/>
              <a:gd name="T19" fmla="*/ 0 h 4028"/>
              <a:gd name="T20" fmla="*/ 2147483646 w 5589"/>
              <a:gd name="T21" fmla="*/ 0 h 4028"/>
              <a:gd name="T22" fmla="*/ 0 w 5589"/>
              <a:gd name="T23" fmla="*/ 2147483646 h 4028"/>
              <a:gd name="T24" fmla="*/ 2147483646 w 5589"/>
              <a:gd name="T25" fmla="*/ 2147483646 h 402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589" h="4028">
                <a:moveTo>
                  <a:pt x="2124" y="3973"/>
                </a:moveTo>
                <a:lnTo>
                  <a:pt x="2457" y="4028"/>
                </a:lnTo>
                <a:lnTo>
                  <a:pt x="2873" y="3959"/>
                </a:lnTo>
                <a:lnTo>
                  <a:pt x="3185" y="3973"/>
                </a:lnTo>
                <a:lnTo>
                  <a:pt x="3734" y="3931"/>
                </a:lnTo>
                <a:lnTo>
                  <a:pt x="4206" y="3980"/>
                </a:lnTo>
                <a:lnTo>
                  <a:pt x="4823" y="3924"/>
                </a:lnTo>
                <a:lnTo>
                  <a:pt x="5059" y="3938"/>
                </a:lnTo>
                <a:lnTo>
                  <a:pt x="5545" y="3931"/>
                </a:lnTo>
                <a:lnTo>
                  <a:pt x="5589" y="0"/>
                </a:lnTo>
                <a:lnTo>
                  <a:pt x="10" y="0"/>
                </a:lnTo>
                <a:lnTo>
                  <a:pt x="0" y="3994"/>
                </a:lnTo>
                <a:lnTo>
                  <a:pt x="2124" y="3973"/>
                </a:lnTo>
                <a:close/>
              </a:path>
            </a:pathLst>
          </a:custGeom>
          <a:solidFill>
            <a:schemeClr val="tx1">
              <a:lumMod val="25000"/>
              <a:lumOff val="75000"/>
            </a:schemeClr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2A2DAF7F-A52E-4C17-AD7F-C3A71243289C}"/>
              </a:ext>
            </a:extLst>
          </p:cNvPr>
          <p:cNvSpPr>
            <a:spLocks/>
          </p:cNvSpPr>
          <p:nvPr/>
        </p:nvSpPr>
        <p:spPr bwMode="auto">
          <a:xfrm>
            <a:off x="933450" y="820738"/>
            <a:ext cx="6383338" cy="5670550"/>
          </a:xfrm>
          <a:custGeom>
            <a:avLst/>
            <a:gdLst>
              <a:gd name="T0" fmla="*/ 2147483646 w 4021"/>
              <a:gd name="T1" fmla="*/ 2147483646 h 3572"/>
              <a:gd name="T2" fmla="*/ 2147483646 w 4021"/>
              <a:gd name="T3" fmla="*/ 2147483646 h 3572"/>
              <a:gd name="T4" fmla="*/ 2147483646 w 4021"/>
              <a:gd name="T5" fmla="*/ 2147483646 h 3572"/>
              <a:gd name="T6" fmla="*/ 2147483646 w 4021"/>
              <a:gd name="T7" fmla="*/ 2147483646 h 3572"/>
              <a:gd name="T8" fmla="*/ 2147483646 w 4021"/>
              <a:gd name="T9" fmla="*/ 2147483646 h 3572"/>
              <a:gd name="T10" fmla="*/ 2147483646 w 4021"/>
              <a:gd name="T11" fmla="*/ 2147483646 h 3572"/>
              <a:gd name="T12" fmla="*/ 2147483646 w 4021"/>
              <a:gd name="T13" fmla="*/ 2147483646 h 3572"/>
              <a:gd name="T14" fmla="*/ 2147483646 w 4021"/>
              <a:gd name="T15" fmla="*/ 2147483646 h 3572"/>
              <a:gd name="T16" fmla="*/ 2147483646 w 4021"/>
              <a:gd name="T17" fmla="*/ 2147483646 h 3572"/>
              <a:gd name="T18" fmla="*/ 2147483646 w 4021"/>
              <a:gd name="T19" fmla="*/ 2147483646 h 3572"/>
              <a:gd name="T20" fmla="*/ 2147483646 w 4021"/>
              <a:gd name="T21" fmla="*/ 2147483646 h 3572"/>
              <a:gd name="T22" fmla="*/ 2147483646 w 4021"/>
              <a:gd name="T23" fmla="*/ 2147483646 h 3572"/>
              <a:gd name="T24" fmla="*/ 2147483646 w 4021"/>
              <a:gd name="T25" fmla="*/ 2147483646 h 3572"/>
              <a:gd name="T26" fmla="*/ 2147483646 w 4021"/>
              <a:gd name="T27" fmla="*/ 2147483646 h 3572"/>
              <a:gd name="T28" fmla="*/ 2147483646 w 4021"/>
              <a:gd name="T29" fmla="*/ 2147483646 h 3572"/>
              <a:gd name="T30" fmla="*/ 2147483646 w 4021"/>
              <a:gd name="T31" fmla="*/ 2147483646 h 3572"/>
              <a:gd name="T32" fmla="*/ 2147483646 w 4021"/>
              <a:gd name="T33" fmla="*/ 2147483646 h 3572"/>
              <a:gd name="T34" fmla="*/ 2147483646 w 4021"/>
              <a:gd name="T35" fmla="*/ 2147483646 h 3572"/>
              <a:gd name="T36" fmla="*/ 2147483646 w 4021"/>
              <a:gd name="T37" fmla="*/ 2147483646 h 3572"/>
              <a:gd name="T38" fmla="*/ 2147483646 w 4021"/>
              <a:gd name="T39" fmla="*/ 2147483646 h 3572"/>
              <a:gd name="T40" fmla="*/ 2147483646 w 4021"/>
              <a:gd name="T41" fmla="*/ 2147483646 h 3572"/>
              <a:gd name="T42" fmla="*/ 2147483646 w 4021"/>
              <a:gd name="T43" fmla="*/ 2147483646 h 3572"/>
              <a:gd name="T44" fmla="*/ 2147483646 w 4021"/>
              <a:gd name="T45" fmla="*/ 2147483646 h 3572"/>
              <a:gd name="T46" fmla="*/ 2147483646 w 4021"/>
              <a:gd name="T47" fmla="*/ 2147483646 h 3572"/>
              <a:gd name="T48" fmla="*/ 2147483646 w 4021"/>
              <a:gd name="T49" fmla="*/ 2147483646 h 3572"/>
              <a:gd name="T50" fmla="*/ 2147483646 w 4021"/>
              <a:gd name="T51" fmla="*/ 2147483646 h 3572"/>
              <a:gd name="T52" fmla="*/ 2147483646 w 4021"/>
              <a:gd name="T53" fmla="*/ 2147483646 h 3572"/>
              <a:gd name="T54" fmla="*/ 2147483646 w 4021"/>
              <a:gd name="T55" fmla="*/ 2147483646 h 3572"/>
              <a:gd name="T56" fmla="*/ 2147483646 w 4021"/>
              <a:gd name="T57" fmla="*/ 2147483646 h 3572"/>
              <a:gd name="T58" fmla="*/ 2147483646 w 4021"/>
              <a:gd name="T59" fmla="*/ 2147483646 h 3572"/>
              <a:gd name="T60" fmla="*/ 2147483646 w 4021"/>
              <a:gd name="T61" fmla="*/ 2147483646 h 357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021" h="3572">
                <a:moveTo>
                  <a:pt x="800" y="3397"/>
                </a:moveTo>
                <a:cubicBezTo>
                  <a:pt x="751" y="3322"/>
                  <a:pt x="780" y="3091"/>
                  <a:pt x="689" y="3029"/>
                </a:cubicBezTo>
                <a:cubicBezTo>
                  <a:pt x="598" y="2967"/>
                  <a:pt x="297" y="3096"/>
                  <a:pt x="252" y="3022"/>
                </a:cubicBezTo>
                <a:cubicBezTo>
                  <a:pt x="207" y="2948"/>
                  <a:pt x="448" y="2675"/>
                  <a:pt x="418" y="2585"/>
                </a:cubicBezTo>
                <a:cubicBezTo>
                  <a:pt x="388" y="2495"/>
                  <a:pt x="92" y="2548"/>
                  <a:pt x="71" y="2481"/>
                </a:cubicBezTo>
                <a:cubicBezTo>
                  <a:pt x="50" y="2414"/>
                  <a:pt x="295" y="2281"/>
                  <a:pt x="293" y="2183"/>
                </a:cubicBezTo>
                <a:cubicBezTo>
                  <a:pt x="291" y="2085"/>
                  <a:pt x="0" y="1989"/>
                  <a:pt x="57" y="1891"/>
                </a:cubicBezTo>
                <a:cubicBezTo>
                  <a:pt x="114" y="1793"/>
                  <a:pt x="550" y="1743"/>
                  <a:pt x="633" y="1593"/>
                </a:cubicBezTo>
                <a:cubicBezTo>
                  <a:pt x="716" y="1443"/>
                  <a:pt x="516" y="1081"/>
                  <a:pt x="557" y="989"/>
                </a:cubicBezTo>
                <a:cubicBezTo>
                  <a:pt x="598" y="897"/>
                  <a:pt x="837" y="1149"/>
                  <a:pt x="876" y="1044"/>
                </a:cubicBezTo>
                <a:cubicBezTo>
                  <a:pt x="915" y="939"/>
                  <a:pt x="712" y="427"/>
                  <a:pt x="793" y="357"/>
                </a:cubicBezTo>
                <a:cubicBezTo>
                  <a:pt x="874" y="287"/>
                  <a:pt x="1223" y="664"/>
                  <a:pt x="1362" y="621"/>
                </a:cubicBezTo>
                <a:cubicBezTo>
                  <a:pt x="1501" y="578"/>
                  <a:pt x="1558" y="97"/>
                  <a:pt x="1626" y="101"/>
                </a:cubicBezTo>
                <a:cubicBezTo>
                  <a:pt x="1694" y="105"/>
                  <a:pt x="1712" y="550"/>
                  <a:pt x="1772" y="642"/>
                </a:cubicBezTo>
                <a:cubicBezTo>
                  <a:pt x="1832" y="734"/>
                  <a:pt x="1900" y="760"/>
                  <a:pt x="1987" y="656"/>
                </a:cubicBezTo>
                <a:cubicBezTo>
                  <a:pt x="2074" y="552"/>
                  <a:pt x="2227" y="0"/>
                  <a:pt x="2292" y="17"/>
                </a:cubicBezTo>
                <a:cubicBezTo>
                  <a:pt x="2357" y="34"/>
                  <a:pt x="2263" y="740"/>
                  <a:pt x="2375" y="760"/>
                </a:cubicBezTo>
                <a:cubicBezTo>
                  <a:pt x="2487" y="780"/>
                  <a:pt x="2832" y="155"/>
                  <a:pt x="2965" y="135"/>
                </a:cubicBezTo>
                <a:cubicBezTo>
                  <a:pt x="3098" y="115"/>
                  <a:pt x="3044" y="567"/>
                  <a:pt x="3173" y="642"/>
                </a:cubicBezTo>
                <a:cubicBezTo>
                  <a:pt x="3302" y="717"/>
                  <a:pt x="3660" y="501"/>
                  <a:pt x="3742" y="586"/>
                </a:cubicBezTo>
                <a:cubicBezTo>
                  <a:pt x="3824" y="671"/>
                  <a:pt x="3624" y="984"/>
                  <a:pt x="3666" y="1155"/>
                </a:cubicBezTo>
                <a:cubicBezTo>
                  <a:pt x="3708" y="1326"/>
                  <a:pt x="4021" y="1458"/>
                  <a:pt x="3992" y="1614"/>
                </a:cubicBezTo>
                <a:cubicBezTo>
                  <a:pt x="3963" y="1770"/>
                  <a:pt x="3494" y="1911"/>
                  <a:pt x="3493" y="2092"/>
                </a:cubicBezTo>
                <a:cubicBezTo>
                  <a:pt x="3492" y="2273"/>
                  <a:pt x="4013" y="2578"/>
                  <a:pt x="3985" y="2703"/>
                </a:cubicBezTo>
                <a:cubicBezTo>
                  <a:pt x="3957" y="2828"/>
                  <a:pt x="3384" y="2735"/>
                  <a:pt x="3326" y="2842"/>
                </a:cubicBezTo>
                <a:cubicBezTo>
                  <a:pt x="3268" y="2949"/>
                  <a:pt x="3658" y="3264"/>
                  <a:pt x="3638" y="3348"/>
                </a:cubicBezTo>
                <a:cubicBezTo>
                  <a:pt x="3618" y="3432"/>
                  <a:pt x="3431" y="3316"/>
                  <a:pt x="3208" y="3348"/>
                </a:cubicBezTo>
                <a:cubicBezTo>
                  <a:pt x="2985" y="3380"/>
                  <a:pt x="2578" y="3514"/>
                  <a:pt x="2299" y="3543"/>
                </a:cubicBezTo>
                <a:cubicBezTo>
                  <a:pt x="2020" y="3572"/>
                  <a:pt x="1756" y="3532"/>
                  <a:pt x="1536" y="3522"/>
                </a:cubicBezTo>
                <a:cubicBezTo>
                  <a:pt x="1316" y="3512"/>
                  <a:pt x="1103" y="3501"/>
                  <a:pt x="980" y="3480"/>
                </a:cubicBezTo>
                <a:cubicBezTo>
                  <a:pt x="857" y="3459"/>
                  <a:pt x="830" y="3499"/>
                  <a:pt x="800" y="3397"/>
                </a:cubicBezTo>
                <a:close/>
              </a:path>
            </a:pathLst>
          </a:custGeom>
          <a:solidFill>
            <a:srgbClr val="9933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5DCDB564-F056-4BBA-9B9A-1A31F22CADAB}"/>
              </a:ext>
            </a:extLst>
          </p:cNvPr>
          <p:cNvSpPr>
            <a:spLocks/>
          </p:cNvSpPr>
          <p:nvPr/>
        </p:nvSpPr>
        <p:spPr bwMode="auto">
          <a:xfrm>
            <a:off x="2339975" y="2708275"/>
            <a:ext cx="3600450" cy="3600450"/>
          </a:xfrm>
          <a:custGeom>
            <a:avLst/>
            <a:gdLst>
              <a:gd name="T0" fmla="*/ 0 w 2268"/>
              <a:gd name="T1" fmla="*/ 2147483646 h 2268"/>
              <a:gd name="T2" fmla="*/ 2147483646 w 2268"/>
              <a:gd name="T3" fmla="*/ 2147483646 h 2268"/>
              <a:gd name="T4" fmla="*/ 2147483646 w 2268"/>
              <a:gd name="T5" fmla="*/ 2147483646 h 2268"/>
              <a:gd name="T6" fmla="*/ 2147483646 w 2268"/>
              <a:gd name="T7" fmla="*/ 2147483646 h 2268"/>
              <a:gd name="T8" fmla="*/ 2147483646 w 2268"/>
              <a:gd name="T9" fmla="*/ 2147483646 h 2268"/>
              <a:gd name="T10" fmla="*/ 2147483646 w 2268"/>
              <a:gd name="T11" fmla="*/ 2147483646 h 2268"/>
              <a:gd name="T12" fmla="*/ 2147483646 w 2268"/>
              <a:gd name="T13" fmla="*/ 2147483646 h 2268"/>
              <a:gd name="T14" fmla="*/ 2147483646 w 2268"/>
              <a:gd name="T15" fmla="*/ 2147483646 h 2268"/>
              <a:gd name="T16" fmla="*/ 2147483646 w 2268"/>
              <a:gd name="T17" fmla="*/ 2147483646 h 2268"/>
              <a:gd name="T18" fmla="*/ 2147483646 w 2268"/>
              <a:gd name="T19" fmla="*/ 2147483646 h 2268"/>
              <a:gd name="T20" fmla="*/ 2147483646 w 2268"/>
              <a:gd name="T21" fmla="*/ 2147483646 h 2268"/>
              <a:gd name="T22" fmla="*/ 2147483646 w 2268"/>
              <a:gd name="T23" fmla="*/ 2147483646 h 2268"/>
              <a:gd name="T24" fmla="*/ 2147483646 w 2268"/>
              <a:gd name="T25" fmla="*/ 2147483646 h 2268"/>
              <a:gd name="T26" fmla="*/ 2147483646 w 2268"/>
              <a:gd name="T27" fmla="*/ 2147483646 h 2268"/>
              <a:gd name="T28" fmla="*/ 2147483646 w 2268"/>
              <a:gd name="T29" fmla="*/ 2147483646 h 2268"/>
              <a:gd name="T30" fmla="*/ 2147483646 w 2268"/>
              <a:gd name="T31" fmla="*/ 2147483646 h 2268"/>
              <a:gd name="T32" fmla="*/ 2147483646 w 2268"/>
              <a:gd name="T33" fmla="*/ 2147483646 h 2268"/>
              <a:gd name="T34" fmla="*/ 2147483646 w 2268"/>
              <a:gd name="T35" fmla="*/ 2147483646 h 2268"/>
              <a:gd name="T36" fmla="*/ 2147483646 w 2268"/>
              <a:gd name="T37" fmla="*/ 2147483646 h 2268"/>
              <a:gd name="T38" fmla="*/ 2147483646 w 2268"/>
              <a:gd name="T39" fmla="*/ 2147483646 h 2268"/>
              <a:gd name="T40" fmla="*/ 2147483646 w 2268"/>
              <a:gd name="T41" fmla="*/ 2147483646 h 2268"/>
              <a:gd name="T42" fmla="*/ 2147483646 w 2268"/>
              <a:gd name="T43" fmla="*/ 2147483646 h 2268"/>
              <a:gd name="T44" fmla="*/ 2147483646 w 2268"/>
              <a:gd name="T45" fmla="*/ 0 h 2268"/>
              <a:gd name="T46" fmla="*/ 2147483646 w 2268"/>
              <a:gd name="T47" fmla="*/ 2147483646 h 2268"/>
              <a:gd name="T48" fmla="*/ 2147483646 w 2268"/>
              <a:gd name="T49" fmla="*/ 2147483646 h 2268"/>
              <a:gd name="T50" fmla="*/ 2147483646 w 2268"/>
              <a:gd name="T51" fmla="*/ 2147483646 h 2268"/>
              <a:gd name="T52" fmla="*/ 2147483646 w 2268"/>
              <a:gd name="T53" fmla="*/ 2147483646 h 2268"/>
              <a:gd name="T54" fmla="*/ 2147483646 w 2268"/>
              <a:gd name="T55" fmla="*/ 2147483646 h 2268"/>
              <a:gd name="T56" fmla="*/ 0 w 2268"/>
              <a:gd name="T57" fmla="*/ 2147483646 h 2268"/>
              <a:gd name="T58" fmla="*/ 0 w 2268"/>
              <a:gd name="T59" fmla="*/ 2147483646 h 226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268" h="2268">
                <a:moveTo>
                  <a:pt x="0" y="1361"/>
                </a:moveTo>
                <a:lnTo>
                  <a:pt x="91" y="1543"/>
                </a:lnTo>
                <a:lnTo>
                  <a:pt x="136" y="1724"/>
                </a:lnTo>
                <a:lnTo>
                  <a:pt x="317" y="1860"/>
                </a:lnTo>
                <a:lnTo>
                  <a:pt x="408" y="1996"/>
                </a:lnTo>
                <a:lnTo>
                  <a:pt x="635" y="2132"/>
                </a:lnTo>
                <a:lnTo>
                  <a:pt x="907" y="2223"/>
                </a:lnTo>
                <a:lnTo>
                  <a:pt x="1225" y="2268"/>
                </a:lnTo>
                <a:lnTo>
                  <a:pt x="1542" y="2132"/>
                </a:lnTo>
                <a:lnTo>
                  <a:pt x="1678" y="2132"/>
                </a:lnTo>
                <a:lnTo>
                  <a:pt x="1905" y="1996"/>
                </a:lnTo>
                <a:lnTo>
                  <a:pt x="2086" y="1724"/>
                </a:lnTo>
                <a:lnTo>
                  <a:pt x="2177" y="1588"/>
                </a:lnTo>
                <a:lnTo>
                  <a:pt x="2222" y="1452"/>
                </a:lnTo>
                <a:lnTo>
                  <a:pt x="2268" y="1316"/>
                </a:lnTo>
                <a:lnTo>
                  <a:pt x="2268" y="1044"/>
                </a:lnTo>
                <a:lnTo>
                  <a:pt x="2222" y="772"/>
                </a:lnTo>
                <a:lnTo>
                  <a:pt x="2222" y="635"/>
                </a:lnTo>
                <a:lnTo>
                  <a:pt x="2086" y="545"/>
                </a:lnTo>
                <a:lnTo>
                  <a:pt x="2041" y="409"/>
                </a:lnTo>
                <a:lnTo>
                  <a:pt x="1814" y="182"/>
                </a:lnTo>
                <a:lnTo>
                  <a:pt x="1497" y="46"/>
                </a:lnTo>
                <a:lnTo>
                  <a:pt x="1179" y="0"/>
                </a:lnTo>
                <a:lnTo>
                  <a:pt x="816" y="46"/>
                </a:lnTo>
                <a:lnTo>
                  <a:pt x="635" y="91"/>
                </a:lnTo>
                <a:lnTo>
                  <a:pt x="490" y="119"/>
                </a:lnTo>
                <a:cubicBezTo>
                  <a:pt x="415" y="210"/>
                  <a:pt x="294" y="266"/>
                  <a:pt x="227" y="363"/>
                </a:cubicBezTo>
                <a:cubicBezTo>
                  <a:pt x="174" y="439"/>
                  <a:pt x="174" y="454"/>
                  <a:pt x="136" y="545"/>
                </a:cubicBezTo>
                <a:lnTo>
                  <a:pt x="0" y="908"/>
                </a:lnTo>
                <a:lnTo>
                  <a:pt x="0" y="1361"/>
                </a:lnTo>
                <a:close/>
              </a:path>
            </a:pathLst>
          </a:custGeom>
          <a:solidFill>
            <a:srgbClr val="F58E8B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5" name="Freeform 416">
            <a:extLst>
              <a:ext uri="{FF2B5EF4-FFF2-40B4-BE49-F238E27FC236}">
                <a16:creationId xmlns:a16="http://schemas.microsoft.com/office/drawing/2014/main" id="{DA074AE0-5C32-4919-9F91-931C79B50708}"/>
              </a:ext>
            </a:extLst>
          </p:cNvPr>
          <p:cNvSpPr>
            <a:spLocks/>
          </p:cNvSpPr>
          <p:nvPr/>
        </p:nvSpPr>
        <p:spPr bwMode="auto">
          <a:xfrm>
            <a:off x="3130550" y="2921000"/>
            <a:ext cx="1682750" cy="1308100"/>
          </a:xfrm>
          <a:custGeom>
            <a:avLst/>
            <a:gdLst>
              <a:gd name="T0" fmla="*/ 2147483646 w 1060"/>
              <a:gd name="T1" fmla="*/ 2147483646 h 824"/>
              <a:gd name="T2" fmla="*/ 2147483646 w 1060"/>
              <a:gd name="T3" fmla="*/ 2147483646 h 824"/>
              <a:gd name="T4" fmla="*/ 2147483646 w 1060"/>
              <a:gd name="T5" fmla="*/ 2147483646 h 824"/>
              <a:gd name="T6" fmla="*/ 2147483646 w 1060"/>
              <a:gd name="T7" fmla="*/ 2147483646 h 824"/>
              <a:gd name="T8" fmla="*/ 0 w 1060"/>
              <a:gd name="T9" fmla="*/ 2147483646 h 824"/>
              <a:gd name="T10" fmla="*/ 2147483646 w 1060"/>
              <a:gd name="T11" fmla="*/ 2147483646 h 824"/>
              <a:gd name="T12" fmla="*/ 2147483646 w 1060"/>
              <a:gd name="T13" fmla="*/ 2147483646 h 824"/>
              <a:gd name="T14" fmla="*/ 2147483646 w 1060"/>
              <a:gd name="T15" fmla="*/ 2147483646 h 824"/>
              <a:gd name="T16" fmla="*/ 2147483646 w 1060"/>
              <a:gd name="T17" fmla="*/ 2147483646 h 824"/>
              <a:gd name="T18" fmla="*/ 2147483646 w 1060"/>
              <a:gd name="T19" fmla="*/ 2147483646 h 824"/>
              <a:gd name="T20" fmla="*/ 2147483646 w 1060"/>
              <a:gd name="T21" fmla="*/ 2147483646 h 824"/>
              <a:gd name="T22" fmla="*/ 2147483646 w 1060"/>
              <a:gd name="T23" fmla="*/ 2147483646 h 824"/>
              <a:gd name="T24" fmla="*/ 2147483646 w 1060"/>
              <a:gd name="T25" fmla="*/ 2147483646 h 824"/>
              <a:gd name="T26" fmla="*/ 2147483646 w 1060"/>
              <a:gd name="T27" fmla="*/ 2147483646 h 824"/>
              <a:gd name="T28" fmla="*/ 2147483646 w 1060"/>
              <a:gd name="T29" fmla="*/ 2147483646 h 824"/>
              <a:gd name="T30" fmla="*/ 2147483646 w 1060"/>
              <a:gd name="T31" fmla="*/ 0 h 824"/>
              <a:gd name="T32" fmla="*/ 2147483646 w 1060"/>
              <a:gd name="T33" fmla="*/ 2147483646 h 824"/>
              <a:gd name="T34" fmla="*/ 2147483646 w 1060"/>
              <a:gd name="T35" fmla="*/ 2147483646 h 82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60" h="824">
                <a:moveTo>
                  <a:pt x="172" y="116"/>
                </a:moveTo>
                <a:lnTo>
                  <a:pt x="64" y="212"/>
                </a:lnTo>
                <a:lnTo>
                  <a:pt x="28" y="296"/>
                </a:lnTo>
                <a:lnTo>
                  <a:pt x="19" y="434"/>
                </a:lnTo>
                <a:lnTo>
                  <a:pt x="0" y="640"/>
                </a:lnTo>
                <a:lnTo>
                  <a:pt x="192" y="756"/>
                </a:lnTo>
                <a:lnTo>
                  <a:pt x="424" y="800"/>
                </a:lnTo>
                <a:lnTo>
                  <a:pt x="608" y="820"/>
                </a:lnTo>
                <a:lnTo>
                  <a:pt x="800" y="824"/>
                </a:lnTo>
                <a:lnTo>
                  <a:pt x="1024" y="808"/>
                </a:lnTo>
                <a:lnTo>
                  <a:pt x="1060" y="724"/>
                </a:lnTo>
                <a:lnTo>
                  <a:pt x="1044" y="420"/>
                </a:lnTo>
                <a:lnTo>
                  <a:pt x="1040" y="292"/>
                </a:lnTo>
                <a:lnTo>
                  <a:pt x="952" y="144"/>
                </a:lnTo>
                <a:lnTo>
                  <a:pt x="856" y="64"/>
                </a:lnTo>
                <a:lnTo>
                  <a:pt x="576" y="0"/>
                </a:lnTo>
                <a:lnTo>
                  <a:pt x="328" y="12"/>
                </a:lnTo>
                <a:lnTo>
                  <a:pt x="172" y="116"/>
                </a:lnTo>
                <a:close/>
              </a:path>
            </a:pathLst>
          </a:custGeom>
          <a:solidFill>
            <a:srgbClr val="9999FF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grpSp>
        <p:nvGrpSpPr>
          <p:cNvPr id="30726" name="Group 6">
            <a:extLst>
              <a:ext uri="{FF2B5EF4-FFF2-40B4-BE49-F238E27FC236}">
                <a16:creationId xmlns:a16="http://schemas.microsoft.com/office/drawing/2014/main" id="{BEBC7038-E536-4F81-9E4B-FF8E818674D7}"/>
              </a:ext>
            </a:extLst>
          </p:cNvPr>
          <p:cNvGrpSpPr>
            <a:grpSpLocks/>
          </p:cNvGrpSpPr>
          <p:nvPr/>
        </p:nvGrpSpPr>
        <p:grpSpPr bwMode="auto">
          <a:xfrm>
            <a:off x="1619250" y="6308725"/>
            <a:ext cx="287338" cy="215900"/>
            <a:chOff x="1066" y="1706"/>
            <a:chExt cx="181" cy="136"/>
          </a:xfrm>
        </p:grpSpPr>
        <p:sp>
          <p:nvSpPr>
            <p:cNvPr id="7" name="Oval 7">
              <a:extLst>
                <a:ext uri="{FF2B5EF4-FFF2-40B4-BE49-F238E27FC236}">
                  <a16:creationId xmlns:a16="http://schemas.microsoft.com/office/drawing/2014/main" id="{3B21ED75-B5F1-4B42-A148-82C48142D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" name="Oval 8">
              <a:extLst>
                <a:ext uri="{FF2B5EF4-FFF2-40B4-BE49-F238E27FC236}">
                  <a16:creationId xmlns:a16="http://schemas.microsoft.com/office/drawing/2014/main" id="{1F03DA1B-3CC0-41C7-9FD3-8008CBAF3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27" name="Group 9">
            <a:extLst>
              <a:ext uri="{FF2B5EF4-FFF2-40B4-BE49-F238E27FC236}">
                <a16:creationId xmlns:a16="http://schemas.microsoft.com/office/drawing/2014/main" id="{CBD7871E-2D72-4380-A56B-7FBECAD0C1A3}"/>
              </a:ext>
            </a:extLst>
          </p:cNvPr>
          <p:cNvGrpSpPr>
            <a:grpSpLocks/>
          </p:cNvGrpSpPr>
          <p:nvPr/>
        </p:nvGrpSpPr>
        <p:grpSpPr bwMode="auto">
          <a:xfrm>
            <a:off x="1908175" y="6308725"/>
            <a:ext cx="287338" cy="215900"/>
            <a:chOff x="1066" y="1706"/>
            <a:chExt cx="181" cy="136"/>
          </a:xfrm>
        </p:grpSpPr>
        <p:sp>
          <p:nvSpPr>
            <p:cNvPr id="10" name="Oval 10">
              <a:extLst>
                <a:ext uri="{FF2B5EF4-FFF2-40B4-BE49-F238E27FC236}">
                  <a16:creationId xmlns:a16="http://schemas.microsoft.com/office/drawing/2014/main" id="{DF8920B5-9DB1-4076-8AA1-067936811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" name="Oval 11">
              <a:extLst>
                <a:ext uri="{FF2B5EF4-FFF2-40B4-BE49-F238E27FC236}">
                  <a16:creationId xmlns:a16="http://schemas.microsoft.com/office/drawing/2014/main" id="{9A5210DF-72B4-4400-9AD7-E521D1DAB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28" name="Group 12">
            <a:extLst>
              <a:ext uri="{FF2B5EF4-FFF2-40B4-BE49-F238E27FC236}">
                <a16:creationId xmlns:a16="http://schemas.microsoft.com/office/drawing/2014/main" id="{BF568862-C9CB-42FE-A260-397C4019D6B8}"/>
              </a:ext>
            </a:extLst>
          </p:cNvPr>
          <p:cNvGrpSpPr>
            <a:grpSpLocks/>
          </p:cNvGrpSpPr>
          <p:nvPr/>
        </p:nvGrpSpPr>
        <p:grpSpPr bwMode="auto">
          <a:xfrm>
            <a:off x="2195513" y="6308725"/>
            <a:ext cx="287337" cy="215900"/>
            <a:chOff x="1066" y="1706"/>
            <a:chExt cx="181" cy="136"/>
          </a:xfrm>
        </p:grpSpPr>
        <p:sp>
          <p:nvSpPr>
            <p:cNvPr id="13" name="Oval 13">
              <a:extLst>
                <a:ext uri="{FF2B5EF4-FFF2-40B4-BE49-F238E27FC236}">
                  <a16:creationId xmlns:a16="http://schemas.microsoft.com/office/drawing/2014/main" id="{B65503AD-308D-4651-A278-A30A800A9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" name="Oval 14">
              <a:extLst>
                <a:ext uri="{FF2B5EF4-FFF2-40B4-BE49-F238E27FC236}">
                  <a16:creationId xmlns:a16="http://schemas.microsoft.com/office/drawing/2014/main" id="{59867172-DEF6-47C1-BB09-A443FC27D0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29" name="Group 15">
            <a:extLst>
              <a:ext uri="{FF2B5EF4-FFF2-40B4-BE49-F238E27FC236}">
                <a16:creationId xmlns:a16="http://schemas.microsoft.com/office/drawing/2014/main" id="{F648779B-6248-4B36-806E-3708BEDBCD98}"/>
              </a:ext>
            </a:extLst>
          </p:cNvPr>
          <p:cNvGrpSpPr>
            <a:grpSpLocks/>
          </p:cNvGrpSpPr>
          <p:nvPr/>
        </p:nvGrpSpPr>
        <p:grpSpPr bwMode="auto">
          <a:xfrm>
            <a:off x="1331913" y="6308725"/>
            <a:ext cx="287337" cy="215900"/>
            <a:chOff x="1066" y="1706"/>
            <a:chExt cx="181" cy="136"/>
          </a:xfrm>
        </p:grpSpPr>
        <p:sp>
          <p:nvSpPr>
            <p:cNvPr id="16" name="Oval 16">
              <a:extLst>
                <a:ext uri="{FF2B5EF4-FFF2-40B4-BE49-F238E27FC236}">
                  <a16:creationId xmlns:a16="http://schemas.microsoft.com/office/drawing/2014/main" id="{5658B259-957C-41F7-AA6E-8502CE5D7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" name="Oval 17">
              <a:extLst>
                <a:ext uri="{FF2B5EF4-FFF2-40B4-BE49-F238E27FC236}">
                  <a16:creationId xmlns:a16="http://schemas.microsoft.com/office/drawing/2014/main" id="{EAA45242-F545-4ADF-A686-4EC502A892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30" name="Group 18">
            <a:extLst>
              <a:ext uri="{FF2B5EF4-FFF2-40B4-BE49-F238E27FC236}">
                <a16:creationId xmlns:a16="http://schemas.microsoft.com/office/drawing/2014/main" id="{CAB0C305-A199-4AB8-803F-628BD069B480}"/>
              </a:ext>
            </a:extLst>
          </p:cNvPr>
          <p:cNvGrpSpPr>
            <a:grpSpLocks/>
          </p:cNvGrpSpPr>
          <p:nvPr/>
        </p:nvGrpSpPr>
        <p:grpSpPr bwMode="auto">
          <a:xfrm>
            <a:off x="5076825" y="6308725"/>
            <a:ext cx="287338" cy="215900"/>
            <a:chOff x="1066" y="1706"/>
            <a:chExt cx="181" cy="136"/>
          </a:xfrm>
        </p:grpSpPr>
        <p:sp>
          <p:nvSpPr>
            <p:cNvPr id="19" name="Oval 19">
              <a:extLst>
                <a:ext uri="{FF2B5EF4-FFF2-40B4-BE49-F238E27FC236}">
                  <a16:creationId xmlns:a16="http://schemas.microsoft.com/office/drawing/2014/main" id="{90B7F196-EB23-4070-A467-706A208EC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" name="Oval 20">
              <a:extLst>
                <a:ext uri="{FF2B5EF4-FFF2-40B4-BE49-F238E27FC236}">
                  <a16:creationId xmlns:a16="http://schemas.microsoft.com/office/drawing/2014/main" id="{1055E8EF-90ED-4911-89C6-75A1CD8B6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31" name="Group 21">
            <a:extLst>
              <a:ext uri="{FF2B5EF4-FFF2-40B4-BE49-F238E27FC236}">
                <a16:creationId xmlns:a16="http://schemas.microsoft.com/office/drawing/2014/main" id="{685E6A3B-1F03-484C-85A2-7CA56BDDD383}"/>
              </a:ext>
            </a:extLst>
          </p:cNvPr>
          <p:cNvGrpSpPr>
            <a:grpSpLocks/>
          </p:cNvGrpSpPr>
          <p:nvPr/>
        </p:nvGrpSpPr>
        <p:grpSpPr bwMode="auto">
          <a:xfrm>
            <a:off x="5364163" y="6308725"/>
            <a:ext cx="287337" cy="215900"/>
            <a:chOff x="1066" y="1706"/>
            <a:chExt cx="181" cy="136"/>
          </a:xfrm>
        </p:grpSpPr>
        <p:sp>
          <p:nvSpPr>
            <p:cNvPr id="22" name="Oval 22">
              <a:extLst>
                <a:ext uri="{FF2B5EF4-FFF2-40B4-BE49-F238E27FC236}">
                  <a16:creationId xmlns:a16="http://schemas.microsoft.com/office/drawing/2014/main" id="{3B892FAC-CF56-494C-B2DE-5B906FDEF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3" name="Oval 23">
              <a:extLst>
                <a:ext uri="{FF2B5EF4-FFF2-40B4-BE49-F238E27FC236}">
                  <a16:creationId xmlns:a16="http://schemas.microsoft.com/office/drawing/2014/main" id="{E96E975B-9C48-47C0-B578-AC741B3A7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32" name="Group 24">
            <a:extLst>
              <a:ext uri="{FF2B5EF4-FFF2-40B4-BE49-F238E27FC236}">
                <a16:creationId xmlns:a16="http://schemas.microsoft.com/office/drawing/2014/main" id="{2E674B2D-3D17-4C4E-9069-98861872D36C}"/>
              </a:ext>
            </a:extLst>
          </p:cNvPr>
          <p:cNvGrpSpPr>
            <a:grpSpLocks/>
          </p:cNvGrpSpPr>
          <p:nvPr/>
        </p:nvGrpSpPr>
        <p:grpSpPr bwMode="auto">
          <a:xfrm>
            <a:off x="5651500" y="6308725"/>
            <a:ext cx="287338" cy="215900"/>
            <a:chOff x="1066" y="1706"/>
            <a:chExt cx="181" cy="136"/>
          </a:xfrm>
        </p:grpSpPr>
        <p:sp>
          <p:nvSpPr>
            <p:cNvPr id="25" name="Oval 25">
              <a:extLst>
                <a:ext uri="{FF2B5EF4-FFF2-40B4-BE49-F238E27FC236}">
                  <a16:creationId xmlns:a16="http://schemas.microsoft.com/office/drawing/2014/main" id="{AD6C1244-B0B6-4CB9-806A-5BB9577C9C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" name="Oval 26">
              <a:extLst>
                <a:ext uri="{FF2B5EF4-FFF2-40B4-BE49-F238E27FC236}">
                  <a16:creationId xmlns:a16="http://schemas.microsoft.com/office/drawing/2014/main" id="{008534FC-B16A-4EAC-B148-3A09C8D030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33" name="Group 27">
            <a:extLst>
              <a:ext uri="{FF2B5EF4-FFF2-40B4-BE49-F238E27FC236}">
                <a16:creationId xmlns:a16="http://schemas.microsoft.com/office/drawing/2014/main" id="{293B40CA-6D07-421F-BD02-050A793AF132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6237288"/>
            <a:ext cx="287338" cy="215900"/>
            <a:chOff x="1066" y="1706"/>
            <a:chExt cx="181" cy="136"/>
          </a:xfrm>
        </p:grpSpPr>
        <p:sp>
          <p:nvSpPr>
            <p:cNvPr id="28" name="Oval 28">
              <a:extLst>
                <a:ext uri="{FF2B5EF4-FFF2-40B4-BE49-F238E27FC236}">
                  <a16:creationId xmlns:a16="http://schemas.microsoft.com/office/drawing/2014/main" id="{272D8781-83DD-4DFA-8A73-FEE6D1713B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" name="Oval 29">
              <a:extLst>
                <a:ext uri="{FF2B5EF4-FFF2-40B4-BE49-F238E27FC236}">
                  <a16:creationId xmlns:a16="http://schemas.microsoft.com/office/drawing/2014/main" id="{7E607109-B732-4D1F-9403-94F681464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34" name="Group 30">
            <a:extLst>
              <a:ext uri="{FF2B5EF4-FFF2-40B4-BE49-F238E27FC236}">
                <a16:creationId xmlns:a16="http://schemas.microsoft.com/office/drawing/2014/main" id="{3292B013-6E89-4EC0-8012-68B802A0B1C0}"/>
              </a:ext>
            </a:extLst>
          </p:cNvPr>
          <p:cNvGrpSpPr>
            <a:grpSpLocks/>
          </p:cNvGrpSpPr>
          <p:nvPr/>
        </p:nvGrpSpPr>
        <p:grpSpPr bwMode="auto">
          <a:xfrm>
            <a:off x="6227763" y="6308725"/>
            <a:ext cx="287337" cy="215900"/>
            <a:chOff x="1066" y="1706"/>
            <a:chExt cx="181" cy="136"/>
          </a:xfrm>
        </p:grpSpPr>
        <p:sp>
          <p:nvSpPr>
            <p:cNvPr id="31" name="Oval 31">
              <a:extLst>
                <a:ext uri="{FF2B5EF4-FFF2-40B4-BE49-F238E27FC236}">
                  <a16:creationId xmlns:a16="http://schemas.microsoft.com/office/drawing/2014/main" id="{7153A194-C8FF-4FEE-8D42-4EF0A8E26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" name="Oval 32">
              <a:extLst>
                <a:ext uri="{FF2B5EF4-FFF2-40B4-BE49-F238E27FC236}">
                  <a16:creationId xmlns:a16="http://schemas.microsoft.com/office/drawing/2014/main" id="{6FADCA45-D8A6-47E8-88F7-9EB5DAC8B9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35" name="Group 33">
            <a:extLst>
              <a:ext uri="{FF2B5EF4-FFF2-40B4-BE49-F238E27FC236}">
                <a16:creationId xmlns:a16="http://schemas.microsoft.com/office/drawing/2014/main" id="{F6EEE27B-5119-400B-8591-8DA68C4EC0F1}"/>
              </a:ext>
            </a:extLst>
          </p:cNvPr>
          <p:cNvGrpSpPr>
            <a:grpSpLocks/>
          </p:cNvGrpSpPr>
          <p:nvPr/>
        </p:nvGrpSpPr>
        <p:grpSpPr bwMode="auto">
          <a:xfrm>
            <a:off x="6516688" y="6308725"/>
            <a:ext cx="287337" cy="215900"/>
            <a:chOff x="1066" y="1706"/>
            <a:chExt cx="181" cy="136"/>
          </a:xfrm>
        </p:grpSpPr>
        <p:sp>
          <p:nvSpPr>
            <p:cNvPr id="34" name="Oval 34">
              <a:extLst>
                <a:ext uri="{FF2B5EF4-FFF2-40B4-BE49-F238E27FC236}">
                  <a16:creationId xmlns:a16="http://schemas.microsoft.com/office/drawing/2014/main" id="{BF250F54-F804-432D-ABDE-6F57490BC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" name="Oval 35">
              <a:extLst>
                <a:ext uri="{FF2B5EF4-FFF2-40B4-BE49-F238E27FC236}">
                  <a16:creationId xmlns:a16="http://schemas.microsoft.com/office/drawing/2014/main" id="{95BB5F4F-8B6D-4BCC-87C2-5556D4579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36" name="Group 36">
            <a:extLst>
              <a:ext uri="{FF2B5EF4-FFF2-40B4-BE49-F238E27FC236}">
                <a16:creationId xmlns:a16="http://schemas.microsoft.com/office/drawing/2014/main" id="{AE0FE54C-AE9B-48C6-96DF-DD48A3F118C4}"/>
              </a:ext>
            </a:extLst>
          </p:cNvPr>
          <p:cNvGrpSpPr>
            <a:grpSpLocks/>
          </p:cNvGrpSpPr>
          <p:nvPr/>
        </p:nvGrpSpPr>
        <p:grpSpPr bwMode="auto">
          <a:xfrm>
            <a:off x="1042988" y="6308725"/>
            <a:ext cx="287337" cy="215900"/>
            <a:chOff x="1066" y="1706"/>
            <a:chExt cx="181" cy="136"/>
          </a:xfrm>
        </p:grpSpPr>
        <p:sp>
          <p:nvSpPr>
            <p:cNvPr id="37" name="Oval 37">
              <a:extLst>
                <a:ext uri="{FF2B5EF4-FFF2-40B4-BE49-F238E27FC236}">
                  <a16:creationId xmlns:a16="http://schemas.microsoft.com/office/drawing/2014/main" id="{DF8996A7-D0AB-4BF4-A0D6-F6DE138971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8" name="Oval 38">
              <a:extLst>
                <a:ext uri="{FF2B5EF4-FFF2-40B4-BE49-F238E27FC236}">
                  <a16:creationId xmlns:a16="http://schemas.microsoft.com/office/drawing/2014/main" id="{5891CD31-8F62-4EBA-8797-130F2A076A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37" name="Group 39">
            <a:extLst>
              <a:ext uri="{FF2B5EF4-FFF2-40B4-BE49-F238E27FC236}">
                <a16:creationId xmlns:a16="http://schemas.microsoft.com/office/drawing/2014/main" id="{A2A01D6A-A7AC-4EA1-BDD5-98AA5E4B5624}"/>
              </a:ext>
            </a:extLst>
          </p:cNvPr>
          <p:cNvGrpSpPr>
            <a:grpSpLocks/>
          </p:cNvGrpSpPr>
          <p:nvPr/>
        </p:nvGrpSpPr>
        <p:grpSpPr bwMode="auto">
          <a:xfrm>
            <a:off x="755650" y="6308725"/>
            <a:ext cx="287338" cy="215900"/>
            <a:chOff x="1066" y="1706"/>
            <a:chExt cx="181" cy="136"/>
          </a:xfrm>
        </p:grpSpPr>
        <p:sp>
          <p:nvSpPr>
            <p:cNvPr id="40" name="Oval 40">
              <a:extLst>
                <a:ext uri="{FF2B5EF4-FFF2-40B4-BE49-F238E27FC236}">
                  <a16:creationId xmlns:a16="http://schemas.microsoft.com/office/drawing/2014/main" id="{8024771D-E282-4F28-A435-A05620F89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1" name="Oval 41">
              <a:extLst>
                <a:ext uri="{FF2B5EF4-FFF2-40B4-BE49-F238E27FC236}">
                  <a16:creationId xmlns:a16="http://schemas.microsoft.com/office/drawing/2014/main" id="{5C3FBC9A-AF3E-4222-9BA6-6E4F1EDE4F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38" name="Group 42">
            <a:extLst>
              <a:ext uri="{FF2B5EF4-FFF2-40B4-BE49-F238E27FC236}">
                <a16:creationId xmlns:a16="http://schemas.microsoft.com/office/drawing/2014/main" id="{9BDD3CA7-75AB-4FAC-86CE-B95374DB2525}"/>
              </a:ext>
            </a:extLst>
          </p:cNvPr>
          <p:cNvGrpSpPr>
            <a:grpSpLocks/>
          </p:cNvGrpSpPr>
          <p:nvPr/>
        </p:nvGrpSpPr>
        <p:grpSpPr bwMode="auto">
          <a:xfrm>
            <a:off x="468313" y="6308725"/>
            <a:ext cx="287337" cy="215900"/>
            <a:chOff x="1066" y="1706"/>
            <a:chExt cx="181" cy="136"/>
          </a:xfrm>
        </p:grpSpPr>
        <p:sp>
          <p:nvSpPr>
            <p:cNvPr id="43" name="Oval 43">
              <a:extLst>
                <a:ext uri="{FF2B5EF4-FFF2-40B4-BE49-F238E27FC236}">
                  <a16:creationId xmlns:a16="http://schemas.microsoft.com/office/drawing/2014/main" id="{96756043-E7D6-4B9E-A8E0-F06542D0C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4" name="Oval 44">
              <a:extLst>
                <a:ext uri="{FF2B5EF4-FFF2-40B4-BE49-F238E27FC236}">
                  <a16:creationId xmlns:a16="http://schemas.microsoft.com/office/drawing/2014/main" id="{0F8FDE80-CAC5-4E5F-9FF0-679272000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39" name="Group 45">
            <a:extLst>
              <a:ext uri="{FF2B5EF4-FFF2-40B4-BE49-F238E27FC236}">
                <a16:creationId xmlns:a16="http://schemas.microsoft.com/office/drawing/2014/main" id="{0800DD59-65D4-46B1-ADCA-E6BF44B44981}"/>
              </a:ext>
            </a:extLst>
          </p:cNvPr>
          <p:cNvGrpSpPr>
            <a:grpSpLocks/>
          </p:cNvGrpSpPr>
          <p:nvPr/>
        </p:nvGrpSpPr>
        <p:grpSpPr bwMode="auto">
          <a:xfrm>
            <a:off x="6804025" y="6308725"/>
            <a:ext cx="287338" cy="215900"/>
            <a:chOff x="1066" y="1706"/>
            <a:chExt cx="181" cy="136"/>
          </a:xfrm>
        </p:grpSpPr>
        <p:sp>
          <p:nvSpPr>
            <p:cNvPr id="46" name="Oval 46">
              <a:extLst>
                <a:ext uri="{FF2B5EF4-FFF2-40B4-BE49-F238E27FC236}">
                  <a16:creationId xmlns:a16="http://schemas.microsoft.com/office/drawing/2014/main" id="{AF9CF661-B77C-4A39-9D6D-5AF4BEA1C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7" name="Oval 47">
              <a:extLst>
                <a:ext uri="{FF2B5EF4-FFF2-40B4-BE49-F238E27FC236}">
                  <a16:creationId xmlns:a16="http://schemas.microsoft.com/office/drawing/2014/main" id="{5B5C36EB-D71E-4827-84A1-763EED10F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40" name="Group 48">
            <a:extLst>
              <a:ext uri="{FF2B5EF4-FFF2-40B4-BE49-F238E27FC236}">
                <a16:creationId xmlns:a16="http://schemas.microsoft.com/office/drawing/2014/main" id="{282713D5-E3D2-4D8C-ACE1-7877E798F724}"/>
              </a:ext>
            </a:extLst>
          </p:cNvPr>
          <p:cNvGrpSpPr>
            <a:grpSpLocks/>
          </p:cNvGrpSpPr>
          <p:nvPr/>
        </p:nvGrpSpPr>
        <p:grpSpPr bwMode="auto">
          <a:xfrm>
            <a:off x="7092950" y="6308725"/>
            <a:ext cx="287338" cy="215900"/>
            <a:chOff x="1066" y="1706"/>
            <a:chExt cx="181" cy="136"/>
          </a:xfrm>
        </p:grpSpPr>
        <p:sp>
          <p:nvSpPr>
            <p:cNvPr id="49" name="Oval 49">
              <a:extLst>
                <a:ext uri="{FF2B5EF4-FFF2-40B4-BE49-F238E27FC236}">
                  <a16:creationId xmlns:a16="http://schemas.microsoft.com/office/drawing/2014/main" id="{44B27CB8-453E-4569-A89A-15A0DF8E7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0" name="Oval 50">
              <a:extLst>
                <a:ext uri="{FF2B5EF4-FFF2-40B4-BE49-F238E27FC236}">
                  <a16:creationId xmlns:a16="http://schemas.microsoft.com/office/drawing/2014/main" id="{43204A12-62D4-4FDC-94E4-4CAD1A7DF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41" name="Group 51">
            <a:extLst>
              <a:ext uri="{FF2B5EF4-FFF2-40B4-BE49-F238E27FC236}">
                <a16:creationId xmlns:a16="http://schemas.microsoft.com/office/drawing/2014/main" id="{5D5F38FB-A29D-48B5-86AB-69A14A9D0AAC}"/>
              </a:ext>
            </a:extLst>
          </p:cNvPr>
          <p:cNvGrpSpPr>
            <a:grpSpLocks/>
          </p:cNvGrpSpPr>
          <p:nvPr/>
        </p:nvGrpSpPr>
        <p:grpSpPr bwMode="auto">
          <a:xfrm>
            <a:off x="7380288" y="6237288"/>
            <a:ext cx="287337" cy="215900"/>
            <a:chOff x="1066" y="1706"/>
            <a:chExt cx="181" cy="136"/>
          </a:xfrm>
        </p:grpSpPr>
        <p:sp>
          <p:nvSpPr>
            <p:cNvPr id="52" name="Oval 52">
              <a:extLst>
                <a:ext uri="{FF2B5EF4-FFF2-40B4-BE49-F238E27FC236}">
                  <a16:creationId xmlns:a16="http://schemas.microsoft.com/office/drawing/2014/main" id="{DF9FBCD0-A1E8-4063-9DB8-646A0C1F3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3" name="Oval 53">
              <a:extLst>
                <a:ext uri="{FF2B5EF4-FFF2-40B4-BE49-F238E27FC236}">
                  <a16:creationId xmlns:a16="http://schemas.microsoft.com/office/drawing/2014/main" id="{416A2862-7C42-4375-8BEB-803AC3D85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42" name="Group 54">
            <a:extLst>
              <a:ext uri="{FF2B5EF4-FFF2-40B4-BE49-F238E27FC236}">
                <a16:creationId xmlns:a16="http://schemas.microsoft.com/office/drawing/2014/main" id="{C7C8C146-C9DB-4CE3-9FC7-D48C6F20414C}"/>
              </a:ext>
            </a:extLst>
          </p:cNvPr>
          <p:cNvGrpSpPr>
            <a:grpSpLocks/>
          </p:cNvGrpSpPr>
          <p:nvPr/>
        </p:nvGrpSpPr>
        <p:grpSpPr bwMode="auto">
          <a:xfrm>
            <a:off x="179388" y="6308725"/>
            <a:ext cx="287337" cy="215900"/>
            <a:chOff x="1066" y="1706"/>
            <a:chExt cx="181" cy="136"/>
          </a:xfrm>
        </p:grpSpPr>
        <p:sp>
          <p:nvSpPr>
            <p:cNvPr id="55" name="Oval 55">
              <a:extLst>
                <a:ext uri="{FF2B5EF4-FFF2-40B4-BE49-F238E27FC236}">
                  <a16:creationId xmlns:a16="http://schemas.microsoft.com/office/drawing/2014/main" id="{CC27C859-F7F8-4C48-AD82-5695DCE50D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6" name="Oval 56">
              <a:extLst>
                <a:ext uri="{FF2B5EF4-FFF2-40B4-BE49-F238E27FC236}">
                  <a16:creationId xmlns:a16="http://schemas.microsoft.com/office/drawing/2014/main" id="{BF0A4EA0-500B-4ECB-8783-E299912CB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43" name="Group 57">
            <a:extLst>
              <a:ext uri="{FF2B5EF4-FFF2-40B4-BE49-F238E27FC236}">
                <a16:creationId xmlns:a16="http://schemas.microsoft.com/office/drawing/2014/main" id="{D14E792B-BF74-4655-B605-A5485628BB60}"/>
              </a:ext>
            </a:extLst>
          </p:cNvPr>
          <p:cNvGrpSpPr>
            <a:grpSpLocks/>
          </p:cNvGrpSpPr>
          <p:nvPr/>
        </p:nvGrpSpPr>
        <p:grpSpPr bwMode="auto">
          <a:xfrm>
            <a:off x="7667625" y="6237288"/>
            <a:ext cx="287338" cy="215900"/>
            <a:chOff x="1066" y="1706"/>
            <a:chExt cx="181" cy="136"/>
          </a:xfrm>
        </p:grpSpPr>
        <p:sp>
          <p:nvSpPr>
            <p:cNvPr id="58" name="Oval 58">
              <a:extLst>
                <a:ext uri="{FF2B5EF4-FFF2-40B4-BE49-F238E27FC236}">
                  <a16:creationId xmlns:a16="http://schemas.microsoft.com/office/drawing/2014/main" id="{4DEBC326-D4DF-42A2-BF7B-AAAACC3C8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9" name="Oval 59">
              <a:extLst>
                <a:ext uri="{FF2B5EF4-FFF2-40B4-BE49-F238E27FC236}">
                  <a16:creationId xmlns:a16="http://schemas.microsoft.com/office/drawing/2014/main" id="{BF5D0F5B-1C91-44CA-8B5C-9366F39AB6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44" name="Group 60">
            <a:extLst>
              <a:ext uri="{FF2B5EF4-FFF2-40B4-BE49-F238E27FC236}">
                <a16:creationId xmlns:a16="http://schemas.microsoft.com/office/drawing/2014/main" id="{F74EF72E-C3EA-47FA-B1F5-012F921B2E46}"/>
              </a:ext>
            </a:extLst>
          </p:cNvPr>
          <p:cNvGrpSpPr>
            <a:grpSpLocks/>
          </p:cNvGrpSpPr>
          <p:nvPr/>
        </p:nvGrpSpPr>
        <p:grpSpPr bwMode="auto">
          <a:xfrm>
            <a:off x="7956550" y="6237288"/>
            <a:ext cx="287338" cy="215900"/>
            <a:chOff x="1066" y="1706"/>
            <a:chExt cx="181" cy="136"/>
          </a:xfrm>
        </p:grpSpPr>
        <p:sp>
          <p:nvSpPr>
            <p:cNvPr id="61" name="Oval 61">
              <a:extLst>
                <a:ext uri="{FF2B5EF4-FFF2-40B4-BE49-F238E27FC236}">
                  <a16:creationId xmlns:a16="http://schemas.microsoft.com/office/drawing/2014/main" id="{02C2251B-FE63-4AEE-9311-42929B98A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62" name="Oval 62">
              <a:extLst>
                <a:ext uri="{FF2B5EF4-FFF2-40B4-BE49-F238E27FC236}">
                  <a16:creationId xmlns:a16="http://schemas.microsoft.com/office/drawing/2014/main" id="{9451FBF1-7B24-4D74-A1C5-1F13944F5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45" name="Group 63">
            <a:extLst>
              <a:ext uri="{FF2B5EF4-FFF2-40B4-BE49-F238E27FC236}">
                <a16:creationId xmlns:a16="http://schemas.microsoft.com/office/drawing/2014/main" id="{351EA710-6E9A-404A-B0C6-B36CBE1813AA}"/>
              </a:ext>
            </a:extLst>
          </p:cNvPr>
          <p:cNvGrpSpPr>
            <a:grpSpLocks/>
          </p:cNvGrpSpPr>
          <p:nvPr/>
        </p:nvGrpSpPr>
        <p:grpSpPr bwMode="auto">
          <a:xfrm>
            <a:off x="8243888" y="6237288"/>
            <a:ext cx="287337" cy="215900"/>
            <a:chOff x="1066" y="1706"/>
            <a:chExt cx="181" cy="136"/>
          </a:xfrm>
        </p:grpSpPr>
        <p:sp>
          <p:nvSpPr>
            <p:cNvPr id="64" name="Oval 64">
              <a:extLst>
                <a:ext uri="{FF2B5EF4-FFF2-40B4-BE49-F238E27FC236}">
                  <a16:creationId xmlns:a16="http://schemas.microsoft.com/office/drawing/2014/main" id="{06E0EE9F-F93D-4AE0-BDE2-936385C5E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65" name="Oval 65">
              <a:extLst>
                <a:ext uri="{FF2B5EF4-FFF2-40B4-BE49-F238E27FC236}">
                  <a16:creationId xmlns:a16="http://schemas.microsoft.com/office/drawing/2014/main" id="{EA903A2F-8CC3-49ED-B2E6-47070A29AE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46" name="Group 66">
            <a:extLst>
              <a:ext uri="{FF2B5EF4-FFF2-40B4-BE49-F238E27FC236}">
                <a16:creationId xmlns:a16="http://schemas.microsoft.com/office/drawing/2014/main" id="{AAF85F79-8867-48C2-80B0-8DD2E61A7167}"/>
              </a:ext>
            </a:extLst>
          </p:cNvPr>
          <p:cNvGrpSpPr>
            <a:grpSpLocks/>
          </p:cNvGrpSpPr>
          <p:nvPr/>
        </p:nvGrpSpPr>
        <p:grpSpPr bwMode="auto">
          <a:xfrm>
            <a:off x="3635375" y="2636838"/>
            <a:ext cx="215900" cy="215900"/>
            <a:chOff x="1156" y="2568"/>
            <a:chExt cx="136" cy="136"/>
          </a:xfrm>
        </p:grpSpPr>
        <p:sp>
          <p:nvSpPr>
            <p:cNvPr id="67" name="Oval 67">
              <a:extLst>
                <a:ext uri="{FF2B5EF4-FFF2-40B4-BE49-F238E27FC236}">
                  <a16:creationId xmlns:a16="http://schemas.microsoft.com/office/drawing/2014/main" id="{0E76CC8D-6B5D-419B-B7DD-61E464DBE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68" name="Oval 68">
              <a:extLst>
                <a:ext uri="{FF2B5EF4-FFF2-40B4-BE49-F238E27FC236}">
                  <a16:creationId xmlns:a16="http://schemas.microsoft.com/office/drawing/2014/main" id="{20078388-FF6C-47C4-B34E-D53C8C8A4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47" name="Group 69">
            <a:extLst>
              <a:ext uri="{FF2B5EF4-FFF2-40B4-BE49-F238E27FC236}">
                <a16:creationId xmlns:a16="http://schemas.microsoft.com/office/drawing/2014/main" id="{3D2DA948-A365-4A0B-9018-69D12627EC7E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2636838"/>
            <a:ext cx="215900" cy="215900"/>
            <a:chOff x="1156" y="2568"/>
            <a:chExt cx="136" cy="136"/>
          </a:xfrm>
        </p:grpSpPr>
        <p:sp>
          <p:nvSpPr>
            <p:cNvPr id="70" name="Oval 70">
              <a:extLst>
                <a:ext uri="{FF2B5EF4-FFF2-40B4-BE49-F238E27FC236}">
                  <a16:creationId xmlns:a16="http://schemas.microsoft.com/office/drawing/2014/main" id="{FD250F6C-F2DF-497E-8089-69C62DFF9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1" name="Oval 71">
              <a:extLst>
                <a:ext uri="{FF2B5EF4-FFF2-40B4-BE49-F238E27FC236}">
                  <a16:creationId xmlns:a16="http://schemas.microsoft.com/office/drawing/2014/main" id="{68FB1BB2-87AF-4041-B241-6B75E9EDD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48" name="Group 72">
            <a:extLst>
              <a:ext uri="{FF2B5EF4-FFF2-40B4-BE49-F238E27FC236}">
                <a16:creationId xmlns:a16="http://schemas.microsoft.com/office/drawing/2014/main" id="{309053F0-A05C-4F72-98D4-4E0EC94DEEE6}"/>
              </a:ext>
            </a:extLst>
          </p:cNvPr>
          <p:cNvGrpSpPr>
            <a:grpSpLocks/>
          </p:cNvGrpSpPr>
          <p:nvPr/>
        </p:nvGrpSpPr>
        <p:grpSpPr bwMode="auto">
          <a:xfrm>
            <a:off x="4067175" y="2636838"/>
            <a:ext cx="215900" cy="215900"/>
            <a:chOff x="1156" y="2568"/>
            <a:chExt cx="136" cy="136"/>
          </a:xfrm>
        </p:grpSpPr>
        <p:sp>
          <p:nvSpPr>
            <p:cNvPr id="73" name="Oval 73">
              <a:extLst>
                <a:ext uri="{FF2B5EF4-FFF2-40B4-BE49-F238E27FC236}">
                  <a16:creationId xmlns:a16="http://schemas.microsoft.com/office/drawing/2014/main" id="{F563D1DC-D4FF-4181-B2AF-8A5012031F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4" name="Oval 74">
              <a:extLst>
                <a:ext uri="{FF2B5EF4-FFF2-40B4-BE49-F238E27FC236}">
                  <a16:creationId xmlns:a16="http://schemas.microsoft.com/office/drawing/2014/main" id="{4CE8310F-4517-4CC6-A409-9B4B79F63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49" name="Group 75">
            <a:extLst>
              <a:ext uri="{FF2B5EF4-FFF2-40B4-BE49-F238E27FC236}">
                <a16:creationId xmlns:a16="http://schemas.microsoft.com/office/drawing/2014/main" id="{BF5C49F8-E8F9-48C4-B828-4BE7AE3E97C9}"/>
              </a:ext>
            </a:extLst>
          </p:cNvPr>
          <p:cNvGrpSpPr>
            <a:grpSpLocks/>
          </p:cNvGrpSpPr>
          <p:nvPr/>
        </p:nvGrpSpPr>
        <p:grpSpPr bwMode="auto">
          <a:xfrm>
            <a:off x="3419475" y="2708275"/>
            <a:ext cx="215900" cy="215900"/>
            <a:chOff x="1156" y="2568"/>
            <a:chExt cx="136" cy="136"/>
          </a:xfrm>
        </p:grpSpPr>
        <p:sp>
          <p:nvSpPr>
            <p:cNvPr id="76" name="Oval 76">
              <a:extLst>
                <a:ext uri="{FF2B5EF4-FFF2-40B4-BE49-F238E27FC236}">
                  <a16:creationId xmlns:a16="http://schemas.microsoft.com/office/drawing/2014/main" id="{7DD5B42B-BCC1-481F-86D4-1A6E714490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7" name="Oval 77">
              <a:extLst>
                <a:ext uri="{FF2B5EF4-FFF2-40B4-BE49-F238E27FC236}">
                  <a16:creationId xmlns:a16="http://schemas.microsoft.com/office/drawing/2014/main" id="{C96285B6-C3A7-4125-BD95-ECF80BF4BE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50" name="Group 78">
            <a:extLst>
              <a:ext uri="{FF2B5EF4-FFF2-40B4-BE49-F238E27FC236}">
                <a16:creationId xmlns:a16="http://schemas.microsoft.com/office/drawing/2014/main" id="{49623416-4F12-4F92-9F1E-CA8D902BE47F}"/>
              </a:ext>
            </a:extLst>
          </p:cNvPr>
          <p:cNvGrpSpPr>
            <a:grpSpLocks/>
          </p:cNvGrpSpPr>
          <p:nvPr/>
        </p:nvGrpSpPr>
        <p:grpSpPr bwMode="auto">
          <a:xfrm>
            <a:off x="3203575" y="2708275"/>
            <a:ext cx="215900" cy="215900"/>
            <a:chOff x="1156" y="2568"/>
            <a:chExt cx="136" cy="136"/>
          </a:xfrm>
        </p:grpSpPr>
        <p:sp>
          <p:nvSpPr>
            <p:cNvPr id="79" name="Oval 79">
              <a:extLst>
                <a:ext uri="{FF2B5EF4-FFF2-40B4-BE49-F238E27FC236}">
                  <a16:creationId xmlns:a16="http://schemas.microsoft.com/office/drawing/2014/main" id="{28839410-100A-4EC6-AA0B-B0802969A8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0" name="Oval 80">
              <a:extLst>
                <a:ext uri="{FF2B5EF4-FFF2-40B4-BE49-F238E27FC236}">
                  <a16:creationId xmlns:a16="http://schemas.microsoft.com/office/drawing/2014/main" id="{5E48BD0F-A050-4D56-82D7-31D9591F2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51" name="Group 81">
            <a:extLst>
              <a:ext uri="{FF2B5EF4-FFF2-40B4-BE49-F238E27FC236}">
                <a16:creationId xmlns:a16="http://schemas.microsoft.com/office/drawing/2014/main" id="{69717C3E-78CE-4712-AEF9-87EA654B4CCD}"/>
              </a:ext>
            </a:extLst>
          </p:cNvPr>
          <p:cNvGrpSpPr>
            <a:grpSpLocks/>
          </p:cNvGrpSpPr>
          <p:nvPr/>
        </p:nvGrpSpPr>
        <p:grpSpPr bwMode="auto">
          <a:xfrm>
            <a:off x="2987675" y="2781300"/>
            <a:ext cx="215900" cy="215900"/>
            <a:chOff x="1156" y="2568"/>
            <a:chExt cx="136" cy="136"/>
          </a:xfrm>
        </p:grpSpPr>
        <p:sp>
          <p:nvSpPr>
            <p:cNvPr id="82" name="Oval 82">
              <a:extLst>
                <a:ext uri="{FF2B5EF4-FFF2-40B4-BE49-F238E27FC236}">
                  <a16:creationId xmlns:a16="http://schemas.microsoft.com/office/drawing/2014/main" id="{41B2C311-D9CA-40C7-999C-82CC9C2E7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3" name="Oval 83">
              <a:extLst>
                <a:ext uri="{FF2B5EF4-FFF2-40B4-BE49-F238E27FC236}">
                  <a16:creationId xmlns:a16="http://schemas.microsoft.com/office/drawing/2014/main" id="{82BA6D73-E108-4461-AC03-E9D999A13E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52" name="Group 84">
            <a:extLst>
              <a:ext uri="{FF2B5EF4-FFF2-40B4-BE49-F238E27FC236}">
                <a16:creationId xmlns:a16="http://schemas.microsoft.com/office/drawing/2014/main" id="{04693E26-3B42-484B-BAA9-7A53D5296D95}"/>
              </a:ext>
            </a:extLst>
          </p:cNvPr>
          <p:cNvGrpSpPr>
            <a:grpSpLocks/>
          </p:cNvGrpSpPr>
          <p:nvPr/>
        </p:nvGrpSpPr>
        <p:grpSpPr bwMode="auto">
          <a:xfrm>
            <a:off x="2876550" y="2963863"/>
            <a:ext cx="215900" cy="215900"/>
            <a:chOff x="1156" y="2568"/>
            <a:chExt cx="136" cy="136"/>
          </a:xfrm>
        </p:grpSpPr>
        <p:sp>
          <p:nvSpPr>
            <p:cNvPr id="85" name="Oval 85">
              <a:extLst>
                <a:ext uri="{FF2B5EF4-FFF2-40B4-BE49-F238E27FC236}">
                  <a16:creationId xmlns:a16="http://schemas.microsoft.com/office/drawing/2014/main" id="{FE058505-E97B-47A3-AA87-FBD97911C8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6" name="Oval 86">
              <a:extLst>
                <a:ext uri="{FF2B5EF4-FFF2-40B4-BE49-F238E27FC236}">
                  <a16:creationId xmlns:a16="http://schemas.microsoft.com/office/drawing/2014/main" id="{E66593C1-0ED9-4C44-9332-4A3413210A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53" name="Group 87">
            <a:extLst>
              <a:ext uri="{FF2B5EF4-FFF2-40B4-BE49-F238E27FC236}">
                <a16:creationId xmlns:a16="http://schemas.microsoft.com/office/drawing/2014/main" id="{6A027A31-C0B3-47DE-90AB-C5D49079219D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3095625"/>
            <a:ext cx="215900" cy="215900"/>
            <a:chOff x="1156" y="2568"/>
            <a:chExt cx="136" cy="136"/>
          </a:xfrm>
        </p:grpSpPr>
        <p:sp>
          <p:nvSpPr>
            <p:cNvPr id="88" name="Oval 88">
              <a:extLst>
                <a:ext uri="{FF2B5EF4-FFF2-40B4-BE49-F238E27FC236}">
                  <a16:creationId xmlns:a16="http://schemas.microsoft.com/office/drawing/2014/main" id="{8C9061C6-6E8F-42AA-9BD1-B1BD20DA8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9" name="Oval 89">
              <a:extLst>
                <a:ext uri="{FF2B5EF4-FFF2-40B4-BE49-F238E27FC236}">
                  <a16:creationId xmlns:a16="http://schemas.microsoft.com/office/drawing/2014/main" id="{9159C338-EF10-478F-96D5-B2CA90848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54" name="Group 90">
            <a:extLst>
              <a:ext uri="{FF2B5EF4-FFF2-40B4-BE49-F238E27FC236}">
                <a16:creationId xmlns:a16="http://schemas.microsoft.com/office/drawing/2014/main" id="{30103F8E-67E1-431B-8FEA-1A9AC94A4505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3271838"/>
            <a:ext cx="215900" cy="215900"/>
            <a:chOff x="1156" y="2568"/>
            <a:chExt cx="136" cy="136"/>
          </a:xfrm>
        </p:grpSpPr>
        <p:sp>
          <p:nvSpPr>
            <p:cNvPr id="91" name="Oval 91">
              <a:extLst>
                <a:ext uri="{FF2B5EF4-FFF2-40B4-BE49-F238E27FC236}">
                  <a16:creationId xmlns:a16="http://schemas.microsoft.com/office/drawing/2014/main" id="{8DA4BCE8-5AFB-4153-B1E5-E918818D2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2" name="Oval 92">
              <a:extLst>
                <a:ext uri="{FF2B5EF4-FFF2-40B4-BE49-F238E27FC236}">
                  <a16:creationId xmlns:a16="http://schemas.microsoft.com/office/drawing/2014/main" id="{9276A302-7AD4-4277-8BE5-52B8CEDAE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55" name="Group 93">
            <a:extLst>
              <a:ext uri="{FF2B5EF4-FFF2-40B4-BE49-F238E27FC236}">
                <a16:creationId xmlns:a16="http://schemas.microsoft.com/office/drawing/2014/main" id="{8AD43839-4549-4017-93CF-0BD0CC075FB3}"/>
              </a:ext>
            </a:extLst>
          </p:cNvPr>
          <p:cNvGrpSpPr>
            <a:grpSpLocks/>
          </p:cNvGrpSpPr>
          <p:nvPr/>
        </p:nvGrpSpPr>
        <p:grpSpPr bwMode="auto">
          <a:xfrm>
            <a:off x="2463800" y="3448050"/>
            <a:ext cx="215900" cy="215900"/>
            <a:chOff x="1156" y="2568"/>
            <a:chExt cx="136" cy="136"/>
          </a:xfrm>
        </p:grpSpPr>
        <p:sp>
          <p:nvSpPr>
            <p:cNvPr id="94" name="Oval 94">
              <a:extLst>
                <a:ext uri="{FF2B5EF4-FFF2-40B4-BE49-F238E27FC236}">
                  <a16:creationId xmlns:a16="http://schemas.microsoft.com/office/drawing/2014/main" id="{CB576108-02F5-4103-BA2F-5081948A2C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5" name="Oval 95">
              <a:extLst>
                <a:ext uri="{FF2B5EF4-FFF2-40B4-BE49-F238E27FC236}">
                  <a16:creationId xmlns:a16="http://schemas.microsoft.com/office/drawing/2014/main" id="{0D77AEC3-9802-4F9C-8E4C-DDF3CE478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56" name="Group 96">
            <a:extLst>
              <a:ext uri="{FF2B5EF4-FFF2-40B4-BE49-F238E27FC236}">
                <a16:creationId xmlns:a16="http://schemas.microsoft.com/office/drawing/2014/main" id="{552E4A00-BFE2-4CEB-ABF5-C8A85179616C}"/>
              </a:ext>
            </a:extLst>
          </p:cNvPr>
          <p:cNvGrpSpPr>
            <a:grpSpLocks/>
          </p:cNvGrpSpPr>
          <p:nvPr/>
        </p:nvGrpSpPr>
        <p:grpSpPr bwMode="auto">
          <a:xfrm>
            <a:off x="2376488" y="3646488"/>
            <a:ext cx="215900" cy="215900"/>
            <a:chOff x="1156" y="2568"/>
            <a:chExt cx="136" cy="136"/>
          </a:xfrm>
        </p:grpSpPr>
        <p:sp>
          <p:nvSpPr>
            <p:cNvPr id="97" name="Oval 97">
              <a:extLst>
                <a:ext uri="{FF2B5EF4-FFF2-40B4-BE49-F238E27FC236}">
                  <a16:creationId xmlns:a16="http://schemas.microsoft.com/office/drawing/2014/main" id="{E449F1D8-9FB4-4F43-9004-70E3DC1054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8" name="Oval 98">
              <a:extLst>
                <a:ext uri="{FF2B5EF4-FFF2-40B4-BE49-F238E27FC236}">
                  <a16:creationId xmlns:a16="http://schemas.microsoft.com/office/drawing/2014/main" id="{9A5CF125-1399-45BE-ABBF-EB81B9092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57" name="Group 99">
            <a:extLst>
              <a:ext uri="{FF2B5EF4-FFF2-40B4-BE49-F238E27FC236}">
                <a16:creationId xmlns:a16="http://schemas.microsoft.com/office/drawing/2014/main" id="{D5AD3A85-D1A6-43A8-B2A0-22574D849639}"/>
              </a:ext>
            </a:extLst>
          </p:cNvPr>
          <p:cNvGrpSpPr>
            <a:grpSpLocks/>
          </p:cNvGrpSpPr>
          <p:nvPr/>
        </p:nvGrpSpPr>
        <p:grpSpPr bwMode="auto">
          <a:xfrm>
            <a:off x="2287588" y="3856038"/>
            <a:ext cx="215900" cy="215900"/>
            <a:chOff x="1156" y="2568"/>
            <a:chExt cx="136" cy="136"/>
          </a:xfrm>
        </p:grpSpPr>
        <p:sp>
          <p:nvSpPr>
            <p:cNvPr id="100" name="Oval 100">
              <a:extLst>
                <a:ext uri="{FF2B5EF4-FFF2-40B4-BE49-F238E27FC236}">
                  <a16:creationId xmlns:a16="http://schemas.microsoft.com/office/drawing/2014/main" id="{BE6BEB14-FB56-4A35-8B10-1E5B523A4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1" name="Oval 101">
              <a:extLst>
                <a:ext uri="{FF2B5EF4-FFF2-40B4-BE49-F238E27FC236}">
                  <a16:creationId xmlns:a16="http://schemas.microsoft.com/office/drawing/2014/main" id="{DAC5978C-AA3C-4119-B0D3-F906D9425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58" name="Group 102">
            <a:extLst>
              <a:ext uri="{FF2B5EF4-FFF2-40B4-BE49-F238E27FC236}">
                <a16:creationId xmlns:a16="http://schemas.microsoft.com/office/drawing/2014/main" id="{6C1D9661-53C0-4B5F-83AD-52D260C62326}"/>
              </a:ext>
            </a:extLst>
          </p:cNvPr>
          <p:cNvGrpSpPr>
            <a:grpSpLocks/>
          </p:cNvGrpSpPr>
          <p:nvPr/>
        </p:nvGrpSpPr>
        <p:grpSpPr bwMode="auto">
          <a:xfrm>
            <a:off x="2276475" y="4065588"/>
            <a:ext cx="215900" cy="215900"/>
            <a:chOff x="1156" y="2568"/>
            <a:chExt cx="136" cy="136"/>
          </a:xfrm>
        </p:grpSpPr>
        <p:sp>
          <p:nvSpPr>
            <p:cNvPr id="103" name="Oval 103">
              <a:extLst>
                <a:ext uri="{FF2B5EF4-FFF2-40B4-BE49-F238E27FC236}">
                  <a16:creationId xmlns:a16="http://schemas.microsoft.com/office/drawing/2014/main" id="{4CCC395D-0B85-4815-B280-7AE358150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4" name="Oval 104">
              <a:extLst>
                <a:ext uri="{FF2B5EF4-FFF2-40B4-BE49-F238E27FC236}">
                  <a16:creationId xmlns:a16="http://schemas.microsoft.com/office/drawing/2014/main" id="{8A447238-10B0-4C33-B70A-76A06A90E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59" name="Group 105">
            <a:extLst>
              <a:ext uri="{FF2B5EF4-FFF2-40B4-BE49-F238E27FC236}">
                <a16:creationId xmlns:a16="http://schemas.microsoft.com/office/drawing/2014/main" id="{5261504B-268B-47F0-9C2A-183868E6901E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2636838"/>
            <a:ext cx="215900" cy="215900"/>
            <a:chOff x="1156" y="2568"/>
            <a:chExt cx="136" cy="136"/>
          </a:xfrm>
        </p:grpSpPr>
        <p:sp>
          <p:nvSpPr>
            <p:cNvPr id="106" name="Oval 106">
              <a:extLst>
                <a:ext uri="{FF2B5EF4-FFF2-40B4-BE49-F238E27FC236}">
                  <a16:creationId xmlns:a16="http://schemas.microsoft.com/office/drawing/2014/main" id="{2040E102-112F-4A25-B597-7381E0739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7" name="Oval 107">
              <a:extLst>
                <a:ext uri="{FF2B5EF4-FFF2-40B4-BE49-F238E27FC236}">
                  <a16:creationId xmlns:a16="http://schemas.microsoft.com/office/drawing/2014/main" id="{D33DDCB7-D7B4-44A3-A118-EB2A218D0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60" name="Group 108">
            <a:extLst>
              <a:ext uri="{FF2B5EF4-FFF2-40B4-BE49-F238E27FC236}">
                <a16:creationId xmlns:a16="http://schemas.microsoft.com/office/drawing/2014/main" id="{695526F7-5BC8-4DDD-A247-D0424B26E5C8}"/>
              </a:ext>
            </a:extLst>
          </p:cNvPr>
          <p:cNvGrpSpPr>
            <a:grpSpLocks/>
          </p:cNvGrpSpPr>
          <p:nvPr/>
        </p:nvGrpSpPr>
        <p:grpSpPr bwMode="auto">
          <a:xfrm>
            <a:off x="2238375" y="4500563"/>
            <a:ext cx="215900" cy="215900"/>
            <a:chOff x="1156" y="2568"/>
            <a:chExt cx="136" cy="136"/>
          </a:xfrm>
        </p:grpSpPr>
        <p:sp>
          <p:nvSpPr>
            <p:cNvPr id="109" name="Oval 109">
              <a:extLst>
                <a:ext uri="{FF2B5EF4-FFF2-40B4-BE49-F238E27FC236}">
                  <a16:creationId xmlns:a16="http://schemas.microsoft.com/office/drawing/2014/main" id="{5A0883A9-8106-4EC1-95EF-B8C0CFCD3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0" name="Oval 110">
              <a:extLst>
                <a:ext uri="{FF2B5EF4-FFF2-40B4-BE49-F238E27FC236}">
                  <a16:creationId xmlns:a16="http://schemas.microsoft.com/office/drawing/2014/main" id="{67709B2B-B43D-4A29-B352-000F3CC82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61" name="Group 111">
            <a:extLst>
              <a:ext uri="{FF2B5EF4-FFF2-40B4-BE49-F238E27FC236}">
                <a16:creationId xmlns:a16="http://schemas.microsoft.com/office/drawing/2014/main" id="{76355035-84EE-4B71-BA3D-9C0B4E08B292}"/>
              </a:ext>
            </a:extLst>
          </p:cNvPr>
          <p:cNvGrpSpPr>
            <a:grpSpLocks/>
          </p:cNvGrpSpPr>
          <p:nvPr/>
        </p:nvGrpSpPr>
        <p:grpSpPr bwMode="auto">
          <a:xfrm>
            <a:off x="2233613" y="4287838"/>
            <a:ext cx="215900" cy="215900"/>
            <a:chOff x="1156" y="2568"/>
            <a:chExt cx="136" cy="136"/>
          </a:xfrm>
        </p:grpSpPr>
        <p:sp>
          <p:nvSpPr>
            <p:cNvPr id="112" name="Oval 112">
              <a:extLst>
                <a:ext uri="{FF2B5EF4-FFF2-40B4-BE49-F238E27FC236}">
                  <a16:creationId xmlns:a16="http://schemas.microsoft.com/office/drawing/2014/main" id="{6F568B75-A5A2-4563-8D68-2308206F7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3" name="Oval 113">
              <a:extLst>
                <a:ext uri="{FF2B5EF4-FFF2-40B4-BE49-F238E27FC236}">
                  <a16:creationId xmlns:a16="http://schemas.microsoft.com/office/drawing/2014/main" id="{8A592459-FE43-49EA-A08C-BB74F793C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62" name="Group 114">
            <a:extLst>
              <a:ext uri="{FF2B5EF4-FFF2-40B4-BE49-F238E27FC236}">
                <a16:creationId xmlns:a16="http://schemas.microsoft.com/office/drawing/2014/main" id="{5E95C542-DBC4-4E7A-9486-46611F9C357B}"/>
              </a:ext>
            </a:extLst>
          </p:cNvPr>
          <p:cNvGrpSpPr>
            <a:grpSpLocks/>
          </p:cNvGrpSpPr>
          <p:nvPr/>
        </p:nvGrpSpPr>
        <p:grpSpPr bwMode="auto">
          <a:xfrm>
            <a:off x="4491038" y="2686050"/>
            <a:ext cx="215900" cy="215900"/>
            <a:chOff x="1156" y="2568"/>
            <a:chExt cx="136" cy="136"/>
          </a:xfrm>
        </p:grpSpPr>
        <p:sp>
          <p:nvSpPr>
            <p:cNvPr id="115" name="Oval 115">
              <a:extLst>
                <a:ext uri="{FF2B5EF4-FFF2-40B4-BE49-F238E27FC236}">
                  <a16:creationId xmlns:a16="http://schemas.microsoft.com/office/drawing/2014/main" id="{70780DB1-2A3A-41FF-A6BB-71C47412F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6" name="Oval 116">
              <a:extLst>
                <a:ext uri="{FF2B5EF4-FFF2-40B4-BE49-F238E27FC236}">
                  <a16:creationId xmlns:a16="http://schemas.microsoft.com/office/drawing/2014/main" id="{C580418D-C066-42A9-86F0-5CA1A1C7B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63" name="Group 117">
            <a:extLst>
              <a:ext uri="{FF2B5EF4-FFF2-40B4-BE49-F238E27FC236}">
                <a16:creationId xmlns:a16="http://schemas.microsoft.com/office/drawing/2014/main" id="{FF720F5A-C11C-4238-A614-4BBD55A7BE35}"/>
              </a:ext>
            </a:extLst>
          </p:cNvPr>
          <p:cNvGrpSpPr>
            <a:grpSpLocks/>
          </p:cNvGrpSpPr>
          <p:nvPr/>
        </p:nvGrpSpPr>
        <p:grpSpPr bwMode="auto">
          <a:xfrm>
            <a:off x="4883150" y="2803525"/>
            <a:ext cx="215900" cy="215900"/>
            <a:chOff x="1156" y="2568"/>
            <a:chExt cx="136" cy="136"/>
          </a:xfrm>
        </p:grpSpPr>
        <p:sp>
          <p:nvSpPr>
            <p:cNvPr id="118" name="Oval 118">
              <a:extLst>
                <a:ext uri="{FF2B5EF4-FFF2-40B4-BE49-F238E27FC236}">
                  <a16:creationId xmlns:a16="http://schemas.microsoft.com/office/drawing/2014/main" id="{00804C22-7C8C-491D-86D7-59142D535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9" name="Oval 119">
              <a:extLst>
                <a:ext uri="{FF2B5EF4-FFF2-40B4-BE49-F238E27FC236}">
                  <a16:creationId xmlns:a16="http://schemas.microsoft.com/office/drawing/2014/main" id="{343A038B-1102-40D0-855D-98DFA04462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64" name="Group 120">
            <a:extLst>
              <a:ext uri="{FF2B5EF4-FFF2-40B4-BE49-F238E27FC236}">
                <a16:creationId xmlns:a16="http://schemas.microsoft.com/office/drawing/2014/main" id="{297D9D41-8C41-4D2D-96B1-2FF4A9C1B697}"/>
              </a:ext>
            </a:extLst>
          </p:cNvPr>
          <p:cNvGrpSpPr>
            <a:grpSpLocks/>
          </p:cNvGrpSpPr>
          <p:nvPr/>
        </p:nvGrpSpPr>
        <p:grpSpPr bwMode="auto">
          <a:xfrm>
            <a:off x="5076825" y="2852738"/>
            <a:ext cx="215900" cy="215900"/>
            <a:chOff x="1156" y="2568"/>
            <a:chExt cx="136" cy="136"/>
          </a:xfrm>
        </p:grpSpPr>
        <p:sp>
          <p:nvSpPr>
            <p:cNvPr id="121" name="Oval 121">
              <a:extLst>
                <a:ext uri="{FF2B5EF4-FFF2-40B4-BE49-F238E27FC236}">
                  <a16:creationId xmlns:a16="http://schemas.microsoft.com/office/drawing/2014/main" id="{51D94292-1CE7-4FFC-AEE1-D37F1625C9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2" name="Oval 122">
              <a:extLst>
                <a:ext uri="{FF2B5EF4-FFF2-40B4-BE49-F238E27FC236}">
                  <a16:creationId xmlns:a16="http://schemas.microsoft.com/office/drawing/2014/main" id="{37E90DE1-2671-438E-BFA4-A2B5D2C288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65" name="Group 123">
            <a:extLst>
              <a:ext uri="{FF2B5EF4-FFF2-40B4-BE49-F238E27FC236}">
                <a16:creationId xmlns:a16="http://schemas.microsoft.com/office/drawing/2014/main" id="{B81318BD-6BEB-42AD-A777-099AB954A339}"/>
              </a:ext>
            </a:extLst>
          </p:cNvPr>
          <p:cNvGrpSpPr>
            <a:grpSpLocks/>
          </p:cNvGrpSpPr>
          <p:nvPr/>
        </p:nvGrpSpPr>
        <p:grpSpPr bwMode="auto">
          <a:xfrm>
            <a:off x="5219700" y="2997200"/>
            <a:ext cx="215900" cy="215900"/>
            <a:chOff x="1156" y="2568"/>
            <a:chExt cx="136" cy="136"/>
          </a:xfrm>
        </p:grpSpPr>
        <p:sp>
          <p:nvSpPr>
            <p:cNvPr id="124" name="Oval 124">
              <a:extLst>
                <a:ext uri="{FF2B5EF4-FFF2-40B4-BE49-F238E27FC236}">
                  <a16:creationId xmlns:a16="http://schemas.microsoft.com/office/drawing/2014/main" id="{02621C30-0EDA-45B6-91A0-60E1B50EA2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5" name="Oval 125">
              <a:extLst>
                <a:ext uri="{FF2B5EF4-FFF2-40B4-BE49-F238E27FC236}">
                  <a16:creationId xmlns:a16="http://schemas.microsoft.com/office/drawing/2014/main" id="{5F67E130-08C2-404E-9E3C-2800A2CF6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66" name="Group 126">
            <a:extLst>
              <a:ext uri="{FF2B5EF4-FFF2-40B4-BE49-F238E27FC236}">
                <a16:creationId xmlns:a16="http://schemas.microsoft.com/office/drawing/2014/main" id="{ECDF1650-26E1-4143-95B0-DF7044F662CA}"/>
              </a:ext>
            </a:extLst>
          </p:cNvPr>
          <p:cNvGrpSpPr>
            <a:grpSpLocks/>
          </p:cNvGrpSpPr>
          <p:nvPr/>
        </p:nvGrpSpPr>
        <p:grpSpPr bwMode="auto">
          <a:xfrm>
            <a:off x="4700588" y="2719388"/>
            <a:ext cx="215900" cy="215900"/>
            <a:chOff x="1156" y="2568"/>
            <a:chExt cx="136" cy="136"/>
          </a:xfrm>
        </p:grpSpPr>
        <p:sp>
          <p:nvSpPr>
            <p:cNvPr id="127" name="Oval 127">
              <a:extLst>
                <a:ext uri="{FF2B5EF4-FFF2-40B4-BE49-F238E27FC236}">
                  <a16:creationId xmlns:a16="http://schemas.microsoft.com/office/drawing/2014/main" id="{0F27354A-96E3-47D0-996A-098CA3807C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8" name="Oval 128">
              <a:extLst>
                <a:ext uri="{FF2B5EF4-FFF2-40B4-BE49-F238E27FC236}">
                  <a16:creationId xmlns:a16="http://schemas.microsoft.com/office/drawing/2014/main" id="{22FBEAEE-D7A1-48D5-989D-357EDC3504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67" name="Group 129">
            <a:extLst>
              <a:ext uri="{FF2B5EF4-FFF2-40B4-BE49-F238E27FC236}">
                <a16:creationId xmlns:a16="http://schemas.microsoft.com/office/drawing/2014/main" id="{D2113A0D-FBB4-4C70-A42B-F03EDE573C74}"/>
              </a:ext>
            </a:extLst>
          </p:cNvPr>
          <p:cNvGrpSpPr>
            <a:grpSpLocks/>
          </p:cNvGrpSpPr>
          <p:nvPr/>
        </p:nvGrpSpPr>
        <p:grpSpPr bwMode="auto">
          <a:xfrm>
            <a:off x="5724525" y="3644900"/>
            <a:ext cx="215900" cy="215900"/>
            <a:chOff x="1156" y="2568"/>
            <a:chExt cx="136" cy="136"/>
          </a:xfrm>
        </p:grpSpPr>
        <p:sp>
          <p:nvSpPr>
            <p:cNvPr id="130" name="Oval 130">
              <a:extLst>
                <a:ext uri="{FF2B5EF4-FFF2-40B4-BE49-F238E27FC236}">
                  <a16:creationId xmlns:a16="http://schemas.microsoft.com/office/drawing/2014/main" id="{0E53D1C2-AA52-4F46-A32D-A60B4B356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1" name="Oval 131">
              <a:extLst>
                <a:ext uri="{FF2B5EF4-FFF2-40B4-BE49-F238E27FC236}">
                  <a16:creationId xmlns:a16="http://schemas.microsoft.com/office/drawing/2014/main" id="{F080E69A-B016-4B53-A41D-5E538B184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68" name="Group 132">
            <a:extLst>
              <a:ext uri="{FF2B5EF4-FFF2-40B4-BE49-F238E27FC236}">
                <a16:creationId xmlns:a16="http://schemas.microsoft.com/office/drawing/2014/main" id="{FF55D788-1AE9-45EE-BC22-64379ECD8DE6}"/>
              </a:ext>
            </a:extLst>
          </p:cNvPr>
          <p:cNvGrpSpPr>
            <a:grpSpLocks/>
          </p:cNvGrpSpPr>
          <p:nvPr/>
        </p:nvGrpSpPr>
        <p:grpSpPr bwMode="auto">
          <a:xfrm>
            <a:off x="5580063" y="3500438"/>
            <a:ext cx="215900" cy="215900"/>
            <a:chOff x="1156" y="2568"/>
            <a:chExt cx="136" cy="136"/>
          </a:xfrm>
        </p:grpSpPr>
        <p:sp>
          <p:nvSpPr>
            <p:cNvPr id="133" name="Oval 133">
              <a:extLst>
                <a:ext uri="{FF2B5EF4-FFF2-40B4-BE49-F238E27FC236}">
                  <a16:creationId xmlns:a16="http://schemas.microsoft.com/office/drawing/2014/main" id="{FF7F44D7-1C55-4CF2-A280-4D06106FC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4" name="Oval 134">
              <a:extLst>
                <a:ext uri="{FF2B5EF4-FFF2-40B4-BE49-F238E27FC236}">
                  <a16:creationId xmlns:a16="http://schemas.microsoft.com/office/drawing/2014/main" id="{4E22DA1C-5CCA-4CB6-87AB-22F84ECBC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69" name="Group 135">
            <a:extLst>
              <a:ext uri="{FF2B5EF4-FFF2-40B4-BE49-F238E27FC236}">
                <a16:creationId xmlns:a16="http://schemas.microsoft.com/office/drawing/2014/main" id="{635D535B-507D-40B4-89EC-A9E227198633}"/>
              </a:ext>
            </a:extLst>
          </p:cNvPr>
          <p:cNvGrpSpPr>
            <a:grpSpLocks/>
          </p:cNvGrpSpPr>
          <p:nvPr/>
        </p:nvGrpSpPr>
        <p:grpSpPr bwMode="auto">
          <a:xfrm>
            <a:off x="5508625" y="3284538"/>
            <a:ext cx="215900" cy="215900"/>
            <a:chOff x="1156" y="2568"/>
            <a:chExt cx="136" cy="136"/>
          </a:xfrm>
        </p:grpSpPr>
        <p:sp>
          <p:nvSpPr>
            <p:cNvPr id="136" name="Oval 136">
              <a:extLst>
                <a:ext uri="{FF2B5EF4-FFF2-40B4-BE49-F238E27FC236}">
                  <a16:creationId xmlns:a16="http://schemas.microsoft.com/office/drawing/2014/main" id="{0A417E78-FD3A-4AFC-B122-BA19CAAF23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7" name="Oval 137">
              <a:extLst>
                <a:ext uri="{FF2B5EF4-FFF2-40B4-BE49-F238E27FC236}">
                  <a16:creationId xmlns:a16="http://schemas.microsoft.com/office/drawing/2014/main" id="{CDFB36BB-6CA5-4D08-9D2C-FC4529741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70" name="Group 138">
            <a:extLst>
              <a:ext uri="{FF2B5EF4-FFF2-40B4-BE49-F238E27FC236}">
                <a16:creationId xmlns:a16="http://schemas.microsoft.com/office/drawing/2014/main" id="{99735C6A-21E8-4E87-9AC0-63E07AB85FCC}"/>
              </a:ext>
            </a:extLst>
          </p:cNvPr>
          <p:cNvGrpSpPr>
            <a:grpSpLocks/>
          </p:cNvGrpSpPr>
          <p:nvPr/>
        </p:nvGrpSpPr>
        <p:grpSpPr bwMode="auto">
          <a:xfrm>
            <a:off x="5364163" y="3141663"/>
            <a:ext cx="215900" cy="215900"/>
            <a:chOff x="1156" y="2568"/>
            <a:chExt cx="136" cy="136"/>
          </a:xfrm>
        </p:grpSpPr>
        <p:sp>
          <p:nvSpPr>
            <p:cNvPr id="139" name="Oval 139">
              <a:extLst>
                <a:ext uri="{FF2B5EF4-FFF2-40B4-BE49-F238E27FC236}">
                  <a16:creationId xmlns:a16="http://schemas.microsoft.com/office/drawing/2014/main" id="{12559F9B-400D-40FC-9F57-9ABB6B9FD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0" name="Oval 140">
              <a:extLst>
                <a:ext uri="{FF2B5EF4-FFF2-40B4-BE49-F238E27FC236}">
                  <a16:creationId xmlns:a16="http://schemas.microsoft.com/office/drawing/2014/main" id="{EAD36045-3DFB-44E7-A7E7-2B851F695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71" name="Group 141">
            <a:extLst>
              <a:ext uri="{FF2B5EF4-FFF2-40B4-BE49-F238E27FC236}">
                <a16:creationId xmlns:a16="http://schemas.microsoft.com/office/drawing/2014/main" id="{A64E9E5D-DA9F-4F0C-A73C-17EAE098CDB2}"/>
              </a:ext>
            </a:extLst>
          </p:cNvPr>
          <p:cNvGrpSpPr>
            <a:grpSpLocks/>
          </p:cNvGrpSpPr>
          <p:nvPr/>
        </p:nvGrpSpPr>
        <p:grpSpPr bwMode="auto">
          <a:xfrm>
            <a:off x="2268538" y="4724400"/>
            <a:ext cx="215900" cy="215900"/>
            <a:chOff x="1156" y="2568"/>
            <a:chExt cx="136" cy="136"/>
          </a:xfrm>
        </p:grpSpPr>
        <p:sp>
          <p:nvSpPr>
            <p:cNvPr id="142" name="Oval 142">
              <a:extLst>
                <a:ext uri="{FF2B5EF4-FFF2-40B4-BE49-F238E27FC236}">
                  <a16:creationId xmlns:a16="http://schemas.microsoft.com/office/drawing/2014/main" id="{6BA8900F-CAA1-40EE-B6A6-AB397F0D6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3" name="Oval 143">
              <a:extLst>
                <a:ext uri="{FF2B5EF4-FFF2-40B4-BE49-F238E27FC236}">
                  <a16:creationId xmlns:a16="http://schemas.microsoft.com/office/drawing/2014/main" id="{CD08E060-02DC-4649-8C30-C043E16D0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72" name="Group 144">
            <a:extLst>
              <a:ext uri="{FF2B5EF4-FFF2-40B4-BE49-F238E27FC236}">
                <a16:creationId xmlns:a16="http://schemas.microsoft.com/office/drawing/2014/main" id="{C46BF0F5-D70C-4A75-8205-3ADAE6E921A0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724400"/>
            <a:ext cx="215900" cy="215900"/>
            <a:chOff x="1156" y="2568"/>
            <a:chExt cx="136" cy="136"/>
          </a:xfrm>
        </p:grpSpPr>
        <p:sp>
          <p:nvSpPr>
            <p:cNvPr id="145" name="Oval 145">
              <a:extLst>
                <a:ext uri="{FF2B5EF4-FFF2-40B4-BE49-F238E27FC236}">
                  <a16:creationId xmlns:a16="http://schemas.microsoft.com/office/drawing/2014/main" id="{9651BD72-4284-4B74-AAED-DA9C7FD146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6" name="Oval 146">
              <a:extLst>
                <a:ext uri="{FF2B5EF4-FFF2-40B4-BE49-F238E27FC236}">
                  <a16:creationId xmlns:a16="http://schemas.microsoft.com/office/drawing/2014/main" id="{88D6985D-0E79-4A20-B995-C946D6944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73" name="Group 147">
            <a:extLst>
              <a:ext uri="{FF2B5EF4-FFF2-40B4-BE49-F238E27FC236}">
                <a16:creationId xmlns:a16="http://schemas.microsoft.com/office/drawing/2014/main" id="{3C58F67B-F733-4577-813F-5F296C4FD1BD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508500"/>
            <a:ext cx="215900" cy="215900"/>
            <a:chOff x="1156" y="2568"/>
            <a:chExt cx="136" cy="136"/>
          </a:xfrm>
        </p:grpSpPr>
        <p:sp>
          <p:nvSpPr>
            <p:cNvPr id="148" name="Oval 148">
              <a:extLst>
                <a:ext uri="{FF2B5EF4-FFF2-40B4-BE49-F238E27FC236}">
                  <a16:creationId xmlns:a16="http://schemas.microsoft.com/office/drawing/2014/main" id="{E030E90A-0BA4-4C22-A998-CC41B9B2E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9" name="Oval 149">
              <a:extLst>
                <a:ext uri="{FF2B5EF4-FFF2-40B4-BE49-F238E27FC236}">
                  <a16:creationId xmlns:a16="http://schemas.microsoft.com/office/drawing/2014/main" id="{52D0FF1F-3004-4E5A-AA01-36D884613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74" name="Group 150">
            <a:extLst>
              <a:ext uri="{FF2B5EF4-FFF2-40B4-BE49-F238E27FC236}">
                <a16:creationId xmlns:a16="http://schemas.microsoft.com/office/drawing/2014/main" id="{29107AD7-BEA6-4E80-B1CE-2BC10BB70C75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292600"/>
            <a:ext cx="215900" cy="215900"/>
            <a:chOff x="1156" y="2568"/>
            <a:chExt cx="136" cy="136"/>
          </a:xfrm>
        </p:grpSpPr>
        <p:sp>
          <p:nvSpPr>
            <p:cNvPr id="151" name="Oval 151">
              <a:extLst>
                <a:ext uri="{FF2B5EF4-FFF2-40B4-BE49-F238E27FC236}">
                  <a16:creationId xmlns:a16="http://schemas.microsoft.com/office/drawing/2014/main" id="{3EF8B7CB-5BD7-4257-9696-B4BF670C87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2" name="Oval 152">
              <a:extLst>
                <a:ext uri="{FF2B5EF4-FFF2-40B4-BE49-F238E27FC236}">
                  <a16:creationId xmlns:a16="http://schemas.microsoft.com/office/drawing/2014/main" id="{CF7B604C-E0A9-445B-BA34-FE66CEB16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75" name="Group 153">
            <a:extLst>
              <a:ext uri="{FF2B5EF4-FFF2-40B4-BE49-F238E27FC236}">
                <a16:creationId xmlns:a16="http://schemas.microsoft.com/office/drawing/2014/main" id="{BB8E648A-B6D1-4562-80DA-8F71FA4DC0A2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076700"/>
            <a:ext cx="215900" cy="215900"/>
            <a:chOff x="1156" y="2568"/>
            <a:chExt cx="136" cy="136"/>
          </a:xfrm>
        </p:grpSpPr>
        <p:sp>
          <p:nvSpPr>
            <p:cNvPr id="154" name="Oval 154">
              <a:extLst>
                <a:ext uri="{FF2B5EF4-FFF2-40B4-BE49-F238E27FC236}">
                  <a16:creationId xmlns:a16="http://schemas.microsoft.com/office/drawing/2014/main" id="{D4DA68E9-C3F0-49C1-ACA7-1C2C1C8EE1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5" name="Oval 155">
              <a:extLst>
                <a:ext uri="{FF2B5EF4-FFF2-40B4-BE49-F238E27FC236}">
                  <a16:creationId xmlns:a16="http://schemas.microsoft.com/office/drawing/2014/main" id="{B8075BDF-EBA0-4F1D-9375-8474F3A6DD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76" name="Group 156">
            <a:extLst>
              <a:ext uri="{FF2B5EF4-FFF2-40B4-BE49-F238E27FC236}">
                <a16:creationId xmlns:a16="http://schemas.microsoft.com/office/drawing/2014/main" id="{93F9DFC8-2289-4B9B-91B6-4DBFD54E5064}"/>
              </a:ext>
            </a:extLst>
          </p:cNvPr>
          <p:cNvGrpSpPr>
            <a:grpSpLocks/>
          </p:cNvGrpSpPr>
          <p:nvPr/>
        </p:nvGrpSpPr>
        <p:grpSpPr bwMode="auto">
          <a:xfrm>
            <a:off x="5767388" y="3865563"/>
            <a:ext cx="215900" cy="215900"/>
            <a:chOff x="1156" y="2568"/>
            <a:chExt cx="136" cy="136"/>
          </a:xfrm>
        </p:grpSpPr>
        <p:sp>
          <p:nvSpPr>
            <p:cNvPr id="157" name="Oval 157">
              <a:extLst>
                <a:ext uri="{FF2B5EF4-FFF2-40B4-BE49-F238E27FC236}">
                  <a16:creationId xmlns:a16="http://schemas.microsoft.com/office/drawing/2014/main" id="{20AE82C0-A0A8-4F96-B5C3-1036F3280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8" name="Oval 158">
              <a:extLst>
                <a:ext uri="{FF2B5EF4-FFF2-40B4-BE49-F238E27FC236}">
                  <a16:creationId xmlns:a16="http://schemas.microsoft.com/office/drawing/2014/main" id="{5B8D4A79-41D8-41E5-BDB4-838AEB7E3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77" name="Group 159">
            <a:extLst>
              <a:ext uri="{FF2B5EF4-FFF2-40B4-BE49-F238E27FC236}">
                <a16:creationId xmlns:a16="http://schemas.microsoft.com/office/drawing/2014/main" id="{2D0E088A-7E0F-49C7-B0AC-B5B683C09A99}"/>
              </a:ext>
            </a:extLst>
          </p:cNvPr>
          <p:cNvGrpSpPr>
            <a:grpSpLocks/>
          </p:cNvGrpSpPr>
          <p:nvPr/>
        </p:nvGrpSpPr>
        <p:grpSpPr bwMode="auto">
          <a:xfrm>
            <a:off x="2339975" y="4941888"/>
            <a:ext cx="215900" cy="215900"/>
            <a:chOff x="1156" y="2568"/>
            <a:chExt cx="136" cy="136"/>
          </a:xfrm>
        </p:grpSpPr>
        <p:sp>
          <p:nvSpPr>
            <p:cNvPr id="160" name="Oval 160">
              <a:extLst>
                <a:ext uri="{FF2B5EF4-FFF2-40B4-BE49-F238E27FC236}">
                  <a16:creationId xmlns:a16="http://schemas.microsoft.com/office/drawing/2014/main" id="{0A55C0B8-5DC8-42B1-9964-47318FE8EB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1" name="Oval 161">
              <a:extLst>
                <a:ext uri="{FF2B5EF4-FFF2-40B4-BE49-F238E27FC236}">
                  <a16:creationId xmlns:a16="http://schemas.microsoft.com/office/drawing/2014/main" id="{F025ECF3-E3DB-4447-B285-B3236B1AD7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78" name="Group 162">
            <a:extLst>
              <a:ext uri="{FF2B5EF4-FFF2-40B4-BE49-F238E27FC236}">
                <a16:creationId xmlns:a16="http://schemas.microsoft.com/office/drawing/2014/main" id="{2B65F1C4-6852-484F-A25F-B4DC3AF0B21C}"/>
              </a:ext>
            </a:extLst>
          </p:cNvPr>
          <p:cNvGrpSpPr>
            <a:grpSpLocks/>
          </p:cNvGrpSpPr>
          <p:nvPr/>
        </p:nvGrpSpPr>
        <p:grpSpPr bwMode="auto">
          <a:xfrm>
            <a:off x="2411413" y="5157788"/>
            <a:ext cx="215900" cy="215900"/>
            <a:chOff x="1156" y="2568"/>
            <a:chExt cx="136" cy="136"/>
          </a:xfrm>
        </p:grpSpPr>
        <p:sp>
          <p:nvSpPr>
            <p:cNvPr id="163" name="Oval 163">
              <a:extLst>
                <a:ext uri="{FF2B5EF4-FFF2-40B4-BE49-F238E27FC236}">
                  <a16:creationId xmlns:a16="http://schemas.microsoft.com/office/drawing/2014/main" id="{D5E83C7F-95CE-4B5F-A0F0-7B1BB9FF52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4" name="Oval 164">
              <a:extLst>
                <a:ext uri="{FF2B5EF4-FFF2-40B4-BE49-F238E27FC236}">
                  <a16:creationId xmlns:a16="http://schemas.microsoft.com/office/drawing/2014/main" id="{68400AA5-561C-4CBB-BF9E-5B785599F5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79" name="Group 165">
            <a:extLst>
              <a:ext uri="{FF2B5EF4-FFF2-40B4-BE49-F238E27FC236}">
                <a16:creationId xmlns:a16="http://schemas.microsoft.com/office/drawing/2014/main" id="{575067D5-D322-4C61-9D82-C63B7D2041B7}"/>
              </a:ext>
            </a:extLst>
          </p:cNvPr>
          <p:cNvGrpSpPr>
            <a:grpSpLocks/>
          </p:cNvGrpSpPr>
          <p:nvPr/>
        </p:nvGrpSpPr>
        <p:grpSpPr bwMode="auto">
          <a:xfrm>
            <a:off x="2484438" y="5373688"/>
            <a:ext cx="215900" cy="215900"/>
            <a:chOff x="1156" y="2568"/>
            <a:chExt cx="136" cy="136"/>
          </a:xfrm>
        </p:grpSpPr>
        <p:sp>
          <p:nvSpPr>
            <p:cNvPr id="166" name="Oval 166">
              <a:extLst>
                <a:ext uri="{FF2B5EF4-FFF2-40B4-BE49-F238E27FC236}">
                  <a16:creationId xmlns:a16="http://schemas.microsoft.com/office/drawing/2014/main" id="{71CAA507-F7D8-4316-A8F3-873564124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7" name="Oval 167">
              <a:extLst>
                <a:ext uri="{FF2B5EF4-FFF2-40B4-BE49-F238E27FC236}">
                  <a16:creationId xmlns:a16="http://schemas.microsoft.com/office/drawing/2014/main" id="{E49DFA58-8E71-4A44-A445-741E0F946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80" name="Group 168">
            <a:extLst>
              <a:ext uri="{FF2B5EF4-FFF2-40B4-BE49-F238E27FC236}">
                <a16:creationId xmlns:a16="http://schemas.microsoft.com/office/drawing/2014/main" id="{6405AE8A-DE76-41FE-8A6C-257A44DCD942}"/>
              </a:ext>
            </a:extLst>
          </p:cNvPr>
          <p:cNvGrpSpPr>
            <a:grpSpLocks/>
          </p:cNvGrpSpPr>
          <p:nvPr/>
        </p:nvGrpSpPr>
        <p:grpSpPr bwMode="auto">
          <a:xfrm>
            <a:off x="2670175" y="5516563"/>
            <a:ext cx="215900" cy="215900"/>
            <a:chOff x="1156" y="2568"/>
            <a:chExt cx="136" cy="136"/>
          </a:xfrm>
        </p:grpSpPr>
        <p:sp>
          <p:nvSpPr>
            <p:cNvPr id="169" name="Oval 169">
              <a:extLst>
                <a:ext uri="{FF2B5EF4-FFF2-40B4-BE49-F238E27FC236}">
                  <a16:creationId xmlns:a16="http://schemas.microsoft.com/office/drawing/2014/main" id="{749C1C57-8C13-491D-9581-8308AAB45D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0" name="Oval 170">
              <a:extLst>
                <a:ext uri="{FF2B5EF4-FFF2-40B4-BE49-F238E27FC236}">
                  <a16:creationId xmlns:a16="http://schemas.microsoft.com/office/drawing/2014/main" id="{C84F4632-D7DA-45D8-98C2-F3084943B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81" name="Group 171">
            <a:extLst>
              <a:ext uri="{FF2B5EF4-FFF2-40B4-BE49-F238E27FC236}">
                <a16:creationId xmlns:a16="http://schemas.microsoft.com/office/drawing/2014/main" id="{A9A7306D-2B01-4191-9508-361CDEFF0624}"/>
              </a:ext>
            </a:extLst>
          </p:cNvPr>
          <p:cNvGrpSpPr>
            <a:grpSpLocks/>
          </p:cNvGrpSpPr>
          <p:nvPr/>
        </p:nvGrpSpPr>
        <p:grpSpPr bwMode="auto">
          <a:xfrm>
            <a:off x="2786063" y="5689600"/>
            <a:ext cx="215900" cy="215900"/>
            <a:chOff x="1156" y="2568"/>
            <a:chExt cx="136" cy="136"/>
          </a:xfrm>
        </p:grpSpPr>
        <p:sp>
          <p:nvSpPr>
            <p:cNvPr id="172" name="Oval 172">
              <a:extLst>
                <a:ext uri="{FF2B5EF4-FFF2-40B4-BE49-F238E27FC236}">
                  <a16:creationId xmlns:a16="http://schemas.microsoft.com/office/drawing/2014/main" id="{21185BDF-55C5-4188-A7DC-407587972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3" name="Oval 173">
              <a:extLst>
                <a:ext uri="{FF2B5EF4-FFF2-40B4-BE49-F238E27FC236}">
                  <a16:creationId xmlns:a16="http://schemas.microsoft.com/office/drawing/2014/main" id="{90456BAE-2ED0-4E43-A470-584C7AA8A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82" name="Group 174">
            <a:extLst>
              <a:ext uri="{FF2B5EF4-FFF2-40B4-BE49-F238E27FC236}">
                <a16:creationId xmlns:a16="http://schemas.microsoft.com/office/drawing/2014/main" id="{6BEA77EB-070C-4FD9-BCB4-B378B1BA8FF5}"/>
              </a:ext>
            </a:extLst>
          </p:cNvPr>
          <p:cNvGrpSpPr>
            <a:grpSpLocks/>
          </p:cNvGrpSpPr>
          <p:nvPr/>
        </p:nvGrpSpPr>
        <p:grpSpPr bwMode="auto">
          <a:xfrm>
            <a:off x="5724525" y="4933950"/>
            <a:ext cx="215900" cy="215900"/>
            <a:chOff x="1156" y="2568"/>
            <a:chExt cx="136" cy="136"/>
          </a:xfrm>
        </p:grpSpPr>
        <p:sp>
          <p:nvSpPr>
            <p:cNvPr id="175" name="Oval 175">
              <a:extLst>
                <a:ext uri="{FF2B5EF4-FFF2-40B4-BE49-F238E27FC236}">
                  <a16:creationId xmlns:a16="http://schemas.microsoft.com/office/drawing/2014/main" id="{5AE7ACA3-6D58-45A2-A42D-D8AC62E97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6" name="Oval 176">
              <a:extLst>
                <a:ext uri="{FF2B5EF4-FFF2-40B4-BE49-F238E27FC236}">
                  <a16:creationId xmlns:a16="http://schemas.microsoft.com/office/drawing/2014/main" id="{A5076EA2-D057-4642-9848-CF64AE23B2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83" name="Group 177">
            <a:extLst>
              <a:ext uri="{FF2B5EF4-FFF2-40B4-BE49-F238E27FC236}">
                <a16:creationId xmlns:a16="http://schemas.microsoft.com/office/drawing/2014/main" id="{96721ADE-9A1E-4325-BD53-C120D34A4C9E}"/>
              </a:ext>
            </a:extLst>
          </p:cNvPr>
          <p:cNvGrpSpPr>
            <a:grpSpLocks/>
          </p:cNvGrpSpPr>
          <p:nvPr/>
        </p:nvGrpSpPr>
        <p:grpSpPr bwMode="auto">
          <a:xfrm>
            <a:off x="3333750" y="6035675"/>
            <a:ext cx="215900" cy="215900"/>
            <a:chOff x="1156" y="2568"/>
            <a:chExt cx="136" cy="136"/>
          </a:xfrm>
        </p:grpSpPr>
        <p:sp>
          <p:nvSpPr>
            <p:cNvPr id="178" name="Oval 178">
              <a:extLst>
                <a:ext uri="{FF2B5EF4-FFF2-40B4-BE49-F238E27FC236}">
                  <a16:creationId xmlns:a16="http://schemas.microsoft.com/office/drawing/2014/main" id="{1F95ABDE-CD84-40E6-BAEA-8750D5E30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9" name="Oval 179">
              <a:extLst>
                <a:ext uri="{FF2B5EF4-FFF2-40B4-BE49-F238E27FC236}">
                  <a16:creationId xmlns:a16="http://schemas.microsoft.com/office/drawing/2014/main" id="{A9448EB8-B0D6-402A-9859-49D9F62A3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84" name="Group 180">
            <a:extLst>
              <a:ext uri="{FF2B5EF4-FFF2-40B4-BE49-F238E27FC236}">
                <a16:creationId xmlns:a16="http://schemas.microsoft.com/office/drawing/2014/main" id="{C347B5B9-E2A5-4F49-9726-C1FD04996E5C}"/>
              </a:ext>
            </a:extLst>
          </p:cNvPr>
          <p:cNvGrpSpPr>
            <a:grpSpLocks/>
          </p:cNvGrpSpPr>
          <p:nvPr/>
        </p:nvGrpSpPr>
        <p:grpSpPr bwMode="auto">
          <a:xfrm>
            <a:off x="3141663" y="5943600"/>
            <a:ext cx="215900" cy="215900"/>
            <a:chOff x="1156" y="2568"/>
            <a:chExt cx="136" cy="136"/>
          </a:xfrm>
        </p:grpSpPr>
        <p:sp>
          <p:nvSpPr>
            <p:cNvPr id="181" name="Oval 181">
              <a:extLst>
                <a:ext uri="{FF2B5EF4-FFF2-40B4-BE49-F238E27FC236}">
                  <a16:creationId xmlns:a16="http://schemas.microsoft.com/office/drawing/2014/main" id="{1DF4DE60-4C75-44D5-99AB-E08E29D83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2" name="Oval 182">
              <a:extLst>
                <a:ext uri="{FF2B5EF4-FFF2-40B4-BE49-F238E27FC236}">
                  <a16:creationId xmlns:a16="http://schemas.microsoft.com/office/drawing/2014/main" id="{809F6C76-DA2A-4231-B404-58C161E2D3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85" name="Group 183">
            <a:extLst>
              <a:ext uri="{FF2B5EF4-FFF2-40B4-BE49-F238E27FC236}">
                <a16:creationId xmlns:a16="http://schemas.microsoft.com/office/drawing/2014/main" id="{7AF1A1BB-2163-4376-9A34-AF710D569330}"/>
              </a:ext>
            </a:extLst>
          </p:cNvPr>
          <p:cNvGrpSpPr>
            <a:grpSpLocks/>
          </p:cNvGrpSpPr>
          <p:nvPr/>
        </p:nvGrpSpPr>
        <p:grpSpPr bwMode="auto">
          <a:xfrm>
            <a:off x="2960688" y="5840413"/>
            <a:ext cx="215900" cy="215900"/>
            <a:chOff x="1156" y="2568"/>
            <a:chExt cx="136" cy="136"/>
          </a:xfrm>
        </p:grpSpPr>
        <p:sp>
          <p:nvSpPr>
            <p:cNvPr id="184" name="Oval 184">
              <a:extLst>
                <a:ext uri="{FF2B5EF4-FFF2-40B4-BE49-F238E27FC236}">
                  <a16:creationId xmlns:a16="http://schemas.microsoft.com/office/drawing/2014/main" id="{5E819699-05FD-4CCC-9E11-E082030B7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5" name="Oval 185">
              <a:extLst>
                <a:ext uri="{FF2B5EF4-FFF2-40B4-BE49-F238E27FC236}">
                  <a16:creationId xmlns:a16="http://schemas.microsoft.com/office/drawing/2014/main" id="{E0A340EE-BF4C-449B-83C7-AB22902D6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86" name="Group 186">
            <a:extLst>
              <a:ext uri="{FF2B5EF4-FFF2-40B4-BE49-F238E27FC236}">
                <a16:creationId xmlns:a16="http://schemas.microsoft.com/office/drawing/2014/main" id="{DD440437-13F2-43E5-81DB-17D1C90D3EBD}"/>
              </a:ext>
            </a:extLst>
          </p:cNvPr>
          <p:cNvGrpSpPr>
            <a:grpSpLocks/>
          </p:cNvGrpSpPr>
          <p:nvPr/>
        </p:nvGrpSpPr>
        <p:grpSpPr bwMode="auto">
          <a:xfrm>
            <a:off x="5424488" y="5538788"/>
            <a:ext cx="215900" cy="215900"/>
            <a:chOff x="1156" y="2568"/>
            <a:chExt cx="136" cy="136"/>
          </a:xfrm>
        </p:grpSpPr>
        <p:sp>
          <p:nvSpPr>
            <p:cNvPr id="187" name="Oval 187">
              <a:extLst>
                <a:ext uri="{FF2B5EF4-FFF2-40B4-BE49-F238E27FC236}">
                  <a16:creationId xmlns:a16="http://schemas.microsoft.com/office/drawing/2014/main" id="{07953B43-E7F3-4F9C-803B-77C3BC570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8" name="Oval 188">
              <a:extLst>
                <a:ext uri="{FF2B5EF4-FFF2-40B4-BE49-F238E27FC236}">
                  <a16:creationId xmlns:a16="http://schemas.microsoft.com/office/drawing/2014/main" id="{49E1F009-09E7-4E57-ACA9-36E340AFC4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87" name="Group 189">
            <a:extLst>
              <a:ext uri="{FF2B5EF4-FFF2-40B4-BE49-F238E27FC236}">
                <a16:creationId xmlns:a16="http://schemas.microsoft.com/office/drawing/2014/main" id="{84B2073C-E02F-46F4-910D-684E0D0D8A26}"/>
              </a:ext>
            </a:extLst>
          </p:cNvPr>
          <p:cNvGrpSpPr>
            <a:grpSpLocks/>
          </p:cNvGrpSpPr>
          <p:nvPr/>
        </p:nvGrpSpPr>
        <p:grpSpPr bwMode="auto">
          <a:xfrm>
            <a:off x="5518150" y="5335588"/>
            <a:ext cx="215900" cy="215900"/>
            <a:chOff x="1156" y="2568"/>
            <a:chExt cx="136" cy="136"/>
          </a:xfrm>
        </p:grpSpPr>
        <p:sp>
          <p:nvSpPr>
            <p:cNvPr id="190" name="Oval 190">
              <a:extLst>
                <a:ext uri="{FF2B5EF4-FFF2-40B4-BE49-F238E27FC236}">
                  <a16:creationId xmlns:a16="http://schemas.microsoft.com/office/drawing/2014/main" id="{77B4463D-51A5-4619-873F-6E3323E41F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1" name="Oval 191">
              <a:extLst>
                <a:ext uri="{FF2B5EF4-FFF2-40B4-BE49-F238E27FC236}">
                  <a16:creationId xmlns:a16="http://schemas.microsoft.com/office/drawing/2014/main" id="{FADB6156-DAA4-4225-9C45-3A25AABCB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88" name="Group 192">
            <a:extLst>
              <a:ext uri="{FF2B5EF4-FFF2-40B4-BE49-F238E27FC236}">
                <a16:creationId xmlns:a16="http://schemas.microsoft.com/office/drawing/2014/main" id="{6F3FFA65-1521-4EA3-A451-252BF24A14BE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5154613"/>
            <a:ext cx="215900" cy="215900"/>
            <a:chOff x="1156" y="2568"/>
            <a:chExt cx="136" cy="136"/>
          </a:xfrm>
        </p:grpSpPr>
        <p:sp>
          <p:nvSpPr>
            <p:cNvPr id="193" name="Oval 193">
              <a:extLst>
                <a:ext uri="{FF2B5EF4-FFF2-40B4-BE49-F238E27FC236}">
                  <a16:creationId xmlns:a16="http://schemas.microsoft.com/office/drawing/2014/main" id="{ACA73DE3-D5AE-40CC-AD0E-B0AB4B251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4" name="Oval 194">
              <a:extLst>
                <a:ext uri="{FF2B5EF4-FFF2-40B4-BE49-F238E27FC236}">
                  <a16:creationId xmlns:a16="http://schemas.microsoft.com/office/drawing/2014/main" id="{8C553665-DB7F-45BB-9180-596AA280C2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89" name="Group 195">
            <a:extLst>
              <a:ext uri="{FF2B5EF4-FFF2-40B4-BE49-F238E27FC236}">
                <a16:creationId xmlns:a16="http://schemas.microsoft.com/office/drawing/2014/main" id="{F0A2C091-655E-4342-B4FF-98CBDD82710C}"/>
              </a:ext>
            </a:extLst>
          </p:cNvPr>
          <p:cNvGrpSpPr>
            <a:grpSpLocks/>
          </p:cNvGrpSpPr>
          <p:nvPr/>
        </p:nvGrpSpPr>
        <p:grpSpPr bwMode="auto">
          <a:xfrm>
            <a:off x="4427538" y="6092825"/>
            <a:ext cx="215900" cy="215900"/>
            <a:chOff x="1156" y="2568"/>
            <a:chExt cx="136" cy="136"/>
          </a:xfrm>
        </p:grpSpPr>
        <p:sp>
          <p:nvSpPr>
            <p:cNvPr id="196" name="Oval 196">
              <a:extLst>
                <a:ext uri="{FF2B5EF4-FFF2-40B4-BE49-F238E27FC236}">
                  <a16:creationId xmlns:a16="http://schemas.microsoft.com/office/drawing/2014/main" id="{4A964D00-A603-44B5-9039-7C5111CACE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7" name="Oval 197">
              <a:extLst>
                <a:ext uri="{FF2B5EF4-FFF2-40B4-BE49-F238E27FC236}">
                  <a16:creationId xmlns:a16="http://schemas.microsoft.com/office/drawing/2014/main" id="{73EC52FC-87F9-4AF7-AEDA-C04465D0B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90" name="Group 198">
            <a:extLst>
              <a:ext uri="{FF2B5EF4-FFF2-40B4-BE49-F238E27FC236}">
                <a16:creationId xmlns:a16="http://schemas.microsoft.com/office/drawing/2014/main" id="{18829BA3-EACC-4929-82EE-AA12D0CD6999}"/>
              </a:ext>
            </a:extLst>
          </p:cNvPr>
          <p:cNvGrpSpPr>
            <a:grpSpLocks/>
          </p:cNvGrpSpPr>
          <p:nvPr/>
        </p:nvGrpSpPr>
        <p:grpSpPr bwMode="auto">
          <a:xfrm>
            <a:off x="4211638" y="6165850"/>
            <a:ext cx="215900" cy="215900"/>
            <a:chOff x="1156" y="2568"/>
            <a:chExt cx="136" cy="136"/>
          </a:xfrm>
        </p:grpSpPr>
        <p:sp>
          <p:nvSpPr>
            <p:cNvPr id="199" name="Oval 199">
              <a:extLst>
                <a:ext uri="{FF2B5EF4-FFF2-40B4-BE49-F238E27FC236}">
                  <a16:creationId xmlns:a16="http://schemas.microsoft.com/office/drawing/2014/main" id="{7A1134AB-5672-4577-B278-810118A1E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0" name="Oval 200">
              <a:extLst>
                <a:ext uri="{FF2B5EF4-FFF2-40B4-BE49-F238E27FC236}">
                  <a16:creationId xmlns:a16="http://schemas.microsoft.com/office/drawing/2014/main" id="{5C341EDF-5EC6-4856-8D33-1409E79E1B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91" name="Group 201">
            <a:extLst>
              <a:ext uri="{FF2B5EF4-FFF2-40B4-BE49-F238E27FC236}">
                <a16:creationId xmlns:a16="http://schemas.microsoft.com/office/drawing/2014/main" id="{900F99D7-B91F-4A6D-AD07-98D5E46A613C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6165850"/>
            <a:ext cx="215900" cy="215900"/>
            <a:chOff x="1156" y="2568"/>
            <a:chExt cx="136" cy="136"/>
          </a:xfrm>
        </p:grpSpPr>
        <p:sp>
          <p:nvSpPr>
            <p:cNvPr id="202" name="Oval 202">
              <a:extLst>
                <a:ext uri="{FF2B5EF4-FFF2-40B4-BE49-F238E27FC236}">
                  <a16:creationId xmlns:a16="http://schemas.microsoft.com/office/drawing/2014/main" id="{95CFF1B8-99F0-4F10-AA64-4E39778589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3" name="Oval 203">
              <a:extLst>
                <a:ext uri="{FF2B5EF4-FFF2-40B4-BE49-F238E27FC236}">
                  <a16:creationId xmlns:a16="http://schemas.microsoft.com/office/drawing/2014/main" id="{EE618605-6B9D-42C3-A31D-ECC142601F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92" name="Group 204">
            <a:extLst>
              <a:ext uri="{FF2B5EF4-FFF2-40B4-BE49-F238E27FC236}">
                <a16:creationId xmlns:a16="http://schemas.microsoft.com/office/drawing/2014/main" id="{F110D491-9CA6-4668-A73B-0433B1B87159}"/>
              </a:ext>
            </a:extLst>
          </p:cNvPr>
          <p:cNvGrpSpPr>
            <a:grpSpLocks/>
          </p:cNvGrpSpPr>
          <p:nvPr/>
        </p:nvGrpSpPr>
        <p:grpSpPr bwMode="auto">
          <a:xfrm>
            <a:off x="3779838" y="6165850"/>
            <a:ext cx="215900" cy="215900"/>
            <a:chOff x="1156" y="2568"/>
            <a:chExt cx="136" cy="136"/>
          </a:xfrm>
        </p:grpSpPr>
        <p:sp>
          <p:nvSpPr>
            <p:cNvPr id="205" name="Oval 205">
              <a:extLst>
                <a:ext uri="{FF2B5EF4-FFF2-40B4-BE49-F238E27FC236}">
                  <a16:creationId xmlns:a16="http://schemas.microsoft.com/office/drawing/2014/main" id="{AF80ADDF-358F-42CC-BDEB-7616F13BF2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6" name="Oval 206">
              <a:extLst>
                <a:ext uri="{FF2B5EF4-FFF2-40B4-BE49-F238E27FC236}">
                  <a16:creationId xmlns:a16="http://schemas.microsoft.com/office/drawing/2014/main" id="{2D9BF6E5-6302-4F12-87D4-D41C0AF29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93" name="Group 207">
            <a:extLst>
              <a:ext uri="{FF2B5EF4-FFF2-40B4-BE49-F238E27FC236}">
                <a16:creationId xmlns:a16="http://schemas.microsoft.com/office/drawing/2014/main" id="{04FA1A53-987F-46F7-9B31-E0CC216C867A}"/>
              </a:ext>
            </a:extLst>
          </p:cNvPr>
          <p:cNvGrpSpPr>
            <a:grpSpLocks/>
          </p:cNvGrpSpPr>
          <p:nvPr/>
        </p:nvGrpSpPr>
        <p:grpSpPr bwMode="auto">
          <a:xfrm>
            <a:off x="3563938" y="6092825"/>
            <a:ext cx="215900" cy="215900"/>
            <a:chOff x="1156" y="2568"/>
            <a:chExt cx="136" cy="136"/>
          </a:xfrm>
        </p:grpSpPr>
        <p:sp>
          <p:nvSpPr>
            <p:cNvPr id="208" name="Oval 208">
              <a:extLst>
                <a:ext uri="{FF2B5EF4-FFF2-40B4-BE49-F238E27FC236}">
                  <a16:creationId xmlns:a16="http://schemas.microsoft.com/office/drawing/2014/main" id="{8BFD707B-89AB-4BC5-A6CF-0AD0DAD07B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9" name="Oval 209">
              <a:extLst>
                <a:ext uri="{FF2B5EF4-FFF2-40B4-BE49-F238E27FC236}">
                  <a16:creationId xmlns:a16="http://schemas.microsoft.com/office/drawing/2014/main" id="{8ABE9A2B-4376-4F38-8E87-0382634F50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94" name="Group 210">
            <a:extLst>
              <a:ext uri="{FF2B5EF4-FFF2-40B4-BE49-F238E27FC236}">
                <a16:creationId xmlns:a16="http://schemas.microsoft.com/office/drawing/2014/main" id="{70330D1A-ED54-406F-BE3E-F5E85FC7AC29}"/>
              </a:ext>
            </a:extLst>
          </p:cNvPr>
          <p:cNvGrpSpPr>
            <a:grpSpLocks/>
          </p:cNvGrpSpPr>
          <p:nvPr/>
        </p:nvGrpSpPr>
        <p:grpSpPr bwMode="auto">
          <a:xfrm>
            <a:off x="5064125" y="5861050"/>
            <a:ext cx="215900" cy="215900"/>
            <a:chOff x="1156" y="2568"/>
            <a:chExt cx="136" cy="136"/>
          </a:xfrm>
        </p:grpSpPr>
        <p:sp>
          <p:nvSpPr>
            <p:cNvPr id="211" name="Oval 211">
              <a:extLst>
                <a:ext uri="{FF2B5EF4-FFF2-40B4-BE49-F238E27FC236}">
                  <a16:creationId xmlns:a16="http://schemas.microsoft.com/office/drawing/2014/main" id="{0C06678B-A7F5-4A0A-A47E-6872C3A1F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2" name="Oval 212">
              <a:extLst>
                <a:ext uri="{FF2B5EF4-FFF2-40B4-BE49-F238E27FC236}">
                  <a16:creationId xmlns:a16="http://schemas.microsoft.com/office/drawing/2014/main" id="{9501B729-A9B4-4751-ADDA-BF1286A19A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95" name="Group 213">
            <a:extLst>
              <a:ext uri="{FF2B5EF4-FFF2-40B4-BE49-F238E27FC236}">
                <a16:creationId xmlns:a16="http://schemas.microsoft.com/office/drawing/2014/main" id="{8C2A2F16-849D-47A3-9FF8-3647D4897C54}"/>
              </a:ext>
            </a:extLst>
          </p:cNvPr>
          <p:cNvGrpSpPr>
            <a:grpSpLocks/>
          </p:cNvGrpSpPr>
          <p:nvPr/>
        </p:nvGrpSpPr>
        <p:grpSpPr bwMode="auto">
          <a:xfrm>
            <a:off x="4859338" y="5949950"/>
            <a:ext cx="215900" cy="215900"/>
            <a:chOff x="1156" y="2568"/>
            <a:chExt cx="136" cy="136"/>
          </a:xfrm>
        </p:grpSpPr>
        <p:sp>
          <p:nvSpPr>
            <p:cNvPr id="214" name="Oval 214">
              <a:extLst>
                <a:ext uri="{FF2B5EF4-FFF2-40B4-BE49-F238E27FC236}">
                  <a16:creationId xmlns:a16="http://schemas.microsoft.com/office/drawing/2014/main" id="{D7F51533-4F28-4CA6-B237-0CEFDD9D9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5" name="Oval 215">
              <a:extLst>
                <a:ext uri="{FF2B5EF4-FFF2-40B4-BE49-F238E27FC236}">
                  <a16:creationId xmlns:a16="http://schemas.microsoft.com/office/drawing/2014/main" id="{0243D084-3164-4D34-8AB4-21763D1D4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96" name="Group 216">
            <a:extLst>
              <a:ext uri="{FF2B5EF4-FFF2-40B4-BE49-F238E27FC236}">
                <a16:creationId xmlns:a16="http://schemas.microsoft.com/office/drawing/2014/main" id="{75946E54-2069-40AD-8E17-0E6EBF5EDB45}"/>
              </a:ext>
            </a:extLst>
          </p:cNvPr>
          <p:cNvGrpSpPr>
            <a:grpSpLocks/>
          </p:cNvGrpSpPr>
          <p:nvPr/>
        </p:nvGrpSpPr>
        <p:grpSpPr bwMode="auto">
          <a:xfrm>
            <a:off x="4643438" y="6021388"/>
            <a:ext cx="215900" cy="215900"/>
            <a:chOff x="1156" y="2568"/>
            <a:chExt cx="136" cy="136"/>
          </a:xfrm>
        </p:grpSpPr>
        <p:sp>
          <p:nvSpPr>
            <p:cNvPr id="217" name="Oval 217">
              <a:extLst>
                <a:ext uri="{FF2B5EF4-FFF2-40B4-BE49-F238E27FC236}">
                  <a16:creationId xmlns:a16="http://schemas.microsoft.com/office/drawing/2014/main" id="{A4C0C1ED-E577-4FE9-9927-1DF48CFBB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8" name="Oval 218">
              <a:extLst>
                <a:ext uri="{FF2B5EF4-FFF2-40B4-BE49-F238E27FC236}">
                  <a16:creationId xmlns:a16="http://schemas.microsoft.com/office/drawing/2014/main" id="{54E6B566-42E9-4FD0-AFCC-063672EC7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97" name="Group 219">
            <a:extLst>
              <a:ext uri="{FF2B5EF4-FFF2-40B4-BE49-F238E27FC236}">
                <a16:creationId xmlns:a16="http://schemas.microsoft.com/office/drawing/2014/main" id="{E79DC911-6A60-4AEB-9AF2-4CE34D519469}"/>
              </a:ext>
            </a:extLst>
          </p:cNvPr>
          <p:cNvGrpSpPr>
            <a:grpSpLocks/>
          </p:cNvGrpSpPr>
          <p:nvPr/>
        </p:nvGrpSpPr>
        <p:grpSpPr bwMode="auto">
          <a:xfrm>
            <a:off x="5283200" y="5734050"/>
            <a:ext cx="215900" cy="215900"/>
            <a:chOff x="1156" y="2568"/>
            <a:chExt cx="136" cy="136"/>
          </a:xfrm>
        </p:grpSpPr>
        <p:sp>
          <p:nvSpPr>
            <p:cNvPr id="220" name="Oval 220">
              <a:extLst>
                <a:ext uri="{FF2B5EF4-FFF2-40B4-BE49-F238E27FC236}">
                  <a16:creationId xmlns:a16="http://schemas.microsoft.com/office/drawing/2014/main" id="{A1F289F9-45AE-4480-88F4-37C23C529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1" name="Oval 221">
              <a:extLst>
                <a:ext uri="{FF2B5EF4-FFF2-40B4-BE49-F238E27FC236}">
                  <a16:creationId xmlns:a16="http://schemas.microsoft.com/office/drawing/2014/main" id="{E4C942F4-76A1-4BDB-B878-E9DCDC36E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98" name="Group 222">
            <a:extLst>
              <a:ext uri="{FF2B5EF4-FFF2-40B4-BE49-F238E27FC236}">
                <a16:creationId xmlns:a16="http://schemas.microsoft.com/office/drawing/2014/main" id="{D8EA3615-B3B0-4960-9900-6DB40E2E4205}"/>
              </a:ext>
            </a:extLst>
          </p:cNvPr>
          <p:cNvGrpSpPr>
            <a:grpSpLocks/>
          </p:cNvGrpSpPr>
          <p:nvPr/>
        </p:nvGrpSpPr>
        <p:grpSpPr bwMode="auto">
          <a:xfrm>
            <a:off x="3060700" y="3463925"/>
            <a:ext cx="142875" cy="144463"/>
            <a:chOff x="340" y="3339"/>
            <a:chExt cx="181" cy="136"/>
          </a:xfrm>
        </p:grpSpPr>
        <p:sp>
          <p:nvSpPr>
            <p:cNvPr id="223" name="Oval 223">
              <a:extLst>
                <a:ext uri="{FF2B5EF4-FFF2-40B4-BE49-F238E27FC236}">
                  <a16:creationId xmlns:a16="http://schemas.microsoft.com/office/drawing/2014/main" id="{07AD86AA-6237-4FCD-AAE0-10B24121C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4" name="Oval 224">
              <a:extLst>
                <a:ext uri="{FF2B5EF4-FFF2-40B4-BE49-F238E27FC236}">
                  <a16:creationId xmlns:a16="http://schemas.microsoft.com/office/drawing/2014/main" id="{5D110805-DB00-4635-8575-A829E23F7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799" name="Group 225">
            <a:extLst>
              <a:ext uri="{FF2B5EF4-FFF2-40B4-BE49-F238E27FC236}">
                <a16:creationId xmlns:a16="http://schemas.microsoft.com/office/drawing/2014/main" id="{84EAB00B-834F-4FAC-A641-2DCB4FA73E2B}"/>
              </a:ext>
            </a:extLst>
          </p:cNvPr>
          <p:cNvGrpSpPr>
            <a:grpSpLocks/>
          </p:cNvGrpSpPr>
          <p:nvPr/>
        </p:nvGrpSpPr>
        <p:grpSpPr bwMode="auto">
          <a:xfrm rot="-4230832">
            <a:off x="3024188" y="3608388"/>
            <a:ext cx="431800" cy="215900"/>
            <a:chOff x="340" y="3339"/>
            <a:chExt cx="181" cy="136"/>
          </a:xfrm>
        </p:grpSpPr>
        <p:sp>
          <p:nvSpPr>
            <p:cNvPr id="226" name="Oval 226">
              <a:extLst>
                <a:ext uri="{FF2B5EF4-FFF2-40B4-BE49-F238E27FC236}">
                  <a16:creationId xmlns:a16="http://schemas.microsoft.com/office/drawing/2014/main" id="{630A1BEC-3B6F-43B3-8BE5-93152CE60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7" name="Oval 227">
              <a:extLst>
                <a:ext uri="{FF2B5EF4-FFF2-40B4-BE49-F238E27FC236}">
                  <a16:creationId xmlns:a16="http://schemas.microsoft.com/office/drawing/2014/main" id="{05C33D84-4496-4E63-BB00-48CF499E7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228" name="Oval 228">
            <a:extLst>
              <a:ext uri="{FF2B5EF4-FFF2-40B4-BE49-F238E27FC236}">
                <a16:creationId xmlns:a16="http://schemas.microsoft.com/office/drawing/2014/main" id="{AFEC2994-8F09-40BB-9F10-3561991980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27082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29" name="Oval 229">
            <a:extLst>
              <a:ext uri="{FF2B5EF4-FFF2-40B4-BE49-F238E27FC236}">
                <a16:creationId xmlns:a16="http://schemas.microsoft.com/office/drawing/2014/main" id="{23BEB58D-1BD2-4577-B8D4-5ABF6841A8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4438" y="29972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0" name="Oval 230">
            <a:extLst>
              <a:ext uri="{FF2B5EF4-FFF2-40B4-BE49-F238E27FC236}">
                <a16:creationId xmlns:a16="http://schemas.microsoft.com/office/drawing/2014/main" id="{08B5C858-12B0-46C6-A775-8A2797E05B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475" y="206057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1" name="Oval 231">
            <a:extLst>
              <a:ext uri="{FF2B5EF4-FFF2-40B4-BE49-F238E27FC236}">
                <a16:creationId xmlns:a16="http://schemas.microsoft.com/office/drawing/2014/main" id="{3BD0019B-FB41-474D-90F0-B6B8105F96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0" y="24209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2" name="Oval 232">
            <a:extLst>
              <a:ext uri="{FF2B5EF4-FFF2-40B4-BE49-F238E27FC236}">
                <a16:creationId xmlns:a16="http://schemas.microsoft.com/office/drawing/2014/main" id="{2AE906FD-9E8A-4BBA-AE01-01DBED727E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0" y="2349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3" name="Oval 233">
            <a:extLst>
              <a:ext uri="{FF2B5EF4-FFF2-40B4-BE49-F238E27FC236}">
                <a16:creationId xmlns:a16="http://schemas.microsoft.com/office/drawing/2014/main" id="{83D4449F-34C4-4088-8BEA-B0E0FDDCAA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18446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4" name="Oval 234">
            <a:extLst>
              <a:ext uri="{FF2B5EF4-FFF2-40B4-BE49-F238E27FC236}">
                <a16:creationId xmlns:a16="http://schemas.microsoft.com/office/drawing/2014/main" id="{819B09C1-0D5C-4CDE-946E-C38AB2CC31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6100" y="227647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5" name="Oval 235">
            <a:extLst>
              <a:ext uri="{FF2B5EF4-FFF2-40B4-BE49-F238E27FC236}">
                <a16:creationId xmlns:a16="http://schemas.microsoft.com/office/drawing/2014/main" id="{554CED98-A197-4085-8C16-919768985A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2363" y="23495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6" name="Oval 236">
            <a:extLst>
              <a:ext uri="{FF2B5EF4-FFF2-40B4-BE49-F238E27FC236}">
                <a16:creationId xmlns:a16="http://schemas.microsoft.com/office/drawing/2014/main" id="{8008FFE6-68AB-4AA5-9D5A-84EEFE6C43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8625" y="26368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7" name="Oval 237">
            <a:extLst>
              <a:ext uri="{FF2B5EF4-FFF2-40B4-BE49-F238E27FC236}">
                <a16:creationId xmlns:a16="http://schemas.microsoft.com/office/drawing/2014/main" id="{1B7FF43B-9E84-4A4A-9FF8-127F197D52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6325" y="3141663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8" name="Oval 238">
            <a:extLst>
              <a:ext uri="{FF2B5EF4-FFF2-40B4-BE49-F238E27FC236}">
                <a16:creationId xmlns:a16="http://schemas.microsoft.com/office/drawing/2014/main" id="{7C10A8EE-661E-42EC-9F72-AC8C8C461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5963" y="3357563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grpSp>
        <p:nvGrpSpPr>
          <p:cNvPr id="30811" name="Group 239">
            <a:extLst>
              <a:ext uri="{FF2B5EF4-FFF2-40B4-BE49-F238E27FC236}">
                <a16:creationId xmlns:a16="http://schemas.microsoft.com/office/drawing/2014/main" id="{A816B3B9-D28F-4704-B86E-F02D1EE22BD0}"/>
              </a:ext>
            </a:extLst>
          </p:cNvPr>
          <p:cNvGrpSpPr>
            <a:grpSpLocks/>
          </p:cNvGrpSpPr>
          <p:nvPr/>
        </p:nvGrpSpPr>
        <p:grpSpPr bwMode="auto">
          <a:xfrm>
            <a:off x="2484438" y="6308725"/>
            <a:ext cx="287337" cy="215900"/>
            <a:chOff x="1066" y="1706"/>
            <a:chExt cx="181" cy="136"/>
          </a:xfrm>
        </p:grpSpPr>
        <p:sp>
          <p:nvSpPr>
            <p:cNvPr id="240" name="Oval 240">
              <a:extLst>
                <a:ext uri="{FF2B5EF4-FFF2-40B4-BE49-F238E27FC236}">
                  <a16:creationId xmlns:a16="http://schemas.microsoft.com/office/drawing/2014/main" id="{01489CDC-F475-42EF-BCD2-654F8F646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41" name="Oval 241">
              <a:extLst>
                <a:ext uri="{FF2B5EF4-FFF2-40B4-BE49-F238E27FC236}">
                  <a16:creationId xmlns:a16="http://schemas.microsoft.com/office/drawing/2014/main" id="{CF5D25C0-350C-4C80-8953-4FE028F33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12" name="Group 242">
            <a:extLst>
              <a:ext uri="{FF2B5EF4-FFF2-40B4-BE49-F238E27FC236}">
                <a16:creationId xmlns:a16="http://schemas.microsoft.com/office/drawing/2014/main" id="{FCCCC224-3533-4D6B-BC75-B137643222ED}"/>
              </a:ext>
            </a:extLst>
          </p:cNvPr>
          <p:cNvGrpSpPr>
            <a:grpSpLocks/>
          </p:cNvGrpSpPr>
          <p:nvPr/>
        </p:nvGrpSpPr>
        <p:grpSpPr bwMode="auto">
          <a:xfrm>
            <a:off x="8532813" y="6237288"/>
            <a:ext cx="287337" cy="215900"/>
            <a:chOff x="1066" y="1706"/>
            <a:chExt cx="181" cy="136"/>
          </a:xfrm>
        </p:grpSpPr>
        <p:sp>
          <p:nvSpPr>
            <p:cNvPr id="243" name="Oval 243">
              <a:extLst>
                <a:ext uri="{FF2B5EF4-FFF2-40B4-BE49-F238E27FC236}">
                  <a16:creationId xmlns:a16="http://schemas.microsoft.com/office/drawing/2014/main" id="{EB8764FF-EEF5-444E-B633-ECD2059D2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44" name="Oval 244">
              <a:extLst>
                <a:ext uri="{FF2B5EF4-FFF2-40B4-BE49-F238E27FC236}">
                  <a16:creationId xmlns:a16="http://schemas.microsoft.com/office/drawing/2014/main" id="{CDC61389-7277-4FDA-A39C-49B9CF0B3C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245" name="Freeform 245">
            <a:extLst>
              <a:ext uri="{FF2B5EF4-FFF2-40B4-BE49-F238E27FC236}">
                <a16:creationId xmlns:a16="http://schemas.microsoft.com/office/drawing/2014/main" id="{848895DB-99A4-47CF-8EFF-AF2C499B7AE0}"/>
              </a:ext>
            </a:extLst>
          </p:cNvPr>
          <p:cNvSpPr>
            <a:spLocks/>
          </p:cNvSpPr>
          <p:nvPr/>
        </p:nvSpPr>
        <p:spPr bwMode="auto">
          <a:xfrm>
            <a:off x="1679575" y="3500438"/>
            <a:ext cx="444500" cy="828675"/>
          </a:xfrm>
          <a:custGeom>
            <a:avLst/>
            <a:gdLst>
              <a:gd name="T0" fmla="*/ 2147483646 w 280"/>
              <a:gd name="T1" fmla="*/ 0 h 522"/>
              <a:gd name="T2" fmla="*/ 2147483646 w 280"/>
              <a:gd name="T3" fmla="*/ 2147483646 h 522"/>
              <a:gd name="T4" fmla="*/ 2147483646 w 280"/>
              <a:gd name="T5" fmla="*/ 2147483646 h 522"/>
              <a:gd name="T6" fmla="*/ 2147483646 w 280"/>
              <a:gd name="T7" fmla="*/ 2147483646 h 522"/>
              <a:gd name="T8" fmla="*/ 2147483646 w 280"/>
              <a:gd name="T9" fmla="*/ 2147483646 h 522"/>
              <a:gd name="T10" fmla="*/ 2147483646 w 280"/>
              <a:gd name="T11" fmla="*/ 2147483646 h 522"/>
              <a:gd name="T12" fmla="*/ 2147483646 w 280"/>
              <a:gd name="T13" fmla="*/ 2147483646 h 522"/>
              <a:gd name="T14" fmla="*/ 2147483646 w 280"/>
              <a:gd name="T15" fmla="*/ 0 h 522"/>
              <a:gd name="T16" fmla="*/ 2147483646 w 280"/>
              <a:gd name="T17" fmla="*/ 0 h 5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80" h="522">
                <a:moveTo>
                  <a:pt x="234" y="0"/>
                </a:moveTo>
                <a:cubicBezTo>
                  <a:pt x="162" y="41"/>
                  <a:pt x="91" y="83"/>
                  <a:pt x="53" y="136"/>
                </a:cubicBezTo>
                <a:cubicBezTo>
                  <a:pt x="15" y="189"/>
                  <a:pt x="0" y="257"/>
                  <a:pt x="8" y="318"/>
                </a:cubicBezTo>
                <a:cubicBezTo>
                  <a:pt x="16" y="379"/>
                  <a:pt x="75" y="476"/>
                  <a:pt x="98" y="499"/>
                </a:cubicBezTo>
                <a:cubicBezTo>
                  <a:pt x="121" y="522"/>
                  <a:pt x="136" y="492"/>
                  <a:pt x="144" y="454"/>
                </a:cubicBezTo>
                <a:cubicBezTo>
                  <a:pt x="152" y="416"/>
                  <a:pt x="129" y="326"/>
                  <a:pt x="144" y="273"/>
                </a:cubicBezTo>
                <a:cubicBezTo>
                  <a:pt x="159" y="220"/>
                  <a:pt x="211" y="181"/>
                  <a:pt x="234" y="136"/>
                </a:cubicBezTo>
                <a:cubicBezTo>
                  <a:pt x="257" y="91"/>
                  <a:pt x="272" y="23"/>
                  <a:pt x="280" y="0"/>
                </a:cubicBezTo>
                <a:cubicBezTo>
                  <a:pt x="280" y="0"/>
                  <a:pt x="234" y="0"/>
                  <a:pt x="234" y="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246" name="Freeform 246">
            <a:extLst>
              <a:ext uri="{FF2B5EF4-FFF2-40B4-BE49-F238E27FC236}">
                <a16:creationId xmlns:a16="http://schemas.microsoft.com/office/drawing/2014/main" id="{756CB8B5-B17B-4D15-9735-1B95433F3A3C}"/>
              </a:ext>
            </a:extLst>
          </p:cNvPr>
          <p:cNvSpPr>
            <a:spLocks/>
          </p:cNvSpPr>
          <p:nvPr/>
        </p:nvSpPr>
        <p:spPr bwMode="auto">
          <a:xfrm>
            <a:off x="6143625" y="4484688"/>
            <a:ext cx="312738" cy="481012"/>
          </a:xfrm>
          <a:custGeom>
            <a:avLst/>
            <a:gdLst>
              <a:gd name="T0" fmla="*/ 2147483646 w 197"/>
              <a:gd name="T1" fmla="*/ 2147483646 h 303"/>
              <a:gd name="T2" fmla="*/ 2147483646 w 197"/>
              <a:gd name="T3" fmla="*/ 2147483646 h 303"/>
              <a:gd name="T4" fmla="*/ 2147483646 w 197"/>
              <a:gd name="T5" fmla="*/ 2147483646 h 303"/>
              <a:gd name="T6" fmla="*/ 2147483646 w 197"/>
              <a:gd name="T7" fmla="*/ 2147483646 h 303"/>
              <a:gd name="T8" fmla="*/ 2147483646 w 197"/>
              <a:gd name="T9" fmla="*/ 2147483646 h 3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7" h="303">
                <a:moveTo>
                  <a:pt x="189" y="288"/>
                </a:moveTo>
                <a:cubicBezTo>
                  <a:pt x="181" y="303"/>
                  <a:pt x="83" y="242"/>
                  <a:pt x="53" y="197"/>
                </a:cubicBezTo>
                <a:cubicBezTo>
                  <a:pt x="23" y="152"/>
                  <a:pt x="0" y="30"/>
                  <a:pt x="8" y="15"/>
                </a:cubicBezTo>
                <a:cubicBezTo>
                  <a:pt x="16" y="0"/>
                  <a:pt x="69" y="61"/>
                  <a:pt x="99" y="106"/>
                </a:cubicBezTo>
                <a:cubicBezTo>
                  <a:pt x="129" y="151"/>
                  <a:pt x="197" y="273"/>
                  <a:pt x="189" y="288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247" name="Freeform 247">
            <a:extLst>
              <a:ext uri="{FF2B5EF4-FFF2-40B4-BE49-F238E27FC236}">
                <a16:creationId xmlns:a16="http://schemas.microsoft.com/office/drawing/2014/main" id="{B8E473E5-53EE-4022-A6D4-013B3A49A520}"/>
              </a:ext>
            </a:extLst>
          </p:cNvPr>
          <p:cNvSpPr>
            <a:spLocks/>
          </p:cNvSpPr>
          <p:nvPr/>
        </p:nvSpPr>
        <p:spPr bwMode="auto">
          <a:xfrm>
            <a:off x="5783263" y="2301875"/>
            <a:ext cx="325437" cy="1055688"/>
          </a:xfrm>
          <a:custGeom>
            <a:avLst/>
            <a:gdLst>
              <a:gd name="T0" fmla="*/ 2147483646 w 205"/>
              <a:gd name="T1" fmla="*/ 2147483646 h 665"/>
              <a:gd name="T2" fmla="*/ 2147483646 w 205"/>
              <a:gd name="T3" fmla="*/ 2147483646 h 665"/>
              <a:gd name="T4" fmla="*/ 2147483646 w 205"/>
              <a:gd name="T5" fmla="*/ 2147483646 h 665"/>
              <a:gd name="T6" fmla="*/ 2147483646 w 205"/>
              <a:gd name="T7" fmla="*/ 2147483646 h 665"/>
              <a:gd name="T8" fmla="*/ 2147483646 w 205"/>
              <a:gd name="T9" fmla="*/ 2147483646 h 665"/>
              <a:gd name="T10" fmla="*/ 2147483646 w 205"/>
              <a:gd name="T11" fmla="*/ 2147483646 h 665"/>
              <a:gd name="T12" fmla="*/ 2147483646 w 205"/>
              <a:gd name="T13" fmla="*/ 2147483646 h 665"/>
              <a:gd name="T14" fmla="*/ 2147483646 w 205"/>
              <a:gd name="T15" fmla="*/ 2147483646 h 665"/>
              <a:gd name="T16" fmla="*/ 2147483646 w 205"/>
              <a:gd name="T17" fmla="*/ 2147483646 h 66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5" h="665">
                <a:moveTo>
                  <a:pt x="144" y="30"/>
                </a:moveTo>
                <a:cubicBezTo>
                  <a:pt x="121" y="60"/>
                  <a:pt x="76" y="136"/>
                  <a:pt x="53" y="211"/>
                </a:cubicBezTo>
                <a:cubicBezTo>
                  <a:pt x="30" y="286"/>
                  <a:pt x="0" y="407"/>
                  <a:pt x="8" y="483"/>
                </a:cubicBezTo>
                <a:cubicBezTo>
                  <a:pt x="16" y="559"/>
                  <a:pt x="84" y="665"/>
                  <a:pt x="99" y="665"/>
                </a:cubicBezTo>
                <a:cubicBezTo>
                  <a:pt x="114" y="665"/>
                  <a:pt x="99" y="536"/>
                  <a:pt x="99" y="483"/>
                </a:cubicBezTo>
                <a:cubicBezTo>
                  <a:pt x="99" y="430"/>
                  <a:pt x="84" y="407"/>
                  <a:pt x="99" y="347"/>
                </a:cubicBezTo>
                <a:cubicBezTo>
                  <a:pt x="114" y="287"/>
                  <a:pt x="175" y="173"/>
                  <a:pt x="190" y="120"/>
                </a:cubicBezTo>
                <a:cubicBezTo>
                  <a:pt x="205" y="67"/>
                  <a:pt x="198" y="45"/>
                  <a:pt x="190" y="30"/>
                </a:cubicBezTo>
                <a:cubicBezTo>
                  <a:pt x="182" y="15"/>
                  <a:pt x="167" y="0"/>
                  <a:pt x="144" y="3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248" name="Oval 248">
            <a:extLst>
              <a:ext uri="{FF2B5EF4-FFF2-40B4-BE49-F238E27FC236}">
                <a16:creationId xmlns:a16="http://schemas.microsoft.com/office/drawing/2014/main" id="{57AD94AF-2616-4BF7-9297-4EC6C64656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8175" y="4508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49" name="Oval 249">
            <a:extLst>
              <a:ext uri="{FF2B5EF4-FFF2-40B4-BE49-F238E27FC236}">
                <a16:creationId xmlns:a16="http://schemas.microsoft.com/office/drawing/2014/main" id="{F046981C-CDF8-4FCB-AC4F-50C636CE82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350" y="37163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0" name="Oval 250">
            <a:extLst>
              <a:ext uri="{FF2B5EF4-FFF2-40B4-BE49-F238E27FC236}">
                <a16:creationId xmlns:a16="http://schemas.microsoft.com/office/drawing/2014/main" id="{0D05510A-C666-4A70-8B3C-63846B034C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38608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1" name="Oval 251">
            <a:extLst>
              <a:ext uri="{FF2B5EF4-FFF2-40B4-BE49-F238E27FC236}">
                <a16:creationId xmlns:a16="http://schemas.microsoft.com/office/drawing/2014/main" id="{D1CD5E98-7C30-4C20-83FD-53A3D73384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4888" y="4941888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2" name="Oval 252">
            <a:extLst>
              <a:ext uri="{FF2B5EF4-FFF2-40B4-BE49-F238E27FC236}">
                <a16:creationId xmlns:a16="http://schemas.microsoft.com/office/drawing/2014/main" id="{971F3479-DCCB-4CA7-8F8B-0E84437F6C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4025" y="47974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3" name="Oval 253">
            <a:extLst>
              <a:ext uri="{FF2B5EF4-FFF2-40B4-BE49-F238E27FC236}">
                <a16:creationId xmlns:a16="http://schemas.microsoft.com/office/drawing/2014/main" id="{E070D922-E991-400C-B828-5709889306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5150" y="52292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4" name="Oval 254">
            <a:extLst>
              <a:ext uri="{FF2B5EF4-FFF2-40B4-BE49-F238E27FC236}">
                <a16:creationId xmlns:a16="http://schemas.microsoft.com/office/drawing/2014/main" id="{0A7A40CA-8F9E-474D-A849-28770BAD81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5513" y="32131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5" name="Oval 255">
            <a:extLst>
              <a:ext uri="{FF2B5EF4-FFF2-40B4-BE49-F238E27FC236}">
                <a16:creationId xmlns:a16="http://schemas.microsoft.com/office/drawing/2014/main" id="{F77C039C-D36A-4A70-962F-6559EA3B9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32845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6" name="Freeform 256">
            <a:extLst>
              <a:ext uri="{FF2B5EF4-FFF2-40B4-BE49-F238E27FC236}">
                <a16:creationId xmlns:a16="http://schemas.microsoft.com/office/drawing/2014/main" id="{38F1A654-7D9E-474E-971B-BCEED1751CC3}"/>
              </a:ext>
            </a:extLst>
          </p:cNvPr>
          <p:cNvSpPr>
            <a:spLocks/>
          </p:cNvSpPr>
          <p:nvPr/>
        </p:nvSpPr>
        <p:spPr bwMode="auto">
          <a:xfrm>
            <a:off x="4859338" y="1676400"/>
            <a:ext cx="469900" cy="552450"/>
          </a:xfrm>
          <a:custGeom>
            <a:avLst/>
            <a:gdLst>
              <a:gd name="T0" fmla="*/ 2147483646 w 296"/>
              <a:gd name="T1" fmla="*/ 2147483646 h 348"/>
              <a:gd name="T2" fmla="*/ 2147483646 w 296"/>
              <a:gd name="T3" fmla="*/ 2147483646 h 348"/>
              <a:gd name="T4" fmla="*/ 0 w 296"/>
              <a:gd name="T5" fmla="*/ 2147483646 h 348"/>
              <a:gd name="T6" fmla="*/ 2147483646 w 296"/>
              <a:gd name="T7" fmla="*/ 2147483646 h 348"/>
              <a:gd name="T8" fmla="*/ 2147483646 w 296"/>
              <a:gd name="T9" fmla="*/ 2147483646 h 348"/>
              <a:gd name="T10" fmla="*/ 2147483646 w 296"/>
              <a:gd name="T11" fmla="*/ 2147483646 h 3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6" h="348">
                <a:moveTo>
                  <a:pt x="227" y="15"/>
                </a:moveTo>
                <a:cubicBezTo>
                  <a:pt x="197" y="30"/>
                  <a:pt x="129" y="144"/>
                  <a:pt x="91" y="197"/>
                </a:cubicBezTo>
                <a:cubicBezTo>
                  <a:pt x="53" y="250"/>
                  <a:pt x="0" y="318"/>
                  <a:pt x="0" y="333"/>
                </a:cubicBezTo>
                <a:cubicBezTo>
                  <a:pt x="0" y="348"/>
                  <a:pt x="45" y="326"/>
                  <a:pt x="91" y="288"/>
                </a:cubicBezTo>
                <a:cubicBezTo>
                  <a:pt x="137" y="250"/>
                  <a:pt x="250" y="152"/>
                  <a:pt x="273" y="106"/>
                </a:cubicBezTo>
                <a:cubicBezTo>
                  <a:pt x="296" y="60"/>
                  <a:pt x="257" y="0"/>
                  <a:pt x="227" y="15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grpSp>
        <p:nvGrpSpPr>
          <p:cNvPr id="30825" name="Group 272">
            <a:extLst>
              <a:ext uri="{FF2B5EF4-FFF2-40B4-BE49-F238E27FC236}">
                <a16:creationId xmlns:a16="http://schemas.microsoft.com/office/drawing/2014/main" id="{1B8E270A-B513-422A-966C-99E05E4A33E9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6308725"/>
            <a:ext cx="287338" cy="215900"/>
            <a:chOff x="1066" y="1706"/>
            <a:chExt cx="181" cy="136"/>
          </a:xfrm>
        </p:grpSpPr>
        <p:sp>
          <p:nvSpPr>
            <p:cNvPr id="258" name="Oval 273">
              <a:extLst>
                <a:ext uri="{FF2B5EF4-FFF2-40B4-BE49-F238E27FC236}">
                  <a16:creationId xmlns:a16="http://schemas.microsoft.com/office/drawing/2014/main" id="{D0284E84-779A-49B1-B1FB-DC5A05DAF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59" name="Oval 274">
              <a:extLst>
                <a:ext uri="{FF2B5EF4-FFF2-40B4-BE49-F238E27FC236}">
                  <a16:creationId xmlns:a16="http://schemas.microsoft.com/office/drawing/2014/main" id="{465E1F11-D511-416F-A44D-E1B2CF20E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26" name="Group 275">
            <a:extLst>
              <a:ext uri="{FF2B5EF4-FFF2-40B4-BE49-F238E27FC236}">
                <a16:creationId xmlns:a16="http://schemas.microsoft.com/office/drawing/2014/main" id="{E7E8D8E0-72F4-44C2-8DD9-194A07659EBB}"/>
              </a:ext>
            </a:extLst>
          </p:cNvPr>
          <p:cNvGrpSpPr>
            <a:grpSpLocks/>
          </p:cNvGrpSpPr>
          <p:nvPr/>
        </p:nvGrpSpPr>
        <p:grpSpPr bwMode="auto">
          <a:xfrm>
            <a:off x="3059113" y="6308725"/>
            <a:ext cx="287337" cy="215900"/>
            <a:chOff x="1066" y="1706"/>
            <a:chExt cx="181" cy="136"/>
          </a:xfrm>
        </p:grpSpPr>
        <p:sp>
          <p:nvSpPr>
            <p:cNvPr id="261" name="Oval 276">
              <a:extLst>
                <a:ext uri="{FF2B5EF4-FFF2-40B4-BE49-F238E27FC236}">
                  <a16:creationId xmlns:a16="http://schemas.microsoft.com/office/drawing/2014/main" id="{4DB7CD85-319D-41EE-A896-0592674DE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2" name="Oval 277">
              <a:extLst>
                <a:ext uri="{FF2B5EF4-FFF2-40B4-BE49-F238E27FC236}">
                  <a16:creationId xmlns:a16="http://schemas.microsoft.com/office/drawing/2014/main" id="{A74BD3E1-3EBE-4A12-AAB4-7E90F6A3D5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27" name="Group 278">
            <a:extLst>
              <a:ext uri="{FF2B5EF4-FFF2-40B4-BE49-F238E27FC236}">
                <a16:creationId xmlns:a16="http://schemas.microsoft.com/office/drawing/2014/main" id="{686AB3FF-4FA3-4CF6-B0A9-AADEC2F2D512}"/>
              </a:ext>
            </a:extLst>
          </p:cNvPr>
          <p:cNvGrpSpPr>
            <a:grpSpLocks/>
          </p:cNvGrpSpPr>
          <p:nvPr/>
        </p:nvGrpSpPr>
        <p:grpSpPr bwMode="auto">
          <a:xfrm>
            <a:off x="3348038" y="6308725"/>
            <a:ext cx="287337" cy="215900"/>
            <a:chOff x="1066" y="1706"/>
            <a:chExt cx="181" cy="136"/>
          </a:xfrm>
        </p:grpSpPr>
        <p:sp>
          <p:nvSpPr>
            <p:cNvPr id="264" name="Oval 279">
              <a:extLst>
                <a:ext uri="{FF2B5EF4-FFF2-40B4-BE49-F238E27FC236}">
                  <a16:creationId xmlns:a16="http://schemas.microsoft.com/office/drawing/2014/main" id="{10D320F5-9F8C-49F0-9EAA-8E7B982C7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5" name="Oval 280">
              <a:extLst>
                <a:ext uri="{FF2B5EF4-FFF2-40B4-BE49-F238E27FC236}">
                  <a16:creationId xmlns:a16="http://schemas.microsoft.com/office/drawing/2014/main" id="{40A1B6F3-14B8-480E-BE74-74E7471E8E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28" name="Group 281">
            <a:extLst>
              <a:ext uri="{FF2B5EF4-FFF2-40B4-BE49-F238E27FC236}">
                <a16:creationId xmlns:a16="http://schemas.microsoft.com/office/drawing/2014/main" id="{45DFC637-E868-48CD-BC9A-A4D39C68424B}"/>
              </a:ext>
            </a:extLst>
          </p:cNvPr>
          <p:cNvGrpSpPr>
            <a:grpSpLocks/>
          </p:cNvGrpSpPr>
          <p:nvPr/>
        </p:nvGrpSpPr>
        <p:grpSpPr bwMode="auto">
          <a:xfrm>
            <a:off x="3635375" y="6381750"/>
            <a:ext cx="287338" cy="215900"/>
            <a:chOff x="1066" y="1706"/>
            <a:chExt cx="181" cy="136"/>
          </a:xfrm>
        </p:grpSpPr>
        <p:sp>
          <p:nvSpPr>
            <p:cNvPr id="267" name="Oval 282">
              <a:extLst>
                <a:ext uri="{FF2B5EF4-FFF2-40B4-BE49-F238E27FC236}">
                  <a16:creationId xmlns:a16="http://schemas.microsoft.com/office/drawing/2014/main" id="{AADF11A3-A744-4308-B52B-A64263F33B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8" name="Oval 283">
              <a:extLst>
                <a:ext uri="{FF2B5EF4-FFF2-40B4-BE49-F238E27FC236}">
                  <a16:creationId xmlns:a16="http://schemas.microsoft.com/office/drawing/2014/main" id="{A935EAC0-49C3-4519-A305-6B5F23C71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29" name="Group 284">
            <a:extLst>
              <a:ext uri="{FF2B5EF4-FFF2-40B4-BE49-F238E27FC236}">
                <a16:creationId xmlns:a16="http://schemas.microsoft.com/office/drawing/2014/main" id="{6BF9E39A-F8A7-413B-9089-4F24B1E53D82}"/>
              </a:ext>
            </a:extLst>
          </p:cNvPr>
          <p:cNvGrpSpPr>
            <a:grpSpLocks/>
          </p:cNvGrpSpPr>
          <p:nvPr/>
        </p:nvGrpSpPr>
        <p:grpSpPr bwMode="auto">
          <a:xfrm>
            <a:off x="3924300" y="6381750"/>
            <a:ext cx="287338" cy="215900"/>
            <a:chOff x="1066" y="1706"/>
            <a:chExt cx="181" cy="136"/>
          </a:xfrm>
        </p:grpSpPr>
        <p:sp>
          <p:nvSpPr>
            <p:cNvPr id="270" name="Oval 285">
              <a:extLst>
                <a:ext uri="{FF2B5EF4-FFF2-40B4-BE49-F238E27FC236}">
                  <a16:creationId xmlns:a16="http://schemas.microsoft.com/office/drawing/2014/main" id="{F8AAF4D2-D1E1-4F50-B916-A87F9CBA3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71" name="Oval 286">
              <a:extLst>
                <a:ext uri="{FF2B5EF4-FFF2-40B4-BE49-F238E27FC236}">
                  <a16:creationId xmlns:a16="http://schemas.microsoft.com/office/drawing/2014/main" id="{23A8F9CA-F883-4C57-8DDB-4E5F4AB5B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30" name="Group 287">
            <a:extLst>
              <a:ext uri="{FF2B5EF4-FFF2-40B4-BE49-F238E27FC236}">
                <a16:creationId xmlns:a16="http://schemas.microsoft.com/office/drawing/2014/main" id="{A79EFBBA-5266-4EE1-B73E-5D6F3AAE228E}"/>
              </a:ext>
            </a:extLst>
          </p:cNvPr>
          <p:cNvGrpSpPr>
            <a:grpSpLocks/>
          </p:cNvGrpSpPr>
          <p:nvPr/>
        </p:nvGrpSpPr>
        <p:grpSpPr bwMode="auto">
          <a:xfrm>
            <a:off x="4211638" y="6381750"/>
            <a:ext cx="287337" cy="215900"/>
            <a:chOff x="1066" y="1706"/>
            <a:chExt cx="181" cy="136"/>
          </a:xfrm>
        </p:grpSpPr>
        <p:sp>
          <p:nvSpPr>
            <p:cNvPr id="273" name="Oval 288">
              <a:extLst>
                <a:ext uri="{FF2B5EF4-FFF2-40B4-BE49-F238E27FC236}">
                  <a16:creationId xmlns:a16="http://schemas.microsoft.com/office/drawing/2014/main" id="{1B0678AD-5150-40BD-AA42-6DA852364A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74" name="Oval 289">
              <a:extLst>
                <a:ext uri="{FF2B5EF4-FFF2-40B4-BE49-F238E27FC236}">
                  <a16:creationId xmlns:a16="http://schemas.microsoft.com/office/drawing/2014/main" id="{09F0FC13-279B-427E-87CC-35386FC1F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31" name="Group 290">
            <a:extLst>
              <a:ext uri="{FF2B5EF4-FFF2-40B4-BE49-F238E27FC236}">
                <a16:creationId xmlns:a16="http://schemas.microsoft.com/office/drawing/2014/main" id="{4D7E46CA-8560-40F8-99E5-41937C63EB52}"/>
              </a:ext>
            </a:extLst>
          </p:cNvPr>
          <p:cNvGrpSpPr>
            <a:grpSpLocks/>
          </p:cNvGrpSpPr>
          <p:nvPr/>
        </p:nvGrpSpPr>
        <p:grpSpPr bwMode="auto">
          <a:xfrm>
            <a:off x="4500563" y="6308725"/>
            <a:ext cx="287337" cy="215900"/>
            <a:chOff x="1066" y="1706"/>
            <a:chExt cx="181" cy="136"/>
          </a:xfrm>
        </p:grpSpPr>
        <p:sp>
          <p:nvSpPr>
            <p:cNvPr id="276" name="Oval 291">
              <a:extLst>
                <a:ext uri="{FF2B5EF4-FFF2-40B4-BE49-F238E27FC236}">
                  <a16:creationId xmlns:a16="http://schemas.microsoft.com/office/drawing/2014/main" id="{C6E2BC84-B8DC-475D-97DF-44DB7837E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77" name="Oval 292">
              <a:extLst>
                <a:ext uri="{FF2B5EF4-FFF2-40B4-BE49-F238E27FC236}">
                  <a16:creationId xmlns:a16="http://schemas.microsoft.com/office/drawing/2014/main" id="{A88310C2-5837-424D-8946-E818E8490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32" name="Group 293">
            <a:extLst>
              <a:ext uri="{FF2B5EF4-FFF2-40B4-BE49-F238E27FC236}">
                <a16:creationId xmlns:a16="http://schemas.microsoft.com/office/drawing/2014/main" id="{C30DD111-8735-4273-9CBF-CC17860DD969}"/>
              </a:ext>
            </a:extLst>
          </p:cNvPr>
          <p:cNvGrpSpPr>
            <a:grpSpLocks/>
          </p:cNvGrpSpPr>
          <p:nvPr/>
        </p:nvGrpSpPr>
        <p:grpSpPr bwMode="auto">
          <a:xfrm>
            <a:off x="4787900" y="6308725"/>
            <a:ext cx="287338" cy="215900"/>
            <a:chOff x="1066" y="1706"/>
            <a:chExt cx="181" cy="136"/>
          </a:xfrm>
        </p:grpSpPr>
        <p:sp>
          <p:nvSpPr>
            <p:cNvPr id="279" name="Oval 294">
              <a:extLst>
                <a:ext uri="{FF2B5EF4-FFF2-40B4-BE49-F238E27FC236}">
                  <a16:creationId xmlns:a16="http://schemas.microsoft.com/office/drawing/2014/main" id="{97079612-2706-41CD-8AC7-E40F88DE5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80" name="Oval 295">
              <a:extLst>
                <a:ext uri="{FF2B5EF4-FFF2-40B4-BE49-F238E27FC236}">
                  <a16:creationId xmlns:a16="http://schemas.microsoft.com/office/drawing/2014/main" id="{DD246FE0-7EA2-4CFE-A39A-1E7F855F5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281" name="Oval 296">
            <a:extLst>
              <a:ext uri="{FF2B5EF4-FFF2-40B4-BE49-F238E27FC236}">
                <a16:creationId xmlns:a16="http://schemas.microsoft.com/office/drawing/2014/main" id="{19D6FE98-4B31-457E-96D1-41B2CDF09B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4163" y="609282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2" name="Oval 297">
            <a:extLst>
              <a:ext uri="{FF2B5EF4-FFF2-40B4-BE49-F238E27FC236}">
                <a16:creationId xmlns:a16="http://schemas.microsoft.com/office/drawing/2014/main" id="{EFBD91CE-D8EC-49AB-8989-B5819FEEE9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56610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3" name="Oval 298">
            <a:extLst>
              <a:ext uri="{FF2B5EF4-FFF2-40B4-BE49-F238E27FC236}">
                <a16:creationId xmlns:a16="http://schemas.microsoft.com/office/drawing/2014/main" id="{7375E779-C909-4F8D-8C9E-C954D55F54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9975" y="573405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4" name="Oval 299">
            <a:extLst>
              <a:ext uri="{FF2B5EF4-FFF2-40B4-BE49-F238E27FC236}">
                <a16:creationId xmlns:a16="http://schemas.microsoft.com/office/drawing/2014/main" id="{A77178A7-B0C2-4BB7-B7AF-CD280E247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616585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5" name="Oval 300">
            <a:extLst>
              <a:ext uri="{FF2B5EF4-FFF2-40B4-BE49-F238E27FC236}">
                <a16:creationId xmlns:a16="http://schemas.microsoft.com/office/drawing/2014/main" id="{DADE9BEC-FAB3-4885-BB54-FED39FB298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1775" y="21336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6" name="Oval 301">
            <a:extLst>
              <a:ext uri="{FF2B5EF4-FFF2-40B4-BE49-F238E27FC236}">
                <a16:creationId xmlns:a16="http://schemas.microsoft.com/office/drawing/2014/main" id="{E73B235A-D79B-46BA-BBF2-FE819D3AD3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17732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7" name="Oval 302">
            <a:extLst>
              <a:ext uri="{FF2B5EF4-FFF2-40B4-BE49-F238E27FC236}">
                <a16:creationId xmlns:a16="http://schemas.microsoft.com/office/drawing/2014/main" id="{C4341397-5A4B-4ED4-8B72-7B2A9FB085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20605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8" name="Oval 303">
            <a:extLst>
              <a:ext uri="{FF2B5EF4-FFF2-40B4-BE49-F238E27FC236}">
                <a16:creationId xmlns:a16="http://schemas.microsoft.com/office/drawing/2014/main" id="{7110FF91-2DFB-40EC-A141-634CB305BD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6688" y="27082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89" name="Oval 304">
            <a:extLst>
              <a:ext uri="{FF2B5EF4-FFF2-40B4-BE49-F238E27FC236}">
                <a16:creationId xmlns:a16="http://schemas.microsoft.com/office/drawing/2014/main" id="{B05411DD-3949-477E-A89A-BC1C934F4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4508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grpSp>
        <p:nvGrpSpPr>
          <p:cNvPr id="30842" name="Group 305">
            <a:extLst>
              <a:ext uri="{FF2B5EF4-FFF2-40B4-BE49-F238E27FC236}">
                <a16:creationId xmlns:a16="http://schemas.microsoft.com/office/drawing/2014/main" id="{AC29B26D-C7FA-4E22-8C58-C8CC45C38115}"/>
              </a:ext>
            </a:extLst>
          </p:cNvPr>
          <p:cNvGrpSpPr>
            <a:grpSpLocks/>
          </p:cNvGrpSpPr>
          <p:nvPr/>
        </p:nvGrpSpPr>
        <p:grpSpPr bwMode="auto">
          <a:xfrm rot="-4230832">
            <a:off x="3240088" y="3681413"/>
            <a:ext cx="431800" cy="215900"/>
            <a:chOff x="340" y="3339"/>
            <a:chExt cx="181" cy="136"/>
          </a:xfrm>
        </p:grpSpPr>
        <p:sp>
          <p:nvSpPr>
            <p:cNvPr id="291" name="Oval 306">
              <a:extLst>
                <a:ext uri="{FF2B5EF4-FFF2-40B4-BE49-F238E27FC236}">
                  <a16:creationId xmlns:a16="http://schemas.microsoft.com/office/drawing/2014/main" id="{0C065D18-0D66-454B-810C-2071AC386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2" name="Oval 307">
              <a:extLst>
                <a:ext uri="{FF2B5EF4-FFF2-40B4-BE49-F238E27FC236}">
                  <a16:creationId xmlns:a16="http://schemas.microsoft.com/office/drawing/2014/main" id="{15398140-69A5-4FE1-937D-B86A81E93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43" name="Group 308">
            <a:extLst>
              <a:ext uri="{FF2B5EF4-FFF2-40B4-BE49-F238E27FC236}">
                <a16:creationId xmlns:a16="http://schemas.microsoft.com/office/drawing/2014/main" id="{4B1CDD16-9173-4067-A970-AD216362F55D}"/>
              </a:ext>
            </a:extLst>
          </p:cNvPr>
          <p:cNvGrpSpPr>
            <a:grpSpLocks/>
          </p:cNvGrpSpPr>
          <p:nvPr/>
        </p:nvGrpSpPr>
        <p:grpSpPr bwMode="auto">
          <a:xfrm rot="-4938978">
            <a:off x="3455988" y="3752850"/>
            <a:ext cx="431800" cy="215900"/>
            <a:chOff x="340" y="3339"/>
            <a:chExt cx="181" cy="136"/>
          </a:xfrm>
        </p:grpSpPr>
        <p:sp>
          <p:nvSpPr>
            <p:cNvPr id="294" name="Oval 309">
              <a:extLst>
                <a:ext uri="{FF2B5EF4-FFF2-40B4-BE49-F238E27FC236}">
                  <a16:creationId xmlns:a16="http://schemas.microsoft.com/office/drawing/2014/main" id="{52E8CCCA-4EA7-4B98-B617-CB3B5E5E64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5" name="Oval 310">
              <a:extLst>
                <a:ext uri="{FF2B5EF4-FFF2-40B4-BE49-F238E27FC236}">
                  <a16:creationId xmlns:a16="http://schemas.microsoft.com/office/drawing/2014/main" id="{65C774AA-A3A7-4811-AD88-A000FD86D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3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44" name="Group 311">
            <a:extLst>
              <a:ext uri="{FF2B5EF4-FFF2-40B4-BE49-F238E27FC236}">
                <a16:creationId xmlns:a16="http://schemas.microsoft.com/office/drawing/2014/main" id="{5E59E3F6-CE23-4E5F-B4D6-D7C2495728AB}"/>
              </a:ext>
            </a:extLst>
          </p:cNvPr>
          <p:cNvGrpSpPr>
            <a:grpSpLocks/>
          </p:cNvGrpSpPr>
          <p:nvPr/>
        </p:nvGrpSpPr>
        <p:grpSpPr bwMode="auto">
          <a:xfrm rot="-4732786">
            <a:off x="3671888" y="3824288"/>
            <a:ext cx="431800" cy="215900"/>
            <a:chOff x="340" y="3339"/>
            <a:chExt cx="181" cy="136"/>
          </a:xfrm>
        </p:grpSpPr>
        <p:sp>
          <p:nvSpPr>
            <p:cNvPr id="297" name="Oval 312">
              <a:extLst>
                <a:ext uri="{FF2B5EF4-FFF2-40B4-BE49-F238E27FC236}">
                  <a16:creationId xmlns:a16="http://schemas.microsoft.com/office/drawing/2014/main" id="{5ACFCA32-E736-4EBF-8E1F-D3F59D495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8" name="Oval 313">
              <a:extLst>
                <a:ext uri="{FF2B5EF4-FFF2-40B4-BE49-F238E27FC236}">
                  <a16:creationId xmlns:a16="http://schemas.microsoft.com/office/drawing/2014/main" id="{B273539A-F0FD-42EE-A80B-BC4A4E0F7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45" name="Group 314">
            <a:extLst>
              <a:ext uri="{FF2B5EF4-FFF2-40B4-BE49-F238E27FC236}">
                <a16:creationId xmlns:a16="http://schemas.microsoft.com/office/drawing/2014/main" id="{A0DF2AC7-4F20-4777-B9E2-52C06A7A3E0D}"/>
              </a:ext>
            </a:extLst>
          </p:cNvPr>
          <p:cNvGrpSpPr>
            <a:grpSpLocks/>
          </p:cNvGrpSpPr>
          <p:nvPr/>
        </p:nvGrpSpPr>
        <p:grpSpPr bwMode="auto">
          <a:xfrm rot="-5048452">
            <a:off x="3887788" y="3824288"/>
            <a:ext cx="431800" cy="215900"/>
            <a:chOff x="340" y="3339"/>
            <a:chExt cx="181" cy="136"/>
          </a:xfrm>
        </p:grpSpPr>
        <p:sp>
          <p:nvSpPr>
            <p:cNvPr id="300" name="Oval 315">
              <a:extLst>
                <a:ext uri="{FF2B5EF4-FFF2-40B4-BE49-F238E27FC236}">
                  <a16:creationId xmlns:a16="http://schemas.microsoft.com/office/drawing/2014/main" id="{33760327-A6B5-425C-AA84-0CDE995E8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01" name="Oval 316">
              <a:extLst>
                <a:ext uri="{FF2B5EF4-FFF2-40B4-BE49-F238E27FC236}">
                  <a16:creationId xmlns:a16="http://schemas.microsoft.com/office/drawing/2014/main" id="{E8CD99BD-8517-4084-88B9-A69EECBD62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46" name="Group 317">
            <a:extLst>
              <a:ext uri="{FF2B5EF4-FFF2-40B4-BE49-F238E27FC236}">
                <a16:creationId xmlns:a16="http://schemas.microsoft.com/office/drawing/2014/main" id="{5D31EA57-99FF-4DB4-A8FB-CDE72D9FC15A}"/>
              </a:ext>
            </a:extLst>
          </p:cNvPr>
          <p:cNvGrpSpPr>
            <a:grpSpLocks/>
          </p:cNvGrpSpPr>
          <p:nvPr/>
        </p:nvGrpSpPr>
        <p:grpSpPr bwMode="auto">
          <a:xfrm rot="-5642773">
            <a:off x="4103688" y="3824288"/>
            <a:ext cx="431800" cy="215900"/>
            <a:chOff x="340" y="3339"/>
            <a:chExt cx="181" cy="136"/>
          </a:xfrm>
        </p:grpSpPr>
        <p:sp>
          <p:nvSpPr>
            <p:cNvPr id="303" name="Oval 318">
              <a:extLst>
                <a:ext uri="{FF2B5EF4-FFF2-40B4-BE49-F238E27FC236}">
                  <a16:creationId xmlns:a16="http://schemas.microsoft.com/office/drawing/2014/main" id="{9B85BF20-1D58-4181-8BF5-AA470F73E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04" name="Oval 319">
              <a:extLst>
                <a:ext uri="{FF2B5EF4-FFF2-40B4-BE49-F238E27FC236}">
                  <a16:creationId xmlns:a16="http://schemas.microsoft.com/office/drawing/2014/main" id="{AF048971-BF38-42C5-B572-7C3F77C27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47" name="Group 320">
            <a:extLst>
              <a:ext uri="{FF2B5EF4-FFF2-40B4-BE49-F238E27FC236}">
                <a16:creationId xmlns:a16="http://schemas.microsoft.com/office/drawing/2014/main" id="{1D22F191-7DA6-4B17-8BA0-5F11698C7793}"/>
              </a:ext>
            </a:extLst>
          </p:cNvPr>
          <p:cNvGrpSpPr>
            <a:grpSpLocks/>
          </p:cNvGrpSpPr>
          <p:nvPr/>
        </p:nvGrpSpPr>
        <p:grpSpPr bwMode="auto">
          <a:xfrm rot="-5642773">
            <a:off x="4319588" y="3824288"/>
            <a:ext cx="431800" cy="215900"/>
            <a:chOff x="340" y="3339"/>
            <a:chExt cx="181" cy="136"/>
          </a:xfrm>
        </p:grpSpPr>
        <p:sp>
          <p:nvSpPr>
            <p:cNvPr id="306" name="Oval 321">
              <a:extLst>
                <a:ext uri="{FF2B5EF4-FFF2-40B4-BE49-F238E27FC236}">
                  <a16:creationId xmlns:a16="http://schemas.microsoft.com/office/drawing/2014/main" id="{445922FE-FC6A-412C-8B2D-E52E855EA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07" name="Oval 322">
              <a:extLst>
                <a:ext uri="{FF2B5EF4-FFF2-40B4-BE49-F238E27FC236}">
                  <a16:creationId xmlns:a16="http://schemas.microsoft.com/office/drawing/2014/main" id="{796642D3-CA64-424F-827C-9989895DB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48" name="Group 323">
            <a:extLst>
              <a:ext uri="{FF2B5EF4-FFF2-40B4-BE49-F238E27FC236}">
                <a16:creationId xmlns:a16="http://schemas.microsoft.com/office/drawing/2014/main" id="{42BD68E9-06DD-4A60-BE47-45547E96FF33}"/>
              </a:ext>
            </a:extLst>
          </p:cNvPr>
          <p:cNvGrpSpPr>
            <a:grpSpLocks/>
          </p:cNvGrpSpPr>
          <p:nvPr/>
        </p:nvGrpSpPr>
        <p:grpSpPr bwMode="auto">
          <a:xfrm rot="-6045363">
            <a:off x="4535488" y="3752850"/>
            <a:ext cx="431800" cy="215900"/>
            <a:chOff x="340" y="3339"/>
            <a:chExt cx="181" cy="136"/>
          </a:xfrm>
        </p:grpSpPr>
        <p:sp>
          <p:nvSpPr>
            <p:cNvPr id="309" name="Oval 324">
              <a:extLst>
                <a:ext uri="{FF2B5EF4-FFF2-40B4-BE49-F238E27FC236}">
                  <a16:creationId xmlns:a16="http://schemas.microsoft.com/office/drawing/2014/main" id="{65C1BDAB-52AC-4661-AB4F-AE3936718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0" name="Oval 325">
              <a:extLst>
                <a:ext uri="{FF2B5EF4-FFF2-40B4-BE49-F238E27FC236}">
                  <a16:creationId xmlns:a16="http://schemas.microsoft.com/office/drawing/2014/main" id="{C8969AA8-BDC9-454E-96CF-7F0E1E325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49" name="Group 326">
            <a:extLst>
              <a:ext uri="{FF2B5EF4-FFF2-40B4-BE49-F238E27FC236}">
                <a16:creationId xmlns:a16="http://schemas.microsoft.com/office/drawing/2014/main" id="{EA5EEF60-A580-4620-B060-B91CBC1E3546}"/>
              </a:ext>
            </a:extLst>
          </p:cNvPr>
          <p:cNvGrpSpPr>
            <a:grpSpLocks/>
          </p:cNvGrpSpPr>
          <p:nvPr/>
        </p:nvGrpSpPr>
        <p:grpSpPr bwMode="auto">
          <a:xfrm>
            <a:off x="3090863" y="3313113"/>
            <a:ext cx="142875" cy="144462"/>
            <a:chOff x="340" y="3339"/>
            <a:chExt cx="181" cy="136"/>
          </a:xfrm>
        </p:grpSpPr>
        <p:sp>
          <p:nvSpPr>
            <p:cNvPr id="312" name="Oval 327">
              <a:extLst>
                <a:ext uri="{FF2B5EF4-FFF2-40B4-BE49-F238E27FC236}">
                  <a16:creationId xmlns:a16="http://schemas.microsoft.com/office/drawing/2014/main" id="{B08BFEB7-82C0-458D-8A39-6277942E7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3" name="Oval 328">
              <a:extLst>
                <a:ext uri="{FF2B5EF4-FFF2-40B4-BE49-F238E27FC236}">
                  <a16:creationId xmlns:a16="http://schemas.microsoft.com/office/drawing/2014/main" id="{9DD455C7-C3E2-4E7F-A5B9-A99EA870C8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50" name="Group 329">
            <a:extLst>
              <a:ext uri="{FF2B5EF4-FFF2-40B4-BE49-F238E27FC236}">
                <a16:creationId xmlns:a16="http://schemas.microsoft.com/office/drawing/2014/main" id="{630B4C02-A520-4812-A71E-26DBC1F446DF}"/>
              </a:ext>
            </a:extLst>
          </p:cNvPr>
          <p:cNvGrpSpPr>
            <a:grpSpLocks/>
          </p:cNvGrpSpPr>
          <p:nvPr/>
        </p:nvGrpSpPr>
        <p:grpSpPr bwMode="auto">
          <a:xfrm>
            <a:off x="3186113" y="3198813"/>
            <a:ext cx="142875" cy="144462"/>
            <a:chOff x="340" y="3339"/>
            <a:chExt cx="181" cy="136"/>
          </a:xfrm>
        </p:grpSpPr>
        <p:sp>
          <p:nvSpPr>
            <p:cNvPr id="315" name="Oval 330">
              <a:extLst>
                <a:ext uri="{FF2B5EF4-FFF2-40B4-BE49-F238E27FC236}">
                  <a16:creationId xmlns:a16="http://schemas.microsoft.com/office/drawing/2014/main" id="{4CB81329-5316-46D3-A972-B34E8E0B0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6" name="Oval 331">
              <a:extLst>
                <a:ext uri="{FF2B5EF4-FFF2-40B4-BE49-F238E27FC236}">
                  <a16:creationId xmlns:a16="http://schemas.microsoft.com/office/drawing/2014/main" id="{0BE6C553-5FEF-4DDC-BA05-A44323A25C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51" name="Group 332">
            <a:extLst>
              <a:ext uri="{FF2B5EF4-FFF2-40B4-BE49-F238E27FC236}">
                <a16:creationId xmlns:a16="http://schemas.microsoft.com/office/drawing/2014/main" id="{76731E86-85B5-43CC-A07E-8C799B267B49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3084513"/>
            <a:ext cx="142875" cy="144462"/>
            <a:chOff x="340" y="3339"/>
            <a:chExt cx="181" cy="136"/>
          </a:xfrm>
        </p:grpSpPr>
        <p:sp>
          <p:nvSpPr>
            <p:cNvPr id="318" name="Oval 333">
              <a:extLst>
                <a:ext uri="{FF2B5EF4-FFF2-40B4-BE49-F238E27FC236}">
                  <a16:creationId xmlns:a16="http://schemas.microsoft.com/office/drawing/2014/main" id="{6853BE06-3475-491A-AE20-C610AFAAB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9" name="Oval 334">
              <a:extLst>
                <a:ext uri="{FF2B5EF4-FFF2-40B4-BE49-F238E27FC236}">
                  <a16:creationId xmlns:a16="http://schemas.microsoft.com/office/drawing/2014/main" id="{6311C567-D833-4AB5-BF48-2E65F5A3B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52" name="Group 335">
            <a:extLst>
              <a:ext uri="{FF2B5EF4-FFF2-40B4-BE49-F238E27FC236}">
                <a16:creationId xmlns:a16="http://schemas.microsoft.com/office/drawing/2014/main" id="{21F4CA9C-8041-4D0F-8097-57802C21A84D}"/>
              </a:ext>
            </a:extLst>
          </p:cNvPr>
          <p:cNvGrpSpPr>
            <a:grpSpLocks/>
          </p:cNvGrpSpPr>
          <p:nvPr/>
        </p:nvGrpSpPr>
        <p:grpSpPr bwMode="auto">
          <a:xfrm>
            <a:off x="3357563" y="2963863"/>
            <a:ext cx="142875" cy="144462"/>
            <a:chOff x="340" y="3339"/>
            <a:chExt cx="181" cy="136"/>
          </a:xfrm>
        </p:grpSpPr>
        <p:sp>
          <p:nvSpPr>
            <p:cNvPr id="321" name="Oval 336">
              <a:extLst>
                <a:ext uri="{FF2B5EF4-FFF2-40B4-BE49-F238E27FC236}">
                  <a16:creationId xmlns:a16="http://schemas.microsoft.com/office/drawing/2014/main" id="{53FCCCBC-68B0-48FC-AA18-6FC3F5E9B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2" name="Oval 337">
              <a:extLst>
                <a:ext uri="{FF2B5EF4-FFF2-40B4-BE49-F238E27FC236}">
                  <a16:creationId xmlns:a16="http://schemas.microsoft.com/office/drawing/2014/main" id="{968E56DE-8C17-415E-B062-C8B43E41AF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53" name="Group 338">
            <a:extLst>
              <a:ext uri="{FF2B5EF4-FFF2-40B4-BE49-F238E27FC236}">
                <a16:creationId xmlns:a16="http://schemas.microsoft.com/office/drawing/2014/main" id="{0ADB7F12-EC72-41BF-A30C-03CE2EDC01F5}"/>
              </a:ext>
            </a:extLst>
          </p:cNvPr>
          <p:cNvGrpSpPr>
            <a:grpSpLocks/>
          </p:cNvGrpSpPr>
          <p:nvPr/>
        </p:nvGrpSpPr>
        <p:grpSpPr bwMode="auto">
          <a:xfrm>
            <a:off x="3497263" y="2922588"/>
            <a:ext cx="142875" cy="144462"/>
            <a:chOff x="340" y="3339"/>
            <a:chExt cx="181" cy="136"/>
          </a:xfrm>
        </p:grpSpPr>
        <p:sp>
          <p:nvSpPr>
            <p:cNvPr id="324" name="Oval 339">
              <a:extLst>
                <a:ext uri="{FF2B5EF4-FFF2-40B4-BE49-F238E27FC236}">
                  <a16:creationId xmlns:a16="http://schemas.microsoft.com/office/drawing/2014/main" id="{FC3182F0-28AA-43A6-8833-F24FCD88A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5" name="Oval 340">
              <a:extLst>
                <a:ext uri="{FF2B5EF4-FFF2-40B4-BE49-F238E27FC236}">
                  <a16:creationId xmlns:a16="http://schemas.microsoft.com/office/drawing/2014/main" id="{6935A340-F814-4893-879D-51CB363BF6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54" name="Group 341">
            <a:extLst>
              <a:ext uri="{FF2B5EF4-FFF2-40B4-BE49-F238E27FC236}">
                <a16:creationId xmlns:a16="http://schemas.microsoft.com/office/drawing/2014/main" id="{20BD7ED0-B399-4847-B6F0-D98CE3F03629}"/>
              </a:ext>
            </a:extLst>
          </p:cNvPr>
          <p:cNvGrpSpPr>
            <a:grpSpLocks/>
          </p:cNvGrpSpPr>
          <p:nvPr/>
        </p:nvGrpSpPr>
        <p:grpSpPr bwMode="auto">
          <a:xfrm>
            <a:off x="3614738" y="2844800"/>
            <a:ext cx="142875" cy="144463"/>
            <a:chOff x="340" y="3339"/>
            <a:chExt cx="181" cy="136"/>
          </a:xfrm>
        </p:grpSpPr>
        <p:sp>
          <p:nvSpPr>
            <p:cNvPr id="327" name="Oval 342">
              <a:extLst>
                <a:ext uri="{FF2B5EF4-FFF2-40B4-BE49-F238E27FC236}">
                  <a16:creationId xmlns:a16="http://schemas.microsoft.com/office/drawing/2014/main" id="{6D58EB7A-1919-4ADE-895B-805481351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8" name="Oval 343">
              <a:extLst>
                <a:ext uri="{FF2B5EF4-FFF2-40B4-BE49-F238E27FC236}">
                  <a16:creationId xmlns:a16="http://schemas.microsoft.com/office/drawing/2014/main" id="{81EB0B25-A01B-4C92-9AE6-4DDC974EB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55" name="Group 344">
            <a:extLst>
              <a:ext uri="{FF2B5EF4-FFF2-40B4-BE49-F238E27FC236}">
                <a16:creationId xmlns:a16="http://schemas.microsoft.com/office/drawing/2014/main" id="{D9B97853-BB22-4364-A582-1449CE8E2A9F}"/>
              </a:ext>
            </a:extLst>
          </p:cNvPr>
          <p:cNvGrpSpPr>
            <a:grpSpLocks/>
          </p:cNvGrpSpPr>
          <p:nvPr/>
        </p:nvGrpSpPr>
        <p:grpSpPr bwMode="auto">
          <a:xfrm>
            <a:off x="3749675" y="2832100"/>
            <a:ext cx="142875" cy="144463"/>
            <a:chOff x="340" y="3339"/>
            <a:chExt cx="181" cy="136"/>
          </a:xfrm>
        </p:grpSpPr>
        <p:sp>
          <p:nvSpPr>
            <p:cNvPr id="330" name="Oval 345">
              <a:extLst>
                <a:ext uri="{FF2B5EF4-FFF2-40B4-BE49-F238E27FC236}">
                  <a16:creationId xmlns:a16="http://schemas.microsoft.com/office/drawing/2014/main" id="{5C7A62A2-E373-4A76-9DBC-2EDD1E545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31" name="Oval 346">
              <a:extLst>
                <a:ext uri="{FF2B5EF4-FFF2-40B4-BE49-F238E27FC236}">
                  <a16:creationId xmlns:a16="http://schemas.microsoft.com/office/drawing/2014/main" id="{5C43ACA4-0EF0-4F0B-9236-BA683AFA7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56" name="Group 347">
            <a:extLst>
              <a:ext uri="{FF2B5EF4-FFF2-40B4-BE49-F238E27FC236}">
                <a16:creationId xmlns:a16="http://schemas.microsoft.com/office/drawing/2014/main" id="{2BD66897-7A77-40B6-A4DE-D108F06AA828}"/>
              </a:ext>
            </a:extLst>
          </p:cNvPr>
          <p:cNvGrpSpPr>
            <a:grpSpLocks/>
          </p:cNvGrpSpPr>
          <p:nvPr/>
        </p:nvGrpSpPr>
        <p:grpSpPr bwMode="auto">
          <a:xfrm>
            <a:off x="3889375" y="2854325"/>
            <a:ext cx="142875" cy="144463"/>
            <a:chOff x="340" y="3339"/>
            <a:chExt cx="181" cy="136"/>
          </a:xfrm>
        </p:grpSpPr>
        <p:sp>
          <p:nvSpPr>
            <p:cNvPr id="333" name="Oval 348">
              <a:extLst>
                <a:ext uri="{FF2B5EF4-FFF2-40B4-BE49-F238E27FC236}">
                  <a16:creationId xmlns:a16="http://schemas.microsoft.com/office/drawing/2014/main" id="{5C1945E2-AC28-4B04-A48B-59B9747B75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34" name="Oval 349">
              <a:extLst>
                <a:ext uri="{FF2B5EF4-FFF2-40B4-BE49-F238E27FC236}">
                  <a16:creationId xmlns:a16="http://schemas.microsoft.com/office/drawing/2014/main" id="{6295E033-995B-4850-8489-3C3B736E61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57" name="Group 350">
            <a:extLst>
              <a:ext uri="{FF2B5EF4-FFF2-40B4-BE49-F238E27FC236}">
                <a16:creationId xmlns:a16="http://schemas.microsoft.com/office/drawing/2014/main" id="{9C5BF927-10C6-4DE9-9319-85A5A769A271}"/>
              </a:ext>
            </a:extLst>
          </p:cNvPr>
          <p:cNvGrpSpPr>
            <a:grpSpLocks/>
          </p:cNvGrpSpPr>
          <p:nvPr/>
        </p:nvGrpSpPr>
        <p:grpSpPr bwMode="auto">
          <a:xfrm>
            <a:off x="4029075" y="2851150"/>
            <a:ext cx="142875" cy="144463"/>
            <a:chOff x="340" y="3339"/>
            <a:chExt cx="181" cy="136"/>
          </a:xfrm>
        </p:grpSpPr>
        <p:sp>
          <p:nvSpPr>
            <p:cNvPr id="336" name="Oval 351">
              <a:extLst>
                <a:ext uri="{FF2B5EF4-FFF2-40B4-BE49-F238E27FC236}">
                  <a16:creationId xmlns:a16="http://schemas.microsoft.com/office/drawing/2014/main" id="{7D0F5775-AD06-46FF-A9C6-C99B67AF3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37" name="Oval 352">
              <a:extLst>
                <a:ext uri="{FF2B5EF4-FFF2-40B4-BE49-F238E27FC236}">
                  <a16:creationId xmlns:a16="http://schemas.microsoft.com/office/drawing/2014/main" id="{F78127A2-A1F2-46F4-84A7-46A681BEA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58" name="Group 353">
            <a:extLst>
              <a:ext uri="{FF2B5EF4-FFF2-40B4-BE49-F238E27FC236}">
                <a16:creationId xmlns:a16="http://schemas.microsoft.com/office/drawing/2014/main" id="{1770DE83-9922-4028-9265-AFFBD19C5ACA}"/>
              </a:ext>
            </a:extLst>
          </p:cNvPr>
          <p:cNvGrpSpPr>
            <a:grpSpLocks/>
          </p:cNvGrpSpPr>
          <p:nvPr/>
        </p:nvGrpSpPr>
        <p:grpSpPr bwMode="auto">
          <a:xfrm>
            <a:off x="4175125" y="2851150"/>
            <a:ext cx="142875" cy="144463"/>
            <a:chOff x="340" y="3339"/>
            <a:chExt cx="181" cy="136"/>
          </a:xfrm>
        </p:grpSpPr>
        <p:sp>
          <p:nvSpPr>
            <p:cNvPr id="339" name="Oval 354">
              <a:extLst>
                <a:ext uri="{FF2B5EF4-FFF2-40B4-BE49-F238E27FC236}">
                  <a16:creationId xmlns:a16="http://schemas.microsoft.com/office/drawing/2014/main" id="{C0CDEC76-845C-497B-BEF5-3F2A961DEB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0" name="Oval 355">
              <a:extLst>
                <a:ext uri="{FF2B5EF4-FFF2-40B4-BE49-F238E27FC236}">
                  <a16:creationId xmlns:a16="http://schemas.microsoft.com/office/drawing/2014/main" id="{92E2DFE8-7FE6-41A6-B59D-B7246FC31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59" name="Group 356">
            <a:extLst>
              <a:ext uri="{FF2B5EF4-FFF2-40B4-BE49-F238E27FC236}">
                <a16:creationId xmlns:a16="http://schemas.microsoft.com/office/drawing/2014/main" id="{221F278F-A72D-435D-AAE6-6BCE1087F84B}"/>
              </a:ext>
            </a:extLst>
          </p:cNvPr>
          <p:cNvGrpSpPr>
            <a:grpSpLocks/>
          </p:cNvGrpSpPr>
          <p:nvPr/>
        </p:nvGrpSpPr>
        <p:grpSpPr bwMode="auto">
          <a:xfrm>
            <a:off x="4308475" y="2908300"/>
            <a:ext cx="142875" cy="144463"/>
            <a:chOff x="340" y="3339"/>
            <a:chExt cx="181" cy="136"/>
          </a:xfrm>
        </p:grpSpPr>
        <p:sp>
          <p:nvSpPr>
            <p:cNvPr id="342" name="Oval 357">
              <a:extLst>
                <a:ext uri="{FF2B5EF4-FFF2-40B4-BE49-F238E27FC236}">
                  <a16:creationId xmlns:a16="http://schemas.microsoft.com/office/drawing/2014/main" id="{AE215578-8FE8-4471-ADC9-D0E5A35CD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3" name="Oval 358">
              <a:extLst>
                <a:ext uri="{FF2B5EF4-FFF2-40B4-BE49-F238E27FC236}">
                  <a16:creationId xmlns:a16="http://schemas.microsoft.com/office/drawing/2014/main" id="{19AA1010-B971-4C33-8688-14808A2BD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60" name="Group 359">
            <a:extLst>
              <a:ext uri="{FF2B5EF4-FFF2-40B4-BE49-F238E27FC236}">
                <a16:creationId xmlns:a16="http://schemas.microsoft.com/office/drawing/2014/main" id="{7290DF0D-71EE-46E3-9BCA-AAE45CFEC955}"/>
              </a:ext>
            </a:extLst>
          </p:cNvPr>
          <p:cNvGrpSpPr>
            <a:grpSpLocks/>
          </p:cNvGrpSpPr>
          <p:nvPr/>
        </p:nvGrpSpPr>
        <p:grpSpPr bwMode="auto">
          <a:xfrm>
            <a:off x="4535488" y="3092450"/>
            <a:ext cx="142875" cy="144463"/>
            <a:chOff x="340" y="3339"/>
            <a:chExt cx="181" cy="136"/>
          </a:xfrm>
        </p:grpSpPr>
        <p:sp>
          <p:nvSpPr>
            <p:cNvPr id="345" name="Oval 360">
              <a:extLst>
                <a:ext uri="{FF2B5EF4-FFF2-40B4-BE49-F238E27FC236}">
                  <a16:creationId xmlns:a16="http://schemas.microsoft.com/office/drawing/2014/main" id="{98565A91-BD81-496F-9B8E-3B109864E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6" name="Oval 361">
              <a:extLst>
                <a:ext uri="{FF2B5EF4-FFF2-40B4-BE49-F238E27FC236}">
                  <a16:creationId xmlns:a16="http://schemas.microsoft.com/office/drawing/2014/main" id="{15915A2C-1FBB-44FD-AB80-56D6912D0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61" name="Group 362">
            <a:extLst>
              <a:ext uri="{FF2B5EF4-FFF2-40B4-BE49-F238E27FC236}">
                <a16:creationId xmlns:a16="http://schemas.microsoft.com/office/drawing/2014/main" id="{8CF3E386-E3D5-443C-874F-0C19961240DA}"/>
              </a:ext>
            </a:extLst>
          </p:cNvPr>
          <p:cNvGrpSpPr>
            <a:grpSpLocks/>
          </p:cNvGrpSpPr>
          <p:nvPr/>
        </p:nvGrpSpPr>
        <p:grpSpPr bwMode="auto">
          <a:xfrm>
            <a:off x="4637088" y="3213100"/>
            <a:ext cx="142875" cy="144463"/>
            <a:chOff x="340" y="3339"/>
            <a:chExt cx="181" cy="136"/>
          </a:xfrm>
        </p:grpSpPr>
        <p:sp>
          <p:nvSpPr>
            <p:cNvPr id="348" name="Oval 363">
              <a:extLst>
                <a:ext uri="{FF2B5EF4-FFF2-40B4-BE49-F238E27FC236}">
                  <a16:creationId xmlns:a16="http://schemas.microsoft.com/office/drawing/2014/main" id="{E4E2632F-1D29-404D-9AB0-B7BF679FC7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9" name="Oval 364">
              <a:extLst>
                <a:ext uri="{FF2B5EF4-FFF2-40B4-BE49-F238E27FC236}">
                  <a16:creationId xmlns:a16="http://schemas.microsoft.com/office/drawing/2014/main" id="{BEDCB9AC-E947-47E6-B903-148438461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62" name="Group 365">
            <a:extLst>
              <a:ext uri="{FF2B5EF4-FFF2-40B4-BE49-F238E27FC236}">
                <a16:creationId xmlns:a16="http://schemas.microsoft.com/office/drawing/2014/main" id="{33696418-F769-4FA6-BA0C-4E0DF80323C6}"/>
              </a:ext>
            </a:extLst>
          </p:cNvPr>
          <p:cNvGrpSpPr>
            <a:grpSpLocks/>
          </p:cNvGrpSpPr>
          <p:nvPr/>
        </p:nvGrpSpPr>
        <p:grpSpPr bwMode="auto">
          <a:xfrm>
            <a:off x="4713288" y="3346450"/>
            <a:ext cx="142875" cy="144463"/>
            <a:chOff x="340" y="3339"/>
            <a:chExt cx="181" cy="136"/>
          </a:xfrm>
        </p:grpSpPr>
        <p:sp>
          <p:nvSpPr>
            <p:cNvPr id="351" name="Oval 366">
              <a:extLst>
                <a:ext uri="{FF2B5EF4-FFF2-40B4-BE49-F238E27FC236}">
                  <a16:creationId xmlns:a16="http://schemas.microsoft.com/office/drawing/2014/main" id="{B8FF05E4-F5D2-4289-AFB5-825F661E7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2" name="Oval 367">
              <a:extLst>
                <a:ext uri="{FF2B5EF4-FFF2-40B4-BE49-F238E27FC236}">
                  <a16:creationId xmlns:a16="http://schemas.microsoft.com/office/drawing/2014/main" id="{8D82F080-D445-4864-93CD-6B49440BD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63" name="Group 368">
            <a:extLst>
              <a:ext uri="{FF2B5EF4-FFF2-40B4-BE49-F238E27FC236}">
                <a16:creationId xmlns:a16="http://schemas.microsoft.com/office/drawing/2014/main" id="{21B5F629-9921-401A-8952-4B7ECBF54384}"/>
              </a:ext>
            </a:extLst>
          </p:cNvPr>
          <p:cNvGrpSpPr>
            <a:grpSpLocks/>
          </p:cNvGrpSpPr>
          <p:nvPr/>
        </p:nvGrpSpPr>
        <p:grpSpPr bwMode="auto">
          <a:xfrm>
            <a:off x="4716463" y="3500438"/>
            <a:ext cx="142875" cy="144462"/>
            <a:chOff x="340" y="3339"/>
            <a:chExt cx="181" cy="136"/>
          </a:xfrm>
        </p:grpSpPr>
        <p:sp>
          <p:nvSpPr>
            <p:cNvPr id="354" name="Oval 369">
              <a:extLst>
                <a:ext uri="{FF2B5EF4-FFF2-40B4-BE49-F238E27FC236}">
                  <a16:creationId xmlns:a16="http://schemas.microsoft.com/office/drawing/2014/main" id="{EF64BEE2-E56E-4589-B1AE-B7F09FB30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5" name="Oval 370">
              <a:extLst>
                <a:ext uri="{FF2B5EF4-FFF2-40B4-BE49-F238E27FC236}">
                  <a16:creationId xmlns:a16="http://schemas.microsoft.com/office/drawing/2014/main" id="{0FF77C3A-491F-4174-9D71-7FD6B9FE72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64" name="Group 371">
            <a:extLst>
              <a:ext uri="{FF2B5EF4-FFF2-40B4-BE49-F238E27FC236}">
                <a16:creationId xmlns:a16="http://schemas.microsoft.com/office/drawing/2014/main" id="{232B1B1D-0F1D-4A6C-84CC-323714DEC809}"/>
              </a:ext>
            </a:extLst>
          </p:cNvPr>
          <p:cNvGrpSpPr>
            <a:grpSpLocks/>
          </p:cNvGrpSpPr>
          <p:nvPr/>
        </p:nvGrpSpPr>
        <p:grpSpPr bwMode="auto">
          <a:xfrm>
            <a:off x="4440238" y="2978150"/>
            <a:ext cx="142875" cy="144463"/>
            <a:chOff x="340" y="3339"/>
            <a:chExt cx="181" cy="136"/>
          </a:xfrm>
        </p:grpSpPr>
        <p:sp>
          <p:nvSpPr>
            <p:cNvPr id="357" name="Oval 372">
              <a:extLst>
                <a:ext uri="{FF2B5EF4-FFF2-40B4-BE49-F238E27FC236}">
                  <a16:creationId xmlns:a16="http://schemas.microsoft.com/office/drawing/2014/main" id="{072EDAB5-DAFB-4137-8DAA-1BE2A2E4B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8" name="Oval 373">
              <a:extLst>
                <a:ext uri="{FF2B5EF4-FFF2-40B4-BE49-F238E27FC236}">
                  <a16:creationId xmlns:a16="http://schemas.microsoft.com/office/drawing/2014/main" id="{4C324B70-2366-4648-9789-F4F6E93D48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359" name="Text Box 417">
            <a:extLst>
              <a:ext uri="{FF2B5EF4-FFF2-40B4-BE49-F238E27FC236}">
                <a16:creationId xmlns:a16="http://schemas.microsoft.com/office/drawing/2014/main" id="{6F73CAA9-C48E-48C9-A439-1795A41CA2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0825" y="131763"/>
            <a:ext cx="8732838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Former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hypoblasts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giving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the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wall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of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the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primitive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yolk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sac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create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a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new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layer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: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the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b="1" kern="0" dirty="0" err="1">
                <a:solidFill>
                  <a:srgbClr val="000000"/>
                </a:solidFill>
                <a:latin typeface="+mn-lt"/>
              </a:rPr>
              <a:t>extraembryonic</a:t>
            </a:r>
            <a:r>
              <a:rPr lang="hu-HU" altLang="hu-HU" sz="1800" b="1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b="1" kern="0" dirty="0" err="1">
                <a:solidFill>
                  <a:srgbClr val="000000"/>
                </a:solidFill>
                <a:latin typeface="+mn-lt"/>
              </a:rPr>
              <a:t>mesoderm</a:t>
            </a:r>
            <a:r>
              <a:rPr lang="hu-HU" altLang="hu-HU" sz="1800" b="1" kern="0" dirty="0">
                <a:solidFill>
                  <a:srgbClr val="000000"/>
                </a:solidFill>
                <a:latin typeface="+mn-lt"/>
              </a:rPr>
              <a:t>. </a:t>
            </a:r>
            <a:endParaRPr lang="hu-HU" altLang="hu-HU" sz="1800" kern="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360" name="Freeform 468">
            <a:extLst>
              <a:ext uri="{FF2B5EF4-FFF2-40B4-BE49-F238E27FC236}">
                <a16:creationId xmlns:a16="http://schemas.microsoft.com/office/drawing/2014/main" id="{2772B65B-89BE-4FB2-8C21-B99E359283FB}"/>
              </a:ext>
            </a:extLst>
          </p:cNvPr>
          <p:cNvSpPr>
            <a:spLocks/>
          </p:cNvSpPr>
          <p:nvPr/>
        </p:nvSpPr>
        <p:spPr bwMode="auto">
          <a:xfrm>
            <a:off x="2609850" y="3933825"/>
            <a:ext cx="3009900" cy="2038350"/>
          </a:xfrm>
          <a:custGeom>
            <a:avLst/>
            <a:gdLst>
              <a:gd name="T0" fmla="*/ 2147483646 w 1896"/>
              <a:gd name="T1" fmla="*/ 2147483646 h 1284"/>
              <a:gd name="T2" fmla="*/ 2147483646 w 1896"/>
              <a:gd name="T3" fmla="*/ 0 h 1284"/>
              <a:gd name="T4" fmla="*/ 2147483646 w 1896"/>
              <a:gd name="T5" fmla="*/ 2147483646 h 1284"/>
              <a:gd name="T6" fmla="*/ 2147483646 w 1896"/>
              <a:gd name="T7" fmla="*/ 2147483646 h 1284"/>
              <a:gd name="T8" fmla="*/ 2147483646 w 1896"/>
              <a:gd name="T9" fmla="*/ 2147483646 h 1284"/>
              <a:gd name="T10" fmla="*/ 2147483646 w 1896"/>
              <a:gd name="T11" fmla="*/ 2147483646 h 1284"/>
              <a:gd name="T12" fmla="*/ 2147483646 w 1896"/>
              <a:gd name="T13" fmla="*/ 2147483646 h 1284"/>
              <a:gd name="T14" fmla="*/ 2147483646 w 1896"/>
              <a:gd name="T15" fmla="*/ 0 h 1284"/>
              <a:gd name="T16" fmla="*/ 2147483646 w 1896"/>
              <a:gd name="T17" fmla="*/ 0 h 1284"/>
              <a:gd name="T18" fmla="*/ 2147483646 w 1896"/>
              <a:gd name="T19" fmla="*/ 2147483646 h 1284"/>
              <a:gd name="T20" fmla="*/ 2147483646 w 1896"/>
              <a:gd name="T21" fmla="*/ 2147483646 h 1284"/>
              <a:gd name="T22" fmla="*/ 2147483646 w 1896"/>
              <a:gd name="T23" fmla="*/ 2147483646 h 1284"/>
              <a:gd name="T24" fmla="*/ 2147483646 w 1896"/>
              <a:gd name="T25" fmla="*/ 2147483646 h 1284"/>
              <a:gd name="T26" fmla="*/ 2147483646 w 1896"/>
              <a:gd name="T27" fmla="*/ 2147483646 h 1284"/>
              <a:gd name="T28" fmla="*/ 2147483646 w 1896"/>
              <a:gd name="T29" fmla="*/ 2147483646 h 1284"/>
              <a:gd name="T30" fmla="*/ 2147483646 w 1896"/>
              <a:gd name="T31" fmla="*/ 2147483646 h 1284"/>
              <a:gd name="T32" fmla="*/ 2147483646 w 1896"/>
              <a:gd name="T33" fmla="*/ 2147483646 h 1284"/>
              <a:gd name="T34" fmla="*/ 2147483646 w 1896"/>
              <a:gd name="T35" fmla="*/ 2147483646 h 1284"/>
              <a:gd name="T36" fmla="*/ 2147483646 w 1896"/>
              <a:gd name="T37" fmla="*/ 2147483646 h 1284"/>
              <a:gd name="T38" fmla="*/ 2147483646 w 1896"/>
              <a:gd name="T39" fmla="*/ 2147483646 h 1284"/>
              <a:gd name="T40" fmla="*/ 2147483646 w 1896"/>
              <a:gd name="T41" fmla="*/ 2147483646 h 1284"/>
              <a:gd name="T42" fmla="*/ 2147483646 w 1896"/>
              <a:gd name="T43" fmla="*/ 2147483646 h 1284"/>
              <a:gd name="T44" fmla="*/ 0 w 1896"/>
              <a:gd name="T45" fmla="*/ 2147483646 h 1284"/>
              <a:gd name="T46" fmla="*/ 2147483646 w 1896"/>
              <a:gd name="T47" fmla="*/ 2147483646 h 1284"/>
              <a:gd name="T48" fmla="*/ 2147483646 w 1896"/>
              <a:gd name="T49" fmla="*/ 2147483646 h 1284"/>
              <a:gd name="T50" fmla="*/ 2147483646 w 1896"/>
              <a:gd name="T51" fmla="*/ 2147483646 h 128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96" h="1284">
                <a:moveTo>
                  <a:pt x="102" y="45"/>
                </a:moveTo>
                <a:lnTo>
                  <a:pt x="283" y="0"/>
                </a:lnTo>
                <a:lnTo>
                  <a:pt x="465" y="90"/>
                </a:lnTo>
                <a:lnTo>
                  <a:pt x="636" y="162"/>
                </a:lnTo>
                <a:lnTo>
                  <a:pt x="873" y="181"/>
                </a:lnTo>
                <a:lnTo>
                  <a:pt x="1158" y="198"/>
                </a:lnTo>
                <a:lnTo>
                  <a:pt x="1372" y="181"/>
                </a:lnTo>
                <a:lnTo>
                  <a:pt x="1554" y="0"/>
                </a:lnTo>
                <a:lnTo>
                  <a:pt x="1735" y="0"/>
                </a:lnTo>
                <a:lnTo>
                  <a:pt x="1854" y="72"/>
                </a:lnTo>
                <a:lnTo>
                  <a:pt x="1896" y="258"/>
                </a:lnTo>
                <a:lnTo>
                  <a:pt x="1872" y="624"/>
                </a:lnTo>
                <a:lnTo>
                  <a:pt x="1758" y="918"/>
                </a:lnTo>
                <a:lnTo>
                  <a:pt x="1614" y="1116"/>
                </a:lnTo>
                <a:lnTo>
                  <a:pt x="1332" y="1230"/>
                </a:lnTo>
                <a:lnTo>
                  <a:pt x="1074" y="1284"/>
                </a:lnTo>
                <a:lnTo>
                  <a:pt x="792" y="1248"/>
                </a:lnTo>
                <a:lnTo>
                  <a:pt x="642" y="1224"/>
                </a:lnTo>
                <a:lnTo>
                  <a:pt x="498" y="1176"/>
                </a:lnTo>
                <a:lnTo>
                  <a:pt x="420" y="1116"/>
                </a:lnTo>
                <a:lnTo>
                  <a:pt x="252" y="1020"/>
                </a:lnTo>
                <a:lnTo>
                  <a:pt x="60" y="762"/>
                </a:lnTo>
                <a:lnTo>
                  <a:pt x="0" y="528"/>
                </a:lnTo>
                <a:lnTo>
                  <a:pt x="6" y="282"/>
                </a:lnTo>
                <a:lnTo>
                  <a:pt x="36" y="156"/>
                </a:lnTo>
                <a:lnTo>
                  <a:pt x="102" y="45"/>
                </a:lnTo>
                <a:close/>
              </a:path>
            </a:pathLst>
          </a:custGeom>
          <a:solidFill>
            <a:srgbClr val="FFFF99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grpSp>
        <p:nvGrpSpPr>
          <p:cNvPr id="30867" name="Group 431">
            <a:extLst>
              <a:ext uri="{FF2B5EF4-FFF2-40B4-BE49-F238E27FC236}">
                <a16:creationId xmlns:a16="http://schemas.microsoft.com/office/drawing/2014/main" id="{639458BB-BB44-4525-919C-A9D38CEA3978}"/>
              </a:ext>
            </a:extLst>
          </p:cNvPr>
          <p:cNvGrpSpPr>
            <a:grpSpLocks/>
          </p:cNvGrpSpPr>
          <p:nvPr/>
        </p:nvGrpSpPr>
        <p:grpSpPr bwMode="auto">
          <a:xfrm rot="5177199">
            <a:off x="2412207" y="4725193"/>
            <a:ext cx="431800" cy="144463"/>
            <a:chOff x="295" y="3929"/>
            <a:chExt cx="272" cy="91"/>
          </a:xfrm>
        </p:grpSpPr>
        <p:sp>
          <p:nvSpPr>
            <p:cNvPr id="362" name="Oval 432">
              <a:extLst>
                <a:ext uri="{FF2B5EF4-FFF2-40B4-BE49-F238E27FC236}">
                  <a16:creationId xmlns:a16="http://schemas.microsoft.com/office/drawing/2014/main" id="{4BDD2716-FF5E-4905-9E1A-F9E10BF9B0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63" name="Oval 433">
              <a:extLst>
                <a:ext uri="{FF2B5EF4-FFF2-40B4-BE49-F238E27FC236}">
                  <a16:creationId xmlns:a16="http://schemas.microsoft.com/office/drawing/2014/main" id="{EFF46409-2DC3-4EFF-B555-E34123A8C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68" name="Group 434">
            <a:extLst>
              <a:ext uri="{FF2B5EF4-FFF2-40B4-BE49-F238E27FC236}">
                <a16:creationId xmlns:a16="http://schemas.microsoft.com/office/drawing/2014/main" id="{A12F5200-B660-47AA-B0D7-9B70D443F171}"/>
              </a:ext>
            </a:extLst>
          </p:cNvPr>
          <p:cNvGrpSpPr>
            <a:grpSpLocks/>
          </p:cNvGrpSpPr>
          <p:nvPr/>
        </p:nvGrpSpPr>
        <p:grpSpPr bwMode="auto">
          <a:xfrm rot="372207">
            <a:off x="5067300" y="3908425"/>
            <a:ext cx="431800" cy="144463"/>
            <a:chOff x="295" y="3929"/>
            <a:chExt cx="272" cy="91"/>
          </a:xfrm>
        </p:grpSpPr>
        <p:sp>
          <p:nvSpPr>
            <p:cNvPr id="365" name="Oval 435">
              <a:extLst>
                <a:ext uri="{FF2B5EF4-FFF2-40B4-BE49-F238E27FC236}">
                  <a16:creationId xmlns:a16="http://schemas.microsoft.com/office/drawing/2014/main" id="{ACB2BF35-B88D-4AD0-ACF7-9100A5DF4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66" name="Oval 436">
              <a:extLst>
                <a:ext uri="{FF2B5EF4-FFF2-40B4-BE49-F238E27FC236}">
                  <a16:creationId xmlns:a16="http://schemas.microsoft.com/office/drawing/2014/main" id="{06BB81F8-5B6D-4BAC-9BAB-2D78AFED2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69" name="Group 437">
            <a:extLst>
              <a:ext uri="{FF2B5EF4-FFF2-40B4-BE49-F238E27FC236}">
                <a16:creationId xmlns:a16="http://schemas.microsoft.com/office/drawing/2014/main" id="{D67A0C4E-49D6-4573-B5D9-D9F0142CBB38}"/>
              </a:ext>
            </a:extLst>
          </p:cNvPr>
          <p:cNvGrpSpPr>
            <a:grpSpLocks/>
          </p:cNvGrpSpPr>
          <p:nvPr/>
        </p:nvGrpSpPr>
        <p:grpSpPr bwMode="auto">
          <a:xfrm rot="517648">
            <a:off x="3570288" y="5830888"/>
            <a:ext cx="431800" cy="144462"/>
            <a:chOff x="295" y="3929"/>
            <a:chExt cx="272" cy="91"/>
          </a:xfrm>
        </p:grpSpPr>
        <p:sp>
          <p:nvSpPr>
            <p:cNvPr id="368" name="Oval 438">
              <a:extLst>
                <a:ext uri="{FF2B5EF4-FFF2-40B4-BE49-F238E27FC236}">
                  <a16:creationId xmlns:a16="http://schemas.microsoft.com/office/drawing/2014/main" id="{8B685C3E-5D4F-4E8A-97A1-3F3CF05250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69" name="Oval 439">
              <a:extLst>
                <a:ext uri="{FF2B5EF4-FFF2-40B4-BE49-F238E27FC236}">
                  <a16:creationId xmlns:a16="http://schemas.microsoft.com/office/drawing/2014/main" id="{84221CB3-3847-482A-A272-75A3C4A44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70" name="Group 440">
            <a:extLst>
              <a:ext uri="{FF2B5EF4-FFF2-40B4-BE49-F238E27FC236}">
                <a16:creationId xmlns:a16="http://schemas.microsoft.com/office/drawing/2014/main" id="{9EC5BD4F-EF28-4DB2-BA12-5885D7BE3BAE}"/>
              </a:ext>
            </a:extLst>
          </p:cNvPr>
          <p:cNvGrpSpPr>
            <a:grpSpLocks/>
          </p:cNvGrpSpPr>
          <p:nvPr/>
        </p:nvGrpSpPr>
        <p:grpSpPr bwMode="auto">
          <a:xfrm rot="1647613">
            <a:off x="3162300" y="5702300"/>
            <a:ext cx="431800" cy="144463"/>
            <a:chOff x="295" y="3929"/>
            <a:chExt cx="272" cy="91"/>
          </a:xfrm>
        </p:grpSpPr>
        <p:sp>
          <p:nvSpPr>
            <p:cNvPr id="371" name="Oval 441">
              <a:extLst>
                <a:ext uri="{FF2B5EF4-FFF2-40B4-BE49-F238E27FC236}">
                  <a16:creationId xmlns:a16="http://schemas.microsoft.com/office/drawing/2014/main" id="{AB06C7E2-6EC9-4ED2-BDF1-2DF55EE39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72" name="Oval 442">
              <a:extLst>
                <a:ext uri="{FF2B5EF4-FFF2-40B4-BE49-F238E27FC236}">
                  <a16:creationId xmlns:a16="http://schemas.microsoft.com/office/drawing/2014/main" id="{89EBC89F-032F-4778-812D-EC262666B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71" name="Group 443">
            <a:extLst>
              <a:ext uri="{FF2B5EF4-FFF2-40B4-BE49-F238E27FC236}">
                <a16:creationId xmlns:a16="http://schemas.microsoft.com/office/drawing/2014/main" id="{DEED44D0-E5B4-42EC-AA4D-2179F68075B6}"/>
              </a:ext>
            </a:extLst>
          </p:cNvPr>
          <p:cNvGrpSpPr>
            <a:grpSpLocks/>
          </p:cNvGrpSpPr>
          <p:nvPr/>
        </p:nvGrpSpPr>
        <p:grpSpPr bwMode="auto">
          <a:xfrm rot="2400383">
            <a:off x="2816225" y="5457825"/>
            <a:ext cx="431800" cy="144463"/>
            <a:chOff x="295" y="3929"/>
            <a:chExt cx="272" cy="91"/>
          </a:xfrm>
        </p:grpSpPr>
        <p:sp>
          <p:nvSpPr>
            <p:cNvPr id="374" name="Oval 444">
              <a:extLst>
                <a:ext uri="{FF2B5EF4-FFF2-40B4-BE49-F238E27FC236}">
                  <a16:creationId xmlns:a16="http://schemas.microsoft.com/office/drawing/2014/main" id="{F942C392-4643-47C5-BB3A-FE409D67CB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75" name="Oval 445">
              <a:extLst>
                <a:ext uri="{FF2B5EF4-FFF2-40B4-BE49-F238E27FC236}">
                  <a16:creationId xmlns:a16="http://schemas.microsoft.com/office/drawing/2014/main" id="{3356B5E7-FC7D-482E-87CE-B648A493C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7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72" name="Group 446">
            <a:extLst>
              <a:ext uri="{FF2B5EF4-FFF2-40B4-BE49-F238E27FC236}">
                <a16:creationId xmlns:a16="http://schemas.microsoft.com/office/drawing/2014/main" id="{297FA26D-B052-403C-BEAA-42BFFF167CD3}"/>
              </a:ext>
            </a:extLst>
          </p:cNvPr>
          <p:cNvGrpSpPr>
            <a:grpSpLocks/>
          </p:cNvGrpSpPr>
          <p:nvPr/>
        </p:nvGrpSpPr>
        <p:grpSpPr bwMode="auto">
          <a:xfrm rot="4329188">
            <a:off x="5374482" y="4125118"/>
            <a:ext cx="431800" cy="144463"/>
            <a:chOff x="295" y="3929"/>
            <a:chExt cx="272" cy="91"/>
          </a:xfrm>
        </p:grpSpPr>
        <p:sp>
          <p:nvSpPr>
            <p:cNvPr id="377" name="Oval 447">
              <a:extLst>
                <a:ext uri="{FF2B5EF4-FFF2-40B4-BE49-F238E27FC236}">
                  <a16:creationId xmlns:a16="http://schemas.microsoft.com/office/drawing/2014/main" id="{90145C1A-E1BE-4ED8-8C89-37067D926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78" name="Oval 448">
              <a:extLst>
                <a:ext uri="{FF2B5EF4-FFF2-40B4-BE49-F238E27FC236}">
                  <a16:creationId xmlns:a16="http://schemas.microsoft.com/office/drawing/2014/main" id="{574A9277-D113-4C43-A312-910855A804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73" name="Group 449">
            <a:extLst>
              <a:ext uri="{FF2B5EF4-FFF2-40B4-BE49-F238E27FC236}">
                <a16:creationId xmlns:a16="http://schemas.microsoft.com/office/drawing/2014/main" id="{85B5A979-1C79-4B6A-ABBF-9C014FB894DD}"/>
              </a:ext>
            </a:extLst>
          </p:cNvPr>
          <p:cNvGrpSpPr>
            <a:grpSpLocks/>
          </p:cNvGrpSpPr>
          <p:nvPr/>
        </p:nvGrpSpPr>
        <p:grpSpPr bwMode="auto">
          <a:xfrm>
            <a:off x="4002088" y="5868988"/>
            <a:ext cx="431800" cy="144462"/>
            <a:chOff x="295" y="3929"/>
            <a:chExt cx="272" cy="91"/>
          </a:xfrm>
        </p:grpSpPr>
        <p:sp>
          <p:nvSpPr>
            <p:cNvPr id="380" name="Oval 450">
              <a:extLst>
                <a:ext uri="{FF2B5EF4-FFF2-40B4-BE49-F238E27FC236}">
                  <a16:creationId xmlns:a16="http://schemas.microsoft.com/office/drawing/2014/main" id="{038A7A03-D945-401E-BA8E-FECB0D479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81" name="Oval 451">
              <a:extLst>
                <a:ext uri="{FF2B5EF4-FFF2-40B4-BE49-F238E27FC236}">
                  <a16:creationId xmlns:a16="http://schemas.microsoft.com/office/drawing/2014/main" id="{AA775120-1FE7-4204-8C10-0CD06CD65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74" name="Group 452">
            <a:extLst>
              <a:ext uri="{FF2B5EF4-FFF2-40B4-BE49-F238E27FC236}">
                <a16:creationId xmlns:a16="http://schemas.microsoft.com/office/drawing/2014/main" id="{5ED84DAC-A503-4A70-82A7-A8425ED936EE}"/>
              </a:ext>
            </a:extLst>
          </p:cNvPr>
          <p:cNvGrpSpPr>
            <a:grpSpLocks/>
          </p:cNvGrpSpPr>
          <p:nvPr/>
        </p:nvGrpSpPr>
        <p:grpSpPr bwMode="auto">
          <a:xfrm rot="-819992">
            <a:off x="4424363" y="5819775"/>
            <a:ext cx="431800" cy="144463"/>
            <a:chOff x="295" y="3929"/>
            <a:chExt cx="272" cy="91"/>
          </a:xfrm>
        </p:grpSpPr>
        <p:sp>
          <p:nvSpPr>
            <p:cNvPr id="383" name="Oval 453">
              <a:extLst>
                <a:ext uri="{FF2B5EF4-FFF2-40B4-BE49-F238E27FC236}">
                  <a16:creationId xmlns:a16="http://schemas.microsoft.com/office/drawing/2014/main" id="{94E44B57-4416-4E73-B383-C4D1EEFCBE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84" name="Oval 454">
              <a:extLst>
                <a:ext uri="{FF2B5EF4-FFF2-40B4-BE49-F238E27FC236}">
                  <a16:creationId xmlns:a16="http://schemas.microsoft.com/office/drawing/2014/main" id="{F60DB685-0E52-4D4B-BBF0-6C2697739E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75" name="Group 455">
            <a:extLst>
              <a:ext uri="{FF2B5EF4-FFF2-40B4-BE49-F238E27FC236}">
                <a16:creationId xmlns:a16="http://schemas.microsoft.com/office/drawing/2014/main" id="{F6100BAF-8612-47A4-9EBD-E551F89E4B87}"/>
              </a:ext>
            </a:extLst>
          </p:cNvPr>
          <p:cNvGrpSpPr>
            <a:grpSpLocks/>
          </p:cNvGrpSpPr>
          <p:nvPr/>
        </p:nvGrpSpPr>
        <p:grpSpPr bwMode="auto">
          <a:xfrm rot="-1674557">
            <a:off x="4822825" y="5661025"/>
            <a:ext cx="431800" cy="144463"/>
            <a:chOff x="295" y="3929"/>
            <a:chExt cx="272" cy="91"/>
          </a:xfrm>
        </p:grpSpPr>
        <p:sp>
          <p:nvSpPr>
            <p:cNvPr id="386" name="Oval 456">
              <a:extLst>
                <a:ext uri="{FF2B5EF4-FFF2-40B4-BE49-F238E27FC236}">
                  <a16:creationId xmlns:a16="http://schemas.microsoft.com/office/drawing/2014/main" id="{8838CBBF-AC65-490E-A3C7-8DF8AF6D9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87" name="Oval 457">
              <a:extLst>
                <a:ext uri="{FF2B5EF4-FFF2-40B4-BE49-F238E27FC236}">
                  <a16:creationId xmlns:a16="http://schemas.microsoft.com/office/drawing/2014/main" id="{D67B175A-7ABC-4936-93D1-73B6B9496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76" name="Group 458">
            <a:extLst>
              <a:ext uri="{FF2B5EF4-FFF2-40B4-BE49-F238E27FC236}">
                <a16:creationId xmlns:a16="http://schemas.microsoft.com/office/drawing/2014/main" id="{2DA1E2A4-ABBF-4AA0-AAE0-AC72A08D56C9}"/>
              </a:ext>
            </a:extLst>
          </p:cNvPr>
          <p:cNvGrpSpPr>
            <a:grpSpLocks/>
          </p:cNvGrpSpPr>
          <p:nvPr/>
        </p:nvGrpSpPr>
        <p:grpSpPr bwMode="auto">
          <a:xfrm rot="-5101815">
            <a:off x="5407819" y="4556919"/>
            <a:ext cx="431800" cy="144462"/>
            <a:chOff x="295" y="3929"/>
            <a:chExt cx="272" cy="91"/>
          </a:xfrm>
        </p:grpSpPr>
        <p:sp>
          <p:nvSpPr>
            <p:cNvPr id="389" name="Oval 459">
              <a:extLst>
                <a:ext uri="{FF2B5EF4-FFF2-40B4-BE49-F238E27FC236}">
                  <a16:creationId xmlns:a16="http://schemas.microsoft.com/office/drawing/2014/main" id="{7E65E703-6D31-406E-BBFB-89B829E02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90" name="Oval 460">
              <a:extLst>
                <a:ext uri="{FF2B5EF4-FFF2-40B4-BE49-F238E27FC236}">
                  <a16:creationId xmlns:a16="http://schemas.microsoft.com/office/drawing/2014/main" id="{E000D1B4-17E6-49C8-8AEF-E184B2C2D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77" name="Group 461">
            <a:extLst>
              <a:ext uri="{FF2B5EF4-FFF2-40B4-BE49-F238E27FC236}">
                <a16:creationId xmlns:a16="http://schemas.microsoft.com/office/drawing/2014/main" id="{19D57A1B-BB61-42D0-B4B9-18727D2B3471}"/>
              </a:ext>
            </a:extLst>
          </p:cNvPr>
          <p:cNvGrpSpPr>
            <a:grpSpLocks/>
          </p:cNvGrpSpPr>
          <p:nvPr/>
        </p:nvGrpSpPr>
        <p:grpSpPr bwMode="auto">
          <a:xfrm rot="-3496055">
            <a:off x="5130007" y="5377656"/>
            <a:ext cx="431800" cy="144463"/>
            <a:chOff x="295" y="3929"/>
            <a:chExt cx="272" cy="91"/>
          </a:xfrm>
        </p:grpSpPr>
        <p:sp>
          <p:nvSpPr>
            <p:cNvPr id="392" name="Oval 462">
              <a:extLst>
                <a:ext uri="{FF2B5EF4-FFF2-40B4-BE49-F238E27FC236}">
                  <a16:creationId xmlns:a16="http://schemas.microsoft.com/office/drawing/2014/main" id="{B3F2B6FF-ED6E-4FA3-92C0-72263C885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93" name="Oval 463">
              <a:extLst>
                <a:ext uri="{FF2B5EF4-FFF2-40B4-BE49-F238E27FC236}">
                  <a16:creationId xmlns:a16="http://schemas.microsoft.com/office/drawing/2014/main" id="{847EF3B0-1CF8-474E-98F7-10CAC7606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78" name="Group 464">
            <a:extLst>
              <a:ext uri="{FF2B5EF4-FFF2-40B4-BE49-F238E27FC236}">
                <a16:creationId xmlns:a16="http://schemas.microsoft.com/office/drawing/2014/main" id="{61CDB2EB-111E-4827-8842-3CC3293B0D05}"/>
              </a:ext>
            </a:extLst>
          </p:cNvPr>
          <p:cNvGrpSpPr>
            <a:grpSpLocks/>
          </p:cNvGrpSpPr>
          <p:nvPr/>
        </p:nvGrpSpPr>
        <p:grpSpPr bwMode="auto">
          <a:xfrm rot="-4179842">
            <a:off x="5293519" y="4982369"/>
            <a:ext cx="431800" cy="144462"/>
            <a:chOff x="295" y="3929"/>
            <a:chExt cx="272" cy="91"/>
          </a:xfrm>
        </p:grpSpPr>
        <p:sp>
          <p:nvSpPr>
            <p:cNvPr id="395" name="Oval 465">
              <a:extLst>
                <a:ext uri="{FF2B5EF4-FFF2-40B4-BE49-F238E27FC236}">
                  <a16:creationId xmlns:a16="http://schemas.microsoft.com/office/drawing/2014/main" id="{06EEAA01-0791-440B-AFE4-E4D55C0F2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96" name="Oval 466">
              <a:extLst>
                <a:ext uri="{FF2B5EF4-FFF2-40B4-BE49-F238E27FC236}">
                  <a16:creationId xmlns:a16="http://schemas.microsoft.com/office/drawing/2014/main" id="{755B7386-78AB-48D7-BD99-E55E7EEFC7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79" name="Group 269">
            <a:extLst>
              <a:ext uri="{FF2B5EF4-FFF2-40B4-BE49-F238E27FC236}">
                <a16:creationId xmlns:a16="http://schemas.microsoft.com/office/drawing/2014/main" id="{7719F1C1-A11A-42EF-897F-8E1F8B62212A}"/>
              </a:ext>
            </a:extLst>
          </p:cNvPr>
          <p:cNvGrpSpPr>
            <a:grpSpLocks/>
          </p:cNvGrpSpPr>
          <p:nvPr/>
        </p:nvGrpSpPr>
        <p:grpSpPr bwMode="auto">
          <a:xfrm rot="1886227">
            <a:off x="2987675" y="3933825"/>
            <a:ext cx="431800" cy="144463"/>
            <a:chOff x="295" y="3929"/>
            <a:chExt cx="272" cy="91"/>
          </a:xfrm>
        </p:grpSpPr>
        <p:sp>
          <p:nvSpPr>
            <p:cNvPr id="398" name="Oval 270">
              <a:extLst>
                <a:ext uri="{FF2B5EF4-FFF2-40B4-BE49-F238E27FC236}">
                  <a16:creationId xmlns:a16="http://schemas.microsoft.com/office/drawing/2014/main" id="{312278EA-E499-45A8-AF62-DFD93DCB9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99" name="Oval 271">
              <a:extLst>
                <a:ext uri="{FF2B5EF4-FFF2-40B4-BE49-F238E27FC236}">
                  <a16:creationId xmlns:a16="http://schemas.microsoft.com/office/drawing/2014/main" id="{E89547E7-7868-49B9-90E5-7B6C9DE26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80" name="Group 419">
            <a:extLst>
              <a:ext uri="{FF2B5EF4-FFF2-40B4-BE49-F238E27FC236}">
                <a16:creationId xmlns:a16="http://schemas.microsoft.com/office/drawing/2014/main" id="{C6F33456-AA57-4BD2-8D80-9FF69BF5AFA2}"/>
              </a:ext>
            </a:extLst>
          </p:cNvPr>
          <p:cNvGrpSpPr>
            <a:grpSpLocks/>
          </p:cNvGrpSpPr>
          <p:nvPr/>
        </p:nvGrpSpPr>
        <p:grpSpPr bwMode="auto">
          <a:xfrm rot="8710693">
            <a:off x="2627313" y="3933825"/>
            <a:ext cx="431800" cy="144463"/>
            <a:chOff x="295" y="3929"/>
            <a:chExt cx="272" cy="91"/>
          </a:xfrm>
        </p:grpSpPr>
        <p:sp>
          <p:nvSpPr>
            <p:cNvPr id="401" name="Oval 420">
              <a:extLst>
                <a:ext uri="{FF2B5EF4-FFF2-40B4-BE49-F238E27FC236}">
                  <a16:creationId xmlns:a16="http://schemas.microsoft.com/office/drawing/2014/main" id="{BFE4E047-3F4E-4A39-8B32-BC5EA95F4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02" name="Oval 421">
              <a:extLst>
                <a:ext uri="{FF2B5EF4-FFF2-40B4-BE49-F238E27FC236}">
                  <a16:creationId xmlns:a16="http://schemas.microsoft.com/office/drawing/2014/main" id="{2EFDCC1E-194B-4D6F-BED6-F155E19B7D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81" name="Group 425">
            <a:extLst>
              <a:ext uri="{FF2B5EF4-FFF2-40B4-BE49-F238E27FC236}">
                <a16:creationId xmlns:a16="http://schemas.microsoft.com/office/drawing/2014/main" id="{FFF27515-5C76-4E74-9C02-FA6737542EFF}"/>
              </a:ext>
            </a:extLst>
          </p:cNvPr>
          <p:cNvGrpSpPr>
            <a:grpSpLocks/>
          </p:cNvGrpSpPr>
          <p:nvPr/>
        </p:nvGrpSpPr>
        <p:grpSpPr bwMode="auto">
          <a:xfrm rot="3464144">
            <a:off x="2547144" y="5128419"/>
            <a:ext cx="431800" cy="144462"/>
            <a:chOff x="295" y="3929"/>
            <a:chExt cx="272" cy="91"/>
          </a:xfrm>
        </p:grpSpPr>
        <p:sp>
          <p:nvSpPr>
            <p:cNvPr id="404" name="Oval 426">
              <a:extLst>
                <a:ext uri="{FF2B5EF4-FFF2-40B4-BE49-F238E27FC236}">
                  <a16:creationId xmlns:a16="http://schemas.microsoft.com/office/drawing/2014/main" id="{DA6FCF1B-2F05-472B-B757-3C3E87B63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05" name="Oval 427">
              <a:extLst>
                <a:ext uri="{FF2B5EF4-FFF2-40B4-BE49-F238E27FC236}">
                  <a16:creationId xmlns:a16="http://schemas.microsoft.com/office/drawing/2014/main" id="{BBFCB688-FE91-46EE-926D-D228E97C1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82" name="Group 422">
            <a:extLst>
              <a:ext uri="{FF2B5EF4-FFF2-40B4-BE49-F238E27FC236}">
                <a16:creationId xmlns:a16="http://schemas.microsoft.com/office/drawing/2014/main" id="{19F905E2-37D7-45E2-8C41-79282BEEC80B}"/>
              </a:ext>
            </a:extLst>
          </p:cNvPr>
          <p:cNvGrpSpPr>
            <a:grpSpLocks/>
          </p:cNvGrpSpPr>
          <p:nvPr/>
        </p:nvGrpSpPr>
        <p:grpSpPr bwMode="auto">
          <a:xfrm rot="5788985">
            <a:off x="2431257" y="4283868"/>
            <a:ext cx="431800" cy="144463"/>
            <a:chOff x="295" y="3929"/>
            <a:chExt cx="272" cy="91"/>
          </a:xfrm>
        </p:grpSpPr>
        <p:sp>
          <p:nvSpPr>
            <p:cNvPr id="407" name="Oval 423">
              <a:extLst>
                <a:ext uri="{FF2B5EF4-FFF2-40B4-BE49-F238E27FC236}">
                  <a16:creationId xmlns:a16="http://schemas.microsoft.com/office/drawing/2014/main" id="{ED7E4214-4650-4ED6-A9DD-F5B8A82766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08" name="Oval 424">
              <a:extLst>
                <a:ext uri="{FF2B5EF4-FFF2-40B4-BE49-F238E27FC236}">
                  <a16:creationId xmlns:a16="http://schemas.microsoft.com/office/drawing/2014/main" id="{697EFB2A-7C17-4840-BF14-BAAF1B5FF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83" name="Group 266">
            <a:extLst>
              <a:ext uri="{FF2B5EF4-FFF2-40B4-BE49-F238E27FC236}">
                <a16:creationId xmlns:a16="http://schemas.microsoft.com/office/drawing/2014/main" id="{A49656CA-1F6D-4A48-8BA1-825B8831566C}"/>
              </a:ext>
            </a:extLst>
          </p:cNvPr>
          <p:cNvGrpSpPr>
            <a:grpSpLocks/>
          </p:cNvGrpSpPr>
          <p:nvPr/>
        </p:nvGrpSpPr>
        <p:grpSpPr bwMode="auto">
          <a:xfrm rot="-2237686">
            <a:off x="4665663" y="4027488"/>
            <a:ext cx="431800" cy="144462"/>
            <a:chOff x="295" y="3929"/>
            <a:chExt cx="272" cy="91"/>
          </a:xfrm>
        </p:grpSpPr>
        <p:sp>
          <p:nvSpPr>
            <p:cNvPr id="410" name="Oval 267">
              <a:extLst>
                <a:ext uri="{FF2B5EF4-FFF2-40B4-BE49-F238E27FC236}">
                  <a16:creationId xmlns:a16="http://schemas.microsoft.com/office/drawing/2014/main" id="{2D4CBBAA-5C7B-4A2E-8EE2-AD93824143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11" name="Oval 268">
              <a:extLst>
                <a:ext uri="{FF2B5EF4-FFF2-40B4-BE49-F238E27FC236}">
                  <a16:creationId xmlns:a16="http://schemas.microsoft.com/office/drawing/2014/main" id="{376751E0-1C86-4ED8-A8BC-FDD3D5D55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84" name="Group 257">
            <a:extLst>
              <a:ext uri="{FF2B5EF4-FFF2-40B4-BE49-F238E27FC236}">
                <a16:creationId xmlns:a16="http://schemas.microsoft.com/office/drawing/2014/main" id="{0A535DC7-45D4-4F01-B652-FD38D22BE5A3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4149725"/>
            <a:ext cx="431800" cy="144463"/>
            <a:chOff x="295" y="3929"/>
            <a:chExt cx="272" cy="91"/>
          </a:xfrm>
        </p:grpSpPr>
        <p:sp>
          <p:nvSpPr>
            <p:cNvPr id="413" name="Oval 258">
              <a:extLst>
                <a:ext uri="{FF2B5EF4-FFF2-40B4-BE49-F238E27FC236}">
                  <a16:creationId xmlns:a16="http://schemas.microsoft.com/office/drawing/2014/main" id="{9FA1FD25-617F-42EC-B9F7-8407E16290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14" name="Oval 259">
              <a:extLst>
                <a:ext uri="{FF2B5EF4-FFF2-40B4-BE49-F238E27FC236}">
                  <a16:creationId xmlns:a16="http://schemas.microsoft.com/office/drawing/2014/main" id="{827DC2B7-03D7-4132-B3EA-BD90041F01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85" name="Group 260">
            <a:extLst>
              <a:ext uri="{FF2B5EF4-FFF2-40B4-BE49-F238E27FC236}">
                <a16:creationId xmlns:a16="http://schemas.microsoft.com/office/drawing/2014/main" id="{BC9F8139-E7D6-418D-BEAD-68AA54162306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4149725"/>
            <a:ext cx="431800" cy="144463"/>
            <a:chOff x="295" y="3929"/>
            <a:chExt cx="272" cy="91"/>
          </a:xfrm>
        </p:grpSpPr>
        <p:sp>
          <p:nvSpPr>
            <p:cNvPr id="416" name="Oval 261">
              <a:extLst>
                <a:ext uri="{FF2B5EF4-FFF2-40B4-BE49-F238E27FC236}">
                  <a16:creationId xmlns:a16="http://schemas.microsoft.com/office/drawing/2014/main" id="{BA85CE52-24A1-4DB4-AD73-D40E82252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17" name="Oval 262">
              <a:extLst>
                <a:ext uri="{FF2B5EF4-FFF2-40B4-BE49-F238E27FC236}">
                  <a16:creationId xmlns:a16="http://schemas.microsoft.com/office/drawing/2014/main" id="{01FC13CE-FE7B-4069-B979-BE4FA52ED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0886" name="Group 263">
            <a:extLst>
              <a:ext uri="{FF2B5EF4-FFF2-40B4-BE49-F238E27FC236}">
                <a16:creationId xmlns:a16="http://schemas.microsoft.com/office/drawing/2014/main" id="{035955EA-0475-48E2-B4EE-A0963731BEC4}"/>
              </a:ext>
            </a:extLst>
          </p:cNvPr>
          <p:cNvGrpSpPr>
            <a:grpSpLocks/>
          </p:cNvGrpSpPr>
          <p:nvPr/>
        </p:nvGrpSpPr>
        <p:grpSpPr bwMode="auto">
          <a:xfrm rot="824176">
            <a:off x="3419475" y="4076700"/>
            <a:ext cx="431800" cy="144463"/>
            <a:chOff x="295" y="3929"/>
            <a:chExt cx="272" cy="91"/>
          </a:xfrm>
        </p:grpSpPr>
        <p:sp>
          <p:nvSpPr>
            <p:cNvPr id="419" name="Oval 264">
              <a:extLst>
                <a:ext uri="{FF2B5EF4-FFF2-40B4-BE49-F238E27FC236}">
                  <a16:creationId xmlns:a16="http://schemas.microsoft.com/office/drawing/2014/main" id="{A58BF2AA-8138-49B7-95F2-CDB216AB4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20" name="Oval 265">
              <a:extLst>
                <a:ext uri="{FF2B5EF4-FFF2-40B4-BE49-F238E27FC236}">
                  <a16:creationId xmlns:a16="http://schemas.microsoft.com/office/drawing/2014/main" id="{EA2F24DE-32B9-49CA-B692-6F2E29EA0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421" name="Line 483">
            <a:extLst>
              <a:ext uri="{FF2B5EF4-FFF2-40B4-BE49-F238E27FC236}">
                <a16:creationId xmlns:a16="http://schemas.microsoft.com/office/drawing/2014/main" id="{93074BDB-9FFA-4C7B-8443-43D8C62BF0A8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292725" y="3716338"/>
            <a:ext cx="1511300" cy="504825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422" name="Text Box 484">
            <a:extLst>
              <a:ext uri="{FF2B5EF4-FFF2-40B4-BE49-F238E27FC236}">
                <a16:creationId xmlns:a16="http://schemas.microsoft.com/office/drawing/2014/main" id="{1CC56142-0B21-4449-AAFE-4F728DC0AC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04025" y="3860800"/>
            <a:ext cx="2125663" cy="6461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b="1" kern="0" dirty="0" err="1">
                <a:solidFill>
                  <a:srgbClr val="000000"/>
                </a:solidFill>
                <a:latin typeface="+mj-lt"/>
              </a:rPr>
              <a:t>extraembryonic</a:t>
            </a:r>
            <a:endParaRPr lang="hu-HU" altLang="hu-HU" sz="1800" b="1" kern="0" dirty="0">
              <a:solidFill>
                <a:srgbClr val="000000"/>
              </a:solidFill>
              <a:latin typeface="+mj-lt"/>
            </a:endParaRPr>
          </a:p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b="1" kern="0" dirty="0" err="1">
                <a:solidFill>
                  <a:srgbClr val="000000"/>
                </a:solidFill>
                <a:latin typeface="+mj-lt"/>
              </a:rPr>
              <a:t>mesoderm</a:t>
            </a:r>
            <a:endParaRPr lang="hu-HU" altLang="hu-HU" sz="1800" b="1" kern="0" dirty="0">
              <a:solidFill>
                <a:srgbClr val="000000"/>
              </a:solidFill>
              <a:latin typeface="+mj-lt"/>
            </a:endParaRPr>
          </a:p>
        </p:txBody>
      </p:sp>
      <p:sp>
        <p:nvSpPr>
          <p:cNvPr id="423" name="Line 485">
            <a:extLst>
              <a:ext uri="{FF2B5EF4-FFF2-40B4-BE49-F238E27FC236}">
                <a16:creationId xmlns:a16="http://schemas.microsoft.com/office/drawing/2014/main" id="{34BCD7B1-194D-4C5B-8E2C-85A9576087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1500" y="4292600"/>
            <a:ext cx="1152525" cy="649288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 type="triangle" w="lg" len="lg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424" name="Text Box 452">
            <a:extLst>
              <a:ext uri="{FF2B5EF4-FFF2-40B4-BE49-F238E27FC236}">
                <a16:creationId xmlns:a16="http://schemas.microsoft.com/office/drawing/2014/main" id="{B4F609E0-1E52-4E4E-ACF4-80A81D1629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001963"/>
            <a:ext cx="1081087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amnion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cavity</a:t>
            </a:r>
            <a:endParaRPr lang="hu-HU" altLang="hu-HU" sz="1800" kern="0" dirty="0">
              <a:solidFill>
                <a:srgbClr val="000000"/>
              </a:solidFill>
              <a:latin typeface="+mn-lt"/>
            </a:endParaRPr>
          </a:p>
        </p:txBody>
      </p:sp>
      <p:sp>
        <p:nvSpPr>
          <p:cNvPr id="426" name="Text Box 425">
            <a:extLst>
              <a:ext uri="{FF2B5EF4-FFF2-40B4-BE49-F238E27FC236}">
                <a16:creationId xmlns:a16="http://schemas.microsoft.com/office/drawing/2014/main" id="{6E36AEEA-F781-40CF-A127-60AF5049EE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8950" y="4613275"/>
            <a:ext cx="2085975" cy="3698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primitive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yolk</a:t>
            </a:r>
            <a:r>
              <a:rPr lang="hu-HU" altLang="hu-HU" sz="1800" kern="0" dirty="0">
                <a:solidFill>
                  <a:srgbClr val="000000"/>
                </a:solidFill>
                <a:latin typeface="+mn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n-lt"/>
              </a:rPr>
              <a:t>sac</a:t>
            </a:r>
            <a:endParaRPr lang="hu-HU" altLang="hu-HU" sz="1800" kern="0" dirty="0">
              <a:solidFill>
                <a:srgbClr val="000000"/>
              </a:solidFill>
              <a:latin typeface="+mn-lt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">
            <a:extLst>
              <a:ext uri="{FF2B5EF4-FFF2-40B4-BE49-F238E27FC236}">
                <a16:creationId xmlns:a16="http://schemas.microsoft.com/office/drawing/2014/main" id="{6DED19C0-19D8-4807-8AA7-E92C15A4A5A0}"/>
              </a:ext>
            </a:extLst>
          </p:cNvPr>
          <p:cNvSpPr>
            <a:spLocks/>
          </p:cNvSpPr>
          <p:nvPr/>
        </p:nvSpPr>
        <p:spPr bwMode="auto">
          <a:xfrm>
            <a:off x="165100" y="115888"/>
            <a:ext cx="8872538" cy="6394450"/>
          </a:xfrm>
          <a:custGeom>
            <a:avLst/>
            <a:gdLst>
              <a:gd name="T0" fmla="*/ 2147483646 w 5589"/>
              <a:gd name="T1" fmla="*/ 2147483646 h 4028"/>
              <a:gd name="T2" fmla="*/ 2147483646 w 5589"/>
              <a:gd name="T3" fmla="*/ 2147483646 h 4028"/>
              <a:gd name="T4" fmla="*/ 2147483646 w 5589"/>
              <a:gd name="T5" fmla="*/ 2147483646 h 4028"/>
              <a:gd name="T6" fmla="*/ 2147483646 w 5589"/>
              <a:gd name="T7" fmla="*/ 2147483646 h 4028"/>
              <a:gd name="T8" fmla="*/ 2147483646 w 5589"/>
              <a:gd name="T9" fmla="*/ 2147483646 h 4028"/>
              <a:gd name="T10" fmla="*/ 2147483646 w 5589"/>
              <a:gd name="T11" fmla="*/ 2147483646 h 4028"/>
              <a:gd name="T12" fmla="*/ 2147483646 w 5589"/>
              <a:gd name="T13" fmla="*/ 2147483646 h 4028"/>
              <a:gd name="T14" fmla="*/ 2147483646 w 5589"/>
              <a:gd name="T15" fmla="*/ 2147483646 h 4028"/>
              <a:gd name="T16" fmla="*/ 2147483646 w 5589"/>
              <a:gd name="T17" fmla="*/ 2147483646 h 4028"/>
              <a:gd name="T18" fmla="*/ 2147483646 w 5589"/>
              <a:gd name="T19" fmla="*/ 0 h 4028"/>
              <a:gd name="T20" fmla="*/ 2147483646 w 5589"/>
              <a:gd name="T21" fmla="*/ 0 h 4028"/>
              <a:gd name="T22" fmla="*/ 0 w 5589"/>
              <a:gd name="T23" fmla="*/ 2147483646 h 4028"/>
              <a:gd name="T24" fmla="*/ 2147483646 w 5589"/>
              <a:gd name="T25" fmla="*/ 2147483646 h 402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589" h="4028">
                <a:moveTo>
                  <a:pt x="2124" y="3973"/>
                </a:moveTo>
                <a:lnTo>
                  <a:pt x="2457" y="4028"/>
                </a:lnTo>
                <a:lnTo>
                  <a:pt x="2873" y="3959"/>
                </a:lnTo>
                <a:lnTo>
                  <a:pt x="3185" y="3973"/>
                </a:lnTo>
                <a:lnTo>
                  <a:pt x="3734" y="3931"/>
                </a:lnTo>
                <a:lnTo>
                  <a:pt x="4206" y="3980"/>
                </a:lnTo>
                <a:lnTo>
                  <a:pt x="4823" y="3924"/>
                </a:lnTo>
                <a:lnTo>
                  <a:pt x="5059" y="3938"/>
                </a:lnTo>
                <a:lnTo>
                  <a:pt x="5545" y="3931"/>
                </a:lnTo>
                <a:lnTo>
                  <a:pt x="5589" y="0"/>
                </a:lnTo>
                <a:lnTo>
                  <a:pt x="10" y="0"/>
                </a:lnTo>
                <a:lnTo>
                  <a:pt x="0" y="3994"/>
                </a:lnTo>
                <a:lnTo>
                  <a:pt x="2124" y="3973"/>
                </a:lnTo>
                <a:close/>
              </a:path>
            </a:pathLst>
          </a:custGeom>
          <a:solidFill>
            <a:schemeClr val="tx1">
              <a:lumMod val="25000"/>
              <a:lumOff val="75000"/>
            </a:schemeClr>
          </a:solidFill>
          <a:ln w="9525">
            <a:solidFill>
              <a:srgbClr val="000000"/>
            </a:solidFill>
            <a:round/>
            <a:headEnd/>
            <a:tailEnd/>
          </a:ln>
          <a:effec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 dirty="0">
              <a:solidFill>
                <a:srgbClr val="FFFFFF"/>
              </a:solidFill>
            </a:endParaRPr>
          </a:p>
        </p:txBody>
      </p:sp>
      <p:sp>
        <p:nvSpPr>
          <p:cNvPr id="3" name="Freeform 3">
            <a:extLst>
              <a:ext uri="{FF2B5EF4-FFF2-40B4-BE49-F238E27FC236}">
                <a16:creationId xmlns:a16="http://schemas.microsoft.com/office/drawing/2014/main" id="{3AB004A7-1C07-476B-A44C-879B8911053C}"/>
              </a:ext>
            </a:extLst>
          </p:cNvPr>
          <p:cNvSpPr>
            <a:spLocks/>
          </p:cNvSpPr>
          <p:nvPr/>
        </p:nvSpPr>
        <p:spPr bwMode="auto">
          <a:xfrm>
            <a:off x="933450" y="820738"/>
            <a:ext cx="6383338" cy="5670550"/>
          </a:xfrm>
          <a:custGeom>
            <a:avLst/>
            <a:gdLst>
              <a:gd name="T0" fmla="*/ 2147483646 w 4021"/>
              <a:gd name="T1" fmla="*/ 2147483646 h 3572"/>
              <a:gd name="T2" fmla="*/ 2147483646 w 4021"/>
              <a:gd name="T3" fmla="*/ 2147483646 h 3572"/>
              <a:gd name="T4" fmla="*/ 2147483646 w 4021"/>
              <a:gd name="T5" fmla="*/ 2147483646 h 3572"/>
              <a:gd name="T6" fmla="*/ 2147483646 w 4021"/>
              <a:gd name="T7" fmla="*/ 2147483646 h 3572"/>
              <a:gd name="T8" fmla="*/ 2147483646 w 4021"/>
              <a:gd name="T9" fmla="*/ 2147483646 h 3572"/>
              <a:gd name="T10" fmla="*/ 2147483646 w 4021"/>
              <a:gd name="T11" fmla="*/ 2147483646 h 3572"/>
              <a:gd name="T12" fmla="*/ 2147483646 w 4021"/>
              <a:gd name="T13" fmla="*/ 2147483646 h 3572"/>
              <a:gd name="T14" fmla="*/ 2147483646 w 4021"/>
              <a:gd name="T15" fmla="*/ 2147483646 h 3572"/>
              <a:gd name="T16" fmla="*/ 2147483646 w 4021"/>
              <a:gd name="T17" fmla="*/ 2147483646 h 3572"/>
              <a:gd name="T18" fmla="*/ 2147483646 w 4021"/>
              <a:gd name="T19" fmla="*/ 2147483646 h 3572"/>
              <a:gd name="T20" fmla="*/ 2147483646 w 4021"/>
              <a:gd name="T21" fmla="*/ 2147483646 h 3572"/>
              <a:gd name="T22" fmla="*/ 2147483646 w 4021"/>
              <a:gd name="T23" fmla="*/ 2147483646 h 3572"/>
              <a:gd name="T24" fmla="*/ 2147483646 w 4021"/>
              <a:gd name="T25" fmla="*/ 2147483646 h 3572"/>
              <a:gd name="T26" fmla="*/ 2147483646 w 4021"/>
              <a:gd name="T27" fmla="*/ 2147483646 h 3572"/>
              <a:gd name="T28" fmla="*/ 2147483646 w 4021"/>
              <a:gd name="T29" fmla="*/ 2147483646 h 3572"/>
              <a:gd name="T30" fmla="*/ 2147483646 w 4021"/>
              <a:gd name="T31" fmla="*/ 2147483646 h 3572"/>
              <a:gd name="T32" fmla="*/ 2147483646 w 4021"/>
              <a:gd name="T33" fmla="*/ 2147483646 h 3572"/>
              <a:gd name="T34" fmla="*/ 2147483646 w 4021"/>
              <a:gd name="T35" fmla="*/ 2147483646 h 3572"/>
              <a:gd name="T36" fmla="*/ 2147483646 w 4021"/>
              <a:gd name="T37" fmla="*/ 2147483646 h 3572"/>
              <a:gd name="T38" fmla="*/ 2147483646 w 4021"/>
              <a:gd name="T39" fmla="*/ 2147483646 h 3572"/>
              <a:gd name="T40" fmla="*/ 2147483646 w 4021"/>
              <a:gd name="T41" fmla="*/ 2147483646 h 3572"/>
              <a:gd name="T42" fmla="*/ 2147483646 w 4021"/>
              <a:gd name="T43" fmla="*/ 2147483646 h 3572"/>
              <a:gd name="T44" fmla="*/ 2147483646 w 4021"/>
              <a:gd name="T45" fmla="*/ 2147483646 h 3572"/>
              <a:gd name="T46" fmla="*/ 2147483646 w 4021"/>
              <a:gd name="T47" fmla="*/ 2147483646 h 3572"/>
              <a:gd name="T48" fmla="*/ 2147483646 w 4021"/>
              <a:gd name="T49" fmla="*/ 2147483646 h 3572"/>
              <a:gd name="T50" fmla="*/ 2147483646 w 4021"/>
              <a:gd name="T51" fmla="*/ 2147483646 h 3572"/>
              <a:gd name="T52" fmla="*/ 2147483646 w 4021"/>
              <a:gd name="T53" fmla="*/ 2147483646 h 3572"/>
              <a:gd name="T54" fmla="*/ 2147483646 w 4021"/>
              <a:gd name="T55" fmla="*/ 2147483646 h 3572"/>
              <a:gd name="T56" fmla="*/ 2147483646 w 4021"/>
              <a:gd name="T57" fmla="*/ 2147483646 h 3572"/>
              <a:gd name="T58" fmla="*/ 2147483646 w 4021"/>
              <a:gd name="T59" fmla="*/ 2147483646 h 3572"/>
              <a:gd name="T60" fmla="*/ 2147483646 w 4021"/>
              <a:gd name="T61" fmla="*/ 2147483646 h 357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4021" h="3572">
                <a:moveTo>
                  <a:pt x="800" y="3397"/>
                </a:moveTo>
                <a:cubicBezTo>
                  <a:pt x="751" y="3322"/>
                  <a:pt x="780" y="3091"/>
                  <a:pt x="689" y="3029"/>
                </a:cubicBezTo>
                <a:cubicBezTo>
                  <a:pt x="598" y="2967"/>
                  <a:pt x="297" y="3096"/>
                  <a:pt x="252" y="3022"/>
                </a:cubicBezTo>
                <a:cubicBezTo>
                  <a:pt x="207" y="2948"/>
                  <a:pt x="448" y="2675"/>
                  <a:pt x="418" y="2585"/>
                </a:cubicBezTo>
                <a:cubicBezTo>
                  <a:pt x="388" y="2495"/>
                  <a:pt x="92" y="2548"/>
                  <a:pt x="71" y="2481"/>
                </a:cubicBezTo>
                <a:cubicBezTo>
                  <a:pt x="50" y="2414"/>
                  <a:pt x="295" y="2281"/>
                  <a:pt x="293" y="2183"/>
                </a:cubicBezTo>
                <a:cubicBezTo>
                  <a:pt x="291" y="2085"/>
                  <a:pt x="0" y="1989"/>
                  <a:pt x="57" y="1891"/>
                </a:cubicBezTo>
                <a:cubicBezTo>
                  <a:pt x="114" y="1793"/>
                  <a:pt x="550" y="1743"/>
                  <a:pt x="633" y="1593"/>
                </a:cubicBezTo>
                <a:cubicBezTo>
                  <a:pt x="716" y="1443"/>
                  <a:pt x="516" y="1081"/>
                  <a:pt x="557" y="989"/>
                </a:cubicBezTo>
                <a:cubicBezTo>
                  <a:pt x="598" y="897"/>
                  <a:pt x="837" y="1149"/>
                  <a:pt x="876" y="1044"/>
                </a:cubicBezTo>
                <a:cubicBezTo>
                  <a:pt x="915" y="939"/>
                  <a:pt x="712" y="427"/>
                  <a:pt x="793" y="357"/>
                </a:cubicBezTo>
                <a:cubicBezTo>
                  <a:pt x="874" y="287"/>
                  <a:pt x="1223" y="664"/>
                  <a:pt x="1362" y="621"/>
                </a:cubicBezTo>
                <a:cubicBezTo>
                  <a:pt x="1501" y="578"/>
                  <a:pt x="1558" y="97"/>
                  <a:pt x="1626" y="101"/>
                </a:cubicBezTo>
                <a:cubicBezTo>
                  <a:pt x="1694" y="105"/>
                  <a:pt x="1712" y="550"/>
                  <a:pt x="1772" y="642"/>
                </a:cubicBezTo>
                <a:cubicBezTo>
                  <a:pt x="1832" y="734"/>
                  <a:pt x="1900" y="760"/>
                  <a:pt x="1987" y="656"/>
                </a:cubicBezTo>
                <a:cubicBezTo>
                  <a:pt x="2074" y="552"/>
                  <a:pt x="2227" y="0"/>
                  <a:pt x="2292" y="17"/>
                </a:cubicBezTo>
                <a:cubicBezTo>
                  <a:pt x="2357" y="34"/>
                  <a:pt x="2263" y="740"/>
                  <a:pt x="2375" y="760"/>
                </a:cubicBezTo>
                <a:cubicBezTo>
                  <a:pt x="2487" y="780"/>
                  <a:pt x="2832" y="155"/>
                  <a:pt x="2965" y="135"/>
                </a:cubicBezTo>
                <a:cubicBezTo>
                  <a:pt x="3098" y="115"/>
                  <a:pt x="3044" y="567"/>
                  <a:pt x="3173" y="642"/>
                </a:cubicBezTo>
                <a:cubicBezTo>
                  <a:pt x="3302" y="717"/>
                  <a:pt x="3660" y="501"/>
                  <a:pt x="3742" y="586"/>
                </a:cubicBezTo>
                <a:cubicBezTo>
                  <a:pt x="3824" y="671"/>
                  <a:pt x="3624" y="984"/>
                  <a:pt x="3666" y="1155"/>
                </a:cubicBezTo>
                <a:cubicBezTo>
                  <a:pt x="3708" y="1326"/>
                  <a:pt x="4021" y="1458"/>
                  <a:pt x="3992" y="1614"/>
                </a:cubicBezTo>
                <a:cubicBezTo>
                  <a:pt x="3963" y="1770"/>
                  <a:pt x="3494" y="1911"/>
                  <a:pt x="3493" y="2092"/>
                </a:cubicBezTo>
                <a:cubicBezTo>
                  <a:pt x="3492" y="2273"/>
                  <a:pt x="4013" y="2578"/>
                  <a:pt x="3985" y="2703"/>
                </a:cubicBezTo>
                <a:cubicBezTo>
                  <a:pt x="3957" y="2828"/>
                  <a:pt x="3384" y="2735"/>
                  <a:pt x="3326" y="2842"/>
                </a:cubicBezTo>
                <a:cubicBezTo>
                  <a:pt x="3268" y="2949"/>
                  <a:pt x="3658" y="3264"/>
                  <a:pt x="3638" y="3348"/>
                </a:cubicBezTo>
                <a:cubicBezTo>
                  <a:pt x="3618" y="3432"/>
                  <a:pt x="3431" y="3316"/>
                  <a:pt x="3208" y="3348"/>
                </a:cubicBezTo>
                <a:cubicBezTo>
                  <a:pt x="2985" y="3380"/>
                  <a:pt x="2578" y="3514"/>
                  <a:pt x="2299" y="3543"/>
                </a:cubicBezTo>
                <a:cubicBezTo>
                  <a:pt x="2020" y="3572"/>
                  <a:pt x="1756" y="3532"/>
                  <a:pt x="1536" y="3522"/>
                </a:cubicBezTo>
                <a:cubicBezTo>
                  <a:pt x="1316" y="3512"/>
                  <a:pt x="1103" y="3501"/>
                  <a:pt x="980" y="3480"/>
                </a:cubicBezTo>
                <a:cubicBezTo>
                  <a:pt x="857" y="3459"/>
                  <a:pt x="830" y="3499"/>
                  <a:pt x="800" y="3397"/>
                </a:cubicBezTo>
                <a:close/>
              </a:path>
            </a:pathLst>
          </a:custGeom>
          <a:solidFill>
            <a:srgbClr val="9933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4" name="Freeform 4">
            <a:extLst>
              <a:ext uri="{FF2B5EF4-FFF2-40B4-BE49-F238E27FC236}">
                <a16:creationId xmlns:a16="http://schemas.microsoft.com/office/drawing/2014/main" id="{A8A0C984-27BF-4E7D-A70A-667F4268A3C1}"/>
              </a:ext>
            </a:extLst>
          </p:cNvPr>
          <p:cNvSpPr>
            <a:spLocks/>
          </p:cNvSpPr>
          <p:nvPr/>
        </p:nvSpPr>
        <p:spPr bwMode="auto">
          <a:xfrm>
            <a:off x="2339975" y="2708275"/>
            <a:ext cx="3600450" cy="3600450"/>
          </a:xfrm>
          <a:custGeom>
            <a:avLst/>
            <a:gdLst>
              <a:gd name="T0" fmla="*/ 0 w 2268"/>
              <a:gd name="T1" fmla="*/ 2147483646 h 2268"/>
              <a:gd name="T2" fmla="*/ 2147483646 w 2268"/>
              <a:gd name="T3" fmla="*/ 2147483646 h 2268"/>
              <a:gd name="T4" fmla="*/ 2147483646 w 2268"/>
              <a:gd name="T5" fmla="*/ 2147483646 h 2268"/>
              <a:gd name="T6" fmla="*/ 2147483646 w 2268"/>
              <a:gd name="T7" fmla="*/ 2147483646 h 2268"/>
              <a:gd name="T8" fmla="*/ 2147483646 w 2268"/>
              <a:gd name="T9" fmla="*/ 2147483646 h 2268"/>
              <a:gd name="T10" fmla="*/ 2147483646 w 2268"/>
              <a:gd name="T11" fmla="*/ 2147483646 h 2268"/>
              <a:gd name="T12" fmla="*/ 2147483646 w 2268"/>
              <a:gd name="T13" fmla="*/ 2147483646 h 2268"/>
              <a:gd name="T14" fmla="*/ 2147483646 w 2268"/>
              <a:gd name="T15" fmla="*/ 2147483646 h 2268"/>
              <a:gd name="T16" fmla="*/ 2147483646 w 2268"/>
              <a:gd name="T17" fmla="*/ 2147483646 h 2268"/>
              <a:gd name="T18" fmla="*/ 2147483646 w 2268"/>
              <a:gd name="T19" fmla="*/ 2147483646 h 2268"/>
              <a:gd name="T20" fmla="*/ 2147483646 w 2268"/>
              <a:gd name="T21" fmla="*/ 2147483646 h 2268"/>
              <a:gd name="T22" fmla="*/ 2147483646 w 2268"/>
              <a:gd name="T23" fmla="*/ 2147483646 h 2268"/>
              <a:gd name="T24" fmla="*/ 2147483646 w 2268"/>
              <a:gd name="T25" fmla="*/ 2147483646 h 2268"/>
              <a:gd name="T26" fmla="*/ 2147483646 w 2268"/>
              <a:gd name="T27" fmla="*/ 2147483646 h 2268"/>
              <a:gd name="T28" fmla="*/ 2147483646 w 2268"/>
              <a:gd name="T29" fmla="*/ 2147483646 h 2268"/>
              <a:gd name="T30" fmla="*/ 2147483646 w 2268"/>
              <a:gd name="T31" fmla="*/ 2147483646 h 2268"/>
              <a:gd name="T32" fmla="*/ 2147483646 w 2268"/>
              <a:gd name="T33" fmla="*/ 2147483646 h 2268"/>
              <a:gd name="T34" fmla="*/ 2147483646 w 2268"/>
              <a:gd name="T35" fmla="*/ 2147483646 h 2268"/>
              <a:gd name="T36" fmla="*/ 2147483646 w 2268"/>
              <a:gd name="T37" fmla="*/ 2147483646 h 2268"/>
              <a:gd name="T38" fmla="*/ 2147483646 w 2268"/>
              <a:gd name="T39" fmla="*/ 2147483646 h 2268"/>
              <a:gd name="T40" fmla="*/ 2147483646 w 2268"/>
              <a:gd name="T41" fmla="*/ 2147483646 h 2268"/>
              <a:gd name="T42" fmla="*/ 2147483646 w 2268"/>
              <a:gd name="T43" fmla="*/ 2147483646 h 2268"/>
              <a:gd name="T44" fmla="*/ 2147483646 w 2268"/>
              <a:gd name="T45" fmla="*/ 0 h 2268"/>
              <a:gd name="T46" fmla="*/ 2147483646 w 2268"/>
              <a:gd name="T47" fmla="*/ 2147483646 h 2268"/>
              <a:gd name="T48" fmla="*/ 2147483646 w 2268"/>
              <a:gd name="T49" fmla="*/ 2147483646 h 2268"/>
              <a:gd name="T50" fmla="*/ 2147483646 w 2268"/>
              <a:gd name="T51" fmla="*/ 2147483646 h 2268"/>
              <a:gd name="T52" fmla="*/ 2147483646 w 2268"/>
              <a:gd name="T53" fmla="*/ 2147483646 h 2268"/>
              <a:gd name="T54" fmla="*/ 2147483646 w 2268"/>
              <a:gd name="T55" fmla="*/ 2147483646 h 2268"/>
              <a:gd name="T56" fmla="*/ 0 w 2268"/>
              <a:gd name="T57" fmla="*/ 2147483646 h 2268"/>
              <a:gd name="T58" fmla="*/ 0 w 2268"/>
              <a:gd name="T59" fmla="*/ 2147483646 h 226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268" h="2268">
                <a:moveTo>
                  <a:pt x="0" y="1361"/>
                </a:moveTo>
                <a:lnTo>
                  <a:pt x="91" y="1543"/>
                </a:lnTo>
                <a:lnTo>
                  <a:pt x="136" y="1724"/>
                </a:lnTo>
                <a:lnTo>
                  <a:pt x="317" y="1860"/>
                </a:lnTo>
                <a:lnTo>
                  <a:pt x="408" y="1996"/>
                </a:lnTo>
                <a:lnTo>
                  <a:pt x="635" y="2132"/>
                </a:lnTo>
                <a:lnTo>
                  <a:pt x="907" y="2223"/>
                </a:lnTo>
                <a:lnTo>
                  <a:pt x="1225" y="2268"/>
                </a:lnTo>
                <a:lnTo>
                  <a:pt x="1542" y="2132"/>
                </a:lnTo>
                <a:lnTo>
                  <a:pt x="1678" y="2132"/>
                </a:lnTo>
                <a:lnTo>
                  <a:pt x="1905" y="1996"/>
                </a:lnTo>
                <a:lnTo>
                  <a:pt x="2086" y="1724"/>
                </a:lnTo>
                <a:lnTo>
                  <a:pt x="2177" y="1588"/>
                </a:lnTo>
                <a:lnTo>
                  <a:pt x="2222" y="1452"/>
                </a:lnTo>
                <a:lnTo>
                  <a:pt x="2268" y="1316"/>
                </a:lnTo>
                <a:lnTo>
                  <a:pt x="2268" y="1044"/>
                </a:lnTo>
                <a:lnTo>
                  <a:pt x="2222" y="772"/>
                </a:lnTo>
                <a:lnTo>
                  <a:pt x="2222" y="635"/>
                </a:lnTo>
                <a:lnTo>
                  <a:pt x="2086" y="545"/>
                </a:lnTo>
                <a:lnTo>
                  <a:pt x="2041" y="409"/>
                </a:lnTo>
                <a:lnTo>
                  <a:pt x="1814" y="182"/>
                </a:lnTo>
                <a:lnTo>
                  <a:pt x="1497" y="46"/>
                </a:lnTo>
                <a:lnTo>
                  <a:pt x="1179" y="0"/>
                </a:lnTo>
                <a:lnTo>
                  <a:pt x="816" y="46"/>
                </a:lnTo>
                <a:lnTo>
                  <a:pt x="635" y="91"/>
                </a:lnTo>
                <a:lnTo>
                  <a:pt x="490" y="119"/>
                </a:lnTo>
                <a:cubicBezTo>
                  <a:pt x="415" y="210"/>
                  <a:pt x="294" y="266"/>
                  <a:pt x="227" y="363"/>
                </a:cubicBezTo>
                <a:cubicBezTo>
                  <a:pt x="174" y="439"/>
                  <a:pt x="174" y="454"/>
                  <a:pt x="136" y="545"/>
                </a:cubicBezTo>
                <a:lnTo>
                  <a:pt x="0" y="908"/>
                </a:lnTo>
                <a:lnTo>
                  <a:pt x="0" y="1361"/>
                </a:lnTo>
                <a:close/>
              </a:path>
            </a:pathLst>
          </a:custGeom>
          <a:solidFill>
            <a:srgbClr val="F58E8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199D26D8-0B4B-4E29-BBF4-7F9A1A1F4DC7}"/>
              </a:ext>
            </a:extLst>
          </p:cNvPr>
          <p:cNvSpPr>
            <a:spLocks/>
          </p:cNvSpPr>
          <p:nvPr/>
        </p:nvSpPr>
        <p:spPr bwMode="auto">
          <a:xfrm>
            <a:off x="2843213" y="3933825"/>
            <a:ext cx="2449512" cy="1295400"/>
          </a:xfrm>
          <a:custGeom>
            <a:avLst/>
            <a:gdLst>
              <a:gd name="T0" fmla="*/ 2147483646 w 1543"/>
              <a:gd name="T1" fmla="*/ 2147483646 h 816"/>
              <a:gd name="T2" fmla="*/ 0 w 1543"/>
              <a:gd name="T3" fmla="*/ 2147483646 h 816"/>
              <a:gd name="T4" fmla="*/ 2147483646 w 1543"/>
              <a:gd name="T5" fmla="*/ 2147483646 h 816"/>
              <a:gd name="T6" fmla="*/ 2147483646 w 1543"/>
              <a:gd name="T7" fmla="*/ 2147483646 h 816"/>
              <a:gd name="T8" fmla="*/ 2147483646 w 1543"/>
              <a:gd name="T9" fmla="*/ 2147483646 h 816"/>
              <a:gd name="T10" fmla="*/ 2147483646 w 1543"/>
              <a:gd name="T11" fmla="*/ 2147483646 h 816"/>
              <a:gd name="T12" fmla="*/ 2147483646 w 1543"/>
              <a:gd name="T13" fmla="*/ 2147483646 h 816"/>
              <a:gd name="T14" fmla="*/ 2147483646 w 1543"/>
              <a:gd name="T15" fmla="*/ 2147483646 h 816"/>
              <a:gd name="T16" fmla="*/ 2147483646 w 1543"/>
              <a:gd name="T17" fmla="*/ 2147483646 h 816"/>
              <a:gd name="T18" fmla="*/ 2147483646 w 1543"/>
              <a:gd name="T19" fmla="*/ 2147483646 h 816"/>
              <a:gd name="T20" fmla="*/ 2147483646 w 1543"/>
              <a:gd name="T21" fmla="*/ 2147483646 h 816"/>
              <a:gd name="T22" fmla="*/ 2147483646 w 1543"/>
              <a:gd name="T23" fmla="*/ 2147483646 h 816"/>
              <a:gd name="T24" fmla="*/ 2147483646 w 1543"/>
              <a:gd name="T25" fmla="*/ 2147483646 h 816"/>
              <a:gd name="T26" fmla="*/ 2147483646 w 1543"/>
              <a:gd name="T27" fmla="*/ 2147483646 h 816"/>
              <a:gd name="T28" fmla="*/ 2147483646 w 1543"/>
              <a:gd name="T29" fmla="*/ 2147483646 h 816"/>
              <a:gd name="T30" fmla="*/ 2147483646 w 1543"/>
              <a:gd name="T31" fmla="*/ 2147483646 h 816"/>
              <a:gd name="T32" fmla="*/ 2147483646 w 1543"/>
              <a:gd name="T33" fmla="*/ 2147483646 h 816"/>
              <a:gd name="T34" fmla="*/ 2147483646 w 1543"/>
              <a:gd name="T35" fmla="*/ 2147483646 h 816"/>
              <a:gd name="T36" fmla="*/ 2147483646 w 1543"/>
              <a:gd name="T37" fmla="*/ 0 h 816"/>
              <a:gd name="T38" fmla="*/ 2147483646 w 1543"/>
              <a:gd name="T39" fmla="*/ 2147483646 h 81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43" h="816">
                <a:moveTo>
                  <a:pt x="46" y="136"/>
                </a:moveTo>
                <a:lnTo>
                  <a:pt x="0" y="272"/>
                </a:lnTo>
                <a:lnTo>
                  <a:pt x="136" y="498"/>
                </a:lnTo>
                <a:lnTo>
                  <a:pt x="363" y="680"/>
                </a:lnTo>
                <a:lnTo>
                  <a:pt x="499" y="771"/>
                </a:lnTo>
                <a:lnTo>
                  <a:pt x="681" y="816"/>
                </a:lnTo>
                <a:lnTo>
                  <a:pt x="998" y="816"/>
                </a:lnTo>
                <a:lnTo>
                  <a:pt x="1270" y="725"/>
                </a:lnTo>
                <a:lnTo>
                  <a:pt x="1497" y="498"/>
                </a:lnTo>
                <a:lnTo>
                  <a:pt x="1543" y="317"/>
                </a:lnTo>
                <a:lnTo>
                  <a:pt x="1543" y="136"/>
                </a:lnTo>
                <a:lnTo>
                  <a:pt x="1452" y="45"/>
                </a:lnTo>
                <a:lnTo>
                  <a:pt x="1361" y="45"/>
                </a:lnTo>
                <a:lnTo>
                  <a:pt x="1180" y="181"/>
                </a:lnTo>
                <a:lnTo>
                  <a:pt x="908" y="181"/>
                </a:lnTo>
                <a:lnTo>
                  <a:pt x="681" y="181"/>
                </a:lnTo>
                <a:lnTo>
                  <a:pt x="454" y="136"/>
                </a:lnTo>
                <a:lnTo>
                  <a:pt x="182" y="45"/>
                </a:lnTo>
                <a:lnTo>
                  <a:pt x="136" y="0"/>
                </a:lnTo>
                <a:lnTo>
                  <a:pt x="91" y="90"/>
                </a:lnTo>
              </a:path>
            </a:pathLst>
          </a:custGeom>
          <a:solidFill>
            <a:srgbClr val="FFFF99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6" name="Freeform 6">
            <a:extLst>
              <a:ext uri="{FF2B5EF4-FFF2-40B4-BE49-F238E27FC236}">
                <a16:creationId xmlns:a16="http://schemas.microsoft.com/office/drawing/2014/main" id="{982C2F37-D8A5-4CAB-9354-DBEAFF7152F2}"/>
              </a:ext>
            </a:extLst>
          </p:cNvPr>
          <p:cNvSpPr>
            <a:spLocks/>
          </p:cNvSpPr>
          <p:nvPr/>
        </p:nvSpPr>
        <p:spPr bwMode="auto">
          <a:xfrm>
            <a:off x="3105150" y="3022600"/>
            <a:ext cx="1771650" cy="1193800"/>
          </a:xfrm>
          <a:custGeom>
            <a:avLst/>
            <a:gdLst>
              <a:gd name="T0" fmla="*/ 2147483646 w 1116"/>
              <a:gd name="T1" fmla="*/ 2147483646 h 752"/>
              <a:gd name="T2" fmla="*/ 2147483646 w 1116"/>
              <a:gd name="T3" fmla="*/ 2147483646 h 752"/>
              <a:gd name="T4" fmla="*/ 2147483646 w 1116"/>
              <a:gd name="T5" fmla="*/ 2147483646 h 752"/>
              <a:gd name="T6" fmla="*/ 0 w 1116"/>
              <a:gd name="T7" fmla="*/ 2147483646 h 752"/>
              <a:gd name="T8" fmla="*/ 2147483646 w 1116"/>
              <a:gd name="T9" fmla="*/ 2147483646 h 752"/>
              <a:gd name="T10" fmla="*/ 2147483646 w 1116"/>
              <a:gd name="T11" fmla="*/ 2147483646 h 752"/>
              <a:gd name="T12" fmla="*/ 2147483646 w 1116"/>
              <a:gd name="T13" fmla="*/ 2147483646 h 752"/>
              <a:gd name="T14" fmla="*/ 2147483646 w 1116"/>
              <a:gd name="T15" fmla="*/ 2147483646 h 752"/>
              <a:gd name="T16" fmla="*/ 2147483646 w 1116"/>
              <a:gd name="T17" fmla="*/ 2147483646 h 752"/>
              <a:gd name="T18" fmla="*/ 2147483646 w 1116"/>
              <a:gd name="T19" fmla="*/ 2147483646 h 752"/>
              <a:gd name="T20" fmla="*/ 2147483646 w 1116"/>
              <a:gd name="T21" fmla="*/ 2147483646 h 752"/>
              <a:gd name="T22" fmla="*/ 2147483646 w 1116"/>
              <a:gd name="T23" fmla="*/ 2147483646 h 752"/>
              <a:gd name="T24" fmla="*/ 2147483646 w 1116"/>
              <a:gd name="T25" fmla="*/ 2147483646 h 752"/>
              <a:gd name="T26" fmla="*/ 2147483646 w 1116"/>
              <a:gd name="T27" fmla="*/ 2147483646 h 752"/>
              <a:gd name="T28" fmla="*/ 2147483646 w 1116"/>
              <a:gd name="T29" fmla="*/ 2147483646 h 752"/>
              <a:gd name="T30" fmla="*/ 2147483646 w 1116"/>
              <a:gd name="T31" fmla="*/ 2147483646 h 752"/>
              <a:gd name="T32" fmla="*/ 2147483646 w 1116"/>
              <a:gd name="T33" fmla="*/ 0 h 752"/>
              <a:gd name="T34" fmla="*/ 2147483646 w 1116"/>
              <a:gd name="T35" fmla="*/ 2147483646 h 7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116" h="752">
                <a:moveTo>
                  <a:pt x="188" y="52"/>
                </a:moveTo>
                <a:lnTo>
                  <a:pt x="80" y="148"/>
                </a:lnTo>
                <a:lnTo>
                  <a:pt x="44" y="232"/>
                </a:lnTo>
                <a:lnTo>
                  <a:pt x="0" y="328"/>
                </a:lnTo>
                <a:lnTo>
                  <a:pt x="44" y="560"/>
                </a:lnTo>
                <a:lnTo>
                  <a:pt x="180" y="672"/>
                </a:lnTo>
                <a:lnTo>
                  <a:pt x="412" y="704"/>
                </a:lnTo>
                <a:lnTo>
                  <a:pt x="500" y="728"/>
                </a:lnTo>
                <a:lnTo>
                  <a:pt x="788" y="752"/>
                </a:lnTo>
                <a:lnTo>
                  <a:pt x="1028" y="744"/>
                </a:lnTo>
                <a:lnTo>
                  <a:pt x="1116" y="712"/>
                </a:lnTo>
                <a:lnTo>
                  <a:pt x="1044" y="376"/>
                </a:lnTo>
                <a:lnTo>
                  <a:pt x="1056" y="244"/>
                </a:lnTo>
                <a:lnTo>
                  <a:pt x="928" y="120"/>
                </a:lnTo>
                <a:lnTo>
                  <a:pt x="792" y="44"/>
                </a:lnTo>
                <a:lnTo>
                  <a:pt x="592" y="20"/>
                </a:lnTo>
                <a:lnTo>
                  <a:pt x="348" y="0"/>
                </a:lnTo>
                <a:lnTo>
                  <a:pt x="188" y="52"/>
                </a:lnTo>
                <a:close/>
              </a:path>
            </a:pathLst>
          </a:custGeom>
          <a:solidFill>
            <a:srgbClr val="9999FF"/>
          </a:solidFill>
          <a:ln w="9525">
            <a:solidFill>
              <a:srgbClr val="FFFF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grpSp>
        <p:nvGrpSpPr>
          <p:cNvPr id="31751" name="Group 7">
            <a:extLst>
              <a:ext uri="{FF2B5EF4-FFF2-40B4-BE49-F238E27FC236}">
                <a16:creationId xmlns:a16="http://schemas.microsoft.com/office/drawing/2014/main" id="{85E460EF-F395-48E0-AB91-4959E9B00CB8}"/>
              </a:ext>
            </a:extLst>
          </p:cNvPr>
          <p:cNvGrpSpPr>
            <a:grpSpLocks/>
          </p:cNvGrpSpPr>
          <p:nvPr/>
        </p:nvGrpSpPr>
        <p:grpSpPr bwMode="auto">
          <a:xfrm>
            <a:off x="1619250" y="6308725"/>
            <a:ext cx="287338" cy="215900"/>
            <a:chOff x="1066" y="1706"/>
            <a:chExt cx="181" cy="136"/>
          </a:xfrm>
        </p:grpSpPr>
        <p:sp>
          <p:nvSpPr>
            <p:cNvPr id="8" name="Oval 8">
              <a:extLst>
                <a:ext uri="{FF2B5EF4-FFF2-40B4-BE49-F238E27FC236}">
                  <a16:creationId xmlns:a16="http://schemas.microsoft.com/office/drawing/2014/main" id="{4E8D689E-BCB4-49B5-8E05-2E2613353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" name="Oval 9">
              <a:extLst>
                <a:ext uri="{FF2B5EF4-FFF2-40B4-BE49-F238E27FC236}">
                  <a16:creationId xmlns:a16="http://schemas.microsoft.com/office/drawing/2014/main" id="{6CA2E560-2AFD-490F-AF67-114E8CF8FE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52" name="Group 10">
            <a:extLst>
              <a:ext uri="{FF2B5EF4-FFF2-40B4-BE49-F238E27FC236}">
                <a16:creationId xmlns:a16="http://schemas.microsoft.com/office/drawing/2014/main" id="{AD0070C2-1FF1-4059-9173-35F444451269}"/>
              </a:ext>
            </a:extLst>
          </p:cNvPr>
          <p:cNvGrpSpPr>
            <a:grpSpLocks/>
          </p:cNvGrpSpPr>
          <p:nvPr/>
        </p:nvGrpSpPr>
        <p:grpSpPr bwMode="auto">
          <a:xfrm>
            <a:off x="1908175" y="6308725"/>
            <a:ext cx="287338" cy="215900"/>
            <a:chOff x="1066" y="1706"/>
            <a:chExt cx="181" cy="136"/>
          </a:xfrm>
        </p:grpSpPr>
        <p:sp>
          <p:nvSpPr>
            <p:cNvPr id="11" name="Oval 11">
              <a:extLst>
                <a:ext uri="{FF2B5EF4-FFF2-40B4-BE49-F238E27FC236}">
                  <a16:creationId xmlns:a16="http://schemas.microsoft.com/office/drawing/2014/main" id="{396FE351-E5DE-4A5B-B4BC-7F96D7FD29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" name="Oval 12">
              <a:extLst>
                <a:ext uri="{FF2B5EF4-FFF2-40B4-BE49-F238E27FC236}">
                  <a16:creationId xmlns:a16="http://schemas.microsoft.com/office/drawing/2014/main" id="{09D5C354-EA18-41CB-8764-0B462C2B5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53" name="Group 13">
            <a:extLst>
              <a:ext uri="{FF2B5EF4-FFF2-40B4-BE49-F238E27FC236}">
                <a16:creationId xmlns:a16="http://schemas.microsoft.com/office/drawing/2014/main" id="{1DBADDF1-9F3F-439D-90C3-79580AFAD8B6}"/>
              </a:ext>
            </a:extLst>
          </p:cNvPr>
          <p:cNvGrpSpPr>
            <a:grpSpLocks/>
          </p:cNvGrpSpPr>
          <p:nvPr/>
        </p:nvGrpSpPr>
        <p:grpSpPr bwMode="auto">
          <a:xfrm>
            <a:off x="2195513" y="6308725"/>
            <a:ext cx="287337" cy="215900"/>
            <a:chOff x="1066" y="1706"/>
            <a:chExt cx="181" cy="136"/>
          </a:xfrm>
        </p:grpSpPr>
        <p:sp>
          <p:nvSpPr>
            <p:cNvPr id="14" name="Oval 14">
              <a:extLst>
                <a:ext uri="{FF2B5EF4-FFF2-40B4-BE49-F238E27FC236}">
                  <a16:creationId xmlns:a16="http://schemas.microsoft.com/office/drawing/2014/main" id="{63EF7871-5A7E-42DA-A378-60FEF8D73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" name="Oval 15">
              <a:extLst>
                <a:ext uri="{FF2B5EF4-FFF2-40B4-BE49-F238E27FC236}">
                  <a16:creationId xmlns:a16="http://schemas.microsoft.com/office/drawing/2014/main" id="{F68EA6F2-8260-4EFF-8244-123545350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54" name="Group 16">
            <a:extLst>
              <a:ext uri="{FF2B5EF4-FFF2-40B4-BE49-F238E27FC236}">
                <a16:creationId xmlns:a16="http://schemas.microsoft.com/office/drawing/2014/main" id="{47B9A9E6-DDDA-4931-A7A2-515A5680DDC8}"/>
              </a:ext>
            </a:extLst>
          </p:cNvPr>
          <p:cNvGrpSpPr>
            <a:grpSpLocks/>
          </p:cNvGrpSpPr>
          <p:nvPr/>
        </p:nvGrpSpPr>
        <p:grpSpPr bwMode="auto">
          <a:xfrm>
            <a:off x="1331913" y="6308725"/>
            <a:ext cx="287337" cy="215900"/>
            <a:chOff x="1066" y="1706"/>
            <a:chExt cx="181" cy="136"/>
          </a:xfrm>
        </p:grpSpPr>
        <p:sp>
          <p:nvSpPr>
            <p:cNvPr id="17" name="Oval 17">
              <a:extLst>
                <a:ext uri="{FF2B5EF4-FFF2-40B4-BE49-F238E27FC236}">
                  <a16:creationId xmlns:a16="http://schemas.microsoft.com/office/drawing/2014/main" id="{0ED2C101-074A-40FA-848F-468CE37F54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" name="Oval 18">
              <a:extLst>
                <a:ext uri="{FF2B5EF4-FFF2-40B4-BE49-F238E27FC236}">
                  <a16:creationId xmlns:a16="http://schemas.microsoft.com/office/drawing/2014/main" id="{0AF4666C-3011-4AA6-9E8E-A78ED94BD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55" name="Group 19">
            <a:extLst>
              <a:ext uri="{FF2B5EF4-FFF2-40B4-BE49-F238E27FC236}">
                <a16:creationId xmlns:a16="http://schemas.microsoft.com/office/drawing/2014/main" id="{FDF70FAC-1DF3-4469-8140-58DE99D85AE0}"/>
              </a:ext>
            </a:extLst>
          </p:cNvPr>
          <p:cNvGrpSpPr>
            <a:grpSpLocks/>
          </p:cNvGrpSpPr>
          <p:nvPr/>
        </p:nvGrpSpPr>
        <p:grpSpPr bwMode="auto">
          <a:xfrm>
            <a:off x="5076825" y="6308725"/>
            <a:ext cx="287338" cy="215900"/>
            <a:chOff x="1066" y="1706"/>
            <a:chExt cx="181" cy="136"/>
          </a:xfrm>
        </p:grpSpPr>
        <p:sp>
          <p:nvSpPr>
            <p:cNvPr id="20" name="Oval 20">
              <a:extLst>
                <a:ext uri="{FF2B5EF4-FFF2-40B4-BE49-F238E27FC236}">
                  <a16:creationId xmlns:a16="http://schemas.microsoft.com/office/drawing/2014/main" id="{D999B970-032E-4E06-970F-7CB636085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" name="Oval 21">
              <a:extLst>
                <a:ext uri="{FF2B5EF4-FFF2-40B4-BE49-F238E27FC236}">
                  <a16:creationId xmlns:a16="http://schemas.microsoft.com/office/drawing/2014/main" id="{FFC2139F-CC2D-4D68-9F6C-433CD43C6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56" name="Group 22">
            <a:extLst>
              <a:ext uri="{FF2B5EF4-FFF2-40B4-BE49-F238E27FC236}">
                <a16:creationId xmlns:a16="http://schemas.microsoft.com/office/drawing/2014/main" id="{C73C551C-DCA0-425B-8876-CC500C05BABC}"/>
              </a:ext>
            </a:extLst>
          </p:cNvPr>
          <p:cNvGrpSpPr>
            <a:grpSpLocks/>
          </p:cNvGrpSpPr>
          <p:nvPr/>
        </p:nvGrpSpPr>
        <p:grpSpPr bwMode="auto">
          <a:xfrm>
            <a:off x="5364163" y="6308725"/>
            <a:ext cx="287337" cy="215900"/>
            <a:chOff x="1066" y="1706"/>
            <a:chExt cx="181" cy="136"/>
          </a:xfrm>
        </p:grpSpPr>
        <p:sp>
          <p:nvSpPr>
            <p:cNvPr id="23" name="Oval 23">
              <a:extLst>
                <a:ext uri="{FF2B5EF4-FFF2-40B4-BE49-F238E27FC236}">
                  <a16:creationId xmlns:a16="http://schemas.microsoft.com/office/drawing/2014/main" id="{B615F560-3246-48B4-9FB2-B6DE47E75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4" name="Oval 24">
              <a:extLst>
                <a:ext uri="{FF2B5EF4-FFF2-40B4-BE49-F238E27FC236}">
                  <a16:creationId xmlns:a16="http://schemas.microsoft.com/office/drawing/2014/main" id="{B470F23E-DB76-4DF2-90E3-1F9C565A3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57" name="Group 25">
            <a:extLst>
              <a:ext uri="{FF2B5EF4-FFF2-40B4-BE49-F238E27FC236}">
                <a16:creationId xmlns:a16="http://schemas.microsoft.com/office/drawing/2014/main" id="{F49F00B6-B82F-4871-A2A5-9C4B47AFFCF5}"/>
              </a:ext>
            </a:extLst>
          </p:cNvPr>
          <p:cNvGrpSpPr>
            <a:grpSpLocks/>
          </p:cNvGrpSpPr>
          <p:nvPr/>
        </p:nvGrpSpPr>
        <p:grpSpPr bwMode="auto">
          <a:xfrm>
            <a:off x="5651500" y="6308725"/>
            <a:ext cx="287338" cy="215900"/>
            <a:chOff x="1066" y="1706"/>
            <a:chExt cx="181" cy="136"/>
          </a:xfrm>
        </p:grpSpPr>
        <p:sp>
          <p:nvSpPr>
            <p:cNvPr id="26" name="Oval 26">
              <a:extLst>
                <a:ext uri="{FF2B5EF4-FFF2-40B4-BE49-F238E27FC236}">
                  <a16:creationId xmlns:a16="http://schemas.microsoft.com/office/drawing/2014/main" id="{982C24BA-06B4-4155-86B0-523D99523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7" name="Oval 27">
              <a:extLst>
                <a:ext uri="{FF2B5EF4-FFF2-40B4-BE49-F238E27FC236}">
                  <a16:creationId xmlns:a16="http://schemas.microsoft.com/office/drawing/2014/main" id="{6FA5E376-63E0-4B29-B2E7-09C62C03E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58" name="Group 28">
            <a:extLst>
              <a:ext uri="{FF2B5EF4-FFF2-40B4-BE49-F238E27FC236}">
                <a16:creationId xmlns:a16="http://schemas.microsoft.com/office/drawing/2014/main" id="{32B5A891-23BA-467D-B4E3-6F9D9379B5A7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6237288"/>
            <a:ext cx="287338" cy="215900"/>
            <a:chOff x="1066" y="1706"/>
            <a:chExt cx="181" cy="136"/>
          </a:xfrm>
        </p:grpSpPr>
        <p:sp>
          <p:nvSpPr>
            <p:cNvPr id="29" name="Oval 29">
              <a:extLst>
                <a:ext uri="{FF2B5EF4-FFF2-40B4-BE49-F238E27FC236}">
                  <a16:creationId xmlns:a16="http://schemas.microsoft.com/office/drawing/2014/main" id="{97353450-4FF9-400D-AA86-BA0685FBA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0" name="Oval 30">
              <a:extLst>
                <a:ext uri="{FF2B5EF4-FFF2-40B4-BE49-F238E27FC236}">
                  <a16:creationId xmlns:a16="http://schemas.microsoft.com/office/drawing/2014/main" id="{5A55E77D-4D01-4C72-BA3D-74779244C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59" name="Group 31">
            <a:extLst>
              <a:ext uri="{FF2B5EF4-FFF2-40B4-BE49-F238E27FC236}">
                <a16:creationId xmlns:a16="http://schemas.microsoft.com/office/drawing/2014/main" id="{45CB1320-7B8D-4950-A6B8-DF36BFEA79B8}"/>
              </a:ext>
            </a:extLst>
          </p:cNvPr>
          <p:cNvGrpSpPr>
            <a:grpSpLocks/>
          </p:cNvGrpSpPr>
          <p:nvPr/>
        </p:nvGrpSpPr>
        <p:grpSpPr bwMode="auto">
          <a:xfrm>
            <a:off x="6227763" y="6308725"/>
            <a:ext cx="287337" cy="215900"/>
            <a:chOff x="1066" y="1706"/>
            <a:chExt cx="181" cy="136"/>
          </a:xfrm>
        </p:grpSpPr>
        <p:sp>
          <p:nvSpPr>
            <p:cNvPr id="32" name="Oval 32">
              <a:extLst>
                <a:ext uri="{FF2B5EF4-FFF2-40B4-BE49-F238E27FC236}">
                  <a16:creationId xmlns:a16="http://schemas.microsoft.com/office/drawing/2014/main" id="{7463CC6B-38F5-463E-B3C8-8453625EC7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3" name="Oval 33">
              <a:extLst>
                <a:ext uri="{FF2B5EF4-FFF2-40B4-BE49-F238E27FC236}">
                  <a16:creationId xmlns:a16="http://schemas.microsoft.com/office/drawing/2014/main" id="{B1CE663D-B55E-4E20-AAF2-3A8469216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60" name="Group 34">
            <a:extLst>
              <a:ext uri="{FF2B5EF4-FFF2-40B4-BE49-F238E27FC236}">
                <a16:creationId xmlns:a16="http://schemas.microsoft.com/office/drawing/2014/main" id="{6DDC93AD-F34C-48B4-B2DB-9F13AEA63D85}"/>
              </a:ext>
            </a:extLst>
          </p:cNvPr>
          <p:cNvGrpSpPr>
            <a:grpSpLocks/>
          </p:cNvGrpSpPr>
          <p:nvPr/>
        </p:nvGrpSpPr>
        <p:grpSpPr bwMode="auto">
          <a:xfrm>
            <a:off x="6516688" y="6308725"/>
            <a:ext cx="287337" cy="215900"/>
            <a:chOff x="1066" y="1706"/>
            <a:chExt cx="181" cy="136"/>
          </a:xfrm>
        </p:grpSpPr>
        <p:sp>
          <p:nvSpPr>
            <p:cNvPr id="35" name="Oval 35">
              <a:extLst>
                <a:ext uri="{FF2B5EF4-FFF2-40B4-BE49-F238E27FC236}">
                  <a16:creationId xmlns:a16="http://schemas.microsoft.com/office/drawing/2014/main" id="{17744C02-6103-4FCF-89E1-6808427D5E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6" name="Oval 36">
              <a:extLst>
                <a:ext uri="{FF2B5EF4-FFF2-40B4-BE49-F238E27FC236}">
                  <a16:creationId xmlns:a16="http://schemas.microsoft.com/office/drawing/2014/main" id="{E420DE8D-3F5E-46DB-8AC7-41B0D94C5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61" name="Group 37">
            <a:extLst>
              <a:ext uri="{FF2B5EF4-FFF2-40B4-BE49-F238E27FC236}">
                <a16:creationId xmlns:a16="http://schemas.microsoft.com/office/drawing/2014/main" id="{FF45FB2A-D60F-452A-8729-D74D347B458F}"/>
              </a:ext>
            </a:extLst>
          </p:cNvPr>
          <p:cNvGrpSpPr>
            <a:grpSpLocks/>
          </p:cNvGrpSpPr>
          <p:nvPr/>
        </p:nvGrpSpPr>
        <p:grpSpPr bwMode="auto">
          <a:xfrm>
            <a:off x="1042988" y="6308725"/>
            <a:ext cx="287337" cy="215900"/>
            <a:chOff x="1066" y="1706"/>
            <a:chExt cx="181" cy="136"/>
          </a:xfrm>
        </p:grpSpPr>
        <p:sp>
          <p:nvSpPr>
            <p:cNvPr id="38" name="Oval 38">
              <a:extLst>
                <a:ext uri="{FF2B5EF4-FFF2-40B4-BE49-F238E27FC236}">
                  <a16:creationId xmlns:a16="http://schemas.microsoft.com/office/drawing/2014/main" id="{4D6FF658-4AB0-42FC-9926-70B037922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9" name="Oval 39">
              <a:extLst>
                <a:ext uri="{FF2B5EF4-FFF2-40B4-BE49-F238E27FC236}">
                  <a16:creationId xmlns:a16="http://schemas.microsoft.com/office/drawing/2014/main" id="{2E638EA6-B553-4888-B512-574B64553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62" name="Group 40">
            <a:extLst>
              <a:ext uri="{FF2B5EF4-FFF2-40B4-BE49-F238E27FC236}">
                <a16:creationId xmlns:a16="http://schemas.microsoft.com/office/drawing/2014/main" id="{362125AF-B141-4D0A-AFD9-0B1C32C37017}"/>
              </a:ext>
            </a:extLst>
          </p:cNvPr>
          <p:cNvGrpSpPr>
            <a:grpSpLocks/>
          </p:cNvGrpSpPr>
          <p:nvPr/>
        </p:nvGrpSpPr>
        <p:grpSpPr bwMode="auto">
          <a:xfrm>
            <a:off x="755650" y="6308725"/>
            <a:ext cx="287338" cy="215900"/>
            <a:chOff x="1066" y="1706"/>
            <a:chExt cx="181" cy="136"/>
          </a:xfrm>
        </p:grpSpPr>
        <p:sp>
          <p:nvSpPr>
            <p:cNvPr id="41" name="Oval 41">
              <a:extLst>
                <a:ext uri="{FF2B5EF4-FFF2-40B4-BE49-F238E27FC236}">
                  <a16:creationId xmlns:a16="http://schemas.microsoft.com/office/drawing/2014/main" id="{3FB7561C-1DC5-491A-9B97-B8C53EAC49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2" name="Oval 42">
              <a:extLst>
                <a:ext uri="{FF2B5EF4-FFF2-40B4-BE49-F238E27FC236}">
                  <a16:creationId xmlns:a16="http://schemas.microsoft.com/office/drawing/2014/main" id="{39E643F7-68F7-4F9A-B798-335FF42C2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63" name="Group 43">
            <a:extLst>
              <a:ext uri="{FF2B5EF4-FFF2-40B4-BE49-F238E27FC236}">
                <a16:creationId xmlns:a16="http://schemas.microsoft.com/office/drawing/2014/main" id="{889CB697-A090-4872-A592-0AC40BA6BA72}"/>
              </a:ext>
            </a:extLst>
          </p:cNvPr>
          <p:cNvGrpSpPr>
            <a:grpSpLocks/>
          </p:cNvGrpSpPr>
          <p:nvPr/>
        </p:nvGrpSpPr>
        <p:grpSpPr bwMode="auto">
          <a:xfrm>
            <a:off x="468313" y="6308725"/>
            <a:ext cx="287337" cy="215900"/>
            <a:chOff x="1066" y="1706"/>
            <a:chExt cx="181" cy="136"/>
          </a:xfrm>
        </p:grpSpPr>
        <p:sp>
          <p:nvSpPr>
            <p:cNvPr id="44" name="Oval 44">
              <a:extLst>
                <a:ext uri="{FF2B5EF4-FFF2-40B4-BE49-F238E27FC236}">
                  <a16:creationId xmlns:a16="http://schemas.microsoft.com/office/drawing/2014/main" id="{85A454A2-3AF1-465D-9357-F3B20355D3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5" name="Oval 45">
              <a:extLst>
                <a:ext uri="{FF2B5EF4-FFF2-40B4-BE49-F238E27FC236}">
                  <a16:creationId xmlns:a16="http://schemas.microsoft.com/office/drawing/2014/main" id="{CF63B058-315A-4626-864B-7ED2FB54D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64" name="Group 46">
            <a:extLst>
              <a:ext uri="{FF2B5EF4-FFF2-40B4-BE49-F238E27FC236}">
                <a16:creationId xmlns:a16="http://schemas.microsoft.com/office/drawing/2014/main" id="{41030FFC-A3F4-430C-A0B6-802B409A44E1}"/>
              </a:ext>
            </a:extLst>
          </p:cNvPr>
          <p:cNvGrpSpPr>
            <a:grpSpLocks/>
          </p:cNvGrpSpPr>
          <p:nvPr/>
        </p:nvGrpSpPr>
        <p:grpSpPr bwMode="auto">
          <a:xfrm>
            <a:off x="6804025" y="6308725"/>
            <a:ext cx="287338" cy="215900"/>
            <a:chOff x="1066" y="1706"/>
            <a:chExt cx="181" cy="136"/>
          </a:xfrm>
        </p:grpSpPr>
        <p:sp>
          <p:nvSpPr>
            <p:cNvPr id="47" name="Oval 47">
              <a:extLst>
                <a:ext uri="{FF2B5EF4-FFF2-40B4-BE49-F238E27FC236}">
                  <a16:creationId xmlns:a16="http://schemas.microsoft.com/office/drawing/2014/main" id="{2E7FE0F6-FB7B-4625-8851-4EDB9BB99F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8" name="Oval 48">
              <a:extLst>
                <a:ext uri="{FF2B5EF4-FFF2-40B4-BE49-F238E27FC236}">
                  <a16:creationId xmlns:a16="http://schemas.microsoft.com/office/drawing/2014/main" id="{3D044573-6D60-4889-B60B-FE7789C66D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65" name="Group 49">
            <a:extLst>
              <a:ext uri="{FF2B5EF4-FFF2-40B4-BE49-F238E27FC236}">
                <a16:creationId xmlns:a16="http://schemas.microsoft.com/office/drawing/2014/main" id="{051067E7-9532-4384-97C1-58644D4CB4DA}"/>
              </a:ext>
            </a:extLst>
          </p:cNvPr>
          <p:cNvGrpSpPr>
            <a:grpSpLocks/>
          </p:cNvGrpSpPr>
          <p:nvPr/>
        </p:nvGrpSpPr>
        <p:grpSpPr bwMode="auto">
          <a:xfrm>
            <a:off x="7092950" y="6308725"/>
            <a:ext cx="287338" cy="215900"/>
            <a:chOff x="1066" y="1706"/>
            <a:chExt cx="181" cy="136"/>
          </a:xfrm>
        </p:grpSpPr>
        <p:sp>
          <p:nvSpPr>
            <p:cNvPr id="50" name="Oval 50">
              <a:extLst>
                <a:ext uri="{FF2B5EF4-FFF2-40B4-BE49-F238E27FC236}">
                  <a16:creationId xmlns:a16="http://schemas.microsoft.com/office/drawing/2014/main" id="{182030C0-AD9D-4DE0-99F7-E5C790F60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1" name="Oval 51">
              <a:extLst>
                <a:ext uri="{FF2B5EF4-FFF2-40B4-BE49-F238E27FC236}">
                  <a16:creationId xmlns:a16="http://schemas.microsoft.com/office/drawing/2014/main" id="{319BA6E4-B486-40E4-8201-5C92EE8733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66" name="Group 52">
            <a:extLst>
              <a:ext uri="{FF2B5EF4-FFF2-40B4-BE49-F238E27FC236}">
                <a16:creationId xmlns:a16="http://schemas.microsoft.com/office/drawing/2014/main" id="{D5425A34-97C4-4B58-8073-0D1577E7258D}"/>
              </a:ext>
            </a:extLst>
          </p:cNvPr>
          <p:cNvGrpSpPr>
            <a:grpSpLocks/>
          </p:cNvGrpSpPr>
          <p:nvPr/>
        </p:nvGrpSpPr>
        <p:grpSpPr bwMode="auto">
          <a:xfrm>
            <a:off x="7380288" y="6237288"/>
            <a:ext cx="287337" cy="215900"/>
            <a:chOff x="1066" y="1706"/>
            <a:chExt cx="181" cy="136"/>
          </a:xfrm>
        </p:grpSpPr>
        <p:sp>
          <p:nvSpPr>
            <p:cNvPr id="53" name="Oval 53">
              <a:extLst>
                <a:ext uri="{FF2B5EF4-FFF2-40B4-BE49-F238E27FC236}">
                  <a16:creationId xmlns:a16="http://schemas.microsoft.com/office/drawing/2014/main" id="{F10C6C72-57C9-4470-A044-F3B6BCD369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4" name="Oval 54">
              <a:extLst>
                <a:ext uri="{FF2B5EF4-FFF2-40B4-BE49-F238E27FC236}">
                  <a16:creationId xmlns:a16="http://schemas.microsoft.com/office/drawing/2014/main" id="{910CBAD9-CE9A-414D-B2C2-5A52C29D7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67" name="Group 55">
            <a:extLst>
              <a:ext uri="{FF2B5EF4-FFF2-40B4-BE49-F238E27FC236}">
                <a16:creationId xmlns:a16="http://schemas.microsoft.com/office/drawing/2014/main" id="{4A79D28C-2540-47D7-A9B4-56A9134A7F18}"/>
              </a:ext>
            </a:extLst>
          </p:cNvPr>
          <p:cNvGrpSpPr>
            <a:grpSpLocks/>
          </p:cNvGrpSpPr>
          <p:nvPr/>
        </p:nvGrpSpPr>
        <p:grpSpPr bwMode="auto">
          <a:xfrm>
            <a:off x="179388" y="6308725"/>
            <a:ext cx="287337" cy="215900"/>
            <a:chOff x="1066" y="1706"/>
            <a:chExt cx="181" cy="136"/>
          </a:xfrm>
        </p:grpSpPr>
        <p:sp>
          <p:nvSpPr>
            <p:cNvPr id="56" name="Oval 56">
              <a:extLst>
                <a:ext uri="{FF2B5EF4-FFF2-40B4-BE49-F238E27FC236}">
                  <a16:creationId xmlns:a16="http://schemas.microsoft.com/office/drawing/2014/main" id="{2AFB0115-9D59-4ED5-8B39-5917263A2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57" name="Oval 57">
              <a:extLst>
                <a:ext uri="{FF2B5EF4-FFF2-40B4-BE49-F238E27FC236}">
                  <a16:creationId xmlns:a16="http://schemas.microsoft.com/office/drawing/2014/main" id="{47E0EB79-A158-4D4A-8B11-BEF3BCBA96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68" name="Group 58">
            <a:extLst>
              <a:ext uri="{FF2B5EF4-FFF2-40B4-BE49-F238E27FC236}">
                <a16:creationId xmlns:a16="http://schemas.microsoft.com/office/drawing/2014/main" id="{69C3F8E3-D70E-4B1D-81D9-107B0C548C3B}"/>
              </a:ext>
            </a:extLst>
          </p:cNvPr>
          <p:cNvGrpSpPr>
            <a:grpSpLocks/>
          </p:cNvGrpSpPr>
          <p:nvPr/>
        </p:nvGrpSpPr>
        <p:grpSpPr bwMode="auto">
          <a:xfrm>
            <a:off x="7667625" y="6237288"/>
            <a:ext cx="287338" cy="215900"/>
            <a:chOff x="1066" y="1706"/>
            <a:chExt cx="181" cy="136"/>
          </a:xfrm>
        </p:grpSpPr>
        <p:sp>
          <p:nvSpPr>
            <p:cNvPr id="59" name="Oval 59">
              <a:extLst>
                <a:ext uri="{FF2B5EF4-FFF2-40B4-BE49-F238E27FC236}">
                  <a16:creationId xmlns:a16="http://schemas.microsoft.com/office/drawing/2014/main" id="{39C221CD-D8D7-44B7-8177-BDDE1860C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60" name="Oval 60">
              <a:extLst>
                <a:ext uri="{FF2B5EF4-FFF2-40B4-BE49-F238E27FC236}">
                  <a16:creationId xmlns:a16="http://schemas.microsoft.com/office/drawing/2014/main" id="{DC934F81-6835-4550-A7A3-2CC446E9F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69" name="Group 61">
            <a:extLst>
              <a:ext uri="{FF2B5EF4-FFF2-40B4-BE49-F238E27FC236}">
                <a16:creationId xmlns:a16="http://schemas.microsoft.com/office/drawing/2014/main" id="{7ADBF544-3161-4F9F-8336-7AAA9016EF28}"/>
              </a:ext>
            </a:extLst>
          </p:cNvPr>
          <p:cNvGrpSpPr>
            <a:grpSpLocks/>
          </p:cNvGrpSpPr>
          <p:nvPr/>
        </p:nvGrpSpPr>
        <p:grpSpPr bwMode="auto">
          <a:xfrm>
            <a:off x="7956550" y="6237288"/>
            <a:ext cx="287338" cy="215900"/>
            <a:chOff x="1066" y="1706"/>
            <a:chExt cx="181" cy="136"/>
          </a:xfrm>
        </p:grpSpPr>
        <p:sp>
          <p:nvSpPr>
            <p:cNvPr id="62" name="Oval 62">
              <a:extLst>
                <a:ext uri="{FF2B5EF4-FFF2-40B4-BE49-F238E27FC236}">
                  <a16:creationId xmlns:a16="http://schemas.microsoft.com/office/drawing/2014/main" id="{100E49C1-E681-4B8F-AE2A-257E17584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63" name="Oval 63">
              <a:extLst>
                <a:ext uri="{FF2B5EF4-FFF2-40B4-BE49-F238E27FC236}">
                  <a16:creationId xmlns:a16="http://schemas.microsoft.com/office/drawing/2014/main" id="{45E087C5-7163-4707-A651-73DEC1B45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70" name="Group 64">
            <a:extLst>
              <a:ext uri="{FF2B5EF4-FFF2-40B4-BE49-F238E27FC236}">
                <a16:creationId xmlns:a16="http://schemas.microsoft.com/office/drawing/2014/main" id="{BF216463-4B38-4E47-9483-D3081FC41470}"/>
              </a:ext>
            </a:extLst>
          </p:cNvPr>
          <p:cNvGrpSpPr>
            <a:grpSpLocks/>
          </p:cNvGrpSpPr>
          <p:nvPr/>
        </p:nvGrpSpPr>
        <p:grpSpPr bwMode="auto">
          <a:xfrm>
            <a:off x="8243888" y="6237288"/>
            <a:ext cx="287337" cy="215900"/>
            <a:chOff x="1066" y="1706"/>
            <a:chExt cx="181" cy="136"/>
          </a:xfrm>
        </p:grpSpPr>
        <p:sp>
          <p:nvSpPr>
            <p:cNvPr id="65" name="Oval 65">
              <a:extLst>
                <a:ext uri="{FF2B5EF4-FFF2-40B4-BE49-F238E27FC236}">
                  <a16:creationId xmlns:a16="http://schemas.microsoft.com/office/drawing/2014/main" id="{8768BDD6-4A0A-47DB-A1B2-AF6C77073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66" name="Oval 66">
              <a:extLst>
                <a:ext uri="{FF2B5EF4-FFF2-40B4-BE49-F238E27FC236}">
                  <a16:creationId xmlns:a16="http://schemas.microsoft.com/office/drawing/2014/main" id="{9A68DEB6-567B-436C-A282-923BBFD28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71" name="Group 67">
            <a:extLst>
              <a:ext uri="{FF2B5EF4-FFF2-40B4-BE49-F238E27FC236}">
                <a16:creationId xmlns:a16="http://schemas.microsoft.com/office/drawing/2014/main" id="{BC00FAF7-6982-44D2-9DC4-435EBAAE5CDC}"/>
              </a:ext>
            </a:extLst>
          </p:cNvPr>
          <p:cNvGrpSpPr>
            <a:grpSpLocks/>
          </p:cNvGrpSpPr>
          <p:nvPr/>
        </p:nvGrpSpPr>
        <p:grpSpPr bwMode="auto">
          <a:xfrm>
            <a:off x="3635375" y="2636838"/>
            <a:ext cx="215900" cy="215900"/>
            <a:chOff x="1156" y="2568"/>
            <a:chExt cx="136" cy="136"/>
          </a:xfrm>
        </p:grpSpPr>
        <p:sp>
          <p:nvSpPr>
            <p:cNvPr id="68" name="Oval 68">
              <a:extLst>
                <a:ext uri="{FF2B5EF4-FFF2-40B4-BE49-F238E27FC236}">
                  <a16:creationId xmlns:a16="http://schemas.microsoft.com/office/drawing/2014/main" id="{01607541-9521-4DB7-B915-3055078A2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69" name="Oval 69">
              <a:extLst>
                <a:ext uri="{FF2B5EF4-FFF2-40B4-BE49-F238E27FC236}">
                  <a16:creationId xmlns:a16="http://schemas.microsoft.com/office/drawing/2014/main" id="{37B18000-A014-4164-9C4F-1C6142863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72" name="Group 70">
            <a:extLst>
              <a:ext uri="{FF2B5EF4-FFF2-40B4-BE49-F238E27FC236}">
                <a16:creationId xmlns:a16="http://schemas.microsoft.com/office/drawing/2014/main" id="{C680C3BB-4975-4C77-B984-21FACCE718EB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2636838"/>
            <a:ext cx="215900" cy="215900"/>
            <a:chOff x="1156" y="2568"/>
            <a:chExt cx="136" cy="136"/>
          </a:xfrm>
        </p:grpSpPr>
        <p:sp>
          <p:nvSpPr>
            <p:cNvPr id="71" name="Oval 71">
              <a:extLst>
                <a:ext uri="{FF2B5EF4-FFF2-40B4-BE49-F238E27FC236}">
                  <a16:creationId xmlns:a16="http://schemas.microsoft.com/office/drawing/2014/main" id="{C8A94E41-6638-4844-8CFF-4C2DB65E50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2" name="Oval 72">
              <a:extLst>
                <a:ext uri="{FF2B5EF4-FFF2-40B4-BE49-F238E27FC236}">
                  <a16:creationId xmlns:a16="http://schemas.microsoft.com/office/drawing/2014/main" id="{5568BC4D-F5A7-46BA-81BB-9C64BDA0B5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73" name="Group 73">
            <a:extLst>
              <a:ext uri="{FF2B5EF4-FFF2-40B4-BE49-F238E27FC236}">
                <a16:creationId xmlns:a16="http://schemas.microsoft.com/office/drawing/2014/main" id="{252B0BDD-9986-4AAE-A324-C6E5A9E45E55}"/>
              </a:ext>
            </a:extLst>
          </p:cNvPr>
          <p:cNvGrpSpPr>
            <a:grpSpLocks/>
          </p:cNvGrpSpPr>
          <p:nvPr/>
        </p:nvGrpSpPr>
        <p:grpSpPr bwMode="auto">
          <a:xfrm>
            <a:off x="4067175" y="2636838"/>
            <a:ext cx="215900" cy="215900"/>
            <a:chOff x="1156" y="2568"/>
            <a:chExt cx="136" cy="136"/>
          </a:xfrm>
        </p:grpSpPr>
        <p:sp>
          <p:nvSpPr>
            <p:cNvPr id="74" name="Oval 74">
              <a:extLst>
                <a:ext uri="{FF2B5EF4-FFF2-40B4-BE49-F238E27FC236}">
                  <a16:creationId xmlns:a16="http://schemas.microsoft.com/office/drawing/2014/main" id="{144529EB-D7AA-4486-9DBD-CB1AFDA79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5" name="Oval 75">
              <a:extLst>
                <a:ext uri="{FF2B5EF4-FFF2-40B4-BE49-F238E27FC236}">
                  <a16:creationId xmlns:a16="http://schemas.microsoft.com/office/drawing/2014/main" id="{43952E87-1F66-45A8-8019-B34A8BBD4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74" name="Group 76">
            <a:extLst>
              <a:ext uri="{FF2B5EF4-FFF2-40B4-BE49-F238E27FC236}">
                <a16:creationId xmlns:a16="http://schemas.microsoft.com/office/drawing/2014/main" id="{2EB26136-B442-4084-B105-A0996A6E88D1}"/>
              </a:ext>
            </a:extLst>
          </p:cNvPr>
          <p:cNvGrpSpPr>
            <a:grpSpLocks/>
          </p:cNvGrpSpPr>
          <p:nvPr/>
        </p:nvGrpSpPr>
        <p:grpSpPr bwMode="auto">
          <a:xfrm>
            <a:off x="3419475" y="2708275"/>
            <a:ext cx="215900" cy="215900"/>
            <a:chOff x="1156" y="2568"/>
            <a:chExt cx="136" cy="136"/>
          </a:xfrm>
        </p:grpSpPr>
        <p:sp>
          <p:nvSpPr>
            <p:cNvPr id="77" name="Oval 77">
              <a:extLst>
                <a:ext uri="{FF2B5EF4-FFF2-40B4-BE49-F238E27FC236}">
                  <a16:creationId xmlns:a16="http://schemas.microsoft.com/office/drawing/2014/main" id="{677B0FC4-3E24-4ECC-AE40-0F73BB48E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78" name="Oval 78">
              <a:extLst>
                <a:ext uri="{FF2B5EF4-FFF2-40B4-BE49-F238E27FC236}">
                  <a16:creationId xmlns:a16="http://schemas.microsoft.com/office/drawing/2014/main" id="{FB715CC9-BE45-469D-8CC0-0E54CFB02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75" name="Group 79">
            <a:extLst>
              <a:ext uri="{FF2B5EF4-FFF2-40B4-BE49-F238E27FC236}">
                <a16:creationId xmlns:a16="http://schemas.microsoft.com/office/drawing/2014/main" id="{4303824F-2C26-460A-988D-3ADE3BE453BF}"/>
              </a:ext>
            </a:extLst>
          </p:cNvPr>
          <p:cNvGrpSpPr>
            <a:grpSpLocks/>
          </p:cNvGrpSpPr>
          <p:nvPr/>
        </p:nvGrpSpPr>
        <p:grpSpPr bwMode="auto">
          <a:xfrm>
            <a:off x="3203575" y="2708275"/>
            <a:ext cx="215900" cy="215900"/>
            <a:chOff x="1156" y="2568"/>
            <a:chExt cx="136" cy="136"/>
          </a:xfrm>
        </p:grpSpPr>
        <p:sp>
          <p:nvSpPr>
            <p:cNvPr id="80" name="Oval 80">
              <a:extLst>
                <a:ext uri="{FF2B5EF4-FFF2-40B4-BE49-F238E27FC236}">
                  <a16:creationId xmlns:a16="http://schemas.microsoft.com/office/drawing/2014/main" id="{70D1B71B-C4E2-44A3-8DB6-F200549C2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1" name="Oval 81">
              <a:extLst>
                <a:ext uri="{FF2B5EF4-FFF2-40B4-BE49-F238E27FC236}">
                  <a16:creationId xmlns:a16="http://schemas.microsoft.com/office/drawing/2014/main" id="{0588B49F-B21D-4E07-9B9F-1C968FF78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76" name="Group 82">
            <a:extLst>
              <a:ext uri="{FF2B5EF4-FFF2-40B4-BE49-F238E27FC236}">
                <a16:creationId xmlns:a16="http://schemas.microsoft.com/office/drawing/2014/main" id="{30A9B229-9EFF-48CB-92BD-BED2F1E9EF5A}"/>
              </a:ext>
            </a:extLst>
          </p:cNvPr>
          <p:cNvGrpSpPr>
            <a:grpSpLocks/>
          </p:cNvGrpSpPr>
          <p:nvPr/>
        </p:nvGrpSpPr>
        <p:grpSpPr bwMode="auto">
          <a:xfrm>
            <a:off x="2987675" y="2781300"/>
            <a:ext cx="215900" cy="215900"/>
            <a:chOff x="1156" y="2568"/>
            <a:chExt cx="136" cy="136"/>
          </a:xfrm>
        </p:grpSpPr>
        <p:sp>
          <p:nvSpPr>
            <p:cNvPr id="83" name="Oval 83">
              <a:extLst>
                <a:ext uri="{FF2B5EF4-FFF2-40B4-BE49-F238E27FC236}">
                  <a16:creationId xmlns:a16="http://schemas.microsoft.com/office/drawing/2014/main" id="{43213418-A4E0-422A-A0B5-FB0EB0566D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4" name="Oval 84">
              <a:extLst>
                <a:ext uri="{FF2B5EF4-FFF2-40B4-BE49-F238E27FC236}">
                  <a16:creationId xmlns:a16="http://schemas.microsoft.com/office/drawing/2014/main" id="{1CF19DAF-B94C-48B3-B86B-3169AC8679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77" name="Group 85">
            <a:extLst>
              <a:ext uri="{FF2B5EF4-FFF2-40B4-BE49-F238E27FC236}">
                <a16:creationId xmlns:a16="http://schemas.microsoft.com/office/drawing/2014/main" id="{CF0223F6-7C14-4408-B7CF-E3D1118CDFAC}"/>
              </a:ext>
            </a:extLst>
          </p:cNvPr>
          <p:cNvGrpSpPr>
            <a:grpSpLocks/>
          </p:cNvGrpSpPr>
          <p:nvPr/>
        </p:nvGrpSpPr>
        <p:grpSpPr bwMode="auto">
          <a:xfrm>
            <a:off x="2876550" y="2963863"/>
            <a:ext cx="215900" cy="215900"/>
            <a:chOff x="1156" y="2568"/>
            <a:chExt cx="136" cy="136"/>
          </a:xfrm>
        </p:grpSpPr>
        <p:sp>
          <p:nvSpPr>
            <p:cNvPr id="86" name="Oval 86">
              <a:extLst>
                <a:ext uri="{FF2B5EF4-FFF2-40B4-BE49-F238E27FC236}">
                  <a16:creationId xmlns:a16="http://schemas.microsoft.com/office/drawing/2014/main" id="{97B66943-7E9C-4BFD-8E6A-296DD9297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87" name="Oval 87">
              <a:extLst>
                <a:ext uri="{FF2B5EF4-FFF2-40B4-BE49-F238E27FC236}">
                  <a16:creationId xmlns:a16="http://schemas.microsoft.com/office/drawing/2014/main" id="{CD3FE200-C39C-459A-8791-3C19453A4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78" name="Group 88">
            <a:extLst>
              <a:ext uri="{FF2B5EF4-FFF2-40B4-BE49-F238E27FC236}">
                <a16:creationId xmlns:a16="http://schemas.microsoft.com/office/drawing/2014/main" id="{DAFA0A0D-17BB-48AC-87C6-931B14A75D2E}"/>
              </a:ext>
            </a:extLst>
          </p:cNvPr>
          <p:cNvGrpSpPr>
            <a:grpSpLocks/>
          </p:cNvGrpSpPr>
          <p:nvPr/>
        </p:nvGrpSpPr>
        <p:grpSpPr bwMode="auto">
          <a:xfrm>
            <a:off x="2717800" y="3095625"/>
            <a:ext cx="215900" cy="215900"/>
            <a:chOff x="1156" y="2568"/>
            <a:chExt cx="136" cy="136"/>
          </a:xfrm>
        </p:grpSpPr>
        <p:sp>
          <p:nvSpPr>
            <p:cNvPr id="89" name="Oval 89">
              <a:extLst>
                <a:ext uri="{FF2B5EF4-FFF2-40B4-BE49-F238E27FC236}">
                  <a16:creationId xmlns:a16="http://schemas.microsoft.com/office/drawing/2014/main" id="{13C1C756-28EA-4657-9A1F-AE3564BFD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0" name="Oval 90">
              <a:extLst>
                <a:ext uri="{FF2B5EF4-FFF2-40B4-BE49-F238E27FC236}">
                  <a16:creationId xmlns:a16="http://schemas.microsoft.com/office/drawing/2014/main" id="{BC2DBC97-325D-4FFD-A5B3-F4C8B05D47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79" name="Group 91">
            <a:extLst>
              <a:ext uri="{FF2B5EF4-FFF2-40B4-BE49-F238E27FC236}">
                <a16:creationId xmlns:a16="http://schemas.microsoft.com/office/drawing/2014/main" id="{EF5529B2-E000-4A49-8572-41CE620E278A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3271838"/>
            <a:ext cx="215900" cy="215900"/>
            <a:chOff x="1156" y="2568"/>
            <a:chExt cx="136" cy="136"/>
          </a:xfrm>
        </p:grpSpPr>
        <p:sp>
          <p:nvSpPr>
            <p:cNvPr id="92" name="Oval 92">
              <a:extLst>
                <a:ext uri="{FF2B5EF4-FFF2-40B4-BE49-F238E27FC236}">
                  <a16:creationId xmlns:a16="http://schemas.microsoft.com/office/drawing/2014/main" id="{CA35A13D-6EEC-4F48-8C57-37A16428C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3" name="Oval 93">
              <a:extLst>
                <a:ext uri="{FF2B5EF4-FFF2-40B4-BE49-F238E27FC236}">
                  <a16:creationId xmlns:a16="http://schemas.microsoft.com/office/drawing/2014/main" id="{3CE1EDDA-E291-467B-99CD-DD0B09FC0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80" name="Group 94">
            <a:extLst>
              <a:ext uri="{FF2B5EF4-FFF2-40B4-BE49-F238E27FC236}">
                <a16:creationId xmlns:a16="http://schemas.microsoft.com/office/drawing/2014/main" id="{B632F701-1C4F-48C4-BA02-BA33BEB39BF0}"/>
              </a:ext>
            </a:extLst>
          </p:cNvPr>
          <p:cNvGrpSpPr>
            <a:grpSpLocks/>
          </p:cNvGrpSpPr>
          <p:nvPr/>
        </p:nvGrpSpPr>
        <p:grpSpPr bwMode="auto">
          <a:xfrm>
            <a:off x="2463800" y="3448050"/>
            <a:ext cx="215900" cy="215900"/>
            <a:chOff x="1156" y="2568"/>
            <a:chExt cx="136" cy="136"/>
          </a:xfrm>
        </p:grpSpPr>
        <p:sp>
          <p:nvSpPr>
            <p:cNvPr id="95" name="Oval 95">
              <a:extLst>
                <a:ext uri="{FF2B5EF4-FFF2-40B4-BE49-F238E27FC236}">
                  <a16:creationId xmlns:a16="http://schemas.microsoft.com/office/drawing/2014/main" id="{CC8E63A3-9F14-4089-AA27-86BA10474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6" name="Oval 96">
              <a:extLst>
                <a:ext uri="{FF2B5EF4-FFF2-40B4-BE49-F238E27FC236}">
                  <a16:creationId xmlns:a16="http://schemas.microsoft.com/office/drawing/2014/main" id="{9BCC30D2-8CA8-4D07-A814-C03F5F2AAC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81" name="Group 97">
            <a:extLst>
              <a:ext uri="{FF2B5EF4-FFF2-40B4-BE49-F238E27FC236}">
                <a16:creationId xmlns:a16="http://schemas.microsoft.com/office/drawing/2014/main" id="{DBD4007A-AB22-4016-A66A-3E7868FB41BC}"/>
              </a:ext>
            </a:extLst>
          </p:cNvPr>
          <p:cNvGrpSpPr>
            <a:grpSpLocks/>
          </p:cNvGrpSpPr>
          <p:nvPr/>
        </p:nvGrpSpPr>
        <p:grpSpPr bwMode="auto">
          <a:xfrm>
            <a:off x="2376488" y="3646488"/>
            <a:ext cx="215900" cy="215900"/>
            <a:chOff x="1156" y="2568"/>
            <a:chExt cx="136" cy="136"/>
          </a:xfrm>
        </p:grpSpPr>
        <p:sp>
          <p:nvSpPr>
            <p:cNvPr id="98" name="Oval 98">
              <a:extLst>
                <a:ext uri="{FF2B5EF4-FFF2-40B4-BE49-F238E27FC236}">
                  <a16:creationId xmlns:a16="http://schemas.microsoft.com/office/drawing/2014/main" id="{A7983372-FD37-40E9-A2DC-6D7420E50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99" name="Oval 99">
              <a:extLst>
                <a:ext uri="{FF2B5EF4-FFF2-40B4-BE49-F238E27FC236}">
                  <a16:creationId xmlns:a16="http://schemas.microsoft.com/office/drawing/2014/main" id="{AF32B086-FF30-4505-8A13-10EC2D522D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82" name="Group 100">
            <a:extLst>
              <a:ext uri="{FF2B5EF4-FFF2-40B4-BE49-F238E27FC236}">
                <a16:creationId xmlns:a16="http://schemas.microsoft.com/office/drawing/2014/main" id="{7D0CDA5B-B068-45A0-ACE4-01BE9FC9A271}"/>
              </a:ext>
            </a:extLst>
          </p:cNvPr>
          <p:cNvGrpSpPr>
            <a:grpSpLocks/>
          </p:cNvGrpSpPr>
          <p:nvPr/>
        </p:nvGrpSpPr>
        <p:grpSpPr bwMode="auto">
          <a:xfrm>
            <a:off x="2287588" y="3856038"/>
            <a:ext cx="215900" cy="215900"/>
            <a:chOff x="1156" y="2568"/>
            <a:chExt cx="136" cy="136"/>
          </a:xfrm>
        </p:grpSpPr>
        <p:sp>
          <p:nvSpPr>
            <p:cNvPr id="101" name="Oval 101">
              <a:extLst>
                <a:ext uri="{FF2B5EF4-FFF2-40B4-BE49-F238E27FC236}">
                  <a16:creationId xmlns:a16="http://schemas.microsoft.com/office/drawing/2014/main" id="{E98DB24E-C948-4BFC-A9CC-07CF86B67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2" name="Oval 102">
              <a:extLst>
                <a:ext uri="{FF2B5EF4-FFF2-40B4-BE49-F238E27FC236}">
                  <a16:creationId xmlns:a16="http://schemas.microsoft.com/office/drawing/2014/main" id="{FE15B461-BAA0-4889-9597-4D9E676AE8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83" name="Group 103">
            <a:extLst>
              <a:ext uri="{FF2B5EF4-FFF2-40B4-BE49-F238E27FC236}">
                <a16:creationId xmlns:a16="http://schemas.microsoft.com/office/drawing/2014/main" id="{71F04482-9024-414B-9B89-185CBDE81C4E}"/>
              </a:ext>
            </a:extLst>
          </p:cNvPr>
          <p:cNvGrpSpPr>
            <a:grpSpLocks/>
          </p:cNvGrpSpPr>
          <p:nvPr/>
        </p:nvGrpSpPr>
        <p:grpSpPr bwMode="auto">
          <a:xfrm>
            <a:off x="2276475" y="4065588"/>
            <a:ext cx="215900" cy="215900"/>
            <a:chOff x="1156" y="2568"/>
            <a:chExt cx="136" cy="136"/>
          </a:xfrm>
        </p:grpSpPr>
        <p:sp>
          <p:nvSpPr>
            <p:cNvPr id="104" name="Oval 104">
              <a:extLst>
                <a:ext uri="{FF2B5EF4-FFF2-40B4-BE49-F238E27FC236}">
                  <a16:creationId xmlns:a16="http://schemas.microsoft.com/office/drawing/2014/main" id="{588B2338-6E8E-4E50-9EC0-8013574B33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5" name="Oval 105">
              <a:extLst>
                <a:ext uri="{FF2B5EF4-FFF2-40B4-BE49-F238E27FC236}">
                  <a16:creationId xmlns:a16="http://schemas.microsoft.com/office/drawing/2014/main" id="{1B73B7BB-69D7-4340-9115-38AED1978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84" name="Group 106">
            <a:extLst>
              <a:ext uri="{FF2B5EF4-FFF2-40B4-BE49-F238E27FC236}">
                <a16:creationId xmlns:a16="http://schemas.microsoft.com/office/drawing/2014/main" id="{05B8F018-142D-4098-9AFF-660B428ED15B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2636838"/>
            <a:ext cx="215900" cy="215900"/>
            <a:chOff x="1156" y="2568"/>
            <a:chExt cx="136" cy="136"/>
          </a:xfrm>
        </p:grpSpPr>
        <p:sp>
          <p:nvSpPr>
            <p:cNvPr id="107" name="Oval 107">
              <a:extLst>
                <a:ext uri="{FF2B5EF4-FFF2-40B4-BE49-F238E27FC236}">
                  <a16:creationId xmlns:a16="http://schemas.microsoft.com/office/drawing/2014/main" id="{6EAE66AB-C5FA-494F-BD7A-9C82290FC7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08" name="Oval 108">
              <a:extLst>
                <a:ext uri="{FF2B5EF4-FFF2-40B4-BE49-F238E27FC236}">
                  <a16:creationId xmlns:a16="http://schemas.microsoft.com/office/drawing/2014/main" id="{7C7B3AC6-1B5B-4B83-93A2-EC80BF8AE8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85" name="Group 109">
            <a:extLst>
              <a:ext uri="{FF2B5EF4-FFF2-40B4-BE49-F238E27FC236}">
                <a16:creationId xmlns:a16="http://schemas.microsoft.com/office/drawing/2014/main" id="{251EA62D-BE7E-48D9-9883-3F5E6455A483}"/>
              </a:ext>
            </a:extLst>
          </p:cNvPr>
          <p:cNvGrpSpPr>
            <a:grpSpLocks/>
          </p:cNvGrpSpPr>
          <p:nvPr/>
        </p:nvGrpSpPr>
        <p:grpSpPr bwMode="auto">
          <a:xfrm>
            <a:off x="2238375" y="4500563"/>
            <a:ext cx="215900" cy="215900"/>
            <a:chOff x="1156" y="2568"/>
            <a:chExt cx="136" cy="136"/>
          </a:xfrm>
        </p:grpSpPr>
        <p:sp>
          <p:nvSpPr>
            <p:cNvPr id="110" name="Oval 110">
              <a:extLst>
                <a:ext uri="{FF2B5EF4-FFF2-40B4-BE49-F238E27FC236}">
                  <a16:creationId xmlns:a16="http://schemas.microsoft.com/office/drawing/2014/main" id="{C701F998-A8AE-4101-BD5C-912DE05A4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1" name="Oval 111">
              <a:extLst>
                <a:ext uri="{FF2B5EF4-FFF2-40B4-BE49-F238E27FC236}">
                  <a16:creationId xmlns:a16="http://schemas.microsoft.com/office/drawing/2014/main" id="{1675F54C-AF8F-41AF-806D-759420AB2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86" name="Group 112">
            <a:extLst>
              <a:ext uri="{FF2B5EF4-FFF2-40B4-BE49-F238E27FC236}">
                <a16:creationId xmlns:a16="http://schemas.microsoft.com/office/drawing/2014/main" id="{C66C3C4F-BEE2-4359-A097-A5052B324247}"/>
              </a:ext>
            </a:extLst>
          </p:cNvPr>
          <p:cNvGrpSpPr>
            <a:grpSpLocks/>
          </p:cNvGrpSpPr>
          <p:nvPr/>
        </p:nvGrpSpPr>
        <p:grpSpPr bwMode="auto">
          <a:xfrm>
            <a:off x="2233613" y="4287838"/>
            <a:ext cx="215900" cy="215900"/>
            <a:chOff x="1156" y="2568"/>
            <a:chExt cx="136" cy="136"/>
          </a:xfrm>
        </p:grpSpPr>
        <p:sp>
          <p:nvSpPr>
            <p:cNvPr id="113" name="Oval 113">
              <a:extLst>
                <a:ext uri="{FF2B5EF4-FFF2-40B4-BE49-F238E27FC236}">
                  <a16:creationId xmlns:a16="http://schemas.microsoft.com/office/drawing/2014/main" id="{8D6FCCA9-66F0-4E4D-85AB-BF8D6EF8EE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4" name="Oval 114">
              <a:extLst>
                <a:ext uri="{FF2B5EF4-FFF2-40B4-BE49-F238E27FC236}">
                  <a16:creationId xmlns:a16="http://schemas.microsoft.com/office/drawing/2014/main" id="{5AAE74DE-2227-4FCD-85A5-BB0BB2E5B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87" name="Group 115">
            <a:extLst>
              <a:ext uri="{FF2B5EF4-FFF2-40B4-BE49-F238E27FC236}">
                <a16:creationId xmlns:a16="http://schemas.microsoft.com/office/drawing/2014/main" id="{CD0DE5EE-1C0F-4C65-9CFB-6D2E149EA803}"/>
              </a:ext>
            </a:extLst>
          </p:cNvPr>
          <p:cNvGrpSpPr>
            <a:grpSpLocks/>
          </p:cNvGrpSpPr>
          <p:nvPr/>
        </p:nvGrpSpPr>
        <p:grpSpPr bwMode="auto">
          <a:xfrm>
            <a:off x="4491038" y="2686050"/>
            <a:ext cx="215900" cy="215900"/>
            <a:chOff x="1156" y="2568"/>
            <a:chExt cx="136" cy="136"/>
          </a:xfrm>
        </p:grpSpPr>
        <p:sp>
          <p:nvSpPr>
            <p:cNvPr id="116" name="Oval 116">
              <a:extLst>
                <a:ext uri="{FF2B5EF4-FFF2-40B4-BE49-F238E27FC236}">
                  <a16:creationId xmlns:a16="http://schemas.microsoft.com/office/drawing/2014/main" id="{D311C64F-D6ED-44F3-A04D-0FF5EBC72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17" name="Oval 117">
              <a:extLst>
                <a:ext uri="{FF2B5EF4-FFF2-40B4-BE49-F238E27FC236}">
                  <a16:creationId xmlns:a16="http://schemas.microsoft.com/office/drawing/2014/main" id="{45738195-9A88-4882-9048-809F2CA3E7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88" name="Group 118">
            <a:extLst>
              <a:ext uri="{FF2B5EF4-FFF2-40B4-BE49-F238E27FC236}">
                <a16:creationId xmlns:a16="http://schemas.microsoft.com/office/drawing/2014/main" id="{7EE6AF00-0E0C-45F4-BD26-CBD5574F1982}"/>
              </a:ext>
            </a:extLst>
          </p:cNvPr>
          <p:cNvGrpSpPr>
            <a:grpSpLocks/>
          </p:cNvGrpSpPr>
          <p:nvPr/>
        </p:nvGrpSpPr>
        <p:grpSpPr bwMode="auto">
          <a:xfrm>
            <a:off x="4883150" y="2803525"/>
            <a:ext cx="215900" cy="215900"/>
            <a:chOff x="1156" y="2568"/>
            <a:chExt cx="136" cy="136"/>
          </a:xfrm>
        </p:grpSpPr>
        <p:sp>
          <p:nvSpPr>
            <p:cNvPr id="119" name="Oval 119">
              <a:extLst>
                <a:ext uri="{FF2B5EF4-FFF2-40B4-BE49-F238E27FC236}">
                  <a16:creationId xmlns:a16="http://schemas.microsoft.com/office/drawing/2014/main" id="{DFED026A-8261-413C-9F65-305B7BFEF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0" name="Oval 120">
              <a:extLst>
                <a:ext uri="{FF2B5EF4-FFF2-40B4-BE49-F238E27FC236}">
                  <a16:creationId xmlns:a16="http://schemas.microsoft.com/office/drawing/2014/main" id="{D32019E3-8701-411F-8DFC-15B6B8CE3E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89" name="Group 121">
            <a:extLst>
              <a:ext uri="{FF2B5EF4-FFF2-40B4-BE49-F238E27FC236}">
                <a16:creationId xmlns:a16="http://schemas.microsoft.com/office/drawing/2014/main" id="{24E1C130-1A2C-445E-8CDE-CF03D36644FB}"/>
              </a:ext>
            </a:extLst>
          </p:cNvPr>
          <p:cNvGrpSpPr>
            <a:grpSpLocks/>
          </p:cNvGrpSpPr>
          <p:nvPr/>
        </p:nvGrpSpPr>
        <p:grpSpPr bwMode="auto">
          <a:xfrm>
            <a:off x="5076825" y="2852738"/>
            <a:ext cx="215900" cy="215900"/>
            <a:chOff x="1156" y="2568"/>
            <a:chExt cx="136" cy="136"/>
          </a:xfrm>
        </p:grpSpPr>
        <p:sp>
          <p:nvSpPr>
            <p:cNvPr id="122" name="Oval 122">
              <a:extLst>
                <a:ext uri="{FF2B5EF4-FFF2-40B4-BE49-F238E27FC236}">
                  <a16:creationId xmlns:a16="http://schemas.microsoft.com/office/drawing/2014/main" id="{86E3D6A4-F5D7-48D1-BB0C-B3FE193BE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3" name="Oval 123">
              <a:extLst>
                <a:ext uri="{FF2B5EF4-FFF2-40B4-BE49-F238E27FC236}">
                  <a16:creationId xmlns:a16="http://schemas.microsoft.com/office/drawing/2014/main" id="{FF1AA400-D3DE-473E-83A8-FD6CCB6E51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90" name="Group 124">
            <a:extLst>
              <a:ext uri="{FF2B5EF4-FFF2-40B4-BE49-F238E27FC236}">
                <a16:creationId xmlns:a16="http://schemas.microsoft.com/office/drawing/2014/main" id="{AE2C10F1-39E2-4E54-807F-28B1D3D1C50E}"/>
              </a:ext>
            </a:extLst>
          </p:cNvPr>
          <p:cNvGrpSpPr>
            <a:grpSpLocks/>
          </p:cNvGrpSpPr>
          <p:nvPr/>
        </p:nvGrpSpPr>
        <p:grpSpPr bwMode="auto">
          <a:xfrm>
            <a:off x="5219700" y="2997200"/>
            <a:ext cx="215900" cy="215900"/>
            <a:chOff x="1156" y="2568"/>
            <a:chExt cx="136" cy="136"/>
          </a:xfrm>
        </p:grpSpPr>
        <p:sp>
          <p:nvSpPr>
            <p:cNvPr id="125" name="Oval 125">
              <a:extLst>
                <a:ext uri="{FF2B5EF4-FFF2-40B4-BE49-F238E27FC236}">
                  <a16:creationId xmlns:a16="http://schemas.microsoft.com/office/drawing/2014/main" id="{413AB37A-4514-4817-B76C-C59DCE234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6" name="Oval 126">
              <a:extLst>
                <a:ext uri="{FF2B5EF4-FFF2-40B4-BE49-F238E27FC236}">
                  <a16:creationId xmlns:a16="http://schemas.microsoft.com/office/drawing/2014/main" id="{03A9075A-E173-4CF7-ABF0-30DF0E2697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91" name="Group 127">
            <a:extLst>
              <a:ext uri="{FF2B5EF4-FFF2-40B4-BE49-F238E27FC236}">
                <a16:creationId xmlns:a16="http://schemas.microsoft.com/office/drawing/2014/main" id="{C0C4EBCE-3DCE-4FD2-8620-C26C446DF94D}"/>
              </a:ext>
            </a:extLst>
          </p:cNvPr>
          <p:cNvGrpSpPr>
            <a:grpSpLocks/>
          </p:cNvGrpSpPr>
          <p:nvPr/>
        </p:nvGrpSpPr>
        <p:grpSpPr bwMode="auto">
          <a:xfrm>
            <a:off x="4700588" y="2719388"/>
            <a:ext cx="215900" cy="215900"/>
            <a:chOff x="1156" y="2568"/>
            <a:chExt cx="136" cy="136"/>
          </a:xfrm>
        </p:grpSpPr>
        <p:sp>
          <p:nvSpPr>
            <p:cNvPr id="128" name="Oval 128">
              <a:extLst>
                <a:ext uri="{FF2B5EF4-FFF2-40B4-BE49-F238E27FC236}">
                  <a16:creationId xmlns:a16="http://schemas.microsoft.com/office/drawing/2014/main" id="{2C2A8660-F3B4-49C1-B696-780283BB8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29" name="Oval 129">
              <a:extLst>
                <a:ext uri="{FF2B5EF4-FFF2-40B4-BE49-F238E27FC236}">
                  <a16:creationId xmlns:a16="http://schemas.microsoft.com/office/drawing/2014/main" id="{056A37FD-B8C1-4608-A2DD-A87BA3765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92" name="Group 130">
            <a:extLst>
              <a:ext uri="{FF2B5EF4-FFF2-40B4-BE49-F238E27FC236}">
                <a16:creationId xmlns:a16="http://schemas.microsoft.com/office/drawing/2014/main" id="{C65F91A0-B631-497C-812B-30B44F9CFA4E}"/>
              </a:ext>
            </a:extLst>
          </p:cNvPr>
          <p:cNvGrpSpPr>
            <a:grpSpLocks/>
          </p:cNvGrpSpPr>
          <p:nvPr/>
        </p:nvGrpSpPr>
        <p:grpSpPr bwMode="auto">
          <a:xfrm>
            <a:off x="5724525" y="3644900"/>
            <a:ext cx="215900" cy="215900"/>
            <a:chOff x="1156" y="2568"/>
            <a:chExt cx="136" cy="136"/>
          </a:xfrm>
        </p:grpSpPr>
        <p:sp>
          <p:nvSpPr>
            <p:cNvPr id="131" name="Oval 131">
              <a:extLst>
                <a:ext uri="{FF2B5EF4-FFF2-40B4-BE49-F238E27FC236}">
                  <a16:creationId xmlns:a16="http://schemas.microsoft.com/office/drawing/2014/main" id="{D829CE26-CC98-46D9-BD4F-EAFAC1A51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2" name="Oval 132">
              <a:extLst>
                <a:ext uri="{FF2B5EF4-FFF2-40B4-BE49-F238E27FC236}">
                  <a16:creationId xmlns:a16="http://schemas.microsoft.com/office/drawing/2014/main" id="{35EACD33-A975-463B-855B-946FEFB33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93" name="Group 133">
            <a:extLst>
              <a:ext uri="{FF2B5EF4-FFF2-40B4-BE49-F238E27FC236}">
                <a16:creationId xmlns:a16="http://schemas.microsoft.com/office/drawing/2014/main" id="{283BE215-30E9-45DB-B345-D0FCC6AE7FC7}"/>
              </a:ext>
            </a:extLst>
          </p:cNvPr>
          <p:cNvGrpSpPr>
            <a:grpSpLocks/>
          </p:cNvGrpSpPr>
          <p:nvPr/>
        </p:nvGrpSpPr>
        <p:grpSpPr bwMode="auto">
          <a:xfrm>
            <a:off x="5580063" y="3500438"/>
            <a:ext cx="215900" cy="215900"/>
            <a:chOff x="1156" y="2568"/>
            <a:chExt cx="136" cy="136"/>
          </a:xfrm>
        </p:grpSpPr>
        <p:sp>
          <p:nvSpPr>
            <p:cNvPr id="134" name="Oval 134">
              <a:extLst>
                <a:ext uri="{FF2B5EF4-FFF2-40B4-BE49-F238E27FC236}">
                  <a16:creationId xmlns:a16="http://schemas.microsoft.com/office/drawing/2014/main" id="{802F7330-5756-49CB-BBF2-E08564E600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5" name="Oval 135">
              <a:extLst>
                <a:ext uri="{FF2B5EF4-FFF2-40B4-BE49-F238E27FC236}">
                  <a16:creationId xmlns:a16="http://schemas.microsoft.com/office/drawing/2014/main" id="{320B22DC-3930-4003-8E78-CF2D2D3E7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94" name="Group 136">
            <a:extLst>
              <a:ext uri="{FF2B5EF4-FFF2-40B4-BE49-F238E27FC236}">
                <a16:creationId xmlns:a16="http://schemas.microsoft.com/office/drawing/2014/main" id="{AF5A51F0-0BD9-4047-ACC5-96C40EB5B87B}"/>
              </a:ext>
            </a:extLst>
          </p:cNvPr>
          <p:cNvGrpSpPr>
            <a:grpSpLocks/>
          </p:cNvGrpSpPr>
          <p:nvPr/>
        </p:nvGrpSpPr>
        <p:grpSpPr bwMode="auto">
          <a:xfrm>
            <a:off x="5508625" y="3284538"/>
            <a:ext cx="215900" cy="215900"/>
            <a:chOff x="1156" y="2568"/>
            <a:chExt cx="136" cy="136"/>
          </a:xfrm>
        </p:grpSpPr>
        <p:sp>
          <p:nvSpPr>
            <p:cNvPr id="137" name="Oval 137">
              <a:extLst>
                <a:ext uri="{FF2B5EF4-FFF2-40B4-BE49-F238E27FC236}">
                  <a16:creationId xmlns:a16="http://schemas.microsoft.com/office/drawing/2014/main" id="{FA948282-21E6-45FA-B2EB-486C89718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38" name="Oval 138">
              <a:extLst>
                <a:ext uri="{FF2B5EF4-FFF2-40B4-BE49-F238E27FC236}">
                  <a16:creationId xmlns:a16="http://schemas.microsoft.com/office/drawing/2014/main" id="{0BA7E473-8D98-45F0-986B-6A0BE7EB80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95" name="Group 139">
            <a:extLst>
              <a:ext uri="{FF2B5EF4-FFF2-40B4-BE49-F238E27FC236}">
                <a16:creationId xmlns:a16="http://schemas.microsoft.com/office/drawing/2014/main" id="{64D4161F-43A7-41A7-9228-41BD27B49806}"/>
              </a:ext>
            </a:extLst>
          </p:cNvPr>
          <p:cNvGrpSpPr>
            <a:grpSpLocks/>
          </p:cNvGrpSpPr>
          <p:nvPr/>
        </p:nvGrpSpPr>
        <p:grpSpPr bwMode="auto">
          <a:xfrm>
            <a:off x="5364163" y="3141663"/>
            <a:ext cx="215900" cy="215900"/>
            <a:chOff x="1156" y="2568"/>
            <a:chExt cx="136" cy="136"/>
          </a:xfrm>
        </p:grpSpPr>
        <p:sp>
          <p:nvSpPr>
            <p:cNvPr id="140" name="Oval 140">
              <a:extLst>
                <a:ext uri="{FF2B5EF4-FFF2-40B4-BE49-F238E27FC236}">
                  <a16:creationId xmlns:a16="http://schemas.microsoft.com/office/drawing/2014/main" id="{13AB4CBF-C1A6-494B-8132-66E8644E9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1" name="Oval 141">
              <a:extLst>
                <a:ext uri="{FF2B5EF4-FFF2-40B4-BE49-F238E27FC236}">
                  <a16:creationId xmlns:a16="http://schemas.microsoft.com/office/drawing/2014/main" id="{0F9CF04D-90D2-47AC-A3B5-A6280EB380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96" name="Group 142">
            <a:extLst>
              <a:ext uri="{FF2B5EF4-FFF2-40B4-BE49-F238E27FC236}">
                <a16:creationId xmlns:a16="http://schemas.microsoft.com/office/drawing/2014/main" id="{40B88C78-2E8E-46C4-8B7E-0AE16EE41594}"/>
              </a:ext>
            </a:extLst>
          </p:cNvPr>
          <p:cNvGrpSpPr>
            <a:grpSpLocks/>
          </p:cNvGrpSpPr>
          <p:nvPr/>
        </p:nvGrpSpPr>
        <p:grpSpPr bwMode="auto">
          <a:xfrm>
            <a:off x="2268538" y="4724400"/>
            <a:ext cx="215900" cy="215900"/>
            <a:chOff x="1156" y="2568"/>
            <a:chExt cx="136" cy="136"/>
          </a:xfrm>
        </p:grpSpPr>
        <p:sp>
          <p:nvSpPr>
            <p:cNvPr id="143" name="Oval 143">
              <a:extLst>
                <a:ext uri="{FF2B5EF4-FFF2-40B4-BE49-F238E27FC236}">
                  <a16:creationId xmlns:a16="http://schemas.microsoft.com/office/drawing/2014/main" id="{CF6289AA-86EA-4617-B9DE-154AF40E7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4" name="Oval 144">
              <a:extLst>
                <a:ext uri="{FF2B5EF4-FFF2-40B4-BE49-F238E27FC236}">
                  <a16:creationId xmlns:a16="http://schemas.microsoft.com/office/drawing/2014/main" id="{714AC746-FFAA-4CE2-B748-3EEAF7D1E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97" name="Group 145">
            <a:extLst>
              <a:ext uri="{FF2B5EF4-FFF2-40B4-BE49-F238E27FC236}">
                <a16:creationId xmlns:a16="http://schemas.microsoft.com/office/drawing/2014/main" id="{B59FD5C0-BC39-4C0D-884C-C5E3FB2BC28D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724400"/>
            <a:ext cx="215900" cy="215900"/>
            <a:chOff x="1156" y="2568"/>
            <a:chExt cx="136" cy="136"/>
          </a:xfrm>
        </p:grpSpPr>
        <p:sp>
          <p:nvSpPr>
            <p:cNvPr id="146" name="Oval 146">
              <a:extLst>
                <a:ext uri="{FF2B5EF4-FFF2-40B4-BE49-F238E27FC236}">
                  <a16:creationId xmlns:a16="http://schemas.microsoft.com/office/drawing/2014/main" id="{D82264C1-BF45-422A-BF19-FAD521EA3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47" name="Oval 147">
              <a:extLst>
                <a:ext uri="{FF2B5EF4-FFF2-40B4-BE49-F238E27FC236}">
                  <a16:creationId xmlns:a16="http://schemas.microsoft.com/office/drawing/2014/main" id="{A2B445D3-349B-4AB8-A034-800B3BDF58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98" name="Group 148">
            <a:extLst>
              <a:ext uri="{FF2B5EF4-FFF2-40B4-BE49-F238E27FC236}">
                <a16:creationId xmlns:a16="http://schemas.microsoft.com/office/drawing/2014/main" id="{33A099D1-E42D-4A60-A76B-2EF03E4F2B11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508500"/>
            <a:ext cx="215900" cy="215900"/>
            <a:chOff x="1156" y="2568"/>
            <a:chExt cx="136" cy="136"/>
          </a:xfrm>
        </p:grpSpPr>
        <p:sp>
          <p:nvSpPr>
            <p:cNvPr id="149" name="Oval 149">
              <a:extLst>
                <a:ext uri="{FF2B5EF4-FFF2-40B4-BE49-F238E27FC236}">
                  <a16:creationId xmlns:a16="http://schemas.microsoft.com/office/drawing/2014/main" id="{C571A66C-04A4-48F3-B697-6FA3340517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0" name="Oval 150">
              <a:extLst>
                <a:ext uri="{FF2B5EF4-FFF2-40B4-BE49-F238E27FC236}">
                  <a16:creationId xmlns:a16="http://schemas.microsoft.com/office/drawing/2014/main" id="{FA68FDFC-0C3F-43A2-BF75-9EA51A7C1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799" name="Group 151">
            <a:extLst>
              <a:ext uri="{FF2B5EF4-FFF2-40B4-BE49-F238E27FC236}">
                <a16:creationId xmlns:a16="http://schemas.microsoft.com/office/drawing/2014/main" id="{2E77A600-5915-43C0-B829-74810143203C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292600"/>
            <a:ext cx="215900" cy="215900"/>
            <a:chOff x="1156" y="2568"/>
            <a:chExt cx="136" cy="136"/>
          </a:xfrm>
        </p:grpSpPr>
        <p:sp>
          <p:nvSpPr>
            <p:cNvPr id="152" name="Oval 152">
              <a:extLst>
                <a:ext uri="{FF2B5EF4-FFF2-40B4-BE49-F238E27FC236}">
                  <a16:creationId xmlns:a16="http://schemas.microsoft.com/office/drawing/2014/main" id="{DF6AFD00-ED9D-4DFF-8946-C6B3F4359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3" name="Oval 153">
              <a:extLst>
                <a:ext uri="{FF2B5EF4-FFF2-40B4-BE49-F238E27FC236}">
                  <a16:creationId xmlns:a16="http://schemas.microsoft.com/office/drawing/2014/main" id="{A3DB3B32-D63D-4182-B3EC-9B24F34FD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00" name="Group 154">
            <a:extLst>
              <a:ext uri="{FF2B5EF4-FFF2-40B4-BE49-F238E27FC236}">
                <a16:creationId xmlns:a16="http://schemas.microsoft.com/office/drawing/2014/main" id="{AC1AD2AC-26C3-4131-95B6-D8F710DBA6E5}"/>
              </a:ext>
            </a:extLst>
          </p:cNvPr>
          <p:cNvGrpSpPr>
            <a:grpSpLocks/>
          </p:cNvGrpSpPr>
          <p:nvPr/>
        </p:nvGrpSpPr>
        <p:grpSpPr bwMode="auto">
          <a:xfrm>
            <a:off x="5795963" y="4076700"/>
            <a:ext cx="215900" cy="215900"/>
            <a:chOff x="1156" y="2568"/>
            <a:chExt cx="136" cy="136"/>
          </a:xfrm>
        </p:grpSpPr>
        <p:sp>
          <p:nvSpPr>
            <p:cNvPr id="155" name="Oval 155">
              <a:extLst>
                <a:ext uri="{FF2B5EF4-FFF2-40B4-BE49-F238E27FC236}">
                  <a16:creationId xmlns:a16="http://schemas.microsoft.com/office/drawing/2014/main" id="{F677089C-1C64-4541-853E-8D7DECB4A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6" name="Oval 156">
              <a:extLst>
                <a:ext uri="{FF2B5EF4-FFF2-40B4-BE49-F238E27FC236}">
                  <a16:creationId xmlns:a16="http://schemas.microsoft.com/office/drawing/2014/main" id="{F9E630E2-D026-4F76-B93A-624765E9C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01" name="Group 157">
            <a:extLst>
              <a:ext uri="{FF2B5EF4-FFF2-40B4-BE49-F238E27FC236}">
                <a16:creationId xmlns:a16="http://schemas.microsoft.com/office/drawing/2014/main" id="{01EFD62C-F31C-40CA-9358-524191F631BF}"/>
              </a:ext>
            </a:extLst>
          </p:cNvPr>
          <p:cNvGrpSpPr>
            <a:grpSpLocks/>
          </p:cNvGrpSpPr>
          <p:nvPr/>
        </p:nvGrpSpPr>
        <p:grpSpPr bwMode="auto">
          <a:xfrm>
            <a:off x="5767388" y="3865563"/>
            <a:ext cx="215900" cy="215900"/>
            <a:chOff x="1156" y="2568"/>
            <a:chExt cx="136" cy="136"/>
          </a:xfrm>
        </p:grpSpPr>
        <p:sp>
          <p:nvSpPr>
            <p:cNvPr id="158" name="Oval 158">
              <a:extLst>
                <a:ext uri="{FF2B5EF4-FFF2-40B4-BE49-F238E27FC236}">
                  <a16:creationId xmlns:a16="http://schemas.microsoft.com/office/drawing/2014/main" id="{69B8C09C-8C9B-435D-BA43-9514EC098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59" name="Oval 159">
              <a:extLst>
                <a:ext uri="{FF2B5EF4-FFF2-40B4-BE49-F238E27FC236}">
                  <a16:creationId xmlns:a16="http://schemas.microsoft.com/office/drawing/2014/main" id="{143D5463-9D6E-4B7B-9045-689C8A453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02" name="Group 160">
            <a:extLst>
              <a:ext uri="{FF2B5EF4-FFF2-40B4-BE49-F238E27FC236}">
                <a16:creationId xmlns:a16="http://schemas.microsoft.com/office/drawing/2014/main" id="{5B5C69D5-CF01-4B0A-9F4F-C9624E400621}"/>
              </a:ext>
            </a:extLst>
          </p:cNvPr>
          <p:cNvGrpSpPr>
            <a:grpSpLocks/>
          </p:cNvGrpSpPr>
          <p:nvPr/>
        </p:nvGrpSpPr>
        <p:grpSpPr bwMode="auto">
          <a:xfrm>
            <a:off x="2339975" y="4941888"/>
            <a:ext cx="215900" cy="215900"/>
            <a:chOff x="1156" y="2568"/>
            <a:chExt cx="136" cy="136"/>
          </a:xfrm>
        </p:grpSpPr>
        <p:sp>
          <p:nvSpPr>
            <p:cNvPr id="161" name="Oval 161">
              <a:extLst>
                <a:ext uri="{FF2B5EF4-FFF2-40B4-BE49-F238E27FC236}">
                  <a16:creationId xmlns:a16="http://schemas.microsoft.com/office/drawing/2014/main" id="{92CF5101-2FD7-4E00-A390-D84D6EBD0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2" name="Oval 162">
              <a:extLst>
                <a:ext uri="{FF2B5EF4-FFF2-40B4-BE49-F238E27FC236}">
                  <a16:creationId xmlns:a16="http://schemas.microsoft.com/office/drawing/2014/main" id="{2C87354D-D8AD-40B2-9DB1-F9B63FB03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03" name="Group 163">
            <a:extLst>
              <a:ext uri="{FF2B5EF4-FFF2-40B4-BE49-F238E27FC236}">
                <a16:creationId xmlns:a16="http://schemas.microsoft.com/office/drawing/2014/main" id="{B6057C2F-E1A0-44BC-8A3B-4B1F4DC5BAB8}"/>
              </a:ext>
            </a:extLst>
          </p:cNvPr>
          <p:cNvGrpSpPr>
            <a:grpSpLocks/>
          </p:cNvGrpSpPr>
          <p:nvPr/>
        </p:nvGrpSpPr>
        <p:grpSpPr bwMode="auto">
          <a:xfrm>
            <a:off x="2411413" y="5157788"/>
            <a:ext cx="215900" cy="215900"/>
            <a:chOff x="1156" y="2568"/>
            <a:chExt cx="136" cy="136"/>
          </a:xfrm>
        </p:grpSpPr>
        <p:sp>
          <p:nvSpPr>
            <p:cNvPr id="164" name="Oval 164">
              <a:extLst>
                <a:ext uri="{FF2B5EF4-FFF2-40B4-BE49-F238E27FC236}">
                  <a16:creationId xmlns:a16="http://schemas.microsoft.com/office/drawing/2014/main" id="{FBFA2CFA-5F7D-4065-A486-E58B1A3589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5" name="Oval 165">
              <a:extLst>
                <a:ext uri="{FF2B5EF4-FFF2-40B4-BE49-F238E27FC236}">
                  <a16:creationId xmlns:a16="http://schemas.microsoft.com/office/drawing/2014/main" id="{172E99DF-EF95-4FE5-9805-666A2D518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04" name="Group 166">
            <a:extLst>
              <a:ext uri="{FF2B5EF4-FFF2-40B4-BE49-F238E27FC236}">
                <a16:creationId xmlns:a16="http://schemas.microsoft.com/office/drawing/2014/main" id="{01A791E5-2C38-4719-811C-077FD3889745}"/>
              </a:ext>
            </a:extLst>
          </p:cNvPr>
          <p:cNvGrpSpPr>
            <a:grpSpLocks/>
          </p:cNvGrpSpPr>
          <p:nvPr/>
        </p:nvGrpSpPr>
        <p:grpSpPr bwMode="auto">
          <a:xfrm>
            <a:off x="2484438" y="5373688"/>
            <a:ext cx="215900" cy="215900"/>
            <a:chOff x="1156" y="2568"/>
            <a:chExt cx="136" cy="136"/>
          </a:xfrm>
        </p:grpSpPr>
        <p:sp>
          <p:nvSpPr>
            <p:cNvPr id="167" name="Oval 167">
              <a:extLst>
                <a:ext uri="{FF2B5EF4-FFF2-40B4-BE49-F238E27FC236}">
                  <a16:creationId xmlns:a16="http://schemas.microsoft.com/office/drawing/2014/main" id="{5BF60B8A-9D2E-48D2-B612-608012762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68" name="Oval 168">
              <a:extLst>
                <a:ext uri="{FF2B5EF4-FFF2-40B4-BE49-F238E27FC236}">
                  <a16:creationId xmlns:a16="http://schemas.microsoft.com/office/drawing/2014/main" id="{E623126F-59F4-4551-9C30-8D8F61116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05" name="Group 169">
            <a:extLst>
              <a:ext uri="{FF2B5EF4-FFF2-40B4-BE49-F238E27FC236}">
                <a16:creationId xmlns:a16="http://schemas.microsoft.com/office/drawing/2014/main" id="{B5350BB7-C21C-48E4-A334-01373F82C1A6}"/>
              </a:ext>
            </a:extLst>
          </p:cNvPr>
          <p:cNvGrpSpPr>
            <a:grpSpLocks/>
          </p:cNvGrpSpPr>
          <p:nvPr/>
        </p:nvGrpSpPr>
        <p:grpSpPr bwMode="auto">
          <a:xfrm>
            <a:off x="2670175" y="5516563"/>
            <a:ext cx="215900" cy="215900"/>
            <a:chOff x="1156" y="2568"/>
            <a:chExt cx="136" cy="136"/>
          </a:xfrm>
        </p:grpSpPr>
        <p:sp>
          <p:nvSpPr>
            <p:cNvPr id="170" name="Oval 170">
              <a:extLst>
                <a:ext uri="{FF2B5EF4-FFF2-40B4-BE49-F238E27FC236}">
                  <a16:creationId xmlns:a16="http://schemas.microsoft.com/office/drawing/2014/main" id="{AF54CACB-1C6C-4A14-A083-E5C34C5D3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1" name="Oval 171">
              <a:extLst>
                <a:ext uri="{FF2B5EF4-FFF2-40B4-BE49-F238E27FC236}">
                  <a16:creationId xmlns:a16="http://schemas.microsoft.com/office/drawing/2014/main" id="{EAD4F993-323F-489E-99B4-84427280E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06" name="Group 172">
            <a:extLst>
              <a:ext uri="{FF2B5EF4-FFF2-40B4-BE49-F238E27FC236}">
                <a16:creationId xmlns:a16="http://schemas.microsoft.com/office/drawing/2014/main" id="{223B587C-8E83-4A9E-B91B-F55DA1354429}"/>
              </a:ext>
            </a:extLst>
          </p:cNvPr>
          <p:cNvGrpSpPr>
            <a:grpSpLocks/>
          </p:cNvGrpSpPr>
          <p:nvPr/>
        </p:nvGrpSpPr>
        <p:grpSpPr bwMode="auto">
          <a:xfrm>
            <a:off x="2786063" y="5689600"/>
            <a:ext cx="215900" cy="215900"/>
            <a:chOff x="1156" y="2568"/>
            <a:chExt cx="136" cy="136"/>
          </a:xfrm>
        </p:grpSpPr>
        <p:sp>
          <p:nvSpPr>
            <p:cNvPr id="173" name="Oval 173">
              <a:extLst>
                <a:ext uri="{FF2B5EF4-FFF2-40B4-BE49-F238E27FC236}">
                  <a16:creationId xmlns:a16="http://schemas.microsoft.com/office/drawing/2014/main" id="{724DDD5B-C7DC-4C6E-A386-6DE4D76A0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4" name="Oval 174">
              <a:extLst>
                <a:ext uri="{FF2B5EF4-FFF2-40B4-BE49-F238E27FC236}">
                  <a16:creationId xmlns:a16="http://schemas.microsoft.com/office/drawing/2014/main" id="{E783D292-A64D-46C6-98C8-CA0D8445D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07" name="Group 175">
            <a:extLst>
              <a:ext uri="{FF2B5EF4-FFF2-40B4-BE49-F238E27FC236}">
                <a16:creationId xmlns:a16="http://schemas.microsoft.com/office/drawing/2014/main" id="{0E6369CB-BC20-4838-B3D3-EACDE34A98E9}"/>
              </a:ext>
            </a:extLst>
          </p:cNvPr>
          <p:cNvGrpSpPr>
            <a:grpSpLocks/>
          </p:cNvGrpSpPr>
          <p:nvPr/>
        </p:nvGrpSpPr>
        <p:grpSpPr bwMode="auto">
          <a:xfrm>
            <a:off x="5724525" y="4933950"/>
            <a:ext cx="215900" cy="215900"/>
            <a:chOff x="1156" y="2568"/>
            <a:chExt cx="136" cy="136"/>
          </a:xfrm>
        </p:grpSpPr>
        <p:sp>
          <p:nvSpPr>
            <p:cNvPr id="176" name="Oval 176">
              <a:extLst>
                <a:ext uri="{FF2B5EF4-FFF2-40B4-BE49-F238E27FC236}">
                  <a16:creationId xmlns:a16="http://schemas.microsoft.com/office/drawing/2014/main" id="{D7F4BD13-2AE7-44B2-A1A0-13892B781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77" name="Oval 177">
              <a:extLst>
                <a:ext uri="{FF2B5EF4-FFF2-40B4-BE49-F238E27FC236}">
                  <a16:creationId xmlns:a16="http://schemas.microsoft.com/office/drawing/2014/main" id="{EE43DB47-6BFB-4809-A778-90E6850472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08" name="Group 178">
            <a:extLst>
              <a:ext uri="{FF2B5EF4-FFF2-40B4-BE49-F238E27FC236}">
                <a16:creationId xmlns:a16="http://schemas.microsoft.com/office/drawing/2014/main" id="{665D1E01-9800-4DC9-A60F-0AA527C1BEAE}"/>
              </a:ext>
            </a:extLst>
          </p:cNvPr>
          <p:cNvGrpSpPr>
            <a:grpSpLocks/>
          </p:cNvGrpSpPr>
          <p:nvPr/>
        </p:nvGrpSpPr>
        <p:grpSpPr bwMode="auto">
          <a:xfrm>
            <a:off x="3333750" y="6035675"/>
            <a:ext cx="215900" cy="215900"/>
            <a:chOff x="1156" y="2568"/>
            <a:chExt cx="136" cy="136"/>
          </a:xfrm>
        </p:grpSpPr>
        <p:sp>
          <p:nvSpPr>
            <p:cNvPr id="179" name="Oval 179">
              <a:extLst>
                <a:ext uri="{FF2B5EF4-FFF2-40B4-BE49-F238E27FC236}">
                  <a16:creationId xmlns:a16="http://schemas.microsoft.com/office/drawing/2014/main" id="{9C42D5BE-468A-4A7A-AB83-765783A3B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0" name="Oval 180">
              <a:extLst>
                <a:ext uri="{FF2B5EF4-FFF2-40B4-BE49-F238E27FC236}">
                  <a16:creationId xmlns:a16="http://schemas.microsoft.com/office/drawing/2014/main" id="{8DBA07E5-EF34-423D-B6C7-B5B43C359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09" name="Group 181">
            <a:extLst>
              <a:ext uri="{FF2B5EF4-FFF2-40B4-BE49-F238E27FC236}">
                <a16:creationId xmlns:a16="http://schemas.microsoft.com/office/drawing/2014/main" id="{331CA767-C21E-49AE-9EF5-DA1B65AF8BC4}"/>
              </a:ext>
            </a:extLst>
          </p:cNvPr>
          <p:cNvGrpSpPr>
            <a:grpSpLocks/>
          </p:cNvGrpSpPr>
          <p:nvPr/>
        </p:nvGrpSpPr>
        <p:grpSpPr bwMode="auto">
          <a:xfrm>
            <a:off x="3141663" y="5943600"/>
            <a:ext cx="215900" cy="215900"/>
            <a:chOff x="1156" y="2568"/>
            <a:chExt cx="136" cy="136"/>
          </a:xfrm>
        </p:grpSpPr>
        <p:sp>
          <p:nvSpPr>
            <p:cNvPr id="182" name="Oval 182">
              <a:extLst>
                <a:ext uri="{FF2B5EF4-FFF2-40B4-BE49-F238E27FC236}">
                  <a16:creationId xmlns:a16="http://schemas.microsoft.com/office/drawing/2014/main" id="{6D44D021-D3CB-41C1-AF7C-3B84C0D39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3" name="Oval 183">
              <a:extLst>
                <a:ext uri="{FF2B5EF4-FFF2-40B4-BE49-F238E27FC236}">
                  <a16:creationId xmlns:a16="http://schemas.microsoft.com/office/drawing/2014/main" id="{409373B6-E584-48CF-A3BB-CDF4536AAF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10" name="Group 184">
            <a:extLst>
              <a:ext uri="{FF2B5EF4-FFF2-40B4-BE49-F238E27FC236}">
                <a16:creationId xmlns:a16="http://schemas.microsoft.com/office/drawing/2014/main" id="{E8A45895-E583-43E4-9B3F-8D17CAE97FB5}"/>
              </a:ext>
            </a:extLst>
          </p:cNvPr>
          <p:cNvGrpSpPr>
            <a:grpSpLocks/>
          </p:cNvGrpSpPr>
          <p:nvPr/>
        </p:nvGrpSpPr>
        <p:grpSpPr bwMode="auto">
          <a:xfrm>
            <a:off x="2960688" y="5840413"/>
            <a:ext cx="215900" cy="215900"/>
            <a:chOff x="1156" y="2568"/>
            <a:chExt cx="136" cy="136"/>
          </a:xfrm>
        </p:grpSpPr>
        <p:sp>
          <p:nvSpPr>
            <p:cNvPr id="185" name="Oval 185">
              <a:extLst>
                <a:ext uri="{FF2B5EF4-FFF2-40B4-BE49-F238E27FC236}">
                  <a16:creationId xmlns:a16="http://schemas.microsoft.com/office/drawing/2014/main" id="{8D5ECDB6-3B6A-4D07-8A57-5BC807FF3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6" name="Oval 186">
              <a:extLst>
                <a:ext uri="{FF2B5EF4-FFF2-40B4-BE49-F238E27FC236}">
                  <a16:creationId xmlns:a16="http://schemas.microsoft.com/office/drawing/2014/main" id="{EB17BDDF-FE4C-4062-8A41-55B01B1B2C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11" name="Group 187">
            <a:extLst>
              <a:ext uri="{FF2B5EF4-FFF2-40B4-BE49-F238E27FC236}">
                <a16:creationId xmlns:a16="http://schemas.microsoft.com/office/drawing/2014/main" id="{EF1DC08A-64C1-45EB-8B6C-6FA1680FD4F9}"/>
              </a:ext>
            </a:extLst>
          </p:cNvPr>
          <p:cNvGrpSpPr>
            <a:grpSpLocks/>
          </p:cNvGrpSpPr>
          <p:nvPr/>
        </p:nvGrpSpPr>
        <p:grpSpPr bwMode="auto">
          <a:xfrm>
            <a:off x="5424488" y="5538788"/>
            <a:ext cx="215900" cy="215900"/>
            <a:chOff x="1156" y="2568"/>
            <a:chExt cx="136" cy="136"/>
          </a:xfrm>
        </p:grpSpPr>
        <p:sp>
          <p:nvSpPr>
            <p:cNvPr id="188" name="Oval 188">
              <a:extLst>
                <a:ext uri="{FF2B5EF4-FFF2-40B4-BE49-F238E27FC236}">
                  <a16:creationId xmlns:a16="http://schemas.microsoft.com/office/drawing/2014/main" id="{A090F7A4-B858-4406-815C-7A40DAF7BC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89" name="Oval 189">
              <a:extLst>
                <a:ext uri="{FF2B5EF4-FFF2-40B4-BE49-F238E27FC236}">
                  <a16:creationId xmlns:a16="http://schemas.microsoft.com/office/drawing/2014/main" id="{CB704B9B-5E40-43FB-A688-0314EF19D1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12" name="Group 190">
            <a:extLst>
              <a:ext uri="{FF2B5EF4-FFF2-40B4-BE49-F238E27FC236}">
                <a16:creationId xmlns:a16="http://schemas.microsoft.com/office/drawing/2014/main" id="{03EF8C9D-133A-4251-BFF4-8A0E6BDC3474}"/>
              </a:ext>
            </a:extLst>
          </p:cNvPr>
          <p:cNvGrpSpPr>
            <a:grpSpLocks/>
          </p:cNvGrpSpPr>
          <p:nvPr/>
        </p:nvGrpSpPr>
        <p:grpSpPr bwMode="auto">
          <a:xfrm>
            <a:off x="5518150" y="5335588"/>
            <a:ext cx="215900" cy="215900"/>
            <a:chOff x="1156" y="2568"/>
            <a:chExt cx="136" cy="136"/>
          </a:xfrm>
        </p:grpSpPr>
        <p:sp>
          <p:nvSpPr>
            <p:cNvPr id="191" name="Oval 191">
              <a:extLst>
                <a:ext uri="{FF2B5EF4-FFF2-40B4-BE49-F238E27FC236}">
                  <a16:creationId xmlns:a16="http://schemas.microsoft.com/office/drawing/2014/main" id="{B95E7C24-67D3-4C75-A60E-2B88B09BC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2" name="Oval 192">
              <a:extLst>
                <a:ext uri="{FF2B5EF4-FFF2-40B4-BE49-F238E27FC236}">
                  <a16:creationId xmlns:a16="http://schemas.microsoft.com/office/drawing/2014/main" id="{DE6BD20E-02DE-4372-ABD1-08DDA9BCFB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13" name="Group 193">
            <a:extLst>
              <a:ext uri="{FF2B5EF4-FFF2-40B4-BE49-F238E27FC236}">
                <a16:creationId xmlns:a16="http://schemas.microsoft.com/office/drawing/2014/main" id="{C3A7D757-D880-47FD-8965-AAF44F57C579}"/>
              </a:ext>
            </a:extLst>
          </p:cNvPr>
          <p:cNvGrpSpPr>
            <a:grpSpLocks/>
          </p:cNvGrpSpPr>
          <p:nvPr/>
        </p:nvGrpSpPr>
        <p:grpSpPr bwMode="auto">
          <a:xfrm>
            <a:off x="5668963" y="5154613"/>
            <a:ext cx="215900" cy="215900"/>
            <a:chOff x="1156" y="2568"/>
            <a:chExt cx="136" cy="136"/>
          </a:xfrm>
        </p:grpSpPr>
        <p:sp>
          <p:nvSpPr>
            <p:cNvPr id="194" name="Oval 194">
              <a:extLst>
                <a:ext uri="{FF2B5EF4-FFF2-40B4-BE49-F238E27FC236}">
                  <a16:creationId xmlns:a16="http://schemas.microsoft.com/office/drawing/2014/main" id="{53EAA6C2-FA64-4C9D-88C4-2036ABD3C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5" name="Oval 195">
              <a:extLst>
                <a:ext uri="{FF2B5EF4-FFF2-40B4-BE49-F238E27FC236}">
                  <a16:creationId xmlns:a16="http://schemas.microsoft.com/office/drawing/2014/main" id="{048AC46B-0AB2-48D3-9113-3846161E8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14" name="Group 196">
            <a:extLst>
              <a:ext uri="{FF2B5EF4-FFF2-40B4-BE49-F238E27FC236}">
                <a16:creationId xmlns:a16="http://schemas.microsoft.com/office/drawing/2014/main" id="{F005CC12-0DD4-48AF-B9D3-AA9008480EFF}"/>
              </a:ext>
            </a:extLst>
          </p:cNvPr>
          <p:cNvGrpSpPr>
            <a:grpSpLocks/>
          </p:cNvGrpSpPr>
          <p:nvPr/>
        </p:nvGrpSpPr>
        <p:grpSpPr bwMode="auto">
          <a:xfrm>
            <a:off x="4427538" y="6092825"/>
            <a:ext cx="215900" cy="215900"/>
            <a:chOff x="1156" y="2568"/>
            <a:chExt cx="136" cy="136"/>
          </a:xfrm>
        </p:grpSpPr>
        <p:sp>
          <p:nvSpPr>
            <p:cNvPr id="197" name="Oval 197">
              <a:extLst>
                <a:ext uri="{FF2B5EF4-FFF2-40B4-BE49-F238E27FC236}">
                  <a16:creationId xmlns:a16="http://schemas.microsoft.com/office/drawing/2014/main" id="{D87CB6DB-81FC-41CC-9C07-AB078B568C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198" name="Oval 198">
              <a:extLst>
                <a:ext uri="{FF2B5EF4-FFF2-40B4-BE49-F238E27FC236}">
                  <a16:creationId xmlns:a16="http://schemas.microsoft.com/office/drawing/2014/main" id="{06501B13-FB17-4D71-8903-6F00BA4F95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15" name="Group 199">
            <a:extLst>
              <a:ext uri="{FF2B5EF4-FFF2-40B4-BE49-F238E27FC236}">
                <a16:creationId xmlns:a16="http://schemas.microsoft.com/office/drawing/2014/main" id="{BB09E131-B3CC-4D49-9DF7-538083B9E9D8}"/>
              </a:ext>
            </a:extLst>
          </p:cNvPr>
          <p:cNvGrpSpPr>
            <a:grpSpLocks/>
          </p:cNvGrpSpPr>
          <p:nvPr/>
        </p:nvGrpSpPr>
        <p:grpSpPr bwMode="auto">
          <a:xfrm>
            <a:off x="4211638" y="6165850"/>
            <a:ext cx="215900" cy="215900"/>
            <a:chOff x="1156" y="2568"/>
            <a:chExt cx="136" cy="136"/>
          </a:xfrm>
        </p:grpSpPr>
        <p:sp>
          <p:nvSpPr>
            <p:cNvPr id="200" name="Oval 200">
              <a:extLst>
                <a:ext uri="{FF2B5EF4-FFF2-40B4-BE49-F238E27FC236}">
                  <a16:creationId xmlns:a16="http://schemas.microsoft.com/office/drawing/2014/main" id="{ABD46E18-7BEB-43DD-BEC0-001F7285A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1" name="Oval 201">
              <a:extLst>
                <a:ext uri="{FF2B5EF4-FFF2-40B4-BE49-F238E27FC236}">
                  <a16:creationId xmlns:a16="http://schemas.microsoft.com/office/drawing/2014/main" id="{34DD72F6-663C-40DF-8189-8E0E2B963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16" name="Group 202">
            <a:extLst>
              <a:ext uri="{FF2B5EF4-FFF2-40B4-BE49-F238E27FC236}">
                <a16:creationId xmlns:a16="http://schemas.microsoft.com/office/drawing/2014/main" id="{ACD3F062-4B93-47F8-A802-14A0E0BE7E1A}"/>
              </a:ext>
            </a:extLst>
          </p:cNvPr>
          <p:cNvGrpSpPr>
            <a:grpSpLocks/>
          </p:cNvGrpSpPr>
          <p:nvPr/>
        </p:nvGrpSpPr>
        <p:grpSpPr bwMode="auto">
          <a:xfrm>
            <a:off x="3995738" y="6165850"/>
            <a:ext cx="215900" cy="215900"/>
            <a:chOff x="1156" y="2568"/>
            <a:chExt cx="136" cy="136"/>
          </a:xfrm>
        </p:grpSpPr>
        <p:sp>
          <p:nvSpPr>
            <p:cNvPr id="203" name="Oval 203">
              <a:extLst>
                <a:ext uri="{FF2B5EF4-FFF2-40B4-BE49-F238E27FC236}">
                  <a16:creationId xmlns:a16="http://schemas.microsoft.com/office/drawing/2014/main" id="{27BF18CE-C42F-40E9-B1B4-7B81C0C93F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4" name="Oval 204">
              <a:extLst>
                <a:ext uri="{FF2B5EF4-FFF2-40B4-BE49-F238E27FC236}">
                  <a16:creationId xmlns:a16="http://schemas.microsoft.com/office/drawing/2014/main" id="{6D95E935-5366-487D-B6A5-248A8A66D3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17" name="Group 205">
            <a:extLst>
              <a:ext uri="{FF2B5EF4-FFF2-40B4-BE49-F238E27FC236}">
                <a16:creationId xmlns:a16="http://schemas.microsoft.com/office/drawing/2014/main" id="{478EF373-1A14-4FAE-B02C-0DB730A8038B}"/>
              </a:ext>
            </a:extLst>
          </p:cNvPr>
          <p:cNvGrpSpPr>
            <a:grpSpLocks/>
          </p:cNvGrpSpPr>
          <p:nvPr/>
        </p:nvGrpSpPr>
        <p:grpSpPr bwMode="auto">
          <a:xfrm>
            <a:off x="3779838" y="6165850"/>
            <a:ext cx="215900" cy="215900"/>
            <a:chOff x="1156" y="2568"/>
            <a:chExt cx="136" cy="136"/>
          </a:xfrm>
        </p:grpSpPr>
        <p:sp>
          <p:nvSpPr>
            <p:cNvPr id="206" name="Oval 206">
              <a:extLst>
                <a:ext uri="{FF2B5EF4-FFF2-40B4-BE49-F238E27FC236}">
                  <a16:creationId xmlns:a16="http://schemas.microsoft.com/office/drawing/2014/main" id="{21EA1362-925C-4D62-B32A-9B92F2402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07" name="Oval 207">
              <a:extLst>
                <a:ext uri="{FF2B5EF4-FFF2-40B4-BE49-F238E27FC236}">
                  <a16:creationId xmlns:a16="http://schemas.microsoft.com/office/drawing/2014/main" id="{A1DC999D-D4BC-44DE-91CA-E510E9A5E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18" name="Group 208">
            <a:extLst>
              <a:ext uri="{FF2B5EF4-FFF2-40B4-BE49-F238E27FC236}">
                <a16:creationId xmlns:a16="http://schemas.microsoft.com/office/drawing/2014/main" id="{42ACD237-90A4-47EE-88C2-C88BA5C4F099}"/>
              </a:ext>
            </a:extLst>
          </p:cNvPr>
          <p:cNvGrpSpPr>
            <a:grpSpLocks/>
          </p:cNvGrpSpPr>
          <p:nvPr/>
        </p:nvGrpSpPr>
        <p:grpSpPr bwMode="auto">
          <a:xfrm>
            <a:off x="3563938" y="6092825"/>
            <a:ext cx="215900" cy="215900"/>
            <a:chOff x="1156" y="2568"/>
            <a:chExt cx="136" cy="136"/>
          </a:xfrm>
        </p:grpSpPr>
        <p:sp>
          <p:nvSpPr>
            <p:cNvPr id="209" name="Oval 209">
              <a:extLst>
                <a:ext uri="{FF2B5EF4-FFF2-40B4-BE49-F238E27FC236}">
                  <a16:creationId xmlns:a16="http://schemas.microsoft.com/office/drawing/2014/main" id="{C513925D-4DE4-406D-8539-E9790C508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0" name="Oval 210">
              <a:extLst>
                <a:ext uri="{FF2B5EF4-FFF2-40B4-BE49-F238E27FC236}">
                  <a16:creationId xmlns:a16="http://schemas.microsoft.com/office/drawing/2014/main" id="{EC85F540-BDBC-4F7D-83A2-5784B4CEA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19" name="Group 211">
            <a:extLst>
              <a:ext uri="{FF2B5EF4-FFF2-40B4-BE49-F238E27FC236}">
                <a16:creationId xmlns:a16="http://schemas.microsoft.com/office/drawing/2014/main" id="{84C4F3F0-CA94-42E5-8BE0-BD392B885E81}"/>
              </a:ext>
            </a:extLst>
          </p:cNvPr>
          <p:cNvGrpSpPr>
            <a:grpSpLocks/>
          </p:cNvGrpSpPr>
          <p:nvPr/>
        </p:nvGrpSpPr>
        <p:grpSpPr bwMode="auto">
          <a:xfrm>
            <a:off x="5064125" y="5861050"/>
            <a:ext cx="215900" cy="215900"/>
            <a:chOff x="1156" y="2568"/>
            <a:chExt cx="136" cy="136"/>
          </a:xfrm>
        </p:grpSpPr>
        <p:sp>
          <p:nvSpPr>
            <p:cNvPr id="212" name="Oval 212">
              <a:extLst>
                <a:ext uri="{FF2B5EF4-FFF2-40B4-BE49-F238E27FC236}">
                  <a16:creationId xmlns:a16="http://schemas.microsoft.com/office/drawing/2014/main" id="{C4081785-9B7F-4C9D-8921-F6EE93224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3" name="Oval 213">
              <a:extLst>
                <a:ext uri="{FF2B5EF4-FFF2-40B4-BE49-F238E27FC236}">
                  <a16:creationId xmlns:a16="http://schemas.microsoft.com/office/drawing/2014/main" id="{D9B67869-57E0-4E6C-85FA-160936547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20" name="Group 214">
            <a:extLst>
              <a:ext uri="{FF2B5EF4-FFF2-40B4-BE49-F238E27FC236}">
                <a16:creationId xmlns:a16="http://schemas.microsoft.com/office/drawing/2014/main" id="{10E3EDFF-5580-41F3-AA30-D19D6505764D}"/>
              </a:ext>
            </a:extLst>
          </p:cNvPr>
          <p:cNvGrpSpPr>
            <a:grpSpLocks/>
          </p:cNvGrpSpPr>
          <p:nvPr/>
        </p:nvGrpSpPr>
        <p:grpSpPr bwMode="auto">
          <a:xfrm>
            <a:off x="4859338" y="5949950"/>
            <a:ext cx="215900" cy="215900"/>
            <a:chOff x="1156" y="2568"/>
            <a:chExt cx="136" cy="136"/>
          </a:xfrm>
        </p:grpSpPr>
        <p:sp>
          <p:nvSpPr>
            <p:cNvPr id="215" name="Oval 215">
              <a:extLst>
                <a:ext uri="{FF2B5EF4-FFF2-40B4-BE49-F238E27FC236}">
                  <a16:creationId xmlns:a16="http://schemas.microsoft.com/office/drawing/2014/main" id="{7525A0F3-8031-40DB-873B-B17ECA8364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6" name="Oval 216">
              <a:extLst>
                <a:ext uri="{FF2B5EF4-FFF2-40B4-BE49-F238E27FC236}">
                  <a16:creationId xmlns:a16="http://schemas.microsoft.com/office/drawing/2014/main" id="{0513B09A-B87C-4AEA-BCC0-A1C7151A74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21" name="Group 217">
            <a:extLst>
              <a:ext uri="{FF2B5EF4-FFF2-40B4-BE49-F238E27FC236}">
                <a16:creationId xmlns:a16="http://schemas.microsoft.com/office/drawing/2014/main" id="{ADF9120C-6F56-4ED3-89C7-2B25364DBB21}"/>
              </a:ext>
            </a:extLst>
          </p:cNvPr>
          <p:cNvGrpSpPr>
            <a:grpSpLocks/>
          </p:cNvGrpSpPr>
          <p:nvPr/>
        </p:nvGrpSpPr>
        <p:grpSpPr bwMode="auto">
          <a:xfrm>
            <a:off x="4643438" y="6021388"/>
            <a:ext cx="215900" cy="215900"/>
            <a:chOff x="1156" y="2568"/>
            <a:chExt cx="136" cy="136"/>
          </a:xfrm>
        </p:grpSpPr>
        <p:sp>
          <p:nvSpPr>
            <p:cNvPr id="218" name="Oval 218">
              <a:extLst>
                <a:ext uri="{FF2B5EF4-FFF2-40B4-BE49-F238E27FC236}">
                  <a16:creationId xmlns:a16="http://schemas.microsoft.com/office/drawing/2014/main" id="{905A1AEB-DD7A-41FC-B6CF-8DC8E768E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19" name="Oval 219">
              <a:extLst>
                <a:ext uri="{FF2B5EF4-FFF2-40B4-BE49-F238E27FC236}">
                  <a16:creationId xmlns:a16="http://schemas.microsoft.com/office/drawing/2014/main" id="{80DD0AFC-7898-43DB-B790-0FEFC9D8A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22" name="Group 220">
            <a:extLst>
              <a:ext uri="{FF2B5EF4-FFF2-40B4-BE49-F238E27FC236}">
                <a16:creationId xmlns:a16="http://schemas.microsoft.com/office/drawing/2014/main" id="{5476CBAE-854C-4245-A75B-FC1C013CEBD1}"/>
              </a:ext>
            </a:extLst>
          </p:cNvPr>
          <p:cNvGrpSpPr>
            <a:grpSpLocks/>
          </p:cNvGrpSpPr>
          <p:nvPr/>
        </p:nvGrpSpPr>
        <p:grpSpPr bwMode="auto">
          <a:xfrm>
            <a:off x="5283200" y="5734050"/>
            <a:ext cx="215900" cy="215900"/>
            <a:chOff x="1156" y="2568"/>
            <a:chExt cx="136" cy="136"/>
          </a:xfrm>
        </p:grpSpPr>
        <p:sp>
          <p:nvSpPr>
            <p:cNvPr id="221" name="Oval 221">
              <a:extLst>
                <a:ext uri="{FF2B5EF4-FFF2-40B4-BE49-F238E27FC236}">
                  <a16:creationId xmlns:a16="http://schemas.microsoft.com/office/drawing/2014/main" id="{3DA4A43A-A716-4E3E-9FB2-BB96502F6E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6" y="2568"/>
              <a:ext cx="136" cy="136"/>
            </a:xfrm>
            <a:prstGeom prst="ellipse">
              <a:avLst/>
            </a:prstGeom>
            <a:solidFill>
              <a:srgbClr val="CC66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2" name="Oval 222">
              <a:extLst>
                <a:ext uri="{FF2B5EF4-FFF2-40B4-BE49-F238E27FC236}">
                  <a16:creationId xmlns:a16="http://schemas.microsoft.com/office/drawing/2014/main" id="{9FB5C775-999F-414F-911D-3135687756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01" y="261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23" name="Group 223">
            <a:extLst>
              <a:ext uri="{FF2B5EF4-FFF2-40B4-BE49-F238E27FC236}">
                <a16:creationId xmlns:a16="http://schemas.microsoft.com/office/drawing/2014/main" id="{FDC4E1D6-DBB7-485B-A53D-A9BF1D2B714C}"/>
              </a:ext>
            </a:extLst>
          </p:cNvPr>
          <p:cNvGrpSpPr>
            <a:grpSpLocks/>
          </p:cNvGrpSpPr>
          <p:nvPr/>
        </p:nvGrpSpPr>
        <p:grpSpPr bwMode="auto">
          <a:xfrm>
            <a:off x="3060700" y="3463925"/>
            <a:ext cx="142875" cy="144463"/>
            <a:chOff x="340" y="3339"/>
            <a:chExt cx="181" cy="136"/>
          </a:xfrm>
        </p:grpSpPr>
        <p:sp>
          <p:nvSpPr>
            <p:cNvPr id="224" name="Oval 224">
              <a:extLst>
                <a:ext uri="{FF2B5EF4-FFF2-40B4-BE49-F238E27FC236}">
                  <a16:creationId xmlns:a16="http://schemas.microsoft.com/office/drawing/2014/main" id="{E4314BBD-A52A-4CEC-B6C0-8240244CDB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5" name="Oval 225">
              <a:extLst>
                <a:ext uri="{FF2B5EF4-FFF2-40B4-BE49-F238E27FC236}">
                  <a16:creationId xmlns:a16="http://schemas.microsoft.com/office/drawing/2014/main" id="{5BB377FA-C377-45F7-881E-B678D9EB1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24" name="Group 226">
            <a:extLst>
              <a:ext uri="{FF2B5EF4-FFF2-40B4-BE49-F238E27FC236}">
                <a16:creationId xmlns:a16="http://schemas.microsoft.com/office/drawing/2014/main" id="{8C1EC940-C99F-4B87-BF33-A1B80767A4B5}"/>
              </a:ext>
            </a:extLst>
          </p:cNvPr>
          <p:cNvGrpSpPr>
            <a:grpSpLocks/>
          </p:cNvGrpSpPr>
          <p:nvPr/>
        </p:nvGrpSpPr>
        <p:grpSpPr bwMode="auto">
          <a:xfrm rot="-4230832">
            <a:off x="3024188" y="3608388"/>
            <a:ext cx="431800" cy="215900"/>
            <a:chOff x="340" y="3339"/>
            <a:chExt cx="181" cy="136"/>
          </a:xfrm>
        </p:grpSpPr>
        <p:sp>
          <p:nvSpPr>
            <p:cNvPr id="227" name="Oval 227">
              <a:extLst>
                <a:ext uri="{FF2B5EF4-FFF2-40B4-BE49-F238E27FC236}">
                  <a16:creationId xmlns:a16="http://schemas.microsoft.com/office/drawing/2014/main" id="{682D536A-F4BA-4E07-AF23-A1FEAB257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28" name="Oval 228">
              <a:extLst>
                <a:ext uri="{FF2B5EF4-FFF2-40B4-BE49-F238E27FC236}">
                  <a16:creationId xmlns:a16="http://schemas.microsoft.com/office/drawing/2014/main" id="{2E763403-2424-4052-9208-2D8CE7BF2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229" name="Oval 229">
            <a:extLst>
              <a:ext uri="{FF2B5EF4-FFF2-40B4-BE49-F238E27FC236}">
                <a16:creationId xmlns:a16="http://schemas.microsoft.com/office/drawing/2014/main" id="{0A64651E-FFAD-4510-92C7-C3E403BECF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3213" y="27082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0" name="Oval 230">
            <a:extLst>
              <a:ext uri="{FF2B5EF4-FFF2-40B4-BE49-F238E27FC236}">
                <a16:creationId xmlns:a16="http://schemas.microsoft.com/office/drawing/2014/main" id="{48E4F2C1-C6C1-41B2-A031-A4CAC0AF06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84438" y="29972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1" name="Oval 231">
            <a:extLst>
              <a:ext uri="{FF2B5EF4-FFF2-40B4-BE49-F238E27FC236}">
                <a16:creationId xmlns:a16="http://schemas.microsoft.com/office/drawing/2014/main" id="{22511B7F-FB22-4646-A71C-6CAFA5A3DF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9475" y="206057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2" name="Oval 232">
            <a:extLst>
              <a:ext uri="{FF2B5EF4-FFF2-40B4-BE49-F238E27FC236}">
                <a16:creationId xmlns:a16="http://schemas.microsoft.com/office/drawing/2014/main" id="{9DC96AEC-E488-4D64-8230-BDF3CD0FCE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0" y="24209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3" name="Oval 233">
            <a:extLst>
              <a:ext uri="{FF2B5EF4-FFF2-40B4-BE49-F238E27FC236}">
                <a16:creationId xmlns:a16="http://schemas.microsoft.com/office/drawing/2014/main" id="{F2B6A6BD-AA5F-445A-8EA6-680522BE7E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4300" y="2349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4" name="Oval 234">
            <a:extLst>
              <a:ext uri="{FF2B5EF4-FFF2-40B4-BE49-F238E27FC236}">
                <a16:creationId xmlns:a16="http://schemas.microsoft.com/office/drawing/2014/main" id="{5467E064-C52E-48D6-BFC8-BFB4E42925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4663" y="18446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5" name="Oval 235">
            <a:extLst>
              <a:ext uri="{FF2B5EF4-FFF2-40B4-BE49-F238E27FC236}">
                <a16:creationId xmlns:a16="http://schemas.microsoft.com/office/drawing/2014/main" id="{8ECC4D26-B568-4BA6-9C79-B6BD0D3DB6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56100" y="227647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6" name="Oval 236">
            <a:extLst>
              <a:ext uri="{FF2B5EF4-FFF2-40B4-BE49-F238E27FC236}">
                <a16:creationId xmlns:a16="http://schemas.microsoft.com/office/drawing/2014/main" id="{EDA79F77-7E3D-4473-BDA2-A35B09BBC2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32363" y="23495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7" name="Oval 237">
            <a:extLst>
              <a:ext uri="{FF2B5EF4-FFF2-40B4-BE49-F238E27FC236}">
                <a16:creationId xmlns:a16="http://schemas.microsoft.com/office/drawing/2014/main" id="{1C165DF6-A0FB-45A6-BE03-B7A5660C77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8625" y="26368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8" name="Oval 238">
            <a:extLst>
              <a:ext uri="{FF2B5EF4-FFF2-40B4-BE49-F238E27FC236}">
                <a16:creationId xmlns:a16="http://schemas.microsoft.com/office/drawing/2014/main" id="{4DA492E3-DF92-4848-8D8D-7A6A9A200E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56325" y="3141663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39" name="Oval 239">
            <a:extLst>
              <a:ext uri="{FF2B5EF4-FFF2-40B4-BE49-F238E27FC236}">
                <a16:creationId xmlns:a16="http://schemas.microsoft.com/office/drawing/2014/main" id="{E7DAA07B-B80A-448C-8FC5-553D1665E7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5963" y="3357563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grpSp>
        <p:nvGrpSpPr>
          <p:cNvPr id="31836" name="Group 240">
            <a:extLst>
              <a:ext uri="{FF2B5EF4-FFF2-40B4-BE49-F238E27FC236}">
                <a16:creationId xmlns:a16="http://schemas.microsoft.com/office/drawing/2014/main" id="{D9957D1A-44F6-4A5D-83F6-45D399DF4EDE}"/>
              </a:ext>
            </a:extLst>
          </p:cNvPr>
          <p:cNvGrpSpPr>
            <a:grpSpLocks/>
          </p:cNvGrpSpPr>
          <p:nvPr/>
        </p:nvGrpSpPr>
        <p:grpSpPr bwMode="auto">
          <a:xfrm>
            <a:off x="2484438" y="6308725"/>
            <a:ext cx="287337" cy="215900"/>
            <a:chOff x="1066" y="1706"/>
            <a:chExt cx="181" cy="136"/>
          </a:xfrm>
        </p:grpSpPr>
        <p:sp>
          <p:nvSpPr>
            <p:cNvPr id="241" name="Oval 241">
              <a:extLst>
                <a:ext uri="{FF2B5EF4-FFF2-40B4-BE49-F238E27FC236}">
                  <a16:creationId xmlns:a16="http://schemas.microsoft.com/office/drawing/2014/main" id="{603BDA8F-1F33-40F7-B574-24C15E08DA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42" name="Oval 242">
              <a:extLst>
                <a:ext uri="{FF2B5EF4-FFF2-40B4-BE49-F238E27FC236}">
                  <a16:creationId xmlns:a16="http://schemas.microsoft.com/office/drawing/2014/main" id="{38D3CC29-C666-4855-8736-49EB44DB5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37" name="Group 243">
            <a:extLst>
              <a:ext uri="{FF2B5EF4-FFF2-40B4-BE49-F238E27FC236}">
                <a16:creationId xmlns:a16="http://schemas.microsoft.com/office/drawing/2014/main" id="{2F08FEB6-03A8-4DD5-A537-E3DEE1AFF8B8}"/>
              </a:ext>
            </a:extLst>
          </p:cNvPr>
          <p:cNvGrpSpPr>
            <a:grpSpLocks/>
          </p:cNvGrpSpPr>
          <p:nvPr/>
        </p:nvGrpSpPr>
        <p:grpSpPr bwMode="auto">
          <a:xfrm>
            <a:off x="8532813" y="6237288"/>
            <a:ext cx="287337" cy="215900"/>
            <a:chOff x="1066" y="1706"/>
            <a:chExt cx="181" cy="136"/>
          </a:xfrm>
        </p:grpSpPr>
        <p:sp>
          <p:nvSpPr>
            <p:cNvPr id="244" name="Oval 244">
              <a:extLst>
                <a:ext uri="{FF2B5EF4-FFF2-40B4-BE49-F238E27FC236}">
                  <a16:creationId xmlns:a16="http://schemas.microsoft.com/office/drawing/2014/main" id="{FF2961AA-B9C9-472C-B31C-6CE0A0F25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45" name="Oval 245">
              <a:extLst>
                <a:ext uri="{FF2B5EF4-FFF2-40B4-BE49-F238E27FC236}">
                  <a16:creationId xmlns:a16="http://schemas.microsoft.com/office/drawing/2014/main" id="{57EE170F-D724-4F76-8FDF-ED7B6EDCC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246" name="Freeform 246">
            <a:extLst>
              <a:ext uri="{FF2B5EF4-FFF2-40B4-BE49-F238E27FC236}">
                <a16:creationId xmlns:a16="http://schemas.microsoft.com/office/drawing/2014/main" id="{8E9A6918-6FAF-4267-AFF4-F08AF33277E8}"/>
              </a:ext>
            </a:extLst>
          </p:cNvPr>
          <p:cNvSpPr>
            <a:spLocks/>
          </p:cNvSpPr>
          <p:nvPr/>
        </p:nvSpPr>
        <p:spPr bwMode="auto">
          <a:xfrm>
            <a:off x="1679575" y="3500438"/>
            <a:ext cx="444500" cy="828675"/>
          </a:xfrm>
          <a:custGeom>
            <a:avLst/>
            <a:gdLst>
              <a:gd name="T0" fmla="*/ 2147483646 w 280"/>
              <a:gd name="T1" fmla="*/ 0 h 522"/>
              <a:gd name="T2" fmla="*/ 2147483646 w 280"/>
              <a:gd name="T3" fmla="*/ 2147483646 h 522"/>
              <a:gd name="T4" fmla="*/ 2147483646 w 280"/>
              <a:gd name="T5" fmla="*/ 2147483646 h 522"/>
              <a:gd name="T6" fmla="*/ 2147483646 w 280"/>
              <a:gd name="T7" fmla="*/ 2147483646 h 522"/>
              <a:gd name="T8" fmla="*/ 2147483646 w 280"/>
              <a:gd name="T9" fmla="*/ 2147483646 h 522"/>
              <a:gd name="T10" fmla="*/ 2147483646 w 280"/>
              <a:gd name="T11" fmla="*/ 2147483646 h 522"/>
              <a:gd name="T12" fmla="*/ 2147483646 w 280"/>
              <a:gd name="T13" fmla="*/ 2147483646 h 522"/>
              <a:gd name="T14" fmla="*/ 2147483646 w 280"/>
              <a:gd name="T15" fmla="*/ 0 h 522"/>
              <a:gd name="T16" fmla="*/ 2147483646 w 280"/>
              <a:gd name="T17" fmla="*/ 0 h 5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80" h="522">
                <a:moveTo>
                  <a:pt x="234" y="0"/>
                </a:moveTo>
                <a:cubicBezTo>
                  <a:pt x="162" y="41"/>
                  <a:pt x="91" y="83"/>
                  <a:pt x="53" y="136"/>
                </a:cubicBezTo>
                <a:cubicBezTo>
                  <a:pt x="15" y="189"/>
                  <a:pt x="0" y="257"/>
                  <a:pt x="8" y="318"/>
                </a:cubicBezTo>
                <a:cubicBezTo>
                  <a:pt x="16" y="379"/>
                  <a:pt x="75" y="476"/>
                  <a:pt x="98" y="499"/>
                </a:cubicBezTo>
                <a:cubicBezTo>
                  <a:pt x="121" y="522"/>
                  <a:pt x="136" y="492"/>
                  <a:pt x="144" y="454"/>
                </a:cubicBezTo>
                <a:cubicBezTo>
                  <a:pt x="152" y="416"/>
                  <a:pt x="129" y="326"/>
                  <a:pt x="144" y="273"/>
                </a:cubicBezTo>
                <a:cubicBezTo>
                  <a:pt x="159" y="220"/>
                  <a:pt x="211" y="181"/>
                  <a:pt x="234" y="136"/>
                </a:cubicBezTo>
                <a:cubicBezTo>
                  <a:pt x="257" y="91"/>
                  <a:pt x="272" y="23"/>
                  <a:pt x="280" y="0"/>
                </a:cubicBezTo>
                <a:cubicBezTo>
                  <a:pt x="280" y="0"/>
                  <a:pt x="234" y="0"/>
                  <a:pt x="234" y="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247" name="Freeform 247">
            <a:extLst>
              <a:ext uri="{FF2B5EF4-FFF2-40B4-BE49-F238E27FC236}">
                <a16:creationId xmlns:a16="http://schemas.microsoft.com/office/drawing/2014/main" id="{1BE76F60-3E43-4679-9184-9218ACBC701C}"/>
              </a:ext>
            </a:extLst>
          </p:cNvPr>
          <p:cNvSpPr>
            <a:spLocks/>
          </p:cNvSpPr>
          <p:nvPr/>
        </p:nvSpPr>
        <p:spPr bwMode="auto">
          <a:xfrm>
            <a:off x="6143625" y="4484688"/>
            <a:ext cx="312738" cy="481012"/>
          </a:xfrm>
          <a:custGeom>
            <a:avLst/>
            <a:gdLst>
              <a:gd name="T0" fmla="*/ 2147483646 w 197"/>
              <a:gd name="T1" fmla="*/ 2147483646 h 303"/>
              <a:gd name="T2" fmla="*/ 2147483646 w 197"/>
              <a:gd name="T3" fmla="*/ 2147483646 h 303"/>
              <a:gd name="T4" fmla="*/ 2147483646 w 197"/>
              <a:gd name="T5" fmla="*/ 2147483646 h 303"/>
              <a:gd name="T6" fmla="*/ 2147483646 w 197"/>
              <a:gd name="T7" fmla="*/ 2147483646 h 303"/>
              <a:gd name="T8" fmla="*/ 2147483646 w 197"/>
              <a:gd name="T9" fmla="*/ 2147483646 h 30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7" h="303">
                <a:moveTo>
                  <a:pt x="189" y="288"/>
                </a:moveTo>
                <a:cubicBezTo>
                  <a:pt x="181" y="303"/>
                  <a:pt x="83" y="242"/>
                  <a:pt x="53" y="197"/>
                </a:cubicBezTo>
                <a:cubicBezTo>
                  <a:pt x="23" y="152"/>
                  <a:pt x="0" y="30"/>
                  <a:pt x="8" y="15"/>
                </a:cubicBezTo>
                <a:cubicBezTo>
                  <a:pt x="16" y="0"/>
                  <a:pt x="69" y="61"/>
                  <a:pt x="99" y="106"/>
                </a:cubicBezTo>
                <a:cubicBezTo>
                  <a:pt x="129" y="151"/>
                  <a:pt x="197" y="273"/>
                  <a:pt x="189" y="288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248" name="Freeform 248">
            <a:extLst>
              <a:ext uri="{FF2B5EF4-FFF2-40B4-BE49-F238E27FC236}">
                <a16:creationId xmlns:a16="http://schemas.microsoft.com/office/drawing/2014/main" id="{BEB6BB07-6D44-4E88-BA80-95BCCF47AFAA}"/>
              </a:ext>
            </a:extLst>
          </p:cNvPr>
          <p:cNvSpPr>
            <a:spLocks/>
          </p:cNvSpPr>
          <p:nvPr/>
        </p:nvSpPr>
        <p:spPr bwMode="auto">
          <a:xfrm>
            <a:off x="5783263" y="2301875"/>
            <a:ext cx="325437" cy="1055688"/>
          </a:xfrm>
          <a:custGeom>
            <a:avLst/>
            <a:gdLst>
              <a:gd name="T0" fmla="*/ 2147483646 w 205"/>
              <a:gd name="T1" fmla="*/ 2147483646 h 665"/>
              <a:gd name="T2" fmla="*/ 2147483646 w 205"/>
              <a:gd name="T3" fmla="*/ 2147483646 h 665"/>
              <a:gd name="T4" fmla="*/ 2147483646 w 205"/>
              <a:gd name="T5" fmla="*/ 2147483646 h 665"/>
              <a:gd name="T6" fmla="*/ 2147483646 w 205"/>
              <a:gd name="T7" fmla="*/ 2147483646 h 665"/>
              <a:gd name="T8" fmla="*/ 2147483646 w 205"/>
              <a:gd name="T9" fmla="*/ 2147483646 h 665"/>
              <a:gd name="T10" fmla="*/ 2147483646 w 205"/>
              <a:gd name="T11" fmla="*/ 2147483646 h 665"/>
              <a:gd name="T12" fmla="*/ 2147483646 w 205"/>
              <a:gd name="T13" fmla="*/ 2147483646 h 665"/>
              <a:gd name="T14" fmla="*/ 2147483646 w 205"/>
              <a:gd name="T15" fmla="*/ 2147483646 h 665"/>
              <a:gd name="T16" fmla="*/ 2147483646 w 205"/>
              <a:gd name="T17" fmla="*/ 2147483646 h 66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5" h="665">
                <a:moveTo>
                  <a:pt x="144" y="30"/>
                </a:moveTo>
                <a:cubicBezTo>
                  <a:pt x="121" y="60"/>
                  <a:pt x="76" y="136"/>
                  <a:pt x="53" y="211"/>
                </a:cubicBezTo>
                <a:cubicBezTo>
                  <a:pt x="30" y="286"/>
                  <a:pt x="0" y="407"/>
                  <a:pt x="8" y="483"/>
                </a:cubicBezTo>
                <a:cubicBezTo>
                  <a:pt x="16" y="559"/>
                  <a:pt x="84" y="665"/>
                  <a:pt x="99" y="665"/>
                </a:cubicBezTo>
                <a:cubicBezTo>
                  <a:pt x="114" y="665"/>
                  <a:pt x="99" y="536"/>
                  <a:pt x="99" y="483"/>
                </a:cubicBezTo>
                <a:cubicBezTo>
                  <a:pt x="99" y="430"/>
                  <a:pt x="84" y="407"/>
                  <a:pt x="99" y="347"/>
                </a:cubicBezTo>
                <a:cubicBezTo>
                  <a:pt x="114" y="287"/>
                  <a:pt x="175" y="173"/>
                  <a:pt x="190" y="120"/>
                </a:cubicBezTo>
                <a:cubicBezTo>
                  <a:pt x="205" y="67"/>
                  <a:pt x="198" y="45"/>
                  <a:pt x="190" y="30"/>
                </a:cubicBezTo>
                <a:cubicBezTo>
                  <a:pt x="182" y="15"/>
                  <a:pt x="167" y="0"/>
                  <a:pt x="144" y="30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249" name="Oval 249">
            <a:extLst>
              <a:ext uri="{FF2B5EF4-FFF2-40B4-BE49-F238E27FC236}">
                <a16:creationId xmlns:a16="http://schemas.microsoft.com/office/drawing/2014/main" id="{8DABA4FF-B8FC-46F8-9A8A-ABB59CB5E1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8175" y="4508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0" name="Oval 250">
            <a:extLst>
              <a:ext uri="{FF2B5EF4-FFF2-40B4-BE49-F238E27FC236}">
                <a16:creationId xmlns:a16="http://schemas.microsoft.com/office/drawing/2014/main" id="{FD9C7425-7050-4986-807B-85CF1208A6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03350" y="37163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1" name="Oval 251">
            <a:extLst>
              <a:ext uri="{FF2B5EF4-FFF2-40B4-BE49-F238E27FC236}">
                <a16:creationId xmlns:a16="http://schemas.microsoft.com/office/drawing/2014/main" id="{EEDF4061-750C-4A74-B784-BB940860FB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00788" y="38608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2" name="Oval 252">
            <a:extLst>
              <a:ext uri="{FF2B5EF4-FFF2-40B4-BE49-F238E27FC236}">
                <a16:creationId xmlns:a16="http://schemas.microsoft.com/office/drawing/2014/main" id="{5FD1077E-7A5B-495E-9C00-CCBF48412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84888" y="4941888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3" name="Oval 253">
            <a:extLst>
              <a:ext uri="{FF2B5EF4-FFF2-40B4-BE49-F238E27FC236}">
                <a16:creationId xmlns:a16="http://schemas.microsoft.com/office/drawing/2014/main" id="{998BF2F4-8A39-4845-87EB-9EE3842526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04025" y="47974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4" name="Oval 254">
            <a:extLst>
              <a:ext uri="{FF2B5EF4-FFF2-40B4-BE49-F238E27FC236}">
                <a16:creationId xmlns:a16="http://schemas.microsoft.com/office/drawing/2014/main" id="{D0C7BC68-4D90-477E-A986-8FEEA014D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5150" y="52292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5" name="Oval 255">
            <a:extLst>
              <a:ext uri="{FF2B5EF4-FFF2-40B4-BE49-F238E27FC236}">
                <a16:creationId xmlns:a16="http://schemas.microsoft.com/office/drawing/2014/main" id="{9D7C71D3-6B9E-4A74-BDB4-363EBF6167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5513" y="3213100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6" name="Oval 256">
            <a:extLst>
              <a:ext uri="{FF2B5EF4-FFF2-40B4-BE49-F238E27FC236}">
                <a16:creationId xmlns:a16="http://schemas.microsoft.com/office/drawing/2014/main" id="{A347D2BD-1DC0-42DB-801F-68D00883D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32845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57" name="Freeform 257">
            <a:extLst>
              <a:ext uri="{FF2B5EF4-FFF2-40B4-BE49-F238E27FC236}">
                <a16:creationId xmlns:a16="http://schemas.microsoft.com/office/drawing/2014/main" id="{4105A2A0-C835-4981-AEFF-BA5221B90AC6}"/>
              </a:ext>
            </a:extLst>
          </p:cNvPr>
          <p:cNvSpPr>
            <a:spLocks/>
          </p:cNvSpPr>
          <p:nvPr/>
        </p:nvSpPr>
        <p:spPr bwMode="auto">
          <a:xfrm>
            <a:off x="4859338" y="1676400"/>
            <a:ext cx="469900" cy="552450"/>
          </a:xfrm>
          <a:custGeom>
            <a:avLst/>
            <a:gdLst>
              <a:gd name="T0" fmla="*/ 2147483646 w 296"/>
              <a:gd name="T1" fmla="*/ 2147483646 h 348"/>
              <a:gd name="T2" fmla="*/ 2147483646 w 296"/>
              <a:gd name="T3" fmla="*/ 2147483646 h 348"/>
              <a:gd name="T4" fmla="*/ 0 w 296"/>
              <a:gd name="T5" fmla="*/ 2147483646 h 348"/>
              <a:gd name="T6" fmla="*/ 2147483646 w 296"/>
              <a:gd name="T7" fmla="*/ 2147483646 h 348"/>
              <a:gd name="T8" fmla="*/ 2147483646 w 296"/>
              <a:gd name="T9" fmla="*/ 2147483646 h 348"/>
              <a:gd name="T10" fmla="*/ 2147483646 w 296"/>
              <a:gd name="T11" fmla="*/ 2147483646 h 3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6" h="348">
                <a:moveTo>
                  <a:pt x="227" y="15"/>
                </a:moveTo>
                <a:cubicBezTo>
                  <a:pt x="197" y="30"/>
                  <a:pt x="129" y="144"/>
                  <a:pt x="91" y="197"/>
                </a:cubicBezTo>
                <a:cubicBezTo>
                  <a:pt x="53" y="250"/>
                  <a:pt x="0" y="318"/>
                  <a:pt x="0" y="333"/>
                </a:cubicBezTo>
                <a:cubicBezTo>
                  <a:pt x="0" y="348"/>
                  <a:pt x="45" y="326"/>
                  <a:pt x="91" y="288"/>
                </a:cubicBezTo>
                <a:cubicBezTo>
                  <a:pt x="137" y="250"/>
                  <a:pt x="250" y="152"/>
                  <a:pt x="273" y="106"/>
                </a:cubicBezTo>
                <a:cubicBezTo>
                  <a:pt x="296" y="60"/>
                  <a:pt x="257" y="0"/>
                  <a:pt x="227" y="15"/>
                </a:cubicBezTo>
                <a:close/>
              </a:path>
            </a:pathLst>
          </a:custGeom>
          <a:solidFill>
            <a:srgbClr val="FF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grpSp>
        <p:nvGrpSpPr>
          <p:cNvPr id="31850" name="Group 258">
            <a:extLst>
              <a:ext uri="{FF2B5EF4-FFF2-40B4-BE49-F238E27FC236}">
                <a16:creationId xmlns:a16="http://schemas.microsoft.com/office/drawing/2014/main" id="{6CEE0C6F-73F4-4CEE-8AE7-1C2006D432AE}"/>
              </a:ext>
            </a:extLst>
          </p:cNvPr>
          <p:cNvGrpSpPr>
            <a:grpSpLocks/>
          </p:cNvGrpSpPr>
          <p:nvPr/>
        </p:nvGrpSpPr>
        <p:grpSpPr bwMode="auto">
          <a:xfrm>
            <a:off x="4284663" y="4149725"/>
            <a:ext cx="431800" cy="144463"/>
            <a:chOff x="295" y="3929"/>
            <a:chExt cx="272" cy="91"/>
          </a:xfrm>
        </p:grpSpPr>
        <p:sp>
          <p:nvSpPr>
            <p:cNvPr id="259" name="Oval 259">
              <a:extLst>
                <a:ext uri="{FF2B5EF4-FFF2-40B4-BE49-F238E27FC236}">
                  <a16:creationId xmlns:a16="http://schemas.microsoft.com/office/drawing/2014/main" id="{0014A70B-9179-4A98-B83B-B2FDDADC9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0" name="Oval 260">
              <a:extLst>
                <a:ext uri="{FF2B5EF4-FFF2-40B4-BE49-F238E27FC236}">
                  <a16:creationId xmlns:a16="http://schemas.microsoft.com/office/drawing/2014/main" id="{35EF081D-8C30-4001-AE6D-094F7C7DA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51" name="Group 261">
            <a:extLst>
              <a:ext uri="{FF2B5EF4-FFF2-40B4-BE49-F238E27FC236}">
                <a16:creationId xmlns:a16="http://schemas.microsoft.com/office/drawing/2014/main" id="{40FF69D2-E239-4E4E-A57A-254EEA2F0B80}"/>
              </a:ext>
            </a:extLst>
          </p:cNvPr>
          <p:cNvGrpSpPr>
            <a:grpSpLocks/>
          </p:cNvGrpSpPr>
          <p:nvPr/>
        </p:nvGrpSpPr>
        <p:grpSpPr bwMode="auto">
          <a:xfrm>
            <a:off x="3851275" y="4149725"/>
            <a:ext cx="431800" cy="144463"/>
            <a:chOff x="295" y="3929"/>
            <a:chExt cx="272" cy="91"/>
          </a:xfrm>
        </p:grpSpPr>
        <p:sp>
          <p:nvSpPr>
            <p:cNvPr id="262" name="Oval 262">
              <a:extLst>
                <a:ext uri="{FF2B5EF4-FFF2-40B4-BE49-F238E27FC236}">
                  <a16:creationId xmlns:a16="http://schemas.microsoft.com/office/drawing/2014/main" id="{69ED2D36-1EDA-416D-B5F3-455E72486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3" name="Oval 263">
              <a:extLst>
                <a:ext uri="{FF2B5EF4-FFF2-40B4-BE49-F238E27FC236}">
                  <a16:creationId xmlns:a16="http://schemas.microsoft.com/office/drawing/2014/main" id="{2AC1562C-6207-4A12-AF8B-31A9E9C8E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52" name="Group 264">
            <a:extLst>
              <a:ext uri="{FF2B5EF4-FFF2-40B4-BE49-F238E27FC236}">
                <a16:creationId xmlns:a16="http://schemas.microsoft.com/office/drawing/2014/main" id="{75F884EE-3ED9-47DA-8FBD-3FFE93424BA9}"/>
              </a:ext>
            </a:extLst>
          </p:cNvPr>
          <p:cNvGrpSpPr>
            <a:grpSpLocks/>
          </p:cNvGrpSpPr>
          <p:nvPr/>
        </p:nvGrpSpPr>
        <p:grpSpPr bwMode="auto">
          <a:xfrm rot="824176">
            <a:off x="3419475" y="4076700"/>
            <a:ext cx="431800" cy="144463"/>
            <a:chOff x="295" y="3929"/>
            <a:chExt cx="272" cy="91"/>
          </a:xfrm>
        </p:grpSpPr>
        <p:sp>
          <p:nvSpPr>
            <p:cNvPr id="265" name="Oval 265">
              <a:extLst>
                <a:ext uri="{FF2B5EF4-FFF2-40B4-BE49-F238E27FC236}">
                  <a16:creationId xmlns:a16="http://schemas.microsoft.com/office/drawing/2014/main" id="{8286ACE0-0281-4391-911F-361AB6324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6" name="Oval 266">
              <a:extLst>
                <a:ext uri="{FF2B5EF4-FFF2-40B4-BE49-F238E27FC236}">
                  <a16:creationId xmlns:a16="http://schemas.microsoft.com/office/drawing/2014/main" id="{76BA0106-FAAF-482C-B8D5-2930728783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53" name="Group 267">
            <a:extLst>
              <a:ext uri="{FF2B5EF4-FFF2-40B4-BE49-F238E27FC236}">
                <a16:creationId xmlns:a16="http://schemas.microsoft.com/office/drawing/2014/main" id="{EFB67AF6-196E-4136-A3B0-0131B52D9E46}"/>
              </a:ext>
            </a:extLst>
          </p:cNvPr>
          <p:cNvGrpSpPr>
            <a:grpSpLocks/>
          </p:cNvGrpSpPr>
          <p:nvPr/>
        </p:nvGrpSpPr>
        <p:grpSpPr bwMode="auto">
          <a:xfrm rot="-2237686">
            <a:off x="4665663" y="4027488"/>
            <a:ext cx="431800" cy="144462"/>
            <a:chOff x="295" y="3929"/>
            <a:chExt cx="272" cy="91"/>
          </a:xfrm>
        </p:grpSpPr>
        <p:sp>
          <p:nvSpPr>
            <p:cNvPr id="268" name="Oval 268">
              <a:extLst>
                <a:ext uri="{FF2B5EF4-FFF2-40B4-BE49-F238E27FC236}">
                  <a16:creationId xmlns:a16="http://schemas.microsoft.com/office/drawing/2014/main" id="{422C6B4D-86D1-4096-8B93-D53FC17FB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69" name="Oval 269">
              <a:extLst>
                <a:ext uri="{FF2B5EF4-FFF2-40B4-BE49-F238E27FC236}">
                  <a16:creationId xmlns:a16="http://schemas.microsoft.com/office/drawing/2014/main" id="{391DA53E-694E-4761-B2C6-5A5BA6B2E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54" name="Group 270">
            <a:extLst>
              <a:ext uri="{FF2B5EF4-FFF2-40B4-BE49-F238E27FC236}">
                <a16:creationId xmlns:a16="http://schemas.microsoft.com/office/drawing/2014/main" id="{B18CD62B-812C-4BBE-98EA-C843DC616770}"/>
              </a:ext>
            </a:extLst>
          </p:cNvPr>
          <p:cNvGrpSpPr>
            <a:grpSpLocks/>
          </p:cNvGrpSpPr>
          <p:nvPr/>
        </p:nvGrpSpPr>
        <p:grpSpPr bwMode="auto">
          <a:xfrm rot="1886227">
            <a:off x="2987675" y="3933825"/>
            <a:ext cx="431800" cy="144463"/>
            <a:chOff x="295" y="3929"/>
            <a:chExt cx="272" cy="91"/>
          </a:xfrm>
        </p:grpSpPr>
        <p:sp>
          <p:nvSpPr>
            <p:cNvPr id="271" name="Oval 271">
              <a:extLst>
                <a:ext uri="{FF2B5EF4-FFF2-40B4-BE49-F238E27FC236}">
                  <a16:creationId xmlns:a16="http://schemas.microsoft.com/office/drawing/2014/main" id="{C6150CF9-D5DA-4DBC-AEFF-45A18BB55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72" name="Oval 272">
              <a:extLst>
                <a:ext uri="{FF2B5EF4-FFF2-40B4-BE49-F238E27FC236}">
                  <a16:creationId xmlns:a16="http://schemas.microsoft.com/office/drawing/2014/main" id="{5879CE7B-D214-455F-B7B6-A3900AE8C6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55" name="Group 273">
            <a:extLst>
              <a:ext uri="{FF2B5EF4-FFF2-40B4-BE49-F238E27FC236}">
                <a16:creationId xmlns:a16="http://schemas.microsoft.com/office/drawing/2014/main" id="{A1A4367F-D98E-4B86-BB98-D950E5A599E6}"/>
              </a:ext>
            </a:extLst>
          </p:cNvPr>
          <p:cNvGrpSpPr>
            <a:grpSpLocks/>
          </p:cNvGrpSpPr>
          <p:nvPr/>
        </p:nvGrpSpPr>
        <p:grpSpPr bwMode="auto">
          <a:xfrm>
            <a:off x="2771775" y="6308725"/>
            <a:ext cx="287338" cy="215900"/>
            <a:chOff x="1066" y="1706"/>
            <a:chExt cx="181" cy="136"/>
          </a:xfrm>
        </p:grpSpPr>
        <p:sp>
          <p:nvSpPr>
            <p:cNvPr id="274" name="Oval 274">
              <a:extLst>
                <a:ext uri="{FF2B5EF4-FFF2-40B4-BE49-F238E27FC236}">
                  <a16:creationId xmlns:a16="http://schemas.microsoft.com/office/drawing/2014/main" id="{B3B00CF5-E560-4F1F-85C6-0403B2E64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75" name="Oval 275">
              <a:extLst>
                <a:ext uri="{FF2B5EF4-FFF2-40B4-BE49-F238E27FC236}">
                  <a16:creationId xmlns:a16="http://schemas.microsoft.com/office/drawing/2014/main" id="{099D6AEB-5D39-4AE8-ADED-750C38D8E9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56" name="Group 276">
            <a:extLst>
              <a:ext uri="{FF2B5EF4-FFF2-40B4-BE49-F238E27FC236}">
                <a16:creationId xmlns:a16="http://schemas.microsoft.com/office/drawing/2014/main" id="{64FACAD7-DC6C-4DB4-B94C-F83442213167}"/>
              </a:ext>
            </a:extLst>
          </p:cNvPr>
          <p:cNvGrpSpPr>
            <a:grpSpLocks/>
          </p:cNvGrpSpPr>
          <p:nvPr/>
        </p:nvGrpSpPr>
        <p:grpSpPr bwMode="auto">
          <a:xfrm>
            <a:off x="3059113" y="6308725"/>
            <a:ext cx="287337" cy="215900"/>
            <a:chOff x="1066" y="1706"/>
            <a:chExt cx="181" cy="136"/>
          </a:xfrm>
        </p:grpSpPr>
        <p:sp>
          <p:nvSpPr>
            <p:cNvPr id="277" name="Oval 277">
              <a:extLst>
                <a:ext uri="{FF2B5EF4-FFF2-40B4-BE49-F238E27FC236}">
                  <a16:creationId xmlns:a16="http://schemas.microsoft.com/office/drawing/2014/main" id="{B4CC6FEB-3628-49E7-8337-9A293B1B4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78" name="Oval 278">
              <a:extLst>
                <a:ext uri="{FF2B5EF4-FFF2-40B4-BE49-F238E27FC236}">
                  <a16:creationId xmlns:a16="http://schemas.microsoft.com/office/drawing/2014/main" id="{C473ED6D-B9C1-4048-9842-C5122D88D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57" name="Group 279">
            <a:extLst>
              <a:ext uri="{FF2B5EF4-FFF2-40B4-BE49-F238E27FC236}">
                <a16:creationId xmlns:a16="http://schemas.microsoft.com/office/drawing/2014/main" id="{EA8CCA65-D922-4E9F-9773-9AD0FA89A85B}"/>
              </a:ext>
            </a:extLst>
          </p:cNvPr>
          <p:cNvGrpSpPr>
            <a:grpSpLocks/>
          </p:cNvGrpSpPr>
          <p:nvPr/>
        </p:nvGrpSpPr>
        <p:grpSpPr bwMode="auto">
          <a:xfrm>
            <a:off x="3348038" y="6308725"/>
            <a:ext cx="287337" cy="215900"/>
            <a:chOff x="1066" y="1706"/>
            <a:chExt cx="181" cy="136"/>
          </a:xfrm>
        </p:grpSpPr>
        <p:sp>
          <p:nvSpPr>
            <p:cNvPr id="280" name="Oval 280">
              <a:extLst>
                <a:ext uri="{FF2B5EF4-FFF2-40B4-BE49-F238E27FC236}">
                  <a16:creationId xmlns:a16="http://schemas.microsoft.com/office/drawing/2014/main" id="{184AD59D-7F67-427F-BE2D-04193643D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81" name="Oval 281">
              <a:extLst>
                <a:ext uri="{FF2B5EF4-FFF2-40B4-BE49-F238E27FC236}">
                  <a16:creationId xmlns:a16="http://schemas.microsoft.com/office/drawing/2014/main" id="{7FF6AD17-8714-4133-9DBA-E08BE54D6F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58" name="Group 282">
            <a:extLst>
              <a:ext uri="{FF2B5EF4-FFF2-40B4-BE49-F238E27FC236}">
                <a16:creationId xmlns:a16="http://schemas.microsoft.com/office/drawing/2014/main" id="{4EB18CC0-1876-4B68-82CE-726649F40AA6}"/>
              </a:ext>
            </a:extLst>
          </p:cNvPr>
          <p:cNvGrpSpPr>
            <a:grpSpLocks/>
          </p:cNvGrpSpPr>
          <p:nvPr/>
        </p:nvGrpSpPr>
        <p:grpSpPr bwMode="auto">
          <a:xfrm>
            <a:off x="3635375" y="6381750"/>
            <a:ext cx="287338" cy="215900"/>
            <a:chOff x="1066" y="1706"/>
            <a:chExt cx="181" cy="136"/>
          </a:xfrm>
        </p:grpSpPr>
        <p:sp>
          <p:nvSpPr>
            <p:cNvPr id="283" name="Oval 283">
              <a:extLst>
                <a:ext uri="{FF2B5EF4-FFF2-40B4-BE49-F238E27FC236}">
                  <a16:creationId xmlns:a16="http://schemas.microsoft.com/office/drawing/2014/main" id="{0BE32CA7-59C4-4FC0-82D9-1FBFC028B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84" name="Oval 284">
              <a:extLst>
                <a:ext uri="{FF2B5EF4-FFF2-40B4-BE49-F238E27FC236}">
                  <a16:creationId xmlns:a16="http://schemas.microsoft.com/office/drawing/2014/main" id="{45760981-3EF2-4A15-AB65-B863D285C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59" name="Group 285">
            <a:extLst>
              <a:ext uri="{FF2B5EF4-FFF2-40B4-BE49-F238E27FC236}">
                <a16:creationId xmlns:a16="http://schemas.microsoft.com/office/drawing/2014/main" id="{B3CF50FD-7FC9-4E64-936A-ADCB977C4DDA}"/>
              </a:ext>
            </a:extLst>
          </p:cNvPr>
          <p:cNvGrpSpPr>
            <a:grpSpLocks/>
          </p:cNvGrpSpPr>
          <p:nvPr/>
        </p:nvGrpSpPr>
        <p:grpSpPr bwMode="auto">
          <a:xfrm>
            <a:off x="3924300" y="6381750"/>
            <a:ext cx="287338" cy="215900"/>
            <a:chOff x="1066" y="1706"/>
            <a:chExt cx="181" cy="136"/>
          </a:xfrm>
        </p:grpSpPr>
        <p:sp>
          <p:nvSpPr>
            <p:cNvPr id="286" name="Oval 286">
              <a:extLst>
                <a:ext uri="{FF2B5EF4-FFF2-40B4-BE49-F238E27FC236}">
                  <a16:creationId xmlns:a16="http://schemas.microsoft.com/office/drawing/2014/main" id="{39D0AFA8-1340-48E0-80B2-0C8A17B0F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87" name="Oval 287">
              <a:extLst>
                <a:ext uri="{FF2B5EF4-FFF2-40B4-BE49-F238E27FC236}">
                  <a16:creationId xmlns:a16="http://schemas.microsoft.com/office/drawing/2014/main" id="{D1447B90-BFA0-4042-A98E-A8DB5BEEDB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60" name="Group 288">
            <a:extLst>
              <a:ext uri="{FF2B5EF4-FFF2-40B4-BE49-F238E27FC236}">
                <a16:creationId xmlns:a16="http://schemas.microsoft.com/office/drawing/2014/main" id="{50BEA0E6-4E78-41AC-ACA9-FC76982E1CA0}"/>
              </a:ext>
            </a:extLst>
          </p:cNvPr>
          <p:cNvGrpSpPr>
            <a:grpSpLocks/>
          </p:cNvGrpSpPr>
          <p:nvPr/>
        </p:nvGrpSpPr>
        <p:grpSpPr bwMode="auto">
          <a:xfrm>
            <a:off x="4211638" y="6381750"/>
            <a:ext cx="287337" cy="215900"/>
            <a:chOff x="1066" y="1706"/>
            <a:chExt cx="181" cy="136"/>
          </a:xfrm>
        </p:grpSpPr>
        <p:sp>
          <p:nvSpPr>
            <p:cNvPr id="289" name="Oval 289">
              <a:extLst>
                <a:ext uri="{FF2B5EF4-FFF2-40B4-BE49-F238E27FC236}">
                  <a16:creationId xmlns:a16="http://schemas.microsoft.com/office/drawing/2014/main" id="{389837C6-2BEC-416C-8EFD-CAF351CEB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0" name="Oval 290">
              <a:extLst>
                <a:ext uri="{FF2B5EF4-FFF2-40B4-BE49-F238E27FC236}">
                  <a16:creationId xmlns:a16="http://schemas.microsoft.com/office/drawing/2014/main" id="{40E2D40D-A3D9-4A62-8717-63D2C8850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61" name="Group 291">
            <a:extLst>
              <a:ext uri="{FF2B5EF4-FFF2-40B4-BE49-F238E27FC236}">
                <a16:creationId xmlns:a16="http://schemas.microsoft.com/office/drawing/2014/main" id="{8C78E359-927D-463D-96DB-984E9A9F12B2}"/>
              </a:ext>
            </a:extLst>
          </p:cNvPr>
          <p:cNvGrpSpPr>
            <a:grpSpLocks/>
          </p:cNvGrpSpPr>
          <p:nvPr/>
        </p:nvGrpSpPr>
        <p:grpSpPr bwMode="auto">
          <a:xfrm>
            <a:off x="4500563" y="6308725"/>
            <a:ext cx="287337" cy="215900"/>
            <a:chOff x="1066" y="1706"/>
            <a:chExt cx="181" cy="136"/>
          </a:xfrm>
        </p:grpSpPr>
        <p:sp>
          <p:nvSpPr>
            <p:cNvPr id="292" name="Oval 292">
              <a:extLst>
                <a:ext uri="{FF2B5EF4-FFF2-40B4-BE49-F238E27FC236}">
                  <a16:creationId xmlns:a16="http://schemas.microsoft.com/office/drawing/2014/main" id="{873F4EFC-2480-4719-A20A-06E9AD3055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3" name="Oval 293">
              <a:extLst>
                <a:ext uri="{FF2B5EF4-FFF2-40B4-BE49-F238E27FC236}">
                  <a16:creationId xmlns:a16="http://schemas.microsoft.com/office/drawing/2014/main" id="{DDE45E3F-C3AA-4A91-B727-91415FF4B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62" name="Group 294">
            <a:extLst>
              <a:ext uri="{FF2B5EF4-FFF2-40B4-BE49-F238E27FC236}">
                <a16:creationId xmlns:a16="http://schemas.microsoft.com/office/drawing/2014/main" id="{2B1DA4B7-9965-4D57-B58D-91F6999BB535}"/>
              </a:ext>
            </a:extLst>
          </p:cNvPr>
          <p:cNvGrpSpPr>
            <a:grpSpLocks/>
          </p:cNvGrpSpPr>
          <p:nvPr/>
        </p:nvGrpSpPr>
        <p:grpSpPr bwMode="auto">
          <a:xfrm>
            <a:off x="4787900" y="6308725"/>
            <a:ext cx="287338" cy="215900"/>
            <a:chOff x="1066" y="1706"/>
            <a:chExt cx="181" cy="136"/>
          </a:xfrm>
        </p:grpSpPr>
        <p:sp>
          <p:nvSpPr>
            <p:cNvPr id="295" name="Oval 295">
              <a:extLst>
                <a:ext uri="{FF2B5EF4-FFF2-40B4-BE49-F238E27FC236}">
                  <a16:creationId xmlns:a16="http://schemas.microsoft.com/office/drawing/2014/main" id="{C3337760-E739-4560-9542-984C05131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6" y="1706"/>
              <a:ext cx="181" cy="136"/>
            </a:xfrm>
            <a:prstGeom prst="ellipse">
              <a:avLst/>
            </a:prstGeom>
            <a:solidFill>
              <a:srgbClr val="FFCC66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296" name="Oval 296">
              <a:extLst>
                <a:ext uri="{FF2B5EF4-FFF2-40B4-BE49-F238E27FC236}">
                  <a16:creationId xmlns:a16="http://schemas.microsoft.com/office/drawing/2014/main" id="{7F27BAB4-3586-48D1-8DFC-01F9897FE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1" y="1752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297" name="Oval 297">
            <a:extLst>
              <a:ext uri="{FF2B5EF4-FFF2-40B4-BE49-F238E27FC236}">
                <a16:creationId xmlns:a16="http://schemas.microsoft.com/office/drawing/2014/main" id="{B67D80D6-5B0C-4663-A8BE-BBD424385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4163" y="609282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98" name="Oval 298">
            <a:extLst>
              <a:ext uri="{FF2B5EF4-FFF2-40B4-BE49-F238E27FC236}">
                <a16:creationId xmlns:a16="http://schemas.microsoft.com/office/drawing/2014/main" id="{EE2E321C-2B24-4ABB-ABE4-07D0DFF824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7400" y="5661025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299" name="Oval 299">
            <a:extLst>
              <a:ext uri="{FF2B5EF4-FFF2-40B4-BE49-F238E27FC236}">
                <a16:creationId xmlns:a16="http://schemas.microsoft.com/office/drawing/2014/main" id="{9CC73010-0E27-4F7A-BA93-B49E48C1A9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39975" y="573405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00" name="Oval 300">
            <a:extLst>
              <a:ext uri="{FF2B5EF4-FFF2-40B4-BE49-F238E27FC236}">
                <a16:creationId xmlns:a16="http://schemas.microsoft.com/office/drawing/2014/main" id="{FC4910B6-F6E7-448E-9E60-A6CE1425EE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87675" y="616585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01" name="Oval 301">
            <a:extLst>
              <a:ext uri="{FF2B5EF4-FFF2-40B4-BE49-F238E27FC236}">
                <a16:creationId xmlns:a16="http://schemas.microsoft.com/office/drawing/2014/main" id="{6A110D6D-12A6-47E4-90EF-27D7B204F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1775" y="21336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02" name="Oval 302">
            <a:extLst>
              <a:ext uri="{FF2B5EF4-FFF2-40B4-BE49-F238E27FC236}">
                <a16:creationId xmlns:a16="http://schemas.microsoft.com/office/drawing/2014/main" id="{6A19022D-DB5C-4E11-A546-827853D2A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24525" y="1773238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03" name="Oval 303">
            <a:extLst>
              <a:ext uri="{FF2B5EF4-FFF2-40B4-BE49-F238E27FC236}">
                <a16:creationId xmlns:a16="http://schemas.microsoft.com/office/drawing/2014/main" id="{F15A7B7C-9701-489F-A9A3-546551758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43663" y="20605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04" name="Oval 304">
            <a:extLst>
              <a:ext uri="{FF2B5EF4-FFF2-40B4-BE49-F238E27FC236}">
                <a16:creationId xmlns:a16="http://schemas.microsoft.com/office/drawing/2014/main" id="{A1F2D6C4-DF95-44CE-9D74-58E7CD1D33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16688" y="2708275"/>
            <a:ext cx="71437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sp>
        <p:nvSpPr>
          <p:cNvPr id="305" name="Oval 305">
            <a:extLst>
              <a:ext uri="{FF2B5EF4-FFF2-40B4-BE49-F238E27FC236}">
                <a16:creationId xmlns:a16="http://schemas.microsoft.com/office/drawing/2014/main" id="{3A5C8D48-BA9E-4CD0-B777-56239DA09B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6375" y="4508500"/>
            <a:ext cx="71438" cy="142875"/>
          </a:xfrm>
          <a:prstGeom prst="ellipse">
            <a:avLst/>
          </a:prstGeom>
          <a:solidFill>
            <a:srgbClr val="000000"/>
          </a:solidFill>
          <a:ln w="9525">
            <a:solidFill>
              <a:srgbClr val="00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fontAlgn="auto" hangingPunct="1">
              <a:spcBef>
                <a:spcPct val="0"/>
              </a:spcBef>
              <a:spcAft>
                <a:spcPts val="0"/>
              </a:spcAft>
              <a:buClrTx/>
              <a:buFontTx/>
              <a:buNone/>
              <a:defRPr/>
            </a:pPr>
            <a:endParaRPr lang="hu-HU" altLang="hu-HU" sz="1800" kern="0">
              <a:solidFill>
                <a:srgbClr val="FFFFFF"/>
              </a:solidFill>
            </a:endParaRPr>
          </a:p>
        </p:txBody>
      </p:sp>
      <p:grpSp>
        <p:nvGrpSpPr>
          <p:cNvPr id="31872" name="Group 306">
            <a:extLst>
              <a:ext uri="{FF2B5EF4-FFF2-40B4-BE49-F238E27FC236}">
                <a16:creationId xmlns:a16="http://schemas.microsoft.com/office/drawing/2014/main" id="{DA06FA98-861A-4046-B2EF-5DFFF46CDB81}"/>
              </a:ext>
            </a:extLst>
          </p:cNvPr>
          <p:cNvGrpSpPr>
            <a:grpSpLocks/>
          </p:cNvGrpSpPr>
          <p:nvPr/>
        </p:nvGrpSpPr>
        <p:grpSpPr bwMode="auto">
          <a:xfrm rot="-4230832">
            <a:off x="3240088" y="3681413"/>
            <a:ext cx="431800" cy="215900"/>
            <a:chOff x="340" y="3339"/>
            <a:chExt cx="181" cy="136"/>
          </a:xfrm>
        </p:grpSpPr>
        <p:sp>
          <p:nvSpPr>
            <p:cNvPr id="307" name="Oval 307">
              <a:extLst>
                <a:ext uri="{FF2B5EF4-FFF2-40B4-BE49-F238E27FC236}">
                  <a16:creationId xmlns:a16="http://schemas.microsoft.com/office/drawing/2014/main" id="{6243A38C-931B-48A5-B840-40B0DE6945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08" name="Oval 308">
              <a:extLst>
                <a:ext uri="{FF2B5EF4-FFF2-40B4-BE49-F238E27FC236}">
                  <a16:creationId xmlns:a16="http://schemas.microsoft.com/office/drawing/2014/main" id="{DC5B29AC-7F43-49E2-8E5D-189D2A94E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73" name="Group 309">
            <a:extLst>
              <a:ext uri="{FF2B5EF4-FFF2-40B4-BE49-F238E27FC236}">
                <a16:creationId xmlns:a16="http://schemas.microsoft.com/office/drawing/2014/main" id="{5252ABB1-C86E-4ADF-BC1F-83964238D931}"/>
              </a:ext>
            </a:extLst>
          </p:cNvPr>
          <p:cNvGrpSpPr>
            <a:grpSpLocks/>
          </p:cNvGrpSpPr>
          <p:nvPr/>
        </p:nvGrpSpPr>
        <p:grpSpPr bwMode="auto">
          <a:xfrm rot="-4938978">
            <a:off x="3455988" y="3752850"/>
            <a:ext cx="431800" cy="215900"/>
            <a:chOff x="340" y="3339"/>
            <a:chExt cx="181" cy="136"/>
          </a:xfrm>
        </p:grpSpPr>
        <p:sp>
          <p:nvSpPr>
            <p:cNvPr id="310" name="Oval 310">
              <a:extLst>
                <a:ext uri="{FF2B5EF4-FFF2-40B4-BE49-F238E27FC236}">
                  <a16:creationId xmlns:a16="http://schemas.microsoft.com/office/drawing/2014/main" id="{1CF99651-66E7-4ED3-BE47-A3C8DDEB6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1" name="Oval 311">
              <a:extLst>
                <a:ext uri="{FF2B5EF4-FFF2-40B4-BE49-F238E27FC236}">
                  <a16:creationId xmlns:a16="http://schemas.microsoft.com/office/drawing/2014/main" id="{F30E4517-E91A-415E-9352-1E1A78898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3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74" name="Group 312">
            <a:extLst>
              <a:ext uri="{FF2B5EF4-FFF2-40B4-BE49-F238E27FC236}">
                <a16:creationId xmlns:a16="http://schemas.microsoft.com/office/drawing/2014/main" id="{23C9DA8F-5088-45C6-BB75-BDDC08EA167E}"/>
              </a:ext>
            </a:extLst>
          </p:cNvPr>
          <p:cNvGrpSpPr>
            <a:grpSpLocks/>
          </p:cNvGrpSpPr>
          <p:nvPr/>
        </p:nvGrpSpPr>
        <p:grpSpPr bwMode="auto">
          <a:xfrm rot="-4732786">
            <a:off x="3671888" y="3824288"/>
            <a:ext cx="431800" cy="215900"/>
            <a:chOff x="340" y="3339"/>
            <a:chExt cx="181" cy="136"/>
          </a:xfrm>
        </p:grpSpPr>
        <p:sp>
          <p:nvSpPr>
            <p:cNvPr id="313" name="Oval 313">
              <a:extLst>
                <a:ext uri="{FF2B5EF4-FFF2-40B4-BE49-F238E27FC236}">
                  <a16:creationId xmlns:a16="http://schemas.microsoft.com/office/drawing/2014/main" id="{D7926BD6-C97F-4A75-B3D3-9FFA4F3CD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4" name="Oval 314">
              <a:extLst>
                <a:ext uri="{FF2B5EF4-FFF2-40B4-BE49-F238E27FC236}">
                  <a16:creationId xmlns:a16="http://schemas.microsoft.com/office/drawing/2014/main" id="{C9DD6A14-E8BB-47D1-B088-9158EF81FF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75" name="Group 315">
            <a:extLst>
              <a:ext uri="{FF2B5EF4-FFF2-40B4-BE49-F238E27FC236}">
                <a16:creationId xmlns:a16="http://schemas.microsoft.com/office/drawing/2014/main" id="{37EFFEAB-C8DA-419A-A6C7-1393D9AB4BC8}"/>
              </a:ext>
            </a:extLst>
          </p:cNvPr>
          <p:cNvGrpSpPr>
            <a:grpSpLocks/>
          </p:cNvGrpSpPr>
          <p:nvPr/>
        </p:nvGrpSpPr>
        <p:grpSpPr bwMode="auto">
          <a:xfrm rot="-5048452">
            <a:off x="3887788" y="3824288"/>
            <a:ext cx="431800" cy="215900"/>
            <a:chOff x="340" y="3339"/>
            <a:chExt cx="181" cy="136"/>
          </a:xfrm>
        </p:grpSpPr>
        <p:sp>
          <p:nvSpPr>
            <p:cNvPr id="316" name="Oval 316">
              <a:extLst>
                <a:ext uri="{FF2B5EF4-FFF2-40B4-BE49-F238E27FC236}">
                  <a16:creationId xmlns:a16="http://schemas.microsoft.com/office/drawing/2014/main" id="{E012CA25-BF34-432D-9926-F38B059F5B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17" name="Oval 317">
              <a:extLst>
                <a:ext uri="{FF2B5EF4-FFF2-40B4-BE49-F238E27FC236}">
                  <a16:creationId xmlns:a16="http://schemas.microsoft.com/office/drawing/2014/main" id="{FDC78499-7AE0-4BAA-A4B6-5C326BA17C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76" name="Group 318">
            <a:extLst>
              <a:ext uri="{FF2B5EF4-FFF2-40B4-BE49-F238E27FC236}">
                <a16:creationId xmlns:a16="http://schemas.microsoft.com/office/drawing/2014/main" id="{E12D7460-BBEE-41BE-80C1-7D4B20E4AF0E}"/>
              </a:ext>
            </a:extLst>
          </p:cNvPr>
          <p:cNvGrpSpPr>
            <a:grpSpLocks/>
          </p:cNvGrpSpPr>
          <p:nvPr/>
        </p:nvGrpSpPr>
        <p:grpSpPr bwMode="auto">
          <a:xfrm rot="-5642773">
            <a:off x="4103688" y="3824288"/>
            <a:ext cx="431800" cy="215900"/>
            <a:chOff x="340" y="3339"/>
            <a:chExt cx="181" cy="136"/>
          </a:xfrm>
        </p:grpSpPr>
        <p:sp>
          <p:nvSpPr>
            <p:cNvPr id="319" name="Oval 319">
              <a:extLst>
                <a:ext uri="{FF2B5EF4-FFF2-40B4-BE49-F238E27FC236}">
                  <a16:creationId xmlns:a16="http://schemas.microsoft.com/office/drawing/2014/main" id="{75C83213-1917-4B9D-A506-473087701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0" name="Oval 320">
              <a:extLst>
                <a:ext uri="{FF2B5EF4-FFF2-40B4-BE49-F238E27FC236}">
                  <a16:creationId xmlns:a16="http://schemas.microsoft.com/office/drawing/2014/main" id="{87B38806-ADEB-4E77-8395-51CBCBDC8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77" name="Group 321">
            <a:extLst>
              <a:ext uri="{FF2B5EF4-FFF2-40B4-BE49-F238E27FC236}">
                <a16:creationId xmlns:a16="http://schemas.microsoft.com/office/drawing/2014/main" id="{8D706AAA-6396-4C59-909B-C2B9D9F2FB42}"/>
              </a:ext>
            </a:extLst>
          </p:cNvPr>
          <p:cNvGrpSpPr>
            <a:grpSpLocks/>
          </p:cNvGrpSpPr>
          <p:nvPr/>
        </p:nvGrpSpPr>
        <p:grpSpPr bwMode="auto">
          <a:xfrm rot="-5642773">
            <a:off x="4319588" y="3824288"/>
            <a:ext cx="431800" cy="215900"/>
            <a:chOff x="340" y="3339"/>
            <a:chExt cx="181" cy="136"/>
          </a:xfrm>
        </p:grpSpPr>
        <p:sp>
          <p:nvSpPr>
            <p:cNvPr id="322" name="Oval 322">
              <a:extLst>
                <a:ext uri="{FF2B5EF4-FFF2-40B4-BE49-F238E27FC236}">
                  <a16:creationId xmlns:a16="http://schemas.microsoft.com/office/drawing/2014/main" id="{4886408F-CD77-45F7-BEF4-570FF0568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3" name="Oval 323">
              <a:extLst>
                <a:ext uri="{FF2B5EF4-FFF2-40B4-BE49-F238E27FC236}">
                  <a16:creationId xmlns:a16="http://schemas.microsoft.com/office/drawing/2014/main" id="{C0F05A75-F3F3-4EA4-B95D-A63F402879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78" name="Group 324">
            <a:extLst>
              <a:ext uri="{FF2B5EF4-FFF2-40B4-BE49-F238E27FC236}">
                <a16:creationId xmlns:a16="http://schemas.microsoft.com/office/drawing/2014/main" id="{7F779174-0DE6-4B24-A3A4-43EC84F9B222}"/>
              </a:ext>
            </a:extLst>
          </p:cNvPr>
          <p:cNvGrpSpPr>
            <a:grpSpLocks/>
          </p:cNvGrpSpPr>
          <p:nvPr/>
        </p:nvGrpSpPr>
        <p:grpSpPr bwMode="auto">
          <a:xfrm rot="-6045363">
            <a:off x="4535488" y="3752850"/>
            <a:ext cx="431800" cy="215900"/>
            <a:chOff x="340" y="3339"/>
            <a:chExt cx="181" cy="136"/>
          </a:xfrm>
        </p:grpSpPr>
        <p:sp>
          <p:nvSpPr>
            <p:cNvPr id="325" name="Oval 325">
              <a:extLst>
                <a:ext uri="{FF2B5EF4-FFF2-40B4-BE49-F238E27FC236}">
                  <a16:creationId xmlns:a16="http://schemas.microsoft.com/office/drawing/2014/main" id="{16C7204D-0311-4A0D-B902-9EBA04B6A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6" name="Oval 326">
              <a:extLst>
                <a:ext uri="{FF2B5EF4-FFF2-40B4-BE49-F238E27FC236}">
                  <a16:creationId xmlns:a16="http://schemas.microsoft.com/office/drawing/2014/main" id="{CFEA1037-F74F-4030-A0B4-5F14F754D9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4" y="3394"/>
              <a:ext cx="45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79" name="Group 327">
            <a:extLst>
              <a:ext uri="{FF2B5EF4-FFF2-40B4-BE49-F238E27FC236}">
                <a16:creationId xmlns:a16="http://schemas.microsoft.com/office/drawing/2014/main" id="{741CEEC8-A904-457E-8AE1-21F957521DA8}"/>
              </a:ext>
            </a:extLst>
          </p:cNvPr>
          <p:cNvGrpSpPr>
            <a:grpSpLocks/>
          </p:cNvGrpSpPr>
          <p:nvPr/>
        </p:nvGrpSpPr>
        <p:grpSpPr bwMode="auto">
          <a:xfrm rot="-4192368">
            <a:off x="2721769" y="4066382"/>
            <a:ext cx="431800" cy="144462"/>
            <a:chOff x="295" y="3929"/>
            <a:chExt cx="272" cy="91"/>
          </a:xfrm>
        </p:grpSpPr>
        <p:sp>
          <p:nvSpPr>
            <p:cNvPr id="328" name="Oval 328">
              <a:extLst>
                <a:ext uri="{FF2B5EF4-FFF2-40B4-BE49-F238E27FC236}">
                  <a16:creationId xmlns:a16="http://schemas.microsoft.com/office/drawing/2014/main" id="{F226F047-AB98-4B86-9CCC-0CA0D19DD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29" name="Oval 329">
              <a:extLst>
                <a:ext uri="{FF2B5EF4-FFF2-40B4-BE49-F238E27FC236}">
                  <a16:creationId xmlns:a16="http://schemas.microsoft.com/office/drawing/2014/main" id="{5EE6C9D5-745F-479B-8348-0ED1D5900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80" name="Group 330">
            <a:extLst>
              <a:ext uri="{FF2B5EF4-FFF2-40B4-BE49-F238E27FC236}">
                <a16:creationId xmlns:a16="http://schemas.microsoft.com/office/drawing/2014/main" id="{264EE05B-FAC3-4FD0-92C9-16441C847B1C}"/>
              </a:ext>
            </a:extLst>
          </p:cNvPr>
          <p:cNvGrpSpPr>
            <a:grpSpLocks/>
          </p:cNvGrpSpPr>
          <p:nvPr/>
        </p:nvGrpSpPr>
        <p:grpSpPr bwMode="auto">
          <a:xfrm rot="3680161">
            <a:off x="2748757" y="4471193"/>
            <a:ext cx="431800" cy="144463"/>
            <a:chOff x="295" y="3929"/>
            <a:chExt cx="272" cy="91"/>
          </a:xfrm>
        </p:grpSpPr>
        <p:sp>
          <p:nvSpPr>
            <p:cNvPr id="331" name="Oval 331">
              <a:extLst>
                <a:ext uri="{FF2B5EF4-FFF2-40B4-BE49-F238E27FC236}">
                  <a16:creationId xmlns:a16="http://schemas.microsoft.com/office/drawing/2014/main" id="{9E380F33-2F11-4423-B168-10BB2DE1B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32" name="Oval 332">
              <a:extLst>
                <a:ext uri="{FF2B5EF4-FFF2-40B4-BE49-F238E27FC236}">
                  <a16:creationId xmlns:a16="http://schemas.microsoft.com/office/drawing/2014/main" id="{5F14EF19-4157-41EE-9D92-E6628EF87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81" name="Group 333">
            <a:extLst>
              <a:ext uri="{FF2B5EF4-FFF2-40B4-BE49-F238E27FC236}">
                <a16:creationId xmlns:a16="http://schemas.microsoft.com/office/drawing/2014/main" id="{765DC6E4-7423-4FCD-81A8-F85A7117DBC4}"/>
              </a:ext>
            </a:extLst>
          </p:cNvPr>
          <p:cNvGrpSpPr>
            <a:grpSpLocks/>
          </p:cNvGrpSpPr>
          <p:nvPr/>
        </p:nvGrpSpPr>
        <p:grpSpPr bwMode="auto">
          <a:xfrm rot="2550439">
            <a:off x="2998788" y="4808538"/>
            <a:ext cx="431800" cy="144462"/>
            <a:chOff x="295" y="3929"/>
            <a:chExt cx="272" cy="91"/>
          </a:xfrm>
        </p:grpSpPr>
        <p:sp>
          <p:nvSpPr>
            <p:cNvPr id="334" name="Oval 334">
              <a:extLst>
                <a:ext uri="{FF2B5EF4-FFF2-40B4-BE49-F238E27FC236}">
                  <a16:creationId xmlns:a16="http://schemas.microsoft.com/office/drawing/2014/main" id="{57A03454-4651-4DEA-84F9-30EF3659F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35" name="Oval 335">
              <a:extLst>
                <a:ext uri="{FF2B5EF4-FFF2-40B4-BE49-F238E27FC236}">
                  <a16:creationId xmlns:a16="http://schemas.microsoft.com/office/drawing/2014/main" id="{214610F8-2BE2-4533-ADE6-11216E9B2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82" name="Group 336">
            <a:extLst>
              <a:ext uri="{FF2B5EF4-FFF2-40B4-BE49-F238E27FC236}">
                <a16:creationId xmlns:a16="http://schemas.microsoft.com/office/drawing/2014/main" id="{569706FD-DC73-4EB4-9C93-989616ADC15E}"/>
              </a:ext>
            </a:extLst>
          </p:cNvPr>
          <p:cNvGrpSpPr>
            <a:grpSpLocks/>
          </p:cNvGrpSpPr>
          <p:nvPr/>
        </p:nvGrpSpPr>
        <p:grpSpPr bwMode="auto">
          <a:xfrm rot="1579833">
            <a:off x="3348038" y="5040313"/>
            <a:ext cx="431800" cy="144462"/>
            <a:chOff x="295" y="3929"/>
            <a:chExt cx="272" cy="91"/>
          </a:xfrm>
        </p:grpSpPr>
        <p:sp>
          <p:nvSpPr>
            <p:cNvPr id="337" name="Oval 337">
              <a:extLst>
                <a:ext uri="{FF2B5EF4-FFF2-40B4-BE49-F238E27FC236}">
                  <a16:creationId xmlns:a16="http://schemas.microsoft.com/office/drawing/2014/main" id="{A54D380D-C675-437A-8B21-463078C40F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38" name="Oval 338">
              <a:extLst>
                <a:ext uri="{FF2B5EF4-FFF2-40B4-BE49-F238E27FC236}">
                  <a16:creationId xmlns:a16="http://schemas.microsoft.com/office/drawing/2014/main" id="{272D8C32-D360-444E-92F8-E9055D1AD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83" name="Group 339">
            <a:extLst>
              <a:ext uri="{FF2B5EF4-FFF2-40B4-BE49-F238E27FC236}">
                <a16:creationId xmlns:a16="http://schemas.microsoft.com/office/drawing/2014/main" id="{F3F0EE69-7715-4B6E-B569-DB6DC4E1690C}"/>
              </a:ext>
            </a:extLst>
          </p:cNvPr>
          <p:cNvGrpSpPr>
            <a:grpSpLocks/>
          </p:cNvGrpSpPr>
          <p:nvPr/>
        </p:nvGrpSpPr>
        <p:grpSpPr bwMode="auto">
          <a:xfrm rot="216968">
            <a:off x="3779838" y="5157788"/>
            <a:ext cx="431800" cy="144462"/>
            <a:chOff x="295" y="3929"/>
            <a:chExt cx="272" cy="91"/>
          </a:xfrm>
        </p:grpSpPr>
        <p:sp>
          <p:nvSpPr>
            <p:cNvPr id="340" name="Oval 340">
              <a:extLst>
                <a:ext uri="{FF2B5EF4-FFF2-40B4-BE49-F238E27FC236}">
                  <a16:creationId xmlns:a16="http://schemas.microsoft.com/office/drawing/2014/main" id="{C30704D2-D9A3-420C-AEFF-ED7B46A7E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1" name="Oval 341">
              <a:extLst>
                <a:ext uri="{FF2B5EF4-FFF2-40B4-BE49-F238E27FC236}">
                  <a16:creationId xmlns:a16="http://schemas.microsoft.com/office/drawing/2014/main" id="{94C66342-8DA0-4B8B-9FA5-CEDEB09B66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84" name="Group 342">
            <a:extLst>
              <a:ext uri="{FF2B5EF4-FFF2-40B4-BE49-F238E27FC236}">
                <a16:creationId xmlns:a16="http://schemas.microsoft.com/office/drawing/2014/main" id="{1189C70E-F2C5-4E3D-BD48-C85FBF4B5861}"/>
              </a:ext>
            </a:extLst>
          </p:cNvPr>
          <p:cNvGrpSpPr>
            <a:grpSpLocks/>
          </p:cNvGrpSpPr>
          <p:nvPr/>
        </p:nvGrpSpPr>
        <p:grpSpPr bwMode="auto">
          <a:xfrm rot="-379822">
            <a:off x="4211638" y="5157788"/>
            <a:ext cx="431800" cy="144462"/>
            <a:chOff x="295" y="3929"/>
            <a:chExt cx="272" cy="91"/>
          </a:xfrm>
        </p:grpSpPr>
        <p:sp>
          <p:nvSpPr>
            <p:cNvPr id="343" name="Oval 343">
              <a:extLst>
                <a:ext uri="{FF2B5EF4-FFF2-40B4-BE49-F238E27FC236}">
                  <a16:creationId xmlns:a16="http://schemas.microsoft.com/office/drawing/2014/main" id="{0E1A1225-41F9-4D27-B5F7-559C57C23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4" name="Oval 344">
              <a:extLst>
                <a:ext uri="{FF2B5EF4-FFF2-40B4-BE49-F238E27FC236}">
                  <a16:creationId xmlns:a16="http://schemas.microsoft.com/office/drawing/2014/main" id="{EA9F4CCB-6D26-4883-B1A1-4442810E3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85" name="Group 345">
            <a:extLst>
              <a:ext uri="{FF2B5EF4-FFF2-40B4-BE49-F238E27FC236}">
                <a16:creationId xmlns:a16="http://schemas.microsoft.com/office/drawing/2014/main" id="{B8552D11-E623-4721-8809-F166A9BE52B4}"/>
              </a:ext>
            </a:extLst>
          </p:cNvPr>
          <p:cNvGrpSpPr>
            <a:grpSpLocks/>
          </p:cNvGrpSpPr>
          <p:nvPr/>
        </p:nvGrpSpPr>
        <p:grpSpPr bwMode="auto">
          <a:xfrm rot="-1742841">
            <a:off x="4594225" y="5013325"/>
            <a:ext cx="431800" cy="144463"/>
            <a:chOff x="295" y="3929"/>
            <a:chExt cx="272" cy="91"/>
          </a:xfrm>
        </p:grpSpPr>
        <p:sp>
          <p:nvSpPr>
            <p:cNvPr id="346" name="Oval 346">
              <a:extLst>
                <a:ext uri="{FF2B5EF4-FFF2-40B4-BE49-F238E27FC236}">
                  <a16:creationId xmlns:a16="http://schemas.microsoft.com/office/drawing/2014/main" id="{BBF61BFC-6A94-40C5-9520-8AC2328268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47" name="Oval 347">
              <a:extLst>
                <a:ext uri="{FF2B5EF4-FFF2-40B4-BE49-F238E27FC236}">
                  <a16:creationId xmlns:a16="http://schemas.microsoft.com/office/drawing/2014/main" id="{CAF3CEF8-FFC9-4E24-9760-AE92807F45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86" name="Group 348">
            <a:extLst>
              <a:ext uri="{FF2B5EF4-FFF2-40B4-BE49-F238E27FC236}">
                <a16:creationId xmlns:a16="http://schemas.microsoft.com/office/drawing/2014/main" id="{0FC6C9C2-B36E-49FC-ACDA-AA8DB6460A44}"/>
              </a:ext>
            </a:extLst>
          </p:cNvPr>
          <p:cNvGrpSpPr>
            <a:grpSpLocks/>
          </p:cNvGrpSpPr>
          <p:nvPr/>
        </p:nvGrpSpPr>
        <p:grpSpPr bwMode="auto">
          <a:xfrm rot="7822007">
            <a:off x="4906169" y="4736307"/>
            <a:ext cx="431800" cy="144462"/>
            <a:chOff x="295" y="3929"/>
            <a:chExt cx="272" cy="91"/>
          </a:xfrm>
        </p:grpSpPr>
        <p:sp>
          <p:nvSpPr>
            <p:cNvPr id="349" name="Oval 349">
              <a:extLst>
                <a:ext uri="{FF2B5EF4-FFF2-40B4-BE49-F238E27FC236}">
                  <a16:creationId xmlns:a16="http://schemas.microsoft.com/office/drawing/2014/main" id="{288E2DBF-8018-4E6F-B120-94B704269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0" name="Oval 350">
              <a:extLst>
                <a:ext uri="{FF2B5EF4-FFF2-40B4-BE49-F238E27FC236}">
                  <a16:creationId xmlns:a16="http://schemas.microsoft.com/office/drawing/2014/main" id="{A475AAFF-CDBC-42E0-B1CF-D05729866E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87" name="Group 351">
            <a:extLst>
              <a:ext uri="{FF2B5EF4-FFF2-40B4-BE49-F238E27FC236}">
                <a16:creationId xmlns:a16="http://schemas.microsoft.com/office/drawing/2014/main" id="{C4F8F829-F38D-49B2-8B7C-8AC96C88556B}"/>
              </a:ext>
            </a:extLst>
          </p:cNvPr>
          <p:cNvGrpSpPr>
            <a:grpSpLocks/>
          </p:cNvGrpSpPr>
          <p:nvPr/>
        </p:nvGrpSpPr>
        <p:grpSpPr bwMode="auto">
          <a:xfrm rot="2638841">
            <a:off x="4987925" y="3998913"/>
            <a:ext cx="431800" cy="144462"/>
            <a:chOff x="295" y="3929"/>
            <a:chExt cx="272" cy="91"/>
          </a:xfrm>
        </p:grpSpPr>
        <p:sp>
          <p:nvSpPr>
            <p:cNvPr id="352" name="Oval 352">
              <a:extLst>
                <a:ext uri="{FF2B5EF4-FFF2-40B4-BE49-F238E27FC236}">
                  <a16:creationId xmlns:a16="http://schemas.microsoft.com/office/drawing/2014/main" id="{72B2CB08-865A-499C-B46A-7C79D5D36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3" name="Oval 353">
              <a:extLst>
                <a:ext uri="{FF2B5EF4-FFF2-40B4-BE49-F238E27FC236}">
                  <a16:creationId xmlns:a16="http://schemas.microsoft.com/office/drawing/2014/main" id="{7DA884DC-1188-4AEF-8613-8931FCAA3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6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88" name="Group 354">
            <a:extLst>
              <a:ext uri="{FF2B5EF4-FFF2-40B4-BE49-F238E27FC236}">
                <a16:creationId xmlns:a16="http://schemas.microsoft.com/office/drawing/2014/main" id="{EF62096E-7C8F-4E2E-848E-EA1F2FB28001}"/>
              </a:ext>
            </a:extLst>
          </p:cNvPr>
          <p:cNvGrpSpPr>
            <a:grpSpLocks/>
          </p:cNvGrpSpPr>
          <p:nvPr/>
        </p:nvGrpSpPr>
        <p:grpSpPr bwMode="auto">
          <a:xfrm rot="6056360">
            <a:off x="5093494" y="4353719"/>
            <a:ext cx="431800" cy="144462"/>
            <a:chOff x="295" y="3929"/>
            <a:chExt cx="272" cy="91"/>
          </a:xfrm>
        </p:grpSpPr>
        <p:sp>
          <p:nvSpPr>
            <p:cNvPr id="355" name="Oval 355">
              <a:extLst>
                <a:ext uri="{FF2B5EF4-FFF2-40B4-BE49-F238E27FC236}">
                  <a16:creationId xmlns:a16="http://schemas.microsoft.com/office/drawing/2014/main" id="{F658AE3D-A724-4FCE-ACF3-8E2E9B40BE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5" y="3929"/>
              <a:ext cx="272" cy="91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6" name="Oval 356">
              <a:extLst>
                <a:ext uri="{FF2B5EF4-FFF2-40B4-BE49-F238E27FC236}">
                  <a16:creationId xmlns:a16="http://schemas.microsoft.com/office/drawing/2014/main" id="{25D09676-8010-43F9-BEE1-7A2A6B2E16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" y="3945"/>
              <a:ext cx="45" cy="46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FFFFFF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89" name="Group 357">
            <a:extLst>
              <a:ext uri="{FF2B5EF4-FFF2-40B4-BE49-F238E27FC236}">
                <a16:creationId xmlns:a16="http://schemas.microsoft.com/office/drawing/2014/main" id="{7A732535-8EA5-4056-B085-B5985B2C16E8}"/>
              </a:ext>
            </a:extLst>
          </p:cNvPr>
          <p:cNvGrpSpPr>
            <a:grpSpLocks/>
          </p:cNvGrpSpPr>
          <p:nvPr/>
        </p:nvGrpSpPr>
        <p:grpSpPr bwMode="auto">
          <a:xfrm>
            <a:off x="3090863" y="3313113"/>
            <a:ext cx="142875" cy="144462"/>
            <a:chOff x="340" y="3339"/>
            <a:chExt cx="181" cy="136"/>
          </a:xfrm>
        </p:grpSpPr>
        <p:sp>
          <p:nvSpPr>
            <p:cNvPr id="358" name="Oval 358">
              <a:extLst>
                <a:ext uri="{FF2B5EF4-FFF2-40B4-BE49-F238E27FC236}">
                  <a16:creationId xmlns:a16="http://schemas.microsoft.com/office/drawing/2014/main" id="{77FD563C-74A9-4444-8646-875DBCD7D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59" name="Oval 359">
              <a:extLst>
                <a:ext uri="{FF2B5EF4-FFF2-40B4-BE49-F238E27FC236}">
                  <a16:creationId xmlns:a16="http://schemas.microsoft.com/office/drawing/2014/main" id="{B6390782-AC03-43D8-B439-C58339C807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90" name="Group 360">
            <a:extLst>
              <a:ext uri="{FF2B5EF4-FFF2-40B4-BE49-F238E27FC236}">
                <a16:creationId xmlns:a16="http://schemas.microsoft.com/office/drawing/2014/main" id="{632E8369-97BC-423F-B487-0441E9F40C72}"/>
              </a:ext>
            </a:extLst>
          </p:cNvPr>
          <p:cNvGrpSpPr>
            <a:grpSpLocks/>
          </p:cNvGrpSpPr>
          <p:nvPr/>
        </p:nvGrpSpPr>
        <p:grpSpPr bwMode="auto">
          <a:xfrm>
            <a:off x="3186113" y="3198813"/>
            <a:ext cx="142875" cy="144462"/>
            <a:chOff x="340" y="3339"/>
            <a:chExt cx="181" cy="136"/>
          </a:xfrm>
        </p:grpSpPr>
        <p:sp>
          <p:nvSpPr>
            <p:cNvPr id="361" name="Oval 361">
              <a:extLst>
                <a:ext uri="{FF2B5EF4-FFF2-40B4-BE49-F238E27FC236}">
                  <a16:creationId xmlns:a16="http://schemas.microsoft.com/office/drawing/2014/main" id="{383338FA-8411-48AE-B64D-C9D58D46D2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62" name="Oval 362">
              <a:extLst>
                <a:ext uri="{FF2B5EF4-FFF2-40B4-BE49-F238E27FC236}">
                  <a16:creationId xmlns:a16="http://schemas.microsoft.com/office/drawing/2014/main" id="{7D10D183-BD00-4667-B176-DAC9CD73B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91" name="Group 363">
            <a:extLst>
              <a:ext uri="{FF2B5EF4-FFF2-40B4-BE49-F238E27FC236}">
                <a16:creationId xmlns:a16="http://schemas.microsoft.com/office/drawing/2014/main" id="{9252A037-9B0D-4F03-99B9-E135CA6DCEF5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3084513"/>
            <a:ext cx="142875" cy="144462"/>
            <a:chOff x="340" y="3339"/>
            <a:chExt cx="181" cy="136"/>
          </a:xfrm>
        </p:grpSpPr>
        <p:sp>
          <p:nvSpPr>
            <p:cNvPr id="364" name="Oval 364">
              <a:extLst>
                <a:ext uri="{FF2B5EF4-FFF2-40B4-BE49-F238E27FC236}">
                  <a16:creationId xmlns:a16="http://schemas.microsoft.com/office/drawing/2014/main" id="{8865FB7E-5622-418D-80A6-C6181238C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65" name="Oval 365">
              <a:extLst>
                <a:ext uri="{FF2B5EF4-FFF2-40B4-BE49-F238E27FC236}">
                  <a16:creationId xmlns:a16="http://schemas.microsoft.com/office/drawing/2014/main" id="{B437E734-7827-4FF1-A23C-6EC34FD923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92" name="Group 366">
            <a:extLst>
              <a:ext uri="{FF2B5EF4-FFF2-40B4-BE49-F238E27FC236}">
                <a16:creationId xmlns:a16="http://schemas.microsoft.com/office/drawing/2014/main" id="{05074BFA-98C2-423B-9CB6-33662CA31BC1}"/>
              </a:ext>
            </a:extLst>
          </p:cNvPr>
          <p:cNvGrpSpPr>
            <a:grpSpLocks/>
          </p:cNvGrpSpPr>
          <p:nvPr/>
        </p:nvGrpSpPr>
        <p:grpSpPr bwMode="auto">
          <a:xfrm>
            <a:off x="3395663" y="3027363"/>
            <a:ext cx="142875" cy="144462"/>
            <a:chOff x="340" y="3339"/>
            <a:chExt cx="181" cy="136"/>
          </a:xfrm>
        </p:grpSpPr>
        <p:sp>
          <p:nvSpPr>
            <p:cNvPr id="367" name="Oval 367">
              <a:extLst>
                <a:ext uri="{FF2B5EF4-FFF2-40B4-BE49-F238E27FC236}">
                  <a16:creationId xmlns:a16="http://schemas.microsoft.com/office/drawing/2014/main" id="{C5377256-ED97-4FCE-A8D0-E9BCA7B0B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68" name="Oval 368">
              <a:extLst>
                <a:ext uri="{FF2B5EF4-FFF2-40B4-BE49-F238E27FC236}">
                  <a16:creationId xmlns:a16="http://schemas.microsoft.com/office/drawing/2014/main" id="{6F4F7A5E-193D-49DD-9188-2C019AF601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93" name="Group 369">
            <a:extLst>
              <a:ext uri="{FF2B5EF4-FFF2-40B4-BE49-F238E27FC236}">
                <a16:creationId xmlns:a16="http://schemas.microsoft.com/office/drawing/2014/main" id="{6EFA1D8D-06E6-4310-9565-E7F221E73ECF}"/>
              </a:ext>
            </a:extLst>
          </p:cNvPr>
          <p:cNvGrpSpPr>
            <a:grpSpLocks/>
          </p:cNvGrpSpPr>
          <p:nvPr/>
        </p:nvGrpSpPr>
        <p:grpSpPr bwMode="auto">
          <a:xfrm>
            <a:off x="3535363" y="2998788"/>
            <a:ext cx="142875" cy="144462"/>
            <a:chOff x="340" y="3339"/>
            <a:chExt cx="181" cy="136"/>
          </a:xfrm>
        </p:grpSpPr>
        <p:sp>
          <p:nvSpPr>
            <p:cNvPr id="370" name="Oval 370">
              <a:extLst>
                <a:ext uri="{FF2B5EF4-FFF2-40B4-BE49-F238E27FC236}">
                  <a16:creationId xmlns:a16="http://schemas.microsoft.com/office/drawing/2014/main" id="{73DA5ED4-B978-48A8-97B9-99445E344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71" name="Oval 371">
              <a:extLst>
                <a:ext uri="{FF2B5EF4-FFF2-40B4-BE49-F238E27FC236}">
                  <a16:creationId xmlns:a16="http://schemas.microsoft.com/office/drawing/2014/main" id="{A5994397-ABBF-406C-B40A-E07762AA4E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94" name="Group 372">
            <a:extLst>
              <a:ext uri="{FF2B5EF4-FFF2-40B4-BE49-F238E27FC236}">
                <a16:creationId xmlns:a16="http://schemas.microsoft.com/office/drawing/2014/main" id="{10AFACFE-DCC2-4DD0-9258-806ADB4DABF3}"/>
              </a:ext>
            </a:extLst>
          </p:cNvPr>
          <p:cNvGrpSpPr>
            <a:grpSpLocks/>
          </p:cNvGrpSpPr>
          <p:nvPr/>
        </p:nvGrpSpPr>
        <p:grpSpPr bwMode="auto">
          <a:xfrm>
            <a:off x="3684588" y="2971800"/>
            <a:ext cx="142875" cy="144463"/>
            <a:chOff x="340" y="3339"/>
            <a:chExt cx="181" cy="136"/>
          </a:xfrm>
        </p:grpSpPr>
        <p:sp>
          <p:nvSpPr>
            <p:cNvPr id="373" name="Oval 373">
              <a:extLst>
                <a:ext uri="{FF2B5EF4-FFF2-40B4-BE49-F238E27FC236}">
                  <a16:creationId xmlns:a16="http://schemas.microsoft.com/office/drawing/2014/main" id="{7A5E1E04-0607-4218-A125-493D168DCE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74" name="Oval 374">
              <a:extLst>
                <a:ext uri="{FF2B5EF4-FFF2-40B4-BE49-F238E27FC236}">
                  <a16:creationId xmlns:a16="http://schemas.microsoft.com/office/drawing/2014/main" id="{A50D30FA-0B5A-4E9E-8B73-96E6E94E9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95" name="Group 375">
            <a:extLst>
              <a:ext uri="{FF2B5EF4-FFF2-40B4-BE49-F238E27FC236}">
                <a16:creationId xmlns:a16="http://schemas.microsoft.com/office/drawing/2014/main" id="{9B7AA849-D160-4B64-B790-5410FFE254EF}"/>
              </a:ext>
            </a:extLst>
          </p:cNvPr>
          <p:cNvGrpSpPr>
            <a:grpSpLocks/>
          </p:cNvGrpSpPr>
          <p:nvPr/>
        </p:nvGrpSpPr>
        <p:grpSpPr bwMode="auto">
          <a:xfrm>
            <a:off x="3819525" y="2971800"/>
            <a:ext cx="142875" cy="144463"/>
            <a:chOff x="340" y="3339"/>
            <a:chExt cx="181" cy="136"/>
          </a:xfrm>
        </p:grpSpPr>
        <p:sp>
          <p:nvSpPr>
            <p:cNvPr id="376" name="Oval 376">
              <a:extLst>
                <a:ext uri="{FF2B5EF4-FFF2-40B4-BE49-F238E27FC236}">
                  <a16:creationId xmlns:a16="http://schemas.microsoft.com/office/drawing/2014/main" id="{24928160-1721-41B0-A2A3-190558C70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77" name="Oval 377">
              <a:extLst>
                <a:ext uri="{FF2B5EF4-FFF2-40B4-BE49-F238E27FC236}">
                  <a16:creationId xmlns:a16="http://schemas.microsoft.com/office/drawing/2014/main" id="{152A36F2-915C-4C2D-B9A9-5BB15EDEA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96" name="Group 378">
            <a:extLst>
              <a:ext uri="{FF2B5EF4-FFF2-40B4-BE49-F238E27FC236}">
                <a16:creationId xmlns:a16="http://schemas.microsoft.com/office/drawing/2014/main" id="{39A761C0-C023-4A1E-8988-7422F8353B58}"/>
              </a:ext>
            </a:extLst>
          </p:cNvPr>
          <p:cNvGrpSpPr>
            <a:grpSpLocks/>
          </p:cNvGrpSpPr>
          <p:nvPr/>
        </p:nvGrpSpPr>
        <p:grpSpPr bwMode="auto">
          <a:xfrm>
            <a:off x="3952875" y="2968625"/>
            <a:ext cx="142875" cy="144463"/>
            <a:chOff x="340" y="3339"/>
            <a:chExt cx="181" cy="136"/>
          </a:xfrm>
        </p:grpSpPr>
        <p:sp>
          <p:nvSpPr>
            <p:cNvPr id="379" name="Oval 379">
              <a:extLst>
                <a:ext uri="{FF2B5EF4-FFF2-40B4-BE49-F238E27FC236}">
                  <a16:creationId xmlns:a16="http://schemas.microsoft.com/office/drawing/2014/main" id="{829335EE-FE43-4933-A827-AB4C75066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80" name="Oval 380">
              <a:extLst>
                <a:ext uri="{FF2B5EF4-FFF2-40B4-BE49-F238E27FC236}">
                  <a16:creationId xmlns:a16="http://schemas.microsoft.com/office/drawing/2014/main" id="{ABED9089-2C5B-4DB9-B86E-971452DBF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97" name="Group 381">
            <a:extLst>
              <a:ext uri="{FF2B5EF4-FFF2-40B4-BE49-F238E27FC236}">
                <a16:creationId xmlns:a16="http://schemas.microsoft.com/office/drawing/2014/main" id="{B4D699E9-ACE8-4F69-9B4A-3516BE097B59}"/>
              </a:ext>
            </a:extLst>
          </p:cNvPr>
          <p:cNvGrpSpPr>
            <a:grpSpLocks/>
          </p:cNvGrpSpPr>
          <p:nvPr/>
        </p:nvGrpSpPr>
        <p:grpSpPr bwMode="auto">
          <a:xfrm>
            <a:off x="4086225" y="2984500"/>
            <a:ext cx="142875" cy="144463"/>
            <a:chOff x="340" y="3339"/>
            <a:chExt cx="181" cy="136"/>
          </a:xfrm>
        </p:grpSpPr>
        <p:sp>
          <p:nvSpPr>
            <p:cNvPr id="382" name="Oval 382">
              <a:extLst>
                <a:ext uri="{FF2B5EF4-FFF2-40B4-BE49-F238E27FC236}">
                  <a16:creationId xmlns:a16="http://schemas.microsoft.com/office/drawing/2014/main" id="{187FC97F-C416-4B4F-BBA9-02DEECEDD0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83" name="Oval 383">
              <a:extLst>
                <a:ext uri="{FF2B5EF4-FFF2-40B4-BE49-F238E27FC236}">
                  <a16:creationId xmlns:a16="http://schemas.microsoft.com/office/drawing/2014/main" id="{83B2E0E6-2BB5-4248-ADAE-60406AF069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98" name="Group 384">
            <a:extLst>
              <a:ext uri="{FF2B5EF4-FFF2-40B4-BE49-F238E27FC236}">
                <a16:creationId xmlns:a16="http://schemas.microsoft.com/office/drawing/2014/main" id="{E69C7F6D-BA3F-420B-BAEC-8D7803AE958F}"/>
              </a:ext>
            </a:extLst>
          </p:cNvPr>
          <p:cNvGrpSpPr>
            <a:grpSpLocks/>
          </p:cNvGrpSpPr>
          <p:nvPr/>
        </p:nvGrpSpPr>
        <p:grpSpPr bwMode="auto">
          <a:xfrm>
            <a:off x="4225925" y="3009900"/>
            <a:ext cx="142875" cy="144463"/>
            <a:chOff x="340" y="3339"/>
            <a:chExt cx="181" cy="136"/>
          </a:xfrm>
        </p:grpSpPr>
        <p:sp>
          <p:nvSpPr>
            <p:cNvPr id="385" name="Oval 385">
              <a:extLst>
                <a:ext uri="{FF2B5EF4-FFF2-40B4-BE49-F238E27FC236}">
                  <a16:creationId xmlns:a16="http://schemas.microsoft.com/office/drawing/2014/main" id="{28056365-434D-40F0-A94D-E47459031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86" name="Oval 386">
              <a:extLst>
                <a:ext uri="{FF2B5EF4-FFF2-40B4-BE49-F238E27FC236}">
                  <a16:creationId xmlns:a16="http://schemas.microsoft.com/office/drawing/2014/main" id="{5BAF4773-79FA-4AA6-A1A0-7B8E717E1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899" name="Group 387">
            <a:extLst>
              <a:ext uri="{FF2B5EF4-FFF2-40B4-BE49-F238E27FC236}">
                <a16:creationId xmlns:a16="http://schemas.microsoft.com/office/drawing/2014/main" id="{E5551E79-55CB-4083-9D18-9F5AC69C9B86}"/>
              </a:ext>
            </a:extLst>
          </p:cNvPr>
          <p:cNvGrpSpPr>
            <a:grpSpLocks/>
          </p:cNvGrpSpPr>
          <p:nvPr/>
        </p:nvGrpSpPr>
        <p:grpSpPr bwMode="auto">
          <a:xfrm>
            <a:off x="4359275" y="3073400"/>
            <a:ext cx="142875" cy="144463"/>
            <a:chOff x="340" y="3339"/>
            <a:chExt cx="181" cy="136"/>
          </a:xfrm>
        </p:grpSpPr>
        <p:sp>
          <p:nvSpPr>
            <p:cNvPr id="388" name="Oval 388">
              <a:extLst>
                <a:ext uri="{FF2B5EF4-FFF2-40B4-BE49-F238E27FC236}">
                  <a16:creationId xmlns:a16="http://schemas.microsoft.com/office/drawing/2014/main" id="{9D1840BC-E03E-4587-9681-46C1B99CF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89" name="Oval 389">
              <a:extLst>
                <a:ext uri="{FF2B5EF4-FFF2-40B4-BE49-F238E27FC236}">
                  <a16:creationId xmlns:a16="http://schemas.microsoft.com/office/drawing/2014/main" id="{86562E38-CE33-43BF-A06B-9294B3A73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900" name="Group 390">
            <a:extLst>
              <a:ext uri="{FF2B5EF4-FFF2-40B4-BE49-F238E27FC236}">
                <a16:creationId xmlns:a16="http://schemas.microsoft.com/office/drawing/2014/main" id="{57C7B514-C6D3-4B8D-8CEC-BC3CD594342E}"/>
              </a:ext>
            </a:extLst>
          </p:cNvPr>
          <p:cNvGrpSpPr>
            <a:grpSpLocks/>
          </p:cNvGrpSpPr>
          <p:nvPr/>
        </p:nvGrpSpPr>
        <p:grpSpPr bwMode="auto">
          <a:xfrm>
            <a:off x="4478338" y="3155950"/>
            <a:ext cx="142875" cy="144463"/>
            <a:chOff x="340" y="3339"/>
            <a:chExt cx="181" cy="136"/>
          </a:xfrm>
        </p:grpSpPr>
        <p:sp>
          <p:nvSpPr>
            <p:cNvPr id="391" name="Oval 391">
              <a:extLst>
                <a:ext uri="{FF2B5EF4-FFF2-40B4-BE49-F238E27FC236}">
                  <a16:creationId xmlns:a16="http://schemas.microsoft.com/office/drawing/2014/main" id="{C45ED0E8-34A2-4DAA-8607-672DB3883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92" name="Oval 392">
              <a:extLst>
                <a:ext uri="{FF2B5EF4-FFF2-40B4-BE49-F238E27FC236}">
                  <a16:creationId xmlns:a16="http://schemas.microsoft.com/office/drawing/2014/main" id="{72EECF1C-C7E1-4152-9437-2E6A92B2F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901" name="Group 393">
            <a:extLst>
              <a:ext uri="{FF2B5EF4-FFF2-40B4-BE49-F238E27FC236}">
                <a16:creationId xmlns:a16="http://schemas.microsoft.com/office/drawing/2014/main" id="{9FC5B5B3-4274-42B7-92ED-8FE9DE28504E}"/>
              </a:ext>
            </a:extLst>
          </p:cNvPr>
          <p:cNvGrpSpPr>
            <a:grpSpLocks/>
          </p:cNvGrpSpPr>
          <p:nvPr/>
        </p:nvGrpSpPr>
        <p:grpSpPr bwMode="auto">
          <a:xfrm>
            <a:off x="4605338" y="3244850"/>
            <a:ext cx="142875" cy="144463"/>
            <a:chOff x="340" y="3339"/>
            <a:chExt cx="181" cy="136"/>
          </a:xfrm>
        </p:grpSpPr>
        <p:sp>
          <p:nvSpPr>
            <p:cNvPr id="394" name="Oval 394">
              <a:extLst>
                <a:ext uri="{FF2B5EF4-FFF2-40B4-BE49-F238E27FC236}">
                  <a16:creationId xmlns:a16="http://schemas.microsoft.com/office/drawing/2014/main" id="{2F48EB6E-519F-4725-BDEE-C047DCE5D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95" name="Oval 395">
              <a:extLst>
                <a:ext uri="{FF2B5EF4-FFF2-40B4-BE49-F238E27FC236}">
                  <a16:creationId xmlns:a16="http://schemas.microsoft.com/office/drawing/2014/main" id="{24B5BA1E-8E51-47B1-BF10-0DFA80FF43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902" name="Group 396">
            <a:extLst>
              <a:ext uri="{FF2B5EF4-FFF2-40B4-BE49-F238E27FC236}">
                <a16:creationId xmlns:a16="http://schemas.microsoft.com/office/drawing/2014/main" id="{100F138F-D954-462B-83B1-7CE75FF470AC}"/>
              </a:ext>
            </a:extLst>
          </p:cNvPr>
          <p:cNvGrpSpPr>
            <a:grpSpLocks/>
          </p:cNvGrpSpPr>
          <p:nvPr/>
        </p:nvGrpSpPr>
        <p:grpSpPr bwMode="auto">
          <a:xfrm>
            <a:off x="4713288" y="3346450"/>
            <a:ext cx="142875" cy="144463"/>
            <a:chOff x="340" y="3339"/>
            <a:chExt cx="181" cy="136"/>
          </a:xfrm>
        </p:grpSpPr>
        <p:sp>
          <p:nvSpPr>
            <p:cNvPr id="397" name="Oval 397">
              <a:extLst>
                <a:ext uri="{FF2B5EF4-FFF2-40B4-BE49-F238E27FC236}">
                  <a16:creationId xmlns:a16="http://schemas.microsoft.com/office/drawing/2014/main" id="{63CDD9E8-13BD-4031-93B6-81B0680DFF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398" name="Oval 398">
              <a:extLst>
                <a:ext uri="{FF2B5EF4-FFF2-40B4-BE49-F238E27FC236}">
                  <a16:creationId xmlns:a16="http://schemas.microsoft.com/office/drawing/2014/main" id="{2E71ED19-6C67-49E0-ABAE-FD0858DB8A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grpSp>
        <p:nvGrpSpPr>
          <p:cNvPr id="31903" name="Group 399">
            <a:extLst>
              <a:ext uri="{FF2B5EF4-FFF2-40B4-BE49-F238E27FC236}">
                <a16:creationId xmlns:a16="http://schemas.microsoft.com/office/drawing/2014/main" id="{C0461A0B-7356-4D67-8FD8-3648207AAF1E}"/>
              </a:ext>
            </a:extLst>
          </p:cNvPr>
          <p:cNvGrpSpPr>
            <a:grpSpLocks/>
          </p:cNvGrpSpPr>
          <p:nvPr/>
        </p:nvGrpSpPr>
        <p:grpSpPr bwMode="auto">
          <a:xfrm>
            <a:off x="4716463" y="3500438"/>
            <a:ext cx="142875" cy="144462"/>
            <a:chOff x="340" y="3339"/>
            <a:chExt cx="181" cy="136"/>
          </a:xfrm>
        </p:grpSpPr>
        <p:sp>
          <p:nvSpPr>
            <p:cNvPr id="400" name="Oval 400">
              <a:extLst>
                <a:ext uri="{FF2B5EF4-FFF2-40B4-BE49-F238E27FC236}">
                  <a16:creationId xmlns:a16="http://schemas.microsoft.com/office/drawing/2014/main" id="{02B904F9-B489-4C88-8A1F-65889B11D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0" y="3339"/>
              <a:ext cx="181" cy="136"/>
            </a:xfrm>
            <a:prstGeom prst="ellipse">
              <a:avLst/>
            </a:prstGeom>
            <a:solidFill>
              <a:srgbClr val="9999FF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  <p:sp>
          <p:nvSpPr>
            <p:cNvPr id="401" name="Oval 401">
              <a:extLst>
                <a:ext uri="{FF2B5EF4-FFF2-40B4-BE49-F238E27FC236}">
                  <a16:creationId xmlns:a16="http://schemas.microsoft.com/office/drawing/2014/main" id="{0211E6F0-4820-4A9B-A7C8-CBAFF620B0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" y="3394"/>
              <a:ext cx="46" cy="45"/>
            </a:xfrm>
            <a:prstGeom prst="ellipse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endParaRPr lang="hu-HU" altLang="hu-HU" sz="1800" kern="0">
                <a:solidFill>
                  <a:srgbClr val="FFFFFF"/>
                </a:solidFill>
              </a:endParaRPr>
            </a:p>
          </p:txBody>
        </p:sp>
      </p:grpSp>
      <p:sp>
        <p:nvSpPr>
          <p:cNvPr id="402" name="Text Box 468">
            <a:extLst>
              <a:ext uri="{FF2B5EF4-FFF2-40B4-BE49-F238E27FC236}">
                <a16:creationId xmlns:a16="http://schemas.microsoft.com/office/drawing/2014/main" id="{7DDEE23C-BBCB-487E-B5CD-5BB910FB88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7863" y="4364038"/>
            <a:ext cx="1852612" cy="3683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primitive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yolk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sac</a:t>
            </a:r>
            <a:endParaRPr lang="hu-HU" altLang="hu-HU" sz="1800" kern="0" dirty="0">
              <a:solidFill>
                <a:srgbClr val="000000"/>
              </a:solidFill>
              <a:latin typeface="+mj-lt"/>
            </a:endParaRPr>
          </a:p>
        </p:txBody>
      </p:sp>
      <p:grpSp>
        <p:nvGrpSpPr>
          <p:cNvPr id="31905" name="Group 475">
            <a:extLst>
              <a:ext uri="{FF2B5EF4-FFF2-40B4-BE49-F238E27FC236}">
                <a16:creationId xmlns:a16="http://schemas.microsoft.com/office/drawing/2014/main" id="{90BAAB82-8AB6-4697-BC92-0A889B431406}"/>
              </a:ext>
            </a:extLst>
          </p:cNvPr>
          <p:cNvGrpSpPr>
            <a:grpSpLocks/>
          </p:cNvGrpSpPr>
          <p:nvPr/>
        </p:nvGrpSpPr>
        <p:grpSpPr bwMode="auto">
          <a:xfrm>
            <a:off x="5508625" y="3860800"/>
            <a:ext cx="3421063" cy="641350"/>
            <a:chOff x="3470" y="2432"/>
            <a:chExt cx="2155" cy="404"/>
          </a:xfrm>
        </p:grpSpPr>
        <p:sp>
          <p:nvSpPr>
            <p:cNvPr id="404" name="Line 470">
              <a:extLst>
                <a:ext uri="{FF2B5EF4-FFF2-40B4-BE49-F238E27FC236}">
                  <a16:creationId xmlns:a16="http://schemas.microsoft.com/office/drawing/2014/main" id="{56A8760F-74CD-4CFD-AB3F-B556E04A583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470" y="2523"/>
              <a:ext cx="816" cy="13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 type="triangle" w="lg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hu-HU" kern="0">
                <a:solidFill>
                  <a:srgbClr val="FFFFFF"/>
                </a:solidFill>
              </a:endParaRPr>
            </a:p>
          </p:txBody>
        </p:sp>
        <p:sp>
          <p:nvSpPr>
            <p:cNvPr id="405" name="Text Box 471">
              <a:extLst>
                <a:ext uri="{FF2B5EF4-FFF2-40B4-BE49-F238E27FC236}">
                  <a16:creationId xmlns:a16="http://schemas.microsoft.com/office/drawing/2014/main" id="{5A2EA7A2-A0C7-41E5-A618-D3A39459C1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86" y="2432"/>
              <a:ext cx="1339" cy="40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3200"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800"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400"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chemeClr val="folHlink"/>
                </a:buClr>
                <a:buSzPct val="50000"/>
                <a:buFont typeface="Wingdings" panose="05000000000000000000" pitchFamily="2" charset="2"/>
                <a:buChar char="n"/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chemeClr val="hlink"/>
                </a:buClr>
                <a:buFont typeface="Wingdings" panose="05000000000000000000" pitchFamily="2" charset="2"/>
                <a:buBlip>
                  <a:blip r:embed="rId2"/>
                </a:buBlip>
                <a:defRPr sz="2000"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r>
                <a:rPr lang="hu-HU" altLang="hu-HU" sz="1800" b="1" kern="0" dirty="0" err="1">
                  <a:solidFill>
                    <a:srgbClr val="000000"/>
                  </a:solidFill>
                  <a:latin typeface="+mj-lt"/>
                </a:rPr>
                <a:t>extraembryonic</a:t>
              </a:r>
              <a:endParaRPr lang="hu-HU" altLang="hu-HU" sz="1800" b="1" kern="0" dirty="0">
                <a:solidFill>
                  <a:srgbClr val="000000"/>
                </a:solidFill>
                <a:latin typeface="+mj-lt"/>
              </a:endParaRPr>
            </a:p>
            <a:p>
              <a:pPr eaLnBrk="1" fontAlgn="auto" hangingPunct="1">
                <a:spcBef>
                  <a:spcPct val="0"/>
                </a:spcBef>
                <a:spcAft>
                  <a:spcPts val="0"/>
                </a:spcAft>
                <a:buClrTx/>
                <a:buFontTx/>
                <a:buNone/>
                <a:defRPr/>
              </a:pPr>
              <a:r>
                <a:rPr lang="hu-HU" altLang="hu-HU" sz="1800" b="1" kern="0" dirty="0" err="1">
                  <a:solidFill>
                    <a:srgbClr val="000000"/>
                  </a:solidFill>
                  <a:latin typeface="+mj-lt"/>
                </a:rPr>
                <a:t>mesoderm</a:t>
              </a:r>
              <a:endParaRPr lang="hu-HU" altLang="hu-HU" sz="1800" b="1" kern="0" dirty="0">
                <a:solidFill>
                  <a:srgbClr val="000000"/>
                </a:solidFill>
                <a:latin typeface="+mj-lt"/>
              </a:endParaRPr>
            </a:p>
          </p:txBody>
        </p:sp>
      </p:grpSp>
      <p:sp>
        <p:nvSpPr>
          <p:cNvPr id="406" name="Freeform 476">
            <a:extLst>
              <a:ext uri="{FF2B5EF4-FFF2-40B4-BE49-F238E27FC236}">
                <a16:creationId xmlns:a16="http://schemas.microsoft.com/office/drawing/2014/main" id="{2B23EE7A-C0F5-49E1-8B3B-3A843F8D46F6}"/>
              </a:ext>
            </a:extLst>
          </p:cNvPr>
          <p:cNvSpPr>
            <a:spLocks/>
          </p:cNvSpPr>
          <p:nvPr/>
        </p:nvSpPr>
        <p:spPr bwMode="auto">
          <a:xfrm>
            <a:off x="2903538" y="4965700"/>
            <a:ext cx="563562" cy="768350"/>
          </a:xfrm>
          <a:custGeom>
            <a:avLst/>
            <a:gdLst>
              <a:gd name="T0" fmla="*/ 2147483646 w 355"/>
              <a:gd name="T1" fmla="*/ 2147483646 h 484"/>
              <a:gd name="T2" fmla="*/ 2147483646 w 355"/>
              <a:gd name="T3" fmla="*/ 2147483646 h 484"/>
              <a:gd name="T4" fmla="*/ 2147483646 w 355"/>
              <a:gd name="T5" fmla="*/ 2147483646 h 484"/>
              <a:gd name="T6" fmla="*/ 2147483646 w 355"/>
              <a:gd name="T7" fmla="*/ 2147483646 h 484"/>
              <a:gd name="T8" fmla="*/ 2147483646 w 355"/>
              <a:gd name="T9" fmla="*/ 2147483646 h 484"/>
              <a:gd name="T10" fmla="*/ 2147483646 w 355"/>
              <a:gd name="T11" fmla="*/ 2147483646 h 48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55" h="484">
                <a:moveTo>
                  <a:pt x="325" y="302"/>
                </a:moveTo>
                <a:cubicBezTo>
                  <a:pt x="295" y="226"/>
                  <a:pt x="106" y="60"/>
                  <a:pt x="53" y="30"/>
                </a:cubicBezTo>
                <a:cubicBezTo>
                  <a:pt x="0" y="0"/>
                  <a:pt x="1" y="68"/>
                  <a:pt x="8" y="121"/>
                </a:cubicBezTo>
                <a:cubicBezTo>
                  <a:pt x="15" y="174"/>
                  <a:pt x="60" y="287"/>
                  <a:pt x="98" y="347"/>
                </a:cubicBezTo>
                <a:cubicBezTo>
                  <a:pt x="136" y="407"/>
                  <a:pt x="197" y="484"/>
                  <a:pt x="235" y="484"/>
                </a:cubicBezTo>
                <a:cubicBezTo>
                  <a:pt x="273" y="484"/>
                  <a:pt x="355" y="378"/>
                  <a:pt x="325" y="302"/>
                </a:cubicBezTo>
                <a:close/>
              </a:path>
            </a:pathLst>
          </a:custGeom>
          <a:solidFill>
            <a:srgbClr val="FAC7C6"/>
          </a:solidFill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407" name="Freeform 477">
            <a:extLst>
              <a:ext uri="{FF2B5EF4-FFF2-40B4-BE49-F238E27FC236}">
                <a16:creationId xmlns:a16="http://schemas.microsoft.com/office/drawing/2014/main" id="{6A9C4781-4709-41FA-BD82-665821DF2507}"/>
              </a:ext>
            </a:extLst>
          </p:cNvPr>
          <p:cNvSpPr>
            <a:spLocks/>
          </p:cNvSpPr>
          <p:nvPr/>
        </p:nvSpPr>
        <p:spPr bwMode="auto">
          <a:xfrm>
            <a:off x="3813175" y="5408613"/>
            <a:ext cx="625475" cy="674687"/>
          </a:xfrm>
          <a:custGeom>
            <a:avLst/>
            <a:gdLst>
              <a:gd name="T0" fmla="*/ 2147483646 w 394"/>
              <a:gd name="T1" fmla="*/ 2147483646 h 425"/>
              <a:gd name="T2" fmla="*/ 2147483646 w 394"/>
              <a:gd name="T3" fmla="*/ 2147483646 h 425"/>
              <a:gd name="T4" fmla="*/ 2147483646 w 394"/>
              <a:gd name="T5" fmla="*/ 2147483646 h 425"/>
              <a:gd name="T6" fmla="*/ 2147483646 w 394"/>
              <a:gd name="T7" fmla="*/ 2147483646 h 425"/>
              <a:gd name="T8" fmla="*/ 2147483646 w 394"/>
              <a:gd name="T9" fmla="*/ 2147483646 h 425"/>
              <a:gd name="T10" fmla="*/ 2147483646 w 394"/>
              <a:gd name="T11" fmla="*/ 2147483646 h 4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94" h="425">
                <a:moveTo>
                  <a:pt x="385" y="224"/>
                </a:moveTo>
                <a:cubicBezTo>
                  <a:pt x="394" y="159"/>
                  <a:pt x="372" y="56"/>
                  <a:pt x="313" y="28"/>
                </a:cubicBezTo>
                <a:cubicBezTo>
                  <a:pt x="254" y="0"/>
                  <a:pt x="64" y="11"/>
                  <a:pt x="32" y="53"/>
                </a:cubicBezTo>
                <a:cubicBezTo>
                  <a:pt x="0" y="95"/>
                  <a:pt x="84" y="219"/>
                  <a:pt x="122" y="279"/>
                </a:cubicBezTo>
                <a:cubicBezTo>
                  <a:pt x="160" y="339"/>
                  <a:pt x="215" y="425"/>
                  <a:pt x="259" y="416"/>
                </a:cubicBezTo>
                <a:cubicBezTo>
                  <a:pt x="303" y="407"/>
                  <a:pt x="376" y="289"/>
                  <a:pt x="385" y="224"/>
                </a:cubicBezTo>
                <a:close/>
              </a:path>
            </a:pathLst>
          </a:custGeom>
          <a:solidFill>
            <a:srgbClr val="FAC7C6"/>
          </a:solidFill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408" name="Freeform 478">
            <a:extLst>
              <a:ext uri="{FF2B5EF4-FFF2-40B4-BE49-F238E27FC236}">
                <a16:creationId xmlns:a16="http://schemas.microsoft.com/office/drawing/2014/main" id="{F5BD3C19-965B-4C8B-8570-2E81D56088F2}"/>
              </a:ext>
            </a:extLst>
          </p:cNvPr>
          <p:cNvSpPr>
            <a:spLocks/>
          </p:cNvSpPr>
          <p:nvPr/>
        </p:nvSpPr>
        <p:spPr bwMode="auto">
          <a:xfrm>
            <a:off x="5010150" y="4811713"/>
            <a:ext cx="665163" cy="879475"/>
          </a:xfrm>
          <a:custGeom>
            <a:avLst/>
            <a:gdLst>
              <a:gd name="T0" fmla="*/ 2147483646 w 419"/>
              <a:gd name="T1" fmla="*/ 2147483646 h 554"/>
              <a:gd name="T2" fmla="*/ 2147483646 w 419"/>
              <a:gd name="T3" fmla="*/ 2147483646 h 554"/>
              <a:gd name="T4" fmla="*/ 2147483646 w 419"/>
              <a:gd name="T5" fmla="*/ 2147483646 h 554"/>
              <a:gd name="T6" fmla="*/ 2147483646 w 419"/>
              <a:gd name="T7" fmla="*/ 2147483646 h 554"/>
              <a:gd name="T8" fmla="*/ 2147483646 w 419"/>
              <a:gd name="T9" fmla="*/ 2147483646 h 554"/>
              <a:gd name="T10" fmla="*/ 2147483646 w 419"/>
              <a:gd name="T11" fmla="*/ 2147483646 h 5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9" h="554">
                <a:moveTo>
                  <a:pt x="300" y="260"/>
                </a:moveTo>
                <a:cubicBezTo>
                  <a:pt x="342" y="159"/>
                  <a:pt x="419" y="6"/>
                  <a:pt x="393" y="3"/>
                </a:cubicBezTo>
                <a:cubicBezTo>
                  <a:pt x="367" y="0"/>
                  <a:pt x="211" y="161"/>
                  <a:pt x="146" y="240"/>
                </a:cubicBezTo>
                <a:cubicBezTo>
                  <a:pt x="81" y="319"/>
                  <a:pt x="6" y="428"/>
                  <a:pt x="3" y="474"/>
                </a:cubicBezTo>
                <a:cubicBezTo>
                  <a:pt x="0" y="520"/>
                  <a:pt x="76" y="554"/>
                  <a:pt x="125" y="518"/>
                </a:cubicBezTo>
                <a:cubicBezTo>
                  <a:pt x="174" y="482"/>
                  <a:pt x="264" y="314"/>
                  <a:pt x="300" y="260"/>
                </a:cubicBezTo>
                <a:close/>
              </a:path>
            </a:pathLst>
          </a:custGeom>
          <a:solidFill>
            <a:srgbClr val="FAC7C6"/>
          </a:solidFill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409" name="Freeform 479">
            <a:extLst>
              <a:ext uri="{FF2B5EF4-FFF2-40B4-BE49-F238E27FC236}">
                <a16:creationId xmlns:a16="http://schemas.microsoft.com/office/drawing/2014/main" id="{80557ACD-23AD-4529-86A5-CC186BD5D7F9}"/>
              </a:ext>
            </a:extLst>
          </p:cNvPr>
          <p:cNvSpPr>
            <a:spLocks/>
          </p:cNvSpPr>
          <p:nvPr/>
        </p:nvSpPr>
        <p:spPr bwMode="auto">
          <a:xfrm>
            <a:off x="2700338" y="3573463"/>
            <a:ext cx="285750" cy="250825"/>
          </a:xfrm>
          <a:custGeom>
            <a:avLst/>
            <a:gdLst>
              <a:gd name="T0" fmla="*/ 2147483646 w 180"/>
              <a:gd name="T1" fmla="*/ 2147483646 h 158"/>
              <a:gd name="T2" fmla="*/ 2147483646 w 180"/>
              <a:gd name="T3" fmla="*/ 2147483646 h 158"/>
              <a:gd name="T4" fmla="*/ 2147483646 w 180"/>
              <a:gd name="T5" fmla="*/ 2147483646 h 158"/>
              <a:gd name="T6" fmla="*/ 2147483646 w 180"/>
              <a:gd name="T7" fmla="*/ 2147483646 h 158"/>
              <a:gd name="T8" fmla="*/ 2147483646 w 180"/>
              <a:gd name="T9" fmla="*/ 2147483646 h 158"/>
              <a:gd name="T10" fmla="*/ 2147483646 w 180"/>
              <a:gd name="T11" fmla="*/ 2147483646 h 1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158">
                <a:moveTo>
                  <a:pt x="178" y="79"/>
                </a:moveTo>
                <a:cubicBezTo>
                  <a:pt x="176" y="57"/>
                  <a:pt x="164" y="14"/>
                  <a:pt x="137" y="7"/>
                </a:cubicBezTo>
                <a:cubicBezTo>
                  <a:pt x="110" y="0"/>
                  <a:pt x="28" y="16"/>
                  <a:pt x="14" y="38"/>
                </a:cubicBezTo>
                <a:cubicBezTo>
                  <a:pt x="0" y="60"/>
                  <a:pt x="33" y="124"/>
                  <a:pt x="55" y="141"/>
                </a:cubicBezTo>
                <a:cubicBezTo>
                  <a:pt x="77" y="158"/>
                  <a:pt x="127" y="151"/>
                  <a:pt x="147" y="141"/>
                </a:cubicBezTo>
                <a:cubicBezTo>
                  <a:pt x="167" y="131"/>
                  <a:pt x="180" y="101"/>
                  <a:pt x="178" y="79"/>
                </a:cubicBezTo>
                <a:close/>
              </a:path>
            </a:pathLst>
          </a:custGeom>
          <a:solidFill>
            <a:srgbClr val="FAC7C6"/>
          </a:solidFill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410" name="Freeform 480">
            <a:extLst>
              <a:ext uri="{FF2B5EF4-FFF2-40B4-BE49-F238E27FC236}">
                <a16:creationId xmlns:a16="http://schemas.microsoft.com/office/drawing/2014/main" id="{07E1B488-882C-4FE5-BF02-5E0A819627BB}"/>
              </a:ext>
            </a:extLst>
          </p:cNvPr>
          <p:cNvSpPr>
            <a:spLocks/>
          </p:cNvSpPr>
          <p:nvPr/>
        </p:nvSpPr>
        <p:spPr bwMode="auto">
          <a:xfrm>
            <a:off x="2484438" y="4365625"/>
            <a:ext cx="311150" cy="774700"/>
          </a:xfrm>
          <a:custGeom>
            <a:avLst/>
            <a:gdLst>
              <a:gd name="T0" fmla="*/ 2147483646 w 196"/>
              <a:gd name="T1" fmla="*/ 2147483646 h 488"/>
              <a:gd name="T2" fmla="*/ 2147483646 w 196"/>
              <a:gd name="T3" fmla="*/ 2147483646 h 488"/>
              <a:gd name="T4" fmla="*/ 2147483646 w 196"/>
              <a:gd name="T5" fmla="*/ 2147483646 h 488"/>
              <a:gd name="T6" fmla="*/ 2147483646 w 196"/>
              <a:gd name="T7" fmla="*/ 2147483646 h 488"/>
              <a:gd name="T8" fmla="*/ 2147483646 w 196"/>
              <a:gd name="T9" fmla="*/ 2147483646 h 488"/>
              <a:gd name="T10" fmla="*/ 2147483646 w 196"/>
              <a:gd name="T11" fmla="*/ 2147483646 h 4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96" h="488">
                <a:moveTo>
                  <a:pt x="153" y="81"/>
                </a:moveTo>
                <a:cubicBezTo>
                  <a:pt x="129" y="43"/>
                  <a:pt x="72" y="0"/>
                  <a:pt x="50" y="9"/>
                </a:cubicBezTo>
                <a:cubicBezTo>
                  <a:pt x="28" y="18"/>
                  <a:pt x="0" y="55"/>
                  <a:pt x="19" y="132"/>
                </a:cubicBezTo>
                <a:cubicBezTo>
                  <a:pt x="38" y="209"/>
                  <a:pt x="134" y="454"/>
                  <a:pt x="163" y="471"/>
                </a:cubicBezTo>
                <a:cubicBezTo>
                  <a:pt x="192" y="488"/>
                  <a:pt x="196" y="300"/>
                  <a:pt x="194" y="235"/>
                </a:cubicBezTo>
                <a:cubicBezTo>
                  <a:pt x="192" y="170"/>
                  <a:pt x="177" y="119"/>
                  <a:pt x="153" y="81"/>
                </a:cubicBezTo>
                <a:close/>
              </a:path>
            </a:pathLst>
          </a:custGeom>
          <a:solidFill>
            <a:srgbClr val="FAC7C6"/>
          </a:solidFill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411" name="Freeform 481">
            <a:extLst>
              <a:ext uri="{FF2B5EF4-FFF2-40B4-BE49-F238E27FC236}">
                <a16:creationId xmlns:a16="http://schemas.microsoft.com/office/drawing/2014/main" id="{6FCB9718-2092-4B1B-AA0C-6D8C05563633}"/>
              </a:ext>
            </a:extLst>
          </p:cNvPr>
          <p:cNvSpPr>
            <a:spLocks/>
          </p:cNvSpPr>
          <p:nvPr/>
        </p:nvSpPr>
        <p:spPr bwMode="auto">
          <a:xfrm>
            <a:off x="5003800" y="3429000"/>
            <a:ext cx="285750" cy="250825"/>
          </a:xfrm>
          <a:custGeom>
            <a:avLst/>
            <a:gdLst>
              <a:gd name="T0" fmla="*/ 2147483646 w 180"/>
              <a:gd name="T1" fmla="*/ 2147483646 h 158"/>
              <a:gd name="T2" fmla="*/ 2147483646 w 180"/>
              <a:gd name="T3" fmla="*/ 2147483646 h 158"/>
              <a:gd name="T4" fmla="*/ 2147483646 w 180"/>
              <a:gd name="T5" fmla="*/ 2147483646 h 158"/>
              <a:gd name="T6" fmla="*/ 2147483646 w 180"/>
              <a:gd name="T7" fmla="*/ 2147483646 h 158"/>
              <a:gd name="T8" fmla="*/ 2147483646 w 180"/>
              <a:gd name="T9" fmla="*/ 2147483646 h 158"/>
              <a:gd name="T10" fmla="*/ 2147483646 w 180"/>
              <a:gd name="T11" fmla="*/ 2147483646 h 15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158">
                <a:moveTo>
                  <a:pt x="178" y="79"/>
                </a:moveTo>
                <a:cubicBezTo>
                  <a:pt x="176" y="57"/>
                  <a:pt x="164" y="14"/>
                  <a:pt x="137" y="7"/>
                </a:cubicBezTo>
                <a:cubicBezTo>
                  <a:pt x="110" y="0"/>
                  <a:pt x="28" y="16"/>
                  <a:pt x="14" y="38"/>
                </a:cubicBezTo>
                <a:cubicBezTo>
                  <a:pt x="0" y="60"/>
                  <a:pt x="33" y="124"/>
                  <a:pt x="55" y="141"/>
                </a:cubicBezTo>
                <a:cubicBezTo>
                  <a:pt x="77" y="158"/>
                  <a:pt x="127" y="151"/>
                  <a:pt x="147" y="141"/>
                </a:cubicBezTo>
                <a:cubicBezTo>
                  <a:pt x="167" y="131"/>
                  <a:pt x="180" y="101"/>
                  <a:pt x="178" y="79"/>
                </a:cubicBezTo>
                <a:close/>
              </a:path>
            </a:pathLst>
          </a:custGeom>
          <a:solidFill>
            <a:srgbClr val="FAC7C6"/>
          </a:solidFill>
          <a:ln w="9525">
            <a:solidFill>
              <a:srgbClr val="FF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hu-HU" kern="0">
              <a:solidFill>
                <a:srgbClr val="FFFFFF"/>
              </a:solidFill>
            </a:endParaRPr>
          </a:p>
        </p:txBody>
      </p:sp>
      <p:sp>
        <p:nvSpPr>
          <p:cNvPr id="412" name="Text Box 482">
            <a:extLst>
              <a:ext uri="{FF2B5EF4-FFF2-40B4-BE49-F238E27FC236}">
                <a16:creationId xmlns:a16="http://schemas.microsoft.com/office/drawing/2014/main" id="{27E94A58-ABF9-43A1-A859-3E525AC36F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1038" y="131763"/>
            <a:ext cx="4492625" cy="6461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>
                <a:latin typeface="+mj-lt"/>
              </a:rPr>
              <a:t>In </a:t>
            </a:r>
            <a:r>
              <a:rPr lang="hu-HU" altLang="hu-HU" sz="1800" kern="0" dirty="0" err="1">
                <a:latin typeface="+mj-lt"/>
              </a:rPr>
              <a:t>the</a:t>
            </a:r>
            <a:r>
              <a:rPr lang="hu-HU" altLang="hu-HU" sz="1800" kern="0" dirty="0">
                <a:latin typeface="+mj-lt"/>
              </a:rPr>
              <a:t> </a:t>
            </a:r>
            <a:r>
              <a:rPr lang="hu-HU" altLang="hu-HU" sz="1800" kern="0" dirty="0" err="1">
                <a:latin typeface="+mj-lt"/>
              </a:rPr>
              <a:t>loose</a:t>
            </a:r>
            <a:r>
              <a:rPr lang="hu-HU" altLang="hu-HU" sz="1800" kern="0" dirty="0">
                <a:latin typeface="+mj-lt"/>
              </a:rPr>
              <a:t> </a:t>
            </a:r>
            <a:r>
              <a:rPr lang="hu-HU" altLang="hu-HU" sz="1800" kern="0" dirty="0" err="1">
                <a:latin typeface="+mj-lt"/>
              </a:rPr>
              <a:t>tissue</a:t>
            </a:r>
            <a:r>
              <a:rPr lang="hu-HU" altLang="hu-HU" sz="1800" kern="0" dirty="0">
                <a:latin typeface="+mj-lt"/>
              </a:rPr>
              <a:t> </a:t>
            </a:r>
            <a:r>
              <a:rPr lang="hu-HU" altLang="hu-HU" sz="1800" kern="0" dirty="0" err="1">
                <a:latin typeface="+mj-lt"/>
              </a:rPr>
              <a:t>ot</a:t>
            </a:r>
            <a:r>
              <a:rPr lang="hu-HU" altLang="hu-HU" sz="1800" kern="0" dirty="0">
                <a:latin typeface="+mj-lt"/>
              </a:rPr>
              <a:t> </a:t>
            </a:r>
            <a:r>
              <a:rPr lang="hu-HU" altLang="hu-HU" sz="1800" kern="0" dirty="0" err="1">
                <a:latin typeface="+mj-lt"/>
              </a:rPr>
              <a:t>extraembryonic</a:t>
            </a:r>
            <a:r>
              <a:rPr lang="hu-HU" altLang="hu-HU" sz="1800" kern="0" dirty="0">
                <a:latin typeface="+mj-lt"/>
              </a:rPr>
              <a:t> </a:t>
            </a:r>
            <a:r>
              <a:rPr lang="hu-HU" altLang="hu-HU" sz="1800" kern="0" dirty="0" err="1">
                <a:latin typeface="+mj-lt"/>
              </a:rPr>
              <a:t>mesoderm</a:t>
            </a:r>
            <a:r>
              <a:rPr lang="hu-HU" altLang="hu-HU" sz="1800" kern="0" dirty="0">
                <a:latin typeface="+mj-lt"/>
              </a:rPr>
              <a:t> </a:t>
            </a:r>
            <a:r>
              <a:rPr lang="hu-HU" altLang="hu-HU" sz="1800" kern="0" dirty="0" err="1">
                <a:latin typeface="+mj-lt"/>
              </a:rPr>
              <a:t>cavities</a:t>
            </a:r>
            <a:r>
              <a:rPr lang="hu-HU" altLang="hu-HU" sz="1800" kern="0" dirty="0">
                <a:latin typeface="+mj-lt"/>
              </a:rPr>
              <a:t> </a:t>
            </a:r>
            <a:r>
              <a:rPr lang="hu-HU" altLang="hu-HU" sz="1800" kern="0" dirty="0" err="1">
                <a:latin typeface="+mj-lt"/>
              </a:rPr>
              <a:t>appear</a:t>
            </a:r>
            <a:r>
              <a:rPr lang="hu-HU" altLang="hu-HU" sz="1800" kern="0" dirty="0">
                <a:latin typeface="+mj-lt"/>
              </a:rPr>
              <a:t> </a:t>
            </a:r>
            <a:r>
              <a:rPr lang="hu-HU" altLang="hu-HU" sz="1800" kern="0" dirty="0" err="1">
                <a:latin typeface="+mj-lt"/>
              </a:rPr>
              <a:t>which</a:t>
            </a:r>
            <a:r>
              <a:rPr lang="hu-HU" altLang="hu-HU" sz="1800" kern="0" dirty="0">
                <a:latin typeface="+mj-lt"/>
              </a:rPr>
              <a:t> </a:t>
            </a:r>
            <a:r>
              <a:rPr lang="hu-HU" altLang="hu-HU" sz="1800" kern="0" dirty="0" err="1">
                <a:latin typeface="+mj-lt"/>
              </a:rPr>
              <a:t>later</a:t>
            </a:r>
            <a:r>
              <a:rPr lang="hu-HU" altLang="hu-HU" sz="1800" kern="0" dirty="0">
                <a:latin typeface="+mj-lt"/>
              </a:rPr>
              <a:t> unite.</a:t>
            </a:r>
          </a:p>
        </p:txBody>
      </p:sp>
      <p:sp>
        <p:nvSpPr>
          <p:cNvPr id="413" name="Text Box 452">
            <a:extLst>
              <a:ext uri="{FF2B5EF4-FFF2-40B4-BE49-F238E27FC236}">
                <a16:creationId xmlns:a16="http://schemas.microsoft.com/office/drawing/2014/main" id="{08FAFB60-5F56-4F75-A8AF-3B39767DC0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1063" y="3057525"/>
            <a:ext cx="1081087" cy="6477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320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800"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400"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chemeClr val="folHlink"/>
              </a:buClr>
              <a:buSzPct val="50000"/>
              <a:buFont typeface="Wingdings" panose="05000000000000000000" pitchFamily="2" charset="2"/>
              <a:buChar char="n"/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hlink"/>
              </a:buClr>
              <a:buFont typeface="Wingdings" panose="05000000000000000000" pitchFamily="2" charset="2"/>
              <a:buBlip>
                <a:blip r:embed="rId2"/>
              </a:buBlip>
              <a:defRPr sz="2000"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fontAlgn="auto" hangingPunct="1">
              <a:spcBef>
                <a:spcPct val="50000"/>
              </a:spcBef>
              <a:spcAft>
                <a:spcPts val="0"/>
              </a:spcAft>
              <a:buClrTx/>
              <a:buFontTx/>
              <a:buNone/>
              <a:defRPr/>
            </a:pP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amnion</a:t>
            </a:r>
            <a:r>
              <a:rPr lang="hu-HU" altLang="hu-HU" sz="1800" kern="0" dirty="0">
                <a:solidFill>
                  <a:srgbClr val="000000"/>
                </a:solidFill>
                <a:latin typeface="+mj-lt"/>
              </a:rPr>
              <a:t> </a:t>
            </a:r>
            <a:r>
              <a:rPr lang="hu-HU" altLang="hu-HU" sz="1800" kern="0" dirty="0" err="1">
                <a:solidFill>
                  <a:srgbClr val="000000"/>
                </a:solidFill>
                <a:latin typeface="+mj-lt"/>
              </a:rPr>
              <a:t>cavity</a:t>
            </a:r>
            <a:endParaRPr lang="hu-HU" altLang="hu-HU" sz="1800" kern="0" dirty="0">
              <a:solidFill>
                <a:srgbClr val="000000"/>
              </a:solidFill>
              <a:latin typeface="+mj-lt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Patak">
  <a:themeElements>
    <a:clrScheme name="Patak 8">
      <a:dk1>
        <a:srgbClr val="4B2500"/>
      </a:dk1>
      <a:lt1>
        <a:srgbClr val="F9F0D3"/>
      </a:lt1>
      <a:dk2>
        <a:srgbClr val="A69564"/>
      </a:dk2>
      <a:lt2>
        <a:srgbClr val="EFDEAF"/>
      </a:lt2>
      <a:accent1>
        <a:srgbClr val="FFFFE3"/>
      </a:accent1>
      <a:accent2>
        <a:srgbClr val="BFBFA7"/>
      </a:accent2>
      <a:accent3>
        <a:srgbClr val="FBF6E6"/>
      </a:accent3>
      <a:accent4>
        <a:srgbClr val="3F1E00"/>
      </a:accent4>
      <a:accent5>
        <a:srgbClr val="FFFFEF"/>
      </a:accent5>
      <a:accent6>
        <a:srgbClr val="ADAD97"/>
      </a:accent6>
      <a:hlink>
        <a:srgbClr val="7B6D47"/>
      </a:hlink>
      <a:folHlink>
        <a:srgbClr val="A99D2F"/>
      </a:folHlink>
    </a:clrScheme>
    <a:fontScheme name="Patak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Patak 1">
        <a:dk1>
          <a:srgbClr val="000514"/>
        </a:dk1>
        <a:lt1>
          <a:srgbClr val="FFFFFF"/>
        </a:lt1>
        <a:dk2>
          <a:srgbClr val="003399"/>
        </a:dk2>
        <a:lt2>
          <a:srgbClr val="E5E5FF"/>
        </a:lt2>
        <a:accent1>
          <a:srgbClr val="0099CC"/>
        </a:accent1>
        <a:accent2>
          <a:srgbClr val="A886E0"/>
        </a:accent2>
        <a:accent3>
          <a:srgbClr val="AAADCA"/>
        </a:accent3>
        <a:accent4>
          <a:srgbClr val="DADADA"/>
        </a:accent4>
        <a:accent5>
          <a:srgbClr val="AACAE2"/>
        </a:accent5>
        <a:accent6>
          <a:srgbClr val="9879CB"/>
        </a:accent6>
        <a:hlink>
          <a:srgbClr val="FFCC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tak 2">
        <a:dk1>
          <a:srgbClr val="3E3E5C"/>
        </a:dk1>
        <a:lt1>
          <a:srgbClr val="FFFFFF"/>
        </a:lt1>
        <a:dk2>
          <a:srgbClr val="666699"/>
        </a:dk2>
        <a:lt2>
          <a:srgbClr val="DFDFE9"/>
        </a:lt2>
        <a:accent1>
          <a:srgbClr val="CC66FF"/>
        </a:accent1>
        <a:accent2>
          <a:srgbClr val="679ACD"/>
        </a:accent2>
        <a:accent3>
          <a:srgbClr val="B8B8CA"/>
        </a:accent3>
        <a:accent4>
          <a:srgbClr val="DADADA"/>
        </a:accent4>
        <a:accent5>
          <a:srgbClr val="E2B8FF"/>
        </a:accent5>
        <a:accent6>
          <a:srgbClr val="5D8BBA"/>
        </a:accent6>
        <a:hlink>
          <a:srgbClr val="CCE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tak 3">
        <a:dk1>
          <a:srgbClr val="2A5400"/>
        </a:dk1>
        <a:lt1>
          <a:srgbClr val="FFFFFF"/>
        </a:lt1>
        <a:dk2>
          <a:srgbClr val="4A9400"/>
        </a:dk2>
        <a:lt2>
          <a:srgbClr val="BAE8BA"/>
        </a:lt2>
        <a:accent1>
          <a:srgbClr val="33CC33"/>
        </a:accent1>
        <a:accent2>
          <a:srgbClr val="99CC00"/>
        </a:accent2>
        <a:accent3>
          <a:srgbClr val="B1C8AA"/>
        </a:accent3>
        <a:accent4>
          <a:srgbClr val="DADADA"/>
        </a:accent4>
        <a:accent5>
          <a:srgbClr val="ADE2AD"/>
        </a:accent5>
        <a:accent6>
          <a:srgbClr val="8AB900"/>
        </a:accent6>
        <a:hlink>
          <a:srgbClr val="99FF33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tak 4">
        <a:dk1>
          <a:srgbClr val="000000"/>
        </a:dk1>
        <a:lt1>
          <a:srgbClr val="FFFFFF"/>
        </a:lt1>
        <a:dk2>
          <a:srgbClr val="51596D"/>
        </a:dk2>
        <a:lt2>
          <a:srgbClr val="DDDDDD"/>
        </a:lt2>
        <a:accent1>
          <a:srgbClr val="787E8A"/>
        </a:accent1>
        <a:accent2>
          <a:srgbClr val="339966"/>
        </a:accent2>
        <a:accent3>
          <a:srgbClr val="B3B5BA"/>
        </a:accent3>
        <a:accent4>
          <a:srgbClr val="DADADA"/>
        </a:accent4>
        <a:accent5>
          <a:srgbClr val="BEC0C4"/>
        </a:accent5>
        <a:accent6>
          <a:srgbClr val="2D8A5C"/>
        </a:accent6>
        <a:hlink>
          <a:srgbClr val="00FFFF"/>
        </a:hlink>
        <a:folHlink>
          <a:srgbClr val="74B6D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tak 5">
        <a:dk1>
          <a:srgbClr val="5C1F00"/>
        </a:dk1>
        <a:lt1>
          <a:srgbClr val="FFFFFF"/>
        </a:lt1>
        <a:dk2>
          <a:srgbClr val="8C0000"/>
        </a:dk2>
        <a:lt2>
          <a:srgbClr val="DFD293"/>
        </a:lt2>
        <a:accent1>
          <a:srgbClr val="FF6845"/>
        </a:accent1>
        <a:accent2>
          <a:srgbClr val="BE7960"/>
        </a:accent2>
        <a:accent3>
          <a:srgbClr val="C5AAAA"/>
        </a:accent3>
        <a:accent4>
          <a:srgbClr val="DADADA"/>
        </a:accent4>
        <a:accent5>
          <a:srgbClr val="FFB9B0"/>
        </a:accent5>
        <a:accent6>
          <a:srgbClr val="AC6D56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tak 6">
        <a:dk1>
          <a:srgbClr val="5E4444"/>
        </a:dk1>
        <a:lt1>
          <a:srgbClr val="F7F3F3"/>
        </a:lt1>
        <a:dk2>
          <a:srgbClr val="8A6362"/>
        </a:dk2>
        <a:lt2>
          <a:srgbClr val="D8C1BA"/>
        </a:lt2>
        <a:accent1>
          <a:srgbClr val="CC6600"/>
        </a:accent1>
        <a:accent2>
          <a:srgbClr val="C16059"/>
        </a:accent2>
        <a:accent3>
          <a:srgbClr val="C4B7B7"/>
        </a:accent3>
        <a:accent4>
          <a:srgbClr val="D3D0D0"/>
        </a:accent4>
        <a:accent5>
          <a:srgbClr val="E2B8AA"/>
        </a:accent5>
        <a:accent6>
          <a:srgbClr val="AF5650"/>
        </a:accent6>
        <a:hlink>
          <a:srgbClr val="FFCC00"/>
        </a:hlink>
        <a:folHlink>
          <a:srgbClr val="CBB55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tak 7">
        <a:dk1>
          <a:srgbClr val="7F6737"/>
        </a:dk1>
        <a:lt1>
          <a:srgbClr val="FFFFFF"/>
        </a:lt1>
        <a:dk2>
          <a:srgbClr val="BFA673"/>
        </a:dk2>
        <a:lt2>
          <a:srgbClr val="E6E3AA"/>
        </a:lt2>
        <a:accent1>
          <a:srgbClr val="FFCC00"/>
        </a:accent1>
        <a:accent2>
          <a:srgbClr val="808000"/>
        </a:accent2>
        <a:accent3>
          <a:srgbClr val="DCD0BC"/>
        </a:accent3>
        <a:accent4>
          <a:srgbClr val="DADADA"/>
        </a:accent4>
        <a:accent5>
          <a:srgbClr val="FFE2AA"/>
        </a:accent5>
        <a:accent6>
          <a:srgbClr val="737300"/>
        </a:accent6>
        <a:hlink>
          <a:srgbClr val="784700"/>
        </a:hlink>
        <a:folHlink>
          <a:srgbClr val="9A72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tak 8">
        <a:dk1>
          <a:srgbClr val="4B2500"/>
        </a:dk1>
        <a:lt1>
          <a:srgbClr val="F9F0D3"/>
        </a:lt1>
        <a:dk2>
          <a:srgbClr val="A69564"/>
        </a:dk2>
        <a:lt2>
          <a:srgbClr val="EFDEAF"/>
        </a:lt2>
        <a:accent1>
          <a:srgbClr val="FFFFE3"/>
        </a:accent1>
        <a:accent2>
          <a:srgbClr val="BFBFA7"/>
        </a:accent2>
        <a:accent3>
          <a:srgbClr val="FBF6E6"/>
        </a:accent3>
        <a:accent4>
          <a:srgbClr val="3F1E00"/>
        </a:accent4>
        <a:accent5>
          <a:srgbClr val="FFFFEF"/>
        </a:accent5>
        <a:accent6>
          <a:srgbClr val="ADAD97"/>
        </a:accent6>
        <a:hlink>
          <a:srgbClr val="7B6D47"/>
        </a:hlink>
        <a:folHlink>
          <a:srgbClr val="A99D2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atak 9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CECFF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E2F4FF"/>
        </a:accent5>
        <a:accent6>
          <a:srgbClr val="2D2D8A"/>
        </a:accent6>
        <a:hlink>
          <a:srgbClr val="6600FF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Patak">
  <a:themeElements>
    <a:clrScheme name="Patak 8">
      <a:dk1>
        <a:srgbClr val="4B2500"/>
      </a:dk1>
      <a:lt1>
        <a:srgbClr val="F9F0D3"/>
      </a:lt1>
      <a:dk2>
        <a:srgbClr val="A69564"/>
      </a:dk2>
      <a:lt2>
        <a:srgbClr val="EFDEAF"/>
      </a:lt2>
      <a:accent1>
        <a:srgbClr val="FFFFE3"/>
      </a:accent1>
      <a:accent2>
        <a:srgbClr val="BFBFA7"/>
      </a:accent2>
      <a:accent3>
        <a:srgbClr val="FBF6E6"/>
      </a:accent3>
      <a:accent4>
        <a:srgbClr val="3F1E00"/>
      </a:accent4>
      <a:accent5>
        <a:srgbClr val="FFFFEF"/>
      </a:accent5>
      <a:accent6>
        <a:srgbClr val="ADAD97"/>
      </a:accent6>
      <a:hlink>
        <a:srgbClr val="7B6D47"/>
      </a:hlink>
      <a:folHlink>
        <a:srgbClr val="A99D2F"/>
      </a:folHlink>
    </a:clrScheme>
    <a:fontScheme name="Patak">
      <a:majorFont>
        <a:latin typeface="Garamond"/>
        <a:ea typeface=""/>
        <a:cs typeface=""/>
      </a:majorFont>
      <a:minorFont>
        <a:latin typeface="Garamond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>
    <a:extraClrScheme>
      <a:clrScheme name="Patak 1">
        <a:dk1>
          <a:srgbClr val="000514"/>
        </a:dk1>
        <a:lt1>
          <a:srgbClr val="FFFFFF"/>
        </a:lt1>
        <a:dk2>
          <a:srgbClr val="003399"/>
        </a:dk2>
        <a:lt2>
          <a:srgbClr val="E5E5FF"/>
        </a:lt2>
        <a:accent1>
          <a:srgbClr val="0099CC"/>
        </a:accent1>
        <a:accent2>
          <a:srgbClr val="A886E0"/>
        </a:accent2>
        <a:accent3>
          <a:srgbClr val="AAADCA"/>
        </a:accent3>
        <a:accent4>
          <a:srgbClr val="DADADA"/>
        </a:accent4>
        <a:accent5>
          <a:srgbClr val="AACAE2"/>
        </a:accent5>
        <a:accent6>
          <a:srgbClr val="9879CB"/>
        </a:accent6>
        <a:hlink>
          <a:srgbClr val="FFCC00"/>
        </a:hlink>
        <a:folHlink>
          <a:srgbClr val="FFFFCC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tak 2">
        <a:dk1>
          <a:srgbClr val="3E3E5C"/>
        </a:dk1>
        <a:lt1>
          <a:srgbClr val="FFFFFF"/>
        </a:lt1>
        <a:dk2>
          <a:srgbClr val="666699"/>
        </a:dk2>
        <a:lt2>
          <a:srgbClr val="DFDFE9"/>
        </a:lt2>
        <a:accent1>
          <a:srgbClr val="CC66FF"/>
        </a:accent1>
        <a:accent2>
          <a:srgbClr val="679ACD"/>
        </a:accent2>
        <a:accent3>
          <a:srgbClr val="B8B8CA"/>
        </a:accent3>
        <a:accent4>
          <a:srgbClr val="DADADA"/>
        </a:accent4>
        <a:accent5>
          <a:srgbClr val="E2B8FF"/>
        </a:accent5>
        <a:accent6>
          <a:srgbClr val="5D8BBA"/>
        </a:accent6>
        <a:hlink>
          <a:srgbClr val="CCECFF"/>
        </a:hlink>
        <a:folHlink>
          <a:srgbClr val="CCCCFF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tak 3">
        <a:dk1>
          <a:srgbClr val="2A5400"/>
        </a:dk1>
        <a:lt1>
          <a:srgbClr val="FFFFFF"/>
        </a:lt1>
        <a:dk2>
          <a:srgbClr val="4A9400"/>
        </a:dk2>
        <a:lt2>
          <a:srgbClr val="BAE8BA"/>
        </a:lt2>
        <a:accent1>
          <a:srgbClr val="33CC33"/>
        </a:accent1>
        <a:accent2>
          <a:srgbClr val="99CC00"/>
        </a:accent2>
        <a:accent3>
          <a:srgbClr val="B1C8AA"/>
        </a:accent3>
        <a:accent4>
          <a:srgbClr val="DADADA"/>
        </a:accent4>
        <a:accent5>
          <a:srgbClr val="ADE2AD"/>
        </a:accent5>
        <a:accent6>
          <a:srgbClr val="8AB900"/>
        </a:accent6>
        <a:hlink>
          <a:srgbClr val="99FF33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tak 4">
        <a:dk1>
          <a:srgbClr val="000000"/>
        </a:dk1>
        <a:lt1>
          <a:srgbClr val="FFFFFF"/>
        </a:lt1>
        <a:dk2>
          <a:srgbClr val="51596D"/>
        </a:dk2>
        <a:lt2>
          <a:srgbClr val="DDDDDD"/>
        </a:lt2>
        <a:accent1>
          <a:srgbClr val="787E8A"/>
        </a:accent1>
        <a:accent2>
          <a:srgbClr val="339966"/>
        </a:accent2>
        <a:accent3>
          <a:srgbClr val="B3B5BA"/>
        </a:accent3>
        <a:accent4>
          <a:srgbClr val="DADADA"/>
        </a:accent4>
        <a:accent5>
          <a:srgbClr val="BEC0C4"/>
        </a:accent5>
        <a:accent6>
          <a:srgbClr val="2D8A5C"/>
        </a:accent6>
        <a:hlink>
          <a:srgbClr val="00FFFF"/>
        </a:hlink>
        <a:folHlink>
          <a:srgbClr val="74B6D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tak 5">
        <a:dk1>
          <a:srgbClr val="5C1F00"/>
        </a:dk1>
        <a:lt1>
          <a:srgbClr val="FFFFFF"/>
        </a:lt1>
        <a:dk2>
          <a:srgbClr val="8C0000"/>
        </a:dk2>
        <a:lt2>
          <a:srgbClr val="DFD293"/>
        </a:lt2>
        <a:accent1>
          <a:srgbClr val="FF6845"/>
        </a:accent1>
        <a:accent2>
          <a:srgbClr val="BE7960"/>
        </a:accent2>
        <a:accent3>
          <a:srgbClr val="C5AAAA"/>
        </a:accent3>
        <a:accent4>
          <a:srgbClr val="DADADA"/>
        </a:accent4>
        <a:accent5>
          <a:srgbClr val="FFB9B0"/>
        </a:accent5>
        <a:accent6>
          <a:srgbClr val="AC6D56"/>
        </a:accent6>
        <a:hlink>
          <a:srgbClr val="FFFFCC"/>
        </a:hlink>
        <a:folHlink>
          <a:srgbClr val="FFCC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tak 6">
        <a:dk1>
          <a:srgbClr val="5E4444"/>
        </a:dk1>
        <a:lt1>
          <a:srgbClr val="F7F3F3"/>
        </a:lt1>
        <a:dk2>
          <a:srgbClr val="8A6362"/>
        </a:dk2>
        <a:lt2>
          <a:srgbClr val="D8C1BA"/>
        </a:lt2>
        <a:accent1>
          <a:srgbClr val="CC6600"/>
        </a:accent1>
        <a:accent2>
          <a:srgbClr val="C16059"/>
        </a:accent2>
        <a:accent3>
          <a:srgbClr val="C4B7B7"/>
        </a:accent3>
        <a:accent4>
          <a:srgbClr val="D3D0D0"/>
        </a:accent4>
        <a:accent5>
          <a:srgbClr val="E2B8AA"/>
        </a:accent5>
        <a:accent6>
          <a:srgbClr val="AF5650"/>
        </a:accent6>
        <a:hlink>
          <a:srgbClr val="FFCC00"/>
        </a:hlink>
        <a:folHlink>
          <a:srgbClr val="CBB557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tak 7">
        <a:dk1>
          <a:srgbClr val="7F6737"/>
        </a:dk1>
        <a:lt1>
          <a:srgbClr val="FFFFFF"/>
        </a:lt1>
        <a:dk2>
          <a:srgbClr val="BFA673"/>
        </a:dk2>
        <a:lt2>
          <a:srgbClr val="E6E3AA"/>
        </a:lt2>
        <a:accent1>
          <a:srgbClr val="FFCC00"/>
        </a:accent1>
        <a:accent2>
          <a:srgbClr val="808000"/>
        </a:accent2>
        <a:accent3>
          <a:srgbClr val="DCD0BC"/>
        </a:accent3>
        <a:accent4>
          <a:srgbClr val="DADADA"/>
        </a:accent4>
        <a:accent5>
          <a:srgbClr val="FFE2AA"/>
        </a:accent5>
        <a:accent6>
          <a:srgbClr val="737300"/>
        </a:accent6>
        <a:hlink>
          <a:srgbClr val="784700"/>
        </a:hlink>
        <a:folHlink>
          <a:srgbClr val="9A72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Patak 8">
        <a:dk1>
          <a:srgbClr val="4B2500"/>
        </a:dk1>
        <a:lt1>
          <a:srgbClr val="F9F0D3"/>
        </a:lt1>
        <a:dk2>
          <a:srgbClr val="A69564"/>
        </a:dk2>
        <a:lt2>
          <a:srgbClr val="EFDEAF"/>
        </a:lt2>
        <a:accent1>
          <a:srgbClr val="FFFFE3"/>
        </a:accent1>
        <a:accent2>
          <a:srgbClr val="BFBFA7"/>
        </a:accent2>
        <a:accent3>
          <a:srgbClr val="FBF6E6"/>
        </a:accent3>
        <a:accent4>
          <a:srgbClr val="3F1E00"/>
        </a:accent4>
        <a:accent5>
          <a:srgbClr val="FFFFEF"/>
        </a:accent5>
        <a:accent6>
          <a:srgbClr val="ADAD97"/>
        </a:accent6>
        <a:hlink>
          <a:srgbClr val="7B6D47"/>
        </a:hlink>
        <a:folHlink>
          <a:srgbClr val="A99D2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Patak 9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CECFF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E2F4FF"/>
        </a:accent5>
        <a:accent6>
          <a:srgbClr val="2D2D8A"/>
        </a:accent6>
        <a:hlink>
          <a:srgbClr val="6600FF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-té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907</TotalTime>
  <Words>1082</Words>
  <Application>Microsoft Office PowerPoint</Application>
  <PresentationFormat>Diavetítés a képernyőre (4:3 oldalarány)</PresentationFormat>
  <Paragraphs>131</Paragraphs>
  <Slides>33</Slides>
  <Notes>3</Notes>
  <HiddenSlides>0</HiddenSlides>
  <MMClips>2</MMClips>
  <ScaleCrop>false</ScaleCrop>
  <HeadingPairs>
    <vt:vector size="6" baseType="variant">
      <vt:variant>
        <vt:lpstr>Használt betűtípusok</vt:lpstr>
      </vt:variant>
      <vt:variant>
        <vt:i4>5</vt:i4>
      </vt:variant>
      <vt:variant>
        <vt:lpstr>Téma</vt:lpstr>
      </vt:variant>
      <vt:variant>
        <vt:i4>2</vt:i4>
      </vt:variant>
      <vt:variant>
        <vt:lpstr>Diacímek</vt:lpstr>
      </vt:variant>
      <vt:variant>
        <vt:i4>33</vt:i4>
      </vt:variant>
    </vt:vector>
  </HeadingPairs>
  <TitlesOfParts>
    <vt:vector size="40" baseType="lpstr">
      <vt:lpstr>Arial</vt:lpstr>
      <vt:lpstr>Calibri</vt:lpstr>
      <vt:lpstr>Garamond</vt:lpstr>
      <vt:lpstr>Times New Roman</vt:lpstr>
      <vt:lpstr>Wingdings</vt:lpstr>
      <vt:lpstr>Patak</vt:lpstr>
      <vt:lpstr>1_Patak</vt:lpstr>
      <vt:lpstr>The bilaminar embryo. Formation of ectoderm and endoderm.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PowerPoint-bemutató</vt:lpstr>
      <vt:lpstr>A brief summary</vt:lpstr>
      <vt:lpstr>PowerPoint-bemutató</vt:lpstr>
      <vt:lpstr>PowerPoint-bemutató</vt:lpstr>
      <vt:lpstr>PowerPoint-bemutató</vt:lpstr>
      <vt:lpstr>PowerPoint-bemutató</vt:lpstr>
    </vt:vector>
  </TitlesOfParts>
  <Company>SE-Anatómia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Formation and differentiation of mesoderm Derivatives of the germinal layers</dc:title>
  <dc:creator>Dr. Kozsurek Márk</dc:creator>
  <cp:lastModifiedBy>Márk Kozsurek</cp:lastModifiedBy>
  <cp:revision>47</cp:revision>
  <dcterms:created xsi:type="dcterms:W3CDTF">2012-11-30T11:18:42Z</dcterms:created>
  <dcterms:modified xsi:type="dcterms:W3CDTF">2018-11-10T07:49:14Z</dcterms:modified>
</cp:coreProperties>
</file>