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58" r:id="rId5"/>
    <p:sldId id="261" r:id="rId6"/>
    <p:sldId id="263" r:id="rId7"/>
    <p:sldId id="273" r:id="rId8"/>
    <p:sldId id="262" r:id="rId9"/>
    <p:sldId id="265" r:id="rId10"/>
    <p:sldId id="259" r:id="rId11"/>
    <p:sldId id="266" r:id="rId12"/>
    <p:sldId id="264" r:id="rId13"/>
    <p:sldId id="267" r:id="rId14"/>
    <p:sldId id="268" r:id="rId15"/>
    <p:sldId id="269" r:id="rId16"/>
    <p:sldId id="270" r:id="rId17"/>
    <p:sldId id="272" r:id="rId18"/>
    <p:sldId id="271" r:id="rId19"/>
    <p:sldId id="274" r:id="rId20"/>
    <p:sldId id="275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56" autoAdjust="0"/>
    <p:restoredTop sz="94660"/>
  </p:normalViewPr>
  <p:slideViewPr>
    <p:cSldViewPr>
      <p:cViewPr varScale="1">
        <p:scale>
          <a:sx n="73" d="100"/>
          <a:sy n="73" d="100"/>
        </p:scale>
        <p:origin x="-8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28AB9-4058-4944-951C-C221D57A8142}" type="datetimeFigureOut">
              <a:rPr lang="hu-HU" smtClean="0"/>
              <a:pPr/>
              <a:t>2018.11.26.</a:t>
            </a:fld>
            <a:endParaRPr lang="hu-HU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9E424-B317-425B-BA97-14FAC68BE2AD}" type="slidenum">
              <a:rPr lang="hu-HU" smtClean="0"/>
              <a:pPr/>
              <a:t>‹Nr.›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9E424-B317-425B-BA97-14FAC68BE2AD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9E424-B317-425B-BA97-14FAC68BE2AD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9E424-B317-425B-BA97-14FAC68BE2AD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9E424-B317-425B-BA97-14FAC68BE2AD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9E424-B317-425B-BA97-14FAC68BE2AD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9E424-B317-425B-BA97-14FAC68BE2AD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9E424-B317-425B-BA97-14FAC68BE2AD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9E424-B317-425B-BA97-14FAC68BE2AD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9E424-B317-425B-BA97-14FAC68BE2AD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9E424-B317-425B-BA97-14FAC68BE2AD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9E424-B317-425B-BA97-14FAC68BE2AD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9E424-B317-425B-BA97-14FAC68BE2AD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9E424-B317-425B-BA97-14FAC68BE2AD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9E424-B317-425B-BA97-14FAC68BE2AD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9E424-B317-425B-BA97-14FAC68BE2AD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9E424-B317-425B-BA97-14FAC68BE2AD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6165D-04D6-4448-B0A5-9F522957EC7F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9E424-B317-425B-BA97-14FAC68BE2AD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9E424-B317-425B-BA97-14FAC68BE2AD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9E424-B317-425B-BA97-14FAC68BE2AD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B7-4436-4E30-A1C8-9037D3037DFD}" type="datetimeFigureOut">
              <a:rPr lang="hu-HU" smtClean="0"/>
              <a:pPr/>
              <a:t>2018.11.26.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21B0-8A4C-487B-8C26-D1E7EBF4DB3F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B7-4436-4E30-A1C8-9037D3037DFD}" type="datetimeFigureOut">
              <a:rPr lang="hu-HU" smtClean="0"/>
              <a:pPr/>
              <a:t>2018.11.26.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21B0-8A4C-487B-8C26-D1E7EBF4DB3F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B7-4436-4E30-A1C8-9037D3037DFD}" type="datetimeFigureOut">
              <a:rPr lang="hu-HU" smtClean="0"/>
              <a:pPr/>
              <a:t>2018.11.26.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21B0-8A4C-487B-8C26-D1E7EBF4DB3F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B7-4436-4E30-A1C8-9037D3037DFD}" type="datetimeFigureOut">
              <a:rPr lang="hu-HU" smtClean="0"/>
              <a:pPr/>
              <a:t>2018.11.26.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21B0-8A4C-487B-8C26-D1E7EBF4DB3F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B7-4436-4E30-A1C8-9037D3037DFD}" type="datetimeFigureOut">
              <a:rPr lang="hu-HU" smtClean="0"/>
              <a:pPr/>
              <a:t>2018.11.26.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21B0-8A4C-487B-8C26-D1E7EBF4DB3F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B7-4436-4E30-A1C8-9037D3037DFD}" type="datetimeFigureOut">
              <a:rPr lang="hu-HU" smtClean="0"/>
              <a:pPr/>
              <a:t>2018.11.26.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21B0-8A4C-487B-8C26-D1E7EBF4DB3F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B7-4436-4E30-A1C8-9037D3037DFD}" type="datetimeFigureOut">
              <a:rPr lang="hu-HU" smtClean="0"/>
              <a:pPr/>
              <a:t>2018.11.26.</a:t>
            </a:fld>
            <a:endParaRPr lang="hu-H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21B0-8A4C-487B-8C26-D1E7EBF4DB3F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B7-4436-4E30-A1C8-9037D3037DFD}" type="datetimeFigureOut">
              <a:rPr lang="hu-HU" smtClean="0"/>
              <a:pPr/>
              <a:t>2018.11.26.</a:t>
            </a:fld>
            <a:endParaRPr lang="hu-H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21B0-8A4C-487B-8C26-D1E7EBF4DB3F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B7-4436-4E30-A1C8-9037D3037DFD}" type="datetimeFigureOut">
              <a:rPr lang="hu-HU" smtClean="0"/>
              <a:pPr/>
              <a:t>2018.11.26.</a:t>
            </a:fld>
            <a:endParaRPr lang="hu-H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21B0-8A4C-487B-8C26-D1E7EBF4DB3F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B7-4436-4E30-A1C8-9037D3037DFD}" type="datetimeFigureOut">
              <a:rPr lang="hu-HU" smtClean="0"/>
              <a:pPr/>
              <a:t>2018.11.26.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21B0-8A4C-487B-8C26-D1E7EBF4DB3F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27B7-4436-4E30-A1C8-9037D3037DFD}" type="datetimeFigureOut">
              <a:rPr lang="hu-HU" smtClean="0"/>
              <a:pPr/>
              <a:t>2018.11.26.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21B0-8A4C-487B-8C26-D1E7EBF4DB3F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E27B7-4436-4E30-A1C8-9037D3037DFD}" type="datetimeFigureOut">
              <a:rPr lang="hu-HU" smtClean="0"/>
              <a:pPr/>
              <a:t>2018.11.26.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21B0-8A4C-487B-8C26-D1E7EBF4DB3F}" type="slidenum">
              <a:rPr lang="hu-HU" smtClean="0"/>
              <a:pPr/>
              <a:t>‹Nr.›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35. Fossa infratemporalis et temporalis. </a:t>
            </a:r>
            <a:r>
              <a:rPr lang="hu-HU" smtClean="0"/>
              <a:t>Fossa pterygopalatina</a:t>
            </a:r>
            <a:endParaRPr lang="hu-HU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Dávid Csaba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Fossa pterygopalatina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4" descr="fossa infratemporalis"/>
          <p:cNvPicPr>
            <a:picLocks noChangeAspect="1" noChangeArrowheads="1"/>
          </p:cNvPicPr>
          <p:nvPr/>
        </p:nvPicPr>
        <p:blipFill>
          <a:blip r:embed="rId3" cstate="print"/>
          <a:srcRect l="8884" t="6693" r="5829" b="17631"/>
          <a:stretch>
            <a:fillRect/>
          </a:stretch>
        </p:blipFill>
        <p:spPr bwMode="auto">
          <a:xfrm>
            <a:off x="827584" y="1196752"/>
            <a:ext cx="7344321" cy="5661248"/>
          </a:xfrm>
          <a:prstGeom prst="rect">
            <a:avLst/>
          </a:prstGeom>
          <a:gradFill rotWithShape="1">
            <a:gsLst>
              <a:gs pos="0">
                <a:schemeClr val="accent1">
                  <a:alpha val="71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</p:spPr>
      </p:pic>
      <p:grpSp>
        <p:nvGrpSpPr>
          <p:cNvPr id="8" name="Gruppieren 7"/>
          <p:cNvGrpSpPr/>
          <p:nvPr/>
        </p:nvGrpSpPr>
        <p:grpSpPr>
          <a:xfrm>
            <a:off x="3785658" y="3035300"/>
            <a:ext cx="1018138" cy="1185788"/>
            <a:chOff x="3785658" y="3035300"/>
            <a:chExt cx="1018138" cy="1185788"/>
          </a:xfrm>
        </p:grpSpPr>
        <p:sp>
          <p:nvSpPr>
            <p:cNvPr id="5" name="Freihandform 4"/>
            <p:cNvSpPr/>
            <p:nvPr/>
          </p:nvSpPr>
          <p:spPr>
            <a:xfrm>
              <a:off x="3797300" y="3035300"/>
              <a:ext cx="1003300" cy="1168400"/>
            </a:xfrm>
            <a:custGeom>
              <a:avLst/>
              <a:gdLst>
                <a:gd name="connsiteX0" fmla="*/ 520700 w 1003300"/>
                <a:gd name="connsiteY0" fmla="*/ 0 h 1168400"/>
                <a:gd name="connsiteX1" fmla="*/ 520700 w 1003300"/>
                <a:gd name="connsiteY1" fmla="*/ 0 h 1168400"/>
                <a:gd name="connsiteX2" fmla="*/ 698500 w 1003300"/>
                <a:gd name="connsiteY2" fmla="*/ 266700 h 1168400"/>
                <a:gd name="connsiteX3" fmla="*/ 901700 w 1003300"/>
                <a:gd name="connsiteY3" fmla="*/ 647700 h 1168400"/>
                <a:gd name="connsiteX4" fmla="*/ 1003300 w 1003300"/>
                <a:gd name="connsiteY4" fmla="*/ 977900 h 1168400"/>
                <a:gd name="connsiteX5" fmla="*/ 977900 w 1003300"/>
                <a:gd name="connsiteY5" fmla="*/ 1168400 h 1168400"/>
                <a:gd name="connsiteX6" fmla="*/ 876300 w 1003300"/>
                <a:gd name="connsiteY6" fmla="*/ 1130300 h 1168400"/>
                <a:gd name="connsiteX7" fmla="*/ 698500 w 1003300"/>
                <a:gd name="connsiteY7" fmla="*/ 1041400 h 1168400"/>
                <a:gd name="connsiteX8" fmla="*/ 393700 w 1003300"/>
                <a:gd name="connsiteY8" fmla="*/ 800100 h 1168400"/>
                <a:gd name="connsiteX9" fmla="*/ 203200 w 1003300"/>
                <a:gd name="connsiteY9" fmla="*/ 635000 h 1168400"/>
                <a:gd name="connsiteX10" fmla="*/ 38100 w 1003300"/>
                <a:gd name="connsiteY10" fmla="*/ 431800 h 1168400"/>
                <a:gd name="connsiteX11" fmla="*/ 0 w 1003300"/>
                <a:gd name="connsiteY11" fmla="*/ 292100 h 1168400"/>
                <a:gd name="connsiteX12" fmla="*/ 50800 w 1003300"/>
                <a:gd name="connsiteY12" fmla="*/ 127000 h 1168400"/>
                <a:gd name="connsiteX13" fmla="*/ 215900 w 1003300"/>
                <a:gd name="connsiteY13" fmla="*/ 76200 h 1168400"/>
                <a:gd name="connsiteX14" fmla="*/ 520700 w 1003300"/>
                <a:gd name="connsiteY14" fmla="*/ 0 h 11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3300" h="1168400">
                  <a:moveTo>
                    <a:pt x="520700" y="0"/>
                  </a:moveTo>
                  <a:lnTo>
                    <a:pt x="520700" y="0"/>
                  </a:lnTo>
                  <a:lnTo>
                    <a:pt x="698500" y="266700"/>
                  </a:lnTo>
                  <a:lnTo>
                    <a:pt x="901700" y="647700"/>
                  </a:lnTo>
                  <a:lnTo>
                    <a:pt x="1003300" y="977900"/>
                  </a:lnTo>
                  <a:lnTo>
                    <a:pt x="977900" y="1168400"/>
                  </a:lnTo>
                  <a:lnTo>
                    <a:pt x="876300" y="1130300"/>
                  </a:lnTo>
                  <a:lnTo>
                    <a:pt x="698500" y="1041400"/>
                  </a:lnTo>
                  <a:lnTo>
                    <a:pt x="393700" y="800100"/>
                  </a:lnTo>
                  <a:lnTo>
                    <a:pt x="203200" y="635000"/>
                  </a:lnTo>
                  <a:lnTo>
                    <a:pt x="38100" y="431800"/>
                  </a:lnTo>
                  <a:lnTo>
                    <a:pt x="0" y="292100"/>
                  </a:lnTo>
                  <a:lnTo>
                    <a:pt x="50800" y="127000"/>
                  </a:lnTo>
                  <a:lnTo>
                    <a:pt x="215900" y="76200"/>
                  </a:lnTo>
                  <a:lnTo>
                    <a:pt x="520700" y="0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4349750" y="3073400"/>
              <a:ext cx="412750" cy="800100"/>
            </a:xfrm>
            <a:custGeom>
              <a:avLst/>
              <a:gdLst>
                <a:gd name="connsiteX0" fmla="*/ 0 w 412750"/>
                <a:gd name="connsiteY0" fmla="*/ 0 h 800100"/>
                <a:gd name="connsiteX1" fmla="*/ 234950 w 412750"/>
                <a:gd name="connsiteY1" fmla="*/ 374650 h 800100"/>
                <a:gd name="connsiteX2" fmla="*/ 412750 w 412750"/>
                <a:gd name="connsiteY2" fmla="*/ 80010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2750" h="800100">
                  <a:moveTo>
                    <a:pt x="0" y="0"/>
                  </a:moveTo>
                  <a:cubicBezTo>
                    <a:pt x="83079" y="120650"/>
                    <a:pt x="166158" y="241300"/>
                    <a:pt x="234950" y="374650"/>
                  </a:cubicBezTo>
                  <a:cubicBezTo>
                    <a:pt x="303742" y="508000"/>
                    <a:pt x="358246" y="654050"/>
                    <a:pt x="412750" y="800100"/>
                  </a:cubicBezTo>
                </a:path>
              </a:pathLst>
            </a:cu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3785658" y="3040537"/>
              <a:ext cx="1018138" cy="1180551"/>
            </a:xfrm>
            <a:custGeom>
              <a:avLst/>
              <a:gdLst>
                <a:gd name="connsiteX0" fmla="*/ 538692 w 1029759"/>
                <a:gd name="connsiteY0" fmla="*/ 5292 h 1172634"/>
                <a:gd name="connsiteX1" fmla="*/ 392642 w 1029759"/>
                <a:gd name="connsiteY1" fmla="*/ 24342 h 1172634"/>
                <a:gd name="connsiteX2" fmla="*/ 62442 w 1029759"/>
                <a:gd name="connsiteY2" fmla="*/ 151342 h 1172634"/>
                <a:gd name="connsiteX3" fmla="*/ 17992 w 1029759"/>
                <a:gd name="connsiteY3" fmla="*/ 310092 h 1172634"/>
                <a:gd name="connsiteX4" fmla="*/ 75142 w 1029759"/>
                <a:gd name="connsiteY4" fmla="*/ 481542 h 1172634"/>
                <a:gd name="connsiteX5" fmla="*/ 411692 w 1029759"/>
                <a:gd name="connsiteY5" fmla="*/ 786342 h 1172634"/>
                <a:gd name="connsiteX6" fmla="*/ 754592 w 1029759"/>
                <a:gd name="connsiteY6" fmla="*/ 1065742 h 1172634"/>
                <a:gd name="connsiteX7" fmla="*/ 989542 w 1029759"/>
                <a:gd name="connsiteY7" fmla="*/ 1141942 h 1172634"/>
                <a:gd name="connsiteX8" fmla="*/ 995892 w 1029759"/>
                <a:gd name="connsiteY8" fmla="*/ 1141942 h 1172634"/>
                <a:gd name="connsiteX9" fmla="*/ 1014942 w 1029759"/>
                <a:gd name="connsiteY9" fmla="*/ 957792 h 1172634"/>
                <a:gd name="connsiteX10" fmla="*/ 983192 w 1029759"/>
                <a:gd name="connsiteY10" fmla="*/ 818092 h 1172634"/>
                <a:gd name="connsiteX0" fmla="*/ 498310 w 1029759"/>
                <a:gd name="connsiteY0" fmla="*/ 22758 h 1169140"/>
                <a:gd name="connsiteX1" fmla="*/ 392642 w 1029759"/>
                <a:gd name="connsiteY1" fmla="*/ 20848 h 1169140"/>
                <a:gd name="connsiteX2" fmla="*/ 62442 w 1029759"/>
                <a:gd name="connsiteY2" fmla="*/ 147848 h 1169140"/>
                <a:gd name="connsiteX3" fmla="*/ 17992 w 1029759"/>
                <a:gd name="connsiteY3" fmla="*/ 306598 h 1169140"/>
                <a:gd name="connsiteX4" fmla="*/ 75142 w 1029759"/>
                <a:gd name="connsiteY4" fmla="*/ 478048 h 1169140"/>
                <a:gd name="connsiteX5" fmla="*/ 411692 w 1029759"/>
                <a:gd name="connsiteY5" fmla="*/ 782848 h 1169140"/>
                <a:gd name="connsiteX6" fmla="*/ 754592 w 1029759"/>
                <a:gd name="connsiteY6" fmla="*/ 1062248 h 1169140"/>
                <a:gd name="connsiteX7" fmla="*/ 989542 w 1029759"/>
                <a:gd name="connsiteY7" fmla="*/ 1138448 h 1169140"/>
                <a:gd name="connsiteX8" fmla="*/ 995892 w 1029759"/>
                <a:gd name="connsiteY8" fmla="*/ 1138448 h 1169140"/>
                <a:gd name="connsiteX9" fmla="*/ 1014942 w 1029759"/>
                <a:gd name="connsiteY9" fmla="*/ 954298 h 1169140"/>
                <a:gd name="connsiteX10" fmla="*/ 983192 w 1029759"/>
                <a:gd name="connsiteY10" fmla="*/ 814598 h 1169140"/>
                <a:gd name="connsiteX0" fmla="*/ 498310 w 1029759"/>
                <a:gd name="connsiteY0" fmla="*/ 22758 h 1169140"/>
                <a:gd name="connsiteX1" fmla="*/ 570318 w 1029759"/>
                <a:gd name="connsiteY1" fmla="*/ 22758 h 1169140"/>
                <a:gd name="connsiteX2" fmla="*/ 392642 w 1029759"/>
                <a:gd name="connsiteY2" fmla="*/ 20848 h 1169140"/>
                <a:gd name="connsiteX3" fmla="*/ 62442 w 1029759"/>
                <a:gd name="connsiteY3" fmla="*/ 147848 h 1169140"/>
                <a:gd name="connsiteX4" fmla="*/ 17992 w 1029759"/>
                <a:gd name="connsiteY4" fmla="*/ 306598 h 1169140"/>
                <a:gd name="connsiteX5" fmla="*/ 75142 w 1029759"/>
                <a:gd name="connsiteY5" fmla="*/ 478048 h 1169140"/>
                <a:gd name="connsiteX6" fmla="*/ 411692 w 1029759"/>
                <a:gd name="connsiteY6" fmla="*/ 782848 h 1169140"/>
                <a:gd name="connsiteX7" fmla="*/ 754592 w 1029759"/>
                <a:gd name="connsiteY7" fmla="*/ 1062248 h 1169140"/>
                <a:gd name="connsiteX8" fmla="*/ 989542 w 1029759"/>
                <a:gd name="connsiteY8" fmla="*/ 1138448 h 1169140"/>
                <a:gd name="connsiteX9" fmla="*/ 995892 w 1029759"/>
                <a:gd name="connsiteY9" fmla="*/ 1138448 h 1169140"/>
                <a:gd name="connsiteX10" fmla="*/ 1014942 w 1029759"/>
                <a:gd name="connsiteY10" fmla="*/ 954298 h 1169140"/>
                <a:gd name="connsiteX11" fmla="*/ 983192 w 1029759"/>
                <a:gd name="connsiteY11" fmla="*/ 814598 h 1169140"/>
                <a:gd name="connsiteX0" fmla="*/ 498310 w 1029759"/>
                <a:gd name="connsiteY0" fmla="*/ 44454 h 1190836"/>
                <a:gd name="connsiteX1" fmla="*/ 570318 w 1029759"/>
                <a:gd name="connsiteY1" fmla="*/ 44454 h 1190836"/>
                <a:gd name="connsiteX2" fmla="*/ 392642 w 1029759"/>
                <a:gd name="connsiteY2" fmla="*/ 42544 h 1190836"/>
                <a:gd name="connsiteX3" fmla="*/ 62442 w 1029759"/>
                <a:gd name="connsiteY3" fmla="*/ 169544 h 1190836"/>
                <a:gd name="connsiteX4" fmla="*/ 17992 w 1029759"/>
                <a:gd name="connsiteY4" fmla="*/ 328294 h 1190836"/>
                <a:gd name="connsiteX5" fmla="*/ 75142 w 1029759"/>
                <a:gd name="connsiteY5" fmla="*/ 499744 h 1190836"/>
                <a:gd name="connsiteX6" fmla="*/ 411692 w 1029759"/>
                <a:gd name="connsiteY6" fmla="*/ 804544 h 1190836"/>
                <a:gd name="connsiteX7" fmla="*/ 754592 w 1029759"/>
                <a:gd name="connsiteY7" fmla="*/ 1083944 h 1190836"/>
                <a:gd name="connsiteX8" fmla="*/ 989542 w 1029759"/>
                <a:gd name="connsiteY8" fmla="*/ 1160144 h 1190836"/>
                <a:gd name="connsiteX9" fmla="*/ 995892 w 1029759"/>
                <a:gd name="connsiteY9" fmla="*/ 1160144 h 1190836"/>
                <a:gd name="connsiteX10" fmla="*/ 1014942 w 1029759"/>
                <a:gd name="connsiteY10" fmla="*/ 975994 h 1190836"/>
                <a:gd name="connsiteX11" fmla="*/ 983192 w 1029759"/>
                <a:gd name="connsiteY11" fmla="*/ 836294 h 1190836"/>
                <a:gd name="connsiteX0" fmla="*/ 642326 w 1029759"/>
                <a:gd name="connsiteY0" fmla="*/ 44454 h 1190836"/>
                <a:gd name="connsiteX1" fmla="*/ 570318 w 1029759"/>
                <a:gd name="connsiteY1" fmla="*/ 44454 h 1190836"/>
                <a:gd name="connsiteX2" fmla="*/ 392642 w 1029759"/>
                <a:gd name="connsiteY2" fmla="*/ 42544 h 1190836"/>
                <a:gd name="connsiteX3" fmla="*/ 62442 w 1029759"/>
                <a:gd name="connsiteY3" fmla="*/ 169544 h 1190836"/>
                <a:gd name="connsiteX4" fmla="*/ 17992 w 1029759"/>
                <a:gd name="connsiteY4" fmla="*/ 328294 h 1190836"/>
                <a:gd name="connsiteX5" fmla="*/ 75142 w 1029759"/>
                <a:gd name="connsiteY5" fmla="*/ 499744 h 1190836"/>
                <a:gd name="connsiteX6" fmla="*/ 411692 w 1029759"/>
                <a:gd name="connsiteY6" fmla="*/ 804544 h 1190836"/>
                <a:gd name="connsiteX7" fmla="*/ 754592 w 1029759"/>
                <a:gd name="connsiteY7" fmla="*/ 1083944 h 1190836"/>
                <a:gd name="connsiteX8" fmla="*/ 989542 w 1029759"/>
                <a:gd name="connsiteY8" fmla="*/ 1160144 h 1190836"/>
                <a:gd name="connsiteX9" fmla="*/ 995892 w 1029759"/>
                <a:gd name="connsiteY9" fmla="*/ 1160144 h 1190836"/>
                <a:gd name="connsiteX10" fmla="*/ 1014942 w 1029759"/>
                <a:gd name="connsiteY10" fmla="*/ 975994 h 1190836"/>
                <a:gd name="connsiteX11" fmla="*/ 983192 w 1029759"/>
                <a:gd name="connsiteY11" fmla="*/ 836294 h 1190836"/>
                <a:gd name="connsiteX0" fmla="*/ 570318 w 1029759"/>
                <a:gd name="connsiteY0" fmla="*/ 22758 h 1169140"/>
                <a:gd name="connsiteX1" fmla="*/ 392642 w 1029759"/>
                <a:gd name="connsiteY1" fmla="*/ 20848 h 1169140"/>
                <a:gd name="connsiteX2" fmla="*/ 62442 w 1029759"/>
                <a:gd name="connsiteY2" fmla="*/ 147848 h 1169140"/>
                <a:gd name="connsiteX3" fmla="*/ 17992 w 1029759"/>
                <a:gd name="connsiteY3" fmla="*/ 306598 h 1169140"/>
                <a:gd name="connsiteX4" fmla="*/ 75142 w 1029759"/>
                <a:gd name="connsiteY4" fmla="*/ 478048 h 1169140"/>
                <a:gd name="connsiteX5" fmla="*/ 411692 w 1029759"/>
                <a:gd name="connsiteY5" fmla="*/ 782848 h 1169140"/>
                <a:gd name="connsiteX6" fmla="*/ 754592 w 1029759"/>
                <a:gd name="connsiteY6" fmla="*/ 1062248 h 1169140"/>
                <a:gd name="connsiteX7" fmla="*/ 989542 w 1029759"/>
                <a:gd name="connsiteY7" fmla="*/ 1138448 h 1169140"/>
                <a:gd name="connsiteX8" fmla="*/ 995892 w 1029759"/>
                <a:gd name="connsiteY8" fmla="*/ 1138448 h 1169140"/>
                <a:gd name="connsiteX9" fmla="*/ 1014942 w 1029759"/>
                <a:gd name="connsiteY9" fmla="*/ 954298 h 1169140"/>
                <a:gd name="connsiteX10" fmla="*/ 983192 w 1029759"/>
                <a:gd name="connsiteY10" fmla="*/ 814598 h 1169140"/>
                <a:gd name="connsiteX0" fmla="*/ 570318 w 1029759"/>
                <a:gd name="connsiteY0" fmla="*/ 28422 h 1174804"/>
                <a:gd name="connsiteX1" fmla="*/ 392642 w 1029759"/>
                <a:gd name="connsiteY1" fmla="*/ 26512 h 1174804"/>
                <a:gd name="connsiteX2" fmla="*/ 62442 w 1029759"/>
                <a:gd name="connsiteY2" fmla="*/ 153512 h 1174804"/>
                <a:gd name="connsiteX3" fmla="*/ 17992 w 1029759"/>
                <a:gd name="connsiteY3" fmla="*/ 312262 h 1174804"/>
                <a:gd name="connsiteX4" fmla="*/ 75142 w 1029759"/>
                <a:gd name="connsiteY4" fmla="*/ 483712 h 1174804"/>
                <a:gd name="connsiteX5" fmla="*/ 411692 w 1029759"/>
                <a:gd name="connsiteY5" fmla="*/ 788512 h 1174804"/>
                <a:gd name="connsiteX6" fmla="*/ 754592 w 1029759"/>
                <a:gd name="connsiteY6" fmla="*/ 1067912 h 1174804"/>
                <a:gd name="connsiteX7" fmla="*/ 989542 w 1029759"/>
                <a:gd name="connsiteY7" fmla="*/ 1144112 h 1174804"/>
                <a:gd name="connsiteX8" fmla="*/ 995892 w 1029759"/>
                <a:gd name="connsiteY8" fmla="*/ 1144112 h 1174804"/>
                <a:gd name="connsiteX9" fmla="*/ 1014942 w 1029759"/>
                <a:gd name="connsiteY9" fmla="*/ 959962 h 1174804"/>
                <a:gd name="connsiteX10" fmla="*/ 983192 w 1029759"/>
                <a:gd name="connsiteY10" fmla="*/ 820262 h 1174804"/>
                <a:gd name="connsiteX0" fmla="*/ 570318 w 1023748"/>
                <a:gd name="connsiteY0" fmla="*/ 28422 h 1150884"/>
                <a:gd name="connsiteX1" fmla="*/ 392642 w 1023748"/>
                <a:gd name="connsiteY1" fmla="*/ 26512 h 1150884"/>
                <a:gd name="connsiteX2" fmla="*/ 62442 w 1023748"/>
                <a:gd name="connsiteY2" fmla="*/ 153512 h 1150884"/>
                <a:gd name="connsiteX3" fmla="*/ 17992 w 1023748"/>
                <a:gd name="connsiteY3" fmla="*/ 312262 h 1150884"/>
                <a:gd name="connsiteX4" fmla="*/ 75142 w 1023748"/>
                <a:gd name="connsiteY4" fmla="*/ 483712 h 1150884"/>
                <a:gd name="connsiteX5" fmla="*/ 411692 w 1023748"/>
                <a:gd name="connsiteY5" fmla="*/ 788512 h 1150884"/>
                <a:gd name="connsiteX6" fmla="*/ 754592 w 1023748"/>
                <a:gd name="connsiteY6" fmla="*/ 1067912 h 1150884"/>
                <a:gd name="connsiteX7" fmla="*/ 989542 w 1023748"/>
                <a:gd name="connsiteY7" fmla="*/ 1144112 h 1150884"/>
                <a:gd name="connsiteX8" fmla="*/ 930358 w 1023748"/>
                <a:gd name="connsiteY8" fmla="*/ 1108542 h 1150884"/>
                <a:gd name="connsiteX9" fmla="*/ 1014942 w 1023748"/>
                <a:gd name="connsiteY9" fmla="*/ 959962 h 1150884"/>
                <a:gd name="connsiteX10" fmla="*/ 983192 w 1023748"/>
                <a:gd name="connsiteY10" fmla="*/ 820262 h 1150884"/>
                <a:gd name="connsiteX0" fmla="*/ 570318 w 1030838"/>
                <a:gd name="connsiteY0" fmla="*/ 28422 h 1150884"/>
                <a:gd name="connsiteX1" fmla="*/ 392642 w 1030838"/>
                <a:gd name="connsiteY1" fmla="*/ 26512 h 1150884"/>
                <a:gd name="connsiteX2" fmla="*/ 62442 w 1030838"/>
                <a:gd name="connsiteY2" fmla="*/ 153512 h 1150884"/>
                <a:gd name="connsiteX3" fmla="*/ 17992 w 1030838"/>
                <a:gd name="connsiteY3" fmla="*/ 312262 h 1150884"/>
                <a:gd name="connsiteX4" fmla="*/ 75142 w 1030838"/>
                <a:gd name="connsiteY4" fmla="*/ 483712 h 1150884"/>
                <a:gd name="connsiteX5" fmla="*/ 411692 w 1030838"/>
                <a:gd name="connsiteY5" fmla="*/ 788512 h 1150884"/>
                <a:gd name="connsiteX6" fmla="*/ 754592 w 1030838"/>
                <a:gd name="connsiteY6" fmla="*/ 1067912 h 1150884"/>
                <a:gd name="connsiteX7" fmla="*/ 989542 w 1030838"/>
                <a:gd name="connsiteY7" fmla="*/ 1144112 h 1150884"/>
                <a:gd name="connsiteX8" fmla="*/ 1002366 w 1030838"/>
                <a:gd name="connsiteY8" fmla="*/ 1108542 h 1150884"/>
                <a:gd name="connsiteX9" fmla="*/ 1014942 w 1030838"/>
                <a:gd name="connsiteY9" fmla="*/ 959962 h 1150884"/>
                <a:gd name="connsiteX10" fmla="*/ 983192 w 1030838"/>
                <a:gd name="connsiteY10" fmla="*/ 820262 h 1150884"/>
                <a:gd name="connsiteX0" fmla="*/ 570318 w 1018138"/>
                <a:gd name="connsiteY0" fmla="*/ 28422 h 1133305"/>
                <a:gd name="connsiteX1" fmla="*/ 392642 w 1018138"/>
                <a:gd name="connsiteY1" fmla="*/ 26512 h 1133305"/>
                <a:gd name="connsiteX2" fmla="*/ 62442 w 1018138"/>
                <a:gd name="connsiteY2" fmla="*/ 153512 h 1133305"/>
                <a:gd name="connsiteX3" fmla="*/ 17992 w 1018138"/>
                <a:gd name="connsiteY3" fmla="*/ 312262 h 1133305"/>
                <a:gd name="connsiteX4" fmla="*/ 75142 w 1018138"/>
                <a:gd name="connsiteY4" fmla="*/ 483712 h 1133305"/>
                <a:gd name="connsiteX5" fmla="*/ 411692 w 1018138"/>
                <a:gd name="connsiteY5" fmla="*/ 788512 h 1133305"/>
                <a:gd name="connsiteX6" fmla="*/ 754592 w 1018138"/>
                <a:gd name="connsiteY6" fmla="*/ 1067912 h 1133305"/>
                <a:gd name="connsiteX7" fmla="*/ 930358 w 1018138"/>
                <a:gd name="connsiteY7" fmla="*/ 1108542 h 1133305"/>
                <a:gd name="connsiteX8" fmla="*/ 1002366 w 1018138"/>
                <a:gd name="connsiteY8" fmla="*/ 1108542 h 1133305"/>
                <a:gd name="connsiteX9" fmla="*/ 1014942 w 1018138"/>
                <a:gd name="connsiteY9" fmla="*/ 959962 h 1133305"/>
                <a:gd name="connsiteX10" fmla="*/ 983192 w 1018138"/>
                <a:gd name="connsiteY10" fmla="*/ 820262 h 1133305"/>
                <a:gd name="connsiteX0" fmla="*/ 570318 w 1043662"/>
                <a:gd name="connsiteY0" fmla="*/ 28422 h 1187323"/>
                <a:gd name="connsiteX1" fmla="*/ 392642 w 1043662"/>
                <a:gd name="connsiteY1" fmla="*/ 26512 h 1187323"/>
                <a:gd name="connsiteX2" fmla="*/ 62442 w 1043662"/>
                <a:gd name="connsiteY2" fmla="*/ 153512 h 1187323"/>
                <a:gd name="connsiteX3" fmla="*/ 17992 w 1043662"/>
                <a:gd name="connsiteY3" fmla="*/ 312262 h 1187323"/>
                <a:gd name="connsiteX4" fmla="*/ 75142 w 1043662"/>
                <a:gd name="connsiteY4" fmla="*/ 483712 h 1187323"/>
                <a:gd name="connsiteX5" fmla="*/ 411692 w 1043662"/>
                <a:gd name="connsiteY5" fmla="*/ 788512 h 1187323"/>
                <a:gd name="connsiteX6" fmla="*/ 754592 w 1043662"/>
                <a:gd name="connsiteY6" fmla="*/ 1067912 h 1187323"/>
                <a:gd name="connsiteX7" fmla="*/ 1002366 w 1043662"/>
                <a:gd name="connsiteY7" fmla="*/ 1180551 h 1187323"/>
                <a:gd name="connsiteX8" fmla="*/ 1002366 w 1043662"/>
                <a:gd name="connsiteY8" fmla="*/ 1108542 h 1187323"/>
                <a:gd name="connsiteX9" fmla="*/ 1014942 w 1043662"/>
                <a:gd name="connsiteY9" fmla="*/ 959962 h 1187323"/>
                <a:gd name="connsiteX10" fmla="*/ 983192 w 1043662"/>
                <a:gd name="connsiteY10" fmla="*/ 820262 h 1187323"/>
                <a:gd name="connsiteX0" fmla="*/ 570318 w 1018138"/>
                <a:gd name="connsiteY0" fmla="*/ 28422 h 1180551"/>
                <a:gd name="connsiteX1" fmla="*/ 392642 w 1018138"/>
                <a:gd name="connsiteY1" fmla="*/ 26512 h 1180551"/>
                <a:gd name="connsiteX2" fmla="*/ 62442 w 1018138"/>
                <a:gd name="connsiteY2" fmla="*/ 153512 h 1180551"/>
                <a:gd name="connsiteX3" fmla="*/ 17992 w 1018138"/>
                <a:gd name="connsiteY3" fmla="*/ 312262 h 1180551"/>
                <a:gd name="connsiteX4" fmla="*/ 75142 w 1018138"/>
                <a:gd name="connsiteY4" fmla="*/ 483712 h 1180551"/>
                <a:gd name="connsiteX5" fmla="*/ 411692 w 1018138"/>
                <a:gd name="connsiteY5" fmla="*/ 788512 h 1180551"/>
                <a:gd name="connsiteX6" fmla="*/ 754592 w 1018138"/>
                <a:gd name="connsiteY6" fmla="*/ 1067912 h 1180551"/>
                <a:gd name="connsiteX7" fmla="*/ 1002366 w 1018138"/>
                <a:gd name="connsiteY7" fmla="*/ 1180551 h 1180551"/>
                <a:gd name="connsiteX8" fmla="*/ 1002366 w 1018138"/>
                <a:gd name="connsiteY8" fmla="*/ 1108542 h 1180551"/>
                <a:gd name="connsiteX9" fmla="*/ 1014942 w 1018138"/>
                <a:gd name="connsiteY9" fmla="*/ 959962 h 1180551"/>
                <a:gd name="connsiteX10" fmla="*/ 983192 w 1018138"/>
                <a:gd name="connsiteY10" fmla="*/ 820262 h 1180551"/>
                <a:gd name="connsiteX0" fmla="*/ 570318 w 1018138"/>
                <a:gd name="connsiteY0" fmla="*/ 28422 h 1180551"/>
                <a:gd name="connsiteX1" fmla="*/ 392642 w 1018138"/>
                <a:gd name="connsiteY1" fmla="*/ 26512 h 1180551"/>
                <a:gd name="connsiteX2" fmla="*/ 62442 w 1018138"/>
                <a:gd name="connsiteY2" fmla="*/ 153512 h 1180551"/>
                <a:gd name="connsiteX3" fmla="*/ 17992 w 1018138"/>
                <a:gd name="connsiteY3" fmla="*/ 312262 h 1180551"/>
                <a:gd name="connsiteX4" fmla="*/ 75142 w 1018138"/>
                <a:gd name="connsiteY4" fmla="*/ 483712 h 1180551"/>
                <a:gd name="connsiteX5" fmla="*/ 411692 w 1018138"/>
                <a:gd name="connsiteY5" fmla="*/ 788512 h 1180551"/>
                <a:gd name="connsiteX6" fmla="*/ 754592 w 1018138"/>
                <a:gd name="connsiteY6" fmla="*/ 1067912 h 1180551"/>
                <a:gd name="connsiteX7" fmla="*/ 1002366 w 1018138"/>
                <a:gd name="connsiteY7" fmla="*/ 1180551 h 1180551"/>
                <a:gd name="connsiteX8" fmla="*/ 1002366 w 1018138"/>
                <a:gd name="connsiteY8" fmla="*/ 1108542 h 1180551"/>
                <a:gd name="connsiteX9" fmla="*/ 1014942 w 1018138"/>
                <a:gd name="connsiteY9" fmla="*/ 959962 h 1180551"/>
                <a:gd name="connsiteX10" fmla="*/ 983192 w 1018138"/>
                <a:gd name="connsiteY10" fmla="*/ 820262 h 118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8138" h="1180551">
                  <a:moveTo>
                    <a:pt x="570318" y="28422"/>
                  </a:moveTo>
                  <a:cubicBezTo>
                    <a:pt x="521081" y="0"/>
                    <a:pt x="477288" y="5664"/>
                    <a:pt x="392642" y="26512"/>
                  </a:cubicBezTo>
                  <a:cubicBezTo>
                    <a:pt x="307996" y="47360"/>
                    <a:pt x="124884" y="105887"/>
                    <a:pt x="62442" y="153512"/>
                  </a:cubicBezTo>
                  <a:cubicBezTo>
                    <a:pt x="0" y="201137"/>
                    <a:pt x="15875" y="257229"/>
                    <a:pt x="17992" y="312262"/>
                  </a:cubicBezTo>
                  <a:cubicBezTo>
                    <a:pt x="20109" y="367295"/>
                    <a:pt x="9525" y="404337"/>
                    <a:pt x="75142" y="483712"/>
                  </a:cubicBezTo>
                  <a:cubicBezTo>
                    <a:pt x="140759" y="563087"/>
                    <a:pt x="298450" y="691145"/>
                    <a:pt x="411692" y="788512"/>
                  </a:cubicBezTo>
                  <a:cubicBezTo>
                    <a:pt x="524934" y="885879"/>
                    <a:pt x="656146" y="1002572"/>
                    <a:pt x="754592" y="1067912"/>
                  </a:cubicBezTo>
                  <a:cubicBezTo>
                    <a:pt x="853038" y="1133252"/>
                    <a:pt x="981360" y="1150835"/>
                    <a:pt x="1002366" y="1180551"/>
                  </a:cubicBezTo>
                  <a:cubicBezTo>
                    <a:pt x="993755" y="1150091"/>
                    <a:pt x="1000270" y="1145307"/>
                    <a:pt x="1002366" y="1108542"/>
                  </a:cubicBezTo>
                  <a:cubicBezTo>
                    <a:pt x="1004462" y="1071777"/>
                    <a:pt x="1018138" y="1008009"/>
                    <a:pt x="1014942" y="959962"/>
                  </a:cubicBezTo>
                  <a:cubicBezTo>
                    <a:pt x="1011746" y="911915"/>
                    <a:pt x="998008" y="863124"/>
                    <a:pt x="983192" y="820262"/>
                  </a:cubicBezTo>
                </a:path>
              </a:pathLst>
            </a:custGeom>
            <a:ln w="3810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Helyzete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600200"/>
            <a:ext cx="3744416" cy="452596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Maxilla mögött</a:t>
            </a:r>
            <a:endParaRPr lang="hu-HU" dirty="0" smtClean="0"/>
          </a:p>
          <a:p>
            <a:r>
              <a:rPr lang="hu-HU" dirty="0" smtClean="0"/>
              <a:t>Processus pterygoideus előtt</a:t>
            </a:r>
            <a:endParaRPr lang="hu-HU" dirty="0" smtClean="0"/>
          </a:p>
          <a:p>
            <a:r>
              <a:rPr lang="hu-HU" dirty="0" smtClean="0"/>
              <a:t>Ala </a:t>
            </a:r>
            <a:r>
              <a:rPr lang="hu-HU" dirty="0" smtClean="0"/>
              <a:t>major ossis </a:t>
            </a:r>
            <a:r>
              <a:rPr lang="hu-HU" dirty="0" smtClean="0"/>
              <a:t>sphenoidalis alatt</a:t>
            </a:r>
            <a:endParaRPr lang="hu-HU" dirty="0" smtClean="0"/>
          </a:p>
          <a:p>
            <a:r>
              <a:rPr lang="hu-HU" dirty="0" smtClean="0"/>
              <a:t>Lamina </a:t>
            </a:r>
            <a:r>
              <a:rPr lang="hu-HU" dirty="0" smtClean="0"/>
              <a:t>perpendicularis ossis </a:t>
            </a:r>
            <a:r>
              <a:rPr lang="hu-HU" dirty="0" smtClean="0"/>
              <a:t>palatinitől laterálisan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435" y="1628800"/>
            <a:ext cx="525456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ihandform 4"/>
          <p:cNvSpPr/>
          <p:nvPr/>
        </p:nvSpPr>
        <p:spPr>
          <a:xfrm>
            <a:off x="3853543" y="2638697"/>
            <a:ext cx="2024743" cy="3095897"/>
          </a:xfrm>
          <a:custGeom>
            <a:avLst/>
            <a:gdLst>
              <a:gd name="connsiteX0" fmla="*/ 1175657 w 2024743"/>
              <a:gd name="connsiteY0" fmla="*/ 104503 h 3095897"/>
              <a:gd name="connsiteX1" fmla="*/ 1175657 w 2024743"/>
              <a:gd name="connsiteY1" fmla="*/ 104503 h 3095897"/>
              <a:gd name="connsiteX2" fmla="*/ 1698171 w 2024743"/>
              <a:gd name="connsiteY2" fmla="*/ 235132 h 3095897"/>
              <a:gd name="connsiteX3" fmla="*/ 1946366 w 2024743"/>
              <a:gd name="connsiteY3" fmla="*/ 470263 h 3095897"/>
              <a:gd name="connsiteX4" fmla="*/ 2024743 w 2024743"/>
              <a:gd name="connsiteY4" fmla="*/ 940526 h 3095897"/>
              <a:gd name="connsiteX5" fmla="*/ 1828800 w 2024743"/>
              <a:gd name="connsiteY5" fmla="*/ 1567543 h 3095897"/>
              <a:gd name="connsiteX6" fmla="*/ 1645920 w 2024743"/>
              <a:gd name="connsiteY6" fmla="*/ 1946366 h 3095897"/>
              <a:gd name="connsiteX7" fmla="*/ 1737360 w 2024743"/>
              <a:gd name="connsiteY7" fmla="*/ 2272937 h 3095897"/>
              <a:gd name="connsiteX8" fmla="*/ 2011680 w 2024743"/>
              <a:gd name="connsiteY8" fmla="*/ 2573383 h 3095897"/>
              <a:gd name="connsiteX9" fmla="*/ 1515291 w 2024743"/>
              <a:gd name="connsiteY9" fmla="*/ 2808514 h 3095897"/>
              <a:gd name="connsiteX10" fmla="*/ 13063 w 2024743"/>
              <a:gd name="connsiteY10" fmla="*/ 3095897 h 3095897"/>
              <a:gd name="connsiteX11" fmla="*/ 0 w 2024743"/>
              <a:gd name="connsiteY11" fmla="*/ 2978332 h 3095897"/>
              <a:gd name="connsiteX12" fmla="*/ 78377 w 2024743"/>
              <a:gd name="connsiteY12" fmla="*/ 2116183 h 3095897"/>
              <a:gd name="connsiteX13" fmla="*/ 483326 w 2024743"/>
              <a:gd name="connsiteY13" fmla="*/ 1920240 h 3095897"/>
              <a:gd name="connsiteX14" fmla="*/ 809897 w 2024743"/>
              <a:gd name="connsiteY14" fmla="*/ 1606732 h 3095897"/>
              <a:gd name="connsiteX15" fmla="*/ 783771 w 2024743"/>
              <a:gd name="connsiteY15" fmla="*/ 927463 h 3095897"/>
              <a:gd name="connsiteX16" fmla="*/ 849086 w 2024743"/>
              <a:gd name="connsiteY16" fmla="*/ 222069 h 3095897"/>
              <a:gd name="connsiteX17" fmla="*/ 1005840 w 2024743"/>
              <a:gd name="connsiteY17" fmla="*/ 0 h 3095897"/>
              <a:gd name="connsiteX18" fmla="*/ 1280160 w 2024743"/>
              <a:gd name="connsiteY18" fmla="*/ 130629 h 3095897"/>
              <a:gd name="connsiteX19" fmla="*/ 1358537 w 2024743"/>
              <a:gd name="connsiteY19" fmla="*/ 156754 h 3095897"/>
              <a:gd name="connsiteX20" fmla="*/ 1175657 w 2024743"/>
              <a:gd name="connsiteY20" fmla="*/ 104503 h 309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24743" h="3095897">
                <a:moveTo>
                  <a:pt x="1175657" y="104503"/>
                </a:moveTo>
                <a:lnTo>
                  <a:pt x="1175657" y="104503"/>
                </a:lnTo>
                <a:lnTo>
                  <a:pt x="1698171" y="235132"/>
                </a:lnTo>
                <a:lnTo>
                  <a:pt x="1946366" y="470263"/>
                </a:lnTo>
                <a:lnTo>
                  <a:pt x="2024743" y="940526"/>
                </a:lnTo>
                <a:lnTo>
                  <a:pt x="1828800" y="1567543"/>
                </a:lnTo>
                <a:lnTo>
                  <a:pt x="1645920" y="1946366"/>
                </a:lnTo>
                <a:lnTo>
                  <a:pt x="1737360" y="2272937"/>
                </a:lnTo>
                <a:lnTo>
                  <a:pt x="2011680" y="2573383"/>
                </a:lnTo>
                <a:lnTo>
                  <a:pt x="1515291" y="2808514"/>
                </a:lnTo>
                <a:lnTo>
                  <a:pt x="13063" y="3095897"/>
                </a:lnTo>
                <a:lnTo>
                  <a:pt x="0" y="2978332"/>
                </a:lnTo>
                <a:lnTo>
                  <a:pt x="78377" y="2116183"/>
                </a:lnTo>
                <a:lnTo>
                  <a:pt x="483326" y="1920240"/>
                </a:lnTo>
                <a:lnTo>
                  <a:pt x="809897" y="1606732"/>
                </a:lnTo>
                <a:lnTo>
                  <a:pt x="783771" y="927463"/>
                </a:lnTo>
                <a:lnTo>
                  <a:pt x="849086" y="222069"/>
                </a:lnTo>
                <a:lnTo>
                  <a:pt x="1005840" y="0"/>
                </a:lnTo>
                <a:lnTo>
                  <a:pt x="1280160" y="130629"/>
                </a:lnTo>
                <a:lnTo>
                  <a:pt x="1358537" y="156754"/>
                </a:lnTo>
                <a:lnTo>
                  <a:pt x="1175657" y="104503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hteck 5"/>
          <p:cNvSpPr/>
          <p:nvPr/>
        </p:nvSpPr>
        <p:spPr>
          <a:xfrm>
            <a:off x="755576" y="1700808"/>
            <a:ext cx="1224136" cy="36004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Rechteck 6"/>
          <p:cNvSpPr/>
          <p:nvPr/>
        </p:nvSpPr>
        <p:spPr>
          <a:xfrm>
            <a:off x="683568" y="2224620"/>
            <a:ext cx="1728192" cy="360040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Rechteck 7"/>
          <p:cNvSpPr/>
          <p:nvPr/>
        </p:nvSpPr>
        <p:spPr>
          <a:xfrm>
            <a:off x="683568" y="2669731"/>
            <a:ext cx="2304256" cy="360040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Freihandform 8"/>
          <p:cNvSpPr/>
          <p:nvPr/>
        </p:nvSpPr>
        <p:spPr>
          <a:xfrm>
            <a:off x="5499463" y="2873829"/>
            <a:ext cx="1397726" cy="2272937"/>
          </a:xfrm>
          <a:custGeom>
            <a:avLst/>
            <a:gdLst>
              <a:gd name="connsiteX0" fmla="*/ 627017 w 1397726"/>
              <a:gd name="connsiteY0" fmla="*/ 0 h 2272937"/>
              <a:gd name="connsiteX1" fmla="*/ 966651 w 1397726"/>
              <a:gd name="connsiteY1" fmla="*/ 261257 h 2272937"/>
              <a:gd name="connsiteX2" fmla="*/ 1097280 w 1397726"/>
              <a:gd name="connsiteY2" fmla="*/ 627017 h 2272937"/>
              <a:gd name="connsiteX3" fmla="*/ 1214846 w 1397726"/>
              <a:gd name="connsiteY3" fmla="*/ 953588 h 2272937"/>
              <a:gd name="connsiteX4" fmla="*/ 1319348 w 1397726"/>
              <a:gd name="connsiteY4" fmla="*/ 1097280 h 2272937"/>
              <a:gd name="connsiteX5" fmla="*/ 1188720 w 1397726"/>
              <a:gd name="connsiteY5" fmla="*/ 1293222 h 2272937"/>
              <a:gd name="connsiteX6" fmla="*/ 1136468 w 1397726"/>
              <a:gd name="connsiteY6" fmla="*/ 1489165 h 2272937"/>
              <a:gd name="connsiteX7" fmla="*/ 1201783 w 1397726"/>
              <a:gd name="connsiteY7" fmla="*/ 1632857 h 2272937"/>
              <a:gd name="connsiteX8" fmla="*/ 1345474 w 1397726"/>
              <a:gd name="connsiteY8" fmla="*/ 1698171 h 2272937"/>
              <a:gd name="connsiteX9" fmla="*/ 1397726 w 1397726"/>
              <a:gd name="connsiteY9" fmla="*/ 1724297 h 2272937"/>
              <a:gd name="connsiteX10" fmla="*/ 1018903 w 1397726"/>
              <a:gd name="connsiteY10" fmla="*/ 2050868 h 2272937"/>
              <a:gd name="connsiteX11" fmla="*/ 718457 w 1397726"/>
              <a:gd name="connsiteY11" fmla="*/ 2233748 h 2272937"/>
              <a:gd name="connsiteX12" fmla="*/ 431074 w 1397726"/>
              <a:gd name="connsiteY12" fmla="*/ 2272937 h 2272937"/>
              <a:gd name="connsiteX13" fmla="*/ 248194 w 1397726"/>
              <a:gd name="connsiteY13" fmla="*/ 2233748 h 2272937"/>
              <a:gd name="connsiteX14" fmla="*/ 65314 w 1397726"/>
              <a:gd name="connsiteY14" fmla="*/ 2011680 h 2272937"/>
              <a:gd name="connsiteX15" fmla="*/ 0 w 1397726"/>
              <a:gd name="connsiteY15" fmla="*/ 1685108 h 2272937"/>
              <a:gd name="connsiteX16" fmla="*/ 209006 w 1397726"/>
              <a:gd name="connsiteY16" fmla="*/ 1358537 h 2272937"/>
              <a:gd name="connsiteX17" fmla="*/ 339634 w 1397726"/>
              <a:gd name="connsiteY17" fmla="*/ 1058091 h 2272937"/>
              <a:gd name="connsiteX18" fmla="*/ 600891 w 1397726"/>
              <a:gd name="connsiteY18" fmla="*/ 679268 h 2272937"/>
              <a:gd name="connsiteX19" fmla="*/ 666206 w 1397726"/>
              <a:gd name="connsiteY19" fmla="*/ 391885 h 2272937"/>
              <a:gd name="connsiteX20" fmla="*/ 666206 w 1397726"/>
              <a:gd name="connsiteY20" fmla="*/ 156754 h 2272937"/>
              <a:gd name="connsiteX21" fmla="*/ 627017 w 1397726"/>
              <a:gd name="connsiteY21" fmla="*/ 0 h 227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97726" h="2272937">
                <a:moveTo>
                  <a:pt x="627017" y="0"/>
                </a:moveTo>
                <a:lnTo>
                  <a:pt x="966651" y="261257"/>
                </a:lnTo>
                <a:lnTo>
                  <a:pt x="1097280" y="627017"/>
                </a:lnTo>
                <a:lnTo>
                  <a:pt x="1214846" y="953588"/>
                </a:lnTo>
                <a:lnTo>
                  <a:pt x="1319348" y="1097280"/>
                </a:lnTo>
                <a:lnTo>
                  <a:pt x="1188720" y="1293222"/>
                </a:lnTo>
                <a:lnTo>
                  <a:pt x="1136468" y="1489165"/>
                </a:lnTo>
                <a:lnTo>
                  <a:pt x="1201783" y="1632857"/>
                </a:lnTo>
                <a:lnTo>
                  <a:pt x="1345474" y="1698171"/>
                </a:lnTo>
                <a:lnTo>
                  <a:pt x="1397726" y="1724297"/>
                </a:lnTo>
                <a:lnTo>
                  <a:pt x="1018903" y="2050868"/>
                </a:lnTo>
                <a:lnTo>
                  <a:pt x="718457" y="2233748"/>
                </a:lnTo>
                <a:lnTo>
                  <a:pt x="431074" y="2272937"/>
                </a:lnTo>
                <a:lnTo>
                  <a:pt x="248194" y="2233748"/>
                </a:lnTo>
                <a:lnTo>
                  <a:pt x="65314" y="2011680"/>
                </a:lnTo>
                <a:lnTo>
                  <a:pt x="0" y="1685108"/>
                </a:lnTo>
                <a:lnTo>
                  <a:pt x="209006" y="1358537"/>
                </a:lnTo>
                <a:lnTo>
                  <a:pt x="339634" y="1058091"/>
                </a:lnTo>
                <a:lnTo>
                  <a:pt x="600891" y="679268"/>
                </a:lnTo>
                <a:lnTo>
                  <a:pt x="666206" y="391885"/>
                </a:lnTo>
                <a:lnTo>
                  <a:pt x="666206" y="156754"/>
                </a:lnTo>
                <a:lnTo>
                  <a:pt x="627017" y="0"/>
                </a:ln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Rechteck 9"/>
          <p:cNvSpPr/>
          <p:nvPr/>
        </p:nvSpPr>
        <p:spPr>
          <a:xfrm>
            <a:off x="755576" y="3212976"/>
            <a:ext cx="2448272" cy="3600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Rechteck 10"/>
          <p:cNvSpPr/>
          <p:nvPr/>
        </p:nvSpPr>
        <p:spPr>
          <a:xfrm>
            <a:off x="755576" y="3625591"/>
            <a:ext cx="2088232" cy="3600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reihandform 11"/>
          <p:cNvSpPr/>
          <p:nvPr/>
        </p:nvSpPr>
        <p:spPr>
          <a:xfrm>
            <a:off x="4741817" y="1619794"/>
            <a:ext cx="1776549" cy="1528355"/>
          </a:xfrm>
          <a:custGeom>
            <a:avLst/>
            <a:gdLst>
              <a:gd name="connsiteX0" fmla="*/ 862149 w 1776549"/>
              <a:gd name="connsiteY0" fmla="*/ 1280160 h 1528355"/>
              <a:gd name="connsiteX1" fmla="*/ 535577 w 1776549"/>
              <a:gd name="connsiteY1" fmla="*/ 1162595 h 1528355"/>
              <a:gd name="connsiteX2" fmla="*/ 156754 w 1776549"/>
              <a:gd name="connsiteY2" fmla="*/ 1005840 h 1528355"/>
              <a:gd name="connsiteX3" fmla="*/ 222069 w 1776549"/>
              <a:gd name="connsiteY3" fmla="*/ 483326 h 1528355"/>
              <a:gd name="connsiteX4" fmla="*/ 156754 w 1776549"/>
              <a:gd name="connsiteY4" fmla="*/ 313509 h 1528355"/>
              <a:gd name="connsiteX5" fmla="*/ 0 w 1776549"/>
              <a:gd name="connsiteY5" fmla="*/ 130629 h 1528355"/>
              <a:gd name="connsiteX6" fmla="*/ 13063 w 1776549"/>
              <a:gd name="connsiteY6" fmla="*/ 0 h 1528355"/>
              <a:gd name="connsiteX7" fmla="*/ 1306286 w 1776549"/>
              <a:gd name="connsiteY7" fmla="*/ 39189 h 1528355"/>
              <a:gd name="connsiteX8" fmla="*/ 1528354 w 1776549"/>
              <a:gd name="connsiteY8" fmla="*/ 783772 h 1528355"/>
              <a:gd name="connsiteX9" fmla="*/ 1658983 w 1776549"/>
              <a:gd name="connsiteY9" fmla="*/ 1175657 h 1528355"/>
              <a:gd name="connsiteX10" fmla="*/ 1776549 w 1776549"/>
              <a:gd name="connsiteY10" fmla="*/ 1528355 h 1528355"/>
              <a:gd name="connsiteX11" fmla="*/ 1606732 w 1776549"/>
              <a:gd name="connsiteY11" fmla="*/ 1384663 h 1528355"/>
              <a:gd name="connsiteX12" fmla="*/ 1371600 w 1776549"/>
              <a:gd name="connsiteY12" fmla="*/ 1227909 h 1528355"/>
              <a:gd name="connsiteX13" fmla="*/ 1149532 w 1776549"/>
              <a:gd name="connsiteY13" fmla="*/ 1149532 h 1528355"/>
              <a:gd name="connsiteX14" fmla="*/ 940526 w 1776549"/>
              <a:gd name="connsiteY14" fmla="*/ 1149532 h 1528355"/>
              <a:gd name="connsiteX15" fmla="*/ 862149 w 1776549"/>
              <a:gd name="connsiteY15" fmla="*/ 1280160 h 152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76549" h="1528355">
                <a:moveTo>
                  <a:pt x="862149" y="1280160"/>
                </a:moveTo>
                <a:lnTo>
                  <a:pt x="535577" y="1162595"/>
                </a:lnTo>
                <a:lnTo>
                  <a:pt x="156754" y="1005840"/>
                </a:lnTo>
                <a:lnTo>
                  <a:pt x="222069" y="483326"/>
                </a:lnTo>
                <a:lnTo>
                  <a:pt x="156754" y="313509"/>
                </a:lnTo>
                <a:lnTo>
                  <a:pt x="0" y="130629"/>
                </a:lnTo>
                <a:lnTo>
                  <a:pt x="13063" y="0"/>
                </a:lnTo>
                <a:lnTo>
                  <a:pt x="1306286" y="39189"/>
                </a:lnTo>
                <a:lnTo>
                  <a:pt x="1528354" y="783772"/>
                </a:lnTo>
                <a:lnTo>
                  <a:pt x="1658983" y="1175657"/>
                </a:lnTo>
                <a:lnTo>
                  <a:pt x="1776549" y="1528355"/>
                </a:lnTo>
                <a:lnTo>
                  <a:pt x="1606732" y="1384663"/>
                </a:lnTo>
                <a:lnTo>
                  <a:pt x="1371600" y="1227909"/>
                </a:lnTo>
                <a:lnTo>
                  <a:pt x="1149532" y="1149532"/>
                </a:lnTo>
                <a:lnTo>
                  <a:pt x="940526" y="1149532"/>
                </a:lnTo>
                <a:lnTo>
                  <a:pt x="862149" y="128016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Rechteck 12"/>
          <p:cNvSpPr/>
          <p:nvPr/>
        </p:nvSpPr>
        <p:spPr>
          <a:xfrm>
            <a:off x="755576" y="4149080"/>
            <a:ext cx="1296144" cy="36004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Rechteck 13"/>
          <p:cNvSpPr/>
          <p:nvPr/>
        </p:nvSpPr>
        <p:spPr>
          <a:xfrm>
            <a:off x="755576" y="4600884"/>
            <a:ext cx="2664296" cy="36004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Rechteck 16"/>
          <p:cNvSpPr/>
          <p:nvPr/>
        </p:nvSpPr>
        <p:spPr>
          <a:xfrm>
            <a:off x="788395" y="5026239"/>
            <a:ext cx="2055413" cy="36004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reihandform 17"/>
          <p:cNvSpPr/>
          <p:nvPr/>
        </p:nvSpPr>
        <p:spPr>
          <a:xfrm>
            <a:off x="5652120" y="2780928"/>
            <a:ext cx="522515" cy="1188720"/>
          </a:xfrm>
          <a:custGeom>
            <a:avLst/>
            <a:gdLst>
              <a:gd name="connsiteX0" fmla="*/ 235132 w 522515"/>
              <a:gd name="connsiteY0" fmla="*/ 1031965 h 1188720"/>
              <a:gd name="connsiteX1" fmla="*/ 261258 w 522515"/>
              <a:gd name="connsiteY1" fmla="*/ 600891 h 1188720"/>
              <a:gd name="connsiteX2" fmla="*/ 156755 w 522515"/>
              <a:gd name="connsiteY2" fmla="*/ 287383 h 1188720"/>
              <a:gd name="connsiteX3" fmla="*/ 0 w 522515"/>
              <a:gd name="connsiteY3" fmla="*/ 143691 h 1188720"/>
              <a:gd name="connsiteX4" fmla="*/ 91440 w 522515"/>
              <a:gd name="connsiteY4" fmla="*/ 0 h 1188720"/>
              <a:gd name="connsiteX5" fmla="*/ 391886 w 522515"/>
              <a:gd name="connsiteY5" fmla="*/ 65314 h 1188720"/>
              <a:gd name="connsiteX6" fmla="*/ 522515 w 522515"/>
              <a:gd name="connsiteY6" fmla="*/ 182880 h 1188720"/>
              <a:gd name="connsiteX7" fmla="*/ 522515 w 522515"/>
              <a:gd name="connsiteY7" fmla="*/ 535577 h 1188720"/>
              <a:gd name="connsiteX8" fmla="*/ 431075 w 522515"/>
              <a:gd name="connsiteY8" fmla="*/ 849085 h 1188720"/>
              <a:gd name="connsiteX9" fmla="*/ 143692 w 522515"/>
              <a:gd name="connsiteY9" fmla="*/ 1188720 h 1188720"/>
              <a:gd name="connsiteX10" fmla="*/ 261258 w 522515"/>
              <a:gd name="connsiteY10" fmla="*/ 966651 h 1188720"/>
              <a:gd name="connsiteX11" fmla="*/ 235132 w 522515"/>
              <a:gd name="connsiteY11" fmla="*/ 979714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2515" h="1188720">
                <a:moveTo>
                  <a:pt x="235132" y="1031965"/>
                </a:moveTo>
                <a:lnTo>
                  <a:pt x="261258" y="600891"/>
                </a:lnTo>
                <a:lnTo>
                  <a:pt x="156755" y="287383"/>
                </a:lnTo>
                <a:lnTo>
                  <a:pt x="0" y="143691"/>
                </a:lnTo>
                <a:lnTo>
                  <a:pt x="91440" y="0"/>
                </a:lnTo>
                <a:lnTo>
                  <a:pt x="391886" y="65314"/>
                </a:lnTo>
                <a:lnTo>
                  <a:pt x="522515" y="182880"/>
                </a:lnTo>
                <a:lnTo>
                  <a:pt x="522515" y="535577"/>
                </a:lnTo>
                <a:lnTo>
                  <a:pt x="431075" y="849085"/>
                </a:lnTo>
                <a:lnTo>
                  <a:pt x="143692" y="1188720"/>
                </a:lnTo>
                <a:lnTo>
                  <a:pt x="261258" y="966651"/>
                </a:lnTo>
                <a:lnTo>
                  <a:pt x="235132" y="979714"/>
                </a:lnTo>
              </a:path>
            </a:pathLst>
          </a:custGeom>
          <a:solidFill>
            <a:srgbClr val="FF0000">
              <a:alpha val="50000"/>
            </a:srgb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Alakja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r>
              <a:rPr lang="hu-HU" dirty="0" smtClean="0"/>
              <a:t>mint egy piramis</a:t>
            </a:r>
            <a:endParaRPr lang="hu-HU" dirty="0" smtClean="0"/>
          </a:p>
          <a:p>
            <a:r>
              <a:rPr lang="hu-HU" dirty="0" smtClean="0"/>
              <a:t>fejjel lefelé</a:t>
            </a:r>
            <a:endParaRPr lang="hu-HU" dirty="0" smtClean="0"/>
          </a:p>
          <a:p>
            <a:r>
              <a:rPr lang="hu-HU" dirty="0" smtClean="0"/>
              <a:t>megnyújtva</a:t>
            </a:r>
            <a:endParaRPr lang="hu-HU" dirty="0" smtClean="0"/>
          </a:p>
          <a:p>
            <a:r>
              <a:rPr lang="hu-HU" dirty="0" smtClean="0"/>
              <a:t>sok lyukkal</a:t>
            </a:r>
            <a:endParaRPr lang="hu-HU" dirty="0"/>
          </a:p>
        </p:txBody>
      </p:sp>
      <p:pic>
        <p:nvPicPr>
          <p:cNvPr id="6146" name="Picture 2" descr="KÃ©ptalÃ¡lat a kÃ¶vetkezÅre: âpyramis egyptâ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4227684" cy="2376264"/>
          </a:xfrm>
          <a:prstGeom prst="rect">
            <a:avLst/>
          </a:prstGeom>
          <a:noFill/>
        </p:spPr>
      </p:pic>
      <p:pic>
        <p:nvPicPr>
          <p:cNvPr id="6" name="Picture 2" descr="KÃ©ptalÃ¡lat a kÃ¶vetkezÅre: âpyramis egyptâ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644008" y="1772816"/>
            <a:ext cx="4227684" cy="2376264"/>
          </a:xfrm>
          <a:prstGeom prst="rect">
            <a:avLst/>
          </a:prstGeom>
          <a:noFill/>
        </p:spPr>
      </p:pic>
      <p:pic>
        <p:nvPicPr>
          <p:cNvPr id="7" name="Picture 2" descr="KÃ©ptalÃ¡lat a kÃ¶vetkezÅre: âpyramis egyptâ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644008" y="1772816"/>
            <a:ext cx="4227684" cy="5085184"/>
          </a:xfrm>
          <a:prstGeom prst="rect">
            <a:avLst/>
          </a:prstGeom>
          <a:noFill/>
        </p:spPr>
      </p:pic>
      <p:sp>
        <p:nvSpPr>
          <p:cNvPr id="8" name="Ellipse 7"/>
          <p:cNvSpPr/>
          <p:nvPr/>
        </p:nvSpPr>
        <p:spPr>
          <a:xfrm rot="658852">
            <a:off x="7740352" y="2708920"/>
            <a:ext cx="360040" cy="1080120"/>
          </a:xfrm>
          <a:prstGeom prst="ellipse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Freihandform 8"/>
          <p:cNvSpPr/>
          <p:nvPr/>
        </p:nvSpPr>
        <p:spPr>
          <a:xfrm>
            <a:off x="5803900" y="2730500"/>
            <a:ext cx="800100" cy="1701800"/>
          </a:xfrm>
          <a:custGeom>
            <a:avLst/>
            <a:gdLst>
              <a:gd name="connsiteX0" fmla="*/ 12700 w 800100"/>
              <a:gd name="connsiteY0" fmla="*/ 50800 h 1701800"/>
              <a:gd name="connsiteX1" fmla="*/ 393700 w 800100"/>
              <a:gd name="connsiteY1" fmla="*/ 50800 h 1701800"/>
              <a:gd name="connsiteX2" fmla="*/ 482600 w 800100"/>
              <a:gd name="connsiteY2" fmla="*/ 127000 h 1701800"/>
              <a:gd name="connsiteX3" fmla="*/ 647700 w 800100"/>
              <a:gd name="connsiteY3" fmla="*/ 342900 h 1701800"/>
              <a:gd name="connsiteX4" fmla="*/ 660400 w 800100"/>
              <a:gd name="connsiteY4" fmla="*/ 520700 h 1701800"/>
              <a:gd name="connsiteX5" fmla="*/ 774700 w 800100"/>
              <a:gd name="connsiteY5" fmla="*/ 901700 h 1701800"/>
              <a:gd name="connsiteX6" fmla="*/ 774700 w 800100"/>
              <a:gd name="connsiteY6" fmla="*/ 1016000 h 1701800"/>
              <a:gd name="connsiteX7" fmla="*/ 800100 w 800100"/>
              <a:gd name="connsiteY7" fmla="*/ 1701800 h 1701800"/>
              <a:gd name="connsiteX8" fmla="*/ 609600 w 800100"/>
              <a:gd name="connsiteY8" fmla="*/ 1498600 h 1701800"/>
              <a:gd name="connsiteX9" fmla="*/ 558800 w 800100"/>
              <a:gd name="connsiteY9" fmla="*/ 1028700 h 1701800"/>
              <a:gd name="connsiteX10" fmla="*/ 533400 w 800100"/>
              <a:gd name="connsiteY10" fmla="*/ 914400 h 1701800"/>
              <a:gd name="connsiteX11" fmla="*/ 444500 w 800100"/>
              <a:gd name="connsiteY11" fmla="*/ 698500 h 1701800"/>
              <a:gd name="connsiteX12" fmla="*/ 241300 w 800100"/>
              <a:gd name="connsiteY12" fmla="*/ 482600 h 1701800"/>
              <a:gd name="connsiteX13" fmla="*/ 50800 w 800100"/>
              <a:gd name="connsiteY13" fmla="*/ 317500 h 1701800"/>
              <a:gd name="connsiteX14" fmla="*/ 0 w 800100"/>
              <a:gd name="connsiteY14" fmla="*/ 0 h 1701800"/>
              <a:gd name="connsiteX15" fmla="*/ 12700 w 800100"/>
              <a:gd name="connsiteY15" fmla="*/ 5080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0100" h="1701800">
                <a:moveTo>
                  <a:pt x="12700" y="50800"/>
                </a:moveTo>
                <a:lnTo>
                  <a:pt x="393700" y="50800"/>
                </a:lnTo>
                <a:lnTo>
                  <a:pt x="482600" y="127000"/>
                </a:lnTo>
                <a:lnTo>
                  <a:pt x="647700" y="342900"/>
                </a:lnTo>
                <a:cubicBezTo>
                  <a:pt x="662085" y="486749"/>
                  <a:pt x="660400" y="427356"/>
                  <a:pt x="660400" y="520700"/>
                </a:cubicBezTo>
                <a:lnTo>
                  <a:pt x="774700" y="901700"/>
                </a:lnTo>
                <a:lnTo>
                  <a:pt x="774700" y="1016000"/>
                </a:lnTo>
                <a:lnTo>
                  <a:pt x="800100" y="1701800"/>
                </a:lnTo>
                <a:lnTo>
                  <a:pt x="609600" y="1498600"/>
                </a:lnTo>
                <a:lnTo>
                  <a:pt x="558800" y="1028700"/>
                </a:lnTo>
                <a:lnTo>
                  <a:pt x="533400" y="914400"/>
                </a:lnTo>
                <a:lnTo>
                  <a:pt x="444500" y="698500"/>
                </a:lnTo>
                <a:lnTo>
                  <a:pt x="241300" y="482600"/>
                </a:lnTo>
                <a:lnTo>
                  <a:pt x="50800" y="317500"/>
                </a:lnTo>
                <a:lnTo>
                  <a:pt x="0" y="0"/>
                </a:lnTo>
                <a:lnTo>
                  <a:pt x="12700" y="5080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Lateral felől</a:t>
            </a:r>
            <a:endParaRPr lang="hu-HU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395536" y="1916832"/>
            <a:ext cx="3420492" cy="4800600"/>
            <a:chOff x="755576" y="1828800"/>
            <a:chExt cx="3420492" cy="4800600"/>
          </a:xfrm>
        </p:grpSpPr>
        <p:sp>
          <p:nvSpPr>
            <p:cNvPr id="9" name="Freihandform 8"/>
            <p:cNvSpPr/>
            <p:nvPr/>
          </p:nvSpPr>
          <p:spPr>
            <a:xfrm>
              <a:off x="800100" y="1854200"/>
              <a:ext cx="1981200" cy="4737100"/>
            </a:xfrm>
            <a:custGeom>
              <a:avLst/>
              <a:gdLst>
                <a:gd name="connsiteX0" fmla="*/ 0 w 1981200"/>
                <a:gd name="connsiteY0" fmla="*/ 88900 h 4737100"/>
                <a:gd name="connsiteX1" fmla="*/ 1981200 w 1981200"/>
                <a:gd name="connsiteY1" fmla="*/ 0 h 4737100"/>
                <a:gd name="connsiteX2" fmla="*/ 1866900 w 1981200"/>
                <a:gd name="connsiteY2" fmla="*/ 4737100 h 4737100"/>
                <a:gd name="connsiteX3" fmla="*/ 0 w 1981200"/>
                <a:gd name="connsiteY3" fmla="*/ 88900 h 47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4737100">
                  <a:moveTo>
                    <a:pt x="0" y="88900"/>
                  </a:moveTo>
                  <a:lnTo>
                    <a:pt x="1981200" y="0"/>
                  </a:lnTo>
                  <a:lnTo>
                    <a:pt x="1866900" y="47371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FFF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2667000" y="1828800"/>
              <a:ext cx="1485900" cy="4800600"/>
            </a:xfrm>
            <a:custGeom>
              <a:avLst/>
              <a:gdLst>
                <a:gd name="connsiteX0" fmla="*/ 88900 w 1485900"/>
                <a:gd name="connsiteY0" fmla="*/ 0 h 4800600"/>
                <a:gd name="connsiteX1" fmla="*/ 1485900 w 1485900"/>
                <a:gd name="connsiteY1" fmla="*/ 571500 h 4800600"/>
                <a:gd name="connsiteX2" fmla="*/ 0 w 1485900"/>
                <a:gd name="connsiteY2" fmla="*/ 4800600 h 4800600"/>
                <a:gd name="connsiteX3" fmla="*/ 88900 w 1485900"/>
                <a:gd name="connsiteY3" fmla="*/ 0 h 48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900" h="4800600">
                  <a:moveTo>
                    <a:pt x="88900" y="0"/>
                  </a:moveTo>
                  <a:lnTo>
                    <a:pt x="1485900" y="571500"/>
                  </a:lnTo>
                  <a:lnTo>
                    <a:pt x="0" y="480060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" name="Freihandform 3"/>
            <p:cNvSpPr/>
            <p:nvPr/>
          </p:nvSpPr>
          <p:spPr>
            <a:xfrm>
              <a:off x="755576" y="1844824"/>
              <a:ext cx="3420492" cy="723528"/>
            </a:xfrm>
            <a:custGeom>
              <a:avLst/>
              <a:gdLst>
                <a:gd name="connsiteX0" fmla="*/ 0 w 2895600"/>
                <a:gd name="connsiteY0" fmla="*/ 88900 h 698500"/>
                <a:gd name="connsiteX1" fmla="*/ 1739900 w 2895600"/>
                <a:gd name="connsiteY1" fmla="*/ 0 h 698500"/>
                <a:gd name="connsiteX2" fmla="*/ 2895600 w 2895600"/>
                <a:gd name="connsiteY2" fmla="*/ 558800 h 698500"/>
                <a:gd name="connsiteX3" fmla="*/ 1028700 w 2895600"/>
                <a:gd name="connsiteY3" fmla="*/ 698500 h 698500"/>
                <a:gd name="connsiteX4" fmla="*/ 0 w 2895600"/>
                <a:gd name="connsiteY4" fmla="*/ 8890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5600" h="698500">
                  <a:moveTo>
                    <a:pt x="0" y="88900"/>
                  </a:moveTo>
                  <a:lnTo>
                    <a:pt x="1739900" y="0"/>
                  </a:lnTo>
                  <a:lnTo>
                    <a:pt x="2895600" y="558800"/>
                  </a:lnTo>
                  <a:lnTo>
                    <a:pt x="1028700" y="6985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" name="Freihandform 4"/>
            <p:cNvSpPr/>
            <p:nvPr/>
          </p:nvSpPr>
          <p:spPr>
            <a:xfrm>
              <a:off x="1955800" y="2420888"/>
              <a:ext cx="2184152" cy="4208512"/>
            </a:xfrm>
            <a:custGeom>
              <a:avLst/>
              <a:gdLst>
                <a:gd name="connsiteX0" fmla="*/ 0 w 2209800"/>
                <a:gd name="connsiteY0" fmla="*/ 114300 h 4191000"/>
                <a:gd name="connsiteX1" fmla="*/ 2209800 w 2209800"/>
                <a:gd name="connsiteY1" fmla="*/ 0 h 4191000"/>
                <a:gd name="connsiteX2" fmla="*/ 711200 w 2209800"/>
                <a:gd name="connsiteY2" fmla="*/ 4191000 h 4191000"/>
                <a:gd name="connsiteX3" fmla="*/ 0 w 2209800"/>
                <a:gd name="connsiteY3" fmla="*/ 114300 h 4191000"/>
                <a:gd name="connsiteX0" fmla="*/ 0 w 2184152"/>
                <a:gd name="connsiteY0" fmla="*/ 131812 h 4208512"/>
                <a:gd name="connsiteX1" fmla="*/ 2184152 w 2184152"/>
                <a:gd name="connsiteY1" fmla="*/ 0 h 4208512"/>
                <a:gd name="connsiteX2" fmla="*/ 711200 w 2184152"/>
                <a:gd name="connsiteY2" fmla="*/ 4208512 h 4208512"/>
                <a:gd name="connsiteX3" fmla="*/ 0 w 2184152"/>
                <a:gd name="connsiteY3" fmla="*/ 131812 h 420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4152" h="4208512">
                  <a:moveTo>
                    <a:pt x="0" y="131812"/>
                  </a:moveTo>
                  <a:lnTo>
                    <a:pt x="2184152" y="0"/>
                  </a:lnTo>
                  <a:lnTo>
                    <a:pt x="711200" y="4208512"/>
                  </a:lnTo>
                  <a:lnTo>
                    <a:pt x="0" y="131812"/>
                  </a:ln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Freihandform 5"/>
            <p:cNvSpPr/>
            <p:nvPr/>
          </p:nvSpPr>
          <p:spPr>
            <a:xfrm>
              <a:off x="787400" y="1943100"/>
              <a:ext cx="1866900" cy="4673600"/>
            </a:xfrm>
            <a:custGeom>
              <a:avLst/>
              <a:gdLst>
                <a:gd name="connsiteX0" fmla="*/ 0 w 1866900"/>
                <a:gd name="connsiteY0" fmla="*/ 0 h 4673600"/>
                <a:gd name="connsiteX1" fmla="*/ 1181100 w 1866900"/>
                <a:gd name="connsiteY1" fmla="*/ 622300 h 4673600"/>
                <a:gd name="connsiteX2" fmla="*/ 1866900 w 1866900"/>
                <a:gd name="connsiteY2" fmla="*/ 4673600 h 4673600"/>
                <a:gd name="connsiteX3" fmla="*/ 0 w 1866900"/>
                <a:gd name="connsiteY3" fmla="*/ 0 h 467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6900" h="4673600">
                  <a:moveTo>
                    <a:pt x="0" y="0"/>
                  </a:moveTo>
                  <a:lnTo>
                    <a:pt x="1181100" y="622300"/>
                  </a:lnTo>
                  <a:lnTo>
                    <a:pt x="1866900" y="467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899592" y="332656"/>
            <a:ext cx="864096" cy="864096"/>
            <a:chOff x="395536" y="260648"/>
            <a:chExt cx="864096" cy="864096"/>
          </a:xfrm>
        </p:grpSpPr>
        <p:sp>
          <p:nvSpPr>
            <p:cNvPr id="10" name="Rechteck 9"/>
            <p:cNvSpPr/>
            <p:nvPr/>
          </p:nvSpPr>
          <p:spPr>
            <a:xfrm>
              <a:off x="395536" y="260648"/>
              <a:ext cx="864096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Gleichschenkliges Dreieck 10"/>
            <p:cNvSpPr/>
            <p:nvPr/>
          </p:nvSpPr>
          <p:spPr>
            <a:xfrm>
              <a:off x="395536" y="692696"/>
              <a:ext cx="864096" cy="432048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Gleichschenkliges Dreieck 12"/>
            <p:cNvSpPr/>
            <p:nvPr/>
          </p:nvSpPr>
          <p:spPr>
            <a:xfrm rot="5400000">
              <a:off x="179512" y="476672"/>
              <a:ext cx="864096" cy="432048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Gleichschenkliges Dreieck 13"/>
            <p:cNvSpPr/>
            <p:nvPr/>
          </p:nvSpPr>
          <p:spPr>
            <a:xfrm rot="10800000">
              <a:off x="395536" y="260648"/>
              <a:ext cx="864096" cy="43204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Gleichschenkliges Dreieck 14"/>
            <p:cNvSpPr/>
            <p:nvPr/>
          </p:nvSpPr>
          <p:spPr>
            <a:xfrm rot="16200000">
              <a:off x="611560" y="476672"/>
              <a:ext cx="864096" cy="432048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8" name="Pfeil nach rechts 17"/>
          <p:cNvSpPr/>
          <p:nvPr/>
        </p:nvSpPr>
        <p:spPr>
          <a:xfrm rot="18528441">
            <a:off x="584577" y="1283272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9" name="Picture 2" descr="https://viamedici.thieme.de/api/images/l/r/i/e/f/1/ana_014100_steckbrief1.png"/>
          <p:cNvPicPr>
            <a:picLocks noChangeAspect="1" noChangeArrowheads="1"/>
          </p:cNvPicPr>
          <p:nvPr/>
        </p:nvPicPr>
        <p:blipFill>
          <a:blip r:embed="rId3" cstate="print"/>
          <a:srcRect l="55191"/>
          <a:stretch>
            <a:fillRect/>
          </a:stretch>
        </p:blipFill>
        <p:spPr bwMode="auto">
          <a:xfrm>
            <a:off x="3923928" y="1340768"/>
            <a:ext cx="5220072" cy="5533051"/>
          </a:xfrm>
          <a:prstGeom prst="rect">
            <a:avLst/>
          </a:prstGeom>
          <a:noFill/>
        </p:spPr>
      </p:pic>
      <p:sp>
        <p:nvSpPr>
          <p:cNvPr id="22" name="Freihandform 21"/>
          <p:cNvSpPr/>
          <p:nvPr/>
        </p:nvSpPr>
        <p:spPr>
          <a:xfrm>
            <a:off x="5436096" y="4149080"/>
            <a:ext cx="582368" cy="1211573"/>
          </a:xfrm>
          <a:custGeom>
            <a:avLst/>
            <a:gdLst>
              <a:gd name="connsiteX0" fmla="*/ 63500 w 469900"/>
              <a:gd name="connsiteY0" fmla="*/ 0 h 1028700"/>
              <a:gd name="connsiteX1" fmla="*/ 469900 w 469900"/>
              <a:gd name="connsiteY1" fmla="*/ 38100 h 1028700"/>
              <a:gd name="connsiteX2" fmla="*/ 0 w 469900"/>
              <a:gd name="connsiteY2" fmla="*/ 1028700 h 1028700"/>
              <a:gd name="connsiteX3" fmla="*/ 63500 w 469900"/>
              <a:gd name="connsiteY3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900" h="1028700">
                <a:moveTo>
                  <a:pt x="63500" y="0"/>
                </a:moveTo>
                <a:lnTo>
                  <a:pt x="469900" y="38100"/>
                </a:lnTo>
                <a:lnTo>
                  <a:pt x="0" y="1028700"/>
                </a:lnTo>
                <a:lnTo>
                  <a:pt x="63500" y="0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Freihandform 22"/>
          <p:cNvSpPr/>
          <p:nvPr/>
        </p:nvSpPr>
        <p:spPr>
          <a:xfrm>
            <a:off x="1619672" y="2628900"/>
            <a:ext cx="996528" cy="2882900"/>
          </a:xfrm>
          <a:custGeom>
            <a:avLst/>
            <a:gdLst>
              <a:gd name="connsiteX0" fmla="*/ 0 w 762000"/>
              <a:gd name="connsiteY0" fmla="*/ 12700 h 2882900"/>
              <a:gd name="connsiteX1" fmla="*/ 190500 w 762000"/>
              <a:gd name="connsiteY1" fmla="*/ 393700 h 2882900"/>
              <a:gd name="connsiteX2" fmla="*/ 330200 w 762000"/>
              <a:gd name="connsiteY2" fmla="*/ 1028700 h 2882900"/>
              <a:gd name="connsiteX3" fmla="*/ 406400 w 762000"/>
              <a:gd name="connsiteY3" fmla="*/ 1778000 h 2882900"/>
              <a:gd name="connsiteX4" fmla="*/ 393700 w 762000"/>
              <a:gd name="connsiteY4" fmla="*/ 2882900 h 2882900"/>
              <a:gd name="connsiteX5" fmla="*/ 482600 w 762000"/>
              <a:gd name="connsiteY5" fmla="*/ 2527300 h 2882900"/>
              <a:gd name="connsiteX6" fmla="*/ 698500 w 762000"/>
              <a:gd name="connsiteY6" fmla="*/ 1790700 h 2882900"/>
              <a:gd name="connsiteX7" fmla="*/ 762000 w 762000"/>
              <a:gd name="connsiteY7" fmla="*/ 1054100 h 2882900"/>
              <a:gd name="connsiteX8" fmla="*/ 762000 w 762000"/>
              <a:gd name="connsiteY8" fmla="*/ 520700 h 2882900"/>
              <a:gd name="connsiteX9" fmla="*/ 660400 w 762000"/>
              <a:gd name="connsiteY9" fmla="*/ 215900 h 2882900"/>
              <a:gd name="connsiteX10" fmla="*/ 457200 w 762000"/>
              <a:gd name="connsiteY10" fmla="*/ 0 h 2882900"/>
              <a:gd name="connsiteX11" fmla="*/ 0 w 762000"/>
              <a:gd name="connsiteY11" fmla="*/ 12700 h 2882900"/>
              <a:gd name="connsiteX0" fmla="*/ 0 w 996528"/>
              <a:gd name="connsiteY0" fmla="*/ 8012 h 2882900"/>
              <a:gd name="connsiteX1" fmla="*/ 425028 w 996528"/>
              <a:gd name="connsiteY1" fmla="*/ 393700 h 2882900"/>
              <a:gd name="connsiteX2" fmla="*/ 564728 w 996528"/>
              <a:gd name="connsiteY2" fmla="*/ 1028700 h 2882900"/>
              <a:gd name="connsiteX3" fmla="*/ 640928 w 996528"/>
              <a:gd name="connsiteY3" fmla="*/ 1778000 h 2882900"/>
              <a:gd name="connsiteX4" fmla="*/ 628228 w 996528"/>
              <a:gd name="connsiteY4" fmla="*/ 2882900 h 2882900"/>
              <a:gd name="connsiteX5" fmla="*/ 717128 w 996528"/>
              <a:gd name="connsiteY5" fmla="*/ 2527300 h 2882900"/>
              <a:gd name="connsiteX6" fmla="*/ 933028 w 996528"/>
              <a:gd name="connsiteY6" fmla="*/ 1790700 h 2882900"/>
              <a:gd name="connsiteX7" fmla="*/ 996528 w 996528"/>
              <a:gd name="connsiteY7" fmla="*/ 1054100 h 2882900"/>
              <a:gd name="connsiteX8" fmla="*/ 996528 w 996528"/>
              <a:gd name="connsiteY8" fmla="*/ 520700 h 2882900"/>
              <a:gd name="connsiteX9" fmla="*/ 894928 w 996528"/>
              <a:gd name="connsiteY9" fmla="*/ 215900 h 2882900"/>
              <a:gd name="connsiteX10" fmla="*/ 691728 w 996528"/>
              <a:gd name="connsiteY10" fmla="*/ 0 h 2882900"/>
              <a:gd name="connsiteX11" fmla="*/ 0 w 996528"/>
              <a:gd name="connsiteY11" fmla="*/ 8012 h 2882900"/>
              <a:gd name="connsiteX0" fmla="*/ 0 w 996528"/>
              <a:gd name="connsiteY0" fmla="*/ 8012 h 2882900"/>
              <a:gd name="connsiteX1" fmla="*/ 247228 w 996528"/>
              <a:gd name="connsiteY1" fmla="*/ 228600 h 2882900"/>
              <a:gd name="connsiteX2" fmla="*/ 425028 w 996528"/>
              <a:gd name="connsiteY2" fmla="*/ 393700 h 2882900"/>
              <a:gd name="connsiteX3" fmla="*/ 564728 w 996528"/>
              <a:gd name="connsiteY3" fmla="*/ 1028700 h 2882900"/>
              <a:gd name="connsiteX4" fmla="*/ 640928 w 996528"/>
              <a:gd name="connsiteY4" fmla="*/ 1778000 h 2882900"/>
              <a:gd name="connsiteX5" fmla="*/ 628228 w 996528"/>
              <a:gd name="connsiteY5" fmla="*/ 2882900 h 2882900"/>
              <a:gd name="connsiteX6" fmla="*/ 717128 w 996528"/>
              <a:gd name="connsiteY6" fmla="*/ 2527300 h 2882900"/>
              <a:gd name="connsiteX7" fmla="*/ 933028 w 996528"/>
              <a:gd name="connsiteY7" fmla="*/ 1790700 h 2882900"/>
              <a:gd name="connsiteX8" fmla="*/ 996528 w 996528"/>
              <a:gd name="connsiteY8" fmla="*/ 1054100 h 2882900"/>
              <a:gd name="connsiteX9" fmla="*/ 996528 w 996528"/>
              <a:gd name="connsiteY9" fmla="*/ 520700 h 2882900"/>
              <a:gd name="connsiteX10" fmla="*/ 894928 w 996528"/>
              <a:gd name="connsiteY10" fmla="*/ 215900 h 2882900"/>
              <a:gd name="connsiteX11" fmla="*/ 691728 w 996528"/>
              <a:gd name="connsiteY11" fmla="*/ 0 h 2882900"/>
              <a:gd name="connsiteX12" fmla="*/ 0 w 996528"/>
              <a:gd name="connsiteY12" fmla="*/ 8012 h 2882900"/>
              <a:gd name="connsiteX0" fmla="*/ 0 w 996528"/>
              <a:gd name="connsiteY0" fmla="*/ 8012 h 2882900"/>
              <a:gd name="connsiteX1" fmla="*/ 0 w 996528"/>
              <a:gd name="connsiteY1" fmla="*/ 224036 h 2882900"/>
              <a:gd name="connsiteX2" fmla="*/ 425028 w 996528"/>
              <a:gd name="connsiteY2" fmla="*/ 393700 h 2882900"/>
              <a:gd name="connsiteX3" fmla="*/ 564728 w 996528"/>
              <a:gd name="connsiteY3" fmla="*/ 1028700 h 2882900"/>
              <a:gd name="connsiteX4" fmla="*/ 640928 w 996528"/>
              <a:gd name="connsiteY4" fmla="*/ 1778000 h 2882900"/>
              <a:gd name="connsiteX5" fmla="*/ 628228 w 996528"/>
              <a:gd name="connsiteY5" fmla="*/ 2882900 h 2882900"/>
              <a:gd name="connsiteX6" fmla="*/ 717128 w 996528"/>
              <a:gd name="connsiteY6" fmla="*/ 2527300 h 2882900"/>
              <a:gd name="connsiteX7" fmla="*/ 933028 w 996528"/>
              <a:gd name="connsiteY7" fmla="*/ 1790700 h 2882900"/>
              <a:gd name="connsiteX8" fmla="*/ 996528 w 996528"/>
              <a:gd name="connsiteY8" fmla="*/ 1054100 h 2882900"/>
              <a:gd name="connsiteX9" fmla="*/ 996528 w 996528"/>
              <a:gd name="connsiteY9" fmla="*/ 520700 h 2882900"/>
              <a:gd name="connsiteX10" fmla="*/ 894928 w 996528"/>
              <a:gd name="connsiteY10" fmla="*/ 215900 h 2882900"/>
              <a:gd name="connsiteX11" fmla="*/ 691728 w 996528"/>
              <a:gd name="connsiteY11" fmla="*/ 0 h 2882900"/>
              <a:gd name="connsiteX12" fmla="*/ 0 w 996528"/>
              <a:gd name="connsiteY12" fmla="*/ 8012 h 288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6528" h="2882900">
                <a:moveTo>
                  <a:pt x="0" y="8012"/>
                </a:moveTo>
                <a:lnTo>
                  <a:pt x="0" y="224036"/>
                </a:lnTo>
                <a:lnTo>
                  <a:pt x="425028" y="393700"/>
                </a:lnTo>
                <a:lnTo>
                  <a:pt x="564728" y="1028700"/>
                </a:lnTo>
                <a:lnTo>
                  <a:pt x="640928" y="1778000"/>
                </a:lnTo>
                <a:lnTo>
                  <a:pt x="628228" y="2882900"/>
                </a:lnTo>
                <a:lnTo>
                  <a:pt x="717128" y="2527300"/>
                </a:lnTo>
                <a:lnTo>
                  <a:pt x="933028" y="1790700"/>
                </a:lnTo>
                <a:lnTo>
                  <a:pt x="996528" y="1054100"/>
                </a:lnTo>
                <a:lnTo>
                  <a:pt x="996528" y="520700"/>
                </a:lnTo>
                <a:lnTo>
                  <a:pt x="894928" y="215900"/>
                </a:lnTo>
                <a:lnTo>
                  <a:pt x="691728" y="0"/>
                </a:lnTo>
                <a:lnTo>
                  <a:pt x="0" y="8012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Textfeld 23"/>
          <p:cNvSpPr txBox="1"/>
          <p:nvPr/>
        </p:nvSpPr>
        <p:spPr>
          <a:xfrm>
            <a:off x="2627784" y="602128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Fissura pterygomaxillaris</a:t>
            </a:r>
            <a:endParaRPr lang="hu-HU" dirty="0"/>
          </a:p>
        </p:txBody>
      </p:sp>
      <p:sp>
        <p:nvSpPr>
          <p:cNvPr id="25" name="Pfeil nach rechts 24"/>
          <p:cNvSpPr/>
          <p:nvPr/>
        </p:nvSpPr>
        <p:spPr>
          <a:xfrm rot="14366203">
            <a:off x="2139980" y="5382788"/>
            <a:ext cx="1944216" cy="144016"/>
          </a:xfrm>
          <a:prstGeom prst="rightArrow">
            <a:avLst>
              <a:gd name="adj1" fmla="val 40080"/>
              <a:gd name="adj2" fmla="val 2798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Pfeil nach rechts 25"/>
          <p:cNvSpPr/>
          <p:nvPr/>
        </p:nvSpPr>
        <p:spPr>
          <a:xfrm rot="18401393">
            <a:off x="3950421" y="5547683"/>
            <a:ext cx="1944216" cy="144016"/>
          </a:xfrm>
          <a:prstGeom prst="rightArrow">
            <a:avLst>
              <a:gd name="adj1" fmla="val 40080"/>
              <a:gd name="adj2" fmla="val 2798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Freihandform 26"/>
          <p:cNvSpPr/>
          <p:nvPr/>
        </p:nvSpPr>
        <p:spPr>
          <a:xfrm>
            <a:off x="899590" y="836712"/>
            <a:ext cx="432049" cy="360041"/>
          </a:xfrm>
          <a:custGeom>
            <a:avLst/>
            <a:gdLst>
              <a:gd name="connsiteX0" fmla="*/ 0 w 248194"/>
              <a:gd name="connsiteY0" fmla="*/ 143692 h 235132"/>
              <a:gd name="connsiteX1" fmla="*/ 169817 w 248194"/>
              <a:gd name="connsiteY1" fmla="*/ 104503 h 235132"/>
              <a:gd name="connsiteX2" fmla="*/ 248194 w 248194"/>
              <a:gd name="connsiteY2" fmla="*/ 0 h 235132"/>
              <a:gd name="connsiteX3" fmla="*/ 248194 w 248194"/>
              <a:gd name="connsiteY3" fmla="*/ 117566 h 235132"/>
              <a:gd name="connsiteX4" fmla="*/ 143691 w 248194"/>
              <a:gd name="connsiteY4" fmla="*/ 195943 h 235132"/>
              <a:gd name="connsiteX5" fmla="*/ 26126 w 248194"/>
              <a:gd name="connsiteY5" fmla="*/ 235132 h 235132"/>
              <a:gd name="connsiteX6" fmla="*/ 0 w 248194"/>
              <a:gd name="connsiteY6" fmla="*/ 143692 h 235132"/>
              <a:gd name="connsiteX0" fmla="*/ 80940 w 329134"/>
              <a:gd name="connsiteY0" fmla="*/ 143692 h 231892"/>
              <a:gd name="connsiteX1" fmla="*/ 250757 w 329134"/>
              <a:gd name="connsiteY1" fmla="*/ 104503 h 231892"/>
              <a:gd name="connsiteX2" fmla="*/ 329134 w 329134"/>
              <a:gd name="connsiteY2" fmla="*/ 0 h 231892"/>
              <a:gd name="connsiteX3" fmla="*/ 329134 w 329134"/>
              <a:gd name="connsiteY3" fmla="*/ 117566 h 231892"/>
              <a:gd name="connsiteX4" fmla="*/ 224631 w 329134"/>
              <a:gd name="connsiteY4" fmla="*/ 195943 h 231892"/>
              <a:gd name="connsiteX5" fmla="*/ 0 w 329134"/>
              <a:gd name="connsiteY5" fmla="*/ 231892 h 231892"/>
              <a:gd name="connsiteX6" fmla="*/ 80940 w 329134"/>
              <a:gd name="connsiteY6" fmla="*/ 143692 h 231892"/>
              <a:gd name="connsiteX0" fmla="*/ 54857 w 329134"/>
              <a:gd name="connsiteY0" fmla="*/ 139135 h 231892"/>
              <a:gd name="connsiteX1" fmla="*/ 250757 w 329134"/>
              <a:gd name="connsiteY1" fmla="*/ 104503 h 231892"/>
              <a:gd name="connsiteX2" fmla="*/ 329134 w 329134"/>
              <a:gd name="connsiteY2" fmla="*/ 0 h 231892"/>
              <a:gd name="connsiteX3" fmla="*/ 329134 w 329134"/>
              <a:gd name="connsiteY3" fmla="*/ 117566 h 231892"/>
              <a:gd name="connsiteX4" fmla="*/ 224631 w 329134"/>
              <a:gd name="connsiteY4" fmla="*/ 195943 h 231892"/>
              <a:gd name="connsiteX5" fmla="*/ 0 w 329134"/>
              <a:gd name="connsiteY5" fmla="*/ 231892 h 231892"/>
              <a:gd name="connsiteX6" fmla="*/ 54857 w 329134"/>
              <a:gd name="connsiteY6" fmla="*/ 139135 h 231892"/>
              <a:gd name="connsiteX0" fmla="*/ 109713 w 329134"/>
              <a:gd name="connsiteY0" fmla="*/ 139135 h 231892"/>
              <a:gd name="connsiteX1" fmla="*/ 250757 w 329134"/>
              <a:gd name="connsiteY1" fmla="*/ 104503 h 231892"/>
              <a:gd name="connsiteX2" fmla="*/ 329134 w 329134"/>
              <a:gd name="connsiteY2" fmla="*/ 0 h 231892"/>
              <a:gd name="connsiteX3" fmla="*/ 329134 w 329134"/>
              <a:gd name="connsiteY3" fmla="*/ 117566 h 231892"/>
              <a:gd name="connsiteX4" fmla="*/ 224631 w 329134"/>
              <a:gd name="connsiteY4" fmla="*/ 195943 h 231892"/>
              <a:gd name="connsiteX5" fmla="*/ 0 w 329134"/>
              <a:gd name="connsiteY5" fmla="*/ 231892 h 231892"/>
              <a:gd name="connsiteX6" fmla="*/ 109713 w 329134"/>
              <a:gd name="connsiteY6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329134 w 329134"/>
              <a:gd name="connsiteY2" fmla="*/ 117566 h 231892"/>
              <a:gd name="connsiteX3" fmla="*/ 224631 w 329134"/>
              <a:gd name="connsiteY3" fmla="*/ 195943 h 231892"/>
              <a:gd name="connsiteX4" fmla="*/ 0 w 329134"/>
              <a:gd name="connsiteY4" fmla="*/ 231892 h 231892"/>
              <a:gd name="connsiteX5" fmla="*/ 109713 w 329134"/>
              <a:gd name="connsiteY5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329134 w 329134"/>
              <a:gd name="connsiteY2" fmla="*/ 117566 h 231892"/>
              <a:gd name="connsiteX3" fmla="*/ 224631 w 329134"/>
              <a:gd name="connsiteY3" fmla="*/ 195943 h 231892"/>
              <a:gd name="connsiteX4" fmla="*/ 0 w 329134"/>
              <a:gd name="connsiteY4" fmla="*/ 231892 h 231892"/>
              <a:gd name="connsiteX5" fmla="*/ 109713 w 329134"/>
              <a:gd name="connsiteY5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224631 w 329134"/>
              <a:gd name="connsiteY2" fmla="*/ 195943 h 231892"/>
              <a:gd name="connsiteX3" fmla="*/ 0 w 329134"/>
              <a:gd name="connsiteY3" fmla="*/ 231892 h 231892"/>
              <a:gd name="connsiteX4" fmla="*/ 109713 w 329134"/>
              <a:gd name="connsiteY4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134" h="231892">
                <a:moveTo>
                  <a:pt x="109713" y="139135"/>
                </a:moveTo>
                <a:cubicBezTo>
                  <a:pt x="220645" y="146149"/>
                  <a:pt x="242124" y="50037"/>
                  <a:pt x="329134" y="0"/>
                </a:cubicBezTo>
                <a:cubicBezTo>
                  <a:pt x="257990" y="83655"/>
                  <a:pt x="260276" y="212220"/>
                  <a:pt x="0" y="231892"/>
                </a:cubicBezTo>
                <a:lnTo>
                  <a:pt x="109713" y="139135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4" grpId="0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/>
          <a:lstStyle/>
          <a:p>
            <a:r>
              <a:rPr lang="hu-HU" dirty="0" smtClean="0"/>
              <a:t>Elölről</a:t>
            </a:r>
            <a:endParaRPr lang="hu-HU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899592" y="332656"/>
            <a:ext cx="864096" cy="864096"/>
            <a:chOff x="395536" y="260648"/>
            <a:chExt cx="864096" cy="864096"/>
          </a:xfrm>
        </p:grpSpPr>
        <p:sp>
          <p:nvSpPr>
            <p:cNvPr id="5" name="Rechteck 4"/>
            <p:cNvSpPr/>
            <p:nvPr/>
          </p:nvSpPr>
          <p:spPr>
            <a:xfrm>
              <a:off x="395536" y="260648"/>
              <a:ext cx="864096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Gleichschenkliges Dreieck 5"/>
            <p:cNvSpPr/>
            <p:nvPr/>
          </p:nvSpPr>
          <p:spPr>
            <a:xfrm>
              <a:off x="395536" y="692696"/>
              <a:ext cx="864096" cy="432048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Gleichschenkliges Dreieck 6"/>
            <p:cNvSpPr/>
            <p:nvPr/>
          </p:nvSpPr>
          <p:spPr>
            <a:xfrm rot="5400000">
              <a:off x="179512" y="476672"/>
              <a:ext cx="864096" cy="432048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Gleichschenkliges Dreieck 7"/>
            <p:cNvSpPr/>
            <p:nvPr/>
          </p:nvSpPr>
          <p:spPr>
            <a:xfrm rot="10800000">
              <a:off x="395536" y="260648"/>
              <a:ext cx="864096" cy="43204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Gleichschenkliges Dreieck 8"/>
            <p:cNvSpPr/>
            <p:nvPr/>
          </p:nvSpPr>
          <p:spPr>
            <a:xfrm rot="16200000">
              <a:off x="611560" y="476672"/>
              <a:ext cx="864096" cy="432048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0" name="Pfeil nach rechts 9"/>
          <p:cNvSpPr/>
          <p:nvPr/>
        </p:nvSpPr>
        <p:spPr>
          <a:xfrm rot="18528441">
            <a:off x="584577" y="1283272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1" name="Gruppieren 10"/>
          <p:cNvGrpSpPr/>
          <p:nvPr/>
        </p:nvGrpSpPr>
        <p:grpSpPr>
          <a:xfrm>
            <a:off x="395536" y="1916832"/>
            <a:ext cx="3420492" cy="4800600"/>
            <a:chOff x="755576" y="1828800"/>
            <a:chExt cx="3420492" cy="4800600"/>
          </a:xfrm>
        </p:grpSpPr>
        <p:sp>
          <p:nvSpPr>
            <p:cNvPr id="12" name="Freihandform 11"/>
            <p:cNvSpPr/>
            <p:nvPr/>
          </p:nvSpPr>
          <p:spPr>
            <a:xfrm>
              <a:off x="800100" y="1854200"/>
              <a:ext cx="1981200" cy="4737100"/>
            </a:xfrm>
            <a:custGeom>
              <a:avLst/>
              <a:gdLst>
                <a:gd name="connsiteX0" fmla="*/ 0 w 1981200"/>
                <a:gd name="connsiteY0" fmla="*/ 88900 h 4737100"/>
                <a:gd name="connsiteX1" fmla="*/ 1981200 w 1981200"/>
                <a:gd name="connsiteY1" fmla="*/ 0 h 4737100"/>
                <a:gd name="connsiteX2" fmla="*/ 1866900 w 1981200"/>
                <a:gd name="connsiteY2" fmla="*/ 4737100 h 4737100"/>
                <a:gd name="connsiteX3" fmla="*/ 0 w 1981200"/>
                <a:gd name="connsiteY3" fmla="*/ 88900 h 47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4737100">
                  <a:moveTo>
                    <a:pt x="0" y="88900"/>
                  </a:moveTo>
                  <a:lnTo>
                    <a:pt x="1981200" y="0"/>
                  </a:lnTo>
                  <a:lnTo>
                    <a:pt x="1866900" y="47371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FFF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2667000" y="1828800"/>
              <a:ext cx="1485900" cy="4800600"/>
            </a:xfrm>
            <a:custGeom>
              <a:avLst/>
              <a:gdLst>
                <a:gd name="connsiteX0" fmla="*/ 88900 w 1485900"/>
                <a:gd name="connsiteY0" fmla="*/ 0 h 4800600"/>
                <a:gd name="connsiteX1" fmla="*/ 1485900 w 1485900"/>
                <a:gd name="connsiteY1" fmla="*/ 571500 h 4800600"/>
                <a:gd name="connsiteX2" fmla="*/ 0 w 1485900"/>
                <a:gd name="connsiteY2" fmla="*/ 4800600 h 4800600"/>
                <a:gd name="connsiteX3" fmla="*/ 88900 w 1485900"/>
                <a:gd name="connsiteY3" fmla="*/ 0 h 48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900" h="4800600">
                  <a:moveTo>
                    <a:pt x="88900" y="0"/>
                  </a:moveTo>
                  <a:lnTo>
                    <a:pt x="1485900" y="571500"/>
                  </a:lnTo>
                  <a:lnTo>
                    <a:pt x="0" y="480060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755576" y="1844824"/>
              <a:ext cx="3420492" cy="723528"/>
            </a:xfrm>
            <a:custGeom>
              <a:avLst/>
              <a:gdLst>
                <a:gd name="connsiteX0" fmla="*/ 0 w 2895600"/>
                <a:gd name="connsiteY0" fmla="*/ 88900 h 698500"/>
                <a:gd name="connsiteX1" fmla="*/ 1739900 w 2895600"/>
                <a:gd name="connsiteY1" fmla="*/ 0 h 698500"/>
                <a:gd name="connsiteX2" fmla="*/ 2895600 w 2895600"/>
                <a:gd name="connsiteY2" fmla="*/ 558800 h 698500"/>
                <a:gd name="connsiteX3" fmla="*/ 1028700 w 2895600"/>
                <a:gd name="connsiteY3" fmla="*/ 698500 h 698500"/>
                <a:gd name="connsiteX4" fmla="*/ 0 w 2895600"/>
                <a:gd name="connsiteY4" fmla="*/ 8890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5600" h="698500">
                  <a:moveTo>
                    <a:pt x="0" y="88900"/>
                  </a:moveTo>
                  <a:lnTo>
                    <a:pt x="1739900" y="0"/>
                  </a:lnTo>
                  <a:lnTo>
                    <a:pt x="2895600" y="558800"/>
                  </a:lnTo>
                  <a:lnTo>
                    <a:pt x="1028700" y="6985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1955800" y="2420888"/>
              <a:ext cx="2184152" cy="4208512"/>
            </a:xfrm>
            <a:custGeom>
              <a:avLst/>
              <a:gdLst>
                <a:gd name="connsiteX0" fmla="*/ 0 w 2209800"/>
                <a:gd name="connsiteY0" fmla="*/ 114300 h 4191000"/>
                <a:gd name="connsiteX1" fmla="*/ 2209800 w 2209800"/>
                <a:gd name="connsiteY1" fmla="*/ 0 h 4191000"/>
                <a:gd name="connsiteX2" fmla="*/ 711200 w 2209800"/>
                <a:gd name="connsiteY2" fmla="*/ 4191000 h 4191000"/>
                <a:gd name="connsiteX3" fmla="*/ 0 w 2209800"/>
                <a:gd name="connsiteY3" fmla="*/ 114300 h 4191000"/>
                <a:gd name="connsiteX0" fmla="*/ 0 w 2184152"/>
                <a:gd name="connsiteY0" fmla="*/ 131812 h 4208512"/>
                <a:gd name="connsiteX1" fmla="*/ 2184152 w 2184152"/>
                <a:gd name="connsiteY1" fmla="*/ 0 h 4208512"/>
                <a:gd name="connsiteX2" fmla="*/ 711200 w 2184152"/>
                <a:gd name="connsiteY2" fmla="*/ 4208512 h 4208512"/>
                <a:gd name="connsiteX3" fmla="*/ 0 w 2184152"/>
                <a:gd name="connsiteY3" fmla="*/ 131812 h 420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4152" h="4208512">
                  <a:moveTo>
                    <a:pt x="0" y="131812"/>
                  </a:moveTo>
                  <a:lnTo>
                    <a:pt x="2184152" y="0"/>
                  </a:lnTo>
                  <a:lnTo>
                    <a:pt x="711200" y="4208512"/>
                  </a:lnTo>
                  <a:lnTo>
                    <a:pt x="0" y="131812"/>
                  </a:ln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787400" y="1943100"/>
              <a:ext cx="1866900" cy="4673600"/>
            </a:xfrm>
            <a:custGeom>
              <a:avLst/>
              <a:gdLst>
                <a:gd name="connsiteX0" fmla="*/ 0 w 1866900"/>
                <a:gd name="connsiteY0" fmla="*/ 0 h 4673600"/>
                <a:gd name="connsiteX1" fmla="*/ 1181100 w 1866900"/>
                <a:gd name="connsiteY1" fmla="*/ 622300 h 4673600"/>
                <a:gd name="connsiteX2" fmla="*/ 1866900 w 1866900"/>
                <a:gd name="connsiteY2" fmla="*/ 4673600 h 4673600"/>
                <a:gd name="connsiteX3" fmla="*/ 0 w 1866900"/>
                <a:gd name="connsiteY3" fmla="*/ 0 h 467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6900" h="4673600">
                  <a:moveTo>
                    <a:pt x="0" y="0"/>
                  </a:moveTo>
                  <a:lnTo>
                    <a:pt x="1181100" y="622300"/>
                  </a:lnTo>
                  <a:lnTo>
                    <a:pt x="1866900" y="467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435" y="1628800"/>
            <a:ext cx="525456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reihandform 17"/>
          <p:cNvSpPr/>
          <p:nvPr/>
        </p:nvSpPr>
        <p:spPr>
          <a:xfrm>
            <a:off x="5295900" y="2708920"/>
            <a:ext cx="584200" cy="1202680"/>
          </a:xfrm>
          <a:custGeom>
            <a:avLst/>
            <a:gdLst>
              <a:gd name="connsiteX0" fmla="*/ 0 w 647700"/>
              <a:gd name="connsiteY0" fmla="*/ 0 h 1181100"/>
              <a:gd name="connsiteX1" fmla="*/ 635000 w 647700"/>
              <a:gd name="connsiteY1" fmla="*/ 88900 h 1181100"/>
              <a:gd name="connsiteX2" fmla="*/ 647700 w 647700"/>
              <a:gd name="connsiteY2" fmla="*/ 1181100 h 1181100"/>
              <a:gd name="connsiteX3" fmla="*/ 63500 w 647700"/>
              <a:gd name="connsiteY3" fmla="*/ 12700 h 1181100"/>
              <a:gd name="connsiteX4" fmla="*/ 0 w 647700"/>
              <a:gd name="connsiteY4" fmla="*/ 0 h 1181100"/>
              <a:gd name="connsiteX0" fmla="*/ 0 w 584200"/>
              <a:gd name="connsiteY0" fmla="*/ 0 h 1168400"/>
              <a:gd name="connsiteX1" fmla="*/ 571500 w 584200"/>
              <a:gd name="connsiteY1" fmla="*/ 76200 h 1168400"/>
              <a:gd name="connsiteX2" fmla="*/ 584200 w 584200"/>
              <a:gd name="connsiteY2" fmla="*/ 1168400 h 1168400"/>
              <a:gd name="connsiteX3" fmla="*/ 0 w 584200"/>
              <a:gd name="connsiteY3" fmla="*/ 0 h 1168400"/>
              <a:gd name="connsiteX0" fmla="*/ 0 w 584200"/>
              <a:gd name="connsiteY0" fmla="*/ 34280 h 1202680"/>
              <a:gd name="connsiteX1" fmla="*/ 500236 w 584200"/>
              <a:gd name="connsiteY1" fmla="*/ 0 h 1202680"/>
              <a:gd name="connsiteX2" fmla="*/ 584200 w 584200"/>
              <a:gd name="connsiteY2" fmla="*/ 1202680 h 1202680"/>
              <a:gd name="connsiteX3" fmla="*/ 0 w 584200"/>
              <a:gd name="connsiteY3" fmla="*/ 34280 h 1202680"/>
              <a:gd name="connsiteX0" fmla="*/ 0 w 584200"/>
              <a:gd name="connsiteY0" fmla="*/ 34280 h 1202680"/>
              <a:gd name="connsiteX1" fmla="*/ 428228 w 584200"/>
              <a:gd name="connsiteY1" fmla="*/ 0 h 1202680"/>
              <a:gd name="connsiteX2" fmla="*/ 584200 w 584200"/>
              <a:gd name="connsiteY2" fmla="*/ 1202680 h 1202680"/>
              <a:gd name="connsiteX3" fmla="*/ 0 w 584200"/>
              <a:gd name="connsiteY3" fmla="*/ 34280 h 120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200" h="1202680">
                <a:moveTo>
                  <a:pt x="0" y="34280"/>
                </a:moveTo>
                <a:lnTo>
                  <a:pt x="428228" y="0"/>
                </a:lnTo>
                <a:lnTo>
                  <a:pt x="584200" y="1202680"/>
                </a:lnTo>
                <a:lnTo>
                  <a:pt x="0" y="3428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Freihandform 18"/>
          <p:cNvSpPr/>
          <p:nvPr/>
        </p:nvSpPr>
        <p:spPr>
          <a:xfrm>
            <a:off x="489064" y="2138494"/>
            <a:ext cx="1187335" cy="846005"/>
          </a:xfrm>
          <a:custGeom>
            <a:avLst/>
            <a:gdLst>
              <a:gd name="connsiteX0" fmla="*/ 0 w 1168400"/>
              <a:gd name="connsiteY0" fmla="*/ 63500 h 825500"/>
              <a:gd name="connsiteX1" fmla="*/ 152400 w 1168400"/>
              <a:gd name="connsiteY1" fmla="*/ 0 h 825500"/>
              <a:gd name="connsiteX2" fmla="*/ 660400 w 1168400"/>
              <a:gd name="connsiteY2" fmla="*/ 254000 h 825500"/>
              <a:gd name="connsiteX3" fmla="*/ 1130300 w 1168400"/>
              <a:gd name="connsiteY3" fmla="*/ 495300 h 825500"/>
              <a:gd name="connsiteX4" fmla="*/ 1168400 w 1168400"/>
              <a:gd name="connsiteY4" fmla="*/ 825500 h 825500"/>
              <a:gd name="connsiteX5" fmla="*/ 812800 w 1168400"/>
              <a:gd name="connsiteY5" fmla="*/ 647700 h 825500"/>
              <a:gd name="connsiteX6" fmla="*/ 711200 w 1168400"/>
              <a:gd name="connsiteY6" fmla="*/ 609600 h 825500"/>
              <a:gd name="connsiteX7" fmla="*/ 431800 w 1168400"/>
              <a:gd name="connsiteY7" fmla="*/ 482600 h 825500"/>
              <a:gd name="connsiteX8" fmla="*/ 317500 w 1168400"/>
              <a:gd name="connsiteY8" fmla="*/ 393700 h 825500"/>
              <a:gd name="connsiteX9" fmla="*/ 139700 w 1168400"/>
              <a:gd name="connsiteY9" fmla="*/ 254000 h 825500"/>
              <a:gd name="connsiteX10" fmla="*/ 0 w 1168400"/>
              <a:gd name="connsiteY10" fmla="*/ 63500 h 825500"/>
              <a:gd name="connsiteX0" fmla="*/ 0 w 1168400"/>
              <a:gd name="connsiteY0" fmla="*/ 63500 h 825500"/>
              <a:gd name="connsiteX1" fmla="*/ 152400 w 1168400"/>
              <a:gd name="connsiteY1" fmla="*/ 0 h 825500"/>
              <a:gd name="connsiteX2" fmla="*/ 660400 w 1168400"/>
              <a:gd name="connsiteY2" fmla="*/ 254000 h 825500"/>
              <a:gd name="connsiteX3" fmla="*/ 1130300 w 1168400"/>
              <a:gd name="connsiteY3" fmla="*/ 495300 h 825500"/>
              <a:gd name="connsiteX4" fmla="*/ 1168400 w 1168400"/>
              <a:gd name="connsiteY4" fmla="*/ 825500 h 825500"/>
              <a:gd name="connsiteX5" fmla="*/ 812800 w 1168400"/>
              <a:gd name="connsiteY5" fmla="*/ 647700 h 825500"/>
              <a:gd name="connsiteX6" fmla="*/ 431800 w 1168400"/>
              <a:gd name="connsiteY6" fmla="*/ 482600 h 825500"/>
              <a:gd name="connsiteX7" fmla="*/ 317500 w 1168400"/>
              <a:gd name="connsiteY7" fmla="*/ 393700 h 825500"/>
              <a:gd name="connsiteX8" fmla="*/ 139700 w 1168400"/>
              <a:gd name="connsiteY8" fmla="*/ 254000 h 825500"/>
              <a:gd name="connsiteX9" fmla="*/ 0 w 1168400"/>
              <a:gd name="connsiteY9" fmla="*/ 63500 h 825500"/>
              <a:gd name="connsiteX0" fmla="*/ 0 w 1168400"/>
              <a:gd name="connsiteY0" fmla="*/ 63500 h 825500"/>
              <a:gd name="connsiteX1" fmla="*/ 152400 w 1168400"/>
              <a:gd name="connsiteY1" fmla="*/ 0 h 825500"/>
              <a:gd name="connsiteX2" fmla="*/ 660400 w 1168400"/>
              <a:gd name="connsiteY2" fmla="*/ 254000 h 825500"/>
              <a:gd name="connsiteX3" fmla="*/ 1130300 w 1168400"/>
              <a:gd name="connsiteY3" fmla="*/ 495300 h 825500"/>
              <a:gd name="connsiteX4" fmla="*/ 1168400 w 1168400"/>
              <a:gd name="connsiteY4" fmla="*/ 825500 h 825500"/>
              <a:gd name="connsiteX5" fmla="*/ 812800 w 1168400"/>
              <a:gd name="connsiteY5" fmla="*/ 647700 h 825500"/>
              <a:gd name="connsiteX6" fmla="*/ 431800 w 1168400"/>
              <a:gd name="connsiteY6" fmla="*/ 482600 h 825500"/>
              <a:gd name="connsiteX7" fmla="*/ 139700 w 1168400"/>
              <a:gd name="connsiteY7" fmla="*/ 254000 h 825500"/>
              <a:gd name="connsiteX8" fmla="*/ 0 w 1168400"/>
              <a:gd name="connsiteY8" fmla="*/ 63500 h 825500"/>
              <a:gd name="connsiteX0" fmla="*/ 0 w 1028700"/>
              <a:gd name="connsiteY0" fmla="*/ 254000 h 825500"/>
              <a:gd name="connsiteX1" fmla="*/ 12700 w 1028700"/>
              <a:gd name="connsiteY1" fmla="*/ 0 h 825500"/>
              <a:gd name="connsiteX2" fmla="*/ 520700 w 1028700"/>
              <a:gd name="connsiteY2" fmla="*/ 254000 h 825500"/>
              <a:gd name="connsiteX3" fmla="*/ 990600 w 1028700"/>
              <a:gd name="connsiteY3" fmla="*/ 495300 h 825500"/>
              <a:gd name="connsiteX4" fmla="*/ 1028700 w 1028700"/>
              <a:gd name="connsiteY4" fmla="*/ 825500 h 825500"/>
              <a:gd name="connsiteX5" fmla="*/ 673100 w 1028700"/>
              <a:gd name="connsiteY5" fmla="*/ 647700 h 825500"/>
              <a:gd name="connsiteX6" fmla="*/ 292100 w 1028700"/>
              <a:gd name="connsiteY6" fmla="*/ 482600 h 825500"/>
              <a:gd name="connsiteX7" fmla="*/ 0 w 1028700"/>
              <a:gd name="connsiteY7" fmla="*/ 254000 h 825500"/>
              <a:gd name="connsiteX0" fmla="*/ 158635 w 1187335"/>
              <a:gd name="connsiteY0" fmla="*/ 254000 h 825500"/>
              <a:gd name="connsiteX1" fmla="*/ 171335 w 1187335"/>
              <a:gd name="connsiteY1" fmla="*/ 0 h 825500"/>
              <a:gd name="connsiteX2" fmla="*/ 679335 w 1187335"/>
              <a:gd name="connsiteY2" fmla="*/ 254000 h 825500"/>
              <a:gd name="connsiteX3" fmla="*/ 1149235 w 1187335"/>
              <a:gd name="connsiteY3" fmla="*/ 495300 h 825500"/>
              <a:gd name="connsiteX4" fmla="*/ 1187335 w 1187335"/>
              <a:gd name="connsiteY4" fmla="*/ 825500 h 825500"/>
              <a:gd name="connsiteX5" fmla="*/ 831735 w 1187335"/>
              <a:gd name="connsiteY5" fmla="*/ 647700 h 825500"/>
              <a:gd name="connsiteX6" fmla="*/ 450735 w 1187335"/>
              <a:gd name="connsiteY6" fmla="*/ 482600 h 825500"/>
              <a:gd name="connsiteX7" fmla="*/ 158635 w 1187335"/>
              <a:gd name="connsiteY7" fmla="*/ 254000 h 825500"/>
              <a:gd name="connsiteX0" fmla="*/ 158635 w 1187335"/>
              <a:gd name="connsiteY0" fmla="*/ 274505 h 846005"/>
              <a:gd name="connsiteX1" fmla="*/ 171335 w 1187335"/>
              <a:gd name="connsiteY1" fmla="*/ 20505 h 846005"/>
              <a:gd name="connsiteX2" fmla="*/ 679335 w 1187335"/>
              <a:gd name="connsiteY2" fmla="*/ 274505 h 846005"/>
              <a:gd name="connsiteX3" fmla="*/ 1149235 w 1187335"/>
              <a:gd name="connsiteY3" fmla="*/ 515805 h 846005"/>
              <a:gd name="connsiteX4" fmla="*/ 1187335 w 1187335"/>
              <a:gd name="connsiteY4" fmla="*/ 846005 h 846005"/>
              <a:gd name="connsiteX5" fmla="*/ 831735 w 1187335"/>
              <a:gd name="connsiteY5" fmla="*/ 668205 h 846005"/>
              <a:gd name="connsiteX6" fmla="*/ 450735 w 1187335"/>
              <a:gd name="connsiteY6" fmla="*/ 503105 h 846005"/>
              <a:gd name="connsiteX7" fmla="*/ 158635 w 1187335"/>
              <a:gd name="connsiteY7" fmla="*/ 274505 h 84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7335" h="846005">
                <a:moveTo>
                  <a:pt x="158635" y="274505"/>
                </a:moveTo>
                <a:cubicBezTo>
                  <a:pt x="0" y="97366"/>
                  <a:pt x="67734" y="0"/>
                  <a:pt x="171335" y="20505"/>
                </a:cubicBezTo>
                <a:lnTo>
                  <a:pt x="679335" y="274505"/>
                </a:lnTo>
                <a:lnTo>
                  <a:pt x="1149235" y="515805"/>
                </a:lnTo>
                <a:lnTo>
                  <a:pt x="1187335" y="846005"/>
                </a:lnTo>
                <a:lnTo>
                  <a:pt x="831735" y="668205"/>
                </a:lnTo>
                <a:lnTo>
                  <a:pt x="450735" y="503105"/>
                </a:lnTo>
                <a:cubicBezTo>
                  <a:pt x="338552" y="437488"/>
                  <a:pt x="230602" y="344355"/>
                  <a:pt x="158635" y="274505"/>
                </a:cubicBez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e 19"/>
          <p:cNvSpPr/>
          <p:nvPr/>
        </p:nvSpPr>
        <p:spPr>
          <a:xfrm>
            <a:off x="1619672" y="4221088"/>
            <a:ext cx="72008" cy="72008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e 21"/>
          <p:cNvSpPr/>
          <p:nvPr/>
        </p:nvSpPr>
        <p:spPr>
          <a:xfrm>
            <a:off x="1745020" y="4442068"/>
            <a:ext cx="72008" cy="72008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e 22"/>
          <p:cNvSpPr/>
          <p:nvPr/>
        </p:nvSpPr>
        <p:spPr>
          <a:xfrm>
            <a:off x="1619672" y="4725144"/>
            <a:ext cx="72008" cy="72008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e 23"/>
          <p:cNvSpPr/>
          <p:nvPr/>
        </p:nvSpPr>
        <p:spPr>
          <a:xfrm>
            <a:off x="1835696" y="4941168"/>
            <a:ext cx="72008" cy="72008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extfeld 24"/>
          <p:cNvSpPr txBox="1"/>
          <p:nvPr/>
        </p:nvSpPr>
        <p:spPr>
          <a:xfrm>
            <a:off x="827584" y="19168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Fissura orbitalis inferior</a:t>
            </a:r>
            <a:endParaRPr lang="hu-HU" dirty="0"/>
          </a:p>
        </p:txBody>
      </p:sp>
      <p:sp>
        <p:nvSpPr>
          <p:cNvPr id="26" name="Textfeld 25"/>
          <p:cNvSpPr txBox="1"/>
          <p:nvPr/>
        </p:nvSpPr>
        <p:spPr>
          <a:xfrm>
            <a:off x="179512" y="436510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Foramina </a:t>
            </a:r>
            <a:br>
              <a:rPr lang="hu-HU" dirty="0" smtClean="0"/>
            </a:br>
            <a:r>
              <a:rPr lang="hu-HU" dirty="0" smtClean="0"/>
              <a:t>alveolaria</a:t>
            </a:r>
            <a:endParaRPr lang="hu-HU" dirty="0"/>
          </a:p>
        </p:txBody>
      </p:sp>
      <p:sp>
        <p:nvSpPr>
          <p:cNvPr id="27" name="Freihandform 26"/>
          <p:cNvSpPr/>
          <p:nvPr/>
        </p:nvSpPr>
        <p:spPr>
          <a:xfrm>
            <a:off x="899590" y="836712"/>
            <a:ext cx="432049" cy="360041"/>
          </a:xfrm>
          <a:custGeom>
            <a:avLst/>
            <a:gdLst>
              <a:gd name="connsiteX0" fmla="*/ 0 w 248194"/>
              <a:gd name="connsiteY0" fmla="*/ 143692 h 235132"/>
              <a:gd name="connsiteX1" fmla="*/ 169817 w 248194"/>
              <a:gd name="connsiteY1" fmla="*/ 104503 h 235132"/>
              <a:gd name="connsiteX2" fmla="*/ 248194 w 248194"/>
              <a:gd name="connsiteY2" fmla="*/ 0 h 235132"/>
              <a:gd name="connsiteX3" fmla="*/ 248194 w 248194"/>
              <a:gd name="connsiteY3" fmla="*/ 117566 h 235132"/>
              <a:gd name="connsiteX4" fmla="*/ 143691 w 248194"/>
              <a:gd name="connsiteY4" fmla="*/ 195943 h 235132"/>
              <a:gd name="connsiteX5" fmla="*/ 26126 w 248194"/>
              <a:gd name="connsiteY5" fmla="*/ 235132 h 235132"/>
              <a:gd name="connsiteX6" fmla="*/ 0 w 248194"/>
              <a:gd name="connsiteY6" fmla="*/ 143692 h 235132"/>
              <a:gd name="connsiteX0" fmla="*/ 80940 w 329134"/>
              <a:gd name="connsiteY0" fmla="*/ 143692 h 231892"/>
              <a:gd name="connsiteX1" fmla="*/ 250757 w 329134"/>
              <a:gd name="connsiteY1" fmla="*/ 104503 h 231892"/>
              <a:gd name="connsiteX2" fmla="*/ 329134 w 329134"/>
              <a:gd name="connsiteY2" fmla="*/ 0 h 231892"/>
              <a:gd name="connsiteX3" fmla="*/ 329134 w 329134"/>
              <a:gd name="connsiteY3" fmla="*/ 117566 h 231892"/>
              <a:gd name="connsiteX4" fmla="*/ 224631 w 329134"/>
              <a:gd name="connsiteY4" fmla="*/ 195943 h 231892"/>
              <a:gd name="connsiteX5" fmla="*/ 0 w 329134"/>
              <a:gd name="connsiteY5" fmla="*/ 231892 h 231892"/>
              <a:gd name="connsiteX6" fmla="*/ 80940 w 329134"/>
              <a:gd name="connsiteY6" fmla="*/ 143692 h 231892"/>
              <a:gd name="connsiteX0" fmla="*/ 54857 w 329134"/>
              <a:gd name="connsiteY0" fmla="*/ 139135 h 231892"/>
              <a:gd name="connsiteX1" fmla="*/ 250757 w 329134"/>
              <a:gd name="connsiteY1" fmla="*/ 104503 h 231892"/>
              <a:gd name="connsiteX2" fmla="*/ 329134 w 329134"/>
              <a:gd name="connsiteY2" fmla="*/ 0 h 231892"/>
              <a:gd name="connsiteX3" fmla="*/ 329134 w 329134"/>
              <a:gd name="connsiteY3" fmla="*/ 117566 h 231892"/>
              <a:gd name="connsiteX4" fmla="*/ 224631 w 329134"/>
              <a:gd name="connsiteY4" fmla="*/ 195943 h 231892"/>
              <a:gd name="connsiteX5" fmla="*/ 0 w 329134"/>
              <a:gd name="connsiteY5" fmla="*/ 231892 h 231892"/>
              <a:gd name="connsiteX6" fmla="*/ 54857 w 329134"/>
              <a:gd name="connsiteY6" fmla="*/ 139135 h 231892"/>
              <a:gd name="connsiteX0" fmla="*/ 109713 w 329134"/>
              <a:gd name="connsiteY0" fmla="*/ 139135 h 231892"/>
              <a:gd name="connsiteX1" fmla="*/ 250757 w 329134"/>
              <a:gd name="connsiteY1" fmla="*/ 104503 h 231892"/>
              <a:gd name="connsiteX2" fmla="*/ 329134 w 329134"/>
              <a:gd name="connsiteY2" fmla="*/ 0 h 231892"/>
              <a:gd name="connsiteX3" fmla="*/ 329134 w 329134"/>
              <a:gd name="connsiteY3" fmla="*/ 117566 h 231892"/>
              <a:gd name="connsiteX4" fmla="*/ 224631 w 329134"/>
              <a:gd name="connsiteY4" fmla="*/ 195943 h 231892"/>
              <a:gd name="connsiteX5" fmla="*/ 0 w 329134"/>
              <a:gd name="connsiteY5" fmla="*/ 231892 h 231892"/>
              <a:gd name="connsiteX6" fmla="*/ 109713 w 329134"/>
              <a:gd name="connsiteY6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329134 w 329134"/>
              <a:gd name="connsiteY2" fmla="*/ 117566 h 231892"/>
              <a:gd name="connsiteX3" fmla="*/ 224631 w 329134"/>
              <a:gd name="connsiteY3" fmla="*/ 195943 h 231892"/>
              <a:gd name="connsiteX4" fmla="*/ 0 w 329134"/>
              <a:gd name="connsiteY4" fmla="*/ 231892 h 231892"/>
              <a:gd name="connsiteX5" fmla="*/ 109713 w 329134"/>
              <a:gd name="connsiteY5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329134 w 329134"/>
              <a:gd name="connsiteY2" fmla="*/ 117566 h 231892"/>
              <a:gd name="connsiteX3" fmla="*/ 224631 w 329134"/>
              <a:gd name="connsiteY3" fmla="*/ 195943 h 231892"/>
              <a:gd name="connsiteX4" fmla="*/ 0 w 329134"/>
              <a:gd name="connsiteY4" fmla="*/ 231892 h 231892"/>
              <a:gd name="connsiteX5" fmla="*/ 109713 w 329134"/>
              <a:gd name="connsiteY5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224631 w 329134"/>
              <a:gd name="connsiteY2" fmla="*/ 195943 h 231892"/>
              <a:gd name="connsiteX3" fmla="*/ 0 w 329134"/>
              <a:gd name="connsiteY3" fmla="*/ 231892 h 231892"/>
              <a:gd name="connsiteX4" fmla="*/ 109713 w 329134"/>
              <a:gd name="connsiteY4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134" h="231892">
                <a:moveTo>
                  <a:pt x="109713" y="139135"/>
                </a:moveTo>
                <a:cubicBezTo>
                  <a:pt x="220645" y="146149"/>
                  <a:pt x="242124" y="50037"/>
                  <a:pt x="329134" y="0"/>
                </a:cubicBezTo>
                <a:cubicBezTo>
                  <a:pt x="257990" y="83655"/>
                  <a:pt x="260276" y="212220"/>
                  <a:pt x="0" y="231892"/>
                </a:cubicBezTo>
                <a:lnTo>
                  <a:pt x="109713" y="139135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Freihandform 27"/>
          <p:cNvSpPr/>
          <p:nvPr/>
        </p:nvSpPr>
        <p:spPr>
          <a:xfrm>
            <a:off x="900113" y="481013"/>
            <a:ext cx="147637" cy="723900"/>
          </a:xfrm>
          <a:custGeom>
            <a:avLst/>
            <a:gdLst>
              <a:gd name="connsiteX0" fmla="*/ 147637 w 147637"/>
              <a:gd name="connsiteY0" fmla="*/ 576262 h 723900"/>
              <a:gd name="connsiteX1" fmla="*/ 147637 w 147637"/>
              <a:gd name="connsiteY1" fmla="*/ 576262 h 723900"/>
              <a:gd name="connsiteX2" fmla="*/ 138112 w 147637"/>
              <a:gd name="connsiteY2" fmla="*/ 523875 h 723900"/>
              <a:gd name="connsiteX3" fmla="*/ 76200 w 147637"/>
              <a:gd name="connsiteY3" fmla="*/ 9525 h 723900"/>
              <a:gd name="connsiteX4" fmla="*/ 9525 w 147637"/>
              <a:gd name="connsiteY4" fmla="*/ 0 h 723900"/>
              <a:gd name="connsiteX5" fmla="*/ 4762 w 147637"/>
              <a:gd name="connsiteY5" fmla="*/ 42862 h 723900"/>
              <a:gd name="connsiteX6" fmla="*/ 0 w 147637"/>
              <a:gd name="connsiteY6" fmla="*/ 723900 h 723900"/>
              <a:gd name="connsiteX7" fmla="*/ 147637 w 147637"/>
              <a:gd name="connsiteY7" fmla="*/ 576262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637" h="723900">
                <a:moveTo>
                  <a:pt x="147637" y="576262"/>
                </a:moveTo>
                <a:lnTo>
                  <a:pt x="147637" y="576262"/>
                </a:lnTo>
                <a:cubicBezTo>
                  <a:pt x="137423" y="530301"/>
                  <a:pt x="138112" y="548036"/>
                  <a:pt x="138112" y="523875"/>
                </a:cubicBezTo>
                <a:lnTo>
                  <a:pt x="76200" y="9525"/>
                </a:lnTo>
                <a:lnTo>
                  <a:pt x="9525" y="0"/>
                </a:lnTo>
                <a:lnTo>
                  <a:pt x="4762" y="42862"/>
                </a:lnTo>
                <a:cubicBezTo>
                  <a:pt x="3175" y="269875"/>
                  <a:pt x="1587" y="496887"/>
                  <a:pt x="0" y="723900"/>
                </a:cubicBezTo>
                <a:lnTo>
                  <a:pt x="147637" y="576262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Ellipse 28"/>
          <p:cNvSpPr/>
          <p:nvPr/>
        </p:nvSpPr>
        <p:spPr>
          <a:xfrm>
            <a:off x="1115616" y="692696"/>
            <a:ext cx="45719" cy="45719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Ellipse 29"/>
          <p:cNvSpPr/>
          <p:nvPr/>
        </p:nvSpPr>
        <p:spPr>
          <a:xfrm>
            <a:off x="1141905" y="764704"/>
            <a:ext cx="45719" cy="45719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/>
      <p:bldP spid="26" grpId="0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Medial felől</a:t>
            </a:r>
            <a:endParaRPr lang="hu-HU" dirty="0"/>
          </a:p>
        </p:txBody>
      </p:sp>
      <p:pic>
        <p:nvPicPr>
          <p:cNvPr id="4" name="Inhaltsplatzhalter 3" descr="Benning06-04.jpg"/>
          <p:cNvPicPr>
            <a:picLocks noChangeAspect="1"/>
          </p:cNvPicPr>
          <p:nvPr/>
        </p:nvPicPr>
        <p:blipFill>
          <a:blip r:embed="rId3" cstate="print"/>
          <a:srcRect l="35464" r="3637"/>
          <a:stretch>
            <a:fillRect/>
          </a:stretch>
        </p:blipFill>
        <p:spPr>
          <a:xfrm>
            <a:off x="4133116" y="1340768"/>
            <a:ext cx="5010884" cy="5256584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971600" y="548680"/>
            <a:ext cx="864096" cy="864096"/>
            <a:chOff x="395536" y="260648"/>
            <a:chExt cx="864096" cy="864096"/>
          </a:xfrm>
        </p:grpSpPr>
        <p:sp>
          <p:nvSpPr>
            <p:cNvPr id="6" name="Rechteck 5"/>
            <p:cNvSpPr/>
            <p:nvPr/>
          </p:nvSpPr>
          <p:spPr>
            <a:xfrm>
              <a:off x="395536" y="260648"/>
              <a:ext cx="864096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Gleichschenkliges Dreieck 6"/>
            <p:cNvSpPr/>
            <p:nvPr/>
          </p:nvSpPr>
          <p:spPr>
            <a:xfrm>
              <a:off x="395536" y="692696"/>
              <a:ext cx="864096" cy="432048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Gleichschenkliges Dreieck 7"/>
            <p:cNvSpPr/>
            <p:nvPr/>
          </p:nvSpPr>
          <p:spPr>
            <a:xfrm rot="5400000">
              <a:off x="179512" y="476672"/>
              <a:ext cx="864096" cy="432048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Gleichschenkliges Dreieck 8"/>
            <p:cNvSpPr/>
            <p:nvPr/>
          </p:nvSpPr>
          <p:spPr>
            <a:xfrm rot="10800000">
              <a:off x="395536" y="260648"/>
              <a:ext cx="864096" cy="43204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Gleichschenkliges Dreieck 9"/>
            <p:cNvSpPr/>
            <p:nvPr/>
          </p:nvSpPr>
          <p:spPr>
            <a:xfrm rot="16200000">
              <a:off x="611560" y="476672"/>
              <a:ext cx="864096" cy="432048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1" name="Pfeil nach rechts 10"/>
          <p:cNvSpPr/>
          <p:nvPr/>
        </p:nvSpPr>
        <p:spPr>
          <a:xfrm rot="3559657">
            <a:off x="697821" y="72765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2" name="Gruppieren 11"/>
          <p:cNvGrpSpPr/>
          <p:nvPr/>
        </p:nvGrpSpPr>
        <p:grpSpPr>
          <a:xfrm>
            <a:off x="395536" y="1916832"/>
            <a:ext cx="3420492" cy="4800600"/>
            <a:chOff x="755576" y="1828800"/>
            <a:chExt cx="3420492" cy="4800600"/>
          </a:xfrm>
        </p:grpSpPr>
        <p:sp>
          <p:nvSpPr>
            <p:cNvPr id="13" name="Freihandform 12"/>
            <p:cNvSpPr/>
            <p:nvPr/>
          </p:nvSpPr>
          <p:spPr>
            <a:xfrm>
              <a:off x="800100" y="1854200"/>
              <a:ext cx="1981200" cy="4737100"/>
            </a:xfrm>
            <a:custGeom>
              <a:avLst/>
              <a:gdLst>
                <a:gd name="connsiteX0" fmla="*/ 0 w 1981200"/>
                <a:gd name="connsiteY0" fmla="*/ 88900 h 4737100"/>
                <a:gd name="connsiteX1" fmla="*/ 1981200 w 1981200"/>
                <a:gd name="connsiteY1" fmla="*/ 0 h 4737100"/>
                <a:gd name="connsiteX2" fmla="*/ 1866900 w 1981200"/>
                <a:gd name="connsiteY2" fmla="*/ 4737100 h 4737100"/>
                <a:gd name="connsiteX3" fmla="*/ 0 w 1981200"/>
                <a:gd name="connsiteY3" fmla="*/ 88900 h 47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4737100">
                  <a:moveTo>
                    <a:pt x="0" y="88900"/>
                  </a:moveTo>
                  <a:lnTo>
                    <a:pt x="1981200" y="0"/>
                  </a:lnTo>
                  <a:lnTo>
                    <a:pt x="1866900" y="47371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FFF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2667000" y="1828800"/>
              <a:ext cx="1485900" cy="4800600"/>
            </a:xfrm>
            <a:custGeom>
              <a:avLst/>
              <a:gdLst>
                <a:gd name="connsiteX0" fmla="*/ 88900 w 1485900"/>
                <a:gd name="connsiteY0" fmla="*/ 0 h 4800600"/>
                <a:gd name="connsiteX1" fmla="*/ 1485900 w 1485900"/>
                <a:gd name="connsiteY1" fmla="*/ 571500 h 4800600"/>
                <a:gd name="connsiteX2" fmla="*/ 0 w 1485900"/>
                <a:gd name="connsiteY2" fmla="*/ 4800600 h 4800600"/>
                <a:gd name="connsiteX3" fmla="*/ 88900 w 1485900"/>
                <a:gd name="connsiteY3" fmla="*/ 0 h 48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900" h="4800600">
                  <a:moveTo>
                    <a:pt x="88900" y="0"/>
                  </a:moveTo>
                  <a:lnTo>
                    <a:pt x="1485900" y="571500"/>
                  </a:lnTo>
                  <a:lnTo>
                    <a:pt x="0" y="480060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755576" y="1844824"/>
              <a:ext cx="3420492" cy="723528"/>
            </a:xfrm>
            <a:custGeom>
              <a:avLst/>
              <a:gdLst>
                <a:gd name="connsiteX0" fmla="*/ 0 w 2895600"/>
                <a:gd name="connsiteY0" fmla="*/ 88900 h 698500"/>
                <a:gd name="connsiteX1" fmla="*/ 1739900 w 2895600"/>
                <a:gd name="connsiteY1" fmla="*/ 0 h 698500"/>
                <a:gd name="connsiteX2" fmla="*/ 2895600 w 2895600"/>
                <a:gd name="connsiteY2" fmla="*/ 558800 h 698500"/>
                <a:gd name="connsiteX3" fmla="*/ 1028700 w 2895600"/>
                <a:gd name="connsiteY3" fmla="*/ 698500 h 698500"/>
                <a:gd name="connsiteX4" fmla="*/ 0 w 2895600"/>
                <a:gd name="connsiteY4" fmla="*/ 8890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5600" h="698500">
                  <a:moveTo>
                    <a:pt x="0" y="88900"/>
                  </a:moveTo>
                  <a:lnTo>
                    <a:pt x="1739900" y="0"/>
                  </a:lnTo>
                  <a:lnTo>
                    <a:pt x="2895600" y="558800"/>
                  </a:lnTo>
                  <a:lnTo>
                    <a:pt x="1028700" y="6985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1955800" y="2420888"/>
              <a:ext cx="2184152" cy="4208512"/>
            </a:xfrm>
            <a:custGeom>
              <a:avLst/>
              <a:gdLst>
                <a:gd name="connsiteX0" fmla="*/ 0 w 2209800"/>
                <a:gd name="connsiteY0" fmla="*/ 114300 h 4191000"/>
                <a:gd name="connsiteX1" fmla="*/ 2209800 w 2209800"/>
                <a:gd name="connsiteY1" fmla="*/ 0 h 4191000"/>
                <a:gd name="connsiteX2" fmla="*/ 711200 w 2209800"/>
                <a:gd name="connsiteY2" fmla="*/ 4191000 h 4191000"/>
                <a:gd name="connsiteX3" fmla="*/ 0 w 2209800"/>
                <a:gd name="connsiteY3" fmla="*/ 114300 h 4191000"/>
                <a:gd name="connsiteX0" fmla="*/ 0 w 2184152"/>
                <a:gd name="connsiteY0" fmla="*/ 131812 h 4208512"/>
                <a:gd name="connsiteX1" fmla="*/ 2184152 w 2184152"/>
                <a:gd name="connsiteY1" fmla="*/ 0 h 4208512"/>
                <a:gd name="connsiteX2" fmla="*/ 711200 w 2184152"/>
                <a:gd name="connsiteY2" fmla="*/ 4208512 h 4208512"/>
                <a:gd name="connsiteX3" fmla="*/ 0 w 2184152"/>
                <a:gd name="connsiteY3" fmla="*/ 131812 h 420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4152" h="4208512">
                  <a:moveTo>
                    <a:pt x="0" y="131812"/>
                  </a:moveTo>
                  <a:lnTo>
                    <a:pt x="2184152" y="0"/>
                  </a:lnTo>
                  <a:lnTo>
                    <a:pt x="711200" y="4208512"/>
                  </a:lnTo>
                  <a:lnTo>
                    <a:pt x="0" y="131812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Freihandform 16"/>
            <p:cNvSpPr/>
            <p:nvPr/>
          </p:nvSpPr>
          <p:spPr>
            <a:xfrm>
              <a:off x="787400" y="1943100"/>
              <a:ext cx="1866900" cy="4673600"/>
            </a:xfrm>
            <a:custGeom>
              <a:avLst/>
              <a:gdLst>
                <a:gd name="connsiteX0" fmla="*/ 0 w 1866900"/>
                <a:gd name="connsiteY0" fmla="*/ 0 h 4673600"/>
                <a:gd name="connsiteX1" fmla="*/ 1181100 w 1866900"/>
                <a:gd name="connsiteY1" fmla="*/ 622300 h 4673600"/>
                <a:gd name="connsiteX2" fmla="*/ 1866900 w 1866900"/>
                <a:gd name="connsiteY2" fmla="*/ 4673600 h 4673600"/>
                <a:gd name="connsiteX3" fmla="*/ 0 w 1866900"/>
                <a:gd name="connsiteY3" fmla="*/ 0 h 467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6900" h="4673600">
                  <a:moveTo>
                    <a:pt x="0" y="0"/>
                  </a:moveTo>
                  <a:lnTo>
                    <a:pt x="1181100" y="622300"/>
                  </a:lnTo>
                  <a:lnTo>
                    <a:pt x="1866900" y="467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9" name="Freihandform 18"/>
          <p:cNvSpPr/>
          <p:nvPr/>
        </p:nvSpPr>
        <p:spPr>
          <a:xfrm>
            <a:off x="5826034" y="3370217"/>
            <a:ext cx="483326" cy="1645920"/>
          </a:xfrm>
          <a:custGeom>
            <a:avLst/>
            <a:gdLst>
              <a:gd name="connsiteX0" fmla="*/ 0 w 483326"/>
              <a:gd name="connsiteY0" fmla="*/ 0 h 1645920"/>
              <a:gd name="connsiteX1" fmla="*/ 483326 w 483326"/>
              <a:gd name="connsiteY1" fmla="*/ 91440 h 1645920"/>
              <a:gd name="connsiteX2" fmla="*/ 195943 w 483326"/>
              <a:gd name="connsiteY2" fmla="*/ 1645920 h 1645920"/>
              <a:gd name="connsiteX3" fmla="*/ 0 w 483326"/>
              <a:gd name="connsiteY3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326" h="1645920">
                <a:moveTo>
                  <a:pt x="0" y="0"/>
                </a:moveTo>
                <a:lnTo>
                  <a:pt x="483326" y="91440"/>
                </a:lnTo>
                <a:lnTo>
                  <a:pt x="195943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e 19"/>
          <p:cNvSpPr/>
          <p:nvPr/>
        </p:nvSpPr>
        <p:spPr>
          <a:xfrm rot="21221502">
            <a:off x="2195736" y="2636912"/>
            <a:ext cx="504056" cy="648072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extfeld 20"/>
          <p:cNvSpPr txBox="1"/>
          <p:nvPr/>
        </p:nvSpPr>
        <p:spPr>
          <a:xfrm>
            <a:off x="2699792" y="134076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Foramen sphenopalatinum</a:t>
            </a:r>
            <a:endParaRPr lang="hu-HU" dirty="0"/>
          </a:p>
        </p:txBody>
      </p:sp>
      <p:sp>
        <p:nvSpPr>
          <p:cNvPr id="22" name="Freihandform 21"/>
          <p:cNvSpPr/>
          <p:nvPr/>
        </p:nvSpPr>
        <p:spPr>
          <a:xfrm>
            <a:off x="971077" y="1048395"/>
            <a:ext cx="432049" cy="360041"/>
          </a:xfrm>
          <a:custGeom>
            <a:avLst/>
            <a:gdLst>
              <a:gd name="connsiteX0" fmla="*/ 0 w 248194"/>
              <a:gd name="connsiteY0" fmla="*/ 143692 h 235132"/>
              <a:gd name="connsiteX1" fmla="*/ 169817 w 248194"/>
              <a:gd name="connsiteY1" fmla="*/ 104503 h 235132"/>
              <a:gd name="connsiteX2" fmla="*/ 248194 w 248194"/>
              <a:gd name="connsiteY2" fmla="*/ 0 h 235132"/>
              <a:gd name="connsiteX3" fmla="*/ 248194 w 248194"/>
              <a:gd name="connsiteY3" fmla="*/ 117566 h 235132"/>
              <a:gd name="connsiteX4" fmla="*/ 143691 w 248194"/>
              <a:gd name="connsiteY4" fmla="*/ 195943 h 235132"/>
              <a:gd name="connsiteX5" fmla="*/ 26126 w 248194"/>
              <a:gd name="connsiteY5" fmla="*/ 235132 h 235132"/>
              <a:gd name="connsiteX6" fmla="*/ 0 w 248194"/>
              <a:gd name="connsiteY6" fmla="*/ 143692 h 235132"/>
              <a:gd name="connsiteX0" fmla="*/ 80940 w 329134"/>
              <a:gd name="connsiteY0" fmla="*/ 143692 h 231892"/>
              <a:gd name="connsiteX1" fmla="*/ 250757 w 329134"/>
              <a:gd name="connsiteY1" fmla="*/ 104503 h 231892"/>
              <a:gd name="connsiteX2" fmla="*/ 329134 w 329134"/>
              <a:gd name="connsiteY2" fmla="*/ 0 h 231892"/>
              <a:gd name="connsiteX3" fmla="*/ 329134 w 329134"/>
              <a:gd name="connsiteY3" fmla="*/ 117566 h 231892"/>
              <a:gd name="connsiteX4" fmla="*/ 224631 w 329134"/>
              <a:gd name="connsiteY4" fmla="*/ 195943 h 231892"/>
              <a:gd name="connsiteX5" fmla="*/ 0 w 329134"/>
              <a:gd name="connsiteY5" fmla="*/ 231892 h 231892"/>
              <a:gd name="connsiteX6" fmla="*/ 80940 w 329134"/>
              <a:gd name="connsiteY6" fmla="*/ 143692 h 231892"/>
              <a:gd name="connsiteX0" fmla="*/ 54857 w 329134"/>
              <a:gd name="connsiteY0" fmla="*/ 139135 h 231892"/>
              <a:gd name="connsiteX1" fmla="*/ 250757 w 329134"/>
              <a:gd name="connsiteY1" fmla="*/ 104503 h 231892"/>
              <a:gd name="connsiteX2" fmla="*/ 329134 w 329134"/>
              <a:gd name="connsiteY2" fmla="*/ 0 h 231892"/>
              <a:gd name="connsiteX3" fmla="*/ 329134 w 329134"/>
              <a:gd name="connsiteY3" fmla="*/ 117566 h 231892"/>
              <a:gd name="connsiteX4" fmla="*/ 224631 w 329134"/>
              <a:gd name="connsiteY4" fmla="*/ 195943 h 231892"/>
              <a:gd name="connsiteX5" fmla="*/ 0 w 329134"/>
              <a:gd name="connsiteY5" fmla="*/ 231892 h 231892"/>
              <a:gd name="connsiteX6" fmla="*/ 54857 w 329134"/>
              <a:gd name="connsiteY6" fmla="*/ 139135 h 231892"/>
              <a:gd name="connsiteX0" fmla="*/ 109713 w 329134"/>
              <a:gd name="connsiteY0" fmla="*/ 139135 h 231892"/>
              <a:gd name="connsiteX1" fmla="*/ 250757 w 329134"/>
              <a:gd name="connsiteY1" fmla="*/ 104503 h 231892"/>
              <a:gd name="connsiteX2" fmla="*/ 329134 w 329134"/>
              <a:gd name="connsiteY2" fmla="*/ 0 h 231892"/>
              <a:gd name="connsiteX3" fmla="*/ 329134 w 329134"/>
              <a:gd name="connsiteY3" fmla="*/ 117566 h 231892"/>
              <a:gd name="connsiteX4" fmla="*/ 224631 w 329134"/>
              <a:gd name="connsiteY4" fmla="*/ 195943 h 231892"/>
              <a:gd name="connsiteX5" fmla="*/ 0 w 329134"/>
              <a:gd name="connsiteY5" fmla="*/ 231892 h 231892"/>
              <a:gd name="connsiteX6" fmla="*/ 109713 w 329134"/>
              <a:gd name="connsiteY6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329134 w 329134"/>
              <a:gd name="connsiteY2" fmla="*/ 117566 h 231892"/>
              <a:gd name="connsiteX3" fmla="*/ 224631 w 329134"/>
              <a:gd name="connsiteY3" fmla="*/ 195943 h 231892"/>
              <a:gd name="connsiteX4" fmla="*/ 0 w 329134"/>
              <a:gd name="connsiteY4" fmla="*/ 231892 h 231892"/>
              <a:gd name="connsiteX5" fmla="*/ 109713 w 329134"/>
              <a:gd name="connsiteY5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329134 w 329134"/>
              <a:gd name="connsiteY2" fmla="*/ 117566 h 231892"/>
              <a:gd name="connsiteX3" fmla="*/ 224631 w 329134"/>
              <a:gd name="connsiteY3" fmla="*/ 195943 h 231892"/>
              <a:gd name="connsiteX4" fmla="*/ 0 w 329134"/>
              <a:gd name="connsiteY4" fmla="*/ 231892 h 231892"/>
              <a:gd name="connsiteX5" fmla="*/ 109713 w 329134"/>
              <a:gd name="connsiteY5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224631 w 329134"/>
              <a:gd name="connsiteY2" fmla="*/ 195943 h 231892"/>
              <a:gd name="connsiteX3" fmla="*/ 0 w 329134"/>
              <a:gd name="connsiteY3" fmla="*/ 231892 h 231892"/>
              <a:gd name="connsiteX4" fmla="*/ 109713 w 329134"/>
              <a:gd name="connsiteY4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134" h="231892">
                <a:moveTo>
                  <a:pt x="109713" y="139135"/>
                </a:moveTo>
                <a:cubicBezTo>
                  <a:pt x="220645" y="146149"/>
                  <a:pt x="242124" y="50037"/>
                  <a:pt x="329134" y="0"/>
                </a:cubicBezTo>
                <a:cubicBezTo>
                  <a:pt x="257990" y="83655"/>
                  <a:pt x="260276" y="212220"/>
                  <a:pt x="0" y="231892"/>
                </a:cubicBezTo>
                <a:lnTo>
                  <a:pt x="109713" y="139135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Freihandform 22"/>
          <p:cNvSpPr/>
          <p:nvPr/>
        </p:nvSpPr>
        <p:spPr>
          <a:xfrm>
            <a:off x="971600" y="692696"/>
            <a:ext cx="147637" cy="723900"/>
          </a:xfrm>
          <a:custGeom>
            <a:avLst/>
            <a:gdLst>
              <a:gd name="connsiteX0" fmla="*/ 147637 w 147637"/>
              <a:gd name="connsiteY0" fmla="*/ 576262 h 723900"/>
              <a:gd name="connsiteX1" fmla="*/ 147637 w 147637"/>
              <a:gd name="connsiteY1" fmla="*/ 576262 h 723900"/>
              <a:gd name="connsiteX2" fmla="*/ 138112 w 147637"/>
              <a:gd name="connsiteY2" fmla="*/ 523875 h 723900"/>
              <a:gd name="connsiteX3" fmla="*/ 76200 w 147637"/>
              <a:gd name="connsiteY3" fmla="*/ 9525 h 723900"/>
              <a:gd name="connsiteX4" fmla="*/ 9525 w 147637"/>
              <a:gd name="connsiteY4" fmla="*/ 0 h 723900"/>
              <a:gd name="connsiteX5" fmla="*/ 4762 w 147637"/>
              <a:gd name="connsiteY5" fmla="*/ 42862 h 723900"/>
              <a:gd name="connsiteX6" fmla="*/ 0 w 147637"/>
              <a:gd name="connsiteY6" fmla="*/ 723900 h 723900"/>
              <a:gd name="connsiteX7" fmla="*/ 147637 w 147637"/>
              <a:gd name="connsiteY7" fmla="*/ 576262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637" h="723900">
                <a:moveTo>
                  <a:pt x="147637" y="576262"/>
                </a:moveTo>
                <a:lnTo>
                  <a:pt x="147637" y="576262"/>
                </a:lnTo>
                <a:cubicBezTo>
                  <a:pt x="137423" y="530301"/>
                  <a:pt x="138112" y="548036"/>
                  <a:pt x="138112" y="523875"/>
                </a:cubicBezTo>
                <a:lnTo>
                  <a:pt x="76200" y="9525"/>
                </a:lnTo>
                <a:lnTo>
                  <a:pt x="9525" y="0"/>
                </a:lnTo>
                <a:lnTo>
                  <a:pt x="4762" y="42862"/>
                </a:lnTo>
                <a:cubicBezTo>
                  <a:pt x="3175" y="269875"/>
                  <a:pt x="1587" y="496887"/>
                  <a:pt x="0" y="723900"/>
                </a:cubicBezTo>
                <a:lnTo>
                  <a:pt x="147637" y="576262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e 23"/>
          <p:cNvSpPr/>
          <p:nvPr/>
        </p:nvSpPr>
        <p:spPr>
          <a:xfrm>
            <a:off x="1187103" y="904379"/>
            <a:ext cx="45719" cy="45719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Ellipse 24"/>
          <p:cNvSpPr/>
          <p:nvPr/>
        </p:nvSpPr>
        <p:spPr>
          <a:xfrm>
            <a:off x="1213392" y="976387"/>
            <a:ext cx="45719" cy="45719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Ellipse 25"/>
          <p:cNvSpPr/>
          <p:nvPr/>
        </p:nvSpPr>
        <p:spPr>
          <a:xfrm>
            <a:off x="1331640" y="573058"/>
            <a:ext cx="144016" cy="72008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1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9792" y="332656"/>
            <a:ext cx="6069360" cy="1143000"/>
          </a:xfrm>
        </p:spPr>
        <p:txBody>
          <a:bodyPr/>
          <a:lstStyle/>
          <a:p>
            <a:r>
              <a:rPr lang="hu-HU" dirty="0" smtClean="0"/>
              <a:t>Hátulról</a:t>
            </a:r>
            <a:endParaRPr lang="hu-HU" dirty="0"/>
          </a:p>
        </p:txBody>
      </p:sp>
      <p:pic>
        <p:nvPicPr>
          <p:cNvPr id="4" name="Inhaltsplatzhalter 3" descr="Benning05_7-24.jpg"/>
          <p:cNvPicPr>
            <a:picLocks noChangeAspect="1"/>
          </p:cNvPicPr>
          <p:nvPr/>
        </p:nvPicPr>
        <p:blipFill>
          <a:blip r:embed="rId3" cstate="print"/>
          <a:srcRect l="48425"/>
          <a:stretch>
            <a:fillRect/>
          </a:stretch>
        </p:blipFill>
        <p:spPr>
          <a:xfrm>
            <a:off x="4427984" y="1700808"/>
            <a:ext cx="4716016" cy="4852313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971600" y="548680"/>
            <a:ext cx="864096" cy="864096"/>
            <a:chOff x="395536" y="260648"/>
            <a:chExt cx="864096" cy="864096"/>
          </a:xfrm>
        </p:grpSpPr>
        <p:sp>
          <p:nvSpPr>
            <p:cNvPr id="6" name="Rechteck 5"/>
            <p:cNvSpPr/>
            <p:nvPr/>
          </p:nvSpPr>
          <p:spPr>
            <a:xfrm>
              <a:off x="395536" y="260648"/>
              <a:ext cx="864096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Gleichschenkliges Dreieck 6"/>
            <p:cNvSpPr/>
            <p:nvPr/>
          </p:nvSpPr>
          <p:spPr>
            <a:xfrm>
              <a:off x="395536" y="692696"/>
              <a:ext cx="864096" cy="432048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Gleichschenkliges Dreieck 7"/>
            <p:cNvSpPr/>
            <p:nvPr/>
          </p:nvSpPr>
          <p:spPr>
            <a:xfrm rot="5400000">
              <a:off x="179512" y="476672"/>
              <a:ext cx="864096" cy="432048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Gleichschenkliges Dreieck 8"/>
            <p:cNvSpPr/>
            <p:nvPr/>
          </p:nvSpPr>
          <p:spPr>
            <a:xfrm rot="10800000">
              <a:off x="395536" y="260648"/>
              <a:ext cx="864096" cy="43204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Gleichschenkliges Dreieck 9"/>
            <p:cNvSpPr/>
            <p:nvPr/>
          </p:nvSpPr>
          <p:spPr>
            <a:xfrm rot="16200000">
              <a:off x="611560" y="476672"/>
              <a:ext cx="864096" cy="432048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1" name="Pfeil nach rechts 10"/>
          <p:cNvSpPr/>
          <p:nvPr/>
        </p:nvSpPr>
        <p:spPr>
          <a:xfrm rot="12170473">
            <a:off x="2051720" y="1124744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2" name="Gruppieren 11"/>
          <p:cNvGrpSpPr/>
          <p:nvPr/>
        </p:nvGrpSpPr>
        <p:grpSpPr>
          <a:xfrm>
            <a:off x="395536" y="1916832"/>
            <a:ext cx="3420492" cy="4800600"/>
            <a:chOff x="755576" y="1828800"/>
            <a:chExt cx="3420492" cy="4800600"/>
          </a:xfrm>
        </p:grpSpPr>
        <p:sp>
          <p:nvSpPr>
            <p:cNvPr id="13" name="Freihandform 12"/>
            <p:cNvSpPr/>
            <p:nvPr/>
          </p:nvSpPr>
          <p:spPr>
            <a:xfrm>
              <a:off x="800100" y="1854200"/>
              <a:ext cx="1981200" cy="4737100"/>
            </a:xfrm>
            <a:custGeom>
              <a:avLst/>
              <a:gdLst>
                <a:gd name="connsiteX0" fmla="*/ 0 w 1981200"/>
                <a:gd name="connsiteY0" fmla="*/ 88900 h 4737100"/>
                <a:gd name="connsiteX1" fmla="*/ 1981200 w 1981200"/>
                <a:gd name="connsiteY1" fmla="*/ 0 h 4737100"/>
                <a:gd name="connsiteX2" fmla="*/ 1866900 w 1981200"/>
                <a:gd name="connsiteY2" fmla="*/ 4737100 h 4737100"/>
                <a:gd name="connsiteX3" fmla="*/ 0 w 1981200"/>
                <a:gd name="connsiteY3" fmla="*/ 88900 h 47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4737100">
                  <a:moveTo>
                    <a:pt x="0" y="88900"/>
                  </a:moveTo>
                  <a:lnTo>
                    <a:pt x="1981200" y="0"/>
                  </a:lnTo>
                  <a:lnTo>
                    <a:pt x="1866900" y="47371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FFF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2667000" y="1828800"/>
              <a:ext cx="1485900" cy="4800600"/>
            </a:xfrm>
            <a:custGeom>
              <a:avLst/>
              <a:gdLst>
                <a:gd name="connsiteX0" fmla="*/ 88900 w 1485900"/>
                <a:gd name="connsiteY0" fmla="*/ 0 h 4800600"/>
                <a:gd name="connsiteX1" fmla="*/ 1485900 w 1485900"/>
                <a:gd name="connsiteY1" fmla="*/ 571500 h 4800600"/>
                <a:gd name="connsiteX2" fmla="*/ 0 w 1485900"/>
                <a:gd name="connsiteY2" fmla="*/ 4800600 h 4800600"/>
                <a:gd name="connsiteX3" fmla="*/ 88900 w 1485900"/>
                <a:gd name="connsiteY3" fmla="*/ 0 h 48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900" h="4800600">
                  <a:moveTo>
                    <a:pt x="88900" y="0"/>
                  </a:moveTo>
                  <a:lnTo>
                    <a:pt x="1485900" y="571500"/>
                  </a:lnTo>
                  <a:lnTo>
                    <a:pt x="0" y="480060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755576" y="1844824"/>
              <a:ext cx="3420492" cy="723528"/>
            </a:xfrm>
            <a:custGeom>
              <a:avLst/>
              <a:gdLst>
                <a:gd name="connsiteX0" fmla="*/ 0 w 2895600"/>
                <a:gd name="connsiteY0" fmla="*/ 88900 h 698500"/>
                <a:gd name="connsiteX1" fmla="*/ 1739900 w 2895600"/>
                <a:gd name="connsiteY1" fmla="*/ 0 h 698500"/>
                <a:gd name="connsiteX2" fmla="*/ 2895600 w 2895600"/>
                <a:gd name="connsiteY2" fmla="*/ 558800 h 698500"/>
                <a:gd name="connsiteX3" fmla="*/ 1028700 w 2895600"/>
                <a:gd name="connsiteY3" fmla="*/ 698500 h 698500"/>
                <a:gd name="connsiteX4" fmla="*/ 0 w 2895600"/>
                <a:gd name="connsiteY4" fmla="*/ 8890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5600" h="698500">
                  <a:moveTo>
                    <a:pt x="0" y="88900"/>
                  </a:moveTo>
                  <a:lnTo>
                    <a:pt x="1739900" y="0"/>
                  </a:lnTo>
                  <a:lnTo>
                    <a:pt x="2895600" y="558800"/>
                  </a:lnTo>
                  <a:lnTo>
                    <a:pt x="1028700" y="6985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1955800" y="2420888"/>
              <a:ext cx="2184152" cy="4208512"/>
            </a:xfrm>
            <a:custGeom>
              <a:avLst/>
              <a:gdLst>
                <a:gd name="connsiteX0" fmla="*/ 0 w 2209800"/>
                <a:gd name="connsiteY0" fmla="*/ 114300 h 4191000"/>
                <a:gd name="connsiteX1" fmla="*/ 2209800 w 2209800"/>
                <a:gd name="connsiteY1" fmla="*/ 0 h 4191000"/>
                <a:gd name="connsiteX2" fmla="*/ 711200 w 2209800"/>
                <a:gd name="connsiteY2" fmla="*/ 4191000 h 4191000"/>
                <a:gd name="connsiteX3" fmla="*/ 0 w 2209800"/>
                <a:gd name="connsiteY3" fmla="*/ 114300 h 4191000"/>
                <a:gd name="connsiteX0" fmla="*/ 0 w 2184152"/>
                <a:gd name="connsiteY0" fmla="*/ 131812 h 4208512"/>
                <a:gd name="connsiteX1" fmla="*/ 2184152 w 2184152"/>
                <a:gd name="connsiteY1" fmla="*/ 0 h 4208512"/>
                <a:gd name="connsiteX2" fmla="*/ 711200 w 2184152"/>
                <a:gd name="connsiteY2" fmla="*/ 4208512 h 4208512"/>
                <a:gd name="connsiteX3" fmla="*/ 0 w 2184152"/>
                <a:gd name="connsiteY3" fmla="*/ 131812 h 420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4152" h="4208512">
                  <a:moveTo>
                    <a:pt x="0" y="131812"/>
                  </a:moveTo>
                  <a:lnTo>
                    <a:pt x="2184152" y="0"/>
                  </a:lnTo>
                  <a:lnTo>
                    <a:pt x="711200" y="4208512"/>
                  </a:lnTo>
                  <a:lnTo>
                    <a:pt x="0" y="131812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Freihandform 16"/>
            <p:cNvSpPr/>
            <p:nvPr/>
          </p:nvSpPr>
          <p:spPr>
            <a:xfrm>
              <a:off x="787400" y="1943100"/>
              <a:ext cx="1866900" cy="4673600"/>
            </a:xfrm>
            <a:custGeom>
              <a:avLst/>
              <a:gdLst>
                <a:gd name="connsiteX0" fmla="*/ 0 w 1866900"/>
                <a:gd name="connsiteY0" fmla="*/ 0 h 4673600"/>
                <a:gd name="connsiteX1" fmla="*/ 1181100 w 1866900"/>
                <a:gd name="connsiteY1" fmla="*/ 622300 h 4673600"/>
                <a:gd name="connsiteX2" fmla="*/ 1866900 w 1866900"/>
                <a:gd name="connsiteY2" fmla="*/ 4673600 h 4673600"/>
                <a:gd name="connsiteX3" fmla="*/ 0 w 1866900"/>
                <a:gd name="connsiteY3" fmla="*/ 0 h 467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6900" h="4673600">
                  <a:moveTo>
                    <a:pt x="0" y="0"/>
                  </a:moveTo>
                  <a:lnTo>
                    <a:pt x="1181100" y="622300"/>
                  </a:lnTo>
                  <a:lnTo>
                    <a:pt x="1866900" y="467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8" name="Freihandform 17"/>
          <p:cNvSpPr/>
          <p:nvPr/>
        </p:nvSpPr>
        <p:spPr>
          <a:xfrm>
            <a:off x="4932041" y="3717031"/>
            <a:ext cx="648072" cy="1286043"/>
          </a:xfrm>
          <a:custGeom>
            <a:avLst/>
            <a:gdLst>
              <a:gd name="connsiteX0" fmla="*/ 0 w 613954"/>
              <a:gd name="connsiteY0" fmla="*/ 52251 h 1306285"/>
              <a:gd name="connsiteX1" fmla="*/ 404949 w 613954"/>
              <a:gd name="connsiteY1" fmla="*/ 0 h 1306285"/>
              <a:gd name="connsiteX2" fmla="*/ 613954 w 613954"/>
              <a:gd name="connsiteY2" fmla="*/ 1306285 h 1306285"/>
              <a:gd name="connsiteX3" fmla="*/ 0 w 613954"/>
              <a:gd name="connsiteY3" fmla="*/ 52251 h 1306285"/>
              <a:gd name="connsiteX0" fmla="*/ 0 w 655415"/>
              <a:gd name="connsiteY0" fmla="*/ 0 h 1254034"/>
              <a:gd name="connsiteX1" fmla="*/ 655415 w 655415"/>
              <a:gd name="connsiteY1" fmla="*/ 112008 h 1254034"/>
              <a:gd name="connsiteX2" fmla="*/ 613954 w 655415"/>
              <a:gd name="connsiteY2" fmla="*/ 1254034 h 1254034"/>
              <a:gd name="connsiteX3" fmla="*/ 0 w 655415"/>
              <a:gd name="connsiteY3" fmla="*/ 0 h 1254034"/>
              <a:gd name="connsiteX0" fmla="*/ 0 w 648072"/>
              <a:gd name="connsiteY0" fmla="*/ 0 h 1286043"/>
              <a:gd name="connsiteX1" fmla="*/ 648072 w 648072"/>
              <a:gd name="connsiteY1" fmla="*/ 144017 h 1286043"/>
              <a:gd name="connsiteX2" fmla="*/ 606611 w 648072"/>
              <a:gd name="connsiteY2" fmla="*/ 1286043 h 1286043"/>
              <a:gd name="connsiteX3" fmla="*/ 0 w 648072"/>
              <a:gd name="connsiteY3" fmla="*/ 0 h 1286043"/>
              <a:gd name="connsiteX0" fmla="*/ 0 w 648072"/>
              <a:gd name="connsiteY0" fmla="*/ 0 h 1286043"/>
              <a:gd name="connsiteX1" fmla="*/ 648072 w 648072"/>
              <a:gd name="connsiteY1" fmla="*/ 144017 h 1286043"/>
              <a:gd name="connsiteX2" fmla="*/ 606611 w 648072"/>
              <a:gd name="connsiteY2" fmla="*/ 1286043 h 1286043"/>
              <a:gd name="connsiteX3" fmla="*/ 0 w 648072"/>
              <a:gd name="connsiteY3" fmla="*/ 0 h 1286043"/>
              <a:gd name="connsiteX0" fmla="*/ 0 w 648072"/>
              <a:gd name="connsiteY0" fmla="*/ 0 h 1286043"/>
              <a:gd name="connsiteX1" fmla="*/ 648072 w 648072"/>
              <a:gd name="connsiteY1" fmla="*/ 144017 h 1286043"/>
              <a:gd name="connsiteX2" fmla="*/ 606611 w 648072"/>
              <a:gd name="connsiteY2" fmla="*/ 1286043 h 1286043"/>
              <a:gd name="connsiteX3" fmla="*/ 0 w 648072"/>
              <a:gd name="connsiteY3" fmla="*/ 0 h 128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072" h="1286043">
                <a:moveTo>
                  <a:pt x="0" y="0"/>
                </a:moveTo>
                <a:lnTo>
                  <a:pt x="648072" y="144017"/>
                </a:lnTo>
                <a:lnTo>
                  <a:pt x="606611" y="1286043"/>
                </a:lnTo>
                <a:cubicBezTo>
                  <a:pt x="455036" y="704543"/>
                  <a:pt x="436037" y="329087"/>
                  <a:pt x="0" y="0"/>
                </a:cubicBez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e 18"/>
          <p:cNvSpPr/>
          <p:nvPr/>
        </p:nvSpPr>
        <p:spPr>
          <a:xfrm>
            <a:off x="3203848" y="2564904"/>
            <a:ext cx="360040" cy="36004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extfeld 19"/>
          <p:cNvSpPr txBox="1"/>
          <p:nvPr/>
        </p:nvSpPr>
        <p:spPr>
          <a:xfrm>
            <a:off x="2771800" y="148478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Canalis pterygoideus</a:t>
            </a:r>
            <a:endParaRPr lang="hu-HU" dirty="0"/>
          </a:p>
        </p:txBody>
      </p:sp>
      <p:sp>
        <p:nvSpPr>
          <p:cNvPr id="21" name="Freihandform 20"/>
          <p:cNvSpPr/>
          <p:nvPr/>
        </p:nvSpPr>
        <p:spPr>
          <a:xfrm>
            <a:off x="971077" y="1048395"/>
            <a:ext cx="432049" cy="360041"/>
          </a:xfrm>
          <a:custGeom>
            <a:avLst/>
            <a:gdLst>
              <a:gd name="connsiteX0" fmla="*/ 0 w 248194"/>
              <a:gd name="connsiteY0" fmla="*/ 143692 h 235132"/>
              <a:gd name="connsiteX1" fmla="*/ 169817 w 248194"/>
              <a:gd name="connsiteY1" fmla="*/ 104503 h 235132"/>
              <a:gd name="connsiteX2" fmla="*/ 248194 w 248194"/>
              <a:gd name="connsiteY2" fmla="*/ 0 h 235132"/>
              <a:gd name="connsiteX3" fmla="*/ 248194 w 248194"/>
              <a:gd name="connsiteY3" fmla="*/ 117566 h 235132"/>
              <a:gd name="connsiteX4" fmla="*/ 143691 w 248194"/>
              <a:gd name="connsiteY4" fmla="*/ 195943 h 235132"/>
              <a:gd name="connsiteX5" fmla="*/ 26126 w 248194"/>
              <a:gd name="connsiteY5" fmla="*/ 235132 h 235132"/>
              <a:gd name="connsiteX6" fmla="*/ 0 w 248194"/>
              <a:gd name="connsiteY6" fmla="*/ 143692 h 235132"/>
              <a:gd name="connsiteX0" fmla="*/ 80940 w 329134"/>
              <a:gd name="connsiteY0" fmla="*/ 143692 h 231892"/>
              <a:gd name="connsiteX1" fmla="*/ 250757 w 329134"/>
              <a:gd name="connsiteY1" fmla="*/ 104503 h 231892"/>
              <a:gd name="connsiteX2" fmla="*/ 329134 w 329134"/>
              <a:gd name="connsiteY2" fmla="*/ 0 h 231892"/>
              <a:gd name="connsiteX3" fmla="*/ 329134 w 329134"/>
              <a:gd name="connsiteY3" fmla="*/ 117566 h 231892"/>
              <a:gd name="connsiteX4" fmla="*/ 224631 w 329134"/>
              <a:gd name="connsiteY4" fmla="*/ 195943 h 231892"/>
              <a:gd name="connsiteX5" fmla="*/ 0 w 329134"/>
              <a:gd name="connsiteY5" fmla="*/ 231892 h 231892"/>
              <a:gd name="connsiteX6" fmla="*/ 80940 w 329134"/>
              <a:gd name="connsiteY6" fmla="*/ 143692 h 231892"/>
              <a:gd name="connsiteX0" fmla="*/ 54857 w 329134"/>
              <a:gd name="connsiteY0" fmla="*/ 139135 h 231892"/>
              <a:gd name="connsiteX1" fmla="*/ 250757 w 329134"/>
              <a:gd name="connsiteY1" fmla="*/ 104503 h 231892"/>
              <a:gd name="connsiteX2" fmla="*/ 329134 w 329134"/>
              <a:gd name="connsiteY2" fmla="*/ 0 h 231892"/>
              <a:gd name="connsiteX3" fmla="*/ 329134 w 329134"/>
              <a:gd name="connsiteY3" fmla="*/ 117566 h 231892"/>
              <a:gd name="connsiteX4" fmla="*/ 224631 w 329134"/>
              <a:gd name="connsiteY4" fmla="*/ 195943 h 231892"/>
              <a:gd name="connsiteX5" fmla="*/ 0 w 329134"/>
              <a:gd name="connsiteY5" fmla="*/ 231892 h 231892"/>
              <a:gd name="connsiteX6" fmla="*/ 54857 w 329134"/>
              <a:gd name="connsiteY6" fmla="*/ 139135 h 231892"/>
              <a:gd name="connsiteX0" fmla="*/ 109713 w 329134"/>
              <a:gd name="connsiteY0" fmla="*/ 139135 h 231892"/>
              <a:gd name="connsiteX1" fmla="*/ 250757 w 329134"/>
              <a:gd name="connsiteY1" fmla="*/ 104503 h 231892"/>
              <a:gd name="connsiteX2" fmla="*/ 329134 w 329134"/>
              <a:gd name="connsiteY2" fmla="*/ 0 h 231892"/>
              <a:gd name="connsiteX3" fmla="*/ 329134 w 329134"/>
              <a:gd name="connsiteY3" fmla="*/ 117566 h 231892"/>
              <a:gd name="connsiteX4" fmla="*/ 224631 w 329134"/>
              <a:gd name="connsiteY4" fmla="*/ 195943 h 231892"/>
              <a:gd name="connsiteX5" fmla="*/ 0 w 329134"/>
              <a:gd name="connsiteY5" fmla="*/ 231892 h 231892"/>
              <a:gd name="connsiteX6" fmla="*/ 109713 w 329134"/>
              <a:gd name="connsiteY6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329134 w 329134"/>
              <a:gd name="connsiteY2" fmla="*/ 117566 h 231892"/>
              <a:gd name="connsiteX3" fmla="*/ 224631 w 329134"/>
              <a:gd name="connsiteY3" fmla="*/ 195943 h 231892"/>
              <a:gd name="connsiteX4" fmla="*/ 0 w 329134"/>
              <a:gd name="connsiteY4" fmla="*/ 231892 h 231892"/>
              <a:gd name="connsiteX5" fmla="*/ 109713 w 329134"/>
              <a:gd name="connsiteY5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329134 w 329134"/>
              <a:gd name="connsiteY2" fmla="*/ 117566 h 231892"/>
              <a:gd name="connsiteX3" fmla="*/ 224631 w 329134"/>
              <a:gd name="connsiteY3" fmla="*/ 195943 h 231892"/>
              <a:gd name="connsiteX4" fmla="*/ 0 w 329134"/>
              <a:gd name="connsiteY4" fmla="*/ 231892 h 231892"/>
              <a:gd name="connsiteX5" fmla="*/ 109713 w 329134"/>
              <a:gd name="connsiteY5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224631 w 329134"/>
              <a:gd name="connsiteY2" fmla="*/ 195943 h 231892"/>
              <a:gd name="connsiteX3" fmla="*/ 0 w 329134"/>
              <a:gd name="connsiteY3" fmla="*/ 231892 h 231892"/>
              <a:gd name="connsiteX4" fmla="*/ 109713 w 329134"/>
              <a:gd name="connsiteY4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134" h="231892">
                <a:moveTo>
                  <a:pt x="109713" y="139135"/>
                </a:moveTo>
                <a:cubicBezTo>
                  <a:pt x="220645" y="146149"/>
                  <a:pt x="242124" y="50037"/>
                  <a:pt x="329134" y="0"/>
                </a:cubicBezTo>
                <a:cubicBezTo>
                  <a:pt x="257990" y="83655"/>
                  <a:pt x="260276" y="212220"/>
                  <a:pt x="0" y="231892"/>
                </a:cubicBezTo>
                <a:lnTo>
                  <a:pt x="109713" y="139135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Freihandform 21"/>
          <p:cNvSpPr/>
          <p:nvPr/>
        </p:nvSpPr>
        <p:spPr>
          <a:xfrm>
            <a:off x="971600" y="692696"/>
            <a:ext cx="147637" cy="723900"/>
          </a:xfrm>
          <a:custGeom>
            <a:avLst/>
            <a:gdLst>
              <a:gd name="connsiteX0" fmla="*/ 147637 w 147637"/>
              <a:gd name="connsiteY0" fmla="*/ 576262 h 723900"/>
              <a:gd name="connsiteX1" fmla="*/ 147637 w 147637"/>
              <a:gd name="connsiteY1" fmla="*/ 576262 h 723900"/>
              <a:gd name="connsiteX2" fmla="*/ 138112 w 147637"/>
              <a:gd name="connsiteY2" fmla="*/ 523875 h 723900"/>
              <a:gd name="connsiteX3" fmla="*/ 76200 w 147637"/>
              <a:gd name="connsiteY3" fmla="*/ 9525 h 723900"/>
              <a:gd name="connsiteX4" fmla="*/ 9525 w 147637"/>
              <a:gd name="connsiteY4" fmla="*/ 0 h 723900"/>
              <a:gd name="connsiteX5" fmla="*/ 4762 w 147637"/>
              <a:gd name="connsiteY5" fmla="*/ 42862 h 723900"/>
              <a:gd name="connsiteX6" fmla="*/ 0 w 147637"/>
              <a:gd name="connsiteY6" fmla="*/ 723900 h 723900"/>
              <a:gd name="connsiteX7" fmla="*/ 147637 w 147637"/>
              <a:gd name="connsiteY7" fmla="*/ 576262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637" h="723900">
                <a:moveTo>
                  <a:pt x="147637" y="576262"/>
                </a:moveTo>
                <a:lnTo>
                  <a:pt x="147637" y="576262"/>
                </a:lnTo>
                <a:cubicBezTo>
                  <a:pt x="137423" y="530301"/>
                  <a:pt x="138112" y="548036"/>
                  <a:pt x="138112" y="523875"/>
                </a:cubicBezTo>
                <a:lnTo>
                  <a:pt x="76200" y="9525"/>
                </a:lnTo>
                <a:lnTo>
                  <a:pt x="9525" y="0"/>
                </a:lnTo>
                <a:lnTo>
                  <a:pt x="4762" y="42862"/>
                </a:lnTo>
                <a:cubicBezTo>
                  <a:pt x="3175" y="269875"/>
                  <a:pt x="1587" y="496887"/>
                  <a:pt x="0" y="723900"/>
                </a:cubicBezTo>
                <a:lnTo>
                  <a:pt x="147637" y="576262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e 22"/>
          <p:cNvSpPr/>
          <p:nvPr/>
        </p:nvSpPr>
        <p:spPr>
          <a:xfrm>
            <a:off x="1187103" y="904379"/>
            <a:ext cx="45719" cy="45719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e 23"/>
          <p:cNvSpPr/>
          <p:nvPr/>
        </p:nvSpPr>
        <p:spPr>
          <a:xfrm>
            <a:off x="1213392" y="976387"/>
            <a:ext cx="45719" cy="45719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Ellipse 24"/>
          <p:cNvSpPr/>
          <p:nvPr/>
        </p:nvSpPr>
        <p:spPr>
          <a:xfrm>
            <a:off x="1331640" y="573058"/>
            <a:ext cx="144016" cy="72008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Ellipse 25"/>
          <p:cNvSpPr/>
          <p:nvPr/>
        </p:nvSpPr>
        <p:spPr>
          <a:xfrm>
            <a:off x="1744636" y="687933"/>
            <a:ext cx="72008" cy="144015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Alulról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Inhaltsplatzhalter 3" descr="Benning05_7-20.jpg"/>
          <p:cNvPicPr>
            <a:picLocks noChangeAspect="1"/>
          </p:cNvPicPr>
          <p:nvPr/>
        </p:nvPicPr>
        <p:blipFill>
          <a:blip r:embed="rId3" cstate="print"/>
          <a:srcRect l="28246" r="42107" b="59122"/>
          <a:stretch>
            <a:fillRect/>
          </a:stretch>
        </p:blipFill>
        <p:spPr>
          <a:xfrm rot="16200000">
            <a:off x="4103565" y="945107"/>
            <a:ext cx="4572766" cy="5508104"/>
          </a:xfrm>
          <a:prstGeom prst="rect">
            <a:avLst/>
          </a:prstGeom>
        </p:spPr>
      </p:pic>
      <p:grpSp>
        <p:nvGrpSpPr>
          <p:cNvPr id="5" name="Gruppieren 4"/>
          <p:cNvGrpSpPr/>
          <p:nvPr/>
        </p:nvGrpSpPr>
        <p:grpSpPr>
          <a:xfrm>
            <a:off x="971600" y="548680"/>
            <a:ext cx="864096" cy="864096"/>
            <a:chOff x="395536" y="260648"/>
            <a:chExt cx="864096" cy="864096"/>
          </a:xfrm>
        </p:grpSpPr>
        <p:sp>
          <p:nvSpPr>
            <p:cNvPr id="6" name="Rechteck 5"/>
            <p:cNvSpPr/>
            <p:nvPr/>
          </p:nvSpPr>
          <p:spPr>
            <a:xfrm>
              <a:off x="395536" y="260648"/>
              <a:ext cx="864096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Gleichschenkliges Dreieck 6"/>
            <p:cNvSpPr/>
            <p:nvPr/>
          </p:nvSpPr>
          <p:spPr>
            <a:xfrm>
              <a:off x="395536" y="692696"/>
              <a:ext cx="864096" cy="432048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Gleichschenkliges Dreieck 7"/>
            <p:cNvSpPr/>
            <p:nvPr/>
          </p:nvSpPr>
          <p:spPr>
            <a:xfrm rot="5400000">
              <a:off x="179512" y="476672"/>
              <a:ext cx="864096" cy="432048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Gleichschenkliges Dreieck 8"/>
            <p:cNvSpPr/>
            <p:nvPr/>
          </p:nvSpPr>
          <p:spPr>
            <a:xfrm rot="10800000">
              <a:off x="395536" y="260648"/>
              <a:ext cx="864096" cy="43204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Gleichschenkliges Dreieck 9"/>
            <p:cNvSpPr/>
            <p:nvPr/>
          </p:nvSpPr>
          <p:spPr>
            <a:xfrm rot="16200000">
              <a:off x="611560" y="476672"/>
              <a:ext cx="864096" cy="432048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1" name="Freihandform 10"/>
          <p:cNvSpPr/>
          <p:nvPr/>
        </p:nvSpPr>
        <p:spPr>
          <a:xfrm>
            <a:off x="971077" y="1048395"/>
            <a:ext cx="432049" cy="360041"/>
          </a:xfrm>
          <a:custGeom>
            <a:avLst/>
            <a:gdLst>
              <a:gd name="connsiteX0" fmla="*/ 0 w 248194"/>
              <a:gd name="connsiteY0" fmla="*/ 143692 h 235132"/>
              <a:gd name="connsiteX1" fmla="*/ 169817 w 248194"/>
              <a:gd name="connsiteY1" fmla="*/ 104503 h 235132"/>
              <a:gd name="connsiteX2" fmla="*/ 248194 w 248194"/>
              <a:gd name="connsiteY2" fmla="*/ 0 h 235132"/>
              <a:gd name="connsiteX3" fmla="*/ 248194 w 248194"/>
              <a:gd name="connsiteY3" fmla="*/ 117566 h 235132"/>
              <a:gd name="connsiteX4" fmla="*/ 143691 w 248194"/>
              <a:gd name="connsiteY4" fmla="*/ 195943 h 235132"/>
              <a:gd name="connsiteX5" fmla="*/ 26126 w 248194"/>
              <a:gd name="connsiteY5" fmla="*/ 235132 h 235132"/>
              <a:gd name="connsiteX6" fmla="*/ 0 w 248194"/>
              <a:gd name="connsiteY6" fmla="*/ 143692 h 235132"/>
              <a:gd name="connsiteX0" fmla="*/ 80940 w 329134"/>
              <a:gd name="connsiteY0" fmla="*/ 143692 h 231892"/>
              <a:gd name="connsiteX1" fmla="*/ 250757 w 329134"/>
              <a:gd name="connsiteY1" fmla="*/ 104503 h 231892"/>
              <a:gd name="connsiteX2" fmla="*/ 329134 w 329134"/>
              <a:gd name="connsiteY2" fmla="*/ 0 h 231892"/>
              <a:gd name="connsiteX3" fmla="*/ 329134 w 329134"/>
              <a:gd name="connsiteY3" fmla="*/ 117566 h 231892"/>
              <a:gd name="connsiteX4" fmla="*/ 224631 w 329134"/>
              <a:gd name="connsiteY4" fmla="*/ 195943 h 231892"/>
              <a:gd name="connsiteX5" fmla="*/ 0 w 329134"/>
              <a:gd name="connsiteY5" fmla="*/ 231892 h 231892"/>
              <a:gd name="connsiteX6" fmla="*/ 80940 w 329134"/>
              <a:gd name="connsiteY6" fmla="*/ 143692 h 231892"/>
              <a:gd name="connsiteX0" fmla="*/ 54857 w 329134"/>
              <a:gd name="connsiteY0" fmla="*/ 139135 h 231892"/>
              <a:gd name="connsiteX1" fmla="*/ 250757 w 329134"/>
              <a:gd name="connsiteY1" fmla="*/ 104503 h 231892"/>
              <a:gd name="connsiteX2" fmla="*/ 329134 w 329134"/>
              <a:gd name="connsiteY2" fmla="*/ 0 h 231892"/>
              <a:gd name="connsiteX3" fmla="*/ 329134 w 329134"/>
              <a:gd name="connsiteY3" fmla="*/ 117566 h 231892"/>
              <a:gd name="connsiteX4" fmla="*/ 224631 w 329134"/>
              <a:gd name="connsiteY4" fmla="*/ 195943 h 231892"/>
              <a:gd name="connsiteX5" fmla="*/ 0 w 329134"/>
              <a:gd name="connsiteY5" fmla="*/ 231892 h 231892"/>
              <a:gd name="connsiteX6" fmla="*/ 54857 w 329134"/>
              <a:gd name="connsiteY6" fmla="*/ 139135 h 231892"/>
              <a:gd name="connsiteX0" fmla="*/ 109713 w 329134"/>
              <a:gd name="connsiteY0" fmla="*/ 139135 h 231892"/>
              <a:gd name="connsiteX1" fmla="*/ 250757 w 329134"/>
              <a:gd name="connsiteY1" fmla="*/ 104503 h 231892"/>
              <a:gd name="connsiteX2" fmla="*/ 329134 w 329134"/>
              <a:gd name="connsiteY2" fmla="*/ 0 h 231892"/>
              <a:gd name="connsiteX3" fmla="*/ 329134 w 329134"/>
              <a:gd name="connsiteY3" fmla="*/ 117566 h 231892"/>
              <a:gd name="connsiteX4" fmla="*/ 224631 w 329134"/>
              <a:gd name="connsiteY4" fmla="*/ 195943 h 231892"/>
              <a:gd name="connsiteX5" fmla="*/ 0 w 329134"/>
              <a:gd name="connsiteY5" fmla="*/ 231892 h 231892"/>
              <a:gd name="connsiteX6" fmla="*/ 109713 w 329134"/>
              <a:gd name="connsiteY6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329134 w 329134"/>
              <a:gd name="connsiteY2" fmla="*/ 117566 h 231892"/>
              <a:gd name="connsiteX3" fmla="*/ 224631 w 329134"/>
              <a:gd name="connsiteY3" fmla="*/ 195943 h 231892"/>
              <a:gd name="connsiteX4" fmla="*/ 0 w 329134"/>
              <a:gd name="connsiteY4" fmla="*/ 231892 h 231892"/>
              <a:gd name="connsiteX5" fmla="*/ 109713 w 329134"/>
              <a:gd name="connsiteY5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329134 w 329134"/>
              <a:gd name="connsiteY2" fmla="*/ 117566 h 231892"/>
              <a:gd name="connsiteX3" fmla="*/ 224631 w 329134"/>
              <a:gd name="connsiteY3" fmla="*/ 195943 h 231892"/>
              <a:gd name="connsiteX4" fmla="*/ 0 w 329134"/>
              <a:gd name="connsiteY4" fmla="*/ 231892 h 231892"/>
              <a:gd name="connsiteX5" fmla="*/ 109713 w 329134"/>
              <a:gd name="connsiteY5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224631 w 329134"/>
              <a:gd name="connsiteY2" fmla="*/ 195943 h 231892"/>
              <a:gd name="connsiteX3" fmla="*/ 0 w 329134"/>
              <a:gd name="connsiteY3" fmla="*/ 231892 h 231892"/>
              <a:gd name="connsiteX4" fmla="*/ 109713 w 329134"/>
              <a:gd name="connsiteY4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134" h="231892">
                <a:moveTo>
                  <a:pt x="109713" y="139135"/>
                </a:moveTo>
                <a:cubicBezTo>
                  <a:pt x="220645" y="146149"/>
                  <a:pt x="242124" y="50037"/>
                  <a:pt x="329134" y="0"/>
                </a:cubicBezTo>
                <a:cubicBezTo>
                  <a:pt x="257990" y="83655"/>
                  <a:pt x="260276" y="212220"/>
                  <a:pt x="0" y="231892"/>
                </a:cubicBezTo>
                <a:lnTo>
                  <a:pt x="109713" y="139135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reihandform 11"/>
          <p:cNvSpPr/>
          <p:nvPr/>
        </p:nvSpPr>
        <p:spPr>
          <a:xfrm>
            <a:off x="971600" y="692696"/>
            <a:ext cx="147637" cy="723900"/>
          </a:xfrm>
          <a:custGeom>
            <a:avLst/>
            <a:gdLst>
              <a:gd name="connsiteX0" fmla="*/ 147637 w 147637"/>
              <a:gd name="connsiteY0" fmla="*/ 576262 h 723900"/>
              <a:gd name="connsiteX1" fmla="*/ 147637 w 147637"/>
              <a:gd name="connsiteY1" fmla="*/ 576262 h 723900"/>
              <a:gd name="connsiteX2" fmla="*/ 138112 w 147637"/>
              <a:gd name="connsiteY2" fmla="*/ 523875 h 723900"/>
              <a:gd name="connsiteX3" fmla="*/ 76200 w 147637"/>
              <a:gd name="connsiteY3" fmla="*/ 9525 h 723900"/>
              <a:gd name="connsiteX4" fmla="*/ 9525 w 147637"/>
              <a:gd name="connsiteY4" fmla="*/ 0 h 723900"/>
              <a:gd name="connsiteX5" fmla="*/ 4762 w 147637"/>
              <a:gd name="connsiteY5" fmla="*/ 42862 h 723900"/>
              <a:gd name="connsiteX6" fmla="*/ 0 w 147637"/>
              <a:gd name="connsiteY6" fmla="*/ 723900 h 723900"/>
              <a:gd name="connsiteX7" fmla="*/ 147637 w 147637"/>
              <a:gd name="connsiteY7" fmla="*/ 576262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637" h="723900">
                <a:moveTo>
                  <a:pt x="147637" y="576262"/>
                </a:moveTo>
                <a:lnTo>
                  <a:pt x="147637" y="576262"/>
                </a:lnTo>
                <a:cubicBezTo>
                  <a:pt x="137423" y="530301"/>
                  <a:pt x="138112" y="548036"/>
                  <a:pt x="138112" y="523875"/>
                </a:cubicBezTo>
                <a:lnTo>
                  <a:pt x="76200" y="9525"/>
                </a:lnTo>
                <a:lnTo>
                  <a:pt x="9525" y="0"/>
                </a:lnTo>
                <a:lnTo>
                  <a:pt x="4762" y="42862"/>
                </a:lnTo>
                <a:cubicBezTo>
                  <a:pt x="3175" y="269875"/>
                  <a:pt x="1587" y="496887"/>
                  <a:pt x="0" y="723900"/>
                </a:cubicBezTo>
                <a:lnTo>
                  <a:pt x="147637" y="576262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e 12"/>
          <p:cNvSpPr/>
          <p:nvPr/>
        </p:nvSpPr>
        <p:spPr>
          <a:xfrm>
            <a:off x="1187103" y="904379"/>
            <a:ext cx="45719" cy="45719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e 13"/>
          <p:cNvSpPr/>
          <p:nvPr/>
        </p:nvSpPr>
        <p:spPr>
          <a:xfrm>
            <a:off x="1213392" y="976387"/>
            <a:ext cx="45719" cy="45719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Ellipse 14"/>
          <p:cNvSpPr/>
          <p:nvPr/>
        </p:nvSpPr>
        <p:spPr>
          <a:xfrm>
            <a:off x="1331640" y="573058"/>
            <a:ext cx="144016" cy="72008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e 15"/>
          <p:cNvSpPr/>
          <p:nvPr/>
        </p:nvSpPr>
        <p:spPr>
          <a:xfrm>
            <a:off x="1744636" y="687933"/>
            <a:ext cx="72008" cy="144015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7236296" y="3284984"/>
            <a:ext cx="864096" cy="864096"/>
            <a:chOff x="7236296" y="3284984"/>
            <a:chExt cx="864096" cy="864096"/>
          </a:xfrm>
        </p:grpSpPr>
        <p:sp>
          <p:nvSpPr>
            <p:cNvPr id="19" name="Gleichschenkliges Dreieck 18"/>
            <p:cNvSpPr/>
            <p:nvPr/>
          </p:nvSpPr>
          <p:spPr>
            <a:xfrm>
              <a:off x="7236296" y="3717032"/>
              <a:ext cx="864096" cy="432048"/>
            </a:xfrm>
            <a:prstGeom prst="triangle">
              <a:avLst/>
            </a:pr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Gleichschenkliges Dreieck 19"/>
            <p:cNvSpPr/>
            <p:nvPr/>
          </p:nvSpPr>
          <p:spPr>
            <a:xfrm rot="5400000">
              <a:off x="7020272" y="3501008"/>
              <a:ext cx="864096" cy="432048"/>
            </a:xfrm>
            <a:prstGeom prst="triangle">
              <a:avLst/>
            </a:pr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Gleichschenkliges Dreieck 20"/>
            <p:cNvSpPr/>
            <p:nvPr/>
          </p:nvSpPr>
          <p:spPr>
            <a:xfrm rot="10800000">
              <a:off x="7236296" y="3284984"/>
              <a:ext cx="864096" cy="432048"/>
            </a:xfrm>
            <a:prstGeom prst="triangl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Gleichschenkliges Dreieck 21"/>
            <p:cNvSpPr/>
            <p:nvPr/>
          </p:nvSpPr>
          <p:spPr>
            <a:xfrm rot="16200000">
              <a:off x="7452320" y="3501008"/>
              <a:ext cx="864096" cy="432048"/>
            </a:xfrm>
            <a:prstGeom prst="triangl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395536" y="1916832"/>
            <a:ext cx="3420492" cy="4800600"/>
            <a:chOff x="755576" y="1828800"/>
            <a:chExt cx="3420492" cy="4800600"/>
          </a:xfrm>
        </p:grpSpPr>
        <p:sp>
          <p:nvSpPr>
            <p:cNvPr id="25" name="Freihandform 24"/>
            <p:cNvSpPr/>
            <p:nvPr/>
          </p:nvSpPr>
          <p:spPr>
            <a:xfrm>
              <a:off x="800100" y="1854200"/>
              <a:ext cx="1981200" cy="4737100"/>
            </a:xfrm>
            <a:custGeom>
              <a:avLst/>
              <a:gdLst>
                <a:gd name="connsiteX0" fmla="*/ 0 w 1981200"/>
                <a:gd name="connsiteY0" fmla="*/ 88900 h 4737100"/>
                <a:gd name="connsiteX1" fmla="*/ 1981200 w 1981200"/>
                <a:gd name="connsiteY1" fmla="*/ 0 h 4737100"/>
                <a:gd name="connsiteX2" fmla="*/ 1866900 w 1981200"/>
                <a:gd name="connsiteY2" fmla="*/ 4737100 h 4737100"/>
                <a:gd name="connsiteX3" fmla="*/ 0 w 1981200"/>
                <a:gd name="connsiteY3" fmla="*/ 88900 h 47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4737100">
                  <a:moveTo>
                    <a:pt x="0" y="88900"/>
                  </a:moveTo>
                  <a:lnTo>
                    <a:pt x="1981200" y="0"/>
                  </a:lnTo>
                  <a:lnTo>
                    <a:pt x="1866900" y="47371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FFF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2667000" y="1828800"/>
              <a:ext cx="1485900" cy="4800600"/>
            </a:xfrm>
            <a:custGeom>
              <a:avLst/>
              <a:gdLst>
                <a:gd name="connsiteX0" fmla="*/ 88900 w 1485900"/>
                <a:gd name="connsiteY0" fmla="*/ 0 h 4800600"/>
                <a:gd name="connsiteX1" fmla="*/ 1485900 w 1485900"/>
                <a:gd name="connsiteY1" fmla="*/ 571500 h 4800600"/>
                <a:gd name="connsiteX2" fmla="*/ 0 w 1485900"/>
                <a:gd name="connsiteY2" fmla="*/ 4800600 h 4800600"/>
                <a:gd name="connsiteX3" fmla="*/ 88900 w 1485900"/>
                <a:gd name="connsiteY3" fmla="*/ 0 h 48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900" h="4800600">
                  <a:moveTo>
                    <a:pt x="88900" y="0"/>
                  </a:moveTo>
                  <a:lnTo>
                    <a:pt x="1485900" y="571500"/>
                  </a:lnTo>
                  <a:lnTo>
                    <a:pt x="0" y="480060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755576" y="1844824"/>
              <a:ext cx="3420492" cy="723528"/>
            </a:xfrm>
            <a:custGeom>
              <a:avLst/>
              <a:gdLst>
                <a:gd name="connsiteX0" fmla="*/ 0 w 2895600"/>
                <a:gd name="connsiteY0" fmla="*/ 88900 h 698500"/>
                <a:gd name="connsiteX1" fmla="*/ 1739900 w 2895600"/>
                <a:gd name="connsiteY1" fmla="*/ 0 h 698500"/>
                <a:gd name="connsiteX2" fmla="*/ 2895600 w 2895600"/>
                <a:gd name="connsiteY2" fmla="*/ 558800 h 698500"/>
                <a:gd name="connsiteX3" fmla="*/ 1028700 w 2895600"/>
                <a:gd name="connsiteY3" fmla="*/ 698500 h 698500"/>
                <a:gd name="connsiteX4" fmla="*/ 0 w 2895600"/>
                <a:gd name="connsiteY4" fmla="*/ 8890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5600" h="698500">
                  <a:moveTo>
                    <a:pt x="0" y="88900"/>
                  </a:moveTo>
                  <a:lnTo>
                    <a:pt x="1739900" y="0"/>
                  </a:lnTo>
                  <a:lnTo>
                    <a:pt x="2895600" y="558800"/>
                  </a:lnTo>
                  <a:lnTo>
                    <a:pt x="1028700" y="6985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1955800" y="2420888"/>
              <a:ext cx="2184152" cy="4208512"/>
            </a:xfrm>
            <a:custGeom>
              <a:avLst/>
              <a:gdLst>
                <a:gd name="connsiteX0" fmla="*/ 0 w 2209800"/>
                <a:gd name="connsiteY0" fmla="*/ 114300 h 4191000"/>
                <a:gd name="connsiteX1" fmla="*/ 2209800 w 2209800"/>
                <a:gd name="connsiteY1" fmla="*/ 0 h 4191000"/>
                <a:gd name="connsiteX2" fmla="*/ 711200 w 2209800"/>
                <a:gd name="connsiteY2" fmla="*/ 4191000 h 4191000"/>
                <a:gd name="connsiteX3" fmla="*/ 0 w 2209800"/>
                <a:gd name="connsiteY3" fmla="*/ 114300 h 4191000"/>
                <a:gd name="connsiteX0" fmla="*/ 0 w 2184152"/>
                <a:gd name="connsiteY0" fmla="*/ 131812 h 4208512"/>
                <a:gd name="connsiteX1" fmla="*/ 2184152 w 2184152"/>
                <a:gd name="connsiteY1" fmla="*/ 0 h 4208512"/>
                <a:gd name="connsiteX2" fmla="*/ 711200 w 2184152"/>
                <a:gd name="connsiteY2" fmla="*/ 4208512 h 4208512"/>
                <a:gd name="connsiteX3" fmla="*/ 0 w 2184152"/>
                <a:gd name="connsiteY3" fmla="*/ 131812 h 420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4152" h="4208512">
                  <a:moveTo>
                    <a:pt x="0" y="131812"/>
                  </a:moveTo>
                  <a:lnTo>
                    <a:pt x="2184152" y="0"/>
                  </a:lnTo>
                  <a:lnTo>
                    <a:pt x="711200" y="4208512"/>
                  </a:lnTo>
                  <a:lnTo>
                    <a:pt x="0" y="131812"/>
                  </a:ln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787400" y="1943100"/>
              <a:ext cx="1866900" cy="4673600"/>
            </a:xfrm>
            <a:custGeom>
              <a:avLst/>
              <a:gdLst>
                <a:gd name="connsiteX0" fmla="*/ 0 w 1866900"/>
                <a:gd name="connsiteY0" fmla="*/ 0 h 4673600"/>
                <a:gd name="connsiteX1" fmla="*/ 1181100 w 1866900"/>
                <a:gd name="connsiteY1" fmla="*/ 622300 h 4673600"/>
                <a:gd name="connsiteX2" fmla="*/ 1866900 w 1866900"/>
                <a:gd name="connsiteY2" fmla="*/ 4673600 h 4673600"/>
                <a:gd name="connsiteX3" fmla="*/ 0 w 1866900"/>
                <a:gd name="connsiteY3" fmla="*/ 0 h 467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6900" h="4673600">
                  <a:moveTo>
                    <a:pt x="0" y="0"/>
                  </a:moveTo>
                  <a:lnTo>
                    <a:pt x="1181100" y="622300"/>
                  </a:lnTo>
                  <a:lnTo>
                    <a:pt x="1866900" y="467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1763688" y="6165304"/>
            <a:ext cx="1008112" cy="692696"/>
            <a:chOff x="1763688" y="6165304"/>
            <a:chExt cx="1008112" cy="692696"/>
          </a:xfrm>
        </p:grpSpPr>
        <p:sp>
          <p:nvSpPr>
            <p:cNvPr id="31" name="Rechteck 30"/>
            <p:cNvSpPr/>
            <p:nvPr/>
          </p:nvSpPr>
          <p:spPr>
            <a:xfrm>
              <a:off x="1763688" y="6237312"/>
              <a:ext cx="1008112" cy="620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0" name="Ellipse 29"/>
            <p:cNvSpPr/>
            <p:nvPr/>
          </p:nvSpPr>
          <p:spPr>
            <a:xfrm>
              <a:off x="2123728" y="6165304"/>
              <a:ext cx="360040" cy="144016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3" name="Ellipse 32"/>
          <p:cNvSpPr/>
          <p:nvPr/>
        </p:nvSpPr>
        <p:spPr>
          <a:xfrm>
            <a:off x="1331640" y="908720"/>
            <a:ext cx="133348" cy="140395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4" name="Textfeld 33"/>
          <p:cNvSpPr txBox="1"/>
          <p:nvPr/>
        </p:nvSpPr>
        <p:spPr>
          <a:xfrm>
            <a:off x="2627784" y="587727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Foramen palatinum majus (et minores)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Felülről</a:t>
            </a:r>
            <a:endParaRPr lang="hu-HU" dirty="0"/>
          </a:p>
        </p:txBody>
      </p:sp>
      <p:pic>
        <p:nvPicPr>
          <p:cNvPr id="4" name="Inhaltsplatzhalter 3" descr="Benning05_7-24.jpg"/>
          <p:cNvPicPr>
            <a:picLocks noChangeAspect="1"/>
          </p:cNvPicPr>
          <p:nvPr/>
        </p:nvPicPr>
        <p:blipFill>
          <a:blip r:embed="rId3" cstate="print"/>
          <a:srcRect l="48425"/>
          <a:stretch>
            <a:fillRect/>
          </a:stretch>
        </p:blipFill>
        <p:spPr>
          <a:xfrm>
            <a:off x="4427984" y="1700808"/>
            <a:ext cx="4716016" cy="4852313"/>
          </a:xfrm>
          <a:prstGeom prst="rect">
            <a:avLst/>
          </a:prstGeom>
        </p:spPr>
      </p:pic>
      <p:grpSp>
        <p:nvGrpSpPr>
          <p:cNvPr id="3" name="Gruppieren 4"/>
          <p:cNvGrpSpPr/>
          <p:nvPr/>
        </p:nvGrpSpPr>
        <p:grpSpPr>
          <a:xfrm>
            <a:off x="971600" y="548680"/>
            <a:ext cx="864096" cy="864096"/>
            <a:chOff x="395536" y="260648"/>
            <a:chExt cx="864096" cy="864096"/>
          </a:xfrm>
        </p:grpSpPr>
        <p:sp>
          <p:nvSpPr>
            <p:cNvPr id="6" name="Rechteck 5"/>
            <p:cNvSpPr/>
            <p:nvPr/>
          </p:nvSpPr>
          <p:spPr>
            <a:xfrm>
              <a:off x="395536" y="260648"/>
              <a:ext cx="864096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Gleichschenkliges Dreieck 6"/>
            <p:cNvSpPr/>
            <p:nvPr/>
          </p:nvSpPr>
          <p:spPr>
            <a:xfrm>
              <a:off x="395536" y="692696"/>
              <a:ext cx="864096" cy="432048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Gleichschenkliges Dreieck 7"/>
            <p:cNvSpPr/>
            <p:nvPr/>
          </p:nvSpPr>
          <p:spPr>
            <a:xfrm rot="5400000">
              <a:off x="179512" y="476672"/>
              <a:ext cx="864096" cy="432048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" name="Gleichschenkliges Dreieck 8"/>
            <p:cNvSpPr/>
            <p:nvPr/>
          </p:nvSpPr>
          <p:spPr>
            <a:xfrm rot="10800000">
              <a:off x="395536" y="260648"/>
              <a:ext cx="864096" cy="432048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Gleichschenkliges Dreieck 9"/>
            <p:cNvSpPr/>
            <p:nvPr/>
          </p:nvSpPr>
          <p:spPr>
            <a:xfrm rot="16200000">
              <a:off x="611560" y="476672"/>
              <a:ext cx="864096" cy="432048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" name="Gruppieren 11"/>
          <p:cNvGrpSpPr/>
          <p:nvPr/>
        </p:nvGrpSpPr>
        <p:grpSpPr>
          <a:xfrm>
            <a:off x="395536" y="1916832"/>
            <a:ext cx="3420492" cy="4800600"/>
            <a:chOff x="755576" y="1828800"/>
            <a:chExt cx="3420492" cy="4800600"/>
          </a:xfrm>
        </p:grpSpPr>
        <p:sp>
          <p:nvSpPr>
            <p:cNvPr id="13" name="Freihandform 12"/>
            <p:cNvSpPr/>
            <p:nvPr/>
          </p:nvSpPr>
          <p:spPr>
            <a:xfrm>
              <a:off x="800100" y="1854200"/>
              <a:ext cx="1981200" cy="4737100"/>
            </a:xfrm>
            <a:custGeom>
              <a:avLst/>
              <a:gdLst>
                <a:gd name="connsiteX0" fmla="*/ 0 w 1981200"/>
                <a:gd name="connsiteY0" fmla="*/ 88900 h 4737100"/>
                <a:gd name="connsiteX1" fmla="*/ 1981200 w 1981200"/>
                <a:gd name="connsiteY1" fmla="*/ 0 h 4737100"/>
                <a:gd name="connsiteX2" fmla="*/ 1866900 w 1981200"/>
                <a:gd name="connsiteY2" fmla="*/ 4737100 h 4737100"/>
                <a:gd name="connsiteX3" fmla="*/ 0 w 1981200"/>
                <a:gd name="connsiteY3" fmla="*/ 88900 h 473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200" h="4737100">
                  <a:moveTo>
                    <a:pt x="0" y="88900"/>
                  </a:moveTo>
                  <a:lnTo>
                    <a:pt x="1981200" y="0"/>
                  </a:lnTo>
                  <a:lnTo>
                    <a:pt x="1866900" y="47371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rgbClr val="FFFF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2667000" y="1828800"/>
              <a:ext cx="1485900" cy="4800600"/>
            </a:xfrm>
            <a:custGeom>
              <a:avLst/>
              <a:gdLst>
                <a:gd name="connsiteX0" fmla="*/ 88900 w 1485900"/>
                <a:gd name="connsiteY0" fmla="*/ 0 h 4800600"/>
                <a:gd name="connsiteX1" fmla="*/ 1485900 w 1485900"/>
                <a:gd name="connsiteY1" fmla="*/ 571500 h 4800600"/>
                <a:gd name="connsiteX2" fmla="*/ 0 w 1485900"/>
                <a:gd name="connsiteY2" fmla="*/ 4800600 h 4800600"/>
                <a:gd name="connsiteX3" fmla="*/ 88900 w 1485900"/>
                <a:gd name="connsiteY3" fmla="*/ 0 h 480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5900" h="4800600">
                  <a:moveTo>
                    <a:pt x="88900" y="0"/>
                  </a:moveTo>
                  <a:lnTo>
                    <a:pt x="1485900" y="571500"/>
                  </a:lnTo>
                  <a:lnTo>
                    <a:pt x="0" y="480060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755576" y="1844824"/>
              <a:ext cx="3420492" cy="723528"/>
            </a:xfrm>
            <a:custGeom>
              <a:avLst/>
              <a:gdLst>
                <a:gd name="connsiteX0" fmla="*/ 0 w 2895600"/>
                <a:gd name="connsiteY0" fmla="*/ 88900 h 698500"/>
                <a:gd name="connsiteX1" fmla="*/ 1739900 w 2895600"/>
                <a:gd name="connsiteY1" fmla="*/ 0 h 698500"/>
                <a:gd name="connsiteX2" fmla="*/ 2895600 w 2895600"/>
                <a:gd name="connsiteY2" fmla="*/ 558800 h 698500"/>
                <a:gd name="connsiteX3" fmla="*/ 1028700 w 2895600"/>
                <a:gd name="connsiteY3" fmla="*/ 698500 h 698500"/>
                <a:gd name="connsiteX4" fmla="*/ 0 w 2895600"/>
                <a:gd name="connsiteY4" fmla="*/ 88900 h 69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5600" h="698500">
                  <a:moveTo>
                    <a:pt x="0" y="88900"/>
                  </a:moveTo>
                  <a:lnTo>
                    <a:pt x="1739900" y="0"/>
                  </a:lnTo>
                  <a:lnTo>
                    <a:pt x="2895600" y="558800"/>
                  </a:lnTo>
                  <a:lnTo>
                    <a:pt x="1028700" y="698500"/>
                  </a:lnTo>
                  <a:lnTo>
                    <a:pt x="0" y="8890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1955800" y="2420888"/>
              <a:ext cx="2184152" cy="4208512"/>
            </a:xfrm>
            <a:custGeom>
              <a:avLst/>
              <a:gdLst>
                <a:gd name="connsiteX0" fmla="*/ 0 w 2209800"/>
                <a:gd name="connsiteY0" fmla="*/ 114300 h 4191000"/>
                <a:gd name="connsiteX1" fmla="*/ 2209800 w 2209800"/>
                <a:gd name="connsiteY1" fmla="*/ 0 h 4191000"/>
                <a:gd name="connsiteX2" fmla="*/ 711200 w 2209800"/>
                <a:gd name="connsiteY2" fmla="*/ 4191000 h 4191000"/>
                <a:gd name="connsiteX3" fmla="*/ 0 w 2209800"/>
                <a:gd name="connsiteY3" fmla="*/ 114300 h 4191000"/>
                <a:gd name="connsiteX0" fmla="*/ 0 w 2184152"/>
                <a:gd name="connsiteY0" fmla="*/ 131812 h 4208512"/>
                <a:gd name="connsiteX1" fmla="*/ 2184152 w 2184152"/>
                <a:gd name="connsiteY1" fmla="*/ 0 h 4208512"/>
                <a:gd name="connsiteX2" fmla="*/ 711200 w 2184152"/>
                <a:gd name="connsiteY2" fmla="*/ 4208512 h 4208512"/>
                <a:gd name="connsiteX3" fmla="*/ 0 w 2184152"/>
                <a:gd name="connsiteY3" fmla="*/ 131812 h 4208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4152" h="4208512">
                  <a:moveTo>
                    <a:pt x="0" y="131812"/>
                  </a:moveTo>
                  <a:lnTo>
                    <a:pt x="2184152" y="0"/>
                  </a:lnTo>
                  <a:lnTo>
                    <a:pt x="711200" y="4208512"/>
                  </a:lnTo>
                  <a:lnTo>
                    <a:pt x="0" y="131812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Freihandform 16"/>
            <p:cNvSpPr/>
            <p:nvPr/>
          </p:nvSpPr>
          <p:spPr>
            <a:xfrm>
              <a:off x="787400" y="1943100"/>
              <a:ext cx="1866900" cy="4673600"/>
            </a:xfrm>
            <a:custGeom>
              <a:avLst/>
              <a:gdLst>
                <a:gd name="connsiteX0" fmla="*/ 0 w 1866900"/>
                <a:gd name="connsiteY0" fmla="*/ 0 h 4673600"/>
                <a:gd name="connsiteX1" fmla="*/ 1181100 w 1866900"/>
                <a:gd name="connsiteY1" fmla="*/ 622300 h 4673600"/>
                <a:gd name="connsiteX2" fmla="*/ 1866900 w 1866900"/>
                <a:gd name="connsiteY2" fmla="*/ 4673600 h 4673600"/>
                <a:gd name="connsiteX3" fmla="*/ 0 w 1866900"/>
                <a:gd name="connsiteY3" fmla="*/ 0 h 467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6900" h="4673600">
                  <a:moveTo>
                    <a:pt x="0" y="0"/>
                  </a:moveTo>
                  <a:lnTo>
                    <a:pt x="1181100" y="622300"/>
                  </a:lnTo>
                  <a:lnTo>
                    <a:pt x="1866900" y="4673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1" name="Freihandform 20"/>
          <p:cNvSpPr/>
          <p:nvPr/>
        </p:nvSpPr>
        <p:spPr>
          <a:xfrm>
            <a:off x="5212080" y="3474720"/>
            <a:ext cx="509451" cy="470263"/>
          </a:xfrm>
          <a:custGeom>
            <a:avLst/>
            <a:gdLst>
              <a:gd name="connsiteX0" fmla="*/ 0 w 509451"/>
              <a:gd name="connsiteY0" fmla="*/ 0 h 470263"/>
              <a:gd name="connsiteX1" fmla="*/ 52251 w 509451"/>
              <a:gd name="connsiteY1" fmla="*/ 313509 h 470263"/>
              <a:gd name="connsiteX2" fmla="*/ 444137 w 509451"/>
              <a:gd name="connsiteY2" fmla="*/ 470263 h 470263"/>
              <a:gd name="connsiteX3" fmla="*/ 509451 w 509451"/>
              <a:gd name="connsiteY3" fmla="*/ 195943 h 470263"/>
              <a:gd name="connsiteX4" fmla="*/ 0 w 509451"/>
              <a:gd name="connsiteY4" fmla="*/ 0 h 47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451" h="470263">
                <a:moveTo>
                  <a:pt x="0" y="0"/>
                </a:moveTo>
                <a:lnTo>
                  <a:pt x="52251" y="313509"/>
                </a:lnTo>
                <a:lnTo>
                  <a:pt x="444137" y="470263"/>
                </a:lnTo>
                <a:lnTo>
                  <a:pt x="509451" y="195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e 21"/>
          <p:cNvSpPr/>
          <p:nvPr/>
        </p:nvSpPr>
        <p:spPr>
          <a:xfrm>
            <a:off x="1763688" y="2204864"/>
            <a:ext cx="792088" cy="216024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extfeld 22"/>
          <p:cNvSpPr txBox="1"/>
          <p:nvPr/>
        </p:nvSpPr>
        <p:spPr>
          <a:xfrm>
            <a:off x="2771800" y="148478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Foramen rotundum</a:t>
            </a:r>
            <a:endParaRPr lang="hu-HU" dirty="0"/>
          </a:p>
        </p:txBody>
      </p:sp>
      <p:sp>
        <p:nvSpPr>
          <p:cNvPr id="24" name="Freihandform 23"/>
          <p:cNvSpPr/>
          <p:nvPr/>
        </p:nvSpPr>
        <p:spPr>
          <a:xfrm>
            <a:off x="971077" y="1048395"/>
            <a:ext cx="432049" cy="360041"/>
          </a:xfrm>
          <a:custGeom>
            <a:avLst/>
            <a:gdLst>
              <a:gd name="connsiteX0" fmla="*/ 0 w 248194"/>
              <a:gd name="connsiteY0" fmla="*/ 143692 h 235132"/>
              <a:gd name="connsiteX1" fmla="*/ 169817 w 248194"/>
              <a:gd name="connsiteY1" fmla="*/ 104503 h 235132"/>
              <a:gd name="connsiteX2" fmla="*/ 248194 w 248194"/>
              <a:gd name="connsiteY2" fmla="*/ 0 h 235132"/>
              <a:gd name="connsiteX3" fmla="*/ 248194 w 248194"/>
              <a:gd name="connsiteY3" fmla="*/ 117566 h 235132"/>
              <a:gd name="connsiteX4" fmla="*/ 143691 w 248194"/>
              <a:gd name="connsiteY4" fmla="*/ 195943 h 235132"/>
              <a:gd name="connsiteX5" fmla="*/ 26126 w 248194"/>
              <a:gd name="connsiteY5" fmla="*/ 235132 h 235132"/>
              <a:gd name="connsiteX6" fmla="*/ 0 w 248194"/>
              <a:gd name="connsiteY6" fmla="*/ 143692 h 235132"/>
              <a:gd name="connsiteX0" fmla="*/ 80940 w 329134"/>
              <a:gd name="connsiteY0" fmla="*/ 143692 h 231892"/>
              <a:gd name="connsiteX1" fmla="*/ 250757 w 329134"/>
              <a:gd name="connsiteY1" fmla="*/ 104503 h 231892"/>
              <a:gd name="connsiteX2" fmla="*/ 329134 w 329134"/>
              <a:gd name="connsiteY2" fmla="*/ 0 h 231892"/>
              <a:gd name="connsiteX3" fmla="*/ 329134 w 329134"/>
              <a:gd name="connsiteY3" fmla="*/ 117566 h 231892"/>
              <a:gd name="connsiteX4" fmla="*/ 224631 w 329134"/>
              <a:gd name="connsiteY4" fmla="*/ 195943 h 231892"/>
              <a:gd name="connsiteX5" fmla="*/ 0 w 329134"/>
              <a:gd name="connsiteY5" fmla="*/ 231892 h 231892"/>
              <a:gd name="connsiteX6" fmla="*/ 80940 w 329134"/>
              <a:gd name="connsiteY6" fmla="*/ 143692 h 231892"/>
              <a:gd name="connsiteX0" fmla="*/ 54857 w 329134"/>
              <a:gd name="connsiteY0" fmla="*/ 139135 h 231892"/>
              <a:gd name="connsiteX1" fmla="*/ 250757 w 329134"/>
              <a:gd name="connsiteY1" fmla="*/ 104503 h 231892"/>
              <a:gd name="connsiteX2" fmla="*/ 329134 w 329134"/>
              <a:gd name="connsiteY2" fmla="*/ 0 h 231892"/>
              <a:gd name="connsiteX3" fmla="*/ 329134 w 329134"/>
              <a:gd name="connsiteY3" fmla="*/ 117566 h 231892"/>
              <a:gd name="connsiteX4" fmla="*/ 224631 w 329134"/>
              <a:gd name="connsiteY4" fmla="*/ 195943 h 231892"/>
              <a:gd name="connsiteX5" fmla="*/ 0 w 329134"/>
              <a:gd name="connsiteY5" fmla="*/ 231892 h 231892"/>
              <a:gd name="connsiteX6" fmla="*/ 54857 w 329134"/>
              <a:gd name="connsiteY6" fmla="*/ 139135 h 231892"/>
              <a:gd name="connsiteX0" fmla="*/ 109713 w 329134"/>
              <a:gd name="connsiteY0" fmla="*/ 139135 h 231892"/>
              <a:gd name="connsiteX1" fmla="*/ 250757 w 329134"/>
              <a:gd name="connsiteY1" fmla="*/ 104503 h 231892"/>
              <a:gd name="connsiteX2" fmla="*/ 329134 w 329134"/>
              <a:gd name="connsiteY2" fmla="*/ 0 h 231892"/>
              <a:gd name="connsiteX3" fmla="*/ 329134 w 329134"/>
              <a:gd name="connsiteY3" fmla="*/ 117566 h 231892"/>
              <a:gd name="connsiteX4" fmla="*/ 224631 w 329134"/>
              <a:gd name="connsiteY4" fmla="*/ 195943 h 231892"/>
              <a:gd name="connsiteX5" fmla="*/ 0 w 329134"/>
              <a:gd name="connsiteY5" fmla="*/ 231892 h 231892"/>
              <a:gd name="connsiteX6" fmla="*/ 109713 w 329134"/>
              <a:gd name="connsiteY6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329134 w 329134"/>
              <a:gd name="connsiteY2" fmla="*/ 117566 h 231892"/>
              <a:gd name="connsiteX3" fmla="*/ 224631 w 329134"/>
              <a:gd name="connsiteY3" fmla="*/ 195943 h 231892"/>
              <a:gd name="connsiteX4" fmla="*/ 0 w 329134"/>
              <a:gd name="connsiteY4" fmla="*/ 231892 h 231892"/>
              <a:gd name="connsiteX5" fmla="*/ 109713 w 329134"/>
              <a:gd name="connsiteY5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329134 w 329134"/>
              <a:gd name="connsiteY2" fmla="*/ 117566 h 231892"/>
              <a:gd name="connsiteX3" fmla="*/ 224631 w 329134"/>
              <a:gd name="connsiteY3" fmla="*/ 195943 h 231892"/>
              <a:gd name="connsiteX4" fmla="*/ 0 w 329134"/>
              <a:gd name="connsiteY4" fmla="*/ 231892 h 231892"/>
              <a:gd name="connsiteX5" fmla="*/ 109713 w 329134"/>
              <a:gd name="connsiteY5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224631 w 329134"/>
              <a:gd name="connsiteY2" fmla="*/ 195943 h 231892"/>
              <a:gd name="connsiteX3" fmla="*/ 0 w 329134"/>
              <a:gd name="connsiteY3" fmla="*/ 231892 h 231892"/>
              <a:gd name="connsiteX4" fmla="*/ 109713 w 329134"/>
              <a:gd name="connsiteY4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  <a:gd name="connsiteX0" fmla="*/ 109713 w 329134"/>
              <a:gd name="connsiteY0" fmla="*/ 139135 h 231892"/>
              <a:gd name="connsiteX1" fmla="*/ 329134 w 329134"/>
              <a:gd name="connsiteY1" fmla="*/ 0 h 231892"/>
              <a:gd name="connsiteX2" fmla="*/ 0 w 329134"/>
              <a:gd name="connsiteY2" fmla="*/ 231892 h 231892"/>
              <a:gd name="connsiteX3" fmla="*/ 109713 w 329134"/>
              <a:gd name="connsiteY3" fmla="*/ 139135 h 23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9134" h="231892">
                <a:moveTo>
                  <a:pt x="109713" y="139135"/>
                </a:moveTo>
                <a:cubicBezTo>
                  <a:pt x="220645" y="146149"/>
                  <a:pt x="242124" y="50037"/>
                  <a:pt x="329134" y="0"/>
                </a:cubicBezTo>
                <a:cubicBezTo>
                  <a:pt x="257990" y="83655"/>
                  <a:pt x="260276" y="212220"/>
                  <a:pt x="0" y="231892"/>
                </a:cubicBezTo>
                <a:lnTo>
                  <a:pt x="109713" y="139135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Freihandform 24"/>
          <p:cNvSpPr/>
          <p:nvPr/>
        </p:nvSpPr>
        <p:spPr>
          <a:xfrm>
            <a:off x="971600" y="692696"/>
            <a:ext cx="147637" cy="723900"/>
          </a:xfrm>
          <a:custGeom>
            <a:avLst/>
            <a:gdLst>
              <a:gd name="connsiteX0" fmla="*/ 147637 w 147637"/>
              <a:gd name="connsiteY0" fmla="*/ 576262 h 723900"/>
              <a:gd name="connsiteX1" fmla="*/ 147637 w 147637"/>
              <a:gd name="connsiteY1" fmla="*/ 576262 h 723900"/>
              <a:gd name="connsiteX2" fmla="*/ 138112 w 147637"/>
              <a:gd name="connsiteY2" fmla="*/ 523875 h 723900"/>
              <a:gd name="connsiteX3" fmla="*/ 76200 w 147637"/>
              <a:gd name="connsiteY3" fmla="*/ 9525 h 723900"/>
              <a:gd name="connsiteX4" fmla="*/ 9525 w 147637"/>
              <a:gd name="connsiteY4" fmla="*/ 0 h 723900"/>
              <a:gd name="connsiteX5" fmla="*/ 4762 w 147637"/>
              <a:gd name="connsiteY5" fmla="*/ 42862 h 723900"/>
              <a:gd name="connsiteX6" fmla="*/ 0 w 147637"/>
              <a:gd name="connsiteY6" fmla="*/ 723900 h 723900"/>
              <a:gd name="connsiteX7" fmla="*/ 147637 w 147637"/>
              <a:gd name="connsiteY7" fmla="*/ 576262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637" h="723900">
                <a:moveTo>
                  <a:pt x="147637" y="576262"/>
                </a:moveTo>
                <a:lnTo>
                  <a:pt x="147637" y="576262"/>
                </a:lnTo>
                <a:cubicBezTo>
                  <a:pt x="137423" y="530301"/>
                  <a:pt x="138112" y="548036"/>
                  <a:pt x="138112" y="523875"/>
                </a:cubicBezTo>
                <a:lnTo>
                  <a:pt x="76200" y="9525"/>
                </a:lnTo>
                <a:lnTo>
                  <a:pt x="9525" y="0"/>
                </a:lnTo>
                <a:lnTo>
                  <a:pt x="4762" y="42862"/>
                </a:lnTo>
                <a:cubicBezTo>
                  <a:pt x="3175" y="269875"/>
                  <a:pt x="1587" y="496887"/>
                  <a:pt x="0" y="723900"/>
                </a:cubicBezTo>
                <a:lnTo>
                  <a:pt x="147637" y="576262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Ellipse 25"/>
          <p:cNvSpPr/>
          <p:nvPr/>
        </p:nvSpPr>
        <p:spPr>
          <a:xfrm>
            <a:off x="1187103" y="904379"/>
            <a:ext cx="45719" cy="45719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Ellipse 26"/>
          <p:cNvSpPr/>
          <p:nvPr/>
        </p:nvSpPr>
        <p:spPr>
          <a:xfrm>
            <a:off x="1213392" y="976387"/>
            <a:ext cx="45719" cy="45719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Ellipse 27"/>
          <p:cNvSpPr/>
          <p:nvPr/>
        </p:nvSpPr>
        <p:spPr>
          <a:xfrm>
            <a:off x="1331640" y="573058"/>
            <a:ext cx="144016" cy="72008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Ellipse 28"/>
          <p:cNvSpPr/>
          <p:nvPr/>
        </p:nvSpPr>
        <p:spPr>
          <a:xfrm>
            <a:off x="1744636" y="687933"/>
            <a:ext cx="72008" cy="144015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Ellipse 29"/>
          <p:cNvSpPr/>
          <p:nvPr/>
        </p:nvSpPr>
        <p:spPr>
          <a:xfrm>
            <a:off x="1331640" y="908720"/>
            <a:ext cx="133348" cy="140395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b="3872"/>
          <a:stretch>
            <a:fillRect/>
          </a:stretch>
        </p:blipFill>
        <p:spPr bwMode="auto">
          <a:xfrm>
            <a:off x="681038" y="0"/>
            <a:ext cx="7781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Fossa temporalis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Grafik 3" descr="Benning05_7-11.jpg"/>
          <p:cNvPicPr>
            <a:picLocks noChangeAspect="1"/>
          </p:cNvPicPr>
          <p:nvPr/>
        </p:nvPicPr>
        <p:blipFill>
          <a:blip r:embed="rId3" cstate="print"/>
          <a:srcRect l="22717" t="2631" r="11972" b="27640"/>
          <a:stretch>
            <a:fillRect/>
          </a:stretch>
        </p:blipFill>
        <p:spPr>
          <a:xfrm>
            <a:off x="1187624" y="1268760"/>
            <a:ext cx="6912768" cy="5309807"/>
          </a:xfrm>
          <a:prstGeom prst="rect">
            <a:avLst/>
          </a:prstGeom>
        </p:spPr>
      </p:pic>
      <p:sp>
        <p:nvSpPr>
          <p:cNvPr id="5" name="Freihandform 4"/>
          <p:cNvSpPr/>
          <p:nvPr/>
        </p:nvSpPr>
        <p:spPr>
          <a:xfrm>
            <a:off x="2873829" y="2978331"/>
            <a:ext cx="3971108" cy="2651760"/>
          </a:xfrm>
          <a:custGeom>
            <a:avLst/>
            <a:gdLst>
              <a:gd name="connsiteX0" fmla="*/ 222068 w 3971108"/>
              <a:gd name="connsiteY0" fmla="*/ 2351315 h 2651760"/>
              <a:gd name="connsiteX1" fmla="*/ 222068 w 3971108"/>
              <a:gd name="connsiteY1" fmla="*/ 2351315 h 2651760"/>
              <a:gd name="connsiteX2" fmla="*/ 91440 w 3971108"/>
              <a:gd name="connsiteY2" fmla="*/ 2325189 h 2651760"/>
              <a:gd name="connsiteX3" fmla="*/ 65314 w 3971108"/>
              <a:gd name="connsiteY3" fmla="*/ 2207623 h 2651760"/>
              <a:gd name="connsiteX4" fmla="*/ 117565 w 3971108"/>
              <a:gd name="connsiteY4" fmla="*/ 1920240 h 2651760"/>
              <a:gd name="connsiteX5" fmla="*/ 52251 w 3971108"/>
              <a:gd name="connsiteY5" fmla="*/ 1645920 h 2651760"/>
              <a:gd name="connsiteX6" fmla="*/ 0 w 3971108"/>
              <a:gd name="connsiteY6" fmla="*/ 1306286 h 2651760"/>
              <a:gd name="connsiteX7" fmla="*/ 156754 w 3971108"/>
              <a:gd name="connsiteY7" fmla="*/ 966652 h 2651760"/>
              <a:gd name="connsiteX8" fmla="*/ 209005 w 3971108"/>
              <a:gd name="connsiteY8" fmla="*/ 836023 h 2651760"/>
              <a:gd name="connsiteX9" fmla="*/ 744582 w 3971108"/>
              <a:gd name="connsiteY9" fmla="*/ 535578 h 2651760"/>
              <a:gd name="connsiteX10" fmla="*/ 875211 w 3971108"/>
              <a:gd name="connsiteY10" fmla="*/ 470263 h 2651760"/>
              <a:gd name="connsiteX11" fmla="*/ 953588 w 3971108"/>
              <a:gd name="connsiteY11" fmla="*/ 444138 h 2651760"/>
              <a:gd name="connsiteX12" fmla="*/ 1031965 w 3971108"/>
              <a:gd name="connsiteY12" fmla="*/ 404949 h 2651760"/>
              <a:gd name="connsiteX13" fmla="*/ 1645920 w 3971108"/>
              <a:gd name="connsiteY13" fmla="*/ 156755 h 2651760"/>
              <a:gd name="connsiteX14" fmla="*/ 1750422 w 3971108"/>
              <a:gd name="connsiteY14" fmla="*/ 117566 h 2651760"/>
              <a:gd name="connsiteX15" fmla="*/ 1854925 w 3971108"/>
              <a:gd name="connsiteY15" fmla="*/ 78378 h 2651760"/>
              <a:gd name="connsiteX16" fmla="*/ 2207622 w 3971108"/>
              <a:gd name="connsiteY16" fmla="*/ 0 h 2651760"/>
              <a:gd name="connsiteX17" fmla="*/ 2390502 w 3971108"/>
              <a:gd name="connsiteY17" fmla="*/ 0 h 2651760"/>
              <a:gd name="connsiteX18" fmla="*/ 2769325 w 3971108"/>
              <a:gd name="connsiteY18" fmla="*/ 39189 h 2651760"/>
              <a:gd name="connsiteX19" fmla="*/ 2899954 w 3971108"/>
              <a:gd name="connsiteY19" fmla="*/ 91440 h 2651760"/>
              <a:gd name="connsiteX20" fmla="*/ 2939142 w 3971108"/>
              <a:gd name="connsiteY20" fmla="*/ 104503 h 2651760"/>
              <a:gd name="connsiteX21" fmla="*/ 3357154 w 3971108"/>
              <a:gd name="connsiteY21" fmla="*/ 339635 h 2651760"/>
              <a:gd name="connsiteX22" fmla="*/ 3461657 w 3971108"/>
              <a:gd name="connsiteY22" fmla="*/ 444138 h 2651760"/>
              <a:gd name="connsiteX23" fmla="*/ 3487782 w 3971108"/>
              <a:gd name="connsiteY23" fmla="*/ 483326 h 2651760"/>
              <a:gd name="connsiteX24" fmla="*/ 3500845 w 3971108"/>
              <a:gd name="connsiteY24" fmla="*/ 496389 h 2651760"/>
              <a:gd name="connsiteX25" fmla="*/ 3866605 w 3971108"/>
              <a:gd name="connsiteY25" fmla="*/ 927463 h 2651760"/>
              <a:gd name="connsiteX26" fmla="*/ 3971108 w 3971108"/>
              <a:gd name="connsiteY26" fmla="*/ 1489166 h 2651760"/>
              <a:gd name="connsiteX27" fmla="*/ 3879668 w 3971108"/>
              <a:gd name="connsiteY27" fmla="*/ 2037806 h 2651760"/>
              <a:gd name="connsiteX28" fmla="*/ 3513908 w 3971108"/>
              <a:gd name="connsiteY28" fmla="*/ 2377440 h 2651760"/>
              <a:gd name="connsiteX29" fmla="*/ 3082834 w 3971108"/>
              <a:gd name="connsiteY29" fmla="*/ 2560320 h 2651760"/>
              <a:gd name="connsiteX30" fmla="*/ 2913017 w 3971108"/>
              <a:gd name="connsiteY30" fmla="*/ 2560320 h 2651760"/>
              <a:gd name="connsiteX31" fmla="*/ 2534194 w 3971108"/>
              <a:gd name="connsiteY31" fmla="*/ 2651760 h 2651760"/>
              <a:gd name="connsiteX32" fmla="*/ 2050868 w 3971108"/>
              <a:gd name="connsiteY32" fmla="*/ 2651760 h 2651760"/>
              <a:gd name="connsiteX33" fmla="*/ 1567542 w 3971108"/>
              <a:gd name="connsiteY33" fmla="*/ 2573383 h 2651760"/>
              <a:gd name="connsiteX34" fmla="*/ 1267097 w 3971108"/>
              <a:gd name="connsiteY34" fmla="*/ 2534195 h 2651760"/>
              <a:gd name="connsiteX35" fmla="*/ 1045028 w 3971108"/>
              <a:gd name="connsiteY35" fmla="*/ 2560320 h 2651760"/>
              <a:gd name="connsiteX36" fmla="*/ 836022 w 3971108"/>
              <a:gd name="connsiteY36" fmla="*/ 2547258 h 2651760"/>
              <a:gd name="connsiteX37" fmla="*/ 653142 w 3971108"/>
              <a:gd name="connsiteY37" fmla="*/ 2481943 h 2651760"/>
              <a:gd name="connsiteX38" fmla="*/ 548640 w 3971108"/>
              <a:gd name="connsiteY38" fmla="*/ 2377440 h 2651760"/>
              <a:gd name="connsiteX39" fmla="*/ 404948 w 3971108"/>
              <a:gd name="connsiteY39" fmla="*/ 2338252 h 2651760"/>
              <a:gd name="connsiteX40" fmla="*/ 222068 w 3971108"/>
              <a:gd name="connsiteY40" fmla="*/ 2351315 h 265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971108" h="2651760">
                <a:moveTo>
                  <a:pt x="222068" y="2351315"/>
                </a:moveTo>
                <a:lnTo>
                  <a:pt x="222068" y="2351315"/>
                </a:lnTo>
                <a:lnTo>
                  <a:pt x="91440" y="2325189"/>
                </a:lnTo>
                <a:lnTo>
                  <a:pt x="65314" y="2207623"/>
                </a:lnTo>
                <a:lnTo>
                  <a:pt x="117565" y="1920240"/>
                </a:lnTo>
                <a:lnTo>
                  <a:pt x="52251" y="1645920"/>
                </a:lnTo>
                <a:lnTo>
                  <a:pt x="0" y="1306286"/>
                </a:lnTo>
                <a:lnTo>
                  <a:pt x="156754" y="966652"/>
                </a:lnTo>
                <a:lnTo>
                  <a:pt x="209005" y="836023"/>
                </a:lnTo>
                <a:lnTo>
                  <a:pt x="744582" y="535578"/>
                </a:lnTo>
                <a:cubicBezTo>
                  <a:pt x="788125" y="513806"/>
                  <a:pt x="830610" y="489776"/>
                  <a:pt x="875211" y="470263"/>
                </a:cubicBezTo>
                <a:cubicBezTo>
                  <a:pt x="900441" y="459225"/>
                  <a:pt x="928168" y="454730"/>
                  <a:pt x="953588" y="444138"/>
                </a:cubicBezTo>
                <a:cubicBezTo>
                  <a:pt x="980551" y="432904"/>
                  <a:pt x="1031965" y="404949"/>
                  <a:pt x="1031965" y="404949"/>
                </a:cubicBezTo>
                <a:lnTo>
                  <a:pt x="1645920" y="156755"/>
                </a:lnTo>
                <a:lnTo>
                  <a:pt x="1750422" y="117566"/>
                </a:lnTo>
                <a:cubicBezTo>
                  <a:pt x="1852644" y="81058"/>
                  <a:pt x="1799004" y="106338"/>
                  <a:pt x="1854925" y="78378"/>
                </a:cubicBezTo>
                <a:lnTo>
                  <a:pt x="2207622" y="0"/>
                </a:lnTo>
                <a:lnTo>
                  <a:pt x="2390502" y="0"/>
                </a:lnTo>
                <a:lnTo>
                  <a:pt x="2769325" y="39189"/>
                </a:lnTo>
                <a:lnTo>
                  <a:pt x="2899954" y="91440"/>
                </a:lnTo>
                <a:cubicBezTo>
                  <a:pt x="2912806" y="96383"/>
                  <a:pt x="2939142" y="104503"/>
                  <a:pt x="2939142" y="104503"/>
                </a:cubicBezTo>
                <a:lnTo>
                  <a:pt x="3357154" y="339635"/>
                </a:lnTo>
                <a:cubicBezTo>
                  <a:pt x="3391988" y="374469"/>
                  <a:pt x="3428519" y="407686"/>
                  <a:pt x="3461657" y="444138"/>
                </a:cubicBezTo>
                <a:cubicBezTo>
                  <a:pt x="3472217" y="455755"/>
                  <a:pt x="3478362" y="470767"/>
                  <a:pt x="3487782" y="483326"/>
                </a:cubicBezTo>
                <a:cubicBezTo>
                  <a:pt x="3491477" y="488252"/>
                  <a:pt x="3496491" y="492035"/>
                  <a:pt x="3500845" y="496389"/>
                </a:cubicBezTo>
                <a:lnTo>
                  <a:pt x="3866605" y="927463"/>
                </a:lnTo>
                <a:lnTo>
                  <a:pt x="3971108" y="1489166"/>
                </a:lnTo>
                <a:lnTo>
                  <a:pt x="3879668" y="2037806"/>
                </a:lnTo>
                <a:lnTo>
                  <a:pt x="3513908" y="2377440"/>
                </a:lnTo>
                <a:lnTo>
                  <a:pt x="3082834" y="2560320"/>
                </a:lnTo>
                <a:lnTo>
                  <a:pt x="2913017" y="2560320"/>
                </a:lnTo>
                <a:lnTo>
                  <a:pt x="2534194" y="2651760"/>
                </a:lnTo>
                <a:lnTo>
                  <a:pt x="2050868" y="2651760"/>
                </a:lnTo>
                <a:lnTo>
                  <a:pt x="1567542" y="2573383"/>
                </a:lnTo>
                <a:lnTo>
                  <a:pt x="1267097" y="2534195"/>
                </a:lnTo>
                <a:lnTo>
                  <a:pt x="1045028" y="2560320"/>
                </a:lnTo>
                <a:lnTo>
                  <a:pt x="836022" y="2547258"/>
                </a:lnTo>
                <a:lnTo>
                  <a:pt x="653142" y="2481943"/>
                </a:lnTo>
                <a:lnTo>
                  <a:pt x="548640" y="2377440"/>
                </a:lnTo>
                <a:lnTo>
                  <a:pt x="404948" y="2338252"/>
                </a:lnTo>
                <a:lnTo>
                  <a:pt x="222068" y="2351315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extfeld 5"/>
          <p:cNvSpPr txBox="1"/>
          <p:nvPr/>
        </p:nvSpPr>
        <p:spPr>
          <a:xfrm>
            <a:off x="7596336" y="2204864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Linea temporalis superior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3131840" y="64928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Arcus zygomaticus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22 Fissura orbitalis inferior</a:t>
            </a:r>
          </a:p>
          <a:p>
            <a:r>
              <a:rPr lang="hu-HU" dirty="0" smtClean="0"/>
              <a:t>23 Foramen sphenopalatinum</a:t>
            </a:r>
          </a:p>
          <a:p>
            <a:r>
              <a:rPr lang="hu-HU" dirty="0" smtClean="0"/>
              <a:t>25 Foramen palatinum majus (39 minores)</a:t>
            </a:r>
          </a:p>
          <a:p>
            <a:r>
              <a:rPr lang="hu-HU" dirty="0" smtClean="0"/>
              <a:t>26 Canalis pterygoideus</a:t>
            </a:r>
          </a:p>
          <a:p>
            <a:r>
              <a:rPr lang="hu-HU" dirty="0" smtClean="0"/>
              <a:t>29 Foramen rotundum</a:t>
            </a:r>
          </a:p>
          <a:p>
            <a:r>
              <a:rPr lang="hu-HU" dirty="0" smtClean="0"/>
              <a:t>33 Fissura pterygomaxillaris</a:t>
            </a:r>
          </a:p>
          <a:p>
            <a:endParaRPr lang="hu-H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525" y="504825"/>
            <a:ext cx="456247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56992" y="0"/>
            <a:ext cx="5987008" cy="1143000"/>
          </a:xfrm>
        </p:spPr>
        <p:txBody>
          <a:bodyPr/>
          <a:lstStyle/>
          <a:p>
            <a:r>
              <a:rPr lang="hu-HU" dirty="0" smtClean="0"/>
              <a:t>Fossa temporalis</a:t>
            </a:r>
            <a:endParaRPr lang="hu-HU" dirty="0"/>
          </a:p>
        </p:txBody>
      </p:sp>
      <p:pic>
        <p:nvPicPr>
          <p:cNvPr id="4" name="Inhaltsplatzhalter 3" descr="Benning05_7-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404664"/>
            <a:ext cx="2424276" cy="6164588"/>
          </a:xfrm>
        </p:spPr>
      </p:pic>
      <p:sp>
        <p:nvSpPr>
          <p:cNvPr id="5" name="Textfeld 4"/>
          <p:cNvSpPr txBox="1"/>
          <p:nvPr/>
        </p:nvSpPr>
        <p:spPr>
          <a:xfrm>
            <a:off x="2699792" y="486916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Crista infratemporalis</a:t>
            </a:r>
            <a:endParaRPr lang="hu-HU" dirty="0"/>
          </a:p>
        </p:txBody>
      </p:sp>
      <p:sp>
        <p:nvSpPr>
          <p:cNvPr id="6" name="Pfeil nach rechts 5"/>
          <p:cNvSpPr/>
          <p:nvPr/>
        </p:nvSpPr>
        <p:spPr>
          <a:xfrm rot="14455267">
            <a:off x="1808988" y="3831552"/>
            <a:ext cx="1872208" cy="216024"/>
          </a:xfrm>
          <a:prstGeom prst="rightArrow">
            <a:avLst>
              <a:gd name="adj1" fmla="val 33466"/>
              <a:gd name="adj2" fmla="val 166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reihandform 6"/>
          <p:cNvSpPr/>
          <p:nvPr/>
        </p:nvSpPr>
        <p:spPr>
          <a:xfrm>
            <a:off x="2705100" y="1651000"/>
            <a:ext cx="164108" cy="1524000"/>
          </a:xfrm>
          <a:custGeom>
            <a:avLst/>
            <a:gdLst>
              <a:gd name="connsiteX0" fmla="*/ 152400 w 165100"/>
              <a:gd name="connsiteY0" fmla="*/ 1524000 h 1524000"/>
              <a:gd name="connsiteX1" fmla="*/ 139700 w 165100"/>
              <a:gd name="connsiteY1" fmla="*/ 736600 h 1524000"/>
              <a:gd name="connsiteX2" fmla="*/ 0 w 165100"/>
              <a:gd name="connsiteY2" fmla="*/ 0 h 1524000"/>
              <a:gd name="connsiteX0" fmla="*/ 152400 w 164108"/>
              <a:gd name="connsiteY0" fmla="*/ 1524000 h 1524000"/>
              <a:gd name="connsiteX1" fmla="*/ 138708 w 164108"/>
              <a:gd name="connsiteY1" fmla="*/ 697880 h 1524000"/>
              <a:gd name="connsiteX2" fmla="*/ 0 w 164108"/>
              <a:gd name="connsiteY2" fmla="*/ 0 h 1524000"/>
              <a:gd name="connsiteX0" fmla="*/ 152400 w 164108"/>
              <a:gd name="connsiteY0" fmla="*/ 1524000 h 1524000"/>
              <a:gd name="connsiteX1" fmla="*/ 138708 w 164108"/>
              <a:gd name="connsiteY1" fmla="*/ 625872 h 1524000"/>
              <a:gd name="connsiteX2" fmla="*/ 0 w 164108"/>
              <a:gd name="connsiteY2" fmla="*/ 0 h 1524000"/>
              <a:gd name="connsiteX0" fmla="*/ 152400 w 164108"/>
              <a:gd name="connsiteY0" fmla="*/ 1524000 h 1524000"/>
              <a:gd name="connsiteX1" fmla="*/ 138708 w 164108"/>
              <a:gd name="connsiteY1" fmla="*/ 625872 h 1524000"/>
              <a:gd name="connsiteX2" fmla="*/ 0 w 164108"/>
              <a:gd name="connsiteY2" fmla="*/ 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108" h="1524000">
                <a:moveTo>
                  <a:pt x="152400" y="1524000"/>
                </a:moveTo>
                <a:cubicBezTo>
                  <a:pt x="158750" y="1257300"/>
                  <a:pt x="164108" y="879872"/>
                  <a:pt x="138708" y="625872"/>
                </a:cubicBezTo>
                <a:cubicBezTo>
                  <a:pt x="113308" y="371872"/>
                  <a:pt x="76175" y="219943"/>
                  <a:pt x="0" y="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Rechteck 7"/>
          <p:cNvSpPr/>
          <p:nvPr/>
        </p:nvSpPr>
        <p:spPr>
          <a:xfrm>
            <a:off x="611560" y="1700808"/>
            <a:ext cx="1152128" cy="216024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reihandform 10"/>
          <p:cNvSpPr/>
          <p:nvPr/>
        </p:nvSpPr>
        <p:spPr>
          <a:xfrm>
            <a:off x="2311400" y="1663700"/>
            <a:ext cx="407442" cy="1422400"/>
          </a:xfrm>
          <a:custGeom>
            <a:avLst/>
            <a:gdLst>
              <a:gd name="connsiteX0" fmla="*/ 0 w 400050"/>
              <a:gd name="connsiteY0" fmla="*/ 1422400 h 1422400"/>
              <a:gd name="connsiteX1" fmla="*/ 139700 w 400050"/>
              <a:gd name="connsiteY1" fmla="*/ 1270000 h 1422400"/>
              <a:gd name="connsiteX2" fmla="*/ 254000 w 400050"/>
              <a:gd name="connsiteY2" fmla="*/ 876300 h 1422400"/>
              <a:gd name="connsiteX3" fmla="*/ 381000 w 400050"/>
              <a:gd name="connsiteY3" fmla="*/ 546100 h 1422400"/>
              <a:gd name="connsiteX4" fmla="*/ 368300 w 400050"/>
              <a:gd name="connsiteY4" fmla="*/ 0 h 1422400"/>
              <a:gd name="connsiteX5" fmla="*/ 368300 w 400050"/>
              <a:gd name="connsiteY5" fmla="*/ 0 h 1422400"/>
              <a:gd name="connsiteX0" fmla="*/ 0 w 407442"/>
              <a:gd name="connsiteY0" fmla="*/ 1422400 h 1422400"/>
              <a:gd name="connsiteX1" fmla="*/ 139700 w 407442"/>
              <a:gd name="connsiteY1" fmla="*/ 1270000 h 1422400"/>
              <a:gd name="connsiteX2" fmla="*/ 254000 w 407442"/>
              <a:gd name="connsiteY2" fmla="*/ 876300 h 1422400"/>
              <a:gd name="connsiteX3" fmla="*/ 388392 w 407442"/>
              <a:gd name="connsiteY3" fmla="*/ 469156 h 1422400"/>
              <a:gd name="connsiteX4" fmla="*/ 368300 w 407442"/>
              <a:gd name="connsiteY4" fmla="*/ 0 h 1422400"/>
              <a:gd name="connsiteX5" fmla="*/ 368300 w 407442"/>
              <a:gd name="connsiteY5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442" h="1422400">
                <a:moveTo>
                  <a:pt x="0" y="1422400"/>
                </a:moveTo>
                <a:cubicBezTo>
                  <a:pt x="48683" y="1391708"/>
                  <a:pt x="97367" y="1361017"/>
                  <a:pt x="139700" y="1270000"/>
                </a:cubicBezTo>
                <a:cubicBezTo>
                  <a:pt x="182033" y="1178983"/>
                  <a:pt x="212551" y="1009774"/>
                  <a:pt x="254000" y="876300"/>
                </a:cubicBezTo>
                <a:cubicBezTo>
                  <a:pt x="295449" y="742826"/>
                  <a:pt x="369342" y="615206"/>
                  <a:pt x="388392" y="469156"/>
                </a:cubicBezTo>
                <a:cubicBezTo>
                  <a:pt x="407442" y="323106"/>
                  <a:pt x="371649" y="78193"/>
                  <a:pt x="368300" y="0"/>
                </a:cubicBezTo>
                <a:lnTo>
                  <a:pt x="368300" y="0"/>
                </a:ln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7911" y="3529955"/>
            <a:ext cx="4436089" cy="332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feil nach rechts 13"/>
          <p:cNvSpPr/>
          <p:nvPr/>
        </p:nvSpPr>
        <p:spPr>
          <a:xfrm rot="2188235">
            <a:off x="4637710" y="5854083"/>
            <a:ext cx="720000" cy="216024"/>
          </a:xfrm>
          <a:prstGeom prst="rightArrow">
            <a:avLst>
              <a:gd name="adj1" fmla="val 33466"/>
              <a:gd name="adj2" fmla="val 166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Pfeil nach rechts 14"/>
          <p:cNvSpPr/>
          <p:nvPr/>
        </p:nvSpPr>
        <p:spPr>
          <a:xfrm rot="2188235">
            <a:off x="4757338" y="5665389"/>
            <a:ext cx="720000" cy="216024"/>
          </a:xfrm>
          <a:prstGeom prst="rightArrow">
            <a:avLst>
              <a:gd name="adj1" fmla="val 33466"/>
              <a:gd name="adj2" fmla="val 166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Pfeil nach rechts 15"/>
          <p:cNvSpPr/>
          <p:nvPr/>
        </p:nvSpPr>
        <p:spPr>
          <a:xfrm rot="2188235">
            <a:off x="4925742" y="5517189"/>
            <a:ext cx="720000" cy="216024"/>
          </a:xfrm>
          <a:prstGeom prst="rightArrow">
            <a:avLst>
              <a:gd name="adj1" fmla="val 33466"/>
              <a:gd name="adj2" fmla="val 166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Pfeil nach rechts 16"/>
          <p:cNvSpPr/>
          <p:nvPr/>
        </p:nvSpPr>
        <p:spPr>
          <a:xfrm rot="19411765" flipH="1">
            <a:off x="7489455" y="5422035"/>
            <a:ext cx="720000" cy="216024"/>
          </a:xfrm>
          <a:prstGeom prst="rightArrow">
            <a:avLst>
              <a:gd name="adj1" fmla="val 33466"/>
              <a:gd name="adj2" fmla="val 166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Pfeil nach rechts 17"/>
          <p:cNvSpPr/>
          <p:nvPr/>
        </p:nvSpPr>
        <p:spPr>
          <a:xfrm rot="19411765" flipH="1">
            <a:off x="7662046" y="5566051"/>
            <a:ext cx="720000" cy="216024"/>
          </a:xfrm>
          <a:prstGeom prst="rightArrow">
            <a:avLst>
              <a:gd name="adj1" fmla="val 33466"/>
              <a:gd name="adj2" fmla="val 166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Pfeil nach rechts 18"/>
          <p:cNvSpPr/>
          <p:nvPr/>
        </p:nvSpPr>
        <p:spPr>
          <a:xfrm rot="19411765" flipH="1">
            <a:off x="7806062" y="5782076"/>
            <a:ext cx="720000" cy="216024"/>
          </a:xfrm>
          <a:prstGeom prst="rightArrow">
            <a:avLst>
              <a:gd name="adj1" fmla="val 33466"/>
              <a:gd name="adj2" fmla="val 166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0" name="Picture 4" descr="kép6"/>
          <p:cNvPicPr>
            <a:picLocks noChangeAspect="1" noChangeArrowheads="1"/>
          </p:cNvPicPr>
          <p:nvPr/>
        </p:nvPicPr>
        <p:blipFill>
          <a:blip r:embed="rId5" cstate="print"/>
          <a:srcRect l="3352" t="8524" r="4858" b="19515"/>
          <a:stretch>
            <a:fillRect/>
          </a:stretch>
        </p:blipFill>
        <p:spPr bwMode="auto">
          <a:xfrm>
            <a:off x="3219217" y="0"/>
            <a:ext cx="5924783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2699792" y="404664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Linea temporalis superior</a:t>
            </a:r>
            <a:endParaRPr lang="hu-HU" dirty="0"/>
          </a:p>
        </p:txBody>
      </p:sp>
      <p:sp>
        <p:nvSpPr>
          <p:cNvPr id="10" name="Pfeil nach rechts 9"/>
          <p:cNvSpPr/>
          <p:nvPr/>
        </p:nvSpPr>
        <p:spPr>
          <a:xfrm rot="10006191">
            <a:off x="2786965" y="1420291"/>
            <a:ext cx="720000" cy="216024"/>
          </a:xfrm>
          <a:prstGeom prst="rightArrow">
            <a:avLst>
              <a:gd name="adj1" fmla="val 33466"/>
              <a:gd name="adj2" fmla="val 166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Pfeil nach rechts 20"/>
          <p:cNvSpPr/>
          <p:nvPr/>
        </p:nvSpPr>
        <p:spPr>
          <a:xfrm rot="5400000" flipH="1">
            <a:off x="5760172" y="1537415"/>
            <a:ext cx="720000" cy="216024"/>
          </a:xfrm>
          <a:prstGeom prst="rightArrow">
            <a:avLst>
              <a:gd name="adj1" fmla="val 33466"/>
              <a:gd name="adj2" fmla="val 166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Pfeil nach rechts 21"/>
          <p:cNvSpPr/>
          <p:nvPr/>
        </p:nvSpPr>
        <p:spPr>
          <a:xfrm rot="5400000" flipH="1">
            <a:off x="6029156" y="1520748"/>
            <a:ext cx="720000" cy="216024"/>
          </a:xfrm>
          <a:prstGeom prst="rightArrow">
            <a:avLst>
              <a:gd name="adj1" fmla="val 33466"/>
              <a:gd name="adj2" fmla="val 166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Pfeil nach rechts 22"/>
          <p:cNvSpPr/>
          <p:nvPr/>
        </p:nvSpPr>
        <p:spPr>
          <a:xfrm rot="5400000" flipH="1">
            <a:off x="6264228" y="1664764"/>
            <a:ext cx="720000" cy="216024"/>
          </a:xfrm>
          <a:prstGeom prst="rightArrow">
            <a:avLst>
              <a:gd name="adj1" fmla="val 33466"/>
              <a:gd name="adj2" fmla="val 166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9" grpId="0"/>
      <p:bldP spid="1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Fossa infratemporalis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Inhaltsplatzhalter 3" descr="Benning05_7-20.jpg"/>
          <p:cNvPicPr>
            <a:picLocks noChangeAspect="1"/>
          </p:cNvPicPr>
          <p:nvPr/>
        </p:nvPicPr>
        <p:blipFill>
          <a:blip r:embed="rId3" cstate="print"/>
          <a:srcRect l="20619" t="11801" r="20618" b="32594"/>
          <a:stretch>
            <a:fillRect/>
          </a:stretch>
        </p:blipFill>
        <p:spPr>
          <a:xfrm>
            <a:off x="2555776" y="1268760"/>
            <a:ext cx="6480720" cy="5357218"/>
          </a:xfrm>
          <a:prstGeom prst="rect">
            <a:avLst/>
          </a:prstGeom>
        </p:spPr>
      </p:pic>
      <p:sp>
        <p:nvSpPr>
          <p:cNvPr id="5" name="Freihandform 4"/>
          <p:cNvSpPr/>
          <p:nvPr/>
        </p:nvSpPr>
        <p:spPr>
          <a:xfrm>
            <a:off x="3386201" y="2496457"/>
            <a:ext cx="1436914" cy="2119086"/>
          </a:xfrm>
          <a:custGeom>
            <a:avLst/>
            <a:gdLst>
              <a:gd name="connsiteX0" fmla="*/ 508000 w 1436914"/>
              <a:gd name="connsiteY0" fmla="*/ 348343 h 2119086"/>
              <a:gd name="connsiteX1" fmla="*/ 595086 w 1436914"/>
              <a:gd name="connsiteY1" fmla="*/ 566057 h 2119086"/>
              <a:gd name="connsiteX2" fmla="*/ 566057 w 1436914"/>
              <a:gd name="connsiteY2" fmla="*/ 740229 h 2119086"/>
              <a:gd name="connsiteX3" fmla="*/ 348343 w 1436914"/>
              <a:gd name="connsiteY3" fmla="*/ 1001486 h 2119086"/>
              <a:gd name="connsiteX4" fmla="*/ 0 w 1436914"/>
              <a:gd name="connsiteY4" fmla="*/ 1407886 h 2119086"/>
              <a:gd name="connsiteX5" fmla="*/ 464457 w 1436914"/>
              <a:gd name="connsiteY5" fmla="*/ 1451429 h 2119086"/>
              <a:gd name="connsiteX6" fmla="*/ 696686 w 1436914"/>
              <a:gd name="connsiteY6" fmla="*/ 1582057 h 2119086"/>
              <a:gd name="connsiteX7" fmla="*/ 798286 w 1436914"/>
              <a:gd name="connsiteY7" fmla="*/ 1785257 h 2119086"/>
              <a:gd name="connsiteX8" fmla="*/ 856343 w 1436914"/>
              <a:gd name="connsiteY8" fmla="*/ 2119086 h 2119086"/>
              <a:gd name="connsiteX9" fmla="*/ 1117600 w 1436914"/>
              <a:gd name="connsiteY9" fmla="*/ 1973943 h 2119086"/>
              <a:gd name="connsiteX10" fmla="*/ 1335314 w 1436914"/>
              <a:gd name="connsiteY10" fmla="*/ 1567543 h 2119086"/>
              <a:gd name="connsiteX11" fmla="*/ 1436914 w 1436914"/>
              <a:gd name="connsiteY11" fmla="*/ 1291772 h 2119086"/>
              <a:gd name="connsiteX12" fmla="*/ 1422400 w 1436914"/>
              <a:gd name="connsiteY12" fmla="*/ 1132114 h 2119086"/>
              <a:gd name="connsiteX13" fmla="*/ 1335314 w 1436914"/>
              <a:gd name="connsiteY13" fmla="*/ 1074057 h 2119086"/>
              <a:gd name="connsiteX14" fmla="*/ 1277257 w 1436914"/>
              <a:gd name="connsiteY14" fmla="*/ 1045029 h 2119086"/>
              <a:gd name="connsiteX15" fmla="*/ 1088572 w 1436914"/>
              <a:gd name="connsiteY15" fmla="*/ 1190172 h 2119086"/>
              <a:gd name="connsiteX16" fmla="*/ 1117600 w 1436914"/>
              <a:gd name="connsiteY16" fmla="*/ 1001486 h 2119086"/>
              <a:gd name="connsiteX17" fmla="*/ 1219200 w 1436914"/>
              <a:gd name="connsiteY17" fmla="*/ 754743 h 2119086"/>
              <a:gd name="connsiteX18" fmla="*/ 1132114 w 1436914"/>
              <a:gd name="connsiteY18" fmla="*/ 580572 h 2119086"/>
              <a:gd name="connsiteX19" fmla="*/ 928914 w 1436914"/>
              <a:gd name="connsiteY19" fmla="*/ 333829 h 2119086"/>
              <a:gd name="connsiteX20" fmla="*/ 769257 w 1436914"/>
              <a:gd name="connsiteY20" fmla="*/ 87086 h 2119086"/>
              <a:gd name="connsiteX21" fmla="*/ 624114 w 1436914"/>
              <a:gd name="connsiteY21" fmla="*/ 0 h 2119086"/>
              <a:gd name="connsiteX22" fmla="*/ 464457 w 1436914"/>
              <a:gd name="connsiteY22" fmla="*/ 72572 h 2119086"/>
              <a:gd name="connsiteX23" fmla="*/ 508000 w 1436914"/>
              <a:gd name="connsiteY23" fmla="*/ 348343 h 211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36914" h="2119086">
                <a:moveTo>
                  <a:pt x="508000" y="348343"/>
                </a:moveTo>
                <a:lnTo>
                  <a:pt x="595086" y="566057"/>
                </a:lnTo>
                <a:lnTo>
                  <a:pt x="566057" y="740229"/>
                </a:lnTo>
                <a:lnTo>
                  <a:pt x="348343" y="1001486"/>
                </a:lnTo>
                <a:lnTo>
                  <a:pt x="0" y="1407886"/>
                </a:lnTo>
                <a:lnTo>
                  <a:pt x="464457" y="1451429"/>
                </a:lnTo>
                <a:lnTo>
                  <a:pt x="696686" y="1582057"/>
                </a:lnTo>
                <a:lnTo>
                  <a:pt x="798286" y="1785257"/>
                </a:lnTo>
                <a:lnTo>
                  <a:pt x="856343" y="2119086"/>
                </a:lnTo>
                <a:lnTo>
                  <a:pt x="1117600" y="1973943"/>
                </a:lnTo>
                <a:lnTo>
                  <a:pt x="1335314" y="1567543"/>
                </a:lnTo>
                <a:lnTo>
                  <a:pt x="1436914" y="1291772"/>
                </a:lnTo>
                <a:lnTo>
                  <a:pt x="1422400" y="1132114"/>
                </a:lnTo>
                <a:lnTo>
                  <a:pt x="1335314" y="1074057"/>
                </a:lnTo>
                <a:lnTo>
                  <a:pt x="1277257" y="1045029"/>
                </a:lnTo>
                <a:lnTo>
                  <a:pt x="1088572" y="1190172"/>
                </a:lnTo>
                <a:lnTo>
                  <a:pt x="1117600" y="1001486"/>
                </a:lnTo>
                <a:lnTo>
                  <a:pt x="1219200" y="754743"/>
                </a:lnTo>
                <a:lnTo>
                  <a:pt x="1132114" y="580572"/>
                </a:lnTo>
                <a:lnTo>
                  <a:pt x="928914" y="333829"/>
                </a:lnTo>
                <a:lnTo>
                  <a:pt x="769257" y="87086"/>
                </a:lnTo>
                <a:lnTo>
                  <a:pt x="624114" y="0"/>
                </a:lnTo>
                <a:lnTo>
                  <a:pt x="464457" y="72572"/>
                </a:lnTo>
                <a:lnTo>
                  <a:pt x="508000" y="348343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extfeld 5"/>
          <p:cNvSpPr txBox="1"/>
          <p:nvPr/>
        </p:nvSpPr>
        <p:spPr>
          <a:xfrm>
            <a:off x="395536" y="3212976"/>
            <a:ext cx="1979712" cy="646331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Fossa infratemporalis</a:t>
            </a:r>
            <a:endParaRPr lang="hu-HU" dirty="0"/>
          </a:p>
        </p:txBody>
      </p:sp>
      <p:sp>
        <p:nvSpPr>
          <p:cNvPr id="7" name="Freihandform 6"/>
          <p:cNvSpPr/>
          <p:nvPr/>
        </p:nvSpPr>
        <p:spPr>
          <a:xfrm>
            <a:off x="3222171" y="2801257"/>
            <a:ext cx="754743" cy="1103086"/>
          </a:xfrm>
          <a:custGeom>
            <a:avLst/>
            <a:gdLst>
              <a:gd name="connsiteX0" fmla="*/ 537029 w 754743"/>
              <a:gd name="connsiteY0" fmla="*/ 0 h 1103086"/>
              <a:gd name="connsiteX1" fmla="*/ 754743 w 754743"/>
              <a:gd name="connsiteY1" fmla="*/ 217714 h 1103086"/>
              <a:gd name="connsiteX2" fmla="*/ 754743 w 754743"/>
              <a:gd name="connsiteY2" fmla="*/ 420914 h 1103086"/>
              <a:gd name="connsiteX3" fmla="*/ 493486 w 754743"/>
              <a:gd name="connsiteY3" fmla="*/ 667657 h 1103086"/>
              <a:gd name="connsiteX4" fmla="*/ 174172 w 754743"/>
              <a:gd name="connsiteY4" fmla="*/ 1103086 h 1103086"/>
              <a:gd name="connsiteX5" fmla="*/ 0 w 754743"/>
              <a:gd name="connsiteY5" fmla="*/ 1045029 h 1103086"/>
              <a:gd name="connsiteX6" fmla="*/ 145143 w 754743"/>
              <a:gd name="connsiteY6" fmla="*/ 682172 h 1103086"/>
              <a:gd name="connsiteX7" fmla="*/ 290286 w 754743"/>
              <a:gd name="connsiteY7" fmla="*/ 435429 h 1103086"/>
              <a:gd name="connsiteX8" fmla="*/ 449943 w 754743"/>
              <a:gd name="connsiteY8" fmla="*/ 159657 h 1103086"/>
              <a:gd name="connsiteX9" fmla="*/ 537029 w 754743"/>
              <a:gd name="connsiteY9" fmla="*/ 0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4743" h="1103086">
                <a:moveTo>
                  <a:pt x="537029" y="0"/>
                </a:moveTo>
                <a:lnTo>
                  <a:pt x="754743" y="217714"/>
                </a:lnTo>
                <a:lnTo>
                  <a:pt x="754743" y="420914"/>
                </a:lnTo>
                <a:lnTo>
                  <a:pt x="493486" y="667657"/>
                </a:lnTo>
                <a:lnTo>
                  <a:pt x="174172" y="1103086"/>
                </a:lnTo>
                <a:lnTo>
                  <a:pt x="0" y="1045029"/>
                </a:lnTo>
                <a:lnTo>
                  <a:pt x="145143" y="682172"/>
                </a:lnTo>
                <a:lnTo>
                  <a:pt x="290286" y="435429"/>
                </a:lnTo>
                <a:lnTo>
                  <a:pt x="449943" y="159657"/>
                </a:lnTo>
                <a:lnTo>
                  <a:pt x="537029" y="0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reihandform 7"/>
          <p:cNvSpPr/>
          <p:nvPr/>
        </p:nvSpPr>
        <p:spPr>
          <a:xfrm>
            <a:off x="2685143" y="4455886"/>
            <a:ext cx="478971" cy="1291771"/>
          </a:xfrm>
          <a:custGeom>
            <a:avLst/>
            <a:gdLst>
              <a:gd name="connsiteX0" fmla="*/ 377371 w 478971"/>
              <a:gd name="connsiteY0" fmla="*/ 0 h 1291771"/>
              <a:gd name="connsiteX1" fmla="*/ 478971 w 478971"/>
              <a:gd name="connsiteY1" fmla="*/ 464457 h 1291771"/>
              <a:gd name="connsiteX2" fmla="*/ 420914 w 478971"/>
              <a:gd name="connsiteY2" fmla="*/ 754743 h 1291771"/>
              <a:gd name="connsiteX3" fmla="*/ 232228 w 478971"/>
              <a:gd name="connsiteY3" fmla="*/ 1045028 h 1291771"/>
              <a:gd name="connsiteX4" fmla="*/ 0 w 478971"/>
              <a:gd name="connsiteY4" fmla="*/ 1291771 h 1291771"/>
              <a:gd name="connsiteX5" fmla="*/ 0 w 478971"/>
              <a:gd name="connsiteY5" fmla="*/ 1146628 h 1291771"/>
              <a:gd name="connsiteX6" fmla="*/ 72571 w 478971"/>
              <a:gd name="connsiteY6" fmla="*/ 754743 h 1291771"/>
              <a:gd name="connsiteX7" fmla="*/ 203200 w 478971"/>
              <a:gd name="connsiteY7" fmla="*/ 319314 h 1291771"/>
              <a:gd name="connsiteX8" fmla="*/ 377371 w 478971"/>
              <a:gd name="connsiteY8" fmla="*/ 0 h 12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8971" h="1291771">
                <a:moveTo>
                  <a:pt x="377371" y="0"/>
                </a:moveTo>
                <a:lnTo>
                  <a:pt x="478971" y="464457"/>
                </a:lnTo>
                <a:lnTo>
                  <a:pt x="420914" y="754743"/>
                </a:lnTo>
                <a:lnTo>
                  <a:pt x="232228" y="1045028"/>
                </a:lnTo>
                <a:lnTo>
                  <a:pt x="0" y="1291771"/>
                </a:lnTo>
                <a:lnTo>
                  <a:pt x="0" y="1146628"/>
                </a:lnTo>
                <a:lnTo>
                  <a:pt x="72571" y="754743"/>
                </a:lnTo>
                <a:lnTo>
                  <a:pt x="203200" y="319314"/>
                </a:lnTo>
                <a:lnTo>
                  <a:pt x="377371" y="0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feld 8"/>
          <p:cNvSpPr txBox="1"/>
          <p:nvPr/>
        </p:nvSpPr>
        <p:spPr>
          <a:xfrm>
            <a:off x="467544" y="2420888"/>
            <a:ext cx="1800200" cy="369332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Fossa temporalis</a:t>
            </a:r>
            <a:endParaRPr lang="hu-HU" dirty="0"/>
          </a:p>
        </p:txBody>
      </p:sp>
      <p:sp>
        <p:nvSpPr>
          <p:cNvPr id="10" name="Textfeld 9"/>
          <p:cNvSpPr txBox="1"/>
          <p:nvPr/>
        </p:nvSpPr>
        <p:spPr>
          <a:xfrm>
            <a:off x="0" y="4293096"/>
            <a:ext cx="2483768" cy="923330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Tuberculum articulare </a:t>
            </a:r>
          </a:p>
          <a:p>
            <a:r>
              <a:rPr lang="hu-HU" dirty="0" smtClean="0"/>
              <a:t>+ </a:t>
            </a:r>
          </a:p>
          <a:p>
            <a:r>
              <a:rPr lang="hu-HU" dirty="0" smtClean="0"/>
              <a:t>Fossa mandibularis</a:t>
            </a:r>
            <a:endParaRPr lang="hu-HU" dirty="0"/>
          </a:p>
        </p:txBody>
      </p:sp>
      <p:sp>
        <p:nvSpPr>
          <p:cNvPr id="11" name="Freihandform 10"/>
          <p:cNvSpPr/>
          <p:nvPr/>
        </p:nvSpPr>
        <p:spPr>
          <a:xfrm>
            <a:off x="3309257" y="3947886"/>
            <a:ext cx="841829" cy="885371"/>
          </a:xfrm>
          <a:custGeom>
            <a:avLst/>
            <a:gdLst>
              <a:gd name="connsiteX0" fmla="*/ 130629 w 841829"/>
              <a:gd name="connsiteY0" fmla="*/ 841828 h 885371"/>
              <a:gd name="connsiteX1" fmla="*/ 0 w 841829"/>
              <a:gd name="connsiteY1" fmla="*/ 508000 h 885371"/>
              <a:gd name="connsiteX2" fmla="*/ 29029 w 841829"/>
              <a:gd name="connsiteY2" fmla="*/ 232228 h 885371"/>
              <a:gd name="connsiteX3" fmla="*/ 217714 w 841829"/>
              <a:gd name="connsiteY3" fmla="*/ 0 h 885371"/>
              <a:gd name="connsiteX4" fmla="*/ 638629 w 841829"/>
              <a:gd name="connsiteY4" fmla="*/ 43543 h 885371"/>
              <a:gd name="connsiteX5" fmla="*/ 841829 w 841829"/>
              <a:gd name="connsiteY5" fmla="*/ 203200 h 885371"/>
              <a:gd name="connsiteX6" fmla="*/ 841829 w 841829"/>
              <a:gd name="connsiteY6" fmla="*/ 203200 h 885371"/>
              <a:gd name="connsiteX7" fmla="*/ 769257 w 841829"/>
              <a:gd name="connsiteY7" fmla="*/ 406400 h 885371"/>
              <a:gd name="connsiteX8" fmla="*/ 754743 w 841829"/>
              <a:gd name="connsiteY8" fmla="*/ 638628 h 885371"/>
              <a:gd name="connsiteX9" fmla="*/ 667657 w 841829"/>
              <a:gd name="connsiteY9" fmla="*/ 885371 h 885371"/>
              <a:gd name="connsiteX10" fmla="*/ 464457 w 841829"/>
              <a:gd name="connsiteY10" fmla="*/ 885371 h 885371"/>
              <a:gd name="connsiteX11" fmla="*/ 130629 w 841829"/>
              <a:gd name="connsiteY11" fmla="*/ 841828 h 88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1829" h="885371">
                <a:moveTo>
                  <a:pt x="130629" y="841828"/>
                </a:moveTo>
                <a:lnTo>
                  <a:pt x="0" y="508000"/>
                </a:lnTo>
                <a:lnTo>
                  <a:pt x="29029" y="232228"/>
                </a:lnTo>
                <a:lnTo>
                  <a:pt x="217714" y="0"/>
                </a:lnTo>
                <a:lnTo>
                  <a:pt x="638629" y="43543"/>
                </a:lnTo>
                <a:lnTo>
                  <a:pt x="841829" y="203200"/>
                </a:lnTo>
                <a:lnTo>
                  <a:pt x="841829" y="203200"/>
                </a:lnTo>
                <a:lnTo>
                  <a:pt x="769257" y="406400"/>
                </a:lnTo>
                <a:lnTo>
                  <a:pt x="754743" y="638628"/>
                </a:lnTo>
                <a:lnTo>
                  <a:pt x="667657" y="885371"/>
                </a:lnTo>
                <a:lnTo>
                  <a:pt x="464457" y="885371"/>
                </a:lnTo>
                <a:lnTo>
                  <a:pt x="130629" y="841828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Benning05_7-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76672"/>
            <a:ext cx="2424276" cy="616458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5" name="Textfeld 4"/>
          <p:cNvSpPr txBox="1"/>
          <p:nvPr/>
        </p:nvSpPr>
        <p:spPr>
          <a:xfrm>
            <a:off x="7956376" y="4941168"/>
            <a:ext cx="1260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Crista infra-</a:t>
            </a:r>
          </a:p>
          <a:p>
            <a:r>
              <a:rPr lang="hu-HU" dirty="0" smtClean="0"/>
              <a:t>temporalis</a:t>
            </a:r>
            <a:endParaRPr lang="hu-HU" dirty="0"/>
          </a:p>
        </p:txBody>
      </p:sp>
      <p:sp>
        <p:nvSpPr>
          <p:cNvPr id="6" name="Pfeil nach rechts 5"/>
          <p:cNvSpPr/>
          <p:nvPr/>
        </p:nvSpPr>
        <p:spPr>
          <a:xfrm rot="14455267">
            <a:off x="7065572" y="3903560"/>
            <a:ext cx="1872208" cy="216024"/>
          </a:xfrm>
          <a:prstGeom prst="rightArrow">
            <a:avLst>
              <a:gd name="adj1" fmla="val 33466"/>
              <a:gd name="adj2" fmla="val 166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Freihandform 6"/>
          <p:cNvSpPr/>
          <p:nvPr/>
        </p:nvSpPr>
        <p:spPr>
          <a:xfrm>
            <a:off x="7567984" y="1735708"/>
            <a:ext cx="407442" cy="1422400"/>
          </a:xfrm>
          <a:custGeom>
            <a:avLst/>
            <a:gdLst>
              <a:gd name="connsiteX0" fmla="*/ 0 w 400050"/>
              <a:gd name="connsiteY0" fmla="*/ 1422400 h 1422400"/>
              <a:gd name="connsiteX1" fmla="*/ 139700 w 400050"/>
              <a:gd name="connsiteY1" fmla="*/ 1270000 h 1422400"/>
              <a:gd name="connsiteX2" fmla="*/ 254000 w 400050"/>
              <a:gd name="connsiteY2" fmla="*/ 876300 h 1422400"/>
              <a:gd name="connsiteX3" fmla="*/ 381000 w 400050"/>
              <a:gd name="connsiteY3" fmla="*/ 546100 h 1422400"/>
              <a:gd name="connsiteX4" fmla="*/ 368300 w 400050"/>
              <a:gd name="connsiteY4" fmla="*/ 0 h 1422400"/>
              <a:gd name="connsiteX5" fmla="*/ 368300 w 400050"/>
              <a:gd name="connsiteY5" fmla="*/ 0 h 1422400"/>
              <a:gd name="connsiteX0" fmla="*/ 0 w 407442"/>
              <a:gd name="connsiteY0" fmla="*/ 1422400 h 1422400"/>
              <a:gd name="connsiteX1" fmla="*/ 139700 w 407442"/>
              <a:gd name="connsiteY1" fmla="*/ 1270000 h 1422400"/>
              <a:gd name="connsiteX2" fmla="*/ 254000 w 407442"/>
              <a:gd name="connsiteY2" fmla="*/ 876300 h 1422400"/>
              <a:gd name="connsiteX3" fmla="*/ 388392 w 407442"/>
              <a:gd name="connsiteY3" fmla="*/ 469156 h 1422400"/>
              <a:gd name="connsiteX4" fmla="*/ 368300 w 407442"/>
              <a:gd name="connsiteY4" fmla="*/ 0 h 1422400"/>
              <a:gd name="connsiteX5" fmla="*/ 368300 w 407442"/>
              <a:gd name="connsiteY5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442" h="1422400">
                <a:moveTo>
                  <a:pt x="0" y="1422400"/>
                </a:moveTo>
                <a:cubicBezTo>
                  <a:pt x="48683" y="1391708"/>
                  <a:pt x="97367" y="1361017"/>
                  <a:pt x="139700" y="1270000"/>
                </a:cubicBezTo>
                <a:cubicBezTo>
                  <a:pt x="182033" y="1178983"/>
                  <a:pt x="212551" y="1009774"/>
                  <a:pt x="254000" y="876300"/>
                </a:cubicBezTo>
                <a:cubicBezTo>
                  <a:pt x="295449" y="742826"/>
                  <a:pt x="369342" y="615206"/>
                  <a:pt x="388392" y="469156"/>
                </a:cubicBezTo>
                <a:cubicBezTo>
                  <a:pt x="407442" y="323106"/>
                  <a:pt x="371649" y="78193"/>
                  <a:pt x="368300" y="0"/>
                </a:cubicBezTo>
                <a:lnTo>
                  <a:pt x="368300" y="0"/>
                </a:ln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feld 7"/>
          <p:cNvSpPr txBox="1"/>
          <p:nvPr/>
        </p:nvSpPr>
        <p:spPr>
          <a:xfrm>
            <a:off x="7956376" y="476672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Linea temporalis superior</a:t>
            </a:r>
            <a:endParaRPr lang="hu-HU" dirty="0"/>
          </a:p>
        </p:txBody>
      </p:sp>
      <p:sp>
        <p:nvSpPr>
          <p:cNvPr id="9" name="Pfeil nach rechts 8"/>
          <p:cNvSpPr/>
          <p:nvPr/>
        </p:nvSpPr>
        <p:spPr>
          <a:xfrm rot="10006191">
            <a:off x="8043549" y="1492299"/>
            <a:ext cx="720000" cy="216024"/>
          </a:xfrm>
          <a:prstGeom prst="rightArrow">
            <a:avLst>
              <a:gd name="adj1" fmla="val 33466"/>
              <a:gd name="adj2" fmla="val 166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Freihandform 9"/>
          <p:cNvSpPr/>
          <p:nvPr/>
        </p:nvSpPr>
        <p:spPr>
          <a:xfrm>
            <a:off x="7039645" y="3172396"/>
            <a:ext cx="519906" cy="152400"/>
          </a:xfrm>
          <a:custGeom>
            <a:avLst/>
            <a:gdLst>
              <a:gd name="connsiteX0" fmla="*/ 10318 w 519906"/>
              <a:gd name="connsiteY0" fmla="*/ 152400 h 152400"/>
              <a:gd name="connsiteX1" fmla="*/ 62706 w 519906"/>
              <a:gd name="connsiteY1" fmla="*/ 85725 h 152400"/>
              <a:gd name="connsiteX2" fmla="*/ 386556 w 519906"/>
              <a:gd name="connsiteY2" fmla="*/ 52387 h 152400"/>
              <a:gd name="connsiteX3" fmla="*/ 519906 w 519906"/>
              <a:gd name="connsiteY3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906" h="152400">
                <a:moveTo>
                  <a:pt x="10318" y="152400"/>
                </a:moveTo>
                <a:cubicBezTo>
                  <a:pt x="5159" y="127397"/>
                  <a:pt x="0" y="102394"/>
                  <a:pt x="62706" y="85725"/>
                </a:cubicBezTo>
                <a:cubicBezTo>
                  <a:pt x="125412" y="69056"/>
                  <a:pt x="310356" y="66675"/>
                  <a:pt x="386556" y="52387"/>
                </a:cubicBezTo>
                <a:cubicBezTo>
                  <a:pt x="462756" y="38100"/>
                  <a:pt x="491331" y="19050"/>
                  <a:pt x="519906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extfeld 10"/>
          <p:cNvSpPr txBox="1"/>
          <p:nvPr/>
        </p:nvSpPr>
        <p:spPr>
          <a:xfrm>
            <a:off x="4932040" y="3068960"/>
            <a:ext cx="1296144" cy="646331"/>
          </a:xfrm>
          <a:prstGeom prst="rect">
            <a:avLst/>
          </a:prstGeom>
          <a:solidFill>
            <a:srgbClr val="00B05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Fossa infra-temporalis</a:t>
            </a:r>
            <a:endParaRPr lang="hu-HU" dirty="0"/>
          </a:p>
        </p:txBody>
      </p:sp>
      <p:sp>
        <p:nvSpPr>
          <p:cNvPr id="12" name="Pfeil nach rechts 11"/>
          <p:cNvSpPr/>
          <p:nvPr/>
        </p:nvSpPr>
        <p:spPr>
          <a:xfrm>
            <a:off x="6156176" y="3212976"/>
            <a:ext cx="720000" cy="216024"/>
          </a:xfrm>
          <a:prstGeom prst="rightArrow">
            <a:avLst>
              <a:gd name="adj1" fmla="val 33466"/>
              <a:gd name="adj2" fmla="val 166569"/>
            </a:avLst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292"/>
            <a:ext cx="4428000" cy="332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ihandform 13"/>
          <p:cNvSpPr/>
          <p:nvPr/>
        </p:nvSpPr>
        <p:spPr>
          <a:xfrm>
            <a:off x="609420" y="1885405"/>
            <a:ext cx="604838" cy="1234231"/>
          </a:xfrm>
          <a:custGeom>
            <a:avLst/>
            <a:gdLst>
              <a:gd name="connsiteX0" fmla="*/ 0 w 604838"/>
              <a:gd name="connsiteY0" fmla="*/ 819150 h 1047750"/>
              <a:gd name="connsiteX1" fmla="*/ 59532 w 604838"/>
              <a:gd name="connsiteY1" fmla="*/ 659606 h 1047750"/>
              <a:gd name="connsiteX2" fmla="*/ 154782 w 604838"/>
              <a:gd name="connsiteY2" fmla="*/ 578643 h 1047750"/>
              <a:gd name="connsiteX3" fmla="*/ 200025 w 604838"/>
              <a:gd name="connsiteY3" fmla="*/ 519112 h 1047750"/>
              <a:gd name="connsiteX4" fmla="*/ 335757 w 604838"/>
              <a:gd name="connsiteY4" fmla="*/ 464343 h 1047750"/>
              <a:gd name="connsiteX5" fmla="*/ 352425 w 604838"/>
              <a:gd name="connsiteY5" fmla="*/ 445293 h 1047750"/>
              <a:gd name="connsiteX6" fmla="*/ 338138 w 604838"/>
              <a:gd name="connsiteY6" fmla="*/ 319087 h 1047750"/>
              <a:gd name="connsiteX7" fmla="*/ 288132 w 604838"/>
              <a:gd name="connsiteY7" fmla="*/ 228600 h 1047750"/>
              <a:gd name="connsiteX8" fmla="*/ 276225 w 604838"/>
              <a:gd name="connsiteY8" fmla="*/ 207168 h 1047750"/>
              <a:gd name="connsiteX9" fmla="*/ 271463 w 604838"/>
              <a:gd name="connsiteY9" fmla="*/ 200025 h 1047750"/>
              <a:gd name="connsiteX10" fmla="*/ 230982 w 604838"/>
              <a:gd name="connsiteY10" fmla="*/ 119062 h 1047750"/>
              <a:gd name="connsiteX11" fmla="*/ 257175 w 604838"/>
              <a:gd name="connsiteY11" fmla="*/ 42862 h 1047750"/>
              <a:gd name="connsiteX12" fmla="*/ 273844 w 604838"/>
              <a:gd name="connsiteY12" fmla="*/ 30956 h 1047750"/>
              <a:gd name="connsiteX13" fmla="*/ 314325 w 604838"/>
              <a:gd name="connsiteY13" fmla="*/ 0 h 1047750"/>
              <a:gd name="connsiteX14" fmla="*/ 397669 w 604838"/>
              <a:gd name="connsiteY14" fmla="*/ 130968 h 1047750"/>
              <a:gd name="connsiteX15" fmla="*/ 407194 w 604838"/>
              <a:gd name="connsiteY15" fmla="*/ 152400 h 1047750"/>
              <a:gd name="connsiteX16" fmla="*/ 483394 w 604838"/>
              <a:gd name="connsiteY16" fmla="*/ 242887 h 1047750"/>
              <a:gd name="connsiteX17" fmla="*/ 452438 w 604838"/>
              <a:gd name="connsiteY17" fmla="*/ 280987 h 1047750"/>
              <a:gd name="connsiteX18" fmla="*/ 447675 w 604838"/>
              <a:gd name="connsiteY18" fmla="*/ 304800 h 1047750"/>
              <a:gd name="connsiteX19" fmla="*/ 440532 w 604838"/>
              <a:gd name="connsiteY19" fmla="*/ 381000 h 1047750"/>
              <a:gd name="connsiteX20" fmla="*/ 407194 w 604838"/>
              <a:gd name="connsiteY20" fmla="*/ 469106 h 1047750"/>
              <a:gd name="connsiteX21" fmla="*/ 404813 w 604838"/>
              <a:gd name="connsiteY21" fmla="*/ 502443 h 1047750"/>
              <a:gd name="connsiteX22" fmla="*/ 478632 w 604838"/>
              <a:gd name="connsiteY22" fmla="*/ 485775 h 1047750"/>
              <a:gd name="connsiteX23" fmla="*/ 533400 w 604838"/>
              <a:gd name="connsiteY23" fmla="*/ 504825 h 1047750"/>
              <a:gd name="connsiteX24" fmla="*/ 592932 w 604838"/>
              <a:gd name="connsiteY24" fmla="*/ 552450 h 1047750"/>
              <a:gd name="connsiteX25" fmla="*/ 604838 w 604838"/>
              <a:gd name="connsiteY25" fmla="*/ 645318 h 1047750"/>
              <a:gd name="connsiteX26" fmla="*/ 590550 w 604838"/>
              <a:gd name="connsiteY26" fmla="*/ 728662 h 1047750"/>
              <a:gd name="connsiteX27" fmla="*/ 590550 w 604838"/>
              <a:gd name="connsiteY27" fmla="*/ 797718 h 1047750"/>
              <a:gd name="connsiteX28" fmla="*/ 538163 w 604838"/>
              <a:gd name="connsiteY28" fmla="*/ 909637 h 1047750"/>
              <a:gd name="connsiteX29" fmla="*/ 478632 w 604838"/>
              <a:gd name="connsiteY29" fmla="*/ 1047750 h 1047750"/>
              <a:gd name="connsiteX30" fmla="*/ 190500 w 604838"/>
              <a:gd name="connsiteY30" fmla="*/ 942975 h 1047750"/>
              <a:gd name="connsiteX31" fmla="*/ 154782 w 604838"/>
              <a:gd name="connsiteY31" fmla="*/ 847725 h 1047750"/>
              <a:gd name="connsiteX32" fmla="*/ 126207 w 604838"/>
              <a:gd name="connsiteY32" fmla="*/ 835818 h 1047750"/>
              <a:gd name="connsiteX33" fmla="*/ 114300 w 604838"/>
              <a:gd name="connsiteY33" fmla="*/ 828675 h 1047750"/>
              <a:gd name="connsiteX34" fmla="*/ 59532 w 604838"/>
              <a:gd name="connsiteY34" fmla="*/ 821531 h 1047750"/>
              <a:gd name="connsiteX35" fmla="*/ 0 w 604838"/>
              <a:gd name="connsiteY35" fmla="*/ 819150 h 1047750"/>
              <a:gd name="connsiteX0" fmla="*/ 0 w 604838"/>
              <a:gd name="connsiteY0" fmla="*/ 819150 h 1234231"/>
              <a:gd name="connsiteX1" fmla="*/ 59532 w 604838"/>
              <a:gd name="connsiteY1" fmla="*/ 659606 h 1234231"/>
              <a:gd name="connsiteX2" fmla="*/ 154782 w 604838"/>
              <a:gd name="connsiteY2" fmla="*/ 578643 h 1234231"/>
              <a:gd name="connsiteX3" fmla="*/ 200025 w 604838"/>
              <a:gd name="connsiteY3" fmla="*/ 519112 h 1234231"/>
              <a:gd name="connsiteX4" fmla="*/ 335757 w 604838"/>
              <a:gd name="connsiteY4" fmla="*/ 464343 h 1234231"/>
              <a:gd name="connsiteX5" fmla="*/ 352425 w 604838"/>
              <a:gd name="connsiteY5" fmla="*/ 445293 h 1234231"/>
              <a:gd name="connsiteX6" fmla="*/ 338138 w 604838"/>
              <a:gd name="connsiteY6" fmla="*/ 319087 h 1234231"/>
              <a:gd name="connsiteX7" fmla="*/ 288132 w 604838"/>
              <a:gd name="connsiteY7" fmla="*/ 228600 h 1234231"/>
              <a:gd name="connsiteX8" fmla="*/ 276225 w 604838"/>
              <a:gd name="connsiteY8" fmla="*/ 207168 h 1234231"/>
              <a:gd name="connsiteX9" fmla="*/ 271463 w 604838"/>
              <a:gd name="connsiteY9" fmla="*/ 200025 h 1234231"/>
              <a:gd name="connsiteX10" fmla="*/ 230982 w 604838"/>
              <a:gd name="connsiteY10" fmla="*/ 119062 h 1234231"/>
              <a:gd name="connsiteX11" fmla="*/ 257175 w 604838"/>
              <a:gd name="connsiteY11" fmla="*/ 42862 h 1234231"/>
              <a:gd name="connsiteX12" fmla="*/ 273844 w 604838"/>
              <a:gd name="connsiteY12" fmla="*/ 30956 h 1234231"/>
              <a:gd name="connsiteX13" fmla="*/ 314325 w 604838"/>
              <a:gd name="connsiteY13" fmla="*/ 0 h 1234231"/>
              <a:gd name="connsiteX14" fmla="*/ 397669 w 604838"/>
              <a:gd name="connsiteY14" fmla="*/ 130968 h 1234231"/>
              <a:gd name="connsiteX15" fmla="*/ 407194 w 604838"/>
              <a:gd name="connsiteY15" fmla="*/ 152400 h 1234231"/>
              <a:gd name="connsiteX16" fmla="*/ 483394 w 604838"/>
              <a:gd name="connsiteY16" fmla="*/ 242887 h 1234231"/>
              <a:gd name="connsiteX17" fmla="*/ 452438 w 604838"/>
              <a:gd name="connsiteY17" fmla="*/ 280987 h 1234231"/>
              <a:gd name="connsiteX18" fmla="*/ 447675 w 604838"/>
              <a:gd name="connsiteY18" fmla="*/ 304800 h 1234231"/>
              <a:gd name="connsiteX19" fmla="*/ 440532 w 604838"/>
              <a:gd name="connsiteY19" fmla="*/ 381000 h 1234231"/>
              <a:gd name="connsiteX20" fmla="*/ 407194 w 604838"/>
              <a:gd name="connsiteY20" fmla="*/ 469106 h 1234231"/>
              <a:gd name="connsiteX21" fmla="*/ 404813 w 604838"/>
              <a:gd name="connsiteY21" fmla="*/ 502443 h 1234231"/>
              <a:gd name="connsiteX22" fmla="*/ 478632 w 604838"/>
              <a:gd name="connsiteY22" fmla="*/ 485775 h 1234231"/>
              <a:gd name="connsiteX23" fmla="*/ 533400 w 604838"/>
              <a:gd name="connsiteY23" fmla="*/ 504825 h 1234231"/>
              <a:gd name="connsiteX24" fmla="*/ 592932 w 604838"/>
              <a:gd name="connsiteY24" fmla="*/ 552450 h 1234231"/>
              <a:gd name="connsiteX25" fmla="*/ 604838 w 604838"/>
              <a:gd name="connsiteY25" fmla="*/ 645318 h 1234231"/>
              <a:gd name="connsiteX26" fmla="*/ 590550 w 604838"/>
              <a:gd name="connsiteY26" fmla="*/ 728662 h 1234231"/>
              <a:gd name="connsiteX27" fmla="*/ 590550 w 604838"/>
              <a:gd name="connsiteY27" fmla="*/ 797718 h 1234231"/>
              <a:gd name="connsiteX28" fmla="*/ 538163 w 604838"/>
              <a:gd name="connsiteY28" fmla="*/ 909637 h 1234231"/>
              <a:gd name="connsiteX29" fmla="*/ 478632 w 604838"/>
              <a:gd name="connsiteY29" fmla="*/ 1047750 h 1234231"/>
              <a:gd name="connsiteX30" fmla="*/ 334789 w 604838"/>
              <a:gd name="connsiteY30" fmla="*/ 1234231 h 1234231"/>
              <a:gd name="connsiteX31" fmla="*/ 154782 w 604838"/>
              <a:gd name="connsiteY31" fmla="*/ 847725 h 1234231"/>
              <a:gd name="connsiteX32" fmla="*/ 126207 w 604838"/>
              <a:gd name="connsiteY32" fmla="*/ 835818 h 1234231"/>
              <a:gd name="connsiteX33" fmla="*/ 114300 w 604838"/>
              <a:gd name="connsiteY33" fmla="*/ 828675 h 1234231"/>
              <a:gd name="connsiteX34" fmla="*/ 59532 w 604838"/>
              <a:gd name="connsiteY34" fmla="*/ 821531 h 1234231"/>
              <a:gd name="connsiteX35" fmla="*/ 0 w 604838"/>
              <a:gd name="connsiteY35" fmla="*/ 819150 h 1234231"/>
              <a:gd name="connsiteX0" fmla="*/ 0 w 604838"/>
              <a:gd name="connsiteY0" fmla="*/ 819150 h 1234231"/>
              <a:gd name="connsiteX1" fmla="*/ 59532 w 604838"/>
              <a:gd name="connsiteY1" fmla="*/ 659606 h 1234231"/>
              <a:gd name="connsiteX2" fmla="*/ 154782 w 604838"/>
              <a:gd name="connsiteY2" fmla="*/ 578643 h 1234231"/>
              <a:gd name="connsiteX3" fmla="*/ 200025 w 604838"/>
              <a:gd name="connsiteY3" fmla="*/ 519112 h 1234231"/>
              <a:gd name="connsiteX4" fmla="*/ 335757 w 604838"/>
              <a:gd name="connsiteY4" fmla="*/ 464343 h 1234231"/>
              <a:gd name="connsiteX5" fmla="*/ 352425 w 604838"/>
              <a:gd name="connsiteY5" fmla="*/ 445293 h 1234231"/>
              <a:gd name="connsiteX6" fmla="*/ 338138 w 604838"/>
              <a:gd name="connsiteY6" fmla="*/ 319087 h 1234231"/>
              <a:gd name="connsiteX7" fmla="*/ 288132 w 604838"/>
              <a:gd name="connsiteY7" fmla="*/ 228600 h 1234231"/>
              <a:gd name="connsiteX8" fmla="*/ 276225 w 604838"/>
              <a:gd name="connsiteY8" fmla="*/ 207168 h 1234231"/>
              <a:gd name="connsiteX9" fmla="*/ 271463 w 604838"/>
              <a:gd name="connsiteY9" fmla="*/ 200025 h 1234231"/>
              <a:gd name="connsiteX10" fmla="*/ 230982 w 604838"/>
              <a:gd name="connsiteY10" fmla="*/ 119062 h 1234231"/>
              <a:gd name="connsiteX11" fmla="*/ 257175 w 604838"/>
              <a:gd name="connsiteY11" fmla="*/ 42862 h 1234231"/>
              <a:gd name="connsiteX12" fmla="*/ 273844 w 604838"/>
              <a:gd name="connsiteY12" fmla="*/ 30956 h 1234231"/>
              <a:gd name="connsiteX13" fmla="*/ 314325 w 604838"/>
              <a:gd name="connsiteY13" fmla="*/ 0 h 1234231"/>
              <a:gd name="connsiteX14" fmla="*/ 397669 w 604838"/>
              <a:gd name="connsiteY14" fmla="*/ 130968 h 1234231"/>
              <a:gd name="connsiteX15" fmla="*/ 407194 w 604838"/>
              <a:gd name="connsiteY15" fmla="*/ 152400 h 1234231"/>
              <a:gd name="connsiteX16" fmla="*/ 483394 w 604838"/>
              <a:gd name="connsiteY16" fmla="*/ 242887 h 1234231"/>
              <a:gd name="connsiteX17" fmla="*/ 452438 w 604838"/>
              <a:gd name="connsiteY17" fmla="*/ 280987 h 1234231"/>
              <a:gd name="connsiteX18" fmla="*/ 447675 w 604838"/>
              <a:gd name="connsiteY18" fmla="*/ 304800 h 1234231"/>
              <a:gd name="connsiteX19" fmla="*/ 440532 w 604838"/>
              <a:gd name="connsiteY19" fmla="*/ 381000 h 1234231"/>
              <a:gd name="connsiteX20" fmla="*/ 407194 w 604838"/>
              <a:gd name="connsiteY20" fmla="*/ 469106 h 1234231"/>
              <a:gd name="connsiteX21" fmla="*/ 404813 w 604838"/>
              <a:gd name="connsiteY21" fmla="*/ 502443 h 1234231"/>
              <a:gd name="connsiteX22" fmla="*/ 478632 w 604838"/>
              <a:gd name="connsiteY22" fmla="*/ 485775 h 1234231"/>
              <a:gd name="connsiteX23" fmla="*/ 533400 w 604838"/>
              <a:gd name="connsiteY23" fmla="*/ 504825 h 1234231"/>
              <a:gd name="connsiteX24" fmla="*/ 592932 w 604838"/>
              <a:gd name="connsiteY24" fmla="*/ 552450 h 1234231"/>
              <a:gd name="connsiteX25" fmla="*/ 604838 w 604838"/>
              <a:gd name="connsiteY25" fmla="*/ 645318 h 1234231"/>
              <a:gd name="connsiteX26" fmla="*/ 590550 w 604838"/>
              <a:gd name="connsiteY26" fmla="*/ 728662 h 1234231"/>
              <a:gd name="connsiteX27" fmla="*/ 590550 w 604838"/>
              <a:gd name="connsiteY27" fmla="*/ 797718 h 1234231"/>
              <a:gd name="connsiteX28" fmla="*/ 538163 w 604838"/>
              <a:gd name="connsiteY28" fmla="*/ 909637 h 1234231"/>
              <a:gd name="connsiteX29" fmla="*/ 478632 w 604838"/>
              <a:gd name="connsiteY29" fmla="*/ 1047750 h 1234231"/>
              <a:gd name="connsiteX30" fmla="*/ 334789 w 604838"/>
              <a:gd name="connsiteY30" fmla="*/ 1234231 h 1234231"/>
              <a:gd name="connsiteX31" fmla="*/ 190773 w 604838"/>
              <a:gd name="connsiteY31" fmla="*/ 946199 h 1234231"/>
              <a:gd name="connsiteX32" fmla="*/ 126207 w 604838"/>
              <a:gd name="connsiteY32" fmla="*/ 835818 h 1234231"/>
              <a:gd name="connsiteX33" fmla="*/ 114300 w 604838"/>
              <a:gd name="connsiteY33" fmla="*/ 828675 h 1234231"/>
              <a:gd name="connsiteX34" fmla="*/ 59532 w 604838"/>
              <a:gd name="connsiteY34" fmla="*/ 821531 h 1234231"/>
              <a:gd name="connsiteX35" fmla="*/ 0 w 604838"/>
              <a:gd name="connsiteY35" fmla="*/ 819150 h 1234231"/>
              <a:gd name="connsiteX0" fmla="*/ 0 w 604838"/>
              <a:gd name="connsiteY0" fmla="*/ 819150 h 1234231"/>
              <a:gd name="connsiteX1" fmla="*/ 59532 w 604838"/>
              <a:gd name="connsiteY1" fmla="*/ 659606 h 1234231"/>
              <a:gd name="connsiteX2" fmla="*/ 154782 w 604838"/>
              <a:gd name="connsiteY2" fmla="*/ 578643 h 1234231"/>
              <a:gd name="connsiteX3" fmla="*/ 200025 w 604838"/>
              <a:gd name="connsiteY3" fmla="*/ 519112 h 1234231"/>
              <a:gd name="connsiteX4" fmla="*/ 335757 w 604838"/>
              <a:gd name="connsiteY4" fmla="*/ 464343 h 1234231"/>
              <a:gd name="connsiteX5" fmla="*/ 334789 w 604838"/>
              <a:gd name="connsiteY5" fmla="*/ 370135 h 1234231"/>
              <a:gd name="connsiteX6" fmla="*/ 338138 w 604838"/>
              <a:gd name="connsiteY6" fmla="*/ 319087 h 1234231"/>
              <a:gd name="connsiteX7" fmla="*/ 288132 w 604838"/>
              <a:gd name="connsiteY7" fmla="*/ 228600 h 1234231"/>
              <a:gd name="connsiteX8" fmla="*/ 276225 w 604838"/>
              <a:gd name="connsiteY8" fmla="*/ 207168 h 1234231"/>
              <a:gd name="connsiteX9" fmla="*/ 271463 w 604838"/>
              <a:gd name="connsiteY9" fmla="*/ 200025 h 1234231"/>
              <a:gd name="connsiteX10" fmla="*/ 230982 w 604838"/>
              <a:gd name="connsiteY10" fmla="*/ 119062 h 1234231"/>
              <a:gd name="connsiteX11" fmla="*/ 257175 w 604838"/>
              <a:gd name="connsiteY11" fmla="*/ 42862 h 1234231"/>
              <a:gd name="connsiteX12" fmla="*/ 273844 w 604838"/>
              <a:gd name="connsiteY12" fmla="*/ 30956 h 1234231"/>
              <a:gd name="connsiteX13" fmla="*/ 314325 w 604838"/>
              <a:gd name="connsiteY13" fmla="*/ 0 h 1234231"/>
              <a:gd name="connsiteX14" fmla="*/ 397669 w 604838"/>
              <a:gd name="connsiteY14" fmla="*/ 130968 h 1234231"/>
              <a:gd name="connsiteX15" fmla="*/ 407194 w 604838"/>
              <a:gd name="connsiteY15" fmla="*/ 152400 h 1234231"/>
              <a:gd name="connsiteX16" fmla="*/ 483394 w 604838"/>
              <a:gd name="connsiteY16" fmla="*/ 242887 h 1234231"/>
              <a:gd name="connsiteX17" fmla="*/ 452438 w 604838"/>
              <a:gd name="connsiteY17" fmla="*/ 280987 h 1234231"/>
              <a:gd name="connsiteX18" fmla="*/ 447675 w 604838"/>
              <a:gd name="connsiteY18" fmla="*/ 304800 h 1234231"/>
              <a:gd name="connsiteX19" fmla="*/ 440532 w 604838"/>
              <a:gd name="connsiteY19" fmla="*/ 381000 h 1234231"/>
              <a:gd name="connsiteX20" fmla="*/ 407194 w 604838"/>
              <a:gd name="connsiteY20" fmla="*/ 469106 h 1234231"/>
              <a:gd name="connsiteX21" fmla="*/ 404813 w 604838"/>
              <a:gd name="connsiteY21" fmla="*/ 502443 h 1234231"/>
              <a:gd name="connsiteX22" fmla="*/ 478632 w 604838"/>
              <a:gd name="connsiteY22" fmla="*/ 485775 h 1234231"/>
              <a:gd name="connsiteX23" fmla="*/ 533400 w 604838"/>
              <a:gd name="connsiteY23" fmla="*/ 504825 h 1234231"/>
              <a:gd name="connsiteX24" fmla="*/ 592932 w 604838"/>
              <a:gd name="connsiteY24" fmla="*/ 552450 h 1234231"/>
              <a:gd name="connsiteX25" fmla="*/ 604838 w 604838"/>
              <a:gd name="connsiteY25" fmla="*/ 645318 h 1234231"/>
              <a:gd name="connsiteX26" fmla="*/ 590550 w 604838"/>
              <a:gd name="connsiteY26" fmla="*/ 728662 h 1234231"/>
              <a:gd name="connsiteX27" fmla="*/ 590550 w 604838"/>
              <a:gd name="connsiteY27" fmla="*/ 797718 h 1234231"/>
              <a:gd name="connsiteX28" fmla="*/ 538163 w 604838"/>
              <a:gd name="connsiteY28" fmla="*/ 909637 h 1234231"/>
              <a:gd name="connsiteX29" fmla="*/ 478632 w 604838"/>
              <a:gd name="connsiteY29" fmla="*/ 1047750 h 1234231"/>
              <a:gd name="connsiteX30" fmla="*/ 334789 w 604838"/>
              <a:gd name="connsiteY30" fmla="*/ 1234231 h 1234231"/>
              <a:gd name="connsiteX31" fmla="*/ 190773 w 604838"/>
              <a:gd name="connsiteY31" fmla="*/ 946199 h 1234231"/>
              <a:gd name="connsiteX32" fmla="*/ 126207 w 604838"/>
              <a:gd name="connsiteY32" fmla="*/ 835818 h 1234231"/>
              <a:gd name="connsiteX33" fmla="*/ 114300 w 604838"/>
              <a:gd name="connsiteY33" fmla="*/ 828675 h 1234231"/>
              <a:gd name="connsiteX34" fmla="*/ 59532 w 604838"/>
              <a:gd name="connsiteY34" fmla="*/ 821531 h 1234231"/>
              <a:gd name="connsiteX35" fmla="*/ 0 w 604838"/>
              <a:gd name="connsiteY35" fmla="*/ 819150 h 1234231"/>
              <a:gd name="connsiteX0" fmla="*/ 0 w 604838"/>
              <a:gd name="connsiteY0" fmla="*/ 819150 h 1234231"/>
              <a:gd name="connsiteX1" fmla="*/ 59532 w 604838"/>
              <a:gd name="connsiteY1" fmla="*/ 659606 h 1234231"/>
              <a:gd name="connsiteX2" fmla="*/ 154782 w 604838"/>
              <a:gd name="connsiteY2" fmla="*/ 578643 h 1234231"/>
              <a:gd name="connsiteX3" fmla="*/ 200025 w 604838"/>
              <a:gd name="connsiteY3" fmla="*/ 519112 h 1234231"/>
              <a:gd name="connsiteX4" fmla="*/ 334789 w 604838"/>
              <a:gd name="connsiteY4" fmla="*/ 442143 h 1234231"/>
              <a:gd name="connsiteX5" fmla="*/ 334789 w 604838"/>
              <a:gd name="connsiteY5" fmla="*/ 370135 h 1234231"/>
              <a:gd name="connsiteX6" fmla="*/ 338138 w 604838"/>
              <a:gd name="connsiteY6" fmla="*/ 319087 h 1234231"/>
              <a:gd name="connsiteX7" fmla="*/ 288132 w 604838"/>
              <a:gd name="connsiteY7" fmla="*/ 228600 h 1234231"/>
              <a:gd name="connsiteX8" fmla="*/ 276225 w 604838"/>
              <a:gd name="connsiteY8" fmla="*/ 207168 h 1234231"/>
              <a:gd name="connsiteX9" fmla="*/ 271463 w 604838"/>
              <a:gd name="connsiteY9" fmla="*/ 200025 h 1234231"/>
              <a:gd name="connsiteX10" fmla="*/ 230982 w 604838"/>
              <a:gd name="connsiteY10" fmla="*/ 119062 h 1234231"/>
              <a:gd name="connsiteX11" fmla="*/ 257175 w 604838"/>
              <a:gd name="connsiteY11" fmla="*/ 42862 h 1234231"/>
              <a:gd name="connsiteX12" fmla="*/ 273844 w 604838"/>
              <a:gd name="connsiteY12" fmla="*/ 30956 h 1234231"/>
              <a:gd name="connsiteX13" fmla="*/ 314325 w 604838"/>
              <a:gd name="connsiteY13" fmla="*/ 0 h 1234231"/>
              <a:gd name="connsiteX14" fmla="*/ 397669 w 604838"/>
              <a:gd name="connsiteY14" fmla="*/ 130968 h 1234231"/>
              <a:gd name="connsiteX15" fmla="*/ 407194 w 604838"/>
              <a:gd name="connsiteY15" fmla="*/ 152400 h 1234231"/>
              <a:gd name="connsiteX16" fmla="*/ 483394 w 604838"/>
              <a:gd name="connsiteY16" fmla="*/ 242887 h 1234231"/>
              <a:gd name="connsiteX17" fmla="*/ 452438 w 604838"/>
              <a:gd name="connsiteY17" fmla="*/ 280987 h 1234231"/>
              <a:gd name="connsiteX18" fmla="*/ 447675 w 604838"/>
              <a:gd name="connsiteY18" fmla="*/ 304800 h 1234231"/>
              <a:gd name="connsiteX19" fmla="*/ 440532 w 604838"/>
              <a:gd name="connsiteY19" fmla="*/ 381000 h 1234231"/>
              <a:gd name="connsiteX20" fmla="*/ 407194 w 604838"/>
              <a:gd name="connsiteY20" fmla="*/ 469106 h 1234231"/>
              <a:gd name="connsiteX21" fmla="*/ 404813 w 604838"/>
              <a:gd name="connsiteY21" fmla="*/ 502443 h 1234231"/>
              <a:gd name="connsiteX22" fmla="*/ 478632 w 604838"/>
              <a:gd name="connsiteY22" fmla="*/ 485775 h 1234231"/>
              <a:gd name="connsiteX23" fmla="*/ 533400 w 604838"/>
              <a:gd name="connsiteY23" fmla="*/ 504825 h 1234231"/>
              <a:gd name="connsiteX24" fmla="*/ 592932 w 604838"/>
              <a:gd name="connsiteY24" fmla="*/ 552450 h 1234231"/>
              <a:gd name="connsiteX25" fmla="*/ 604838 w 604838"/>
              <a:gd name="connsiteY25" fmla="*/ 645318 h 1234231"/>
              <a:gd name="connsiteX26" fmla="*/ 590550 w 604838"/>
              <a:gd name="connsiteY26" fmla="*/ 728662 h 1234231"/>
              <a:gd name="connsiteX27" fmla="*/ 590550 w 604838"/>
              <a:gd name="connsiteY27" fmla="*/ 797718 h 1234231"/>
              <a:gd name="connsiteX28" fmla="*/ 538163 w 604838"/>
              <a:gd name="connsiteY28" fmla="*/ 909637 h 1234231"/>
              <a:gd name="connsiteX29" fmla="*/ 478632 w 604838"/>
              <a:gd name="connsiteY29" fmla="*/ 1047750 h 1234231"/>
              <a:gd name="connsiteX30" fmla="*/ 334789 w 604838"/>
              <a:gd name="connsiteY30" fmla="*/ 1234231 h 1234231"/>
              <a:gd name="connsiteX31" fmla="*/ 190773 w 604838"/>
              <a:gd name="connsiteY31" fmla="*/ 946199 h 1234231"/>
              <a:gd name="connsiteX32" fmla="*/ 126207 w 604838"/>
              <a:gd name="connsiteY32" fmla="*/ 835818 h 1234231"/>
              <a:gd name="connsiteX33" fmla="*/ 114300 w 604838"/>
              <a:gd name="connsiteY33" fmla="*/ 828675 h 1234231"/>
              <a:gd name="connsiteX34" fmla="*/ 59532 w 604838"/>
              <a:gd name="connsiteY34" fmla="*/ 821531 h 1234231"/>
              <a:gd name="connsiteX35" fmla="*/ 0 w 604838"/>
              <a:gd name="connsiteY35" fmla="*/ 819150 h 123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4838" h="1234231">
                <a:moveTo>
                  <a:pt x="0" y="819150"/>
                </a:moveTo>
                <a:lnTo>
                  <a:pt x="59532" y="659606"/>
                </a:lnTo>
                <a:lnTo>
                  <a:pt x="154782" y="578643"/>
                </a:lnTo>
                <a:lnTo>
                  <a:pt x="200025" y="519112"/>
                </a:lnTo>
                <a:lnTo>
                  <a:pt x="334789" y="442143"/>
                </a:lnTo>
                <a:cubicBezTo>
                  <a:pt x="334466" y="410740"/>
                  <a:pt x="335112" y="401538"/>
                  <a:pt x="334789" y="370135"/>
                </a:cubicBezTo>
                <a:lnTo>
                  <a:pt x="338138" y="319087"/>
                </a:lnTo>
                <a:lnTo>
                  <a:pt x="288132" y="228600"/>
                </a:lnTo>
                <a:cubicBezTo>
                  <a:pt x="284163" y="221456"/>
                  <a:pt x="280343" y="214227"/>
                  <a:pt x="276225" y="207168"/>
                </a:cubicBezTo>
                <a:cubicBezTo>
                  <a:pt x="274783" y="204696"/>
                  <a:pt x="271463" y="200025"/>
                  <a:pt x="271463" y="200025"/>
                </a:cubicBezTo>
                <a:lnTo>
                  <a:pt x="230982" y="119062"/>
                </a:lnTo>
                <a:lnTo>
                  <a:pt x="257175" y="42862"/>
                </a:lnTo>
                <a:lnTo>
                  <a:pt x="273844" y="30956"/>
                </a:lnTo>
                <a:lnTo>
                  <a:pt x="314325" y="0"/>
                </a:lnTo>
                <a:lnTo>
                  <a:pt x="397669" y="130968"/>
                </a:lnTo>
                <a:lnTo>
                  <a:pt x="407194" y="152400"/>
                </a:lnTo>
                <a:lnTo>
                  <a:pt x="483394" y="242887"/>
                </a:lnTo>
                <a:lnTo>
                  <a:pt x="452438" y="280987"/>
                </a:lnTo>
                <a:lnTo>
                  <a:pt x="447675" y="304800"/>
                </a:lnTo>
                <a:lnTo>
                  <a:pt x="440532" y="381000"/>
                </a:lnTo>
                <a:lnTo>
                  <a:pt x="407194" y="469106"/>
                </a:lnTo>
                <a:lnTo>
                  <a:pt x="404813" y="502443"/>
                </a:lnTo>
                <a:lnTo>
                  <a:pt x="478632" y="485775"/>
                </a:lnTo>
                <a:lnTo>
                  <a:pt x="533400" y="504825"/>
                </a:lnTo>
                <a:lnTo>
                  <a:pt x="592932" y="552450"/>
                </a:lnTo>
                <a:lnTo>
                  <a:pt x="604838" y="645318"/>
                </a:lnTo>
                <a:lnTo>
                  <a:pt x="590550" y="728662"/>
                </a:lnTo>
                <a:lnTo>
                  <a:pt x="590550" y="797718"/>
                </a:lnTo>
                <a:lnTo>
                  <a:pt x="538163" y="909637"/>
                </a:lnTo>
                <a:lnTo>
                  <a:pt x="478632" y="1047750"/>
                </a:lnTo>
                <a:lnTo>
                  <a:pt x="334789" y="1234231"/>
                </a:lnTo>
                <a:lnTo>
                  <a:pt x="190773" y="946199"/>
                </a:lnTo>
                <a:cubicBezTo>
                  <a:pt x="177552" y="941241"/>
                  <a:pt x="137007" y="841817"/>
                  <a:pt x="126207" y="835818"/>
                </a:cubicBezTo>
                <a:cubicBezTo>
                  <a:pt x="122161" y="833570"/>
                  <a:pt x="114300" y="828675"/>
                  <a:pt x="114300" y="828675"/>
                </a:cubicBezTo>
                <a:lnTo>
                  <a:pt x="59532" y="821531"/>
                </a:lnTo>
                <a:lnTo>
                  <a:pt x="0" y="81915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Freihandform 14"/>
          <p:cNvSpPr/>
          <p:nvPr/>
        </p:nvSpPr>
        <p:spPr>
          <a:xfrm>
            <a:off x="2419171" y="1967508"/>
            <a:ext cx="704850" cy="1118047"/>
          </a:xfrm>
          <a:custGeom>
            <a:avLst/>
            <a:gdLst>
              <a:gd name="connsiteX0" fmla="*/ 461962 w 704850"/>
              <a:gd name="connsiteY0" fmla="*/ 357187 h 1095375"/>
              <a:gd name="connsiteX1" fmla="*/ 600075 w 704850"/>
              <a:gd name="connsiteY1" fmla="*/ 461962 h 1095375"/>
              <a:gd name="connsiteX2" fmla="*/ 669131 w 704850"/>
              <a:gd name="connsiteY2" fmla="*/ 583406 h 1095375"/>
              <a:gd name="connsiteX3" fmla="*/ 676275 w 704850"/>
              <a:gd name="connsiteY3" fmla="*/ 602456 h 1095375"/>
              <a:gd name="connsiteX4" fmla="*/ 704850 w 704850"/>
              <a:gd name="connsiteY4" fmla="*/ 700087 h 1095375"/>
              <a:gd name="connsiteX5" fmla="*/ 602456 w 704850"/>
              <a:gd name="connsiteY5" fmla="*/ 685800 h 1095375"/>
              <a:gd name="connsiteX6" fmla="*/ 581025 w 704850"/>
              <a:gd name="connsiteY6" fmla="*/ 688181 h 1095375"/>
              <a:gd name="connsiteX7" fmla="*/ 573881 w 704850"/>
              <a:gd name="connsiteY7" fmla="*/ 685800 h 1095375"/>
              <a:gd name="connsiteX8" fmla="*/ 550068 w 704850"/>
              <a:gd name="connsiteY8" fmla="*/ 683418 h 1095375"/>
              <a:gd name="connsiteX9" fmla="*/ 514350 w 704850"/>
              <a:gd name="connsiteY9" fmla="*/ 704850 h 1095375"/>
              <a:gd name="connsiteX10" fmla="*/ 461962 w 704850"/>
              <a:gd name="connsiteY10" fmla="*/ 804862 h 1095375"/>
              <a:gd name="connsiteX11" fmla="*/ 461962 w 704850"/>
              <a:gd name="connsiteY11" fmla="*/ 833437 h 1095375"/>
              <a:gd name="connsiteX12" fmla="*/ 402431 w 704850"/>
              <a:gd name="connsiteY12" fmla="*/ 983456 h 1095375"/>
              <a:gd name="connsiteX13" fmla="*/ 364331 w 704850"/>
              <a:gd name="connsiteY13" fmla="*/ 1090612 h 1095375"/>
              <a:gd name="connsiteX14" fmla="*/ 250031 w 704850"/>
              <a:gd name="connsiteY14" fmla="*/ 1095375 h 1095375"/>
              <a:gd name="connsiteX15" fmla="*/ 202406 w 704850"/>
              <a:gd name="connsiteY15" fmla="*/ 1054893 h 1095375"/>
              <a:gd name="connsiteX16" fmla="*/ 200025 w 704850"/>
              <a:gd name="connsiteY16" fmla="*/ 1004887 h 1095375"/>
              <a:gd name="connsiteX17" fmla="*/ 171450 w 704850"/>
              <a:gd name="connsiteY17" fmla="*/ 881062 h 1095375"/>
              <a:gd name="connsiteX18" fmla="*/ 123825 w 704850"/>
              <a:gd name="connsiteY18" fmla="*/ 778668 h 1095375"/>
              <a:gd name="connsiteX19" fmla="*/ 80962 w 704850"/>
              <a:gd name="connsiteY19" fmla="*/ 735806 h 1095375"/>
              <a:gd name="connsiteX20" fmla="*/ 80962 w 704850"/>
              <a:gd name="connsiteY20" fmla="*/ 678656 h 1095375"/>
              <a:gd name="connsiteX21" fmla="*/ 69056 w 704850"/>
              <a:gd name="connsiteY21" fmla="*/ 657225 h 1095375"/>
              <a:gd name="connsiteX22" fmla="*/ 66675 w 704850"/>
              <a:gd name="connsiteY22" fmla="*/ 650081 h 1095375"/>
              <a:gd name="connsiteX23" fmla="*/ 40481 w 704850"/>
              <a:gd name="connsiteY23" fmla="*/ 604837 h 1095375"/>
              <a:gd name="connsiteX24" fmla="*/ 28575 w 704850"/>
              <a:gd name="connsiteY24" fmla="*/ 585787 h 1095375"/>
              <a:gd name="connsiteX25" fmla="*/ 7143 w 704850"/>
              <a:gd name="connsiteY25" fmla="*/ 542925 h 1095375"/>
              <a:gd name="connsiteX26" fmla="*/ 0 w 704850"/>
              <a:gd name="connsiteY26" fmla="*/ 521493 h 1095375"/>
              <a:gd name="connsiteX27" fmla="*/ 7143 w 704850"/>
              <a:gd name="connsiteY27" fmla="*/ 464343 h 1095375"/>
              <a:gd name="connsiteX28" fmla="*/ 64293 w 704850"/>
              <a:gd name="connsiteY28" fmla="*/ 411956 h 1095375"/>
              <a:gd name="connsiteX29" fmla="*/ 83343 w 704850"/>
              <a:gd name="connsiteY29" fmla="*/ 404812 h 1095375"/>
              <a:gd name="connsiteX30" fmla="*/ 126206 w 704850"/>
              <a:gd name="connsiteY30" fmla="*/ 388143 h 1095375"/>
              <a:gd name="connsiteX31" fmla="*/ 159543 w 704850"/>
              <a:gd name="connsiteY31" fmla="*/ 340518 h 1095375"/>
              <a:gd name="connsiteX32" fmla="*/ 142875 w 704850"/>
              <a:gd name="connsiteY32" fmla="*/ 285750 h 1095375"/>
              <a:gd name="connsiteX33" fmla="*/ 128587 w 704850"/>
              <a:gd name="connsiteY33" fmla="*/ 257175 h 1095375"/>
              <a:gd name="connsiteX34" fmla="*/ 211931 w 704850"/>
              <a:gd name="connsiteY34" fmla="*/ 173831 h 1095375"/>
              <a:gd name="connsiteX35" fmla="*/ 440531 w 704850"/>
              <a:gd name="connsiteY35" fmla="*/ 14287 h 1095375"/>
              <a:gd name="connsiteX36" fmla="*/ 504825 w 704850"/>
              <a:gd name="connsiteY36" fmla="*/ 0 h 1095375"/>
              <a:gd name="connsiteX37" fmla="*/ 600075 w 704850"/>
              <a:gd name="connsiteY37" fmla="*/ 45243 h 1095375"/>
              <a:gd name="connsiteX38" fmla="*/ 578643 w 704850"/>
              <a:gd name="connsiteY38" fmla="*/ 116681 h 1095375"/>
              <a:gd name="connsiteX39" fmla="*/ 554831 w 704850"/>
              <a:gd name="connsiteY39" fmla="*/ 128587 h 1095375"/>
              <a:gd name="connsiteX40" fmla="*/ 476250 w 704850"/>
              <a:gd name="connsiteY40" fmla="*/ 180975 h 1095375"/>
              <a:gd name="connsiteX41" fmla="*/ 404812 w 704850"/>
              <a:gd name="connsiteY41" fmla="*/ 245268 h 1095375"/>
              <a:gd name="connsiteX42" fmla="*/ 416718 w 704850"/>
              <a:gd name="connsiteY42" fmla="*/ 319087 h 1095375"/>
              <a:gd name="connsiteX43" fmla="*/ 461962 w 704850"/>
              <a:gd name="connsiteY43" fmla="*/ 357187 h 1095375"/>
              <a:gd name="connsiteX0" fmla="*/ 461962 w 704850"/>
              <a:gd name="connsiteY0" fmla="*/ 379859 h 1118047"/>
              <a:gd name="connsiteX1" fmla="*/ 600075 w 704850"/>
              <a:gd name="connsiteY1" fmla="*/ 484634 h 1118047"/>
              <a:gd name="connsiteX2" fmla="*/ 669131 w 704850"/>
              <a:gd name="connsiteY2" fmla="*/ 606078 h 1118047"/>
              <a:gd name="connsiteX3" fmla="*/ 676275 w 704850"/>
              <a:gd name="connsiteY3" fmla="*/ 625128 h 1118047"/>
              <a:gd name="connsiteX4" fmla="*/ 704850 w 704850"/>
              <a:gd name="connsiteY4" fmla="*/ 722759 h 1118047"/>
              <a:gd name="connsiteX5" fmla="*/ 602456 w 704850"/>
              <a:gd name="connsiteY5" fmla="*/ 708472 h 1118047"/>
              <a:gd name="connsiteX6" fmla="*/ 581025 w 704850"/>
              <a:gd name="connsiteY6" fmla="*/ 710853 h 1118047"/>
              <a:gd name="connsiteX7" fmla="*/ 573881 w 704850"/>
              <a:gd name="connsiteY7" fmla="*/ 708472 h 1118047"/>
              <a:gd name="connsiteX8" fmla="*/ 550068 w 704850"/>
              <a:gd name="connsiteY8" fmla="*/ 706090 h 1118047"/>
              <a:gd name="connsiteX9" fmla="*/ 514350 w 704850"/>
              <a:gd name="connsiteY9" fmla="*/ 727522 h 1118047"/>
              <a:gd name="connsiteX10" fmla="*/ 461962 w 704850"/>
              <a:gd name="connsiteY10" fmla="*/ 827534 h 1118047"/>
              <a:gd name="connsiteX11" fmla="*/ 461962 w 704850"/>
              <a:gd name="connsiteY11" fmla="*/ 856109 h 1118047"/>
              <a:gd name="connsiteX12" fmla="*/ 402431 w 704850"/>
              <a:gd name="connsiteY12" fmla="*/ 1006128 h 1118047"/>
              <a:gd name="connsiteX13" fmla="*/ 364331 w 704850"/>
              <a:gd name="connsiteY13" fmla="*/ 1113284 h 1118047"/>
              <a:gd name="connsiteX14" fmla="*/ 250031 w 704850"/>
              <a:gd name="connsiteY14" fmla="*/ 1118047 h 1118047"/>
              <a:gd name="connsiteX15" fmla="*/ 202406 w 704850"/>
              <a:gd name="connsiteY15" fmla="*/ 1077565 h 1118047"/>
              <a:gd name="connsiteX16" fmla="*/ 200025 w 704850"/>
              <a:gd name="connsiteY16" fmla="*/ 1027559 h 1118047"/>
              <a:gd name="connsiteX17" fmla="*/ 171450 w 704850"/>
              <a:gd name="connsiteY17" fmla="*/ 903734 h 1118047"/>
              <a:gd name="connsiteX18" fmla="*/ 123825 w 704850"/>
              <a:gd name="connsiteY18" fmla="*/ 801340 h 1118047"/>
              <a:gd name="connsiteX19" fmla="*/ 80962 w 704850"/>
              <a:gd name="connsiteY19" fmla="*/ 758478 h 1118047"/>
              <a:gd name="connsiteX20" fmla="*/ 80962 w 704850"/>
              <a:gd name="connsiteY20" fmla="*/ 701328 h 1118047"/>
              <a:gd name="connsiteX21" fmla="*/ 69056 w 704850"/>
              <a:gd name="connsiteY21" fmla="*/ 679897 h 1118047"/>
              <a:gd name="connsiteX22" fmla="*/ 66675 w 704850"/>
              <a:gd name="connsiteY22" fmla="*/ 672753 h 1118047"/>
              <a:gd name="connsiteX23" fmla="*/ 40481 w 704850"/>
              <a:gd name="connsiteY23" fmla="*/ 627509 h 1118047"/>
              <a:gd name="connsiteX24" fmla="*/ 28575 w 704850"/>
              <a:gd name="connsiteY24" fmla="*/ 608459 h 1118047"/>
              <a:gd name="connsiteX25" fmla="*/ 7143 w 704850"/>
              <a:gd name="connsiteY25" fmla="*/ 565597 h 1118047"/>
              <a:gd name="connsiteX26" fmla="*/ 0 w 704850"/>
              <a:gd name="connsiteY26" fmla="*/ 544165 h 1118047"/>
              <a:gd name="connsiteX27" fmla="*/ 7143 w 704850"/>
              <a:gd name="connsiteY27" fmla="*/ 487015 h 1118047"/>
              <a:gd name="connsiteX28" fmla="*/ 64293 w 704850"/>
              <a:gd name="connsiteY28" fmla="*/ 434628 h 1118047"/>
              <a:gd name="connsiteX29" fmla="*/ 83343 w 704850"/>
              <a:gd name="connsiteY29" fmla="*/ 427484 h 1118047"/>
              <a:gd name="connsiteX30" fmla="*/ 126206 w 704850"/>
              <a:gd name="connsiteY30" fmla="*/ 410815 h 1118047"/>
              <a:gd name="connsiteX31" fmla="*/ 159543 w 704850"/>
              <a:gd name="connsiteY31" fmla="*/ 363190 h 1118047"/>
              <a:gd name="connsiteX32" fmla="*/ 142875 w 704850"/>
              <a:gd name="connsiteY32" fmla="*/ 308422 h 1118047"/>
              <a:gd name="connsiteX33" fmla="*/ 128587 w 704850"/>
              <a:gd name="connsiteY33" fmla="*/ 279847 h 1118047"/>
              <a:gd name="connsiteX34" fmla="*/ 211931 w 704850"/>
              <a:gd name="connsiteY34" fmla="*/ 196503 h 1118047"/>
              <a:gd name="connsiteX35" fmla="*/ 394865 w 704850"/>
              <a:gd name="connsiteY35" fmla="*/ 0 h 1118047"/>
              <a:gd name="connsiteX36" fmla="*/ 504825 w 704850"/>
              <a:gd name="connsiteY36" fmla="*/ 22672 h 1118047"/>
              <a:gd name="connsiteX37" fmla="*/ 600075 w 704850"/>
              <a:gd name="connsiteY37" fmla="*/ 67915 h 1118047"/>
              <a:gd name="connsiteX38" fmla="*/ 578643 w 704850"/>
              <a:gd name="connsiteY38" fmla="*/ 139353 h 1118047"/>
              <a:gd name="connsiteX39" fmla="*/ 554831 w 704850"/>
              <a:gd name="connsiteY39" fmla="*/ 151259 h 1118047"/>
              <a:gd name="connsiteX40" fmla="*/ 476250 w 704850"/>
              <a:gd name="connsiteY40" fmla="*/ 203647 h 1118047"/>
              <a:gd name="connsiteX41" fmla="*/ 404812 w 704850"/>
              <a:gd name="connsiteY41" fmla="*/ 267940 h 1118047"/>
              <a:gd name="connsiteX42" fmla="*/ 416718 w 704850"/>
              <a:gd name="connsiteY42" fmla="*/ 341759 h 1118047"/>
              <a:gd name="connsiteX43" fmla="*/ 461962 w 704850"/>
              <a:gd name="connsiteY43" fmla="*/ 379859 h 1118047"/>
              <a:gd name="connsiteX0" fmla="*/ 461962 w 704850"/>
              <a:gd name="connsiteY0" fmla="*/ 379859 h 1118047"/>
              <a:gd name="connsiteX1" fmla="*/ 600075 w 704850"/>
              <a:gd name="connsiteY1" fmla="*/ 484634 h 1118047"/>
              <a:gd name="connsiteX2" fmla="*/ 669131 w 704850"/>
              <a:gd name="connsiteY2" fmla="*/ 606078 h 1118047"/>
              <a:gd name="connsiteX3" fmla="*/ 676275 w 704850"/>
              <a:gd name="connsiteY3" fmla="*/ 625128 h 1118047"/>
              <a:gd name="connsiteX4" fmla="*/ 704850 w 704850"/>
              <a:gd name="connsiteY4" fmla="*/ 722759 h 1118047"/>
              <a:gd name="connsiteX5" fmla="*/ 602456 w 704850"/>
              <a:gd name="connsiteY5" fmla="*/ 708472 h 1118047"/>
              <a:gd name="connsiteX6" fmla="*/ 581025 w 704850"/>
              <a:gd name="connsiteY6" fmla="*/ 710853 h 1118047"/>
              <a:gd name="connsiteX7" fmla="*/ 573881 w 704850"/>
              <a:gd name="connsiteY7" fmla="*/ 708472 h 1118047"/>
              <a:gd name="connsiteX8" fmla="*/ 550068 w 704850"/>
              <a:gd name="connsiteY8" fmla="*/ 706090 h 1118047"/>
              <a:gd name="connsiteX9" fmla="*/ 514350 w 704850"/>
              <a:gd name="connsiteY9" fmla="*/ 727522 h 1118047"/>
              <a:gd name="connsiteX10" fmla="*/ 461962 w 704850"/>
              <a:gd name="connsiteY10" fmla="*/ 827534 h 1118047"/>
              <a:gd name="connsiteX11" fmla="*/ 461962 w 704850"/>
              <a:gd name="connsiteY11" fmla="*/ 856109 h 1118047"/>
              <a:gd name="connsiteX12" fmla="*/ 402431 w 704850"/>
              <a:gd name="connsiteY12" fmla="*/ 1006128 h 1118047"/>
              <a:gd name="connsiteX13" fmla="*/ 364331 w 704850"/>
              <a:gd name="connsiteY13" fmla="*/ 1113284 h 1118047"/>
              <a:gd name="connsiteX14" fmla="*/ 250031 w 704850"/>
              <a:gd name="connsiteY14" fmla="*/ 1118047 h 1118047"/>
              <a:gd name="connsiteX15" fmla="*/ 202406 w 704850"/>
              <a:gd name="connsiteY15" fmla="*/ 1077565 h 1118047"/>
              <a:gd name="connsiteX16" fmla="*/ 200025 w 704850"/>
              <a:gd name="connsiteY16" fmla="*/ 1027559 h 1118047"/>
              <a:gd name="connsiteX17" fmla="*/ 171450 w 704850"/>
              <a:gd name="connsiteY17" fmla="*/ 903734 h 1118047"/>
              <a:gd name="connsiteX18" fmla="*/ 123825 w 704850"/>
              <a:gd name="connsiteY18" fmla="*/ 801340 h 1118047"/>
              <a:gd name="connsiteX19" fmla="*/ 80962 w 704850"/>
              <a:gd name="connsiteY19" fmla="*/ 758478 h 1118047"/>
              <a:gd name="connsiteX20" fmla="*/ 80962 w 704850"/>
              <a:gd name="connsiteY20" fmla="*/ 701328 h 1118047"/>
              <a:gd name="connsiteX21" fmla="*/ 69056 w 704850"/>
              <a:gd name="connsiteY21" fmla="*/ 679897 h 1118047"/>
              <a:gd name="connsiteX22" fmla="*/ 66675 w 704850"/>
              <a:gd name="connsiteY22" fmla="*/ 672753 h 1118047"/>
              <a:gd name="connsiteX23" fmla="*/ 40481 w 704850"/>
              <a:gd name="connsiteY23" fmla="*/ 627509 h 1118047"/>
              <a:gd name="connsiteX24" fmla="*/ 28575 w 704850"/>
              <a:gd name="connsiteY24" fmla="*/ 608459 h 1118047"/>
              <a:gd name="connsiteX25" fmla="*/ 7143 w 704850"/>
              <a:gd name="connsiteY25" fmla="*/ 565597 h 1118047"/>
              <a:gd name="connsiteX26" fmla="*/ 0 w 704850"/>
              <a:gd name="connsiteY26" fmla="*/ 544165 h 1118047"/>
              <a:gd name="connsiteX27" fmla="*/ 7143 w 704850"/>
              <a:gd name="connsiteY27" fmla="*/ 487015 h 1118047"/>
              <a:gd name="connsiteX28" fmla="*/ 64293 w 704850"/>
              <a:gd name="connsiteY28" fmla="*/ 434628 h 1118047"/>
              <a:gd name="connsiteX29" fmla="*/ 83343 w 704850"/>
              <a:gd name="connsiteY29" fmla="*/ 427484 h 1118047"/>
              <a:gd name="connsiteX30" fmla="*/ 126206 w 704850"/>
              <a:gd name="connsiteY30" fmla="*/ 410815 h 1118047"/>
              <a:gd name="connsiteX31" fmla="*/ 159543 w 704850"/>
              <a:gd name="connsiteY31" fmla="*/ 363190 h 1118047"/>
              <a:gd name="connsiteX32" fmla="*/ 142875 w 704850"/>
              <a:gd name="connsiteY32" fmla="*/ 308422 h 1118047"/>
              <a:gd name="connsiteX33" fmla="*/ 128587 w 704850"/>
              <a:gd name="connsiteY33" fmla="*/ 279847 h 1118047"/>
              <a:gd name="connsiteX34" fmla="*/ 211931 w 704850"/>
              <a:gd name="connsiteY34" fmla="*/ 196503 h 1118047"/>
              <a:gd name="connsiteX35" fmla="*/ 466873 w 704850"/>
              <a:gd name="connsiteY35" fmla="*/ 0 h 1118047"/>
              <a:gd name="connsiteX36" fmla="*/ 504825 w 704850"/>
              <a:gd name="connsiteY36" fmla="*/ 22672 h 1118047"/>
              <a:gd name="connsiteX37" fmla="*/ 600075 w 704850"/>
              <a:gd name="connsiteY37" fmla="*/ 67915 h 1118047"/>
              <a:gd name="connsiteX38" fmla="*/ 578643 w 704850"/>
              <a:gd name="connsiteY38" fmla="*/ 139353 h 1118047"/>
              <a:gd name="connsiteX39" fmla="*/ 554831 w 704850"/>
              <a:gd name="connsiteY39" fmla="*/ 151259 h 1118047"/>
              <a:gd name="connsiteX40" fmla="*/ 476250 w 704850"/>
              <a:gd name="connsiteY40" fmla="*/ 203647 h 1118047"/>
              <a:gd name="connsiteX41" fmla="*/ 404812 w 704850"/>
              <a:gd name="connsiteY41" fmla="*/ 267940 h 1118047"/>
              <a:gd name="connsiteX42" fmla="*/ 416718 w 704850"/>
              <a:gd name="connsiteY42" fmla="*/ 341759 h 1118047"/>
              <a:gd name="connsiteX43" fmla="*/ 461962 w 704850"/>
              <a:gd name="connsiteY43" fmla="*/ 379859 h 111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04850" h="1118047">
                <a:moveTo>
                  <a:pt x="461962" y="379859"/>
                </a:moveTo>
                <a:lnTo>
                  <a:pt x="600075" y="484634"/>
                </a:lnTo>
                <a:lnTo>
                  <a:pt x="669131" y="606078"/>
                </a:lnTo>
                <a:lnTo>
                  <a:pt x="676275" y="625128"/>
                </a:lnTo>
                <a:lnTo>
                  <a:pt x="704850" y="722759"/>
                </a:lnTo>
                <a:lnTo>
                  <a:pt x="602456" y="708472"/>
                </a:lnTo>
                <a:cubicBezTo>
                  <a:pt x="595312" y="709266"/>
                  <a:pt x="588213" y="710853"/>
                  <a:pt x="581025" y="710853"/>
                </a:cubicBezTo>
                <a:cubicBezTo>
                  <a:pt x="578515" y="710853"/>
                  <a:pt x="576362" y="708854"/>
                  <a:pt x="573881" y="708472"/>
                </a:cubicBezTo>
                <a:cubicBezTo>
                  <a:pt x="565996" y="707259"/>
                  <a:pt x="550068" y="706090"/>
                  <a:pt x="550068" y="706090"/>
                </a:cubicBezTo>
                <a:lnTo>
                  <a:pt x="514350" y="727522"/>
                </a:lnTo>
                <a:lnTo>
                  <a:pt x="461962" y="827534"/>
                </a:lnTo>
                <a:lnTo>
                  <a:pt x="461962" y="856109"/>
                </a:lnTo>
                <a:lnTo>
                  <a:pt x="402431" y="1006128"/>
                </a:lnTo>
                <a:lnTo>
                  <a:pt x="364331" y="1113284"/>
                </a:lnTo>
                <a:lnTo>
                  <a:pt x="250031" y="1118047"/>
                </a:lnTo>
                <a:lnTo>
                  <a:pt x="202406" y="1077565"/>
                </a:lnTo>
                <a:cubicBezTo>
                  <a:pt x="198973" y="1046667"/>
                  <a:pt x="200025" y="1063322"/>
                  <a:pt x="200025" y="1027559"/>
                </a:cubicBezTo>
                <a:lnTo>
                  <a:pt x="171450" y="903734"/>
                </a:lnTo>
                <a:lnTo>
                  <a:pt x="123825" y="801340"/>
                </a:lnTo>
                <a:lnTo>
                  <a:pt x="80962" y="758478"/>
                </a:lnTo>
                <a:lnTo>
                  <a:pt x="80962" y="701328"/>
                </a:lnTo>
                <a:cubicBezTo>
                  <a:pt x="76993" y="694184"/>
                  <a:pt x="72711" y="687206"/>
                  <a:pt x="69056" y="679897"/>
                </a:cubicBezTo>
                <a:cubicBezTo>
                  <a:pt x="67933" y="677652"/>
                  <a:pt x="66675" y="672753"/>
                  <a:pt x="66675" y="672753"/>
                </a:cubicBezTo>
                <a:lnTo>
                  <a:pt x="40481" y="627509"/>
                </a:lnTo>
                <a:lnTo>
                  <a:pt x="28575" y="608459"/>
                </a:lnTo>
                <a:lnTo>
                  <a:pt x="7143" y="565597"/>
                </a:lnTo>
                <a:lnTo>
                  <a:pt x="0" y="544165"/>
                </a:lnTo>
                <a:lnTo>
                  <a:pt x="7143" y="487015"/>
                </a:lnTo>
                <a:lnTo>
                  <a:pt x="64293" y="434628"/>
                </a:lnTo>
                <a:lnTo>
                  <a:pt x="83343" y="427484"/>
                </a:lnTo>
                <a:lnTo>
                  <a:pt x="126206" y="410815"/>
                </a:lnTo>
                <a:lnTo>
                  <a:pt x="159543" y="363190"/>
                </a:lnTo>
                <a:lnTo>
                  <a:pt x="142875" y="308422"/>
                </a:lnTo>
                <a:lnTo>
                  <a:pt x="128587" y="279847"/>
                </a:lnTo>
                <a:lnTo>
                  <a:pt x="211931" y="196503"/>
                </a:lnTo>
                <a:lnTo>
                  <a:pt x="466873" y="0"/>
                </a:lnTo>
                <a:lnTo>
                  <a:pt x="504825" y="22672"/>
                </a:lnTo>
                <a:lnTo>
                  <a:pt x="600075" y="67915"/>
                </a:lnTo>
                <a:lnTo>
                  <a:pt x="578643" y="139353"/>
                </a:lnTo>
                <a:lnTo>
                  <a:pt x="554831" y="151259"/>
                </a:lnTo>
                <a:lnTo>
                  <a:pt x="476250" y="203647"/>
                </a:lnTo>
                <a:lnTo>
                  <a:pt x="404812" y="267940"/>
                </a:lnTo>
                <a:lnTo>
                  <a:pt x="416718" y="341759"/>
                </a:lnTo>
                <a:lnTo>
                  <a:pt x="461962" y="379859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Picture 4" descr="fossa infratemporalis"/>
          <p:cNvPicPr>
            <a:picLocks noChangeAspect="1" noChangeArrowheads="1"/>
          </p:cNvPicPr>
          <p:nvPr/>
        </p:nvPicPr>
        <p:blipFill>
          <a:blip r:embed="rId5" cstate="print"/>
          <a:srcRect l="8884" t="6693" r="5829" b="17631"/>
          <a:stretch>
            <a:fillRect/>
          </a:stretch>
        </p:blipFill>
        <p:spPr bwMode="auto">
          <a:xfrm>
            <a:off x="0" y="3450208"/>
            <a:ext cx="4428000" cy="3413250"/>
          </a:xfrm>
          <a:prstGeom prst="rect">
            <a:avLst/>
          </a:prstGeom>
          <a:gradFill rotWithShape="1">
            <a:gsLst>
              <a:gs pos="0">
                <a:schemeClr val="accent1">
                  <a:alpha val="71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</p:spPr>
      </p:pic>
      <p:sp>
        <p:nvSpPr>
          <p:cNvPr id="17" name="Freihandform 16"/>
          <p:cNvSpPr/>
          <p:nvPr/>
        </p:nvSpPr>
        <p:spPr>
          <a:xfrm>
            <a:off x="1479550" y="4210050"/>
            <a:ext cx="1250950" cy="749300"/>
          </a:xfrm>
          <a:custGeom>
            <a:avLst/>
            <a:gdLst>
              <a:gd name="connsiteX0" fmla="*/ 0 w 1250950"/>
              <a:gd name="connsiteY0" fmla="*/ 711200 h 869950"/>
              <a:gd name="connsiteX1" fmla="*/ 82550 w 1250950"/>
              <a:gd name="connsiteY1" fmla="*/ 622300 h 869950"/>
              <a:gd name="connsiteX2" fmla="*/ 222250 w 1250950"/>
              <a:gd name="connsiteY2" fmla="*/ 463550 h 869950"/>
              <a:gd name="connsiteX3" fmla="*/ 355600 w 1250950"/>
              <a:gd name="connsiteY3" fmla="*/ 266700 h 869950"/>
              <a:gd name="connsiteX4" fmla="*/ 342900 w 1250950"/>
              <a:gd name="connsiteY4" fmla="*/ 177800 h 869950"/>
              <a:gd name="connsiteX5" fmla="*/ 406400 w 1250950"/>
              <a:gd name="connsiteY5" fmla="*/ 107950 h 869950"/>
              <a:gd name="connsiteX6" fmla="*/ 539750 w 1250950"/>
              <a:gd name="connsiteY6" fmla="*/ 25400 h 869950"/>
              <a:gd name="connsiteX7" fmla="*/ 590550 w 1250950"/>
              <a:gd name="connsiteY7" fmla="*/ 6350 h 869950"/>
              <a:gd name="connsiteX8" fmla="*/ 609600 w 1250950"/>
              <a:gd name="connsiteY8" fmla="*/ 0 h 869950"/>
              <a:gd name="connsiteX9" fmla="*/ 558800 w 1250950"/>
              <a:gd name="connsiteY9" fmla="*/ 196850 h 869950"/>
              <a:gd name="connsiteX10" fmla="*/ 812800 w 1250950"/>
              <a:gd name="connsiteY10" fmla="*/ 190500 h 869950"/>
              <a:gd name="connsiteX11" fmla="*/ 952500 w 1250950"/>
              <a:gd name="connsiteY11" fmla="*/ 120650 h 869950"/>
              <a:gd name="connsiteX12" fmla="*/ 1041400 w 1250950"/>
              <a:gd name="connsiteY12" fmla="*/ 120650 h 869950"/>
              <a:gd name="connsiteX13" fmla="*/ 1231900 w 1250950"/>
              <a:gd name="connsiteY13" fmla="*/ 158750 h 869950"/>
              <a:gd name="connsiteX14" fmla="*/ 1250950 w 1250950"/>
              <a:gd name="connsiteY14" fmla="*/ 215900 h 869950"/>
              <a:gd name="connsiteX15" fmla="*/ 1130300 w 1250950"/>
              <a:gd name="connsiteY15" fmla="*/ 285750 h 869950"/>
              <a:gd name="connsiteX16" fmla="*/ 1022350 w 1250950"/>
              <a:gd name="connsiteY16" fmla="*/ 323850 h 869950"/>
              <a:gd name="connsiteX17" fmla="*/ 927100 w 1250950"/>
              <a:gd name="connsiteY17" fmla="*/ 368300 h 869950"/>
              <a:gd name="connsiteX18" fmla="*/ 787400 w 1250950"/>
              <a:gd name="connsiteY18" fmla="*/ 406400 h 869950"/>
              <a:gd name="connsiteX19" fmla="*/ 685800 w 1250950"/>
              <a:gd name="connsiteY19" fmla="*/ 495300 h 869950"/>
              <a:gd name="connsiteX20" fmla="*/ 584200 w 1250950"/>
              <a:gd name="connsiteY20" fmla="*/ 539750 h 869950"/>
              <a:gd name="connsiteX21" fmla="*/ 533400 w 1250950"/>
              <a:gd name="connsiteY21" fmla="*/ 609600 h 869950"/>
              <a:gd name="connsiteX22" fmla="*/ 463550 w 1250950"/>
              <a:gd name="connsiteY22" fmla="*/ 673100 h 869950"/>
              <a:gd name="connsiteX23" fmla="*/ 400050 w 1250950"/>
              <a:gd name="connsiteY23" fmla="*/ 685800 h 869950"/>
              <a:gd name="connsiteX24" fmla="*/ 349250 w 1250950"/>
              <a:gd name="connsiteY24" fmla="*/ 698500 h 869950"/>
              <a:gd name="connsiteX25" fmla="*/ 279400 w 1250950"/>
              <a:gd name="connsiteY25" fmla="*/ 768350 h 869950"/>
              <a:gd name="connsiteX26" fmla="*/ 241300 w 1250950"/>
              <a:gd name="connsiteY26" fmla="*/ 869950 h 869950"/>
              <a:gd name="connsiteX27" fmla="*/ 127000 w 1250950"/>
              <a:gd name="connsiteY27" fmla="*/ 831850 h 869950"/>
              <a:gd name="connsiteX28" fmla="*/ 25400 w 1250950"/>
              <a:gd name="connsiteY28" fmla="*/ 781050 h 869950"/>
              <a:gd name="connsiteX29" fmla="*/ 0 w 1250950"/>
              <a:gd name="connsiteY29" fmla="*/ 711200 h 869950"/>
              <a:gd name="connsiteX0" fmla="*/ 0 w 1250950"/>
              <a:gd name="connsiteY0" fmla="*/ 704850 h 863600"/>
              <a:gd name="connsiteX1" fmla="*/ 82550 w 1250950"/>
              <a:gd name="connsiteY1" fmla="*/ 615950 h 863600"/>
              <a:gd name="connsiteX2" fmla="*/ 222250 w 1250950"/>
              <a:gd name="connsiteY2" fmla="*/ 457200 h 863600"/>
              <a:gd name="connsiteX3" fmla="*/ 355600 w 1250950"/>
              <a:gd name="connsiteY3" fmla="*/ 260350 h 863600"/>
              <a:gd name="connsiteX4" fmla="*/ 342900 w 1250950"/>
              <a:gd name="connsiteY4" fmla="*/ 171450 h 863600"/>
              <a:gd name="connsiteX5" fmla="*/ 406400 w 1250950"/>
              <a:gd name="connsiteY5" fmla="*/ 101600 h 863600"/>
              <a:gd name="connsiteX6" fmla="*/ 539750 w 1250950"/>
              <a:gd name="connsiteY6" fmla="*/ 19050 h 863600"/>
              <a:gd name="connsiteX7" fmla="*/ 590550 w 1250950"/>
              <a:gd name="connsiteY7" fmla="*/ 0 h 863600"/>
              <a:gd name="connsiteX8" fmla="*/ 558800 w 1250950"/>
              <a:gd name="connsiteY8" fmla="*/ 190500 h 863600"/>
              <a:gd name="connsiteX9" fmla="*/ 812800 w 1250950"/>
              <a:gd name="connsiteY9" fmla="*/ 184150 h 863600"/>
              <a:gd name="connsiteX10" fmla="*/ 952500 w 1250950"/>
              <a:gd name="connsiteY10" fmla="*/ 114300 h 863600"/>
              <a:gd name="connsiteX11" fmla="*/ 1041400 w 1250950"/>
              <a:gd name="connsiteY11" fmla="*/ 114300 h 863600"/>
              <a:gd name="connsiteX12" fmla="*/ 1231900 w 1250950"/>
              <a:gd name="connsiteY12" fmla="*/ 152400 h 863600"/>
              <a:gd name="connsiteX13" fmla="*/ 1250950 w 1250950"/>
              <a:gd name="connsiteY13" fmla="*/ 209550 h 863600"/>
              <a:gd name="connsiteX14" fmla="*/ 1130300 w 1250950"/>
              <a:gd name="connsiteY14" fmla="*/ 279400 h 863600"/>
              <a:gd name="connsiteX15" fmla="*/ 1022350 w 1250950"/>
              <a:gd name="connsiteY15" fmla="*/ 317500 h 863600"/>
              <a:gd name="connsiteX16" fmla="*/ 927100 w 1250950"/>
              <a:gd name="connsiteY16" fmla="*/ 361950 h 863600"/>
              <a:gd name="connsiteX17" fmla="*/ 787400 w 1250950"/>
              <a:gd name="connsiteY17" fmla="*/ 400050 h 863600"/>
              <a:gd name="connsiteX18" fmla="*/ 685800 w 1250950"/>
              <a:gd name="connsiteY18" fmla="*/ 488950 h 863600"/>
              <a:gd name="connsiteX19" fmla="*/ 584200 w 1250950"/>
              <a:gd name="connsiteY19" fmla="*/ 533400 h 863600"/>
              <a:gd name="connsiteX20" fmla="*/ 533400 w 1250950"/>
              <a:gd name="connsiteY20" fmla="*/ 603250 h 863600"/>
              <a:gd name="connsiteX21" fmla="*/ 463550 w 1250950"/>
              <a:gd name="connsiteY21" fmla="*/ 666750 h 863600"/>
              <a:gd name="connsiteX22" fmla="*/ 400050 w 1250950"/>
              <a:gd name="connsiteY22" fmla="*/ 679450 h 863600"/>
              <a:gd name="connsiteX23" fmla="*/ 349250 w 1250950"/>
              <a:gd name="connsiteY23" fmla="*/ 692150 h 863600"/>
              <a:gd name="connsiteX24" fmla="*/ 279400 w 1250950"/>
              <a:gd name="connsiteY24" fmla="*/ 762000 h 863600"/>
              <a:gd name="connsiteX25" fmla="*/ 241300 w 1250950"/>
              <a:gd name="connsiteY25" fmla="*/ 863600 h 863600"/>
              <a:gd name="connsiteX26" fmla="*/ 127000 w 1250950"/>
              <a:gd name="connsiteY26" fmla="*/ 825500 h 863600"/>
              <a:gd name="connsiteX27" fmla="*/ 25400 w 1250950"/>
              <a:gd name="connsiteY27" fmla="*/ 774700 h 863600"/>
              <a:gd name="connsiteX28" fmla="*/ 0 w 1250950"/>
              <a:gd name="connsiteY28" fmla="*/ 704850 h 863600"/>
              <a:gd name="connsiteX0" fmla="*/ 0 w 1250950"/>
              <a:gd name="connsiteY0" fmla="*/ 685800 h 844550"/>
              <a:gd name="connsiteX1" fmla="*/ 82550 w 1250950"/>
              <a:gd name="connsiteY1" fmla="*/ 596900 h 844550"/>
              <a:gd name="connsiteX2" fmla="*/ 222250 w 1250950"/>
              <a:gd name="connsiteY2" fmla="*/ 438150 h 844550"/>
              <a:gd name="connsiteX3" fmla="*/ 355600 w 1250950"/>
              <a:gd name="connsiteY3" fmla="*/ 241300 h 844550"/>
              <a:gd name="connsiteX4" fmla="*/ 342900 w 1250950"/>
              <a:gd name="connsiteY4" fmla="*/ 152400 h 844550"/>
              <a:gd name="connsiteX5" fmla="*/ 406400 w 1250950"/>
              <a:gd name="connsiteY5" fmla="*/ 82550 h 844550"/>
              <a:gd name="connsiteX6" fmla="*/ 539750 w 1250950"/>
              <a:gd name="connsiteY6" fmla="*/ 0 h 844550"/>
              <a:gd name="connsiteX7" fmla="*/ 558800 w 1250950"/>
              <a:gd name="connsiteY7" fmla="*/ 171450 h 844550"/>
              <a:gd name="connsiteX8" fmla="*/ 812800 w 1250950"/>
              <a:gd name="connsiteY8" fmla="*/ 165100 h 844550"/>
              <a:gd name="connsiteX9" fmla="*/ 952500 w 1250950"/>
              <a:gd name="connsiteY9" fmla="*/ 95250 h 844550"/>
              <a:gd name="connsiteX10" fmla="*/ 1041400 w 1250950"/>
              <a:gd name="connsiteY10" fmla="*/ 95250 h 844550"/>
              <a:gd name="connsiteX11" fmla="*/ 1231900 w 1250950"/>
              <a:gd name="connsiteY11" fmla="*/ 133350 h 844550"/>
              <a:gd name="connsiteX12" fmla="*/ 1250950 w 1250950"/>
              <a:gd name="connsiteY12" fmla="*/ 190500 h 844550"/>
              <a:gd name="connsiteX13" fmla="*/ 1130300 w 1250950"/>
              <a:gd name="connsiteY13" fmla="*/ 260350 h 844550"/>
              <a:gd name="connsiteX14" fmla="*/ 1022350 w 1250950"/>
              <a:gd name="connsiteY14" fmla="*/ 298450 h 844550"/>
              <a:gd name="connsiteX15" fmla="*/ 927100 w 1250950"/>
              <a:gd name="connsiteY15" fmla="*/ 342900 h 844550"/>
              <a:gd name="connsiteX16" fmla="*/ 787400 w 1250950"/>
              <a:gd name="connsiteY16" fmla="*/ 381000 h 844550"/>
              <a:gd name="connsiteX17" fmla="*/ 685800 w 1250950"/>
              <a:gd name="connsiteY17" fmla="*/ 469900 h 844550"/>
              <a:gd name="connsiteX18" fmla="*/ 584200 w 1250950"/>
              <a:gd name="connsiteY18" fmla="*/ 514350 h 844550"/>
              <a:gd name="connsiteX19" fmla="*/ 533400 w 1250950"/>
              <a:gd name="connsiteY19" fmla="*/ 584200 h 844550"/>
              <a:gd name="connsiteX20" fmla="*/ 463550 w 1250950"/>
              <a:gd name="connsiteY20" fmla="*/ 647700 h 844550"/>
              <a:gd name="connsiteX21" fmla="*/ 400050 w 1250950"/>
              <a:gd name="connsiteY21" fmla="*/ 660400 h 844550"/>
              <a:gd name="connsiteX22" fmla="*/ 349250 w 1250950"/>
              <a:gd name="connsiteY22" fmla="*/ 673100 h 844550"/>
              <a:gd name="connsiteX23" fmla="*/ 279400 w 1250950"/>
              <a:gd name="connsiteY23" fmla="*/ 742950 h 844550"/>
              <a:gd name="connsiteX24" fmla="*/ 241300 w 1250950"/>
              <a:gd name="connsiteY24" fmla="*/ 844550 h 844550"/>
              <a:gd name="connsiteX25" fmla="*/ 127000 w 1250950"/>
              <a:gd name="connsiteY25" fmla="*/ 806450 h 844550"/>
              <a:gd name="connsiteX26" fmla="*/ 25400 w 1250950"/>
              <a:gd name="connsiteY26" fmla="*/ 755650 h 844550"/>
              <a:gd name="connsiteX27" fmla="*/ 0 w 1250950"/>
              <a:gd name="connsiteY27" fmla="*/ 685800 h 844550"/>
              <a:gd name="connsiteX0" fmla="*/ 0 w 1250950"/>
              <a:gd name="connsiteY0" fmla="*/ 603250 h 762000"/>
              <a:gd name="connsiteX1" fmla="*/ 82550 w 1250950"/>
              <a:gd name="connsiteY1" fmla="*/ 514350 h 762000"/>
              <a:gd name="connsiteX2" fmla="*/ 222250 w 1250950"/>
              <a:gd name="connsiteY2" fmla="*/ 355600 h 762000"/>
              <a:gd name="connsiteX3" fmla="*/ 355600 w 1250950"/>
              <a:gd name="connsiteY3" fmla="*/ 158750 h 762000"/>
              <a:gd name="connsiteX4" fmla="*/ 342900 w 1250950"/>
              <a:gd name="connsiteY4" fmla="*/ 69850 h 762000"/>
              <a:gd name="connsiteX5" fmla="*/ 406400 w 1250950"/>
              <a:gd name="connsiteY5" fmla="*/ 0 h 762000"/>
              <a:gd name="connsiteX6" fmla="*/ 558800 w 1250950"/>
              <a:gd name="connsiteY6" fmla="*/ 88900 h 762000"/>
              <a:gd name="connsiteX7" fmla="*/ 812800 w 1250950"/>
              <a:gd name="connsiteY7" fmla="*/ 82550 h 762000"/>
              <a:gd name="connsiteX8" fmla="*/ 952500 w 1250950"/>
              <a:gd name="connsiteY8" fmla="*/ 12700 h 762000"/>
              <a:gd name="connsiteX9" fmla="*/ 1041400 w 1250950"/>
              <a:gd name="connsiteY9" fmla="*/ 12700 h 762000"/>
              <a:gd name="connsiteX10" fmla="*/ 1231900 w 1250950"/>
              <a:gd name="connsiteY10" fmla="*/ 50800 h 762000"/>
              <a:gd name="connsiteX11" fmla="*/ 1250950 w 1250950"/>
              <a:gd name="connsiteY11" fmla="*/ 107950 h 762000"/>
              <a:gd name="connsiteX12" fmla="*/ 1130300 w 1250950"/>
              <a:gd name="connsiteY12" fmla="*/ 177800 h 762000"/>
              <a:gd name="connsiteX13" fmla="*/ 1022350 w 1250950"/>
              <a:gd name="connsiteY13" fmla="*/ 215900 h 762000"/>
              <a:gd name="connsiteX14" fmla="*/ 927100 w 1250950"/>
              <a:gd name="connsiteY14" fmla="*/ 260350 h 762000"/>
              <a:gd name="connsiteX15" fmla="*/ 787400 w 1250950"/>
              <a:gd name="connsiteY15" fmla="*/ 298450 h 762000"/>
              <a:gd name="connsiteX16" fmla="*/ 685800 w 1250950"/>
              <a:gd name="connsiteY16" fmla="*/ 387350 h 762000"/>
              <a:gd name="connsiteX17" fmla="*/ 584200 w 1250950"/>
              <a:gd name="connsiteY17" fmla="*/ 431800 h 762000"/>
              <a:gd name="connsiteX18" fmla="*/ 533400 w 1250950"/>
              <a:gd name="connsiteY18" fmla="*/ 501650 h 762000"/>
              <a:gd name="connsiteX19" fmla="*/ 463550 w 1250950"/>
              <a:gd name="connsiteY19" fmla="*/ 565150 h 762000"/>
              <a:gd name="connsiteX20" fmla="*/ 400050 w 1250950"/>
              <a:gd name="connsiteY20" fmla="*/ 577850 h 762000"/>
              <a:gd name="connsiteX21" fmla="*/ 349250 w 1250950"/>
              <a:gd name="connsiteY21" fmla="*/ 590550 h 762000"/>
              <a:gd name="connsiteX22" fmla="*/ 279400 w 1250950"/>
              <a:gd name="connsiteY22" fmla="*/ 660400 h 762000"/>
              <a:gd name="connsiteX23" fmla="*/ 241300 w 1250950"/>
              <a:gd name="connsiteY23" fmla="*/ 762000 h 762000"/>
              <a:gd name="connsiteX24" fmla="*/ 127000 w 1250950"/>
              <a:gd name="connsiteY24" fmla="*/ 723900 h 762000"/>
              <a:gd name="connsiteX25" fmla="*/ 25400 w 1250950"/>
              <a:gd name="connsiteY25" fmla="*/ 673100 h 762000"/>
              <a:gd name="connsiteX26" fmla="*/ 0 w 1250950"/>
              <a:gd name="connsiteY26" fmla="*/ 603250 h 762000"/>
              <a:gd name="connsiteX0" fmla="*/ 0 w 1250950"/>
              <a:gd name="connsiteY0" fmla="*/ 590550 h 749300"/>
              <a:gd name="connsiteX1" fmla="*/ 82550 w 1250950"/>
              <a:gd name="connsiteY1" fmla="*/ 501650 h 749300"/>
              <a:gd name="connsiteX2" fmla="*/ 222250 w 1250950"/>
              <a:gd name="connsiteY2" fmla="*/ 342900 h 749300"/>
              <a:gd name="connsiteX3" fmla="*/ 355600 w 1250950"/>
              <a:gd name="connsiteY3" fmla="*/ 146050 h 749300"/>
              <a:gd name="connsiteX4" fmla="*/ 342900 w 1250950"/>
              <a:gd name="connsiteY4" fmla="*/ 57150 h 749300"/>
              <a:gd name="connsiteX5" fmla="*/ 558800 w 1250950"/>
              <a:gd name="connsiteY5" fmla="*/ 76200 h 749300"/>
              <a:gd name="connsiteX6" fmla="*/ 812800 w 1250950"/>
              <a:gd name="connsiteY6" fmla="*/ 69850 h 749300"/>
              <a:gd name="connsiteX7" fmla="*/ 952500 w 1250950"/>
              <a:gd name="connsiteY7" fmla="*/ 0 h 749300"/>
              <a:gd name="connsiteX8" fmla="*/ 1041400 w 1250950"/>
              <a:gd name="connsiteY8" fmla="*/ 0 h 749300"/>
              <a:gd name="connsiteX9" fmla="*/ 1231900 w 1250950"/>
              <a:gd name="connsiteY9" fmla="*/ 38100 h 749300"/>
              <a:gd name="connsiteX10" fmla="*/ 1250950 w 1250950"/>
              <a:gd name="connsiteY10" fmla="*/ 95250 h 749300"/>
              <a:gd name="connsiteX11" fmla="*/ 1130300 w 1250950"/>
              <a:gd name="connsiteY11" fmla="*/ 165100 h 749300"/>
              <a:gd name="connsiteX12" fmla="*/ 1022350 w 1250950"/>
              <a:gd name="connsiteY12" fmla="*/ 203200 h 749300"/>
              <a:gd name="connsiteX13" fmla="*/ 927100 w 1250950"/>
              <a:gd name="connsiteY13" fmla="*/ 247650 h 749300"/>
              <a:gd name="connsiteX14" fmla="*/ 787400 w 1250950"/>
              <a:gd name="connsiteY14" fmla="*/ 285750 h 749300"/>
              <a:gd name="connsiteX15" fmla="*/ 685800 w 1250950"/>
              <a:gd name="connsiteY15" fmla="*/ 374650 h 749300"/>
              <a:gd name="connsiteX16" fmla="*/ 584200 w 1250950"/>
              <a:gd name="connsiteY16" fmla="*/ 419100 h 749300"/>
              <a:gd name="connsiteX17" fmla="*/ 533400 w 1250950"/>
              <a:gd name="connsiteY17" fmla="*/ 488950 h 749300"/>
              <a:gd name="connsiteX18" fmla="*/ 463550 w 1250950"/>
              <a:gd name="connsiteY18" fmla="*/ 552450 h 749300"/>
              <a:gd name="connsiteX19" fmla="*/ 400050 w 1250950"/>
              <a:gd name="connsiteY19" fmla="*/ 565150 h 749300"/>
              <a:gd name="connsiteX20" fmla="*/ 349250 w 1250950"/>
              <a:gd name="connsiteY20" fmla="*/ 577850 h 749300"/>
              <a:gd name="connsiteX21" fmla="*/ 279400 w 1250950"/>
              <a:gd name="connsiteY21" fmla="*/ 647700 h 749300"/>
              <a:gd name="connsiteX22" fmla="*/ 241300 w 1250950"/>
              <a:gd name="connsiteY22" fmla="*/ 749300 h 749300"/>
              <a:gd name="connsiteX23" fmla="*/ 127000 w 1250950"/>
              <a:gd name="connsiteY23" fmla="*/ 711200 h 749300"/>
              <a:gd name="connsiteX24" fmla="*/ 25400 w 1250950"/>
              <a:gd name="connsiteY24" fmla="*/ 660400 h 749300"/>
              <a:gd name="connsiteX25" fmla="*/ 0 w 1250950"/>
              <a:gd name="connsiteY25" fmla="*/ 590550 h 7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50950" h="749300">
                <a:moveTo>
                  <a:pt x="0" y="590550"/>
                </a:moveTo>
                <a:lnTo>
                  <a:pt x="82550" y="501650"/>
                </a:lnTo>
                <a:lnTo>
                  <a:pt x="222250" y="342900"/>
                </a:lnTo>
                <a:lnTo>
                  <a:pt x="355600" y="146050"/>
                </a:lnTo>
                <a:lnTo>
                  <a:pt x="342900" y="57150"/>
                </a:lnTo>
                <a:lnTo>
                  <a:pt x="558800" y="76200"/>
                </a:lnTo>
                <a:lnTo>
                  <a:pt x="812800" y="69850"/>
                </a:lnTo>
                <a:lnTo>
                  <a:pt x="952500" y="0"/>
                </a:lnTo>
                <a:lnTo>
                  <a:pt x="1041400" y="0"/>
                </a:lnTo>
                <a:lnTo>
                  <a:pt x="1231900" y="38100"/>
                </a:lnTo>
                <a:lnTo>
                  <a:pt x="1250950" y="95250"/>
                </a:lnTo>
                <a:lnTo>
                  <a:pt x="1130300" y="165100"/>
                </a:lnTo>
                <a:lnTo>
                  <a:pt x="1022350" y="203200"/>
                </a:lnTo>
                <a:lnTo>
                  <a:pt x="927100" y="247650"/>
                </a:lnTo>
                <a:lnTo>
                  <a:pt x="787400" y="285750"/>
                </a:lnTo>
                <a:lnTo>
                  <a:pt x="685800" y="374650"/>
                </a:lnTo>
                <a:lnTo>
                  <a:pt x="584200" y="419100"/>
                </a:lnTo>
                <a:lnTo>
                  <a:pt x="533400" y="488950"/>
                </a:lnTo>
                <a:lnTo>
                  <a:pt x="463550" y="552450"/>
                </a:lnTo>
                <a:cubicBezTo>
                  <a:pt x="442383" y="556683"/>
                  <a:pt x="421122" y="560467"/>
                  <a:pt x="400050" y="565150"/>
                </a:cubicBezTo>
                <a:cubicBezTo>
                  <a:pt x="383011" y="568936"/>
                  <a:pt x="349250" y="577850"/>
                  <a:pt x="349250" y="577850"/>
                </a:cubicBezTo>
                <a:lnTo>
                  <a:pt x="279400" y="647700"/>
                </a:lnTo>
                <a:lnTo>
                  <a:pt x="241300" y="749300"/>
                </a:lnTo>
                <a:lnTo>
                  <a:pt x="127000" y="711200"/>
                </a:lnTo>
                <a:lnTo>
                  <a:pt x="25400" y="660400"/>
                </a:lnTo>
                <a:lnTo>
                  <a:pt x="0" y="59055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hu-HU" dirty="0" smtClean="0"/>
              <a:t>Fossa infratemporalis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24745"/>
            <a:ext cx="8229600" cy="1944216"/>
          </a:xfrm>
        </p:spPr>
        <p:txBody>
          <a:bodyPr>
            <a:normAutofit/>
          </a:bodyPr>
          <a:lstStyle/>
          <a:p>
            <a:r>
              <a:rPr lang="hu-HU" dirty="0" smtClean="0"/>
              <a:t>Alapja</a:t>
            </a:r>
            <a:endParaRPr lang="hu-HU" dirty="0" smtClean="0"/>
          </a:p>
          <a:p>
            <a:pPr lvl="1"/>
            <a:r>
              <a:rPr lang="hu-HU" dirty="0" smtClean="0"/>
              <a:t>Os sphenoidale, Corpus, Ala major</a:t>
            </a:r>
          </a:p>
          <a:p>
            <a:r>
              <a:rPr lang="hu-HU" dirty="0" smtClean="0"/>
              <a:t>Csatornái</a:t>
            </a: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467544" y="2924944"/>
          <a:ext cx="8064896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Csatorna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hová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Foramen ovale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Fossa cranii media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Foramen spinosum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Fossa cranii media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Fissura pterygomaxillaris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Fossa pterygopalatina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Fissura orbitalis inferior (</a:t>
                      </a:r>
                      <a:r>
                        <a:rPr lang="hu-HU" dirty="0" smtClean="0"/>
                        <a:t>lateralis</a:t>
                      </a:r>
                      <a:r>
                        <a:rPr lang="hu-HU" baseline="0" dirty="0" smtClean="0"/>
                        <a:t> rész)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Orbita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619672" y="5103674"/>
            <a:ext cx="69985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 csatornák nagyjából a terület szélén helyezkednek el</a:t>
            </a:r>
          </a:p>
          <a:p>
            <a:endParaRPr lang="hu-HU" dirty="0" smtClean="0"/>
          </a:p>
          <a:p>
            <a:r>
              <a:rPr lang="hu-HU" dirty="0" smtClean="0"/>
              <a:t>A fossa jelentőségét a róla eredő izmok, és a köztük futó struktúrák adják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Tőle mediálisan nyílik a f</a:t>
            </a:r>
            <a:r>
              <a:rPr lang="hu-HU" dirty="0" smtClean="0"/>
              <a:t>ossa </a:t>
            </a:r>
            <a:r>
              <a:rPr lang="hu-HU" dirty="0" smtClean="0"/>
              <a:t>pterygopalatina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Határok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853136"/>
          </a:xfrm>
        </p:spPr>
        <p:txBody>
          <a:bodyPr>
            <a:noAutofit/>
          </a:bodyPr>
          <a:lstStyle/>
          <a:p>
            <a:r>
              <a:rPr lang="hu-HU" sz="2000" b="1" dirty="0" smtClean="0"/>
              <a:t>elöl</a:t>
            </a:r>
            <a:endParaRPr lang="hu-HU" sz="2000" b="1" dirty="0" smtClean="0"/>
          </a:p>
          <a:p>
            <a:pPr lvl="1"/>
            <a:r>
              <a:rPr lang="hu-HU" sz="1800" dirty="0" smtClean="0"/>
              <a:t>Tuber maxillae</a:t>
            </a:r>
          </a:p>
          <a:p>
            <a:pPr lvl="1"/>
            <a:r>
              <a:rPr lang="hu-HU" sz="1800" dirty="0" smtClean="0"/>
              <a:t>Facies infratemporalis maxillae</a:t>
            </a:r>
          </a:p>
          <a:p>
            <a:r>
              <a:rPr lang="hu-HU" sz="2000" b="1" dirty="0" smtClean="0"/>
              <a:t>hátul</a:t>
            </a:r>
            <a:endParaRPr lang="hu-HU" sz="2000" b="1" dirty="0" smtClean="0"/>
          </a:p>
          <a:p>
            <a:pPr lvl="1"/>
            <a:r>
              <a:rPr lang="hu-HU" sz="1800" dirty="0" smtClean="0"/>
              <a:t>Tuberculum articulare (Articulatio temporomandibularis)</a:t>
            </a:r>
          </a:p>
          <a:p>
            <a:r>
              <a:rPr lang="hu-HU" sz="2000" b="1" dirty="0" smtClean="0"/>
              <a:t>fent</a:t>
            </a:r>
            <a:endParaRPr lang="hu-HU" sz="2000" b="1" dirty="0" smtClean="0"/>
          </a:p>
          <a:p>
            <a:pPr lvl="1"/>
            <a:r>
              <a:rPr lang="hu-HU" sz="1800" dirty="0" smtClean="0"/>
              <a:t>Facies infratemporalis (Ala major ossis sphenoidalis)</a:t>
            </a:r>
          </a:p>
          <a:p>
            <a:pPr lvl="1"/>
            <a:r>
              <a:rPr lang="hu-HU" sz="1800" dirty="0" smtClean="0"/>
              <a:t>Crista infratemporalis</a:t>
            </a:r>
          </a:p>
          <a:p>
            <a:r>
              <a:rPr lang="hu-HU" sz="2000" b="1" dirty="0" smtClean="0"/>
              <a:t>kívül</a:t>
            </a:r>
            <a:endParaRPr lang="hu-HU" sz="2000" b="1" dirty="0" smtClean="0"/>
          </a:p>
          <a:p>
            <a:pPr lvl="1"/>
            <a:r>
              <a:rPr lang="hu-HU" sz="1800" dirty="0" smtClean="0"/>
              <a:t>Ramus mandibulae</a:t>
            </a:r>
          </a:p>
          <a:p>
            <a:pPr lvl="1"/>
            <a:r>
              <a:rPr lang="hu-HU" sz="1800" dirty="0" smtClean="0"/>
              <a:t>Processus coronoideus</a:t>
            </a:r>
          </a:p>
          <a:p>
            <a:pPr lvl="1"/>
            <a:r>
              <a:rPr lang="hu-HU" sz="1800" dirty="0" smtClean="0"/>
              <a:t>Arcus zygomaticus</a:t>
            </a:r>
          </a:p>
          <a:p>
            <a:r>
              <a:rPr lang="hu-HU" sz="2000" b="1" dirty="0" smtClean="0"/>
              <a:t>belül</a:t>
            </a:r>
            <a:endParaRPr lang="hu-HU" sz="2000" b="1" dirty="0" smtClean="0"/>
          </a:p>
          <a:p>
            <a:pPr lvl="1"/>
            <a:r>
              <a:rPr lang="hu-HU" sz="1800" dirty="0" smtClean="0"/>
              <a:t>Lamina lateralis processus pterygoidei</a:t>
            </a:r>
          </a:p>
          <a:p>
            <a:pPr lvl="1"/>
            <a:r>
              <a:rPr lang="hu-HU" sz="1800" dirty="0" smtClean="0"/>
              <a:t>Fissura pterygomaxillaris</a:t>
            </a:r>
          </a:p>
          <a:p>
            <a:pPr lvl="1"/>
            <a:r>
              <a:rPr lang="hu-HU" sz="1800" i="1" dirty="0" smtClean="0"/>
              <a:t>Fissura orbitalis inferior (</a:t>
            </a:r>
            <a:r>
              <a:rPr lang="hu-HU" sz="1800" i="1" dirty="0" smtClean="0"/>
              <a:t>lateralis rész)</a:t>
            </a:r>
            <a:endParaRPr lang="hu-HU" sz="1800" dirty="0" smtClean="0"/>
          </a:p>
          <a:p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5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Fossa pterygopalatina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https://viamedici.thieme.de/api/images/l/r/i/e/f/1/ana_014100_steckbrief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554578"/>
            <a:ext cx="9144001" cy="4190163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5255568" y="6641976"/>
            <a:ext cx="3888432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 smtClean="0"/>
              <a:t>https://viamedici.thieme.de/api/images/l/r/i/e/f/1/ana_014100_steckbrief1.png</a:t>
            </a:r>
            <a:endParaRPr lang="hu-H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</Words>
  <Application>Microsoft Office PowerPoint</Application>
  <PresentationFormat>Bildschirmpräsentation (4:3)</PresentationFormat>
  <Paragraphs>108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Larissa-Design</vt:lpstr>
      <vt:lpstr>35. Fossa infratemporalis et temporalis. Fossa pterygopalatina</vt:lpstr>
      <vt:lpstr>Fossa temporalis</vt:lpstr>
      <vt:lpstr>Fossa temporalis</vt:lpstr>
      <vt:lpstr>Fossa infratemporalis</vt:lpstr>
      <vt:lpstr>Folie 5</vt:lpstr>
      <vt:lpstr>Fossa infratemporalis</vt:lpstr>
      <vt:lpstr>Határok</vt:lpstr>
      <vt:lpstr>Folie 8</vt:lpstr>
      <vt:lpstr>Fossa pterygopalatina</vt:lpstr>
      <vt:lpstr>Fossa pterygopalatina</vt:lpstr>
      <vt:lpstr>Helyzete</vt:lpstr>
      <vt:lpstr>Alakja</vt:lpstr>
      <vt:lpstr>Lateral felől</vt:lpstr>
      <vt:lpstr>Elölről</vt:lpstr>
      <vt:lpstr>Medial felől</vt:lpstr>
      <vt:lpstr>Hátulról</vt:lpstr>
      <vt:lpstr>Alulról</vt:lpstr>
      <vt:lpstr>Felülről</vt:lpstr>
      <vt:lpstr>Folie 19</vt:lpstr>
      <vt:lpstr>Folie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25. Muskelgewebe</dc:title>
  <dc:creator>dcsaba</dc:creator>
  <cp:lastModifiedBy>dcsaba</cp:lastModifiedBy>
  <cp:revision>30</cp:revision>
  <dcterms:created xsi:type="dcterms:W3CDTF">2018-10-08T06:03:21Z</dcterms:created>
  <dcterms:modified xsi:type="dcterms:W3CDTF">2018-11-26T21:28:01Z</dcterms:modified>
</cp:coreProperties>
</file>